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8.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1.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6.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7.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72" r:id="rId4"/>
    <p:sldMasterId id="2147484872" r:id="rId5"/>
    <p:sldMasterId id="2147485141" r:id="rId6"/>
    <p:sldMasterId id="2147483693" r:id="rId7"/>
    <p:sldMasterId id="2147485126" r:id="rId8"/>
    <p:sldMasterId id="2147485162" r:id="rId9"/>
    <p:sldMasterId id="2147484675" r:id="rId10"/>
    <p:sldMasterId id="2147487053" r:id="rId11"/>
    <p:sldMasterId id="2147484229" r:id="rId12"/>
    <p:sldMasterId id="2147485475" r:id="rId13"/>
    <p:sldMasterId id="2147485497" r:id="rId14"/>
    <p:sldMasterId id="2147483707" r:id="rId15"/>
    <p:sldMasterId id="2147485518" r:id="rId16"/>
    <p:sldMasterId id="2147485530" r:id="rId17"/>
    <p:sldMasterId id="2147485571" r:id="rId18"/>
    <p:sldMasterId id="2147485611" r:id="rId19"/>
    <p:sldMasterId id="2147487041" r:id="rId20"/>
    <p:sldMasterId id="2147483648" r:id="rId21"/>
  </p:sldMasterIdLst>
  <p:notesMasterIdLst>
    <p:notesMasterId r:id="rId56"/>
  </p:notesMasterIdLst>
  <p:sldIdLst>
    <p:sldId id="2076136378" r:id="rId22"/>
    <p:sldId id="1566" r:id="rId23"/>
    <p:sldId id="2076136377" r:id="rId24"/>
    <p:sldId id="2076138299" r:id="rId25"/>
    <p:sldId id="256" r:id="rId26"/>
    <p:sldId id="2076138031" r:id="rId27"/>
    <p:sldId id="2076137801" r:id="rId28"/>
    <p:sldId id="2123258890" r:id="rId29"/>
    <p:sldId id="2123258891" r:id="rId30"/>
    <p:sldId id="259" r:id="rId31"/>
    <p:sldId id="2076135983" r:id="rId32"/>
    <p:sldId id="2123258892" r:id="rId33"/>
    <p:sldId id="260" r:id="rId34"/>
    <p:sldId id="2123258893" r:id="rId35"/>
    <p:sldId id="2123258896" r:id="rId36"/>
    <p:sldId id="257" r:id="rId37"/>
    <p:sldId id="258" r:id="rId38"/>
    <p:sldId id="2123258895" r:id="rId39"/>
    <p:sldId id="261" r:id="rId40"/>
    <p:sldId id="2123258897" r:id="rId41"/>
    <p:sldId id="2076138275" r:id="rId42"/>
    <p:sldId id="2123258887" r:id="rId43"/>
    <p:sldId id="2123258885" r:id="rId44"/>
    <p:sldId id="4770" r:id="rId45"/>
    <p:sldId id="2123258815" r:id="rId46"/>
    <p:sldId id="2123258852" r:id="rId47"/>
    <p:sldId id="2123258853" r:id="rId48"/>
    <p:sldId id="2123258854" r:id="rId49"/>
    <p:sldId id="2076137693" r:id="rId50"/>
    <p:sldId id="2076138296" r:id="rId51"/>
    <p:sldId id="11251" r:id="rId52"/>
    <p:sldId id="5582" r:id="rId53"/>
    <p:sldId id="2123258889" r:id="rId54"/>
    <p:sldId id="212325888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7AB2A10-80A1-4E07-8A7D-01E3B7F66118}">
          <p14:sldIdLst>
            <p14:sldId id="2076136378"/>
            <p14:sldId id="1566"/>
            <p14:sldId id="2076136377"/>
            <p14:sldId id="2076138299"/>
            <p14:sldId id="256"/>
            <p14:sldId id="2076138031"/>
            <p14:sldId id="2076137801"/>
            <p14:sldId id="2123258890"/>
          </p14:sldIdLst>
        </p14:section>
        <p14:section name="Microsoft Ignite Briefing" id="{B1072259-1EEA-4F6E-B35D-7173ED5CD99A}">
          <p14:sldIdLst>
            <p14:sldId id="2123258891"/>
            <p14:sldId id="259"/>
            <p14:sldId id="2076135983"/>
            <p14:sldId id="2123258892"/>
            <p14:sldId id="260"/>
            <p14:sldId id="2123258893"/>
            <p14:sldId id="2123258896"/>
            <p14:sldId id="257"/>
            <p14:sldId id="258"/>
            <p14:sldId id="2123258895"/>
            <p14:sldId id="261"/>
          </p14:sldIdLst>
        </p14:section>
        <p14:section name="Virtual Playbook Deep Dive" id="{16D940AB-9DBC-4834-A854-2E4B3D85E058}">
          <p14:sldIdLst>
            <p14:sldId id="2123258897"/>
            <p14:sldId id="2076138275"/>
            <p14:sldId id="2123258887"/>
            <p14:sldId id="2123258885"/>
            <p14:sldId id="4770"/>
            <p14:sldId id="2123258815"/>
            <p14:sldId id="2123258852"/>
            <p14:sldId id="2123258853"/>
            <p14:sldId id="2123258854"/>
          </p14:sldIdLst>
        </p14:section>
        <p14:section name="Outro" id="{94A85496-17E7-4AFA-BBA2-AB1D1EE2BA43}">
          <p14:sldIdLst>
            <p14:sldId id="2076137693"/>
            <p14:sldId id="2076138296"/>
            <p14:sldId id="11251"/>
            <p14:sldId id="5582"/>
            <p14:sldId id="2123258889"/>
            <p14:sldId id="21232588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D83B01"/>
    <a:srgbClr val="17223E"/>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430" autoAdjust="0"/>
  </p:normalViewPr>
  <p:slideViewPr>
    <p:cSldViewPr snapToGrid="0">
      <p:cViewPr varScale="1">
        <p:scale>
          <a:sx n="78" d="100"/>
          <a:sy n="78" d="100"/>
        </p:scale>
        <p:origin x="96" y="7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0.xml"/><Relationship Id="rId3" Type="http://schemas.openxmlformats.org/officeDocument/2006/relationships/customXml" Target="../customXml/item3.xml"/></Relationships>
</file>

<file path=ppt/diagrams/_rels/data5.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diagrams/_rels/data6.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svg"/><Relationship Id="rId1" Type="http://schemas.openxmlformats.org/officeDocument/2006/relationships/image" Target="../media/image148.png"/><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svg"/><Relationship Id="rId1" Type="http://schemas.openxmlformats.org/officeDocument/2006/relationships/image" Target="../media/image100.png"/><Relationship Id="rId6" Type="http://schemas.openxmlformats.org/officeDocument/2006/relationships/image" Target="../media/image105.svg"/><Relationship Id="rId5" Type="http://schemas.openxmlformats.org/officeDocument/2006/relationships/image" Target="../media/image104.png"/><Relationship Id="rId10" Type="http://schemas.openxmlformats.org/officeDocument/2006/relationships/image" Target="../media/image109.svg"/><Relationship Id="rId4" Type="http://schemas.openxmlformats.org/officeDocument/2006/relationships/image" Target="../media/image103.svg"/><Relationship Id="rId9" Type="http://schemas.openxmlformats.org/officeDocument/2006/relationships/image" Target="../media/image108.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svg"/><Relationship Id="rId1" Type="http://schemas.openxmlformats.org/officeDocument/2006/relationships/image" Target="../media/image148.png"/><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5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a:t>Inspiration</a:t>
          </a:r>
          <a:endParaRPr lang="en-US" sz="330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custT="1"/>
      <dgm:spPr/>
      <dgm:t>
        <a:bodyPr/>
        <a:lstStyle/>
        <a:p>
          <a:r>
            <a:rPr lang="en-US" sz="3200" dirty="0"/>
            <a:t>Microsoft Ignite &amp; the Virtual Hub</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custT="1"/>
      <dgm:spPr/>
      <dgm:t>
        <a:bodyPr/>
        <a:lstStyle/>
        <a:p>
          <a:r>
            <a:rPr lang="en-US" sz="3200" dirty="0"/>
            <a:t>Virtual Event Playbook</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600" dirty="0"/>
            <a:t>#HumansFirst</a:t>
          </a:r>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ScaleX="119164"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ScaleX="121239"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9EC18-C4F5-40CC-94D0-B3C908EBB164}"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78C70D82-5FC5-41E6-9844-B4B91EF00218}">
      <dgm:prSet phldrT="[Text]" custT="1"/>
      <dgm:spPr/>
      <dgm:t>
        <a:bodyPr/>
        <a:lstStyle/>
        <a:p>
          <a:r>
            <a:rPr lang="en-US" sz="1800"/>
            <a:t>#HumansFirst Approach</a:t>
          </a:r>
        </a:p>
      </dgm:t>
    </dgm:pt>
    <dgm:pt modelId="{2482F747-4B6A-4314-B711-6F2B79E79750}" type="parTrans" cxnId="{97D999AE-F6FF-4A1D-8AE3-04CA4DC7DFEC}">
      <dgm:prSet/>
      <dgm:spPr/>
      <dgm:t>
        <a:bodyPr/>
        <a:lstStyle/>
        <a:p>
          <a:endParaRPr lang="en-US" sz="2400"/>
        </a:p>
      </dgm:t>
    </dgm:pt>
    <dgm:pt modelId="{51D85E3F-E4FE-4187-8ECC-5859EC992A36}" type="sibTrans" cxnId="{97D999AE-F6FF-4A1D-8AE3-04CA4DC7DFEC}">
      <dgm:prSet/>
      <dgm:spPr/>
      <dgm:t>
        <a:bodyPr/>
        <a:lstStyle/>
        <a:p>
          <a:endParaRPr lang="en-US" sz="2400"/>
        </a:p>
      </dgm:t>
    </dgm:pt>
    <dgm:pt modelId="{298F6285-5C40-4266-AD4E-D7320EAAAD70}">
      <dgm:prSet phldrT="[Text]" custT="1"/>
      <dgm:spPr/>
      <dgm:t>
        <a:bodyPr/>
        <a:lstStyle/>
        <a:p>
          <a:r>
            <a:rPr lang="en-US" sz="1800"/>
            <a:t>Modern Collaboration Architecture (MOCA)</a:t>
          </a:r>
        </a:p>
      </dgm:t>
    </dgm:pt>
    <dgm:pt modelId="{F11E8EE1-A93D-43A2-91C0-C2191B7C57AF}" type="parTrans" cxnId="{C86383FB-8FBE-4E01-BE8A-D2242366949C}">
      <dgm:prSet/>
      <dgm:spPr/>
      <dgm:t>
        <a:bodyPr/>
        <a:lstStyle/>
        <a:p>
          <a:endParaRPr lang="en-US" sz="2400"/>
        </a:p>
      </dgm:t>
    </dgm:pt>
    <dgm:pt modelId="{39B40996-321F-4B72-9126-26F81B8DACDB}" type="sibTrans" cxnId="{C86383FB-8FBE-4E01-BE8A-D2242366949C}">
      <dgm:prSet/>
      <dgm:spPr/>
      <dgm:t>
        <a:bodyPr/>
        <a:lstStyle/>
        <a:p>
          <a:endParaRPr lang="en-US" sz="2400"/>
        </a:p>
      </dgm:t>
    </dgm:pt>
    <dgm:pt modelId="{12E70F41-2743-4A45-8A46-32B1F018648C}">
      <dgm:prSet phldrT="[Text]" custT="1"/>
      <dgm:spPr/>
      <dgm:t>
        <a:bodyPr/>
        <a:lstStyle/>
        <a:p>
          <a:r>
            <a:rPr lang="en-US" sz="1800"/>
            <a:t>Microsoft 365 Adoption Framework</a:t>
          </a:r>
        </a:p>
      </dgm:t>
    </dgm:pt>
    <dgm:pt modelId="{B12B417F-C1C0-44C9-B567-A5C84E62186C}" type="parTrans" cxnId="{177A6347-78E7-41C0-A377-3118047C53B0}">
      <dgm:prSet/>
      <dgm:spPr/>
      <dgm:t>
        <a:bodyPr/>
        <a:lstStyle/>
        <a:p>
          <a:endParaRPr lang="en-US" sz="2400"/>
        </a:p>
      </dgm:t>
    </dgm:pt>
    <dgm:pt modelId="{6BD27E48-FA7F-418E-A105-7A1050645B72}" type="sibTrans" cxnId="{177A6347-78E7-41C0-A377-3118047C53B0}">
      <dgm:prSet/>
      <dgm:spPr/>
      <dgm:t>
        <a:bodyPr/>
        <a:lstStyle/>
        <a:p>
          <a:endParaRPr lang="en-US" sz="2400"/>
        </a:p>
      </dgm:t>
    </dgm:pt>
    <dgm:pt modelId="{4D8BA71C-0BA5-488C-AE08-1FF0C12A39CA}" type="pres">
      <dgm:prSet presAssocID="{7119EC18-C4F5-40CC-94D0-B3C908EBB164}" presName="Name0" presStyleCnt="0">
        <dgm:presLayoutVars>
          <dgm:chMax val="7"/>
          <dgm:chPref val="7"/>
          <dgm:dir/>
          <dgm:animLvl val="lvl"/>
        </dgm:presLayoutVars>
      </dgm:prSet>
      <dgm:spPr/>
    </dgm:pt>
    <dgm:pt modelId="{1E7E7DAE-0211-45B3-B150-445696AF2733}" type="pres">
      <dgm:prSet presAssocID="{78C70D82-5FC5-41E6-9844-B4B91EF00218}" presName="Accent1" presStyleCnt="0"/>
      <dgm:spPr/>
    </dgm:pt>
    <dgm:pt modelId="{B0117C4C-AF53-4FCE-887B-FA36FBC5EE5A}" type="pres">
      <dgm:prSet presAssocID="{78C70D82-5FC5-41E6-9844-B4B91EF00218}" presName="Accent" presStyleLbl="node1" presStyleIdx="0" presStyleCnt="3"/>
      <dgm:spPr/>
    </dgm:pt>
    <dgm:pt modelId="{CBB365B4-DFF6-40FF-BB39-2031CFEF03ED}" type="pres">
      <dgm:prSet presAssocID="{78C70D82-5FC5-41E6-9844-B4B91EF00218}" presName="Parent1" presStyleLbl="revTx" presStyleIdx="0" presStyleCnt="3">
        <dgm:presLayoutVars>
          <dgm:chMax val="1"/>
          <dgm:chPref val="1"/>
          <dgm:bulletEnabled val="1"/>
        </dgm:presLayoutVars>
      </dgm:prSet>
      <dgm:spPr/>
    </dgm:pt>
    <dgm:pt modelId="{F3BC3595-5558-4B73-8528-AACCECDB3978}" type="pres">
      <dgm:prSet presAssocID="{298F6285-5C40-4266-AD4E-D7320EAAAD70}" presName="Accent2" presStyleCnt="0"/>
      <dgm:spPr/>
    </dgm:pt>
    <dgm:pt modelId="{A353D311-E4EB-4A09-8CF2-44A3F5EE8CB1}" type="pres">
      <dgm:prSet presAssocID="{298F6285-5C40-4266-AD4E-D7320EAAAD70}" presName="Accent" presStyleLbl="node1" presStyleIdx="1" presStyleCnt="3"/>
      <dgm:spPr/>
    </dgm:pt>
    <dgm:pt modelId="{6EF59089-1626-400D-BC60-39664693B962}" type="pres">
      <dgm:prSet presAssocID="{298F6285-5C40-4266-AD4E-D7320EAAAD70}" presName="Parent2" presStyleLbl="revTx" presStyleIdx="1" presStyleCnt="3">
        <dgm:presLayoutVars>
          <dgm:chMax val="1"/>
          <dgm:chPref val="1"/>
          <dgm:bulletEnabled val="1"/>
        </dgm:presLayoutVars>
      </dgm:prSet>
      <dgm:spPr/>
    </dgm:pt>
    <dgm:pt modelId="{E8EFE2F4-CBDF-449D-8FFD-CC69A68C8DF7}" type="pres">
      <dgm:prSet presAssocID="{12E70F41-2743-4A45-8A46-32B1F018648C}" presName="Accent3" presStyleCnt="0"/>
      <dgm:spPr/>
    </dgm:pt>
    <dgm:pt modelId="{58910157-AE74-4CC7-961A-1FDAE629935C}" type="pres">
      <dgm:prSet presAssocID="{12E70F41-2743-4A45-8A46-32B1F018648C}" presName="Accent" presStyleLbl="node1" presStyleIdx="2" presStyleCnt="3"/>
      <dgm:spPr/>
    </dgm:pt>
    <dgm:pt modelId="{28D9281C-1CF9-4BEC-9321-190A66F4A06D}" type="pres">
      <dgm:prSet presAssocID="{12E70F41-2743-4A45-8A46-32B1F018648C}" presName="Parent3" presStyleLbl="revTx" presStyleIdx="2" presStyleCnt="3">
        <dgm:presLayoutVars>
          <dgm:chMax val="1"/>
          <dgm:chPref val="1"/>
          <dgm:bulletEnabled val="1"/>
        </dgm:presLayoutVars>
      </dgm:prSet>
      <dgm:spPr/>
    </dgm:pt>
  </dgm:ptLst>
  <dgm:cxnLst>
    <dgm:cxn modelId="{EC04FD11-F08A-44D7-976E-40E5C62BE2DA}" type="presOf" srcId="{12E70F41-2743-4A45-8A46-32B1F018648C}" destId="{28D9281C-1CF9-4BEC-9321-190A66F4A06D}" srcOrd="0" destOrd="0" presId="urn:microsoft.com/office/officeart/2009/layout/CircleArrowProcess"/>
    <dgm:cxn modelId="{177A6347-78E7-41C0-A377-3118047C53B0}" srcId="{7119EC18-C4F5-40CC-94D0-B3C908EBB164}" destId="{12E70F41-2743-4A45-8A46-32B1F018648C}" srcOrd="2" destOrd="0" parTransId="{B12B417F-C1C0-44C9-B567-A5C84E62186C}" sibTransId="{6BD27E48-FA7F-418E-A105-7A1050645B72}"/>
    <dgm:cxn modelId="{F888B173-89B8-4796-A656-AB96C60A20E9}" type="presOf" srcId="{7119EC18-C4F5-40CC-94D0-B3C908EBB164}" destId="{4D8BA71C-0BA5-488C-AE08-1FF0C12A39CA}" srcOrd="0" destOrd="0" presId="urn:microsoft.com/office/officeart/2009/layout/CircleArrowProcess"/>
    <dgm:cxn modelId="{97D999AE-F6FF-4A1D-8AE3-04CA4DC7DFEC}" srcId="{7119EC18-C4F5-40CC-94D0-B3C908EBB164}" destId="{78C70D82-5FC5-41E6-9844-B4B91EF00218}" srcOrd="0" destOrd="0" parTransId="{2482F747-4B6A-4314-B711-6F2B79E79750}" sibTransId="{51D85E3F-E4FE-4187-8ECC-5859EC992A36}"/>
    <dgm:cxn modelId="{C553FEB8-F2F7-4696-83A2-33C8D757285C}" type="presOf" srcId="{298F6285-5C40-4266-AD4E-D7320EAAAD70}" destId="{6EF59089-1626-400D-BC60-39664693B962}" srcOrd="0" destOrd="0" presId="urn:microsoft.com/office/officeart/2009/layout/CircleArrowProcess"/>
    <dgm:cxn modelId="{0F21ABC5-ED56-477A-9B13-261F2B07182E}" type="presOf" srcId="{78C70D82-5FC5-41E6-9844-B4B91EF00218}" destId="{CBB365B4-DFF6-40FF-BB39-2031CFEF03ED}" srcOrd="0" destOrd="0" presId="urn:microsoft.com/office/officeart/2009/layout/CircleArrowProcess"/>
    <dgm:cxn modelId="{C86383FB-8FBE-4E01-BE8A-D2242366949C}" srcId="{7119EC18-C4F5-40CC-94D0-B3C908EBB164}" destId="{298F6285-5C40-4266-AD4E-D7320EAAAD70}" srcOrd="1" destOrd="0" parTransId="{F11E8EE1-A93D-43A2-91C0-C2191B7C57AF}" sibTransId="{39B40996-321F-4B72-9126-26F81B8DACDB}"/>
    <dgm:cxn modelId="{BAB9B106-E9B2-4541-B7DB-EBBD34F91522}" type="presParOf" srcId="{4D8BA71C-0BA5-488C-AE08-1FF0C12A39CA}" destId="{1E7E7DAE-0211-45B3-B150-445696AF2733}" srcOrd="0" destOrd="0" presId="urn:microsoft.com/office/officeart/2009/layout/CircleArrowProcess"/>
    <dgm:cxn modelId="{C184024C-A1C5-406B-9AE7-25BA2B454613}" type="presParOf" srcId="{1E7E7DAE-0211-45B3-B150-445696AF2733}" destId="{B0117C4C-AF53-4FCE-887B-FA36FBC5EE5A}" srcOrd="0" destOrd="0" presId="urn:microsoft.com/office/officeart/2009/layout/CircleArrowProcess"/>
    <dgm:cxn modelId="{72831928-521E-4B14-94A8-370CBE07885B}" type="presParOf" srcId="{4D8BA71C-0BA5-488C-AE08-1FF0C12A39CA}" destId="{CBB365B4-DFF6-40FF-BB39-2031CFEF03ED}" srcOrd="1" destOrd="0" presId="urn:microsoft.com/office/officeart/2009/layout/CircleArrowProcess"/>
    <dgm:cxn modelId="{35A08F9A-0A8F-411A-986F-557A41CDC568}" type="presParOf" srcId="{4D8BA71C-0BA5-488C-AE08-1FF0C12A39CA}" destId="{F3BC3595-5558-4B73-8528-AACCECDB3978}" srcOrd="2" destOrd="0" presId="urn:microsoft.com/office/officeart/2009/layout/CircleArrowProcess"/>
    <dgm:cxn modelId="{C5BFD091-E28F-4AEF-972C-D120530303E3}" type="presParOf" srcId="{F3BC3595-5558-4B73-8528-AACCECDB3978}" destId="{A353D311-E4EB-4A09-8CF2-44A3F5EE8CB1}" srcOrd="0" destOrd="0" presId="urn:microsoft.com/office/officeart/2009/layout/CircleArrowProcess"/>
    <dgm:cxn modelId="{52A2FF15-6933-43AD-86F5-C20F2BC66CA0}" type="presParOf" srcId="{4D8BA71C-0BA5-488C-AE08-1FF0C12A39CA}" destId="{6EF59089-1626-400D-BC60-39664693B962}" srcOrd="3" destOrd="0" presId="urn:microsoft.com/office/officeart/2009/layout/CircleArrowProcess"/>
    <dgm:cxn modelId="{3120B1B7-9089-4160-ACC7-2FA7E6DA4F38}" type="presParOf" srcId="{4D8BA71C-0BA5-488C-AE08-1FF0C12A39CA}" destId="{E8EFE2F4-CBDF-449D-8FFD-CC69A68C8DF7}" srcOrd="4" destOrd="0" presId="urn:microsoft.com/office/officeart/2009/layout/CircleArrowProcess"/>
    <dgm:cxn modelId="{A8DA9622-D719-4A26-9D58-00024AA7044E}" type="presParOf" srcId="{E8EFE2F4-CBDF-449D-8FFD-CC69A68C8DF7}" destId="{58910157-AE74-4CC7-961A-1FDAE629935C}" srcOrd="0" destOrd="0" presId="urn:microsoft.com/office/officeart/2009/layout/CircleArrowProcess"/>
    <dgm:cxn modelId="{AE08729B-3E12-454F-8C8A-52CA831124A4}" type="presParOf" srcId="{4D8BA71C-0BA5-488C-AE08-1FF0C12A39CA}" destId="{28D9281C-1CF9-4BEC-9321-190A66F4A06D}"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B7CC84-CAF1-461A-BA04-F8EA042416B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A0585D7-D1DB-4C69-A2ED-8D27D2B16ED4}">
      <dgm:prSet phldrT="[Text]" phldr="0"/>
      <dgm:spPr/>
      <dgm:t>
        <a:bodyPr/>
        <a:lstStyle/>
        <a:p>
          <a:r>
            <a:rPr lang="en-US"/>
            <a:t>Prioritize employee health &amp; wellness</a:t>
          </a:r>
        </a:p>
      </dgm:t>
    </dgm:pt>
    <dgm:pt modelId="{2154A3D8-3687-4D65-8917-478EC7EAC1E5}" type="parTrans" cxnId="{D64B8733-C25B-4AE2-B257-367BA448AA53}">
      <dgm:prSet/>
      <dgm:spPr/>
      <dgm:t>
        <a:bodyPr/>
        <a:lstStyle/>
        <a:p>
          <a:endParaRPr lang="en-US"/>
        </a:p>
      </dgm:t>
    </dgm:pt>
    <dgm:pt modelId="{0617481B-0C23-40D5-A90B-7345AC35E16A}" type="sibTrans" cxnId="{D64B8733-C25B-4AE2-B257-367BA448AA53}">
      <dgm:prSet/>
      <dgm:spPr/>
      <dgm:t>
        <a:bodyPr/>
        <a:lstStyle/>
        <a:p>
          <a:endParaRPr lang="en-US"/>
        </a:p>
      </dgm:t>
    </dgm:pt>
    <dgm:pt modelId="{64BB40A6-08C3-400D-A448-DB0DE27FA70E}">
      <dgm:prSet phldrT="[Text]" phldr="0"/>
      <dgm:spPr/>
      <dgm:t>
        <a:bodyPr/>
        <a:lstStyle/>
        <a:p>
          <a:r>
            <a:rPr lang="en-US"/>
            <a:t>Evolve the “What tool when?” conversation</a:t>
          </a:r>
        </a:p>
      </dgm:t>
    </dgm:pt>
    <dgm:pt modelId="{5D4705A5-0F67-4D07-A636-AD5C45A751C9}" type="parTrans" cxnId="{CB2C2E8C-F3D4-4AA9-B589-AA9AC83433BF}">
      <dgm:prSet/>
      <dgm:spPr/>
      <dgm:t>
        <a:bodyPr/>
        <a:lstStyle/>
        <a:p>
          <a:endParaRPr lang="en-US"/>
        </a:p>
      </dgm:t>
    </dgm:pt>
    <dgm:pt modelId="{2304A9FB-3627-4CC3-BF7A-1FC1B2993E7F}" type="sibTrans" cxnId="{CB2C2E8C-F3D4-4AA9-B589-AA9AC83433BF}">
      <dgm:prSet/>
      <dgm:spPr/>
      <dgm:t>
        <a:bodyPr/>
        <a:lstStyle/>
        <a:p>
          <a:endParaRPr lang="en-US"/>
        </a:p>
      </dgm:t>
    </dgm:pt>
    <dgm:pt modelId="{23E46CA4-9799-4159-8F59-8330A94E3E73}">
      <dgm:prSet phldrT="[Text]" phldr="0"/>
      <dgm:spPr/>
      <dgm:t>
        <a:bodyPr/>
        <a:lstStyle/>
        <a:p>
          <a:r>
            <a:rPr lang="en-US"/>
            <a:t>Deliver on business outcomes</a:t>
          </a:r>
        </a:p>
      </dgm:t>
    </dgm:pt>
    <dgm:pt modelId="{50C5CAB8-8D72-4711-B748-6B386500D419}" type="parTrans" cxnId="{9AFC43E6-C513-4B96-81F4-A5DF5DA26BC7}">
      <dgm:prSet/>
      <dgm:spPr/>
      <dgm:t>
        <a:bodyPr/>
        <a:lstStyle/>
        <a:p>
          <a:endParaRPr lang="en-US"/>
        </a:p>
      </dgm:t>
    </dgm:pt>
    <dgm:pt modelId="{CF793799-4D21-4571-9214-2F1A47438E32}" type="sibTrans" cxnId="{9AFC43E6-C513-4B96-81F4-A5DF5DA26BC7}">
      <dgm:prSet/>
      <dgm:spPr/>
      <dgm:t>
        <a:bodyPr/>
        <a:lstStyle/>
        <a:p>
          <a:endParaRPr lang="en-US"/>
        </a:p>
      </dgm:t>
    </dgm:pt>
    <dgm:pt modelId="{A8E9323E-7B68-4D1D-952D-8E89A873F9F8}" type="pres">
      <dgm:prSet presAssocID="{2BB7CC84-CAF1-461A-BA04-F8EA042416BA}" presName="Name0" presStyleCnt="0">
        <dgm:presLayoutVars>
          <dgm:chMax val="7"/>
          <dgm:chPref val="7"/>
          <dgm:dir/>
        </dgm:presLayoutVars>
      </dgm:prSet>
      <dgm:spPr/>
    </dgm:pt>
    <dgm:pt modelId="{F8FE8A5E-2AE6-473E-BDDE-A778975F9357}" type="pres">
      <dgm:prSet presAssocID="{2BB7CC84-CAF1-461A-BA04-F8EA042416BA}" presName="Name1" presStyleCnt="0"/>
      <dgm:spPr/>
    </dgm:pt>
    <dgm:pt modelId="{7A4C5B63-B84E-4FF1-824F-4F2080AB2A50}" type="pres">
      <dgm:prSet presAssocID="{2BB7CC84-CAF1-461A-BA04-F8EA042416BA}" presName="cycle" presStyleCnt="0"/>
      <dgm:spPr/>
    </dgm:pt>
    <dgm:pt modelId="{F005CE16-7D9E-45AD-AF20-B69EE53099BE}" type="pres">
      <dgm:prSet presAssocID="{2BB7CC84-CAF1-461A-BA04-F8EA042416BA}" presName="srcNode" presStyleLbl="node1" presStyleIdx="0" presStyleCnt="3"/>
      <dgm:spPr/>
    </dgm:pt>
    <dgm:pt modelId="{04632FE2-A234-424E-8DCA-258E0BAA5456}" type="pres">
      <dgm:prSet presAssocID="{2BB7CC84-CAF1-461A-BA04-F8EA042416BA}" presName="conn" presStyleLbl="parChTrans1D2" presStyleIdx="0" presStyleCnt="1"/>
      <dgm:spPr/>
    </dgm:pt>
    <dgm:pt modelId="{865746C9-8648-4CB7-9BCC-D837A2A69A11}" type="pres">
      <dgm:prSet presAssocID="{2BB7CC84-CAF1-461A-BA04-F8EA042416BA}" presName="extraNode" presStyleLbl="node1" presStyleIdx="0" presStyleCnt="3"/>
      <dgm:spPr/>
    </dgm:pt>
    <dgm:pt modelId="{0987FDAF-5C13-48ED-A2FF-18106188F641}" type="pres">
      <dgm:prSet presAssocID="{2BB7CC84-CAF1-461A-BA04-F8EA042416BA}" presName="dstNode" presStyleLbl="node1" presStyleIdx="0" presStyleCnt="3"/>
      <dgm:spPr/>
    </dgm:pt>
    <dgm:pt modelId="{36431633-35D5-4F08-88F4-BB0897B8726C}" type="pres">
      <dgm:prSet presAssocID="{3A0585D7-D1DB-4C69-A2ED-8D27D2B16ED4}" presName="text_1" presStyleLbl="node1" presStyleIdx="0" presStyleCnt="3">
        <dgm:presLayoutVars>
          <dgm:bulletEnabled val="1"/>
        </dgm:presLayoutVars>
      </dgm:prSet>
      <dgm:spPr/>
    </dgm:pt>
    <dgm:pt modelId="{4E92A8A7-4582-4DE4-AD99-0FEF62811BB1}" type="pres">
      <dgm:prSet presAssocID="{3A0585D7-D1DB-4C69-A2ED-8D27D2B16ED4}" presName="accent_1" presStyleCnt="0"/>
      <dgm:spPr/>
    </dgm:pt>
    <dgm:pt modelId="{6F9A4169-7DC7-4EA3-A25D-7B37D2F411EE}" type="pres">
      <dgm:prSet presAssocID="{3A0585D7-D1DB-4C69-A2ED-8D27D2B16ED4}" presName="accentRepeatNode" presStyleLbl="solidFgAcc1" presStyleIdx="0" presStyleCnt="3"/>
      <dgm:spPr/>
    </dgm:pt>
    <dgm:pt modelId="{44A04400-515A-4AF4-ADFB-4CF6BBD9201D}" type="pres">
      <dgm:prSet presAssocID="{64BB40A6-08C3-400D-A448-DB0DE27FA70E}" presName="text_2" presStyleLbl="node1" presStyleIdx="1" presStyleCnt="3">
        <dgm:presLayoutVars>
          <dgm:bulletEnabled val="1"/>
        </dgm:presLayoutVars>
      </dgm:prSet>
      <dgm:spPr/>
    </dgm:pt>
    <dgm:pt modelId="{DBC4982B-D0C9-43DF-8CAD-E890D56DC010}" type="pres">
      <dgm:prSet presAssocID="{64BB40A6-08C3-400D-A448-DB0DE27FA70E}" presName="accent_2" presStyleCnt="0"/>
      <dgm:spPr/>
    </dgm:pt>
    <dgm:pt modelId="{1E2B6889-C0D3-4B16-BDBE-F2174D1B07A8}" type="pres">
      <dgm:prSet presAssocID="{64BB40A6-08C3-400D-A448-DB0DE27FA70E}" presName="accentRepeatNode" presStyleLbl="solidFgAcc1" presStyleIdx="1" presStyleCnt="3"/>
      <dgm:spPr/>
    </dgm:pt>
    <dgm:pt modelId="{D64DF090-3308-4A39-9212-1A4B69330058}" type="pres">
      <dgm:prSet presAssocID="{23E46CA4-9799-4159-8F59-8330A94E3E73}" presName="text_3" presStyleLbl="node1" presStyleIdx="2" presStyleCnt="3">
        <dgm:presLayoutVars>
          <dgm:bulletEnabled val="1"/>
        </dgm:presLayoutVars>
      </dgm:prSet>
      <dgm:spPr/>
    </dgm:pt>
    <dgm:pt modelId="{BC3A7563-9126-4DE1-8E05-35E80F76754C}" type="pres">
      <dgm:prSet presAssocID="{23E46CA4-9799-4159-8F59-8330A94E3E73}" presName="accent_3" presStyleCnt="0"/>
      <dgm:spPr/>
    </dgm:pt>
    <dgm:pt modelId="{F0EA3014-4DA2-4931-BC57-22D16A8F8DFF}" type="pres">
      <dgm:prSet presAssocID="{23E46CA4-9799-4159-8F59-8330A94E3E73}" presName="accentRepeatNode" presStyleLbl="solidFgAcc1" presStyleIdx="2" presStyleCnt="3"/>
      <dgm:spPr/>
    </dgm:pt>
  </dgm:ptLst>
  <dgm:cxnLst>
    <dgm:cxn modelId="{D64B8733-C25B-4AE2-B257-367BA448AA53}" srcId="{2BB7CC84-CAF1-461A-BA04-F8EA042416BA}" destId="{3A0585D7-D1DB-4C69-A2ED-8D27D2B16ED4}" srcOrd="0" destOrd="0" parTransId="{2154A3D8-3687-4D65-8917-478EC7EAC1E5}" sibTransId="{0617481B-0C23-40D5-A90B-7345AC35E16A}"/>
    <dgm:cxn modelId="{BCB5FF47-DA8D-4F1D-B18C-5AC7412F40EA}" type="presOf" srcId="{2BB7CC84-CAF1-461A-BA04-F8EA042416BA}" destId="{A8E9323E-7B68-4D1D-952D-8E89A873F9F8}" srcOrd="0" destOrd="0" presId="urn:microsoft.com/office/officeart/2008/layout/VerticalCurvedList"/>
    <dgm:cxn modelId="{95F6314F-4FBC-4CBC-968F-374455B3BC2D}" type="presOf" srcId="{64BB40A6-08C3-400D-A448-DB0DE27FA70E}" destId="{44A04400-515A-4AF4-ADFB-4CF6BBD9201D}" srcOrd="0" destOrd="0" presId="urn:microsoft.com/office/officeart/2008/layout/VerticalCurvedList"/>
    <dgm:cxn modelId="{3C173976-11FD-40BF-8AB3-6E1080225477}" type="presOf" srcId="{3A0585D7-D1DB-4C69-A2ED-8D27D2B16ED4}" destId="{36431633-35D5-4F08-88F4-BB0897B8726C}" srcOrd="0" destOrd="0" presId="urn:microsoft.com/office/officeart/2008/layout/VerticalCurvedList"/>
    <dgm:cxn modelId="{CB2C2E8C-F3D4-4AA9-B589-AA9AC83433BF}" srcId="{2BB7CC84-CAF1-461A-BA04-F8EA042416BA}" destId="{64BB40A6-08C3-400D-A448-DB0DE27FA70E}" srcOrd="1" destOrd="0" parTransId="{5D4705A5-0F67-4D07-A636-AD5C45A751C9}" sibTransId="{2304A9FB-3627-4CC3-BF7A-1FC1B2993E7F}"/>
    <dgm:cxn modelId="{E53ED799-F3E3-4F79-846D-ED8B7C62A976}" type="presOf" srcId="{23E46CA4-9799-4159-8F59-8330A94E3E73}" destId="{D64DF090-3308-4A39-9212-1A4B69330058}" srcOrd="0" destOrd="0" presId="urn:microsoft.com/office/officeart/2008/layout/VerticalCurvedList"/>
    <dgm:cxn modelId="{9AFC43E6-C513-4B96-81F4-A5DF5DA26BC7}" srcId="{2BB7CC84-CAF1-461A-BA04-F8EA042416BA}" destId="{23E46CA4-9799-4159-8F59-8330A94E3E73}" srcOrd="2" destOrd="0" parTransId="{50C5CAB8-8D72-4711-B748-6B386500D419}" sibTransId="{CF793799-4D21-4571-9214-2F1A47438E32}"/>
    <dgm:cxn modelId="{327BDEFA-9E69-457A-BC3F-C5A328709AC8}" type="presOf" srcId="{0617481B-0C23-40D5-A90B-7345AC35E16A}" destId="{04632FE2-A234-424E-8DCA-258E0BAA5456}" srcOrd="0" destOrd="0" presId="urn:microsoft.com/office/officeart/2008/layout/VerticalCurvedList"/>
    <dgm:cxn modelId="{A1641A9F-80DF-4DB2-AB02-86AB29B6166C}" type="presParOf" srcId="{A8E9323E-7B68-4D1D-952D-8E89A873F9F8}" destId="{F8FE8A5E-2AE6-473E-BDDE-A778975F9357}" srcOrd="0" destOrd="0" presId="urn:microsoft.com/office/officeart/2008/layout/VerticalCurvedList"/>
    <dgm:cxn modelId="{5F8A8FF0-E6F1-4291-B80D-EF2A5F22FD4B}" type="presParOf" srcId="{F8FE8A5E-2AE6-473E-BDDE-A778975F9357}" destId="{7A4C5B63-B84E-4FF1-824F-4F2080AB2A50}" srcOrd="0" destOrd="0" presId="urn:microsoft.com/office/officeart/2008/layout/VerticalCurvedList"/>
    <dgm:cxn modelId="{201412EE-4E07-4E0D-B65D-FA567B0CD181}" type="presParOf" srcId="{7A4C5B63-B84E-4FF1-824F-4F2080AB2A50}" destId="{F005CE16-7D9E-45AD-AF20-B69EE53099BE}" srcOrd="0" destOrd="0" presId="urn:microsoft.com/office/officeart/2008/layout/VerticalCurvedList"/>
    <dgm:cxn modelId="{E2030747-F192-430A-BC02-0A624B6C507D}" type="presParOf" srcId="{7A4C5B63-B84E-4FF1-824F-4F2080AB2A50}" destId="{04632FE2-A234-424E-8DCA-258E0BAA5456}" srcOrd="1" destOrd="0" presId="urn:microsoft.com/office/officeart/2008/layout/VerticalCurvedList"/>
    <dgm:cxn modelId="{3209D8D8-CD44-42F6-8EC3-F048EC6FD514}" type="presParOf" srcId="{7A4C5B63-B84E-4FF1-824F-4F2080AB2A50}" destId="{865746C9-8648-4CB7-9BCC-D837A2A69A11}" srcOrd="2" destOrd="0" presId="urn:microsoft.com/office/officeart/2008/layout/VerticalCurvedList"/>
    <dgm:cxn modelId="{DFC53F33-D9EB-463F-B818-18D35C80FD11}" type="presParOf" srcId="{7A4C5B63-B84E-4FF1-824F-4F2080AB2A50}" destId="{0987FDAF-5C13-48ED-A2FF-18106188F641}" srcOrd="3" destOrd="0" presId="urn:microsoft.com/office/officeart/2008/layout/VerticalCurvedList"/>
    <dgm:cxn modelId="{393FBB24-363B-4FF4-86EF-53A97CC4AAE5}" type="presParOf" srcId="{F8FE8A5E-2AE6-473E-BDDE-A778975F9357}" destId="{36431633-35D5-4F08-88F4-BB0897B8726C}" srcOrd="1" destOrd="0" presId="urn:microsoft.com/office/officeart/2008/layout/VerticalCurvedList"/>
    <dgm:cxn modelId="{B94154F2-AD3A-447D-91FF-C6536E509298}" type="presParOf" srcId="{F8FE8A5E-2AE6-473E-BDDE-A778975F9357}" destId="{4E92A8A7-4582-4DE4-AD99-0FEF62811BB1}" srcOrd="2" destOrd="0" presId="urn:microsoft.com/office/officeart/2008/layout/VerticalCurvedList"/>
    <dgm:cxn modelId="{F30CB784-ECC4-4B99-ABFA-201C20FD44FC}" type="presParOf" srcId="{4E92A8A7-4582-4DE4-AD99-0FEF62811BB1}" destId="{6F9A4169-7DC7-4EA3-A25D-7B37D2F411EE}" srcOrd="0" destOrd="0" presId="urn:microsoft.com/office/officeart/2008/layout/VerticalCurvedList"/>
    <dgm:cxn modelId="{35D0C9A4-FE2E-4BEC-A19F-9B414ADF4206}" type="presParOf" srcId="{F8FE8A5E-2AE6-473E-BDDE-A778975F9357}" destId="{44A04400-515A-4AF4-ADFB-4CF6BBD9201D}" srcOrd="3" destOrd="0" presId="urn:microsoft.com/office/officeart/2008/layout/VerticalCurvedList"/>
    <dgm:cxn modelId="{B53151EC-FFAE-4CFF-855D-95EB6A96A17B}" type="presParOf" srcId="{F8FE8A5E-2AE6-473E-BDDE-A778975F9357}" destId="{DBC4982B-D0C9-43DF-8CAD-E890D56DC010}" srcOrd="4" destOrd="0" presId="urn:microsoft.com/office/officeart/2008/layout/VerticalCurvedList"/>
    <dgm:cxn modelId="{E9B4CBE9-649A-4213-A014-E635E8C8BC1D}" type="presParOf" srcId="{DBC4982B-D0C9-43DF-8CAD-E890D56DC010}" destId="{1E2B6889-C0D3-4B16-BDBE-F2174D1B07A8}" srcOrd="0" destOrd="0" presId="urn:microsoft.com/office/officeart/2008/layout/VerticalCurvedList"/>
    <dgm:cxn modelId="{D22D7599-CFE8-4DFA-AB9D-58C43658E3A0}" type="presParOf" srcId="{F8FE8A5E-2AE6-473E-BDDE-A778975F9357}" destId="{D64DF090-3308-4A39-9212-1A4B69330058}" srcOrd="5" destOrd="0" presId="urn:microsoft.com/office/officeart/2008/layout/VerticalCurvedList"/>
    <dgm:cxn modelId="{CF27A2B5-23B3-495A-9ACE-D878055C2BCE}" type="presParOf" srcId="{F8FE8A5E-2AE6-473E-BDDE-A778975F9357}" destId="{BC3A7563-9126-4DE1-8E05-35E80F76754C}" srcOrd="6" destOrd="0" presId="urn:microsoft.com/office/officeart/2008/layout/VerticalCurvedList"/>
    <dgm:cxn modelId="{D104074C-F3EC-43E5-893B-4084F07C59F1}" type="presParOf" srcId="{BC3A7563-9126-4DE1-8E05-35E80F76754C}" destId="{F0EA3014-4DA2-4931-BC57-22D16A8F8DFF}"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CD0E54-AB61-4A0C-9819-796EB4A31B6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2805A3B-1023-44A9-B167-F1F191889E9A}">
      <dgm:prSet custT="1"/>
      <dgm:spPr>
        <a:solidFill>
          <a:srgbClr val="5558AF"/>
        </a:solidFill>
        <a:ln>
          <a:solidFill>
            <a:srgbClr val="5558AF"/>
          </a:solidFill>
        </a:ln>
      </dgm:spPr>
      <dgm: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Digital breakouts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(30 mins)</a:t>
          </a:r>
        </a:p>
      </dgm:t>
    </dgm:pt>
    <dgm:pt modelId="{1AC6A7B4-3998-4786-8624-B626D457AD37}" type="parTrans" cxnId="{9199E7BC-C88C-4138-B7FE-C3BBAAC8A548}">
      <dgm:prSet/>
      <dgm:spPr/>
      <dgm:t>
        <a:bodyPr/>
        <a:lstStyle/>
        <a:p>
          <a:endParaRPr lang="en-US"/>
        </a:p>
      </dgm:t>
    </dgm:pt>
    <dgm:pt modelId="{FE5FC594-D1E9-4850-9F48-946F9C4B6C2E}" type="sibTrans" cxnId="{9199E7BC-C88C-4138-B7FE-C3BBAAC8A548}">
      <dgm:prSet/>
      <dgm:spPr/>
      <dgm:t>
        <a:bodyPr/>
        <a:lstStyle/>
        <a:p>
          <a:endParaRPr lang="en-US"/>
        </a:p>
      </dgm:t>
    </dgm:pt>
    <dgm:pt modelId="{C702D791-294D-4F3C-8444-8C97AE69505C}">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Innovations and </a:t>
          </a:r>
          <a:b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b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new feature announcements</a:t>
          </a:r>
        </a:p>
      </dgm:t>
    </dgm:pt>
    <dgm:pt modelId="{BE1C44C6-9F6E-4911-9734-4B391815E19D}" type="parTrans" cxnId="{D75F7FC5-E943-4D82-A120-118D1E865AE2}">
      <dgm:prSet/>
      <dgm:spPr/>
      <dgm:t>
        <a:bodyPr/>
        <a:lstStyle/>
        <a:p>
          <a:endParaRPr lang="en-US"/>
        </a:p>
      </dgm:t>
    </dgm:pt>
    <dgm:pt modelId="{AACB4EA6-F0E2-4D9A-A169-E195158FF9AE}" type="sibTrans" cxnId="{D75F7FC5-E943-4D82-A120-118D1E865AE2}">
      <dgm:prSet/>
      <dgm:spPr/>
      <dgm:t>
        <a:bodyPr/>
        <a:lstStyle/>
        <a:p>
          <a:endParaRPr lang="en-US"/>
        </a:p>
      </dgm:t>
    </dgm:pt>
    <dgm:pt modelId="{8B1A6F63-9C58-4AA4-B1ED-140BBEFCDE86}">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Level 100/200</a:t>
          </a:r>
        </a:p>
      </dgm:t>
    </dgm:pt>
    <dgm:pt modelId="{9CF8F381-472C-4A7F-B5A9-D0169E2C0474}" type="parTrans" cxnId="{D5D19D10-6361-4FF0-B454-CAA3AAEFE2AE}">
      <dgm:prSet/>
      <dgm:spPr/>
      <dgm:t>
        <a:bodyPr/>
        <a:lstStyle/>
        <a:p>
          <a:endParaRPr lang="en-US"/>
        </a:p>
      </dgm:t>
    </dgm:pt>
    <dgm:pt modelId="{9DAD9F41-DB1A-48B1-93D2-BDA3F1C00EC9}" type="sibTrans" cxnId="{D5D19D10-6361-4FF0-B454-CAA3AAEFE2AE}">
      <dgm:prSet/>
      <dgm:spPr/>
      <dgm:t>
        <a:bodyPr/>
        <a:lstStyle/>
        <a:p>
          <a:endParaRPr lang="en-US"/>
        </a:p>
      </dgm:t>
    </dgm:pt>
    <dgm:pt modelId="{07623D24-E6C0-4401-932A-31C7DF91CB2A}">
      <dgm:prSet custT="1"/>
      <dgm:spPr>
        <a:solidFill>
          <a:srgbClr val="5558AF"/>
        </a:solidFill>
        <a:ln>
          <a:solidFill>
            <a:srgbClr val="5558AF"/>
          </a:solidFill>
        </a:ln>
      </dgm:spPr>
      <dgm: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Ask the Experts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(30 mins)</a:t>
          </a:r>
        </a:p>
      </dgm:t>
    </dgm:pt>
    <dgm:pt modelId="{B3FB2D1A-0B00-424C-804A-6CC88F93240E}" type="parTrans" cxnId="{084ACB34-1F08-4D9E-8D40-89F88FDD683F}">
      <dgm:prSet/>
      <dgm:spPr/>
      <dgm:t>
        <a:bodyPr/>
        <a:lstStyle/>
        <a:p>
          <a:endParaRPr lang="en-US"/>
        </a:p>
      </dgm:t>
    </dgm:pt>
    <dgm:pt modelId="{5CB18363-BB3C-44CB-B4BD-86E1C0AC7096}" type="sibTrans" cxnId="{084ACB34-1F08-4D9E-8D40-89F88FDD683F}">
      <dgm:prSet/>
      <dgm:spPr/>
      <dgm:t>
        <a:bodyPr/>
        <a:lstStyle/>
        <a:p>
          <a:endParaRPr lang="en-US"/>
        </a:p>
      </dgm:t>
    </dgm:pt>
    <dgm:pt modelId="{4D9601FC-D609-4E67-929A-6C6CEF97DB8C}">
      <dgm:prSet custT="1"/>
      <dgm:spPr>
        <a:noFill/>
        <a:ln>
          <a:solidFill>
            <a:srgbClr val="5558AF">
              <a:alpha val="90000"/>
            </a:srgbClr>
          </a:solidFill>
        </a:ln>
      </dgm:spPr>
      <dgm:t>
        <a:bodyPr/>
        <a:lstStyle/>
        <a:p>
          <a:pPr>
            <a:lnSpc>
              <a:spcPct val="100000"/>
            </a:lnSpc>
            <a:spcAft>
              <a:spcPts val="600"/>
            </a:spcAft>
          </a:pPr>
          <a:r>
            <a:rPr lang="en-US" sz="18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Level 200/300/400</a:t>
          </a:r>
        </a:p>
      </dgm:t>
    </dgm:pt>
    <dgm:pt modelId="{A1B0AD8D-810B-4958-999F-7F562151CA0B}" type="parTrans" cxnId="{2F501B88-B654-4B7E-B50B-AC650CD8610A}">
      <dgm:prSet/>
      <dgm:spPr/>
      <dgm:t>
        <a:bodyPr/>
        <a:lstStyle/>
        <a:p>
          <a:endParaRPr lang="en-US"/>
        </a:p>
      </dgm:t>
    </dgm:pt>
    <dgm:pt modelId="{8C782245-9F34-4261-A6E6-30D811583BF3}" type="sibTrans" cxnId="{2F501B88-B654-4B7E-B50B-AC650CD8610A}">
      <dgm:prSet/>
      <dgm:spPr/>
      <dgm:t>
        <a:bodyPr/>
        <a:lstStyle/>
        <a:p>
          <a:endParaRPr lang="en-US"/>
        </a:p>
      </dgm:t>
    </dgm:pt>
    <dgm:pt modelId="{0534DE41-8DA8-4BC3-936A-5999704F8A64}">
      <dgm:prSet custT="1"/>
      <dgm:spPr>
        <a:solidFill>
          <a:srgbClr val="5558AF"/>
        </a:solidFill>
        <a:ln>
          <a:solidFill>
            <a:srgbClr val="5558AF"/>
          </a:solidFill>
        </a:ln>
      </dgm:spPr>
      <dgm: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Interstitials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(15 mins)</a:t>
          </a:r>
        </a:p>
      </dgm:t>
    </dgm:pt>
    <dgm:pt modelId="{2AE1BB11-9645-46D0-94B1-C877A8A8A587}" type="parTrans" cxnId="{6625EA72-F439-443B-BC72-96EEF62FBADB}">
      <dgm:prSet/>
      <dgm:spPr/>
      <dgm:t>
        <a:bodyPr/>
        <a:lstStyle/>
        <a:p>
          <a:endParaRPr lang="en-US"/>
        </a:p>
      </dgm:t>
    </dgm:pt>
    <dgm:pt modelId="{56C07FD4-3FAD-4F6A-85D7-A7414172428E}" type="sibTrans" cxnId="{6625EA72-F439-443B-BC72-96EEF62FBADB}">
      <dgm:prSet/>
      <dgm:spPr/>
      <dgm:t>
        <a:bodyPr/>
        <a:lstStyle/>
        <a:p>
          <a:endParaRPr lang="en-US"/>
        </a:p>
      </dgm:t>
    </dgm:pt>
    <dgm:pt modelId="{7F300E99-3940-49E3-B539-9DFF0AC3E3AC}">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15-min “snackables”</a:t>
          </a:r>
        </a:p>
      </dgm:t>
    </dgm:pt>
    <dgm:pt modelId="{8C11D6BF-BCA6-4E5E-99F3-145D78775529}" type="parTrans" cxnId="{FC15E165-96C7-4D14-9611-DEE56C18D0EF}">
      <dgm:prSet/>
      <dgm:spPr/>
      <dgm:t>
        <a:bodyPr/>
        <a:lstStyle/>
        <a:p>
          <a:endParaRPr lang="en-US"/>
        </a:p>
      </dgm:t>
    </dgm:pt>
    <dgm:pt modelId="{A95B9125-E4FC-4805-B2E0-0480F964C913}" type="sibTrans" cxnId="{FC15E165-96C7-4D14-9611-DEE56C18D0EF}">
      <dgm:prSet/>
      <dgm:spPr/>
      <dgm:t>
        <a:bodyPr/>
        <a:lstStyle/>
        <a:p>
          <a:endParaRPr lang="en-US"/>
        </a:p>
      </dgm:t>
    </dgm:pt>
    <dgm:pt modelId="{D6ED7468-C2F5-4FD2-A84C-2D5E8FCC9DF7}">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Double-click from Key Segments</a:t>
          </a:r>
        </a:p>
      </dgm:t>
    </dgm:pt>
    <dgm:pt modelId="{8FBF34BD-72DD-4907-AA2B-9A5AF8B08CC2}" type="parTrans" cxnId="{5D27D073-8C72-4894-BAC6-44AAC5A7A394}">
      <dgm:prSet/>
      <dgm:spPr/>
      <dgm:t>
        <a:bodyPr/>
        <a:lstStyle/>
        <a:p>
          <a:endParaRPr lang="en-US"/>
        </a:p>
      </dgm:t>
    </dgm:pt>
    <dgm:pt modelId="{93EEAD1D-07CA-4CD1-BD4F-B2F78B2EB2E3}" type="sibTrans" cxnId="{5D27D073-8C72-4894-BAC6-44AAC5A7A394}">
      <dgm:prSet/>
      <dgm:spPr/>
      <dgm:t>
        <a:bodyPr/>
        <a:lstStyle/>
        <a:p>
          <a:endParaRPr lang="en-US"/>
        </a:p>
      </dgm:t>
    </dgm:pt>
    <dgm:pt modelId="{CA66840E-81AA-4FB4-874D-393B22D75918}">
      <dgm:prSet custT="1"/>
      <dgm:spPr>
        <a:noFill/>
        <a:ln>
          <a:solidFill>
            <a:srgbClr val="5558AF"/>
          </a:solidFill>
        </a:ln>
      </dgm:spPr>
      <dgm:t>
        <a:bodyPr/>
        <a:lstStyle/>
        <a:p>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2 sessions per digital breakout</a:t>
          </a:r>
        </a:p>
      </dgm:t>
    </dgm:pt>
    <dgm:pt modelId="{51579E7A-DCD3-4201-B7EF-A269F2F5AC82}" type="parTrans" cxnId="{EC132767-40FE-4C0B-B443-7BAF1D649E44}">
      <dgm:prSet/>
      <dgm:spPr/>
      <dgm:t>
        <a:bodyPr/>
        <a:lstStyle/>
        <a:p>
          <a:endParaRPr lang="en-US"/>
        </a:p>
      </dgm:t>
    </dgm:pt>
    <dgm:pt modelId="{06D5E2DD-D4CB-4E54-A50C-7C2CBBADC5D7}" type="sibTrans" cxnId="{EC132767-40FE-4C0B-B443-7BAF1D649E44}">
      <dgm:prSet/>
      <dgm:spPr/>
      <dgm:t>
        <a:bodyPr/>
        <a:lstStyle/>
        <a:p>
          <a:endParaRPr lang="en-US"/>
        </a:p>
      </dgm:t>
    </dgm:pt>
    <dgm:pt modelId="{EE06E720-FC07-4836-AA0F-9085CAD56784}">
      <dgm:prSet custT="1"/>
      <dgm:spPr>
        <a:solidFill>
          <a:srgbClr val="5558AF"/>
        </a:solidFill>
        <a:ln>
          <a:solidFill>
            <a:srgbClr val="5558AF"/>
          </a:solidFill>
        </a:ln>
      </dgm:spPr>
      <dgm: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Pre-recorded sessions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(30-45 mins)</a:t>
          </a:r>
        </a:p>
      </dgm:t>
    </dgm:pt>
    <dgm:pt modelId="{670FB3F7-5CFF-4B75-B08C-1BE6A07C3571}" type="parTrans" cxnId="{9EAD0BF9-9229-4A06-9EBF-000663C34F73}">
      <dgm:prSet/>
      <dgm:spPr/>
      <dgm:t>
        <a:bodyPr/>
        <a:lstStyle/>
        <a:p>
          <a:endParaRPr lang="en-US"/>
        </a:p>
      </dgm:t>
    </dgm:pt>
    <dgm:pt modelId="{7A73C063-1655-49C0-8CCC-6F1E6DDB12DD}" type="sibTrans" cxnId="{9EAD0BF9-9229-4A06-9EBF-000663C34F73}">
      <dgm:prSet/>
      <dgm:spPr/>
      <dgm:t>
        <a:bodyPr/>
        <a:lstStyle/>
        <a:p>
          <a:endParaRPr lang="en-US"/>
        </a:p>
      </dgm:t>
    </dgm:pt>
    <dgm:pt modelId="{56BB421F-E5E4-446C-BD21-14D0183C6990}">
      <dgm:prSet custT="1"/>
      <dgm:spPr>
        <a:noFill/>
        <a:ln>
          <a:solidFill>
            <a:srgbClr val="5558AF"/>
          </a:solidFill>
        </a:ln>
      </dgm:spPr>
      <dgm:t>
        <a:bodyPr/>
        <a:lstStyle/>
        <a:p>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Immediately follow breakouts</a:t>
          </a:r>
        </a:p>
      </dgm:t>
    </dgm:pt>
    <dgm:pt modelId="{AA8C4294-D745-41F6-979E-809054595CA6}" type="parTrans" cxnId="{D3C02E29-500F-4E9B-92AE-677D2AD52E17}">
      <dgm:prSet/>
      <dgm:spPr/>
      <dgm:t>
        <a:bodyPr/>
        <a:lstStyle/>
        <a:p>
          <a:endParaRPr lang="en-US"/>
        </a:p>
      </dgm:t>
    </dgm:pt>
    <dgm:pt modelId="{20C86650-483F-4814-978D-CFDFA127083D}" type="sibTrans" cxnId="{D3C02E29-500F-4E9B-92AE-677D2AD52E17}">
      <dgm:prSet/>
      <dgm:spPr/>
      <dgm:t>
        <a:bodyPr/>
        <a:lstStyle/>
        <a:p>
          <a:endParaRPr lang="en-US"/>
        </a:p>
      </dgm:t>
    </dgm:pt>
    <dgm:pt modelId="{FE8B5713-2D5C-4F1F-A65E-59869D3ECBFB}">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endParaRPr lang="en-US" sz="20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F26C2E28-4456-4244-B308-30E6A8F5EFAF}" type="parTrans" cxnId="{54F8B22E-4F4D-497F-8821-44EBB1111588}">
      <dgm:prSet/>
      <dgm:spPr/>
      <dgm:t>
        <a:bodyPr/>
        <a:lstStyle/>
        <a:p>
          <a:endParaRPr lang="en-US"/>
        </a:p>
      </dgm:t>
    </dgm:pt>
    <dgm:pt modelId="{39653214-3886-4A14-9664-21632A36A733}" type="sibTrans" cxnId="{54F8B22E-4F4D-497F-8821-44EBB1111588}">
      <dgm:prSet/>
      <dgm:spPr/>
      <dgm:t>
        <a:bodyPr/>
        <a:lstStyle/>
        <a:p>
          <a:endParaRPr lang="en-US" sz="2000">
            <a:latin typeface="Segoe UI" panose="020B0502040204020203" pitchFamily="34" charset="0"/>
            <a:cs typeface="Segoe UI" panose="020B0502040204020203" pitchFamily="34" charset="0"/>
          </a:endParaRPr>
        </a:p>
      </dgm:t>
    </dgm:pt>
    <dgm:pt modelId="{340CA3C5-281E-411A-BF32-3A993AE59E54}">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endPar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gm:t>
    </dgm:pt>
    <dgm:pt modelId="{D366E689-B5D1-4B8A-9D98-B17364F6251C}" type="parTrans" cxnId="{5C8E0ED2-6603-4D03-8BCB-E69B578E2A01}">
      <dgm:prSet/>
      <dgm:spPr/>
      <dgm:t>
        <a:bodyPr/>
        <a:lstStyle/>
        <a:p>
          <a:endParaRPr lang="en-US"/>
        </a:p>
      </dgm:t>
    </dgm:pt>
    <dgm:pt modelId="{03AD0387-462D-4CBD-BF41-E9CEA648FB8E}" type="sibTrans" cxnId="{5C8E0ED2-6603-4D03-8BCB-E69B578E2A01}">
      <dgm:prSet/>
      <dgm:spPr/>
      <dgm:t>
        <a:bodyPr/>
        <a:lstStyle/>
        <a:p>
          <a:endParaRPr lang="en-US"/>
        </a:p>
      </dgm:t>
    </dgm:pt>
    <dgm:pt modelId="{32E74840-C667-44C9-86F2-3AFA4DE0D3B5}">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Opportunities for interactive content</a:t>
          </a:r>
        </a:p>
      </dgm:t>
    </dgm:pt>
    <dgm:pt modelId="{E67A2399-8648-4AD3-BBB3-5091E2BEA0D9}" type="parTrans" cxnId="{788FBFD1-7B1E-4CC8-9858-C615C4F27A78}">
      <dgm:prSet/>
      <dgm:spPr/>
      <dgm:t>
        <a:bodyPr/>
        <a:lstStyle/>
        <a:p>
          <a:endParaRPr lang="en-US"/>
        </a:p>
      </dgm:t>
    </dgm:pt>
    <dgm:pt modelId="{3EAAD0A0-362E-4881-AD11-75191691A2FD}" type="sibTrans" cxnId="{788FBFD1-7B1E-4CC8-9858-C615C4F27A78}">
      <dgm:prSet/>
      <dgm:spPr/>
      <dgm:t>
        <a:bodyPr/>
        <a:lstStyle/>
        <a:p>
          <a:endParaRPr lang="en-US"/>
        </a:p>
      </dgm:t>
    </dgm:pt>
    <dgm:pt modelId="{DCADFDDA-A0E2-43F5-8B2E-F2276A9E6AD7}">
      <dgm:prSet custT="1"/>
      <dgm:spPr>
        <a:noFill/>
        <a:ln>
          <a:solidFill>
            <a:srgbClr val="5558AF"/>
          </a:solidFill>
        </a:ln>
      </dgm:spPr>
      <dgm:t>
        <a:bodyPr/>
        <a:lstStyle/>
        <a:p>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Planning to leverage CPMs/MVPs/TSPs </a:t>
          </a:r>
        </a:p>
      </dgm:t>
    </dgm:pt>
    <dgm:pt modelId="{08EB7197-E848-4A39-91F4-619E9A3C984D}" type="parTrans" cxnId="{3FD42D36-F1C0-41F7-A782-8F823FBBB1C2}">
      <dgm:prSet/>
      <dgm:spPr/>
      <dgm:t>
        <a:bodyPr/>
        <a:lstStyle/>
        <a:p>
          <a:endParaRPr lang="en-US"/>
        </a:p>
      </dgm:t>
    </dgm:pt>
    <dgm:pt modelId="{E52F6203-2500-4CBB-98EC-D536A10EC954}" type="sibTrans" cxnId="{3FD42D36-F1C0-41F7-A782-8F823FBBB1C2}">
      <dgm:prSet/>
      <dgm:spPr/>
      <dgm:t>
        <a:bodyPr/>
        <a:lstStyle/>
        <a:p>
          <a:endParaRPr lang="en-US"/>
        </a:p>
      </dgm:t>
    </dgm:pt>
    <dgm:pt modelId="{41039C7D-F468-46D8-8D3D-4913A168F582}">
      <dgm:prSet custT="1"/>
      <dgm:spPr>
        <a:noFill/>
        <a:ln>
          <a:solidFill>
            <a:srgbClr val="5558AF">
              <a:alpha val="90000"/>
            </a:srgbClr>
          </a:solidFill>
        </a:ln>
      </dgm:spPr>
      <dgm:t>
        <a:bodyPr/>
        <a:lstStyle/>
        <a:p>
          <a:pPr>
            <a:lnSpc>
              <a:spcPct val="100000"/>
            </a:lnSpc>
            <a:spcAft>
              <a:spcPts val="600"/>
            </a:spcAft>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Evergreen skilling</a:t>
          </a:r>
        </a:p>
      </dgm:t>
    </dgm:pt>
    <dgm:pt modelId="{6B3C7167-9594-4E51-A4BC-9231D746C1CA}" type="parTrans" cxnId="{156B8117-30D9-4635-B9FC-F1E665667C17}">
      <dgm:prSet/>
      <dgm:spPr/>
      <dgm:t>
        <a:bodyPr/>
        <a:lstStyle/>
        <a:p>
          <a:endParaRPr lang="en-US"/>
        </a:p>
      </dgm:t>
    </dgm:pt>
    <dgm:pt modelId="{84FB24DE-D847-4647-AEF3-6A0E407BE5F9}" type="sibTrans" cxnId="{156B8117-30D9-4635-B9FC-F1E665667C17}">
      <dgm:prSet/>
      <dgm:spPr/>
      <dgm:t>
        <a:bodyPr/>
        <a:lstStyle/>
        <a:p>
          <a:endParaRPr lang="en-US"/>
        </a:p>
      </dgm:t>
    </dgm:pt>
    <dgm:pt modelId="{170C8073-148C-43E5-9AC6-BBAD02B67B4C}">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 Ignite catalog</a:t>
          </a:r>
        </a:p>
      </dgm:t>
    </dgm:pt>
    <dgm:pt modelId="{E82D8CDF-D1BC-4B13-BBFD-9731F72B8743}" type="parTrans" cxnId="{938BA1C0-7E03-4C78-A4B9-B1582C85098D}">
      <dgm:prSet/>
      <dgm:spPr/>
      <dgm:t>
        <a:bodyPr/>
        <a:lstStyle/>
        <a:p>
          <a:endParaRPr lang="en-US"/>
        </a:p>
      </dgm:t>
    </dgm:pt>
    <dgm:pt modelId="{18D08605-21CE-42C7-B970-B25978886424}" type="sibTrans" cxnId="{938BA1C0-7E03-4C78-A4B9-B1582C85098D}">
      <dgm:prSet/>
      <dgm:spPr/>
      <dgm:t>
        <a:bodyPr/>
        <a:lstStyle/>
        <a:p>
          <a:endParaRPr lang="en-US"/>
        </a:p>
      </dgm:t>
    </dgm:pt>
    <dgm:pt modelId="{C079B67F-7E5A-45A1-82B3-78EFBB71BCE3}">
      <dgm:prSet custT="1"/>
      <dgm:spPr>
        <a:noFill/>
        <a:ln>
          <a:solidFill>
            <a:srgbClr val="5558AF"/>
          </a:solidFill>
        </a:ln>
      </dgm:spPr>
      <dgm:t>
        <a:bodyPr/>
        <a:lstStyle/>
        <a:p>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 Ignite catalog</a:t>
          </a:r>
        </a:p>
      </dgm:t>
    </dgm:pt>
    <dgm:pt modelId="{CA68E3E5-4E7A-466A-8E33-65BF7D4D7D42}" type="parTrans" cxnId="{75010000-99A5-48E1-928E-43DE15C75A0B}">
      <dgm:prSet/>
      <dgm:spPr/>
      <dgm:t>
        <a:bodyPr/>
        <a:lstStyle/>
        <a:p>
          <a:endParaRPr lang="en-US"/>
        </a:p>
      </dgm:t>
    </dgm:pt>
    <dgm:pt modelId="{AE448767-0361-4BBA-A174-092690D8031A}" type="sibTrans" cxnId="{75010000-99A5-48E1-928E-43DE15C75A0B}">
      <dgm:prSet/>
      <dgm:spPr/>
      <dgm:t>
        <a:bodyPr/>
        <a:lstStyle/>
        <a:p>
          <a:endParaRPr lang="en-US"/>
        </a:p>
      </dgm:t>
    </dgm:pt>
    <dgm:pt modelId="{B1E4DD1E-04A5-42EA-8536-137F0C726AAB}">
      <dgm:prSet custT="1"/>
      <dgm:spPr>
        <a:noFill/>
        <a:ln>
          <a:solidFill>
            <a:srgbClr val="5558AF">
              <a:alpha val="90000"/>
            </a:srgbClr>
          </a:solidFill>
        </a:ln>
      </dgm:spPr>
      <dgm:t>
        <a:bodyPr/>
        <a:lstStyle/>
        <a:p>
          <a:pPr>
            <a:lnSpc>
              <a:spcPct val="100000"/>
            </a:lnSpc>
            <a:spcAft>
              <a:spcPts val="600"/>
            </a:spcAft>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Subset in Ignite catalog </a:t>
          </a:r>
        </a:p>
      </dgm:t>
    </dgm:pt>
    <dgm:pt modelId="{247F7E69-E49A-4C64-BD08-C327D40EE5C3}" type="parTrans" cxnId="{1F2A9860-C1E2-4078-B244-535A32F009FB}">
      <dgm:prSet/>
      <dgm:spPr/>
      <dgm:t>
        <a:bodyPr/>
        <a:lstStyle/>
        <a:p>
          <a:endParaRPr lang="en-US"/>
        </a:p>
      </dgm:t>
    </dgm:pt>
    <dgm:pt modelId="{214B11B7-DDB3-4576-853D-BE393C0BBD30}" type="sibTrans" cxnId="{1F2A9860-C1E2-4078-B244-535A32F009FB}">
      <dgm:prSet/>
      <dgm:spPr/>
      <dgm:t>
        <a:bodyPr/>
        <a:lstStyle/>
        <a:p>
          <a:endParaRPr lang="en-US"/>
        </a:p>
      </dgm:t>
    </dgm:pt>
    <dgm:pt modelId="{F3CDA5B8-DF69-4CA4-8C1C-411DDCC62E1B}">
      <dgm:prSet custT="1"/>
      <dgm:spPr>
        <a:noFill/>
        <a:ln>
          <a:solidFill>
            <a:srgbClr val="5558AF">
              <a:alpha val="90000"/>
            </a:srgbClr>
          </a:solidFill>
        </a:ln>
      </dgm:spPr>
      <dgm:t>
        <a:bodyPr/>
        <a:lstStyle/>
        <a:p>
          <a:pPr>
            <a:lnSpc>
              <a:spcPct val="100000"/>
            </a:lnSpc>
            <a:spcAft>
              <a:spcPts val="600"/>
            </a:spcAft>
          </a:pPr>
          <a:r>
            <a:rPr lang="en-US" sz="18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Leads to Virtual Hub for continued skilling</a:t>
          </a:r>
        </a:p>
      </dgm:t>
    </dgm:pt>
    <dgm:pt modelId="{7C3C4D02-7E4C-452E-BDB9-BBB96FCEBC89}" type="parTrans" cxnId="{9133AE47-C00E-4D44-94D0-2A56CC8156E2}">
      <dgm:prSet/>
      <dgm:spPr/>
      <dgm:t>
        <a:bodyPr/>
        <a:lstStyle/>
        <a:p>
          <a:endParaRPr lang="en-US"/>
        </a:p>
      </dgm:t>
    </dgm:pt>
    <dgm:pt modelId="{8F293A4F-E10A-4743-9116-3D773D2F75AC}" type="sibTrans" cxnId="{9133AE47-C00E-4D44-94D0-2A56CC8156E2}">
      <dgm:prSet/>
      <dgm:spPr/>
      <dgm:t>
        <a:bodyPr/>
        <a:lstStyle/>
        <a:p>
          <a:endParaRPr lang="en-US"/>
        </a:p>
      </dgm:t>
    </dgm:pt>
    <dgm:pt modelId="{91D1AC28-8D30-449D-8665-21D1208723E9}">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Mechanics videos </a:t>
          </a:r>
        </a:p>
      </dgm:t>
    </dgm:pt>
    <dgm:pt modelId="{A0735F91-A847-4936-AD4B-22236E864B87}" type="parTrans" cxnId="{5C0C785E-00A8-4E4C-A5BB-D0AB14C8D2B6}">
      <dgm:prSet/>
      <dgm:spPr/>
      <dgm:t>
        <a:bodyPr/>
        <a:lstStyle/>
        <a:p>
          <a:endParaRPr lang="en-US"/>
        </a:p>
      </dgm:t>
    </dgm:pt>
    <dgm:pt modelId="{FCBEC5B4-F110-4240-9B6F-CFB446BB8B83}" type="sibTrans" cxnId="{5C0C785E-00A8-4E4C-A5BB-D0AB14C8D2B6}">
      <dgm:prSet/>
      <dgm:spPr/>
      <dgm:t>
        <a:bodyPr/>
        <a:lstStyle/>
        <a:p>
          <a:endParaRPr lang="en-US"/>
        </a:p>
      </dgm:t>
    </dgm:pt>
    <dgm:pt modelId="{B1A1E133-8069-4831-94A5-A184A9F563CB}">
      <dgm:prSet custT="1"/>
      <dgm:spPr>
        <a:noFill/>
        <a:ln>
          <a:solidFill>
            <a:srgbClr val="5558AF">
              <a:alpha val="90000"/>
            </a:srgbClr>
          </a:solidFill>
        </a:ln>
      </dgm:spPr>
      <dgm: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 Ignite catalog</a:t>
          </a:r>
        </a:p>
      </dgm:t>
    </dgm:pt>
    <dgm:pt modelId="{231B166A-A887-4788-9E2F-2168384B737E}" type="parTrans" cxnId="{DA81D9DA-129D-4D13-BDA1-276E674E3D6D}">
      <dgm:prSet/>
      <dgm:spPr/>
      <dgm:t>
        <a:bodyPr/>
        <a:lstStyle/>
        <a:p>
          <a:endParaRPr lang="en-US"/>
        </a:p>
      </dgm:t>
    </dgm:pt>
    <dgm:pt modelId="{B0108F46-074A-4CA1-81E0-8AF3D3AC5402}" type="sibTrans" cxnId="{DA81D9DA-129D-4D13-BDA1-276E674E3D6D}">
      <dgm:prSet/>
      <dgm:spPr/>
      <dgm:t>
        <a:bodyPr/>
        <a:lstStyle/>
        <a:p>
          <a:endParaRPr lang="en-US"/>
        </a:p>
      </dgm:t>
    </dgm:pt>
    <dgm:pt modelId="{07E6973E-6F6A-40DC-BC94-A696D23568E6}">
      <dgm:prSet custT="1"/>
      <dgm:spPr>
        <a:noFill/>
        <a:ln>
          <a:solidFill>
            <a:srgbClr val="5558AF">
              <a:alpha val="90000"/>
            </a:srgbClr>
          </a:solidFill>
        </a:ln>
      </dgm:spPr>
      <dgm:t>
        <a:bodyPr/>
        <a:lstStyle/>
        <a:p>
          <a:pPr>
            <a:lnSpc>
              <a:spcPct val="100000"/>
            </a:lnSpc>
            <a:spcAft>
              <a:spcPts val="600"/>
            </a:spcAft>
          </a:pPr>
          <a:r>
            <a:rPr lang="en-US" sz="18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Ask the Experts; Table Topics; Community</a:t>
          </a:r>
        </a:p>
      </dgm:t>
    </dgm:pt>
    <dgm:pt modelId="{A9731292-93B6-43AA-BE7F-F0FA3F2C0A8C}" type="parTrans" cxnId="{8DF6417A-D274-4CF7-B05B-D435D5DD6FBB}">
      <dgm:prSet/>
      <dgm:spPr/>
      <dgm:t>
        <a:bodyPr/>
        <a:lstStyle/>
        <a:p>
          <a:endParaRPr lang="en-US"/>
        </a:p>
      </dgm:t>
    </dgm:pt>
    <dgm:pt modelId="{F0D1CE78-DE3B-4928-95E6-4CD0EAAAC54D}" type="sibTrans" cxnId="{8DF6417A-D274-4CF7-B05B-D435D5DD6FBB}">
      <dgm:prSet/>
      <dgm:spPr/>
      <dgm:t>
        <a:bodyPr/>
        <a:lstStyle/>
        <a:p>
          <a:endParaRPr lang="en-US"/>
        </a:p>
      </dgm:t>
    </dgm:pt>
    <dgm:pt modelId="{428655B4-A39C-4486-9615-11BCBC5171AD}" type="pres">
      <dgm:prSet presAssocID="{63CD0E54-AB61-4A0C-9819-796EB4A31B60}" presName="Name0" presStyleCnt="0">
        <dgm:presLayoutVars>
          <dgm:dir/>
          <dgm:animLvl val="lvl"/>
          <dgm:resizeHandles val="exact"/>
        </dgm:presLayoutVars>
      </dgm:prSet>
      <dgm:spPr/>
    </dgm:pt>
    <dgm:pt modelId="{023ABF2D-16DA-4CD1-8B53-31C3EE1C5ED6}" type="pres">
      <dgm:prSet presAssocID="{52805A3B-1023-44A9-B167-F1F191889E9A}" presName="composite" presStyleCnt="0"/>
      <dgm:spPr/>
    </dgm:pt>
    <dgm:pt modelId="{2AF67796-14AB-4727-AFF6-B9E0DD9B2665}" type="pres">
      <dgm:prSet presAssocID="{52805A3B-1023-44A9-B167-F1F191889E9A}" presName="parTx" presStyleLbl="alignNode1" presStyleIdx="0" presStyleCnt="4" custScaleX="97724" custScaleY="100000" custLinFactNeighborX="1769" custLinFactNeighborY="-22">
        <dgm:presLayoutVars>
          <dgm:chMax val="0"/>
          <dgm:chPref val="0"/>
          <dgm:bulletEnabled val="1"/>
        </dgm:presLayoutVars>
      </dgm:prSet>
      <dgm:spPr/>
    </dgm:pt>
    <dgm:pt modelId="{36440066-B84F-4ED7-B239-FE65B64FC719}" type="pres">
      <dgm:prSet presAssocID="{52805A3B-1023-44A9-B167-F1F191889E9A}" presName="desTx" presStyleLbl="alignAccFollowNode1" presStyleIdx="0" presStyleCnt="4" custScaleX="98054" custLinFactNeighborX="1222" custLinFactNeighborY="437">
        <dgm:presLayoutVars>
          <dgm:bulletEnabled val="1"/>
        </dgm:presLayoutVars>
      </dgm:prSet>
      <dgm:spPr/>
    </dgm:pt>
    <dgm:pt modelId="{6520CF24-DD19-445A-99DD-B5618E15CB4E}" type="pres">
      <dgm:prSet presAssocID="{FE5FC594-D1E9-4850-9F48-946F9C4B6C2E}" presName="space" presStyleCnt="0"/>
      <dgm:spPr/>
    </dgm:pt>
    <dgm:pt modelId="{362D2332-5CCA-46C4-9B81-C87B57C78ED9}" type="pres">
      <dgm:prSet presAssocID="{07623D24-E6C0-4401-932A-31C7DF91CB2A}" presName="composite" presStyleCnt="0"/>
      <dgm:spPr/>
    </dgm:pt>
    <dgm:pt modelId="{926623D6-2FBF-4505-A34C-FF9DC2101C0F}" type="pres">
      <dgm:prSet presAssocID="{07623D24-E6C0-4401-932A-31C7DF91CB2A}" presName="parTx" presStyleLbl="alignNode1" presStyleIdx="1" presStyleCnt="4">
        <dgm:presLayoutVars>
          <dgm:chMax val="0"/>
          <dgm:chPref val="0"/>
          <dgm:bulletEnabled val="1"/>
        </dgm:presLayoutVars>
      </dgm:prSet>
      <dgm:spPr/>
    </dgm:pt>
    <dgm:pt modelId="{84EBF82D-4C3D-457A-B19D-C3CEE7B8D080}" type="pres">
      <dgm:prSet presAssocID="{07623D24-E6C0-4401-932A-31C7DF91CB2A}" presName="desTx" presStyleLbl="alignAccFollowNode1" presStyleIdx="1" presStyleCnt="4">
        <dgm:presLayoutVars>
          <dgm:bulletEnabled val="1"/>
        </dgm:presLayoutVars>
      </dgm:prSet>
      <dgm:spPr/>
    </dgm:pt>
    <dgm:pt modelId="{57A629D4-35D3-48B2-913B-19798FB39AC5}" type="pres">
      <dgm:prSet presAssocID="{5CB18363-BB3C-44CB-B4BD-86E1C0AC7096}" presName="space" presStyleCnt="0"/>
      <dgm:spPr/>
    </dgm:pt>
    <dgm:pt modelId="{4AAC8893-AE36-4F1B-ABBB-C0975B21D4A1}" type="pres">
      <dgm:prSet presAssocID="{EE06E720-FC07-4836-AA0F-9085CAD56784}" presName="composite" presStyleCnt="0"/>
      <dgm:spPr/>
    </dgm:pt>
    <dgm:pt modelId="{D851C3A9-B8E3-495D-A38A-4FE5C9087E26}" type="pres">
      <dgm:prSet presAssocID="{EE06E720-FC07-4836-AA0F-9085CAD56784}" presName="parTx" presStyleLbl="alignNode1" presStyleIdx="2" presStyleCnt="4">
        <dgm:presLayoutVars>
          <dgm:chMax val="0"/>
          <dgm:chPref val="0"/>
          <dgm:bulletEnabled val="1"/>
        </dgm:presLayoutVars>
      </dgm:prSet>
      <dgm:spPr/>
    </dgm:pt>
    <dgm:pt modelId="{BE9A4C87-5626-4C70-A465-D3A5D836A516}" type="pres">
      <dgm:prSet presAssocID="{EE06E720-FC07-4836-AA0F-9085CAD56784}" presName="desTx" presStyleLbl="alignAccFollowNode1" presStyleIdx="2" presStyleCnt="4">
        <dgm:presLayoutVars>
          <dgm:bulletEnabled val="1"/>
        </dgm:presLayoutVars>
      </dgm:prSet>
      <dgm:spPr/>
    </dgm:pt>
    <dgm:pt modelId="{8211C865-3DC4-4C10-A5CD-216891B5DEAE}" type="pres">
      <dgm:prSet presAssocID="{7A73C063-1655-49C0-8CCC-6F1E6DDB12DD}" presName="space" presStyleCnt="0"/>
      <dgm:spPr/>
    </dgm:pt>
    <dgm:pt modelId="{C59256B4-43D6-495B-B3DC-7FFE51F39592}" type="pres">
      <dgm:prSet presAssocID="{0534DE41-8DA8-4BC3-936A-5999704F8A64}" presName="composite" presStyleCnt="0"/>
      <dgm:spPr/>
    </dgm:pt>
    <dgm:pt modelId="{E832B79A-E0A7-4CFE-A783-6DC01A20D4F1}" type="pres">
      <dgm:prSet presAssocID="{0534DE41-8DA8-4BC3-936A-5999704F8A64}" presName="parTx" presStyleLbl="alignNode1" presStyleIdx="3" presStyleCnt="4" custScaleX="101076" custLinFactNeighborX="-124" custLinFactNeighborY="-285">
        <dgm:presLayoutVars>
          <dgm:chMax val="0"/>
          <dgm:chPref val="0"/>
          <dgm:bulletEnabled val="1"/>
        </dgm:presLayoutVars>
      </dgm:prSet>
      <dgm:spPr/>
    </dgm:pt>
    <dgm:pt modelId="{52C727ED-60EC-478C-999C-8A6AB80C6D90}" type="pres">
      <dgm:prSet presAssocID="{0534DE41-8DA8-4BC3-936A-5999704F8A64}" presName="desTx" presStyleLbl="alignAccFollowNode1" presStyleIdx="3" presStyleCnt="4">
        <dgm:presLayoutVars>
          <dgm:bulletEnabled val="1"/>
        </dgm:presLayoutVars>
      </dgm:prSet>
      <dgm:spPr/>
    </dgm:pt>
  </dgm:ptLst>
  <dgm:cxnLst>
    <dgm:cxn modelId="{75010000-99A5-48E1-928E-43DE15C75A0B}" srcId="{07623D24-E6C0-4401-932A-31C7DF91CB2A}" destId="{C079B67F-7E5A-45A1-82B3-78EFBB71BCE3}" srcOrd="3" destOrd="0" parTransId="{CA68E3E5-4E7A-466A-8E33-65BF7D4D7D42}" sibTransId="{AE448767-0361-4BBA-A174-092690D8031A}"/>
    <dgm:cxn modelId="{27E34D05-A704-4BDB-95F8-8B30B16371CB}" type="presOf" srcId="{41039C7D-F468-46D8-8D3D-4913A168F582}" destId="{BE9A4C87-5626-4C70-A465-D3A5D836A516}" srcOrd="0" destOrd="2" presId="urn:microsoft.com/office/officeart/2005/8/layout/hList1"/>
    <dgm:cxn modelId="{D5D19D10-6361-4FF0-B454-CAA3AAEFE2AE}" srcId="{52805A3B-1023-44A9-B167-F1F191889E9A}" destId="{8B1A6F63-9C58-4AA4-B1ED-140BBEFCDE86}" srcOrd="1" destOrd="0" parTransId="{9CF8F381-472C-4A7F-B5A9-D0169E2C0474}" sibTransId="{9DAD9F41-DB1A-48B1-93D2-BDA3F1C00EC9}"/>
    <dgm:cxn modelId="{5ADF9913-5F22-48CD-8392-AA30570FDFF8}" type="presOf" srcId="{B1A1E133-8069-4831-94A5-A184A9F563CB}" destId="{52C727ED-60EC-478C-999C-8A6AB80C6D90}" srcOrd="0" destOrd="3" presId="urn:microsoft.com/office/officeart/2005/8/layout/hList1"/>
    <dgm:cxn modelId="{156B8117-30D9-4635-B9FC-F1E665667C17}" srcId="{EE06E720-FC07-4836-AA0F-9085CAD56784}" destId="{41039C7D-F468-46D8-8D3D-4913A168F582}" srcOrd="2" destOrd="0" parTransId="{6B3C7167-9594-4E51-A4BC-9231D746C1CA}" sibTransId="{84FB24DE-D847-4647-AEF3-6A0E407BE5F9}"/>
    <dgm:cxn modelId="{ADB40825-D889-4E12-8037-2416E9393E79}" type="presOf" srcId="{91D1AC28-8D30-449D-8665-21D1208723E9}" destId="{52C727ED-60EC-478C-999C-8A6AB80C6D90}" srcOrd="0" destOrd="2" presId="urn:microsoft.com/office/officeart/2005/8/layout/hList1"/>
    <dgm:cxn modelId="{D3C02E29-500F-4E9B-92AE-677D2AD52E17}" srcId="{07623D24-E6C0-4401-932A-31C7DF91CB2A}" destId="{56BB421F-E5E4-446C-BD21-14D0183C6990}" srcOrd="1" destOrd="0" parTransId="{AA8C4294-D745-41F6-979E-809054595CA6}" sibTransId="{20C86650-483F-4814-978D-CFDFA127083D}"/>
    <dgm:cxn modelId="{EC711C2A-859C-422D-96D2-B9EC64FC0206}" type="presOf" srcId="{07E6973E-6F6A-40DC-BC94-A696D23568E6}" destId="{BE9A4C87-5626-4C70-A465-D3A5D836A516}" srcOrd="0" destOrd="1" presId="urn:microsoft.com/office/officeart/2005/8/layout/hList1"/>
    <dgm:cxn modelId="{075CEB2D-95CB-4F3D-BE62-4C7584F12C17}" type="presOf" srcId="{DCADFDDA-A0E2-43F5-8B2E-F2276A9E6AD7}" destId="{84EBF82D-4C3D-457A-B19D-C3CEE7B8D080}" srcOrd="0" destOrd="2" presId="urn:microsoft.com/office/officeart/2005/8/layout/hList1"/>
    <dgm:cxn modelId="{54F8B22E-4F4D-497F-8821-44EBB1111588}" srcId="{0534DE41-8DA8-4BC3-936A-5999704F8A64}" destId="{FE8B5713-2D5C-4F1F-A65E-59869D3ECBFB}" srcOrd="5" destOrd="0" parTransId="{F26C2E28-4456-4244-B308-30E6A8F5EFAF}" sibTransId="{39653214-3886-4A14-9664-21632A36A733}"/>
    <dgm:cxn modelId="{8B00D82E-185B-4B52-9037-A4BC364B6770}" type="presOf" srcId="{CA66840E-81AA-4FB4-874D-393B22D75918}" destId="{84EBF82D-4C3D-457A-B19D-C3CEE7B8D080}" srcOrd="0" destOrd="0" presId="urn:microsoft.com/office/officeart/2005/8/layout/hList1"/>
    <dgm:cxn modelId="{0B05172F-9A2B-4D33-963A-0740C5588544}" type="presOf" srcId="{56BB421F-E5E4-446C-BD21-14D0183C6990}" destId="{84EBF82D-4C3D-457A-B19D-C3CEE7B8D080}" srcOrd="0" destOrd="1" presId="urn:microsoft.com/office/officeart/2005/8/layout/hList1"/>
    <dgm:cxn modelId="{084ACB34-1F08-4D9E-8D40-89F88FDD683F}" srcId="{63CD0E54-AB61-4A0C-9819-796EB4A31B60}" destId="{07623D24-E6C0-4401-932A-31C7DF91CB2A}" srcOrd="1" destOrd="0" parTransId="{B3FB2D1A-0B00-424C-804A-6CC88F93240E}" sibTransId="{5CB18363-BB3C-44CB-B4BD-86E1C0AC7096}"/>
    <dgm:cxn modelId="{3FD42D36-F1C0-41F7-A782-8F823FBBB1C2}" srcId="{07623D24-E6C0-4401-932A-31C7DF91CB2A}" destId="{DCADFDDA-A0E2-43F5-8B2E-F2276A9E6AD7}" srcOrd="2" destOrd="0" parTransId="{08EB7197-E848-4A39-91F4-619E9A3C984D}" sibTransId="{E52F6203-2500-4CBB-98EC-D536A10EC954}"/>
    <dgm:cxn modelId="{2F0FEA3C-91E6-48B5-8DF1-F6C6806FA8D9}" type="presOf" srcId="{D6ED7468-C2F5-4FD2-A84C-2D5E8FCC9DF7}" destId="{36440066-B84F-4ED7-B239-FE65B64FC719}" srcOrd="0" destOrd="2" presId="urn:microsoft.com/office/officeart/2005/8/layout/hList1"/>
    <dgm:cxn modelId="{09428640-85F2-4187-B512-44E260FF9A00}" type="presOf" srcId="{EE06E720-FC07-4836-AA0F-9085CAD56784}" destId="{D851C3A9-B8E3-495D-A38A-4FE5C9087E26}" srcOrd="0" destOrd="0" presId="urn:microsoft.com/office/officeart/2005/8/layout/hList1"/>
    <dgm:cxn modelId="{59582C5B-9CF9-4904-899A-234F37390B89}" type="presOf" srcId="{FE8B5713-2D5C-4F1F-A65E-59869D3ECBFB}" destId="{52C727ED-60EC-478C-999C-8A6AB80C6D90}" srcOrd="0" destOrd="5" presId="urn:microsoft.com/office/officeart/2005/8/layout/hList1"/>
    <dgm:cxn modelId="{DAD5325E-980B-4993-99B0-8AA0C6716691}" type="presOf" srcId="{C079B67F-7E5A-45A1-82B3-78EFBB71BCE3}" destId="{84EBF82D-4C3D-457A-B19D-C3CEE7B8D080}" srcOrd="0" destOrd="3" presId="urn:microsoft.com/office/officeart/2005/8/layout/hList1"/>
    <dgm:cxn modelId="{5C0C785E-00A8-4E4C-A5BB-D0AB14C8D2B6}" srcId="{0534DE41-8DA8-4BC3-936A-5999704F8A64}" destId="{91D1AC28-8D30-449D-8665-21D1208723E9}" srcOrd="2" destOrd="0" parTransId="{A0735F91-A847-4936-AD4B-22236E864B87}" sibTransId="{FCBEC5B4-F110-4240-9B6F-CFB446BB8B83}"/>
    <dgm:cxn modelId="{1F2A9860-C1E2-4078-B244-535A32F009FB}" srcId="{EE06E720-FC07-4836-AA0F-9085CAD56784}" destId="{B1E4DD1E-04A5-42EA-8536-137F0C726AAB}" srcOrd="3" destOrd="0" parTransId="{247F7E69-E49A-4C64-BD08-C327D40EE5C3}" sibTransId="{214B11B7-DDB3-4576-853D-BE393C0BBD30}"/>
    <dgm:cxn modelId="{49AB0342-6BE0-4076-A17C-CB141FE5A333}" type="presOf" srcId="{170C8073-148C-43E5-9AC6-BBAD02B67B4C}" destId="{36440066-B84F-4ED7-B239-FE65B64FC719}" srcOrd="0" destOrd="3" presId="urn:microsoft.com/office/officeart/2005/8/layout/hList1"/>
    <dgm:cxn modelId="{FC15E165-96C7-4D14-9611-DEE56C18D0EF}" srcId="{0534DE41-8DA8-4BC3-936A-5999704F8A64}" destId="{7F300E99-3940-49E3-B539-9DFF0AC3E3AC}" srcOrd="0" destOrd="0" parTransId="{8C11D6BF-BCA6-4E5E-99F3-145D78775529}" sibTransId="{A95B9125-E4FC-4805-B2E0-0480F964C913}"/>
    <dgm:cxn modelId="{EC132767-40FE-4C0B-B443-7BAF1D649E44}" srcId="{07623D24-E6C0-4401-932A-31C7DF91CB2A}" destId="{CA66840E-81AA-4FB4-874D-393B22D75918}" srcOrd="0" destOrd="0" parTransId="{51579E7A-DCD3-4201-B7EF-A269F2F5AC82}" sibTransId="{06D5E2DD-D4CB-4E54-A50C-7C2CBBADC5D7}"/>
    <dgm:cxn modelId="{9133AE47-C00E-4D44-94D0-2A56CC8156E2}" srcId="{EE06E720-FC07-4836-AA0F-9085CAD56784}" destId="{F3CDA5B8-DF69-4CA4-8C1C-411DDCC62E1B}" srcOrd="4" destOrd="0" parTransId="{7C3C4D02-7E4C-452E-BDB9-BBB96FCEBC89}" sibTransId="{8F293A4F-E10A-4743-9116-3D773D2F75AC}"/>
    <dgm:cxn modelId="{129DB06C-3697-4958-96DA-95053FB2FEA5}" type="presOf" srcId="{07623D24-E6C0-4401-932A-31C7DF91CB2A}" destId="{926623D6-2FBF-4505-A34C-FF9DC2101C0F}" srcOrd="0" destOrd="0" presId="urn:microsoft.com/office/officeart/2005/8/layout/hList1"/>
    <dgm:cxn modelId="{6625EA72-F439-443B-BC72-96EEF62FBADB}" srcId="{63CD0E54-AB61-4A0C-9819-796EB4A31B60}" destId="{0534DE41-8DA8-4BC3-936A-5999704F8A64}" srcOrd="3" destOrd="0" parTransId="{2AE1BB11-9645-46D0-94B1-C877A8A8A587}" sibTransId="{56C07FD4-3FAD-4F6A-85D7-A7414172428E}"/>
    <dgm:cxn modelId="{5D27D073-8C72-4894-BAC6-44AAC5A7A394}" srcId="{52805A3B-1023-44A9-B167-F1F191889E9A}" destId="{D6ED7468-C2F5-4FD2-A84C-2D5E8FCC9DF7}" srcOrd="2" destOrd="0" parTransId="{8FBF34BD-72DD-4907-AA2B-9A5AF8B08CC2}" sibTransId="{93EEAD1D-07CA-4CD1-BD4F-B2F78B2EB2E3}"/>
    <dgm:cxn modelId="{08985754-9E34-42F7-A557-DCC5955C66C1}" type="presOf" srcId="{B1E4DD1E-04A5-42EA-8536-137F0C726AAB}" destId="{BE9A4C87-5626-4C70-A465-D3A5D836A516}" srcOrd="0" destOrd="3" presId="urn:microsoft.com/office/officeart/2005/8/layout/hList1"/>
    <dgm:cxn modelId="{8DF6417A-D274-4CF7-B05B-D435D5DD6FBB}" srcId="{EE06E720-FC07-4836-AA0F-9085CAD56784}" destId="{07E6973E-6F6A-40DC-BC94-A696D23568E6}" srcOrd="1" destOrd="0" parTransId="{A9731292-93B6-43AA-BE7F-F0FA3F2C0A8C}" sibTransId="{F0D1CE78-DE3B-4928-95E6-4CD0EAAAC54D}"/>
    <dgm:cxn modelId="{2F501B88-B654-4B7E-B50B-AC650CD8610A}" srcId="{EE06E720-FC07-4836-AA0F-9085CAD56784}" destId="{4D9601FC-D609-4E67-929A-6C6CEF97DB8C}" srcOrd="0" destOrd="0" parTransId="{A1B0AD8D-810B-4958-999F-7F562151CA0B}" sibTransId="{8C782245-9F34-4261-A6E6-30D811583BF3}"/>
    <dgm:cxn modelId="{32C2FA93-1B4E-4BC9-BE8B-71A995555998}" type="presOf" srcId="{340CA3C5-281E-411A-BF32-3A993AE59E54}" destId="{52C727ED-60EC-478C-999C-8A6AB80C6D90}" srcOrd="0" destOrd="4" presId="urn:microsoft.com/office/officeart/2005/8/layout/hList1"/>
    <dgm:cxn modelId="{F2797CA4-72F5-46D3-96BD-EBD809A4306B}" type="presOf" srcId="{32E74840-C667-44C9-86F2-3AFA4DE0D3B5}" destId="{52C727ED-60EC-478C-999C-8A6AB80C6D90}" srcOrd="0" destOrd="1" presId="urn:microsoft.com/office/officeart/2005/8/layout/hList1"/>
    <dgm:cxn modelId="{6C49A3A5-9767-41B3-9A37-893AB4266980}" type="presOf" srcId="{52805A3B-1023-44A9-B167-F1F191889E9A}" destId="{2AF67796-14AB-4727-AFF6-B9E0DD9B2665}" srcOrd="0" destOrd="0" presId="urn:microsoft.com/office/officeart/2005/8/layout/hList1"/>
    <dgm:cxn modelId="{FA73A7A7-149F-49A1-8150-12E14F4977EA}" type="presOf" srcId="{4D9601FC-D609-4E67-929A-6C6CEF97DB8C}" destId="{BE9A4C87-5626-4C70-A465-D3A5D836A516}" srcOrd="0" destOrd="0" presId="urn:microsoft.com/office/officeart/2005/8/layout/hList1"/>
    <dgm:cxn modelId="{AB41B1AA-40C8-4180-BB4E-01C8F06D0AF7}" type="presOf" srcId="{0534DE41-8DA8-4BC3-936A-5999704F8A64}" destId="{E832B79A-E0A7-4CFE-A783-6DC01A20D4F1}" srcOrd="0" destOrd="0" presId="urn:microsoft.com/office/officeart/2005/8/layout/hList1"/>
    <dgm:cxn modelId="{4B0DC3B6-4111-440E-85AD-7E4E4DA3ED6C}" type="presOf" srcId="{C702D791-294D-4F3C-8444-8C97AE69505C}" destId="{36440066-B84F-4ED7-B239-FE65B64FC719}" srcOrd="0" destOrd="0" presId="urn:microsoft.com/office/officeart/2005/8/layout/hList1"/>
    <dgm:cxn modelId="{9199E7BC-C88C-4138-B7FE-C3BBAAC8A548}" srcId="{63CD0E54-AB61-4A0C-9819-796EB4A31B60}" destId="{52805A3B-1023-44A9-B167-F1F191889E9A}" srcOrd="0" destOrd="0" parTransId="{1AC6A7B4-3998-4786-8624-B626D457AD37}" sibTransId="{FE5FC594-D1E9-4850-9F48-946F9C4B6C2E}"/>
    <dgm:cxn modelId="{938BA1C0-7E03-4C78-A4B9-B1582C85098D}" srcId="{52805A3B-1023-44A9-B167-F1F191889E9A}" destId="{170C8073-148C-43E5-9AC6-BBAD02B67B4C}" srcOrd="3" destOrd="0" parTransId="{E82D8CDF-D1BC-4B13-BBFD-9731F72B8743}" sibTransId="{18D08605-21CE-42C7-B970-B25978886424}"/>
    <dgm:cxn modelId="{D75F7FC5-E943-4D82-A120-118D1E865AE2}" srcId="{52805A3B-1023-44A9-B167-F1F191889E9A}" destId="{C702D791-294D-4F3C-8444-8C97AE69505C}" srcOrd="0" destOrd="0" parTransId="{BE1C44C6-9F6E-4911-9734-4B391815E19D}" sibTransId="{AACB4EA6-F0E2-4D9A-A169-E195158FF9AE}"/>
    <dgm:cxn modelId="{788FBFD1-7B1E-4CC8-9858-C615C4F27A78}" srcId="{0534DE41-8DA8-4BC3-936A-5999704F8A64}" destId="{32E74840-C667-44C9-86F2-3AFA4DE0D3B5}" srcOrd="1" destOrd="0" parTransId="{E67A2399-8648-4AD3-BBB3-5091E2BEA0D9}" sibTransId="{3EAAD0A0-362E-4881-AD11-75191691A2FD}"/>
    <dgm:cxn modelId="{5C8E0ED2-6603-4D03-8BCB-E69B578E2A01}" srcId="{0534DE41-8DA8-4BC3-936A-5999704F8A64}" destId="{340CA3C5-281E-411A-BF32-3A993AE59E54}" srcOrd="4" destOrd="0" parTransId="{D366E689-B5D1-4B8A-9D98-B17364F6251C}" sibTransId="{03AD0387-462D-4CBD-BF41-E9CEA648FB8E}"/>
    <dgm:cxn modelId="{43FABED7-1BD1-42FA-9135-6BE803EDDB73}" type="presOf" srcId="{7F300E99-3940-49E3-B539-9DFF0AC3E3AC}" destId="{52C727ED-60EC-478C-999C-8A6AB80C6D90}" srcOrd="0" destOrd="0" presId="urn:microsoft.com/office/officeart/2005/8/layout/hList1"/>
    <dgm:cxn modelId="{DA81D9DA-129D-4D13-BDA1-276E674E3D6D}" srcId="{0534DE41-8DA8-4BC3-936A-5999704F8A64}" destId="{B1A1E133-8069-4831-94A5-A184A9F563CB}" srcOrd="3" destOrd="0" parTransId="{231B166A-A887-4788-9E2F-2168384B737E}" sibTransId="{B0108F46-074A-4CA1-81E0-8AF3D3AC5402}"/>
    <dgm:cxn modelId="{AD0290EC-D3BE-4299-A897-007B51465041}" type="presOf" srcId="{8B1A6F63-9C58-4AA4-B1ED-140BBEFCDE86}" destId="{36440066-B84F-4ED7-B239-FE65B64FC719}" srcOrd="0" destOrd="1" presId="urn:microsoft.com/office/officeart/2005/8/layout/hList1"/>
    <dgm:cxn modelId="{AB6FF4F4-A2C0-4F94-A241-22F7448BE874}" type="presOf" srcId="{63CD0E54-AB61-4A0C-9819-796EB4A31B60}" destId="{428655B4-A39C-4486-9615-11BCBC5171AD}" srcOrd="0" destOrd="0" presId="urn:microsoft.com/office/officeart/2005/8/layout/hList1"/>
    <dgm:cxn modelId="{9EAD0BF9-9229-4A06-9EBF-000663C34F73}" srcId="{63CD0E54-AB61-4A0C-9819-796EB4A31B60}" destId="{EE06E720-FC07-4836-AA0F-9085CAD56784}" srcOrd="2" destOrd="0" parTransId="{670FB3F7-5CFF-4B75-B08C-1BE6A07C3571}" sibTransId="{7A73C063-1655-49C0-8CCC-6F1E6DDB12DD}"/>
    <dgm:cxn modelId="{ACC81CFD-2F31-4ED3-A3AF-8FD9BEE86CA8}" type="presOf" srcId="{F3CDA5B8-DF69-4CA4-8C1C-411DDCC62E1B}" destId="{BE9A4C87-5626-4C70-A465-D3A5D836A516}" srcOrd="0" destOrd="4" presId="urn:microsoft.com/office/officeart/2005/8/layout/hList1"/>
    <dgm:cxn modelId="{65B320D7-52AB-4A80-AA84-F12C08B67453}" type="presParOf" srcId="{428655B4-A39C-4486-9615-11BCBC5171AD}" destId="{023ABF2D-16DA-4CD1-8B53-31C3EE1C5ED6}" srcOrd="0" destOrd="0" presId="urn:microsoft.com/office/officeart/2005/8/layout/hList1"/>
    <dgm:cxn modelId="{3A984F35-7D21-4FF2-B8C5-841EC9D2F24E}" type="presParOf" srcId="{023ABF2D-16DA-4CD1-8B53-31C3EE1C5ED6}" destId="{2AF67796-14AB-4727-AFF6-B9E0DD9B2665}" srcOrd="0" destOrd="0" presId="urn:microsoft.com/office/officeart/2005/8/layout/hList1"/>
    <dgm:cxn modelId="{FC88DFCE-EE3B-45CE-99A7-BD24A5022C8D}" type="presParOf" srcId="{023ABF2D-16DA-4CD1-8B53-31C3EE1C5ED6}" destId="{36440066-B84F-4ED7-B239-FE65B64FC719}" srcOrd="1" destOrd="0" presId="urn:microsoft.com/office/officeart/2005/8/layout/hList1"/>
    <dgm:cxn modelId="{3BA0B357-CA49-4DDF-8DFE-23A68B047B4A}" type="presParOf" srcId="{428655B4-A39C-4486-9615-11BCBC5171AD}" destId="{6520CF24-DD19-445A-99DD-B5618E15CB4E}" srcOrd="1" destOrd="0" presId="urn:microsoft.com/office/officeart/2005/8/layout/hList1"/>
    <dgm:cxn modelId="{B4094991-28F9-416A-8E37-E56556EF4F54}" type="presParOf" srcId="{428655B4-A39C-4486-9615-11BCBC5171AD}" destId="{362D2332-5CCA-46C4-9B81-C87B57C78ED9}" srcOrd="2" destOrd="0" presId="urn:microsoft.com/office/officeart/2005/8/layout/hList1"/>
    <dgm:cxn modelId="{EDCD6FEA-9E42-43F9-B5B2-B78262773D01}" type="presParOf" srcId="{362D2332-5CCA-46C4-9B81-C87B57C78ED9}" destId="{926623D6-2FBF-4505-A34C-FF9DC2101C0F}" srcOrd="0" destOrd="0" presId="urn:microsoft.com/office/officeart/2005/8/layout/hList1"/>
    <dgm:cxn modelId="{77AA8D6B-3D5E-408E-B964-7EEF8CB7528F}" type="presParOf" srcId="{362D2332-5CCA-46C4-9B81-C87B57C78ED9}" destId="{84EBF82D-4C3D-457A-B19D-C3CEE7B8D080}" srcOrd="1" destOrd="0" presId="urn:microsoft.com/office/officeart/2005/8/layout/hList1"/>
    <dgm:cxn modelId="{1FDE6A44-F08F-4B86-BF9D-08A00F94BCE3}" type="presParOf" srcId="{428655B4-A39C-4486-9615-11BCBC5171AD}" destId="{57A629D4-35D3-48B2-913B-19798FB39AC5}" srcOrd="3" destOrd="0" presId="urn:microsoft.com/office/officeart/2005/8/layout/hList1"/>
    <dgm:cxn modelId="{30B32778-C38F-4ADE-889B-EB46EF83537F}" type="presParOf" srcId="{428655B4-A39C-4486-9615-11BCBC5171AD}" destId="{4AAC8893-AE36-4F1B-ABBB-C0975B21D4A1}" srcOrd="4" destOrd="0" presId="urn:microsoft.com/office/officeart/2005/8/layout/hList1"/>
    <dgm:cxn modelId="{F26C1E23-97F2-45D6-A65E-1FF9DF6F5F19}" type="presParOf" srcId="{4AAC8893-AE36-4F1B-ABBB-C0975B21D4A1}" destId="{D851C3A9-B8E3-495D-A38A-4FE5C9087E26}" srcOrd="0" destOrd="0" presId="urn:microsoft.com/office/officeart/2005/8/layout/hList1"/>
    <dgm:cxn modelId="{3A26871B-56AB-4EDB-BDD0-81E05FB93AE2}" type="presParOf" srcId="{4AAC8893-AE36-4F1B-ABBB-C0975B21D4A1}" destId="{BE9A4C87-5626-4C70-A465-D3A5D836A516}" srcOrd="1" destOrd="0" presId="urn:microsoft.com/office/officeart/2005/8/layout/hList1"/>
    <dgm:cxn modelId="{436980FF-5F9C-4CD5-9BC2-2147ED72F7B6}" type="presParOf" srcId="{428655B4-A39C-4486-9615-11BCBC5171AD}" destId="{8211C865-3DC4-4C10-A5CD-216891B5DEAE}" srcOrd="5" destOrd="0" presId="urn:microsoft.com/office/officeart/2005/8/layout/hList1"/>
    <dgm:cxn modelId="{BA62C452-E23D-4B4B-B680-A312F1DDC23F}" type="presParOf" srcId="{428655B4-A39C-4486-9615-11BCBC5171AD}" destId="{C59256B4-43D6-495B-B3DC-7FFE51F39592}" srcOrd="6" destOrd="0" presId="urn:microsoft.com/office/officeart/2005/8/layout/hList1"/>
    <dgm:cxn modelId="{0D62A861-2536-4E46-806D-D210AFDF1561}" type="presParOf" srcId="{C59256B4-43D6-495B-B3DC-7FFE51F39592}" destId="{E832B79A-E0A7-4CFE-A783-6DC01A20D4F1}" srcOrd="0" destOrd="0" presId="urn:microsoft.com/office/officeart/2005/8/layout/hList1"/>
    <dgm:cxn modelId="{BFD12240-496D-4745-8346-E9A21AB6C0A8}" type="presParOf" srcId="{C59256B4-43D6-495B-B3DC-7FFE51F39592}" destId="{52C727ED-60EC-478C-999C-8A6AB80C6D9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659C0E-5E93-4180-948A-017E382E488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2614F16-D323-4F85-B3DF-7767815CC942}">
      <dgm:prSet/>
      <dgm:spPr/>
      <dgm:t>
        <a:bodyPr/>
        <a:lstStyle/>
        <a:p>
          <a:pPr>
            <a:defRPr cap="all"/>
          </a:pPr>
          <a:r>
            <a:rPr lang="en-US"/>
            <a:t>Your curated guide to the latest content </a:t>
          </a:r>
        </a:p>
      </dgm:t>
    </dgm:pt>
    <dgm:pt modelId="{85F81B0F-6BC6-49C8-B3C6-F3226C2A3341}" type="parTrans" cxnId="{C74EC141-2AC9-421C-A8DA-E49555D7EAA2}">
      <dgm:prSet/>
      <dgm:spPr/>
      <dgm:t>
        <a:bodyPr/>
        <a:lstStyle/>
        <a:p>
          <a:endParaRPr lang="en-US"/>
        </a:p>
      </dgm:t>
    </dgm:pt>
    <dgm:pt modelId="{FB22E2FC-204B-4555-9606-1FED815BDCE5}" type="sibTrans" cxnId="{C74EC141-2AC9-421C-A8DA-E49555D7EAA2}">
      <dgm:prSet/>
      <dgm:spPr/>
      <dgm:t>
        <a:bodyPr/>
        <a:lstStyle/>
        <a:p>
          <a:endParaRPr lang="en-US"/>
        </a:p>
      </dgm:t>
    </dgm:pt>
    <dgm:pt modelId="{756A31B4-CABF-4BB9-AD08-8DA23AE9D9B3}">
      <dgm:prSet/>
      <dgm:spPr/>
      <dgm:t>
        <a:bodyPr/>
        <a:lstStyle/>
        <a:p>
          <a:pPr>
            <a:defRPr cap="all"/>
          </a:pPr>
          <a:r>
            <a:rPr lang="en-US"/>
            <a:t>Ignite Videos + MSLearn + docs.com + MVP content + Mechanics and more</a:t>
          </a:r>
        </a:p>
      </dgm:t>
    </dgm:pt>
    <dgm:pt modelId="{3ABA1496-050F-4928-A049-36C883FDA770}" type="parTrans" cxnId="{FDD5CC0A-DC72-47D1-8347-0F489F8E7720}">
      <dgm:prSet/>
      <dgm:spPr/>
      <dgm:t>
        <a:bodyPr/>
        <a:lstStyle/>
        <a:p>
          <a:endParaRPr lang="en-US"/>
        </a:p>
      </dgm:t>
    </dgm:pt>
    <dgm:pt modelId="{3167E605-4550-433A-9566-EB5B795936FD}" type="sibTrans" cxnId="{FDD5CC0A-DC72-47D1-8347-0F489F8E7720}">
      <dgm:prSet/>
      <dgm:spPr/>
      <dgm:t>
        <a:bodyPr/>
        <a:lstStyle/>
        <a:p>
          <a:endParaRPr lang="en-US"/>
        </a:p>
      </dgm:t>
    </dgm:pt>
    <dgm:pt modelId="{974647BE-6A96-4CD6-98E4-BB5E93055428}">
      <dgm:prSet/>
      <dgm:spPr/>
      <dgm:t>
        <a:bodyPr/>
        <a:lstStyle/>
        <a:p>
          <a:pPr>
            <a:defRPr cap="all"/>
          </a:pPr>
          <a:r>
            <a:rPr lang="en-US" dirty="0"/>
            <a:t>150+ videos for Ignite not in the catalog</a:t>
          </a:r>
        </a:p>
      </dgm:t>
    </dgm:pt>
    <dgm:pt modelId="{9EBFA529-EA72-4BA7-9A75-0E4663293F9F}" type="parTrans" cxnId="{A4E03E59-BF76-4B11-9367-5EC135DC37B4}">
      <dgm:prSet/>
      <dgm:spPr/>
      <dgm:t>
        <a:bodyPr/>
        <a:lstStyle/>
        <a:p>
          <a:endParaRPr lang="en-US"/>
        </a:p>
      </dgm:t>
    </dgm:pt>
    <dgm:pt modelId="{AC354B33-7C66-432D-BF7C-C0AD93141360}" type="sibTrans" cxnId="{A4E03E59-BF76-4B11-9367-5EC135DC37B4}">
      <dgm:prSet/>
      <dgm:spPr/>
      <dgm:t>
        <a:bodyPr/>
        <a:lstStyle/>
        <a:p>
          <a:endParaRPr lang="en-US"/>
        </a:p>
      </dgm:t>
    </dgm:pt>
    <dgm:pt modelId="{5903C30B-4D7E-4E7F-AC5D-B5CECA62F207}">
      <dgm:prSet/>
      <dgm:spPr/>
      <dgm:t>
        <a:bodyPr/>
        <a:lstStyle/>
        <a:p>
          <a:pPr>
            <a:defRPr cap="all"/>
          </a:pPr>
          <a:r>
            <a:rPr lang="en-US"/>
            <a:t>Get a full learning path from start to finish across all our platforms</a:t>
          </a:r>
        </a:p>
      </dgm:t>
    </dgm:pt>
    <dgm:pt modelId="{FD237B9C-B802-45C8-A012-F2C1AF1308DA}" type="parTrans" cxnId="{1050BABC-83DA-4C38-936E-1C38E846145A}">
      <dgm:prSet/>
      <dgm:spPr/>
      <dgm:t>
        <a:bodyPr/>
        <a:lstStyle/>
        <a:p>
          <a:endParaRPr lang="en-US"/>
        </a:p>
      </dgm:t>
    </dgm:pt>
    <dgm:pt modelId="{F8D5FE87-151E-4722-A8A5-E8D1E8DA9775}" type="sibTrans" cxnId="{1050BABC-83DA-4C38-936E-1C38E846145A}">
      <dgm:prSet/>
      <dgm:spPr/>
      <dgm:t>
        <a:bodyPr/>
        <a:lstStyle/>
        <a:p>
          <a:endParaRPr lang="en-US"/>
        </a:p>
      </dgm:t>
    </dgm:pt>
    <dgm:pt modelId="{12584812-8034-4C62-9450-6EF6AC17A0C1}">
      <dgm:prSet/>
      <dgm:spPr/>
      <dgm:t>
        <a:bodyPr/>
        <a:lstStyle/>
        <a:p>
          <a:pPr>
            <a:defRPr cap="all"/>
          </a:pPr>
          <a:r>
            <a:rPr lang="en-US"/>
            <a:t>Early Look</a:t>
          </a:r>
        </a:p>
      </dgm:t>
    </dgm:pt>
    <dgm:pt modelId="{9C5B76E7-5138-40BB-A172-A6D10CD924D3}" type="parTrans" cxnId="{A37BC2EB-F988-4CE9-80BD-FB008D17B96C}">
      <dgm:prSet/>
      <dgm:spPr/>
      <dgm:t>
        <a:bodyPr/>
        <a:lstStyle/>
        <a:p>
          <a:endParaRPr lang="en-US"/>
        </a:p>
      </dgm:t>
    </dgm:pt>
    <dgm:pt modelId="{8D3D846B-64C4-4DB5-BBF8-42651815504A}" type="sibTrans" cxnId="{A37BC2EB-F988-4CE9-80BD-FB008D17B96C}">
      <dgm:prSet/>
      <dgm:spPr/>
      <dgm:t>
        <a:bodyPr/>
        <a:lstStyle/>
        <a:p>
          <a:endParaRPr lang="en-US"/>
        </a:p>
      </dgm:t>
    </dgm:pt>
    <dgm:pt modelId="{1D43929D-E1E1-4CA8-835B-2832B7878133}" type="pres">
      <dgm:prSet presAssocID="{6F659C0E-5E93-4180-948A-017E382E4881}" presName="root" presStyleCnt="0">
        <dgm:presLayoutVars>
          <dgm:dir/>
          <dgm:resizeHandles val="exact"/>
        </dgm:presLayoutVars>
      </dgm:prSet>
      <dgm:spPr/>
    </dgm:pt>
    <dgm:pt modelId="{516B90AB-D4A6-4F94-A513-F1D31767C5A7}" type="pres">
      <dgm:prSet presAssocID="{12614F16-D323-4F85-B3DF-7767815CC942}" presName="compNode" presStyleCnt="0"/>
      <dgm:spPr/>
    </dgm:pt>
    <dgm:pt modelId="{4634AF6D-74C0-4D54-9D67-4FE5AB99AB86}" type="pres">
      <dgm:prSet presAssocID="{12614F16-D323-4F85-B3DF-7767815CC942}" presName="iconBgRect" presStyleLbl="bgShp" presStyleIdx="0" presStyleCnt="5"/>
      <dgm:spPr/>
    </dgm:pt>
    <dgm:pt modelId="{FCADF86B-3A54-400C-97DB-2A8BD42E52FC}" type="pres">
      <dgm:prSet presAssocID="{12614F16-D323-4F85-B3DF-7767815CC94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load"/>
        </a:ext>
      </dgm:extLst>
    </dgm:pt>
    <dgm:pt modelId="{D3ADC05D-6828-4050-A337-E9E8391D2613}" type="pres">
      <dgm:prSet presAssocID="{12614F16-D323-4F85-B3DF-7767815CC942}" presName="spaceRect" presStyleCnt="0"/>
      <dgm:spPr/>
    </dgm:pt>
    <dgm:pt modelId="{6C778FB5-91A6-48B1-BFA6-B320AFFF8089}" type="pres">
      <dgm:prSet presAssocID="{12614F16-D323-4F85-B3DF-7767815CC942}" presName="textRect" presStyleLbl="revTx" presStyleIdx="0" presStyleCnt="5">
        <dgm:presLayoutVars>
          <dgm:chMax val="1"/>
          <dgm:chPref val="1"/>
        </dgm:presLayoutVars>
      </dgm:prSet>
      <dgm:spPr/>
    </dgm:pt>
    <dgm:pt modelId="{8F74F3CC-72A9-4E41-BBF7-9BD58CB5A4BA}" type="pres">
      <dgm:prSet presAssocID="{FB22E2FC-204B-4555-9606-1FED815BDCE5}" presName="sibTrans" presStyleCnt="0"/>
      <dgm:spPr/>
    </dgm:pt>
    <dgm:pt modelId="{DCACF483-F908-4ECE-AAB4-753F92CE28BF}" type="pres">
      <dgm:prSet presAssocID="{756A31B4-CABF-4BB9-AD08-8DA23AE9D9B3}" presName="compNode" presStyleCnt="0"/>
      <dgm:spPr/>
    </dgm:pt>
    <dgm:pt modelId="{00547EF9-E0F3-4DE4-832B-79953A110EE7}" type="pres">
      <dgm:prSet presAssocID="{756A31B4-CABF-4BB9-AD08-8DA23AE9D9B3}" presName="iconBgRect" presStyleLbl="bgShp" presStyleIdx="1" presStyleCnt="5"/>
      <dgm:spPr/>
    </dgm:pt>
    <dgm:pt modelId="{248E3D8D-9C26-486A-BF73-A404937562B7}" type="pres">
      <dgm:prSet presAssocID="{756A31B4-CABF-4BB9-AD08-8DA23AE9D9B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deo camera"/>
        </a:ext>
      </dgm:extLst>
    </dgm:pt>
    <dgm:pt modelId="{975E450C-0A9C-4820-A2F5-CDEA79808836}" type="pres">
      <dgm:prSet presAssocID="{756A31B4-CABF-4BB9-AD08-8DA23AE9D9B3}" presName="spaceRect" presStyleCnt="0"/>
      <dgm:spPr/>
    </dgm:pt>
    <dgm:pt modelId="{E1B21B0D-FBD1-4F65-896D-55D3D5C09FB3}" type="pres">
      <dgm:prSet presAssocID="{756A31B4-CABF-4BB9-AD08-8DA23AE9D9B3}" presName="textRect" presStyleLbl="revTx" presStyleIdx="1" presStyleCnt="5">
        <dgm:presLayoutVars>
          <dgm:chMax val="1"/>
          <dgm:chPref val="1"/>
        </dgm:presLayoutVars>
      </dgm:prSet>
      <dgm:spPr/>
    </dgm:pt>
    <dgm:pt modelId="{50DD2AB2-A7DE-4BA2-A5D3-01BFBF4FDB19}" type="pres">
      <dgm:prSet presAssocID="{3167E605-4550-433A-9566-EB5B795936FD}" presName="sibTrans" presStyleCnt="0"/>
      <dgm:spPr/>
    </dgm:pt>
    <dgm:pt modelId="{5CAD4068-1C00-404F-9ED5-43F5D0BC8213}" type="pres">
      <dgm:prSet presAssocID="{974647BE-6A96-4CD6-98E4-BB5E93055428}" presName="compNode" presStyleCnt="0"/>
      <dgm:spPr/>
    </dgm:pt>
    <dgm:pt modelId="{75D9C63A-22E1-47EF-9818-75F8650A0395}" type="pres">
      <dgm:prSet presAssocID="{974647BE-6A96-4CD6-98E4-BB5E93055428}" presName="iconBgRect" presStyleLbl="bgShp" presStyleIdx="2" presStyleCnt="5"/>
      <dgm:spPr/>
    </dgm:pt>
    <dgm:pt modelId="{A0503EFE-2506-4D53-8000-146C37A11D7F}" type="pres">
      <dgm:prSet presAssocID="{974647BE-6A96-4CD6-98E4-BB5E9305542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026960BB-FF48-4861-910D-4070AFD5C6E2}" type="pres">
      <dgm:prSet presAssocID="{974647BE-6A96-4CD6-98E4-BB5E93055428}" presName="spaceRect" presStyleCnt="0"/>
      <dgm:spPr/>
    </dgm:pt>
    <dgm:pt modelId="{1A00B2D5-89B4-42DD-A7F6-2DB104EE7368}" type="pres">
      <dgm:prSet presAssocID="{974647BE-6A96-4CD6-98E4-BB5E93055428}" presName="textRect" presStyleLbl="revTx" presStyleIdx="2" presStyleCnt="5">
        <dgm:presLayoutVars>
          <dgm:chMax val="1"/>
          <dgm:chPref val="1"/>
        </dgm:presLayoutVars>
      </dgm:prSet>
      <dgm:spPr/>
    </dgm:pt>
    <dgm:pt modelId="{4FB7F781-FFDD-45B4-A47F-11C84E9DE279}" type="pres">
      <dgm:prSet presAssocID="{AC354B33-7C66-432D-BF7C-C0AD93141360}" presName="sibTrans" presStyleCnt="0"/>
      <dgm:spPr/>
    </dgm:pt>
    <dgm:pt modelId="{881B8886-32BF-474A-BD2D-351B32120BBE}" type="pres">
      <dgm:prSet presAssocID="{5903C30B-4D7E-4E7F-AC5D-B5CECA62F207}" presName="compNode" presStyleCnt="0"/>
      <dgm:spPr/>
    </dgm:pt>
    <dgm:pt modelId="{A9EA3BF1-B3EF-4378-B5FB-C5D933474E27}" type="pres">
      <dgm:prSet presAssocID="{5903C30B-4D7E-4E7F-AC5D-B5CECA62F207}" presName="iconBgRect" presStyleLbl="bgShp" presStyleIdx="3" presStyleCnt="5"/>
      <dgm:spPr/>
    </dgm:pt>
    <dgm:pt modelId="{F6F2A4F9-1951-4522-9848-4D51B3488427}" type="pres">
      <dgm:prSet presAssocID="{5903C30B-4D7E-4E7F-AC5D-B5CECA62F20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BB878439-FD61-4A8F-BEDC-9DB7BA726E0B}" type="pres">
      <dgm:prSet presAssocID="{5903C30B-4D7E-4E7F-AC5D-B5CECA62F207}" presName="spaceRect" presStyleCnt="0"/>
      <dgm:spPr/>
    </dgm:pt>
    <dgm:pt modelId="{84CD11FC-C113-4E25-95FD-D491649EE32A}" type="pres">
      <dgm:prSet presAssocID="{5903C30B-4D7E-4E7F-AC5D-B5CECA62F207}" presName="textRect" presStyleLbl="revTx" presStyleIdx="3" presStyleCnt="5">
        <dgm:presLayoutVars>
          <dgm:chMax val="1"/>
          <dgm:chPref val="1"/>
        </dgm:presLayoutVars>
      </dgm:prSet>
      <dgm:spPr/>
    </dgm:pt>
    <dgm:pt modelId="{B3F2C08B-CD74-40AE-B749-0B945C3D8D9E}" type="pres">
      <dgm:prSet presAssocID="{F8D5FE87-151E-4722-A8A5-E8D1E8DA9775}" presName="sibTrans" presStyleCnt="0"/>
      <dgm:spPr/>
    </dgm:pt>
    <dgm:pt modelId="{F97B29AE-B1B5-4733-A90A-E3A2FEB643B5}" type="pres">
      <dgm:prSet presAssocID="{12584812-8034-4C62-9450-6EF6AC17A0C1}" presName="compNode" presStyleCnt="0"/>
      <dgm:spPr/>
    </dgm:pt>
    <dgm:pt modelId="{2E9C7940-2066-4C34-A38C-AB0D4549AAA9}" type="pres">
      <dgm:prSet presAssocID="{12584812-8034-4C62-9450-6EF6AC17A0C1}" presName="iconBgRect" presStyleLbl="bgShp" presStyleIdx="4" presStyleCnt="5"/>
      <dgm:spPr/>
    </dgm:pt>
    <dgm:pt modelId="{E1677857-A80A-4632-A16D-B0BCCB302830}" type="pres">
      <dgm:prSet presAssocID="{12584812-8034-4C62-9450-6EF6AC17A0C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ye"/>
        </a:ext>
      </dgm:extLst>
    </dgm:pt>
    <dgm:pt modelId="{A19A606B-1F99-4A38-96CD-4CD46688D80F}" type="pres">
      <dgm:prSet presAssocID="{12584812-8034-4C62-9450-6EF6AC17A0C1}" presName="spaceRect" presStyleCnt="0"/>
      <dgm:spPr/>
    </dgm:pt>
    <dgm:pt modelId="{04EB0FEF-5439-4DB0-9889-2DDDD65F3BD8}" type="pres">
      <dgm:prSet presAssocID="{12584812-8034-4C62-9450-6EF6AC17A0C1}" presName="textRect" presStyleLbl="revTx" presStyleIdx="4" presStyleCnt="5">
        <dgm:presLayoutVars>
          <dgm:chMax val="1"/>
          <dgm:chPref val="1"/>
        </dgm:presLayoutVars>
      </dgm:prSet>
      <dgm:spPr/>
    </dgm:pt>
  </dgm:ptLst>
  <dgm:cxnLst>
    <dgm:cxn modelId="{FDD5CC0A-DC72-47D1-8347-0F489F8E7720}" srcId="{6F659C0E-5E93-4180-948A-017E382E4881}" destId="{756A31B4-CABF-4BB9-AD08-8DA23AE9D9B3}" srcOrd="1" destOrd="0" parTransId="{3ABA1496-050F-4928-A049-36C883FDA770}" sibTransId="{3167E605-4550-433A-9566-EB5B795936FD}"/>
    <dgm:cxn modelId="{C74EC141-2AC9-421C-A8DA-E49555D7EAA2}" srcId="{6F659C0E-5E93-4180-948A-017E382E4881}" destId="{12614F16-D323-4F85-B3DF-7767815CC942}" srcOrd="0" destOrd="0" parTransId="{85F81B0F-6BC6-49C8-B3C6-F3226C2A3341}" sibTransId="{FB22E2FC-204B-4555-9606-1FED815BDCE5}"/>
    <dgm:cxn modelId="{A4E03E59-BF76-4B11-9367-5EC135DC37B4}" srcId="{6F659C0E-5E93-4180-948A-017E382E4881}" destId="{974647BE-6A96-4CD6-98E4-BB5E93055428}" srcOrd="2" destOrd="0" parTransId="{9EBFA529-EA72-4BA7-9A75-0E4663293F9F}" sibTransId="{AC354B33-7C66-432D-BF7C-C0AD93141360}"/>
    <dgm:cxn modelId="{66C3DC93-5D2D-4D29-BB52-FDD78B10878B}" type="presOf" srcId="{974647BE-6A96-4CD6-98E4-BB5E93055428}" destId="{1A00B2D5-89B4-42DD-A7F6-2DB104EE7368}" srcOrd="0" destOrd="0" presId="urn:microsoft.com/office/officeart/2018/5/layout/IconCircleLabelList"/>
    <dgm:cxn modelId="{E54D5EB7-495C-4BA0-B506-1FCCBAA4388C}" type="presOf" srcId="{12614F16-D323-4F85-B3DF-7767815CC942}" destId="{6C778FB5-91A6-48B1-BFA6-B320AFFF8089}" srcOrd="0" destOrd="0" presId="urn:microsoft.com/office/officeart/2018/5/layout/IconCircleLabelList"/>
    <dgm:cxn modelId="{1050BABC-83DA-4C38-936E-1C38E846145A}" srcId="{6F659C0E-5E93-4180-948A-017E382E4881}" destId="{5903C30B-4D7E-4E7F-AC5D-B5CECA62F207}" srcOrd="3" destOrd="0" parTransId="{FD237B9C-B802-45C8-A012-F2C1AF1308DA}" sibTransId="{F8D5FE87-151E-4722-A8A5-E8D1E8DA9775}"/>
    <dgm:cxn modelId="{8816C2CF-DF5E-4959-B1D0-6109680FCD15}" type="presOf" srcId="{5903C30B-4D7E-4E7F-AC5D-B5CECA62F207}" destId="{84CD11FC-C113-4E25-95FD-D491649EE32A}" srcOrd="0" destOrd="0" presId="urn:microsoft.com/office/officeart/2018/5/layout/IconCircleLabelList"/>
    <dgm:cxn modelId="{6ADF99DA-8BE6-476B-B0AB-C7E7CDDC772A}" type="presOf" srcId="{6F659C0E-5E93-4180-948A-017E382E4881}" destId="{1D43929D-E1E1-4CA8-835B-2832B7878133}" srcOrd="0" destOrd="0" presId="urn:microsoft.com/office/officeart/2018/5/layout/IconCircleLabelList"/>
    <dgm:cxn modelId="{A3A0E0EA-AE7B-4FA4-A737-B3DC678B8CD4}" type="presOf" srcId="{12584812-8034-4C62-9450-6EF6AC17A0C1}" destId="{04EB0FEF-5439-4DB0-9889-2DDDD65F3BD8}" srcOrd="0" destOrd="0" presId="urn:microsoft.com/office/officeart/2018/5/layout/IconCircleLabelList"/>
    <dgm:cxn modelId="{A37BC2EB-F988-4CE9-80BD-FB008D17B96C}" srcId="{6F659C0E-5E93-4180-948A-017E382E4881}" destId="{12584812-8034-4C62-9450-6EF6AC17A0C1}" srcOrd="4" destOrd="0" parTransId="{9C5B76E7-5138-40BB-A172-A6D10CD924D3}" sibTransId="{8D3D846B-64C4-4DB5-BBF8-42651815504A}"/>
    <dgm:cxn modelId="{738882F9-DF0A-4EDD-BB99-BB3815BB27C7}" type="presOf" srcId="{756A31B4-CABF-4BB9-AD08-8DA23AE9D9B3}" destId="{E1B21B0D-FBD1-4F65-896D-55D3D5C09FB3}" srcOrd="0" destOrd="0" presId="urn:microsoft.com/office/officeart/2018/5/layout/IconCircleLabelList"/>
    <dgm:cxn modelId="{C7FC0CCE-0480-49D0-991D-71F092858473}" type="presParOf" srcId="{1D43929D-E1E1-4CA8-835B-2832B7878133}" destId="{516B90AB-D4A6-4F94-A513-F1D31767C5A7}" srcOrd="0" destOrd="0" presId="urn:microsoft.com/office/officeart/2018/5/layout/IconCircleLabelList"/>
    <dgm:cxn modelId="{ACE8AE5C-EA35-4545-94EC-AB7D8F2290DD}" type="presParOf" srcId="{516B90AB-D4A6-4F94-A513-F1D31767C5A7}" destId="{4634AF6D-74C0-4D54-9D67-4FE5AB99AB86}" srcOrd="0" destOrd="0" presId="urn:microsoft.com/office/officeart/2018/5/layout/IconCircleLabelList"/>
    <dgm:cxn modelId="{D43BF77E-6377-41EF-A255-E2C24B303B2A}" type="presParOf" srcId="{516B90AB-D4A6-4F94-A513-F1D31767C5A7}" destId="{FCADF86B-3A54-400C-97DB-2A8BD42E52FC}" srcOrd="1" destOrd="0" presId="urn:microsoft.com/office/officeart/2018/5/layout/IconCircleLabelList"/>
    <dgm:cxn modelId="{B381D90C-5105-4760-93E9-6C7D292433C3}" type="presParOf" srcId="{516B90AB-D4A6-4F94-A513-F1D31767C5A7}" destId="{D3ADC05D-6828-4050-A337-E9E8391D2613}" srcOrd="2" destOrd="0" presId="urn:microsoft.com/office/officeart/2018/5/layout/IconCircleLabelList"/>
    <dgm:cxn modelId="{71E62974-462E-416D-8DAF-1FAC0967643F}" type="presParOf" srcId="{516B90AB-D4A6-4F94-A513-F1D31767C5A7}" destId="{6C778FB5-91A6-48B1-BFA6-B320AFFF8089}" srcOrd="3" destOrd="0" presId="urn:microsoft.com/office/officeart/2018/5/layout/IconCircleLabelList"/>
    <dgm:cxn modelId="{8DC7D5B4-AF3F-49B3-8C37-947187CB53D4}" type="presParOf" srcId="{1D43929D-E1E1-4CA8-835B-2832B7878133}" destId="{8F74F3CC-72A9-4E41-BBF7-9BD58CB5A4BA}" srcOrd="1" destOrd="0" presId="urn:microsoft.com/office/officeart/2018/5/layout/IconCircleLabelList"/>
    <dgm:cxn modelId="{F753FE38-865E-4168-9539-DAB78F054934}" type="presParOf" srcId="{1D43929D-E1E1-4CA8-835B-2832B7878133}" destId="{DCACF483-F908-4ECE-AAB4-753F92CE28BF}" srcOrd="2" destOrd="0" presId="urn:microsoft.com/office/officeart/2018/5/layout/IconCircleLabelList"/>
    <dgm:cxn modelId="{B31CCEC3-FA80-46AA-ADD2-CBF3EC7A2A56}" type="presParOf" srcId="{DCACF483-F908-4ECE-AAB4-753F92CE28BF}" destId="{00547EF9-E0F3-4DE4-832B-79953A110EE7}" srcOrd="0" destOrd="0" presId="urn:microsoft.com/office/officeart/2018/5/layout/IconCircleLabelList"/>
    <dgm:cxn modelId="{CA4A3CA7-68F0-4052-9AF1-8FFE9E22F775}" type="presParOf" srcId="{DCACF483-F908-4ECE-AAB4-753F92CE28BF}" destId="{248E3D8D-9C26-486A-BF73-A404937562B7}" srcOrd="1" destOrd="0" presId="urn:microsoft.com/office/officeart/2018/5/layout/IconCircleLabelList"/>
    <dgm:cxn modelId="{3C46BD89-6B0A-4025-B446-2B862A13DA72}" type="presParOf" srcId="{DCACF483-F908-4ECE-AAB4-753F92CE28BF}" destId="{975E450C-0A9C-4820-A2F5-CDEA79808836}" srcOrd="2" destOrd="0" presId="urn:microsoft.com/office/officeart/2018/5/layout/IconCircleLabelList"/>
    <dgm:cxn modelId="{0C678854-1607-4C24-8B6C-3AAE5F88F654}" type="presParOf" srcId="{DCACF483-F908-4ECE-AAB4-753F92CE28BF}" destId="{E1B21B0D-FBD1-4F65-896D-55D3D5C09FB3}" srcOrd="3" destOrd="0" presId="urn:microsoft.com/office/officeart/2018/5/layout/IconCircleLabelList"/>
    <dgm:cxn modelId="{F8E1D3B5-6E2D-42CE-937F-835E9A973F62}" type="presParOf" srcId="{1D43929D-E1E1-4CA8-835B-2832B7878133}" destId="{50DD2AB2-A7DE-4BA2-A5D3-01BFBF4FDB19}" srcOrd="3" destOrd="0" presId="urn:microsoft.com/office/officeart/2018/5/layout/IconCircleLabelList"/>
    <dgm:cxn modelId="{FF0D8D6D-A8C0-4230-B420-5176F7D5476A}" type="presParOf" srcId="{1D43929D-E1E1-4CA8-835B-2832B7878133}" destId="{5CAD4068-1C00-404F-9ED5-43F5D0BC8213}" srcOrd="4" destOrd="0" presId="urn:microsoft.com/office/officeart/2018/5/layout/IconCircleLabelList"/>
    <dgm:cxn modelId="{BE381BCE-AB13-4D91-9E94-FDD504D38878}" type="presParOf" srcId="{5CAD4068-1C00-404F-9ED5-43F5D0BC8213}" destId="{75D9C63A-22E1-47EF-9818-75F8650A0395}" srcOrd="0" destOrd="0" presId="urn:microsoft.com/office/officeart/2018/5/layout/IconCircleLabelList"/>
    <dgm:cxn modelId="{0A25475B-1041-4BA5-851F-EBA76A0DC120}" type="presParOf" srcId="{5CAD4068-1C00-404F-9ED5-43F5D0BC8213}" destId="{A0503EFE-2506-4D53-8000-146C37A11D7F}" srcOrd="1" destOrd="0" presId="urn:microsoft.com/office/officeart/2018/5/layout/IconCircleLabelList"/>
    <dgm:cxn modelId="{5CA54FE0-F732-4136-9617-3EF817464DC1}" type="presParOf" srcId="{5CAD4068-1C00-404F-9ED5-43F5D0BC8213}" destId="{026960BB-FF48-4861-910D-4070AFD5C6E2}" srcOrd="2" destOrd="0" presId="urn:microsoft.com/office/officeart/2018/5/layout/IconCircleLabelList"/>
    <dgm:cxn modelId="{2A78E50E-BF85-4992-AFA8-5DE86A46E3FA}" type="presParOf" srcId="{5CAD4068-1C00-404F-9ED5-43F5D0BC8213}" destId="{1A00B2D5-89B4-42DD-A7F6-2DB104EE7368}" srcOrd="3" destOrd="0" presId="urn:microsoft.com/office/officeart/2018/5/layout/IconCircleLabelList"/>
    <dgm:cxn modelId="{0A42215C-2BE8-4A76-861C-EE641D54D3C9}" type="presParOf" srcId="{1D43929D-E1E1-4CA8-835B-2832B7878133}" destId="{4FB7F781-FFDD-45B4-A47F-11C84E9DE279}" srcOrd="5" destOrd="0" presId="urn:microsoft.com/office/officeart/2018/5/layout/IconCircleLabelList"/>
    <dgm:cxn modelId="{59A01D98-658B-429E-BDAF-102472AECB89}" type="presParOf" srcId="{1D43929D-E1E1-4CA8-835B-2832B7878133}" destId="{881B8886-32BF-474A-BD2D-351B32120BBE}" srcOrd="6" destOrd="0" presId="urn:microsoft.com/office/officeart/2018/5/layout/IconCircleLabelList"/>
    <dgm:cxn modelId="{B22D881F-4745-440C-BB5B-51ED6E81C509}" type="presParOf" srcId="{881B8886-32BF-474A-BD2D-351B32120BBE}" destId="{A9EA3BF1-B3EF-4378-B5FB-C5D933474E27}" srcOrd="0" destOrd="0" presId="urn:microsoft.com/office/officeart/2018/5/layout/IconCircleLabelList"/>
    <dgm:cxn modelId="{28D0CEE8-9EF4-464C-98E7-8144B7D89AE3}" type="presParOf" srcId="{881B8886-32BF-474A-BD2D-351B32120BBE}" destId="{F6F2A4F9-1951-4522-9848-4D51B3488427}" srcOrd="1" destOrd="0" presId="urn:microsoft.com/office/officeart/2018/5/layout/IconCircleLabelList"/>
    <dgm:cxn modelId="{295AF099-42BE-4CE3-9E2D-CAB44ECCA3DD}" type="presParOf" srcId="{881B8886-32BF-474A-BD2D-351B32120BBE}" destId="{BB878439-FD61-4A8F-BEDC-9DB7BA726E0B}" srcOrd="2" destOrd="0" presId="urn:microsoft.com/office/officeart/2018/5/layout/IconCircleLabelList"/>
    <dgm:cxn modelId="{7E92928E-D35E-40AC-9F76-A61120E3BFE2}" type="presParOf" srcId="{881B8886-32BF-474A-BD2D-351B32120BBE}" destId="{84CD11FC-C113-4E25-95FD-D491649EE32A}" srcOrd="3" destOrd="0" presId="urn:microsoft.com/office/officeart/2018/5/layout/IconCircleLabelList"/>
    <dgm:cxn modelId="{3F3B05B2-0469-4C2B-9034-6F5DDE840C12}" type="presParOf" srcId="{1D43929D-E1E1-4CA8-835B-2832B7878133}" destId="{B3F2C08B-CD74-40AE-B749-0B945C3D8D9E}" srcOrd="7" destOrd="0" presId="urn:microsoft.com/office/officeart/2018/5/layout/IconCircleLabelList"/>
    <dgm:cxn modelId="{5B47DE26-136D-419E-8714-7C102BB5AF4C}" type="presParOf" srcId="{1D43929D-E1E1-4CA8-835B-2832B7878133}" destId="{F97B29AE-B1B5-4733-A90A-E3A2FEB643B5}" srcOrd="8" destOrd="0" presId="urn:microsoft.com/office/officeart/2018/5/layout/IconCircleLabelList"/>
    <dgm:cxn modelId="{7BDBE0FF-8BEB-4C89-913E-57FF1CD64D66}" type="presParOf" srcId="{F97B29AE-B1B5-4733-A90A-E3A2FEB643B5}" destId="{2E9C7940-2066-4C34-A38C-AB0D4549AAA9}" srcOrd="0" destOrd="0" presId="urn:microsoft.com/office/officeart/2018/5/layout/IconCircleLabelList"/>
    <dgm:cxn modelId="{0F3C834F-1B23-451D-8166-845756211700}" type="presParOf" srcId="{F97B29AE-B1B5-4733-A90A-E3A2FEB643B5}" destId="{E1677857-A80A-4632-A16D-B0BCCB302830}" srcOrd="1" destOrd="0" presId="urn:microsoft.com/office/officeart/2018/5/layout/IconCircleLabelList"/>
    <dgm:cxn modelId="{FDC79ED3-0A74-48B6-99DD-A8AA7CF05629}" type="presParOf" srcId="{F97B29AE-B1B5-4733-A90A-E3A2FEB643B5}" destId="{A19A606B-1F99-4A38-96CD-4CD46688D80F}" srcOrd="2" destOrd="0" presId="urn:microsoft.com/office/officeart/2018/5/layout/IconCircleLabelList"/>
    <dgm:cxn modelId="{75CB3460-CE31-4929-BACB-4EE083E09C20}" type="presParOf" srcId="{F97B29AE-B1B5-4733-A90A-E3A2FEB643B5}" destId="{04EB0FEF-5439-4DB0-9889-2DDDD65F3BD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a:effectLst>
          <a:outerShdw blurRad="50800" dist="38100" dir="2700000" algn="tl" rotWithShape="0">
            <a:prstClr val="black">
              <a:alpha val="40000"/>
            </a:prstClr>
          </a:outerShdw>
        </a:effectLst>
      </dgm:spPr>
      <dgm:t>
        <a:bodyPr/>
        <a:lstStyle/>
        <a:p>
          <a:pPr>
            <a:spcAft>
              <a:spcPct val="35000"/>
            </a:spcAft>
          </a:pPr>
          <a:endParaRPr lang="en-US" sz="200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a:effectLst>
          <a:outerShdw blurRad="50800" dist="38100" dir="2700000" algn="tl" rotWithShape="0">
            <a:prstClr val="black">
              <a:alpha val="40000"/>
            </a:prstClr>
          </a:outerShdw>
        </a:effectLst>
      </dgm:spPr>
      <dgm:t>
        <a:bodyPr/>
        <a:lstStyle/>
        <a:p>
          <a:pPr>
            <a:spcAft>
              <a:spcPct val="35000"/>
            </a:spcAft>
          </a:pPr>
          <a:endParaRPr lang="en-US" sz="170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a:effectLst>
          <a:outerShdw blurRad="50800" dist="38100" dir="2700000" algn="tl" rotWithShape="0">
            <a:prstClr val="black">
              <a:alpha val="40000"/>
            </a:prstClr>
          </a:outerShdw>
        </a:effectLst>
      </dgm:spPr>
      <dgm:t>
        <a:bodyPr/>
        <a:lstStyle/>
        <a:p>
          <a:pPr>
            <a:spcAft>
              <a:spcPct val="35000"/>
            </a:spcAft>
          </a:pPr>
          <a:endParaRPr lang="en-US" sz="160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a:effectLst>
          <a:outerShdw blurRad="50800" dist="38100" dir="2700000" algn="tl" rotWithShape="0">
            <a:prstClr val="black">
              <a:alpha val="40000"/>
            </a:prstClr>
          </a:outerShdw>
        </a:effectLst>
      </dgm:spPr>
      <dgm:t>
        <a:bodyPr/>
        <a:lstStyle/>
        <a:p>
          <a:endParaRPr lang="en-US" sz="1800" b="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Inspiration</a:t>
          </a:r>
          <a:endParaRPr lang="en-US" sz="3300" kern="120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#HumansFirst</a:t>
          </a:r>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Information </a:t>
          </a:r>
        </a:p>
      </dsp:txBody>
      <dsp:txXfrm>
        <a:off x="1370632" y="1754981"/>
        <a:ext cx="2454388" cy="1595437"/>
      </dsp:txXfrm>
    </dsp:sp>
    <dsp:sp modelId="{7344CFCD-363A-4744-A109-D9764535542B}">
      <dsp:nvSpPr>
        <dsp:cNvPr id="0" name=""/>
        <dsp:cNvSpPr/>
      </dsp:nvSpPr>
      <dsp:spPr>
        <a:xfrm>
          <a:off x="3815697" y="1754981"/>
          <a:ext cx="292474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Microsoft Ignite &amp; the Virtual Hub</a:t>
          </a:r>
        </a:p>
      </dsp:txBody>
      <dsp:txXfrm>
        <a:off x="3815697" y="1754981"/>
        <a:ext cx="2924747"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a:t>Tools </a:t>
          </a:r>
        </a:p>
      </dsp:txBody>
      <dsp:txXfrm>
        <a:off x="1370632" y="3430190"/>
        <a:ext cx="2454388" cy="1595437"/>
      </dsp:txXfrm>
    </dsp:sp>
    <dsp:sp modelId="{AFE7C525-4E6A-47F5-A667-7B185B472F87}">
      <dsp:nvSpPr>
        <dsp:cNvPr id="0" name=""/>
        <dsp:cNvSpPr/>
      </dsp:nvSpPr>
      <dsp:spPr>
        <a:xfrm>
          <a:off x="3836707" y="3430190"/>
          <a:ext cx="29756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Virtual Event Playbook</a:t>
          </a:r>
        </a:p>
      </dsp:txBody>
      <dsp:txXfrm>
        <a:off x="3836707" y="3430190"/>
        <a:ext cx="2975676"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17C4C-AF53-4FCE-887B-FA36FBC5EE5A}">
      <dsp:nvSpPr>
        <dsp:cNvPr id="0" name=""/>
        <dsp:cNvSpPr/>
      </dsp:nvSpPr>
      <dsp:spPr>
        <a:xfrm>
          <a:off x="1628633" y="141339"/>
          <a:ext cx="2818483" cy="2818912"/>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B365B4-DFF6-40FF-BB39-2031CFEF03ED}">
      <dsp:nvSpPr>
        <dsp:cNvPr id="0" name=""/>
        <dsp:cNvSpPr/>
      </dsp:nvSpPr>
      <dsp:spPr>
        <a:xfrm>
          <a:off x="2251611" y="1159052"/>
          <a:ext cx="1566177" cy="78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#HumansFirst Approach</a:t>
          </a:r>
        </a:p>
      </dsp:txBody>
      <dsp:txXfrm>
        <a:off x="2251611" y="1159052"/>
        <a:ext cx="1566177" cy="782901"/>
      </dsp:txXfrm>
    </dsp:sp>
    <dsp:sp modelId="{A353D311-E4EB-4A09-8CF2-44A3F5EE8CB1}">
      <dsp:nvSpPr>
        <dsp:cNvPr id="0" name=""/>
        <dsp:cNvSpPr/>
      </dsp:nvSpPr>
      <dsp:spPr>
        <a:xfrm>
          <a:off x="845809" y="1761013"/>
          <a:ext cx="2818483" cy="2818912"/>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59089-1626-400D-BC60-39664693B962}">
      <dsp:nvSpPr>
        <dsp:cNvPr id="0" name=""/>
        <dsp:cNvSpPr/>
      </dsp:nvSpPr>
      <dsp:spPr>
        <a:xfrm>
          <a:off x="1471962" y="2788095"/>
          <a:ext cx="1566177" cy="78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Modern Collaboration Architecture (MOCA)</a:t>
          </a:r>
        </a:p>
      </dsp:txBody>
      <dsp:txXfrm>
        <a:off x="1471962" y="2788095"/>
        <a:ext cx="1566177" cy="782901"/>
      </dsp:txXfrm>
    </dsp:sp>
    <dsp:sp modelId="{58910157-AE74-4CC7-961A-1FDAE629935C}">
      <dsp:nvSpPr>
        <dsp:cNvPr id="0" name=""/>
        <dsp:cNvSpPr/>
      </dsp:nvSpPr>
      <dsp:spPr>
        <a:xfrm>
          <a:off x="1829235" y="3574510"/>
          <a:ext cx="2421514" cy="2422484"/>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D9281C-1CF9-4BEC-9321-190A66F4A06D}">
      <dsp:nvSpPr>
        <dsp:cNvPr id="0" name=""/>
        <dsp:cNvSpPr/>
      </dsp:nvSpPr>
      <dsp:spPr>
        <a:xfrm>
          <a:off x="2255316" y="4419481"/>
          <a:ext cx="1566177" cy="782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Microsoft 365 Adoption Framework</a:t>
          </a:r>
        </a:p>
      </dsp:txBody>
      <dsp:txXfrm>
        <a:off x="2255316" y="4419481"/>
        <a:ext cx="1566177" cy="782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32FE2-A234-424E-8DCA-258E0BAA5456}">
      <dsp:nvSpPr>
        <dsp:cNvPr id="0" name=""/>
        <dsp:cNvSpPr/>
      </dsp:nvSpPr>
      <dsp:spPr>
        <a:xfrm>
          <a:off x="-5070229" y="-776756"/>
          <a:ext cx="6038144" cy="6038144"/>
        </a:xfrm>
        <a:prstGeom prst="blockArc">
          <a:avLst>
            <a:gd name="adj1" fmla="val 18900000"/>
            <a:gd name="adj2" fmla="val 2700000"/>
            <a:gd name="adj3" fmla="val 35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431633-35D5-4F08-88F4-BB0897B8726C}">
      <dsp:nvSpPr>
        <dsp:cNvPr id="0" name=""/>
        <dsp:cNvSpPr/>
      </dsp:nvSpPr>
      <dsp:spPr>
        <a:xfrm>
          <a:off x="622524" y="448463"/>
          <a:ext cx="7429594" cy="8969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9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Prioritize employee health &amp; wellness</a:t>
          </a:r>
        </a:p>
      </dsp:txBody>
      <dsp:txXfrm>
        <a:off x="622524" y="448463"/>
        <a:ext cx="7429594" cy="896926"/>
      </dsp:txXfrm>
    </dsp:sp>
    <dsp:sp modelId="{6F9A4169-7DC7-4EA3-A25D-7B37D2F411EE}">
      <dsp:nvSpPr>
        <dsp:cNvPr id="0" name=""/>
        <dsp:cNvSpPr/>
      </dsp:nvSpPr>
      <dsp:spPr>
        <a:xfrm>
          <a:off x="61945" y="336347"/>
          <a:ext cx="1121157" cy="11211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A04400-515A-4AF4-ADFB-4CF6BBD9201D}">
      <dsp:nvSpPr>
        <dsp:cNvPr id="0" name=""/>
        <dsp:cNvSpPr/>
      </dsp:nvSpPr>
      <dsp:spPr>
        <a:xfrm>
          <a:off x="948557" y="1793852"/>
          <a:ext cx="7103561" cy="8969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9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Evolve the “What tool when?” conversation</a:t>
          </a:r>
        </a:p>
      </dsp:txBody>
      <dsp:txXfrm>
        <a:off x="948557" y="1793852"/>
        <a:ext cx="7103561" cy="896926"/>
      </dsp:txXfrm>
    </dsp:sp>
    <dsp:sp modelId="{1E2B6889-C0D3-4B16-BDBE-F2174D1B07A8}">
      <dsp:nvSpPr>
        <dsp:cNvPr id="0" name=""/>
        <dsp:cNvSpPr/>
      </dsp:nvSpPr>
      <dsp:spPr>
        <a:xfrm>
          <a:off x="387978" y="1681736"/>
          <a:ext cx="1121157" cy="11211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4DF090-3308-4A39-9212-1A4B69330058}">
      <dsp:nvSpPr>
        <dsp:cNvPr id="0" name=""/>
        <dsp:cNvSpPr/>
      </dsp:nvSpPr>
      <dsp:spPr>
        <a:xfrm>
          <a:off x="622524" y="3139241"/>
          <a:ext cx="7429594" cy="8969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93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a:t>Deliver on business outcomes</a:t>
          </a:r>
        </a:p>
      </dsp:txBody>
      <dsp:txXfrm>
        <a:off x="622524" y="3139241"/>
        <a:ext cx="7429594" cy="896926"/>
      </dsp:txXfrm>
    </dsp:sp>
    <dsp:sp modelId="{F0EA3014-4DA2-4931-BC57-22D16A8F8DFF}">
      <dsp:nvSpPr>
        <dsp:cNvPr id="0" name=""/>
        <dsp:cNvSpPr/>
      </dsp:nvSpPr>
      <dsp:spPr>
        <a:xfrm>
          <a:off x="61945" y="3027125"/>
          <a:ext cx="1121157" cy="112115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67796-14AB-4727-AFF6-B9E0DD9B2665}">
      <dsp:nvSpPr>
        <dsp:cNvPr id="0" name=""/>
        <dsp:cNvSpPr/>
      </dsp:nvSpPr>
      <dsp:spPr>
        <a:xfrm>
          <a:off x="79800" y="530683"/>
          <a:ext cx="2434407" cy="996441"/>
        </a:xfrm>
        <a:prstGeom prst="rect">
          <a:avLst/>
        </a:prstGeom>
        <a:solidFill>
          <a:srgbClr val="5558AF"/>
        </a:solidFill>
        <a:ln w="12700" cap="flat" cmpd="sng" algn="ctr">
          <a:solidFill>
            <a:srgbClr val="5558A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Digital breakouts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(30 mins)</a:t>
          </a:r>
        </a:p>
      </dsp:txBody>
      <dsp:txXfrm>
        <a:off x="79800" y="530683"/>
        <a:ext cx="2434407" cy="996441"/>
      </dsp:txXfrm>
    </dsp:sp>
    <dsp:sp modelId="{36440066-B84F-4ED7-B239-FE65B64FC719}">
      <dsp:nvSpPr>
        <dsp:cNvPr id="0" name=""/>
        <dsp:cNvSpPr/>
      </dsp:nvSpPr>
      <dsp:spPr>
        <a:xfrm>
          <a:off x="62063" y="1541769"/>
          <a:ext cx="2442627" cy="3300862"/>
        </a:xfrm>
        <a:prstGeom prst="rect">
          <a:avLst/>
        </a:prstGeom>
        <a:noFill/>
        <a:ln w="12700" cap="flat" cmpd="sng" algn="ctr">
          <a:solidFill>
            <a:srgbClr val="5558A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Innovations and </a:t>
          </a:r>
          <a:b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b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new feature announcements</a:t>
          </a:r>
        </a:p>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Level 100/200</a:t>
          </a:r>
        </a:p>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Double-click from Key Segments</a:t>
          </a:r>
        </a:p>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 Ignite catalog</a:t>
          </a:r>
        </a:p>
      </dsp:txBody>
      <dsp:txXfrm>
        <a:off x="62063" y="1541769"/>
        <a:ext cx="2442627" cy="3300862"/>
      </dsp:txXfrm>
    </dsp:sp>
    <dsp:sp modelId="{926623D6-2FBF-4505-A34C-FF9DC2101C0F}">
      <dsp:nvSpPr>
        <dsp:cNvPr id="0" name=""/>
        <dsp:cNvSpPr/>
      </dsp:nvSpPr>
      <dsp:spPr>
        <a:xfrm>
          <a:off x="2831127" y="519299"/>
          <a:ext cx="2549122" cy="1019649"/>
        </a:xfrm>
        <a:prstGeom prst="rect">
          <a:avLst/>
        </a:prstGeom>
        <a:solidFill>
          <a:srgbClr val="5558AF"/>
        </a:solidFill>
        <a:ln w="12700" cap="flat" cmpd="sng" algn="ctr">
          <a:solidFill>
            <a:srgbClr val="5558A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Ask the Experts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(30 mins)</a:t>
          </a:r>
        </a:p>
      </dsp:txBody>
      <dsp:txXfrm>
        <a:off x="2831127" y="519299"/>
        <a:ext cx="2549122" cy="1019649"/>
      </dsp:txXfrm>
    </dsp:sp>
    <dsp:sp modelId="{84EBF82D-4C3D-457A-B19D-C3CEE7B8D080}">
      <dsp:nvSpPr>
        <dsp:cNvPr id="0" name=""/>
        <dsp:cNvSpPr/>
      </dsp:nvSpPr>
      <dsp:spPr>
        <a:xfrm>
          <a:off x="2831127" y="1538948"/>
          <a:ext cx="2549122" cy="3300862"/>
        </a:xfrm>
        <a:prstGeom prst="rect">
          <a:avLst/>
        </a:prstGeom>
        <a:noFill/>
        <a:ln w="12700" cap="flat" cmpd="sng" algn="ctr">
          <a:solidFill>
            <a:srgbClr val="5558A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2 sessions per digital breakout</a:t>
          </a:r>
        </a:p>
        <a:p>
          <a:pPr marL="171450" lvl="1" indent="-171450" algn="l" defTabSz="800100">
            <a:lnSpc>
              <a:spcPct val="90000"/>
            </a:lnSpc>
            <a:spcBef>
              <a:spcPct val="0"/>
            </a:spcBef>
            <a:spcAft>
              <a:spcPct val="150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Immediately follow breakouts</a:t>
          </a:r>
        </a:p>
        <a:p>
          <a:pPr marL="171450" lvl="1" indent="-171450" algn="l" defTabSz="800100">
            <a:lnSpc>
              <a:spcPct val="90000"/>
            </a:lnSpc>
            <a:spcBef>
              <a:spcPct val="0"/>
            </a:spcBef>
            <a:spcAft>
              <a:spcPct val="150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Planning to leverage CPMs/MVPs/TSPs </a:t>
          </a:r>
        </a:p>
        <a:p>
          <a:pPr marL="171450" lvl="1" indent="-171450" algn="l" defTabSz="800100">
            <a:lnSpc>
              <a:spcPct val="90000"/>
            </a:lnSpc>
            <a:spcBef>
              <a:spcPct val="0"/>
            </a:spcBef>
            <a:spcAft>
              <a:spcPct val="150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 Ignite catalog</a:t>
          </a:r>
        </a:p>
      </dsp:txBody>
      <dsp:txXfrm>
        <a:off x="2831127" y="1538948"/>
        <a:ext cx="2549122" cy="3300862"/>
      </dsp:txXfrm>
    </dsp:sp>
    <dsp:sp modelId="{D851C3A9-B8E3-495D-A38A-4FE5C9087E26}">
      <dsp:nvSpPr>
        <dsp:cNvPr id="0" name=""/>
        <dsp:cNvSpPr/>
      </dsp:nvSpPr>
      <dsp:spPr>
        <a:xfrm>
          <a:off x="5737126" y="519299"/>
          <a:ext cx="2549122" cy="1019649"/>
        </a:xfrm>
        <a:prstGeom prst="rect">
          <a:avLst/>
        </a:prstGeom>
        <a:solidFill>
          <a:srgbClr val="5558AF"/>
        </a:solidFill>
        <a:ln w="12700" cap="flat" cmpd="sng" algn="ctr">
          <a:solidFill>
            <a:srgbClr val="5558A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Pre-recorded sessions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(30-45 mins)</a:t>
          </a:r>
        </a:p>
      </dsp:txBody>
      <dsp:txXfrm>
        <a:off x="5737126" y="519299"/>
        <a:ext cx="2549122" cy="1019649"/>
      </dsp:txXfrm>
    </dsp:sp>
    <dsp:sp modelId="{BE9A4C87-5626-4C70-A465-D3A5D836A516}">
      <dsp:nvSpPr>
        <dsp:cNvPr id="0" name=""/>
        <dsp:cNvSpPr/>
      </dsp:nvSpPr>
      <dsp:spPr>
        <a:xfrm>
          <a:off x="5737126" y="1538948"/>
          <a:ext cx="2549122" cy="3300862"/>
        </a:xfrm>
        <a:prstGeom prst="rect">
          <a:avLst/>
        </a:prstGeom>
        <a:noFill/>
        <a:ln w="12700" cap="flat" cmpd="sng" algn="ctr">
          <a:solidFill>
            <a:srgbClr val="5558A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00000"/>
            </a:lnSpc>
            <a:spcBef>
              <a:spcPct val="0"/>
            </a:spcBef>
            <a:spcAft>
              <a:spcPts val="600"/>
            </a:spcAft>
            <a:buChar char="•"/>
          </a:pPr>
          <a:r>
            <a:rPr lang="en-US" sz="18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Level 200/300/400</a:t>
          </a:r>
        </a:p>
        <a:p>
          <a:pPr marL="171450" lvl="1" indent="-171450" algn="l" defTabSz="800100">
            <a:lnSpc>
              <a:spcPct val="100000"/>
            </a:lnSpc>
            <a:spcBef>
              <a:spcPct val="0"/>
            </a:spcBef>
            <a:spcAft>
              <a:spcPts val="600"/>
            </a:spcAft>
            <a:buChar char="•"/>
          </a:pPr>
          <a:r>
            <a:rPr lang="en-US" sz="18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Ask the Experts; Table Topics; Community</a:t>
          </a:r>
        </a:p>
        <a:p>
          <a:pPr marL="171450" lvl="1" indent="-171450" algn="l" defTabSz="8001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Evergreen skilling</a:t>
          </a:r>
        </a:p>
        <a:p>
          <a:pPr marL="171450" lvl="1" indent="-171450" algn="l" defTabSz="8001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Subset in Ignite catalog </a:t>
          </a:r>
        </a:p>
        <a:p>
          <a:pPr marL="171450" lvl="1" indent="-171450" algn="l" defTabSz="800100">
            <a:lnSpc>
              <a:spcPct val="100000"/>
            </a:lnSpc>
            <a:spcBef>
              <a:spcPct val="0"/>
            </a:spcBef>
            <a:spcAft>
              <a:spcPts val="600"/>
            </a:spcAft>
            <a:buChar char="•"/>
          </a:pPr>
          <a:r>
            <a:rPr lang="en-US" sz="1800" kern="1200" dirty="0">
              <a:solidFill>
                <a:prstClr val="black">
                  <a:hueOff val="0"/>
                  <a:satOff val="0"/>
                  <a:lumOff val="0"/>
                  <a:alphaOff val="0"/>
                </a:prstClr>
              </a:solidFill>
              <a:latin typeface="Segoe UI" panose="020B0502040204020203" pitchFamily="34" charset="0"/>
              <a:ea typeface="+mn-ea"/>
              <a:cs typeface="Segoe UI" panose="020B0502040204020203" pitchFamily="34" charset="0"/>
            </a:rPr>
            <a:t>Leads to Virtual Hub for continued skilling</a:t>
          </a:r>
        </a:p>
      </dsp:txBody>
      <dsp:txXfrm>
        <a:off x="5737126" y="1538948"/>
        <a:ext cx="2549122" cy="3300862"/>
      </dsp:txXfrm>
    </dsp:sp>
    <dsp:sp modelId="{E832B79A-E0A7-4CFE-A783-6DC01A20D4F1}">
      <dsp:nvSpPr>
        <dsp:cNvPr id="0" name=""/>
        <dsp:cNvSpPr/>
      </dsp:nvSpPr>
      <dsp:spPr>
        <a:xfrm>
          <a:off x="8639965" y="516393"/>
          <a:ext cx="2576551" cy="1019649"/>
        </a:xfrm>
        <a:prstGeom prst="rect">
          <a:avLst/>
        </a:prstGeom>
        <a:solidFill>
          <a:srgbClr val="5558AF"/>
        </a:solidFill>
        <a:ln w="12700" cap="flat" cmpd="sng" algn="ctr">
          <a:solidFill>
            <a:srgbClr val="5558A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Interstitials </a:t>
          </a:r>
        </a:p>
        <a:p>
          <a:pPr marL="0" lvl="0" indent="0" algn="ctr" defTabSz="1422400">
            <a:lnSpc>
              <a:spcPct val="90000"/>
            </a:lnSpc>
            <a:spcBef>
              <a:spcPct val="0"/>
            </a:spcBef>
            <a:spcAft>
              <a:spcPct val="35000"/>
            </a:spcAft>
            <a:buNone/>
          </a:pPr>
          <a:r>
            <a:rPr lang="en-US" sz="1800" b="1" kern="1200">
              <a:solidFill>
                <a:prstClr val="white"/>
              </a:solidFill>
              <a:latin typeface="Segoe UI Semibold" panose="020B0702040204020203" pitchFamily="34" charset="0"/>
              <a:ea typeface="+mn-ea"/>
              <a:cs typeface="Segoe UI Semibold" panose="020B0702040204020203" pitchFamily="34" charset="0"/>
            </a:rPr>
            <a:t>(15 mins)</a:t>
          </a:r>
        </a:p>
      </dsp:txBody>
      <dsp:txXfrm>
        <a:off x="8639965" y="516393"/>
        <a:ext cx="2576551" cy="1019649"/>
      </dsp:txXfrm>
    </dsp:sp>
    <dsp:sp modelId="{52C727ED-60EC-478C-999C-8A6AB80C6D90}">
      <dsp:nvSpPr>
        <dsp:cNvPr id="0" name=""/>
        <dsp:cNvSpPr/>
      </dsp:nvSpPr>
      <dsp:spPr>
        <a:xfrm>
          <a:off x="8656840" y="1538948"/>
          <a:ext cx="2549122" cy="3300862"/>
        </a:xfrm>
        <a:prstGeom prst="rect">
          <a:avLst/>
        </a:prstGeom>
        <a:noFill/>
        <a:ln w="12700" cap="flat" cmpd="sng" algn="ctr">
          <a:solidFill>
            <a:srgbClr val="5558AF">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15-min “snackables”</a:t>
          </a:r>
        </a:p>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Opportunities for interactive content</a:t>
          </a:r>
        </a:p>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Mechanics videos </a:t>
          </a:r>
        </a:p>
        <a:p>
          <a:pPr marL="228600" lvl="1" indent="-228600" algn="l" defTabSz="1066800">
            <a:lnSpc>
              <a:spcPct val="100000"/>
            </a:lnSpc>
            <a:spcBef>
              <a:spcPct val="0"/>
            </a:spcBef>
            <a:spcAft>
              <a:spcPts val="600"/>
            </a:spcAft>
            <a:buChar char="•"/>
          </a:pPr>
          <a:r>
            <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In Ignite catalog</a:t>
          </a:r>
        </a:p>
        <a:p>
          <a:pPr marL="228600" lvl="1" indent="-228600" algn="l" defTabSz="1066800">
            <a:lnSpc>
              <a:spcPct val="100000"/>
            </a:lnSpc>
            <a:spcBef>
              <a:spcPct val="0"/>
            </a:spcBef>
            <a:spcAft>
              <a:spcPts val="600"/>
            </a:spcAft>
            <a:buChar char="•"/>
          </a:pPr>
          <a:endParaRPr lang="en-US" sz="18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a:p>
          <a:pPr marL="228600" lvl="1" indent="-228600" algn="l" defTabSz="1066800">
            <a:lnSpc>
              <a:spcPct val="100000"/>
            </a:lnSpc>
            <a:spcBef>
              <a:spcPct val="0"/>
            </a:spcBef>
            <a:spcAft>
              <a:spcPts val="600"/>
            </a:spcAft>
            <a:buChar char="•"/>
          </a:pPr>
          <a:endParaRPr lang="en-US" sz="2000" kern="1200">
            <a:solidFill>
              <a:prstClr val="black">
                <a:hueOff val="0"/>
                <a:satOff val="0"/>
                <a:lumOff val="0"/>
                <a:alphaOff val="0"/>
              </a:prstClr>
            </a:solidFill>
            <a:latin typeface="Segoe UI" panose="020B0502040204020203" pitchFamily="34" charset="0"/>
            <a:ea typeface="+mn-ea"/>
            <a:cs typeface="Segoe UI" panose="020B0502040204020203" pitchFamily="34" charset="0"/>
          </a:endParaRPr>
        </a:p>
      </dsp:txBody>
      <dsp:txXfrm>
        <a:off x="8656840" y="1538948"/>
        <a:ext cx="2549122" cy="3300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4AF6D-74C0-4D54-9D67-4FE5AB99AB86}">
      <dsp:nvSpPr>
        <dsp:cNvPr id="0" name=""/>
        <dsp:cNvSpPr/>
      </dsp:nvSpPr>
      <dsp:spPr>
        <a:xfrm>
          <a:off x="924743" y="109566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ADF86B-3A54-400C-97DB-2A8BD42E52FC}">
      <dsp:nvSpPr>
        <dsp:cNvPr id="0" name=""/>
        <dsp:cNvSpPr/>
      </dsp:nvSpPr>
      <dsp:spPr>
        <a:xfrm>
          <a:off x="1158743"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778FB5-91A6-48B1-BFA6-B320AFFF8089}">
      <dsp:nvSpPr>
        <dsp:cNvPr id="0" name=""/>
        <dsp:cNvSpPr/>
      </dsp:nvSpPr>
      <dsp:spPr>
        <a:xfrm>
          <a:off x="573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Your curated guide to the latest content </a:t>
          </a:r>
        </a:p>
      </dsp:txBody>
      <dsp:txXfrm>
        <a:off x="573743" y="2535669"/>
        <a:ext cx="1800000" cy="720000"/>
      </dsp:txXfrm>
    </dsp:sp>
    <dsp:sp modelId="{00547EF9-E0F3-4DE4-832B-79953A110EE7}">
      <dsp:nvSpPr>
        <dsp:cNvPr id="0" name=""/>
        <dsp:cNvSpPr/>
      </dsp:nvSpPr>
      <dsp:spPr>
        <a:xfrm>
          <a:off x="3039743" y="109566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E3D8D-9C26-486A-BF73-A404937562B7}">
      <dsp:nvSpPr>
        <dsp:cNvPr id="0" name=""/>
        <dsp:cNvSpPr/>
      </dsp:nvSpPr>
      <dsp:spPr>
        <a:xfrm>
          <a:off x="3273743" y="132966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B21B0D-FBD1-4F65-896D-55D3D5C09FB3}">
      <dsp:nvSpPr>
        <dsp:cNvPr id="0" name=""/>
        <dsp:cNvSpPr/>
      </dsp:nvSpPr>
      <dsp:spPr>
        <a:xfrm>
          <a:off x="2688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Ignite Videos + MSLearn + docs.com + MVP content + Mechanics and more</a:t>
          </a:r>
        </a:p>
      </dsp:txBody>
      <dsp:txXfrm>
        <a:off x="2688743" y="2535669"/>
        <a:ext cx="1800000" cy="720000"/>
      </dsp:txXfrm>
    </dsp:sp>
    <dsp:sp modelId="{75D9C63A-22E1-47EF-9818-75F8650A0395}">
      <dsp:nvSpPr>
        <dsp:cNvPr id="0" name=""/>
        <dsp:cNvSpPr/>
      </dsp:nvSpPr>
      <dsp:spPr>
        <a:xfrm>
          <a:off x="5154743" y="109566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503EFE-2506-4D53-8000-146C37A11D7F}">
      <dsp:nvSpPr>
        <dsp:cNvPr id="0" name=""/>
        <dsp:cNvSpPr/>
      </dsp:nvSpPr>
      <dsp:spPr>
        <a:xfrm>
          <a:off x="5388743" y="132966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0B2D5-89B4-42DD-A7F6-2DB104EE7368}">
      <dsp:nvSpPr>
        <dsp:cNvPr id="0" name=""/>
        <dsp:cNvSpPr/>
      </dsp:nvSpPr>
      <dsp:spPr>
        <a:xfrm>
          <a:off x="4803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150+ videos for Ignite not in the catalog</a:t>
          </a:r>
        </a:p>
      </dsp:txBody>
      <dsp:txXfrm>
        <a:off x="4803743" y="2535669"/>
        <a:ext cx="1800000" cy="720000"/>
      </dsp:txXfrm>
    </dsp:sp>
    <dsp:sp modelId="{A9EA3BF1-B3EF-4378-B5FB-C5D933474E27}">
      <dsp:nvSpPr>
        <dsp:cNvPr id="0" name=""/>
        <dsp:cNvSpPr/>
      </dsp:nvSpPr>
      <dsp:spPr>
        <a:xfrm>
          <a:off x="7269743" y="109566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F2A4F9-1951-4522-9848-4D51B3488427}">
      <dsp:nvSpPr>
        <dsp:cNvPr id="0" name=""/>
        <dsp:cNvSpPr/>
      </dsp:nvSpPr>
      <dsp:spPr>
        <a:xfrm>
          <a:off x="7503743" y="132966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CD11FC-C113-4E25-95FD-D491649EE32A}">
      <dsp:nvSpPr>
        <dsp:cNvPr id="0" name=""/>
        <dsp:cNvSpPr/>
      </dsp:nvSpPr>
      <dsp:spPr>
        <a:xfrm>
          <a:off x="6918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Get a full learning path from start to finish across all our platforms</a:t>
          </a:r>
        </a:p>
      </dsp:txBody>
      <dsp:txXfrm>
        <a:off x="6918743" y="2535669"/>
        <a:ext cx="1800000" cy="720000"/>
      </dsp:txXfrm>
    </dsp:sp>
    <dsp:sp modelId="{2E9C7940-2066-4C34-A38C-AB0D4549AAA9}">
      <dsp:nvSpPr>
        <dsp:cNvPr id="0" name=""/>
        <dsp:cNvSpPr/>
      </dsp:nvSpPr>
      <dsp:spPr>
        <a:xfrm>
          <a:off x="9384743"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77857-A80A-4632-A16D-B0BCCB302830}">
      <dsp:nvSpPr>
        <dsp:cNvPr id="0" name=""/>
        <dsp:cNvSpPr/>
      </dsp:nvSpPr>
      <dsp:spPr>
        <a:xfrm>
          <a:off x="9618743" y="1329668"/>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EB0FEF-5439-4DB0-9889-2DDDD65F3BD8}">
      <dsp:nvSpPr>
        <dsp:cNvPr id="0" name=""/>
        <dsp:cNvSpPr/>
      </dsp:nvSpPr>
      <dsp:spPr>
        <a:xfrm>
          <a:off x="9033743"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Early Look</a:t>
          </a:r>
        </a:p>
      </dsp:txBody>
      <dsp:txXfrm>
        <a:off x="9033743" y="2535669"/>
        <a:ext cx="180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9/16/2020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adoption.microsoft.com/virtual-hub/home/focus-area/category/topic/" TargetMode="External"/><Relationship Id="rId3" Type="http://schemas.openxmlformats.org/officeDocument/2006/relationships/hyperlink" Target="https://adoption.microsoft.com/virtual-hub/home" TargetMode="External"/><Relationship Id="rId7" Type="http://schemas.openxmlformats.org/officeDocument/2006/relationships/hyperlink" Target="https://adoption.microsoft.com/virtual-hub/home/focus-area/categor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adoption.microsoft.com/virtual-hub/home/focus-area" TargetMode="External"/><Relationship Id="rId5" Type="http://schemas.openxmlformats.org/officeDocument/2006/relationships/hyperlink" Target="https://adoption.microsoft.com/virtual-hub/solutions/" TargetMode="External"/><Relationship Id="rId4" Type="http://schemas.openxmlformats.org/officeDocument/2006/relationships/hyperlink" Target="https://adoption.microsoft.com/virtual-hub/home/search/" TargetMode="External"/><Relationship Id="rId9" Type="http://schemas.openxmlformats.org/officeDocument/2006/relationships/hyperlink" Target="https://adoption.microsoft.com/virtual-hub/home/focus-area/category/topic/video"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a:t>
            </a:r>
            <a:r>
              <a:rPr lang="en-US">
                <a:solidFill>
                  <a:srgbClr val="0563C1"/>
                </a:solidFill>
                <a:ea typeface="+mn-lt"/>
                <a:cs typeface="+mn-lt"/>
              </a:rPr>
              <a:t>https://aka.ms/Microsoft365Champions </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77"/>
            <a:r>
              <a:rPr lang="en-US" sz="1500">
                <a:solidFill>
                  <a:srgbClr val="0070C0"/>
                </a:solidFill>
                <a:latin typeface="Segoe UI Semibold"/>
                <a:cs typeface="Segoe UI Semibold" panose="020B0702040204020203" pitchFamily="34" charset="0"/>
              </a:rPr>
              <a:t>Best practice: </a:t>
            </a:r>
            <a:r>
              <a:rPr lang="en-US" sz="1500">
                <a:gradFill>
                  <a:gsLst>
                    <a:gs pos="2917">
                      <a:srgbClr val="2F2F2F"/>
                    </a:gs>
                    <a:gs pos="30000">
                      <a:srgbClr val="2F2F2F"/>
                    </a:gs>
                  </a:gsLst>
                  <a:lin ang="5400000" scaled="0"/>
                </a:gradFill>
                <a:latin typeface="Segoe UI"/>
              </a:rPr>
              <a:t>Provide navigation and awareness sign-posts on your primary attendee website or digital brochure.</a:t>
            </a:r>
            <a:endParaRPr lang="en-US" sz="1500">
              <a:solidFill>
                <a:srgbClr val="0070C0"/>
              </a:solidFill>
              <a:latin typeface="Segoe UI Semibold"/>
              <a:cs typeface="Segoe UI Semibold" panose="020B0702040204020203" pitchFamily="34" charset="0"/>
            </a:endParaRPr>
          </a:p>
          <a:p>
            <a:pPr defTabSz="966577"/>
            <a:endParaRPr lang="en-US" sz="1500">
              <a:solidFill>
                <a:srgbClr val="0070C0"/>
              </a:solidFill>
              <a:latin typeface="Segoe UI Semibold"/>
              <a:cs typeface="Segoe UI Semibold" panose="020B0702040204020203" pitchFamily="34" charset="0"/>
            </a:endParaRPr>
          </a:p>
          <a:p>
            <a:pPr defTabSz="966577"/>
            <a:r>
              <a:rPr lang="en-US" sz="1500">
                <a:solidFill>
                  <a:srgbClr val="0070C0"/>
                </a:solidFill>
                <a:latin typeface="Segoe UI Semibold"/>
                <a:cs typeface="Segoe UI Semibold" panose="020B0702040204020203" pitchFamily="34" charset="0"/>
              </a:rPr>
              <a:t>Post conference viewing</a:t>
            </a:r>
            <a:endParaRPr lang="en-US" sz="1500">
              <a:gradFill>
                <a:gsLst>
                  <a:gs pos="2917">
                    <a:srgbClr val="2F2F2F"/>
                  </a:gs>
                  <a:gs pos="30000">
                    <a:srgbClr val="2F2F2F"/>
                  </a:gs>
                </a:gsLst>
                <a:lin ang="5400000" scaled="0"/>
              </a:gradFill>
              <a:latin typeface="Segoe UI Semibold"/>
              <a:cs typeface="Segoe UI Light" panose="020B0502040204020203" pitchFamily="34" charset="0"/>
            </a:endParaRPr>
          </a:p>
          <a:p>
            <a:pPr defTabSz="966577"/>
            <a:r>
              <a:rPr lang="en-US" sz="1300">
                <a:gradFill>
                  <a:gsLst>
                    <a:gs pos="2917">
                      <a:srgbClr val="2F2F2F"/>
                    </a:gs>
                    <a:gs pos="30000">
                      <a:srgbClr val="2F2F2F"/>
                    </a:gs>
                  </a:gsLst>
                  <a:lin ang="5400000" scaled="0"/>
                </a:gradFill>
                <a:latin typeface="Segoe UI"/>
                <a:cs typeface="Segoe UI Light" panose="020B0502040204020203" pitchFamily="34" charset="0"/>
              </a:rPr>
              <a:t>Ensure attendees have access to content after the stated schedule.  Virtual events can mean less focus time for your attendees.  Use Stream for Microsoft 365 users or other popular online video portal technology to ensure an appropriate lifespan for your content.  </a:t>
            </a:r>
            <a:r>
              <a:rPr lang="en-US" sz="1300">
                <a:gradFill>
                  <a:gsLst>
                    <a:gs pos="2917">
                      <a:srgbClr val="2F2F2F"/>
                    </a:gs>
                    <a:gs pos="30000">
                      <a:srgbClr val="2F2F2F"/>
                    </a:gs>
                  </a:gsLst>
                  <a:lin ang="5400000" scaled="0"/>
                </a:gradFill>
                <a:latin typeface="Segoe UI"/>
                <a:cs typeface="Segoe UI Semibold" panose="020B0702040204020203" pitchFamily="34" charset="0"/>
              </a:rPr>
              <a:t>Plan to make available as soon as possible</a:t>
            </a:r>
            <a:r>
              <a:rPr lang="en-US" sz="1300">
                <a:gradFill>
                  <a:gsLst>
                    <a:gs pos="2917">
                      <a:srgbClr val="2F2F2F"/>
                    </a:gs>
                    <a:gs pos="30000">
                      <a:srgbClr val="2F2F2F"/>
                    </a:gs>
                  </a:gsLst>
                  <a:lin ang="5400000" scaled="0"/>
                </a:gradFill>
                <a:latin typeface="Segoe UI"/>
                <a:cs typeface="Segoe UI Light" panose="020B0502040204020203" pitchFamily="34" charset="0"/>
              </a:rPr>
              <a:t> for people who are participating and want to go back and review information or catch up on what they missed.</a:t>
            </a:r>
            <a:endParaRPr lang="en-US" sz="1500">
              <a:gradFill>
                <a:gsLst>
                  <a:gs pos="2917">
                    <a:srgbClr val="2F2F2F"/>
                  </a:gs>
                  <a:gs pos="30000">
                    <a:srgbClr val="2F2F2F"/>
                  </a:gs>
                </a:gsLst>
                <a:lin ang="5400000" scaled="0"/>
              </a:gradFill>
              <a:cs typeface="Segoe UI Light"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F27D735B-B017-469B-A91C-BD0D9E31D6D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694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1"/>
            <a:r>
              <a:rPr lang="en-US" sz="1300">
                <a:solidFill>
                  <a:srgbClr val="282828"/>
                </a:solidFill>
                <a:latin typeface="Segoe UI"/>
              </a:rPr>
              <a:t>*Attendee limit increases over 10,000 are temporarily available until October 1, 2020. Events above 20,000 attendees require Live Events Assistance Program Engagement</a:t>
            </a:r>
          </a:p>
          <a:p>
            <a:pPr defTabSz="966521"/>
            <a:r>
              <a:rPr lang="en-US" sz="1300">
                <a:solidFill>
                  <a:srgbClr val="282828"/>
                </a:solidFill>
                <a:latin typeface="Segoe UI"/>
              </a:rPr>
              <a:t>**</a:t>
            </a:r>
            <a:r>
              <a:rPr lang="en-US" sz="1300">
                <a:solidFill>
                  <a:srgbClr val="282828"/>
                </a:solidFill>
                <a:latin typeface="Segoe UI" panose="020B0502040204020203" pitchFamily="34" charset="0"/>
              </a:rPr>
              <a:t>Stream live events can be delivered outside an organization when planned though the LEAP team. It’s a case by case, temporary service to help customers communicate at scale outside their organization</a:t>
            </a:r>
          </a:p>
          <a:p>
            <a:pPr defTabSz="966521"/>
            <a:endParaRPr lang="en-US" sz="1300">
              <a:solidFill>
                <a:srgbClr val="282828"/>
              </a:solidFill>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5990AB1-8200-40C3-B9F9-E3FB956292B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26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1"/>
            <a:r>
              <a:rPr lang="en-US" sz="1300">
                <a:solidFill>
                  <a:srgbClr val="282828"/>
                </a:solidFill>
                <a:latin typeface="Segoe UI"/>
              </a:rPr>
              <a:t>*Attendee limit increases over 10,000 are temporarily available until October 1, 2020. Events above 20,000 attendees require Live Events Assistance Program Engagement</a:t>
            </a:r>
          </a:p>
          <a:p>
            <a:pPr defTabSz="966521"/>
            <a:r>
              <a:rPr lang="en-US" sz="1300">
                <a:solidFill>
                  <a:srgbClr val="282828"/>
                </a:solidFill>
                <a:latin typeface="Segoe UI"/>
              </a:rPr>
              <a:t>**</a:t>
            </a:r>
            <a:r>
              <a:rPr lang="en-US" sz="1300">
                <a:solidFill>
                  <a:srgbClr val="282828"/>
                </a:solidFill>
                <a:latin typeface="Segoe UI" panose="020B0502040204020203" pitchFamily="34" charset="0"/>
              </a:rPr>
              <a:t>Stream live events can be delivered outside an organization when planned though the LEAP team. It’s a case by case, temporary service to help customers communicate at scale outside their organization</a:t>
            </a:r>
          </a:p>
          <a:p>
            <a:pPr defTabSz="966521"/>
            <a:endParaRPr lang="en-US" sz="1300">
              <a:solidFill>
                <a:srgbClr val="282828"/>
              </a:solidFill>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5990AB1-8200-40C3-B9F9-E3FB956292B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285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21"/>
            <a:r>
              <a:rPr lang="en-US" sz="1300">
                <a:solidFill>
                  <a:srgbClr val="282828"/>
                </a:solidFill>
                <a:latin typeface="Segoe UI"/>
              </a:rPr>
              <a:t>*Attendee limit increases over 10,000 are temporarily available until October 1, 2020. Events above 20,000 attendees require Live Events Assistance Program Engagement</a:t>
            </a:r>
          </a:p>
          <a:p>
            <a:pPr defTabSz="966521"/>
            <a:r>
              <a:rPr lang="en-US" sz="1300">
                <a:solidFill>
                  <a:srgbClr val="282828"/>
                </a:solidFill>
                <a:latin typeface="Segoe UI"/>
              </a:rPr>
              <a:t>**</a:t>
            </a:r>
            <a:r>
              <a:rPr lang="en-US" sz="1300">
                <a:solidFill>
                  <a:srgbClr val="282828"/>
                </a:solidFill>
                <a:latin typeface="Segoe UI" panose="020B0502040204020203" pitchFamily="34" charset="0"/>
              </a:rPr>
              <a:t>Stream live events can be delivered outside an organization when planned though the LEAP team. It’s a case by case, temporary service to help customers communicate at scale outside their organization</a:t>
            </a:r>
          </a:p>
          <a:p>
            <a:pPr defTabSz="966521"/>
            <a:endParaRPr lang="en-US" sz="1300">
              <a:solidFill>
                <a:srgbClr val="282828"/>
              </a:solidFill>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5990AB1-8200-40C3-B9F9-E3FB956292B7}"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48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231">
              <a:lnSpc>
                <a:spcPct val="100000"/>
              </a:lnSpc>
              <a:spcAft>
                <a:spcPts val="0"/>
              </a:spcAft>
              <a:defRPr/>
            </a:pPr>
            <a:endParaRPr lang="en-US" sz="1200" b="1"/>
          </a:p>
        </p:txBody>
      </p:sp>
      <p:sp>
        <p:nvSpPr>
          <p:cNvPr id="4" name="Header Placeholder 3"/>
          <p:cNvSpPr>
            <a:spLocks noGrp="1"/>
          </p:cNvSpPr>
          <p:nvPr>
            <p:ph type="hdr" sz="quarter"/>
          </p:nvPr>
        </p:nvSpPr>
        <p:spPr/>
        <p:txBody>
          <a:bodyPr/>
          <a:lstStyle/>
          <a:p>
            <a:pPr marL="0" marR="0" lvl="0" indent="0" algn="l" defTabSz="9317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9/16/2020 5:51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43547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our worldwide program at </a:t>
            </a:r>
            <a:r>
              <a:rPr lang="en-US">
                <a:solidFill>
                  <a:srgbClr val="0563C1"/>
                </a:solidFill>
                <a:ea typeface="+mn-lt"/>
                <a:cs typeface="+mn-lt"/>
              </a:rPr>
              <a:t>https://aka.ms/Microsoft365Champions </a:t>
            </a:r>
          </a:p>
          <a:p>
            <a:endParaRPr lang="en-US"/>
          </a:p>
          <a:p>
            <a:r>
              <a:rPr lang="en-US"/>
              <a:t>Materials included in this deck are free to use in your daily work.</a:t>
            </a:r>
          </a:p>
          <a:p>
            <a:r>
              <a:rPr lang="en-US"/>
              <a:t>Please reference our program as the source of this information.</a:t>
            </a:r>
          </a:p>
          <a:p>
            <a:endParaRPr lang="en-US"/>
          </a:p>
          <a:p>
            <a:r>
              <a:rPr lang="en-US"/>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33</a:t>
            </a:fld>
            <a:endParaRPr lang="en-US"/>
          </a:p>
        </p:txBody>
      </p:sp>
    </p:spTree>
    <p:extLst>
      <p:ext uri="{BB962C8B-B14F-4D97-AF65-F5344CB8AC3E}">
        <p14:creationId xmlns:p14="http://schemas.microsoft.com/office/powerpoint/2010/main" val="3182567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9/16/2020 5:51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a:t>Microsoft 365 has the potential to change the trajectory of an organization in many ways, besides the technology itself:</a:t>
            </a:r>
          </a:p>
          <a:p>
            <a:endParaRPr lang="en-US"/>
          </a:p>
          <a:p>
            <a:r>
              <a:rPr lang="en-US"/>
              <a:t>People fundamentally change the way they work</a:t>
            </a:r>
          </a:p>
          <a:p>
            <a:r>
              <a:rPr lang="en-US"/>
              <a:t>We enable a modern workplace and the optimization of Office 365</a:t>
            </a:r>
          </a:p>
          <a:p>
            <a:r>
              <a:rPr lang="en-US"/>
              <a:t>We provide the capability to accelerate the alignment of economic and cultural business drives</a:t>
            </a:r>
          </a:p>
          <a:p>
            <a:r>
              <a:rPr lang="en-US"/>
              <a:t>We allow organizations to enter a state of dynamic stability*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a:solidFill>
                  <a:schemeClr val="accent1">
                    <a:lumMod val="75000"/>
                  </a:schemeClr>
                </a:solidFill>
                <a:latin typeface="Arial" panose="020B0604020202020204" pitchFamily="34" charset="0"/>
                <a:cs typeface="Arial" panose="020B0604020202020204" pitchFamily="34" charset="0"/>
              </a:rPr>
              <a:t>1</a:t>
            </a:r>
            <a:r>
              <a:rPr lang="en-US" sz="12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a:solidFill>
                  <a:schemeClr val="accent1">
                    <a:lumMod val="75000"/>
                  </a:schemeClr>
                </a:solidFill>
                <a:latin typeface="Arial" panose="020B0604020202020204" pitchFamily="34" charset="0"/>
                <a:cs typeface="Arial" panose="020B0604020202020204" pitchFamily="34" charset="0"/>
              </a:rPr>
              <a:t>2</a:t>
            </a:r>
            <a:r>
              <a:rPr lang="en-US" sz="80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2 McKendrick, J. (2018. Jan 21) </a:t>
            </a:r>
            <a:r>
              <a:rPr lang="en-US" sz="800" i="1">
                <a:solidFill>
                  <a:schemeClr val="bg1">
                    <a:lumMod val="50000"/>
                  </a:schemeClr>
                </a:solidFill>
              </a:rPr>
              <a:t>The ultimate technology success metric: owning the customer relationship</a:t>
            </a:r>
            <a:r>
              <a:rPr lang="en-US" sz="80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accent1">
                  <a:lumMod val="75000"/>
                </a:schemeClr>
              </a:solidFill>
              <a:latin typeface="Arial" panose="020B0604020202020204" pitchFamily="34" charset="0"/>
              <a:cs typeface="Arial" panose="020B0604020202020204" pitchFamily="34" charset="0"/>
            </a:endParaRPr>
          </a:p>
          <a:p>
            <a:endParaRPr lang="en-US"/>
          </a:p>
          <a:p>
            <a:endParaRPr lang="en-US"/>
          </a:p>
        </p:txBody>
      </p:sp>
    </p:spTree>
    <p:extLst>
      <p:ext uri="{BB962C8B-B14F-4D97-AF65-F5344CB8AC3E}">
        <p14:creationId xmlns:p14="http://schemas.microsoft.com/office/powerpoint/2010/main" val="1146357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3</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720725"/>
            <a:ext cx="6416675" cy="36099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43403" rtl="0" eaLnBrk="1" fontAlgn="auto" latinLnBrk="0" hangingPunct="1">
              <a:lnSpc>
                <a:spcPct val="100000"/>
              </a:lnSpc>
              <a:spcBef>
                <a:spcPts val="0"/>
              </a:spcBef>
              <a:spcAft>
                <a:spcPts val="0"/>
              </a:spcAft>
              <a:buClrTx/>
              <a:buSzTx/>
              <a:buFontTx/>
              <a:buNone/>
              <a:tabLst/>
              <a:defRPr/>
            </a:pPr>
            <a:fld id="{596C6A1E-CC73-4395-9E98-AF1EE1E6ADC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340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74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1066800">
              <a:lnSpc>
                <a:spcPct val="100000"/>
              </a:lnSpc>
              <a:spcBef>
                <a:spcPct val="0"/>
              </a:spcBef>
              <a:spcAft>
                <a:spcPts val="600"/>
              </a:spcAft>
              <a:buNone/>
            </a:pPr>
            <a:r>
              <a:rPr lang="en-US"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Selection criteria (particularly for pre-records): </a:t>
            </a:r>
          </a:p>
          <a:p>
            <a:pPr marL="228600" lvl="0" indent="-228600" algn="l" defTabSz="1066800">
              <a:lnSpc>
                <a:spcPct val="100000"/>
              </a:lnSpc>
              <a:spcBef>
                <a:spcPct val="0"/>
              </a:spcBef>
              <a:spcAft>
                <a:spcPts val="600"/>
              </a:spcAft>
              <a:buChar char="•"/>
            </a:pPr>
            <a:r>
              <a:rPr lang="en-US"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Alignment with newsplate</a:t>
            </a:r>
          </a:p>
          <a:p>
            <a:pPr marL="228600" lvl="0" indent="-228600" algn="l" defTabSz="1066800">
              <a:lnSpc>
                <a:spcPct val="100000"/>
              </a:lnSpc>
              <a:spcBef>
                <a:spcPct val="0"/>
              </a:spcBef>
              <a:spcAft>
                <a:spcPts val="600"/>
              </a:spcAft>
              <a:buChar char="•"/>
            </a:pPr>
            <a:r>
              <a:rPr lang="en-US"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Business priorities </a:t>
            </a:r>
          </a:p>
          <a:p>
            <a:pPr marL="228600" lvl="0" indent="-228600" algn="l" defTabSz="1066800">
              <a:lnSpc>
                <a:spcPct val="100000"/>
              </a:lnSpc>
              <a:spcBef>
                <a:spcPct val="0"/>
              </a:spcBef>
              <a:spcAft>
                <a:spcPts val="600"/>
              </a:spcAft>
              <a:buChar char="•"/>
            </a:pPr>
            <a:r>
              <a:rPr lang="en-US" sz="1200" kern="1200">
                <a:solidFill>
                  <a:prstClr val="black">
                    <a:hueOff val="0"/>
                    <a:satOff val="0"/>
                    <a:lumOff val="0"/>
                    <a:alphaOff val="0"/>
                  </a:prstClr>
                </a:solidFill>
                <a:latin typeface="Segoe UI" panose="020B0502040204020203" pitchFamily="34" charset="0"/>
                <a:ea typeface="+mn-ea"/>
                <a:cs typeface="Segoe UI" panose="020B0502040204020203" pitchFamily="34" charset="0"/>
              </a:rPr>
              <a:t>Gaps with other business groups  </a:t>
            </a:r>
          </a:p>
          <a:p>
            <a:endParaRPr lang="en-US"/>
          </a:p>
        </p:txBody>
      </p:sp>
      <p:sp>
        <p:nvSpPr>
          <p:cNvPr id="4" name="Slide Number Placeholder 3"/>
          <p:cNvSpPr>
            <a:spLocks noGrp="1"/>
          </p:cNvSpPr>
          <p:nvPr>
            <p:ph type="sldNum" sz="quarter" idx="5"/>
          </p:nvPr>
        </p:nvSpPr>
        <p:spPr/>
        <p:txBody>
          <a:bodyPr/>
          <a:lstStyle/>
          <a:p>
            <a:fld id="{EF08D2E0-19D1-455C-86D0-39C5EF87575A}" type="slidenum">
              <a:rPr lang="en-US" smtClean="0"/>
              <a:t>11</a:t>
            </a:fld>
            <a:endParaRPr lang="en-US"/>
          </a:p>
        </p:txBody>
      </p:sp>
    </p:spTree>
    <p:extLst>
      <p:ext uri="{BB962C8B-B14F-4D97-AF65-F5344CB8AC3E}">
        <p14:creationId xmlns:p14="http://schemas.microsoft.com/office/powerpoint/2010/main" val="601575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Contact Laurie Pottmeyer with any questions related to the external CFC; schedule on next slide.</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Content Leads will approve all content. Submissions will be posted in an Excel doc for review and participate in a v-team meeting to finalize external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Discoverability – content will be tagged with Real World Solutions and Best Practices and searchable with key words.  Additional links and slides will be available on the hub along with the recording and SMEs will be on point to answer questions related to their content in the Hub.</a:t>
            </a:r>
          </a:p>
          <a:p>
            <a:endParaRPr lang="en-US" sz="1200"/>
          </a:p>
          <a:p>
            <a:r>
              <a:rPr lang="en-US" sz="1200"/>
              <a:t>Phase 1 content will go live 2 weeks post –Ignite</a:t>
            </a:r>
          </a:p>
          <a:p>
            <a:r>
              <a:rPr lang="en-US" sz="1200"/>
              <a:t>We will have a second call for content for additional content in Phase 2 – post Airlift; content goes live in November.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cs typeface="Calibri"/>
            </a:endParaRPr>
          </a:p>
          <a:p>
            <a:endParaRPr lang="en-US">
              <a:cs typeface="Calibri"/>
            </a:endParaRPr>
          </a:p>
          <a:p>
            <a:pPr algn="l"/>
            <a:r>
              <a:rPr lang="en-US" b="0" i="0">
                <a:effectLst/>
                <a:latin typeface="Segoe UI" panose="020B0502040204020203" pitchFamily="34" charset="0"/>
              </a:rPr>
              <a:t>Home: </a:t>
            </a:r>
            <a:r>
              <a:rPr lang="en-US" b="0" i="0">
                <a:effectLst/>
                <a:latin typeface="Segoe UI" panose="020B0502040204020203" pitchFamily="34" charset="0"/>
                <a:hlinkClick r:id="rId3" tooltip="https://adoption.microsoft.com/virtual-hub/home"/>
              </a:rPr>
              <a:t>https://adoption.microsoft.com/virtual-hub/home</a:t>
            </a:r>
            <a:endParaRPr lang="en-US" b="0" i="0">
              <a:effectLst/>
              <a:latin typeface="Segoe UI" panose="020B0502040204020203" pitchFamily="34" charset="0"/>
            </a:endParaRPr>
          </a:p>
          <a:p>
            <a:pPr algn="l"/>
            <a:r>
              <a:rPr lang="en-US" b="0" i="0">
                <a:effectLst/>
                <a:latin typeface="Segoe UI" panose="020B0502040204020203" pitchFamily="34" charset="0"/>
              </a:rPr>
              <a:t>Search: </a:t>
            </a:r>
            <a:r>
              <a:rPr lang="en-US" b="0" i="0">
                <a:effectLst/>
                <a:latin typeface="Segoe UI" panose="020B0502040204020203" pitchFamily="34" charset="0"/>
                <a:hlinkClick r:id="rId4" tooltip="https://adoption.microsoft.com/virtual-hub/home/search/"/>
              </a:rPr>
              <a:t>https://adoption.microsoft.com/virtual-hub/home/search/</a:t>
            </a:r>
            <a:endParaRPr lang="en-US" b="0" i="0">
              <a:effectLst/>
              <a:latin typeface="Segoe UI" panose="020B0502040204020203" pitchFamily="34" charset="0"/>
            </a:endParaRPr>
          </a:p>
          <a:p>
            <a:pPr algn="l"/>
            <a:r>
              <a:rPr lang="en-US" b="0" i="0">
                <a:effectLst/>
                <a:latin typeface="Segoe UI" panose="020B0502040204020203" pitchFamily="34" charset="0"/>
              </a:rPr>
              <a:t>Real-World Solutions &amp; Best Practices: </a:t>
            </a:r>
            <a:r>
              <a:rPr lang="en-US" b="0" i="0">
                <a:effectLst/>
                <a:latin typeface="Segoe UI" panose="020B0502040204020203" pitchFamily="34" charset="0"/>
                <a:hlinkClick r:id="rId5" tooltip="https://adoption.microsoft.com/virtual-hub/solutions/"/>
              </a:rPr>
              <a:t>https://adoption.microsoft.com/virtual-hub/solutions/</a:t>
            </a:r>
            <a:endParaRPr lang="en-US" b="0" i="0">
              <a:effectLst/>
              <a:latin typeface="Segoe UI" panose="020B0502040204020203" pitchFamily="34" charset="0"/>
            </a:endParaRPr>
          </a:p>
          <a:p>
            <a:pPr algn="l"/>
            <a:r>
              <a:rPr lang="en-US" b="0" i="0">
                <a:effectLst/>
                <a:latin typeface="Segoe UI" panose="020B0502040204020203" pitchFamily="34" charset="0"/>
              </a:rPr>
              <a:t>--</a:t>
            </a:r>
          </a:p>
          <a:p>
            <a:pPr algn="l"/>
            <a:r>
              <a:rPr lang="en-US" b="0" i="0">
                <a:effectLst/>
                <a:latin typeface="Segoe UI" panose="020B0502040204020203" pitchFamily="34" charset="0"/>
              </a:rPr>
              <a:t>Focus Area: </a:t>
            </a:r>
            <a:r>
              <a:rPr lang="en-US" b="0" i="0">
                <a:effectLst/>
                <a:latin typeface="Segoe UI" panose="020B0502040204020203" pitchFamily="34" charset="0"/>
                <a:hlinkClick r:id="rId6" tooltip="https://adoption.microsoft.com/virtual-hub/home/focus-area"/>
              </a:rPr>
              <a:t>https://adoption.microsoft.com/virtual-hub/home/focus-area</a:t>
            </a:r>
            <a:endParaRPr lang="en-US" b="0" i="0">
              <a:effectLst/>
              <a:latin typeface="Segoe UI" panose="020B0502040204020203" pitchFamily="34" charset="0"/>
            </a:endParaRPr>
          </a:p>
          <a:p>
            <a:pPr algn="l"/>
            <a:r>
              <a:rPr lang="en-US" b="0" i="0">
                <a:effectLst/>
                <a:latin typeface="Segoe UI" panose="020B0502040204020203" pitchFamily="34" charset="0"/>
              </a:rPr>
              <a:t>Category: </a:t>
            </a:r>
            <a:r>
              <a:rPr lang="en-US" b="0" i="0">
                <a:effectLst/>
                <a:latin typeface="Segoe UI" panose="020B0502040204020203" pitchFamily="34" charset="0"/>
                <a:hlinkClick r:id="rId7" tooltip="https://adoption.microsoft.com/virtual-hub/home/focus-area/category/"/>
              </a:rPr>
              <a:t>https://adoption.microsoft.com/virtual-hub/home/focus-area/category/</a:t>
            </a:r>
            <a:endParaRPr lang="en-US" b="0" i="0">
              <a:effectLst/>
              <a:latin typeface="Segoe UI" panose="020B0502040204020203" pitchFamily="34" charset="0"/>
            </a:endParaRPr>
          </a:p>
          <a:p>
            <a:pPr algn="l"/>
            <a:r>
              <a:rPr lang="en-US" b="0" i="0">
                <a:effectLst/>
                <a:latin typeface="Segoe UI" panose="020B0502040204020203" pitchFamily="34" charset="0"/>
              </a:rPr>
              <a:t>Topic: </a:t>
            </a:r>
            <a:r>
              <a:rPr lang="en-US" b="0" i="0">
                <a:effectLst/>
                <a:latin typeface="Segoe UI" panose="020B0502040204020203" pitchFamily="34" charset="0"/>
                <a:hlinkClick r:id="rId8" tooltip="https://adoption.microsoft.com/virtual-hub/home/focus-area/category/topic/"/>
              </a:rPr>
              <a:t>https://adoption.microsoft.com/virtual-hub/home/focus-area/category/topic/</a:t>
            </a:r>
            <a:endParaRPr lang="en-US" b="0" i="0">
              <a:effectLst/>
              <a:latin typeface="Segoe UI" panose="020B0502040204020203" pitchFamily="34" charset="0"/>
            </a:endParaRPr>
          </a:p>
          <a:p>
            <a:pPr algn="l"/>
            <a:r>
              <a:rPr lang="en-US" b="0" i="0">
                <a:effectLst/>
                <a:latin typeface="Segoe UI" panose="020B0502040204020203" pitchFamily="34" charset="0"/>
              </a:rPr>
              <a:t>Video: </a:t>
            </a:r>
            <a:r>
              <a:rPr lang="en-US" b="0" i="0">
                <a:effectLst/>
                <a:latin typeface="Segoe UI" panose="020B0502040204020203" pitchFamily="34" charset="0"/>
                <a:hlinkClick r:id="rId9" tooltip="https://adoption.microsoft.com/virtual-hub/home/focus-area/category/topic/video"/>
              </a:rPr>
              <a:t>https://adoption.microsoft.com/virtual-hub/home/focus-area/category/topic/video</a:t>
            </a:r>
            <a:endParaRPr lang="en-US" b="0" i="0">
              <a:effectLst/>
              <a:latin typeface="Segoe UI" panose="020B0502040204020203" pitchFamily="34" charset="0"/>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F08D2E0-19D1-455C-86D0-39C5EF87575A}" type="slidenum">
              <a:rPr lang="en-US" smtClean="0"/>
              <a:t>18</a:t>
            </a:fld>
            <a:endParaRPr lang="en-US"/>
          </a:p>
        </p:txBody>
      </p:sp>
    </p:spTree>
    <p:extLst>
      <p:ext uri="{BB962C8B-B14F-4D97-AF65-F5344CB8AC3E}">
        <p14:creationId xmlns:p14="http://schemas.microsoft.com/office/powerpoint/2010/main" val="262977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Corporation, 2020</a:t>
            </a:r>
            <a:br>
              <a:rPr lang="en-US"/>
            </a:br>
            <a:r>
              <a:rPr lang="en-US"/>
              <a:t>Version 1.4</a:t>
            </a:r>
            <a:br>
              <a:rPr lang="en-US"/>
            </a:br>
            <a:r>
              <a:rPr lang="en-US"/>
              <a:t>August 2020</a:t>
            </a:r>
          </a:p>
          <a:p>
            <a:r>
              <a:rPr lang="en-US"/>
              <a:t>Visit https://aka.ms/VirtualEventForum for questions </a:t>
            </a:r>
          </a:p>
          <a:p>
            <a:r>
              <a:rPr lang="en-US"/>
              <a:t>Provide feedback or bugs on this document at https://aka.ms/AdoptionFeedback</a:t>
            </a:r>
          </a:p>
          <a:p>
            <a:endParaRPr lang="en-US"/>
          </a:p>
          <a:p>
            <a:endParaRPr lang="en-US"/>
          </a:p>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B6C3F8-BF78-4033-B998-5748B4D9ED5F}"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9/16/2020 5:51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517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8600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EAB6C3F8-BF78-4033-B998-5748B4D9ED5F}"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9/16/2020 5:51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8600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6002"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0823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AB6C3F8-BF78-4033-B998-5748B4D9ED5F}" type="datetime8">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9/16/2020 5:51 PM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556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38.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45.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2.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3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7.xml"/><Relationship Id="rId5" Type="http://schemas.openxmlformats.org/officeDocument/2006/relationships/image" Target="../media/image35.png"/><Relationship Id="rId4" Type="http://schemas.openxmlformats.org/officeDocument/2006/relationships/image" Target="../media/image26.emf"/></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7.xml"/><Relationship Id="rId6" Type="http://schemas.openxmlformats.org/officeDocument/2006/relationships/image" Target="../media/image35.png"/><Relationship Id="rId5" Type="http://schemas.openxmlformats.org/officeDocument/2006/relationships/image" Target="../media/image26.emf"/><Relationship Id="rId4" Type="http://schemas.openxmlformats.org/officeDocument/2006/relationships/image" Target="../media/image45.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7.xml"/><Relationship Id="rId4" Type="http://schemas.openxmlformats.org/officeDocument/2006/relationships/image" Target="../media/image32.jpe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7.xml"/><Relationship Id="rId4" Type="http://schemas.openxmlformats.org/officeDocument/2006/relationships/image" Target="../media/image5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emf"/><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jpe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10.xml"/><Relationship Id="rId4" Type="http://schemas.openxmlformats.org/officeDocument/2006/relationships/image" Target="../media/image65.jpe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8.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1.jpeg"/><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2.jpeg"/><Relationship Id="rId1" Type="http://schemas.openxmlformats.org/officeDocument/2006/relationships/slideMaster" Target="../slideMasters/slideMaster14.xml"/><Relationship Id="rId4" Type="http://schemas.openxmlformats.org/officeDocument/2006/relationships/image" Target="../media/image2.emf"/></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14.xml"/><Relationship Id="rId5" Type="http://schemas.openxmlformats.org/officeDocument/2006/relationships/image" Target="../media/image78.jpeg"/><Relationship Id="rId4" Type="http://schemas.openxmlformats.org/officeDocument/2006/relationships/image" Target="../media/image77.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4.xml"/><Relationship Id="rId4" Type="http://schemas.openxmlformats.org/officeDocument/2006/relationships/image" Target="../media/image8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Master" Target="../slideMasters/slideMaster14.xml"/><Relationship Id="rId4" Type="http://schemas.openxmlformats.org/officeDocument/2006/relationships/image" Target="../media/image84.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png"/><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1.jpeg"/><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2.jpeg"/><Relationship Id="rId1" Type="http://schemas.openxmlformats.org/officeDocument/2006/relationships/slideMaster" Target="../slideMasters/slideMaster15.xml"/><Relationship Id="rId4" Type="http://schemas.openxmlformats.org/officeDocument/2006/relationships/image" Target="../media/image2.emf"/></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Master" Target="../slideMasters/slideMaster15.xml"/><Relationship Id="rId5" Type="http://schemas.openxmlformats.org/officeDocument/2006/relationships/image" Target="../media/image78.jpeg"/><Relationship Id="rId4" Type="http://schemas.openxmlformats.org/officeDocument/2006/relationships/image" Target="../media/image77.jpe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15.xml"/><Relationship Id="rId4" Type="http://schemas.openxmlformats.org/officeDocument/2006/relationships/image" Target="../media/image81.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emf"/><Relationship Id="rId1" Type="http://schemas.openxmlformats.org/officeDocument/2006/relationships/slideMaster" Target="../slideMasters/slideMaster1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Master" Target="../slideMasters/slideMaster15.xml"/><Relationship Id="rId4" Type="http://schemas.openxmlformats.org/officeDocument/2006/relationships/image" Target="../media/image84.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microsoft.sharepoint.com/teams/ODSPPMG/_layouts/15/guestaccess.aspx?guestaccesstoken=mI8Fmt7AJ0iBgz%2bpWicwmXqzg5DMHaIQ1wC5pHtsuoU%3d&amp;folderid=2_0e48661ac84334fdfb58192a7a7e68215&amp;rev=1" TargetMode="External"/><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489596"/>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9193859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6527420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5930277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F71E-E7D6-418A-8491-38993717B536}"/>
              </a:ext>
            </a:extLst>
          </p:cNvPr>
          <p:cNvSpPr>
            <a:spLocks noGrp="1"/>
          </p:cNvSpPr>
          <p:nvPr>
            <p:ph type="title"/>
          </p:nvPr>
        </p:nvSpPr>
        <p:spPr/>
        <p:txBody>
          <a:bodyPr>
            <a:normAutofit/>
          </a:bodyPr>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3A7A10D0-5CF2-4CD6-AE22-FFC53C3FD12A}"/>
              </a:ext>
            </a:extLst>
          </p:cNvPr>
          <p:cNvSpPr>
            <a:spLocks noGrp="1"/>
          </p:cNvSpPr>
          <p:nvPr>
            <p:ph idx="1" hasCustomPrompt="1"/>
          </p:nvPr>
        </p:nvSpPr>
        <p:spPr>
          <a:xfrm>
            <a:off x="269244" y="1189178"/>
            <a:ext cx="11653521" cy="829458"/>
          </a:xfrm>
        </p:spPr>
        <p:txBody>
          <a:bodyPr/>
          <a:lstStyle>
            <a:lvl2pPr>
              <a:defRPr sz="1600"/>
            </a:lvl2pPr>
            <a:lvl3pPr>
              <a:defRPr sz="1400"/>
            </a:lvl3pPr>
            <a:lvl4pPr>
              <a:defRPr sz="1100"/>
            </a:lvl4pPr>
          </a:lstStyle>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2985DAE7-2580-4793-9826-1F4AE3CA55E0}"/>
              </a:ext>
            </a:extLst>
          </p:cNvPr>
          <p:cNvSpPr>
            <a:spLocks noGrp="1"/>
          </p:cNvSpPr>
          <p:nvPr>
            <p:ph type="dt" sz="half" idx="10"/>
          </p:nvPr>
        </p:nvSpPr>
        <p:spPr/>
        <p:txBody>
          <a:bodyPr/>
          <a:lstStyle/>
          <a:p>
            <a:fld id="{816149F7-10AF-4151-96A8-AB8D2BD464E6}" type="datetimeFigureOut">
              <a:rPr lang="en-US" smtClean="0"/>
              <a:t>9/16/2020</a:t>
            </a:fld>
            <a:endParaRPr lang="en-US"/>
          </a:p>
        </p:txBody>
      </p:sp>
      <p:sp>
        <p:nvSpPr>
          <p:cNvPr id="5" name="Footer Placeholder 4">
            <a:extLst>
              <a:ext uri="{FF2B5EF4-FFF2-40B4-BE49-F238E27FC236}">
                <a16:creationId xmlns:a16="http://schemas.microsoft.com/office/drawing/2014/main" id="{954EF130-CDDE-47F7-AC8B-81D89A9F8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CCAAF-1F3D-459B-81AB-B21CB0B885F3}"/>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15481989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9C73C-F9D7-4640-8347-5DF5B831169B}"/>
              </a:ext>
            </a:extLst>
          </p:cNvPr>
          <p:cNvSpPr>
            <a:spLocks noGrp="1"/>
          </p:cNvSpPr>
          <p:nvPr>
            <p:ph type="dt" sz="half" idx="10"/>
          </p:nvPr>
        </p:nvSpPr>
        <p:spPr/>
        <p:txBody>
          <a:bodyPr/>
          <a:lstStyle/>
          <a:p>
            <a:fld id="{816149F7-10AF-4151-96A8-AB8D2BD464E6}" type="datetimeFigureOut">
              <a:rPr lang="en-US" smtClean="0"/>
              <a:t>9/16/2020</a:t>
            </a:fld>
            <a:endParaRPr lang="en-US"/>
          </a:p>
        </p:txBody>
      </p:sp>
      <p:sp>
        <p:nvSpPr>
          <p:cNvPr id="3" name="Footer Placeholder 2">
            <a:extLst>
              <a:ext uri="{FF2B5EF4-FFF2-40B4-BE49-F238E27FC236}">
                <a16:creationId xmlns:a16="http://schemas.microsoft.com/office/drawing/2014/main" id="{7525B9CE-44BC-40E7-AA14-90A871C2BA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FF991D-A5FD-44E5-9F74-76170E7F1200}"/>
              </a:ext>
            </a:extLst>
          </p:cNvPr>
          <p:cNvSpPr>
            <a:spLocks noGrp="1"/>
          </p:cNvSpPr>
          <p:nvPr>
            <p:ph type="sldNum" sz="quarter" idx="12"/>
          </p:nvPr>
        </p:nvSpPr>
        <p:spPr/>
        <p:txBody>
          <a:bodyPr/>
          <a:lstStyle/>
          <a:p>
            <a:fld id="{0ED5BBA5-0757-462A-9D68-915F02861C07}" type="slidenum">
              <a:rPr lang="en-US" smtClean="0"/>
              <a:t>‹#›</a:t>
            </a:fld>
            <a:endParaRPr lang="en-US"/>
          </a:p>
        </p:txBody>
      </p:sp>
    </p:spTree>
    <p:extLst>
      <p:ext uri="{BB962C8B-B14F-4D97-AF65-F5344CB8AC3E}">
        <p14:creationId xmlns:p14="http://schemas.microsoft.com/office/powerpoint/2010/main" val="25458809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30E5D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sk with multiple monitors and a computer.&#10;">
            <a:extLst>
              <a:ext uri="{FF2B5EF4-FFF2-40B4-BE49-F238E27FC236}">
                <a16:creationId xmlns:a16="http://schemas.microsoft.com/office/drawing/2014/main" id="{90D3AC67-92E5-4521-9D65-0FFD3D75D28D}"/>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9686829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desk with multiple monitors and a computer.&#10;">
            <a:extLst>
              <a:ext uri="{FF2B5EF4-FFF2-40B4-BE49-F238E27FC236}">
                <a16:creationId xmlns:a16="http://schemas.microsoft.com/office/drawing/2014/main" id="{4AC06106-9BD0-4058-A053-82DD2DED8A67}"/>
              </a:ext>
            </a:extLst>
          </p:cNvPr>
          <p:cNvPicPr>
            <a:picLocks noChangeAspect="1"/>
          </p:cNvPicPr>
          <p:nvPr userDrawn="1"/>
        </p:nvPicPr>
        <p:blipFill rotWithShape="1">
          <a:blip r:embed="rId3"/>
          <a:srcRect l="23577" r="9774"/>
          <a:stretch/>
        </p:blipFill>
        <p:spPr bwMode="ltGray">
          <a:xfrm>
            <a:off x="5334000" y="0"/>
            <a:ext cx="6858000" cy="6858000"/>
          </a:xfrm>
          <a:prstGeom prst="rect">
            <a:avLst/>
          </a:prstGeom>
        </p:spPr>
      </p:pic>
    </p:spTree>
    <p:extLst>
      <p:ext uri="{BB962C8B-B14F-4D97-AF65-F5344CB8AC3E}">
        <p14:creationId xmlns:p14="http://schemas.microsoft.com/office/powerpoint/2010/main" val="17134719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30E5D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55367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18064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600951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399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784181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9958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99839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654125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9706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465598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08534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05363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653305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61331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359546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17560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64517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325081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3573809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8001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957274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46380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51621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30E5D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56601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57454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64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938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0511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597939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896595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pic>
        <p:nvPicPr>
          <p:cNvPr id="15" name="Picture 14" descr="A person taking a selfie&#10;&#10;Description automatically generated">
            <a:extLst>
              <a:ext uri="{FF2B5EF4-FFF2-40B4-BE49-F238E27FC236}">
                <a16:creationId xmlns:a16="http://schemas.microsoft.com/office/drawing/2014/main" id="{5E36C2DE-8CC6-408C-8ED7-4EC75ED9F208}"/>
              </a:ext>
            </a:extLst>
          </p:cNvPr>
          <p:cNvPicPr>
            <a:picLocks noChangeAspect="1"/>
          </p:cNvPicPr>
          <p:nvPr userDrawn="1"/>
        </p:nvPicPr>
        <p:blipFill rotWithShape="1">
          <a:blip r:embed="rId2">
            <a:alphaModFix amt="30000"/>
          </a:blip>
          <a:srcRect l="1595" t="10335" r="142" b="6755"/>
          <a:stretch/>
        </p:blipFill>
        <p:spPr>
          <a:xfrm>
            <a:off x="0" y="-1"/>
            <a:ext cx="12192000" cy="6857999"/>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6140C1B4-74E2-4E28-B618-6E707681E7A9}"/>
              </a:ext>
            </a:extLst>
          </p:cNvPr>
          <p:cNvPicPr>
            <a:picLocks noChangeAspect="1"/>
          </p:cNvPicPr>
          <p:nvPr userDrawn="1"/>
        </p:nvPicPr>
        <p:blipFill rotWithShape="1">
          <a:blip r:embed="rId2"/>
          <a:srcRect l="1644" t="10661" r="1644" b="10661"/>
          <a:stretch/>
        </p:blipFill>
        <p:spPr>
          <a:xfrm>
            <a:off x="279400" y="274320"/>
            <a:ext cx="11633200" cy="6309360"/>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7" name="Picture 16" descr="A close up of a logo&#10;&#10;Description automatically generated">
            <a:extLst>
              <a:ext uri="{FF2B5EF4-FFF2-40B4-BE49-F238E27FC236}">
                <a16:creationId xmlns:a16="http://schemas.microsoft.com/office/drawing/2014/main" id="{3182843E-FC71-4BC5-AF0C-025755A9D89B}"/>
              </a:ext>
            </a:extLst>
          </p:cNvPr>
          <p:cNvPicPr>
            <a:picLocks noChangeAspect="1"/>
          </p:cNvPicPr>
          <p:nvPr userDrawn="1"/>
        </p:nvPicPr>
        <p:blipFill>
          <a:blip r:embed="rId4"/>
          <a:stretch>
            <a:fillRect/>
          </a:stretch>
        </p:blipFill>
        <p:spPr>
          <a:xfrm>
            <a:off x="5753100" y="4126866"/>
            <a:ext cx="5016500" cy="1449154"/>
          </a:xfrm>
          <a:prstGeom prst="rect">
            <a:avLst/>
          </a:prstGeom>
        </p:spPr>
      </p:pic>
      <p:pic>
        <p:nvPicPr>
          <p:cNvPr id="18" name="Picture 17" descr="A close up of a sign&#10;&#10;Description automatically generated">
            <a:extLst>
              <a:ext uri="{FF2B5EF4-FFF2-40B4-BE49-F238E27FC236}">
                <a16:creationId xmlns:a16="http://schemas.microsoft.com/office/drawing/2014/main" id="{FA2EB778-C4B3-43D0-848D-70A483C27E70}"/>
              </a:ext>
            </a:extLst>
          </p:cNvPr>
          <p:cNvPicPr>
            <a:picLocks noChangeAspect="1"/>
          </p:cNvPicPr>
          <p:nvPr userDrawn="1"/>
        </p:nvPicPr>
        <p:blipFill>
          <a:blip r:embed="rId5"/>
          <a:stretch>
            <a:fillRect/>
          </a:stretch>
        </p:blipFill>
        <p:spPr>
          <a:xfrm>
            <a:off x="8801447" y="4488847"/>
            <a:ext cx="1066647" cy="1027683"/>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2342490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Title square photo">
    <p:bg>
      <p:bgRef idx="1001">
        <a:schemeClr val="bg2"/>
      </p:bgRef>
    </p:bg>
    <p:spTree>
      <p:nvGrpSpPr>
        <p:cNvPr id="1" name=""/>
        <p:cNvGrpSpPr/>
        <p:nvPr/>
      </p:nvGrpSpPr>
      <p:grpSpPr>
        <a:xfrm>
          <a:off x="0" y="0"/>
          <a:ext cx="0" cy="0"/>
          <a:chOff x="0" y="0"/>
          <a:chExt cx="0" cy="0"/>
        </a:xfrm>
      </p:grpSpPr>
      <p:pic>
        <p:nvPicPr>
          <p:cNvPr id="23" name="Picture 22" descr="Two people sitting in a chair&#10;&#10;Description automatically generated">
            <a:extLst>
              <a:ext uri="{FF2B5EF4-FFF2-40B4-BE49-F238E27FC236}">
                <a16:creationId xmlns:a16="http://schemas.microsoft.com/office/drawing/2014/main" id="{9186864E-90AE-4667-9420-24789FB57722}"/>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9549" b="12053"/>
          <a:stretch/>
        </p:blipFill>
        <p:spPr>
          <a:xfrm>
            <a:off x="4756151" y="-1"/>
            <a:ext cx="7435850" cy="6858001"/>
          </a:xfrm>
          <a:prstGeom prst="rect">
            <a:avLst/>
          </a:prstGeom>
        </p:spPr>
      </p:pic>
      <p:pic>
        <p:nvPicPr>
          <p:cNvPr id="24" name="Picture 23" descr="Two people sitting in a chair&#10;&#10;Description automatically generated">
            <a:extLst>
              <a:ext uri="{FF2B5EF4-FFF2-40B4-BE49-F238E27FC236}">
                <a16:creationId xmlns:a16="http://schemas.microsoft.com/office/drawing/2014/main" id="{DEF3A96E-E257-47F4-BCA2-6F5C31BFDFC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81" t="12675" r="3835" b="15198"/>
          <a:stretch/>
        </p:blipFill>
        <p:spPr>
          <a:xfrm>
            <a:off x="5498321" y="273588"/>
            <a:ext cx="6408515" cy="6309360"/>
          </a:xfrm>
          <a:prstGeom prst="rect">
            <a:avLst/>
          </a:prstGeom>
        </p:spPr>
      </p:pic>
      <p:grpSp>
        <p:nvGrpSpPr>
          <p:cNvPr id="25" name="Group 24">
            <a:extLst>
              <a:ext uri="{FF2B5EF4-FFF2-40B4-BE49-F238E27FC236}">
                <a16:creationId xmlns:a16="http://schemas.microsoft.com/office/drawing/2014/main" id="{F486AB1F-8049-4DBF-92FE-137C78A78BEA}"/>
              </a:ext>
            </a:extLst>
          </p:cNvPr>
          <p:cNvGrpSpPr/>
          <p:nvPr userDrawn="1"/>
        </p:nvGrpSpPr>
        <p:grpSpPr>
          <a:xfrm>
            <a:off x="6096000" y="2770753"/>
            <a:ext cx="2492376" cy="2077226"/>
            <a:chOff x="6140731" y="2971819"/>
            <a:chExt cx="1708762" cy="1424137"/>
          </a:xfrm>
        </p:grpSpPr>
        <p:pic>
          <p:nvPicPr>
            <p:cNvPr id="26" name="Picture 25">
              <a:extLst>
                <a:ext uri="{FF2B5EF4-FFF2-40B4-BE49-F238E27FC236}">
                  <a16:creationId xmlns:a16="http://schemas.microsoft.com/office/drawing/2014/main" id="{12CF27EA-E15D-4466-B7AC-2BCBD0C97FF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588668" y="3280690"/>
              <a:ext cx="1260825" cy="1115266"/>
            </a:xfrm>
            <a:prstGeom prst="rect">
              <a:avLst/>
            </a:prstGeom>
          </p:spPr>
        </p:pic>
        <p:pic>
          <p:nvPicPr>
            <p:cNvPr id="27" name="Picture 26">
              <a:extLst>
                <a:ext uri="{FF2B5EF4-FFF2-40B4-BE49-F238E27FC236}">
                  <a16:creationId xmlns:a16="http://schemas.microsoft.com/office/drawing/2014/main" id="{5BF25EE0-1034-4DA0-B68F-D48A7F0B8CDD}"/>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140731" y="2971819"/>
              <a:ext cx="526071" cy="370975"/>
            </a:xfrm>
            <a:prstGeom prst="rect">
              <a:avLst/>
            </a:prstGeom>
          </p:spPr>
        </p:pic>
      </p:grpSp>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791394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Title square photo">
    <p:bg>
      <p:bgRef idx="1001">
        <a:schemeClr val="bg2"/>
      </p:bgRef>
    </p:bg>
    <p:spTree>
      <p:nvGrpSpPr>
        <p:cNvPr id="1" name=""/>
        <p:cNvGrpSpPr/>
        <p:nvPr/>
      </p:nvGrpSpPr>
      <p:grpSpPr>
        <a:xfrm>
          <a:off x="0" y="0"/>
          <a:ext cx="0" cy="0"/>
          <a:chOff x="0" y="0"/>
          <a:chExt cx="0" cy="0"/>
        </a:xfrm>
      </p:grpSpPr>
      <p:pic>
        <p:nvPicPr>
          <p:cNvPr id="16" name="Picture 15" descr="A picture containing person, building, woman, indoor&#10;&#10;Description automatically generated">
            <a:extLst>
              <a:ext uri="{FF2B5EF4-FFF2-40B4-BE49-F238E27FC236}">
                <a16:creationId xmlns:a16="http://schemas.microsoft.com/office/drawing/2014/main" id="{196916D7-CDDA-4A53-B118-D990FDEB563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6635" b="9602"/>
          <a:stretch/>
        </p:blipFill>
        <p:spPr>
          <a:xfrm>
            <a:off x="5215746" y="0"/>
            <a:ext cx="6976253" cy="6858000"/>
          </a:xfrm>
          <a:prstGeom prst="rect">
            <a:avLst/>
          </a:prstGeom>
        </p:spPr>
      </p:pic>
      <p:pic>
        <p:nvPicPr>
          <p:cNvPr id="17" name="Picture 16" descr="A picture containing person, building, woman, indoor&#10;&#10;Description automatically generated">
            <a:extLst>
              <a:ext uri="{FF2B5EF4-FFF2-40B4-BE49-F238E27FC236}">
                <a16:creationId xmlns:a16="http://schemas.microsoft.com/office/drawing/2014/main" id="{8B3C473A-E615-48C4-8C32-4B1E0AAEAB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9967" r="4171" b="12953"/>
          <a:stretch/>
        </p:blipFill>
        <p:spPr>
          <a:xfrm>
            <a:off x="5490123" y="272858"/>
            <a:ext cx="6410949" cy="6310822"/>
          </a:xfrm>
          <a:prstGeom prst="rect">
            <a:avLst/>
          </a:prstGeom>
        </p:spPr>
      </p:pic>
      <p:pic>
        <p:nvPicPr>
          <p:cNvPr id="18" name="Picture 17">
            <a:extLst>
              <a:ext uri="{FF2B5EF4-FFF2-40B4-BE49-F238E27FC236}">
                <a16:creationId xmlns:a16="http://schemas.microsoft.com/office/drawing/2014/main" id="{BA06E81F-1198-4E71-86AE-CBE88D8325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605698" y="3733800"/>
            <a:ext cx="4310824" cy="2534464"/>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3413309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3 Title square photo">
    <p:bg>
      <p:bgRef idx="1001">
        <a:schemeClr val="bg2"/>
      </p:bgRef>
    </p:bg>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8BDE342D-42E7-4B48-ABEC-F9D38832067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6237"/>
          <a:stretch/>
        </p:blipFill>
        <p:spPr>
          <a:xfrm>
            <a:off x="5215745" y="0"/>
            <a:ext cx="6976255" cy="6858000"/>
          </a:xfrm>
          <a:prstGeom prst="rect">
            <a:avLst/>
          </a:prstGeom>
        </p:spPr>
      </p:pic>
      <p:pic>
        <p:nvPicPr>
          <p:cNvPr id="23" name="Picture 22" descr="A person holding a baby&#10;&#10;Description automatically generated">
            <a:extLst>
              <a:ext uri="{FF2B5EF4-FFF2-40B4-BE49-F238E27FC236}">
                <a16:creationId xmlns:a16="http://schemas.microsoft.com/office/drawing/2014/main" id="{DB67A5EB-64F3-4EA3-BF2F-72B4007204F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33" t="3333" r="4253" b="19586"/>
          <a:stretch/>
        </p:blipFill>
        <p:spPr>
          <a:xfrm>
            <a:off x="5490123" y="272858"/>
            <a:ext cx="6405185" cy="6310945"/>
          </a:xfrm>
          <a:prstGeom prst="rect">
            <a:avLst/>
          </a:prstGeom>
        </p:spPr>
      </p:pic>
      <p:pic>
        <p:nvPicPr>
          <p:cNvPr id="24" name="Picture 23">
            <a:extLst>
              <a:ext uri="{FF2B5EF4-FFF2-40B4-BE49-F238E27FC236}">
                <a16:creationId xmlns:a16="http://schemas.microsoft.com/office/drawing/2014/main" id="{320B0543-CF35-4E49-A0A7-EE497EC24B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78375" y="1332043"/>
            <a:ext cx="3780883" cy="1497700"/>
          </a:xfrm>
          <a:prstGeom prst="rect">
            <a:avLst/>
          </a:prstGeom>
        </p:spPr>
      </p:pic>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4285871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 Title square photo">
    <p:bg>
      <p:bgRef idx="1001">
        <a:schemeClr val="bg2"/>
      </p:bgRef>
    </p:bg>
    <p:spTree>
      <p:nvGrpSpPr>
        <p:cNvPr id="1" name=""/>
        <p:cNvGrpSpPr/>
        <p:nvPr/>
      </p:nvGrpSpPr>
      <p:grpSpPr>
        <a:xfrm>
          <a:off x="0" y="0"/>
          <a:ext cx="0" cy="0"/>
          <a:chOff x="0" y="0"/>
          <a:chExt cx="0" cy="0"/>
        </a:xfrm>
      </p:grpSpPr>
      <p:pic>
        <p:nvPicPr>
          <p:cNvPr id="16" name="Picture 15" descr="Placeholder picture&#10;">
            <a:extLst>
              <a:ext uri="{FF2B5EF4-FFF2-40B4-BE49-F238E27FC236}">
                <a16:creationId xmlns:a16="http://schemas.microsoft.com/office/drawing/2014/main" id="{AAE990AE-2DB6-425E-A64A-EFFEC54C429B}"/>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6227"/>
          <a:stretch/>
        </p:blipFill>
        <p:spPr>
          <a:xfrm>
            <a:off x="5215747" y="-730"/>
            <a:ext cx="6976253" cy="6858730"/>
          </a:xfrm>
          <a:prstGeom prst="rect">
            <a:avLst/>
          </a:prstGeom>
        </p:spPr>
      </p:pic>
      <p:pic>
        <p:nvPicPr>
          <p:cNvPr id="17" name="Picture 16" descr="Placeholder picture&#10;">
            <a:extLst>
              <a:ext uri="{FF2B5EF4-FFF2-40B4-BE49-F238E27FC236}">
                <a16:creationId xmlns:a16="http://schemas.microsoft.com/office/drawing/2014/main" id="{E6BFB97F-BDE6-4F2C-B25E-5FEE8C4C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19550" r="4254" b="3358"/>
          <a:stretch/>
        </p:blipFill>
        <p:spPr>
          <a:xfrm>
            <a:off x="5490123" y="272128"/>
            <a:ext cx="6405185" cy="6311675"/>
          </a:xfrm>
          <a:prstGeom prst="rect">
            <a:avLst/>
          </a:prstGeom>
        </p:spPr>
      </p:pic>
      <p:grpSp>
        <p:nvGrpSpPr>
          <p:cNvPr id="18" name="Group 17">
            <a:extLst>
              <a:ext uri="{FF2B5EF4-FFF2-40B4-BE49-F238E27FC236}">
                <a16:creationId xmlns:a16="http://schemas.microsoft.com/office/drawing/2014/main" id="{B04ABC81-E58E-41DF-91A2-AAA5BF99EB3F}"/>
              </a:ext>
            </a:extLst>
          </p:cNvPr>
          <p:cNvGrpSpPr/>
          <p:nvPr userDrawn="1"/>
        </p:nvGrpSpPr>
        <p:grpSpPr>
          <a:xfrm>
            <a:off x="6446573" y="3427965"/>
            <a:ext cx="2997131" cy="3234814"/>
            <a:chOff x="7072775" y="4280585"/>
            <a:chExt cx="2002625" cy="2161440"/>
          </a:xfrm>
        </p:grpSpPr>
        <p:pic>
          <p:nvPicPr>
            <p:cNvPr id="25" name="Picture 24">
              <a:extLst>
                <a:ext uri="{FF2B5EF4-FFF2-40B4-BE49-F238E27FC236}">
                  <a16:creationId xmlns:a16="http://schemas.microsoft.com/office/drawing/2014/main" id="{9C397AE3-6348-4C75-A338-49948179910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67575" y="4280585"/>
              <a:ext cx="907825" cy="909864"/>
            </a:xfrm>
            <a:prstGeom prst="rect">
              <a:avLst/>
            </a:prstGeom>
          </p:spPr>
        </p:pic>
        <p:pic>
          <p:nvPicPr>
            <p:cNvPr id="26" name="Picture 25">
              <a:extLst>
                <a:ext uri="{FF2B5EF4-FFF2-40B4-BE49-F238E27FC236}">
                  <a16:creationId xmlns:a16="http://schemas.microsoft.com/office/drawing/2014/main" id="{A49F98C9-D512-42D4-AD42-98E6F0AD437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072775" y="5190449"/>
              <a:ext cx="1548713" cy="1251576"/>
            </a:xfrm>
            <a:prstGeom prst="rect">
              <a:avLst/>
            </a:prstGeom>
          </p:spPr>
        </p:pic>
      </p:grpSp>
      <p:sp>
        <p:nvSpPr>
          <p:cNvPr id="10" name="Rectangle 9">
            <a:extLst>
              <a:ext uri="{FF2B5EF4-FFF2-40B4-BE49-F238E27FC236}">
                <a16:creationId xmlns:a16="http://schemas.microsoft.com/office/drawing/2014/main" id="{F005849D-4F86-41CC-B58B-E76ED2F2AF8D}"/>
              </a:ext>
            </a:extLst>
          </p:cNvPr>
          <p:cNvSpPr/>
          <p:nvPr userDrawn="1"/>
        </p:nvSpPr>
        <p:spPr bwMode="auto">
          <a:xfrm rot="21599092">
            <a:off x="1229" y="-40"/>
            <a:ext cx="5219700" cy="685735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6215062C-EC48-4EE5-9EC1-AE7792FE57B2}"/>
              </a:ext>
            </a:extLst>
          </p:cNvPr>
          <p:cNvSpPr/>
          <p:nvPr userDrawn="1"/>
        </p:nvSpPr>
        <p:spPr bwMode="auto">
          <a:xfrm rot="21599092">
            <a:off x="4863121" y="951292"/>
            <a:ext cx="626809" cy="145676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33DE9282-77D4-4E91-AFFA-8AA758CC05E4}"/>
              </a:ext>
            </a:extLst>
          </p:cNvPr>
          <p:cNvSpPr/>
          <p:nvPr userDrawn="1"/>
        </p:nvSpPr>
        <p:spPr bwMode="auto">
          <a:xfrm rot="21599092">
            <a:off x="4754021" y="274295"/>
            <a:ext cx="741239" cy="4746516"/>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774F5F9E-C5F5-48CD-803E-FA9F9568A9F6}"/>
              </a:ext>
            </a:extLst>
          </p:cNvPr>
          <p:cNvSpPr/>
          <p:nvPr userDrawn="1"/>
        </p:nvSpPr>
        <p:spPr bwMode="auto">
          <a:xfrm rot="21599092">
            <a:off x="4753860" y="3058012"/>
            <a:ext cx="741239" cy="3525693"/>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22" name="Text Placeholder 27">
            <a:extLst>
              <a:ext uri="{FF2B5EF4-FFF2-40B4-BE49-F238E27FC236}">
                <a16:creationId xmlns:a16="http://schemas.microsoft.com/office/drawing/2014/main" id="{E22245B2-DEA9-406B-AA43-E0AC896224F7}"/>
              </a:ext>
            </a:extLst>
          </p:cNvPr>
          <p:cNvSpPr>
            <a:spLocks noGrp="1"/>
          </p:cNvSpPr>
          <p:nvPr>
            <p:ph type="body" sz="quarter" idx="10" hasCustomPrompt="1"/>
          </p:nvPr>
        </p:nvSpPr>
        <p:spPr>
          <a:xfrm>
            <a:off x="582042" y="3811729"/>
            <a:ext cx="4170933" cy="338554"/>
          </a:xfrm>
        </p:spPr>
        <p:txBody>
          <a:bodyPr vert="horz" wrap="square" lIns="0" tIns="0" rIns="0" bIns="0" rtlCol="0" anchor="b" anchorCtr="0">
            <a:spAutoFit/>
          </a:bodyPr>
          <a:lstStyle>
            <a:lvl1pPr marL="0" indent="0" algn="l" defTabSz="914367" rtl="0" eaLnBrk="1" latinLnBrk="0" hangingPunct="1">
              <a:defRPr lang="en-US" sz="2200" b="0" kern="1200" cap="none" spc="-50" baseline="0" dirty="0">
                <a:ln w="3175">
                  <a:noFill/>
                </a:ln>
                <a:solidFill>
                  <a:schemeClr val="tx1"/>
                </a:solidFill>
                <a:effectLst/>
                <a:latin typeface="+mn-lt"/>
                <a:ea typeface="+mn-ea"/>
                <a:cs typeface="+mn-cs"/>
              </a:defRPr>
            </a:lvl1pPr>
            <a:lvl2pPr>
              <a:defRPr lang="en-US" sz="1765" dirty="0" smtClean="0">
                <a:solidFill>
                  <a:schemeClr val="tx1"/>
                </a:solidFill>
              </a:defRPr>
            </a:lvl2pPr>
            <a:lvl3pPr>
              <a:defRPr lang="en-US" sz="1765" dirty="0" smtClean="0">
                <a:solidFill>
                  <a:schemeClr val="tx1"/>
                </a:solidFill>
              </a:defRPr>
            </a:lvl3pPr>
            <a:lvl4pPr>
              <a:defRPr lang="en-US" sz="1765" dirty="0" smtClean="0">
                <a:solidFill>
                  <a:schemeClr val="tx1"/>
                </a:solidFill>
              </a:defRPr>
            </a:lvl4pPr>
            <a:lvl5pPr>
              <a:defRPr lang="en-US" sz="1765" dirty="0">
                <a:solidFill>
                  <a:schemeClr val="tx1"/>
                </a:solidFill>
              </a:defRPr>
            </a:lvl5pPr>
          </a:lstStyle>
          <a:p>
            <a:pPr marL="0" lvl="0" algn="l" defTabSz="914367" rtl="0" eaLnBrk="1" latinLnBrk="0" hangingPunct="1">
              <a:lnSpc>
                <a:spcPct val="100000"/>
              </a:lnSpc>
              <a:spcBef>
                <a:spcPct val="0"/>
              </a:spcBef>
              <a:buNone/>
            </a:pPr>
            <a:r>
              <a:rPr lang="en-US" sz="2200" kern="1200">
                <a:solidFill>
                  <a:schemeClr val="tx1"/>
                </a:solidFill>
                <a:latin typeface="+mn-lt"/>
                <a:ea typeface="+mn-ea"/>
                <a:cs typeface="+mn-cs"/>
              </a:rPr>
              <a:t>Speaker name or subtitle</a:t>
            </a:r>
          </a:p>
        </p:txBody>
      </p:sp>
    </p:spTree>
    <p:extLst>
      <p:ext uri="{BB962C8B-B14F-4D97-AF65-F5344CB8AC3E}">
        <p14:creationId xmlns:p14="http://schemas.microsoft.com/office/powerpoint/2010/main" val="1759840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photo icons">
    <p:bg>
      <p:bgRef idx="1001">
        <a:schemeClr val="bg2"/>
      </p:bgRef>
    </p:bg>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0C918159-7C54-42A7-B588-5804F8C86E96}"/>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2438012C-B3CE-4726-B245-D06744AED3A3}"/>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2655">
                      <a:schemeClr val="tx1"/>
                    </a:gs>
                    <a:gs pos="20354">
                      <a:schemeClr val="tx1"/>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E587E110-AFB8-4F2B-A945-4645AB5E0F99}"/>
              </a:ext>
            </a:extLst>
          </p:cNvPr>
          <p:cNvPicPr>
            <a:picLocks noChangeAspect="1"/>
          </p:cNvPicPr>
          <p:nvPr userDrawn="1"/>
        </p:nvPicPr>
        <p:blipFill>
          <a:blip r:embed="rId3"/>
          <a:stretch>
            <a:fillRect/>
          </a:stretch>
        </p:blipFill>
        <p:spPr>
          <a:xfrm>
            <a:off x="540045" y="3921496"/>
            <a:ext cx="1311218" cy="179619"/>
          </a:xfrm>
          <a:prstGeom prst="rect">
            <a:avLst/>
          </a:prstGeom>
        </p:spPr>
      </p:pic>
      <p:sp>
        <p:nvSpPr>
          <p:cNvPr id="21" name="TextBox 20">
            <a:extLst>
              <a:ext uri="{FF2B5EF4-FFF2-40B4-BE49-F238E27FC236}">
                <a16:creationId xmlns:a16="http://schemas.microsoft.com/office/drawing/2014/main" id="{2F5B3DD5-C9AC-41C4-BA12-8BAD5B52B473}"/>
              </a:ext>
            </a:extLst>
          </p:cNvPr>
          <p:cNvSpPr txBox="1"/>
          <p:nvPr userDrawn="1"/>
        </p:nvSpPr>
        <p:spPr>
          <a:xfrm>
            <a:off x="582042" y="3811729"/>
            <a:ext cx="3028352" cy="338554"/>
          </a:xfrm>
          <a:prstGeom prst="rect">
            <a:avLst/>
          </a:prstGeom>
          <a:noFill/>
        </p:spPr>
        <p:txBody>
          <a:bodyPr wrap="square" lIns="0" tIns="0" rIns="0" bIns="0" rtlCol="0">
            <a:spAutoFit/>
          </a:bodyPr>
          <a:lstStyle/>
          <a:p>
            <a:pPr lvl="0"/>
            <a:r>
              <a:rPr lang="en-US" sz="2200"/>
              <a:t>Customer-Driven E+D</a:t>
            </a:r>
          </a:p>
        </p:txBody>
      </p:sp>
      <p:sp>
        <p:nvSpPr>
          <p:cNvPr id="23" name="Rectangle 22">
            <a:extLst>
              <a:ext uri="{FF2B5EF4-FFF2-40B4-BE49-F238E27FC236}">
                <a16:creationId xmlns:a16="http://schemas.microsoft.com/office/drawing/2014/main" id="{9396F6F2-9192-4C4C-90EE-E2E4B1062B70}"/>
              </a:ext>
            </a:extLst>
          </p:cNvPr>
          <p:cNvSpPr/>
          <p:nvPr userDrawn="1"/>
        </p:nvSpPr>
        <p:spPr bwMode="auto">
          <a:xfrm>
            <a:off x="10815320" y="5486082"/>
            <a:ext cx="1097280" cy="109728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201CAB29-DF37-4320-A408-4AAD6354AA3C}"/>
              </a:ext>
            </a:extLst>
          </p:cNvPr>
          <p:cNvSpPr/>
          <p:nvPr userDrawn="1"/>
        </p:nvSpPr>
        <p:spPr bwMode="auto">
          <a:xfrm>
            <a:off x="5489575" y="274636"/>
            <a:ext cx="1097280" cy="1097280"/>
          </a:xfrm>
          <a:prstGeom prst="rect">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Picture Placeholder 24">
            <a:extLst>
              <a:ext uri="{FF2B5EF4-FFF2-40B4-BE49-F238E27FC236}">
                <a16:creationId xmlns:a16="http://schemas.microsoft.com/office/drawing/2014/main" id="{BBCB7F83-6456-4FE8-B5AC-3661FD7E722E}"/>
              </a:ext>
            </a:extLst>
          </p:cNvPr>
          <p:cNvSpPr>
            <a:spLocks noGrp="1"/>
          </p:cNvSpPr>
          <p:nvPr>
            <p:ph type="pic" sz="quarter" idx="10"/>
          </p:nvPr>
        </p:nvSpPr>
        <p:spPr>
          <a:xfrm>
            <a:off x="5489575" y="274636"/>
            <a:ext cx="6423025" cy="6308726"/>
          </a:xfrm>
          <a:custGeom>
            <a:avLst/>
            <a:gdLst>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0 w 6423025"/>
              <a:gd name="connsiteY8" fmla="*/ 0 h 6308726"/>
              <a:gd name="connsiteX9" fmla="*/ 1097280 w 6423025"/>
              <a:gd name="connsiteY9" fmla="*/ 0 h 6308726"/>
              <a:gd name="connsiteX10" fmla="*/ 1097280 w 6423025"/>
              <a:gd name="connsiteY10" fmla="*/ 1 h 6308726"/>
              <a:gd name="connsiteX11" fmla="*/ 0 w 6423025"/>
              <a:gd name="connsiteY11"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0 w 6423025"/>
              <a:gd name="connsiteY9" fmla="*/ 1 h 6308726"/>
              <a:gd name="connsiteX10" fmla="*/ 1097280 w 6423025"/>
              <a:gd name="connsiteY10" fmla="*/ 0 h 6308726"/>
              <a:gd name="connsiteX11" fmla="*/ 1097280 w 6423025"/>
              <a:gd name="connsiteY11" fmla="*/ 1 h 6308726"/>
              <a:gd name="connsiteX12" fmla="*/ 0 w 6423025"/>
              <a:gd name="connsiteY12"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1097280 w 6423025"/>
              <a:gd name="connsiteY9" fmla="*/ 1 h 6308726"/>
              <a:gd name="connsiteX10" fmla="*/ 1097280 w 6423025"/>
              <a:gd name="connsiteY10" fmla="*/ 0 h 6308726"/>
              <a:gd name="connsiteX11" fmla="*/ 1097280 w 6423025"/>
              <a:gd name="connsiteY11" fmla="*/ 1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25" h="6308726">
                <a:moveTo>
                  <a:pt x="1097280" y="1"/>
                </a:moveTo>
                <a:lnTo>
                  <a:pt x="6423025" y="1"/>
                </a:lnTo>
                <a:lnTo>
                  <a:pt x="6423025" y="5211446"/>
                </a:lnTo>
                <a:lnTo>
                  <a:pt x="5325745" y="5211446"/>
                </a:lnTo>
                <a:lnTo>
                  <a:pt x="5325745" y="6308726"/>
                </a:lnTo>
                <a:lnTo>
                  <a:pt x="0" y="6308726"/>
                </a:lnTo>
                <a:lnTo>
                  <a:pt x="0" y="1097280"/>
                </a:lnTo>
                <a:lnTo>
                  <a:pt x="1097280" y="1097280"/>
                </a:lnTo>
                <a:lnTo>
                  <a:pt x="1097280" y="1"/>
                </a:lnTo>
                <a:close/>
                <a:moveTo>
                  <a:pt x="1097280" y="1"/>
                </a:moveTo>
                <a:lnTo>
                  <a:pt x="1097280" y="0"/>
                </a:lnTo>
                <a:lnTo>
                  <a:pt x="1097280" y="1"/>
                </a:lnTo>
                <a:close/>
              </a:path>
            </a:pathLst>
          </a:custGeom>
          <a:blipFill>
            <a:blip r:embed="rId4"/>
            <a:stretch>
              <a:fillRect l="-72813" t="-9103" r="-1323" b="-9090"/>
            </a:stretch>
          </a:blipFill>
        </p:spPr>
        <p:txBody>
          <a:bodyPr wrap="square" anchor="ctr" anchorCtr="1">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lang="en-US" sz="1600" b="1" kern="1200" spc="0" baseline="0">
                <a:no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a:p>
        </p:txBody>
      </p:sp>
    </p:spTree>
    <p:extLst>
      <p:ext uri="{BB962C8B-B14F-4D97-AF65-F5344CB8AC3E}">
        <p14:creationId xmlns:p14="http://schemas.microsoft.com/office/powerpoint/2010/main" val="31883827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15" name="Picture 14" descr="A person taking a selfie&#10;&#10;Description automatically generated">
            <a:extLst>
              <a:ext uri="{FF2B5EF4-FFF2-40B4-BE49-F238E27FC236}">
                <a16:creationId xmlns:a16="http://schemas.microsoft.com/office/drawing/2014/main" id="{4BDD1CAB-D590-48D9-9238-9C07095A9CDC}"/>
              </a:ext>
            </a:extLst>
          </p:cNvPr>
          <p:cNvPicPr>
            <a:picLocks noChangeAspect="1"/>
          </p:cNvPicPr>
          <p:nvPr userDrawn="1"/>
        </p:nvPicPr>
        <p:blipFill rotWithShape="1">
          <a:blip r:embed="rId2">
            <a:alphaModFix amt="30000"/>
          </a:blip>
          <a:srcRect l="1595" t="10335" r="142" b="6755"/>
          <a:stretch/>
        </p:blipFill>
        <p:spPr>
          <a:xfrm>
            <a:off x="0" y="-1"/>
            <a:ext cx="12192000" cy="6857999"/>
          </a:xfrm>
          <a:prstGeom prst="rect">
            <a:avLst/>
          </a:prstGeom>
        </p:spPr>
      </p:pic>
      <p:pic>
        <p:nvPicPr>
          <p:cNvPr id="16" name="Picture 15" descr="A person taking a selfie&#10;&#10;Description automatically generated">
            <a:extLst>
              <a:ext uri="{FF2B5EF4-FFF2-40B4-BE49-F238E27FC236}">
                <a16:creationId xmlns:a16="http://schemas.microsoft.com/office/drawing/2014/main" id="{B67B98B2-A55A-4322-B275-662416F22886}"/>
              </a:ext>
            </a:extLst>
          </p:cNvPr>
          <p:cNvPicPr>
            <a:picLocks noChangeAspect="1"/>
          </p:cNvPicPr>
          <p:nvPr userDrawn="1"/>
        </p:nvPicPr>
        <p:blipFill rotWithShape="1">
          <a:blip r:embed="rId2"/>
          <a:srcRect l="1644" t="10661" r="1644" b="10661"/>
          <a:stretch/>
        </p:blipFill>
        <p:spPr>
          <a:xfrm>
            <a:off x="279400" y="274320"/>
            <a:ext cx="11633200" cy="6309360"/>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17" name="Picture 16" descr="A close up of a logo&#10;&#10;Description automatically generated">
            <a:extLst>
              <a:ext uri="{FF2B5EF4-FFF2-40B4-BE49-F238E27FC236}">
                <a16:creationId xmlns:a16="http://schemas.microsoft.com/office/drawing/2014/main" id="{CE220328-9D4D-4680-AB1A-6AC09325FAE7}"/>
              </a:ext>
            </a:extLst>
          </p:cNvPr>
          <p:cNvPicPr>
            <a:picLocks noChangeAspect="1"/>
          </p:cNvPicPr>
          <p:nvPr userDrawn="1"/>
        </p:nvPicPr>
        <p:blipFill>
          <a:blip r:embed="rId4"/>
          <a:stretch>
            <a:fillRect/>
          </a:stretch>
        </p:blipFill>
        <p:spPr>
          <a:xfrm>
            <a:off x="5753100" y="4126866"/>
            <a:ext cx="5016500" cy="1449154"/>
          </a:xfrm>
          <a:prstGeom prst="rect">
            <a:avLst/>
          </a:prstGeom>
        </p:spPr>
      </p:pic>
      <p:pic>
        <p:nvPicPr>
          <p:cNvPr id="18" name="Picture 17" descr="A close up of a sign&#10;&#10;Description automatically generated">
            <a:extLst>
              <a:ext uri="{FF2B5EF4-FFF2-40B4-BE49-F238E27FC236}">
                <a16:creationId xmlns:a16="http://schemas.microsoft.com/office/drawing/2014/main" id="{22BC942A-C037-4E0D-9AFE-F2A012BFA189}"/>
              </a:ext>
            </a:extLst>
          </p:cNvPr>
          <p:cNvPicPr>
            <a:picLocks noChangeAspect="1"/>
          </p:cNvPicPr>
          <p:nvPr userDrawn="1"/>
        </p:nvPicPr>
        <p:blipFill>
          <a:blip r:embed="rId5"/>
          <a:stretch>
            <a:fillRect/>
          </a:stretch>
        </p:blipFill>
        <p:spPr>
          <a:xfrm>
            <a:off x="8801447" y="4488847"/>
            <a:ext cx="1066647" cy="1027683"/>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428672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Title square photo 2">
    <p:spTree>
      <p:nvGrpSpPr>
        <p:cNvPr id="1" name=""/>
        <p:cNvGrpSpPr/>
        <p:nvPr/>
      </p:nvGrpSpPr>
      <p:grpSpPr>
        <a:xfrm>
          <a:off x="0" y="0"/>
          <a:ext cx="0" cy="0"/>
          <a:chOff x="0" y="0"/>
          <a:chExt cx="0" cy="0"/>
        </a:xfrm>
      </p:grpSpPr>
      <p:pic>
        <p:nvPicPr>
          <p:cNvPr id="27" name="Picture 26" descr="Two people sitting in a chair&#10;&#10;Description automatically generated">
            <a:extLst>
              <a:ext uri="{FF2B5EF4-FFF2-40B4-BE49-F238E27FC236}">
                <a16:creationId xmlns:a16="http://schemas.microsoft.com/office/drawing/2014/main" id="{63A96C22-6C50-4D5E-92D3-1296E558DD5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9549" b="12053"/>
          <a:stretch/>
        </p:blipFill>
        <p:spPr>
          <a:xfrm>
            <a:off x="4756151" y="-1"/>
            <a:ext cx="7435850" cy="6858001"/>
          </a:xfrm>
          <a:prstGeom prst="rect">
            <a:avLst/>
          </a:prstGeom>
        </p:spPr>
      </p:pic>
      <p:pic>
        <p:nvPicPr>
          <p:cNvPr id="28" name="Picture 27" descr="Two people sitting in a chair&#10;&#10;Description automatically generated">
            <a:extLst>
              <a:ext uri="{FF2B5EF4-FFF2-40B4-BE49-F238E27FC236}">
                <a16:creationId xmlns:a16="http://schemas.microsoft.com/office/drawing/2014/main" id="{7CD72737-46EC-440A-8237-4858A63261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9981" t="12675" r="3835" b="15198"/>
          <a:stretch/>
        </p:blipFill>
        <p:spPr>
          <a:xfrm>
            <a:off x="5498321" y="273588"/>
            <a:ext cx="6408515" cy="6309360"/>
          </a:xfrm>
          <a:prstGeom prst="rect">
            <a:avLst/>
          </a:prstGeom>
        </p:spPr>
      </p:pic>
      <p:grpSp>
        <p:nvGrpSpPr>
          <p:cNvPr id="29" name="Group 28">
            <a:extLst>
              <a:ext uri="{FF2B5EF4-FFF2-40B4-BE49-F238E27FC236}">
                <a16:creationId xmlns:a16="http://schemas.microsoft.com/office/drawing/2014/main" id="{B9475A9B-940A-47EC-85A6-6967008FB4C3}"/>
              </a:ext>
            </a:extLst>
          </p:cNvPr>
          <p:cNvGrpSpPr/>
          <p:nvPr userDrawn="1"/>
        </p:nvGrpSpPr>
        <p:grpSpPr>
          <a:xfrm>
            <a:off x="6096000" y="2770753"/>
            <a:ext cx="2492376" cy="2077226"/>
            <a:chOff x="6140731" y="2971819"/>
            <a:chExt cx="1708762" cy="1424137"/>
          </a:xfrm>
        </p:grpSpPr>
        <p:pic>
          <p:nvPicPr>
            <p:cNvPr id="30" name="Picture 29">
              <a:extLst>
                <a:ext uri="{FF2B5EF4-FFF2-40B4-BE49-F238E27FC236}">
                  <a16:creationId xmlns:a16="http://schemas.microsoft.com/office/drawing/2014/main" id="{420AEC38-1C56-4A02-9383-ADA7A31FFC7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588668" y="3280690"/>
              <a:ext cx="1260825" cy="1115266"/>
            </a:xfrm>
            <a:prstGeom prst="rect">
              <a:avLst/>
            </a:prstGeom>
          </p:spPr>
        </p:pic>
        <p:pic>
          <p:nvPicPr>
            <p:cNvPr id="31" name="Picture 30">
              <a:extLst>
                <a:ext uri="{FF2B5EF4-FFF2-40B4-BE49-F238E27FC236}">
                  <a16:creationId xmlns:a16="http://schemas.microsoft.com/office/drawing/2014/main" id="{B4E40793-A3DF-455D-9F8B-07440850983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140731" y="2971819"/>
              <a:ext cx="526071" cy="370975"/>
            </a:xfrm>
            <a:prstGeom prst="rect">
              <a:avLst/>
            </a:prstGeom>
          </p:spPr>
        </p:pic>
      </p:grpSp>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366816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Title square photo 2">
    <p:spTree>
      <p:nvGrpSpPr>
        <p:cNvPr id="1" name=""/>
        <p:cNvGrpSpPr/>
        <p:nvPr/>
      </p:nvGrpSpPr>
      <p:grpSpPr>
        <a:xfrm>
          <a:off x="0" y="0"/>
          <a:ext cx="0" cy="0"/>
          <a:chOff x="0" y="0"/>
          <a:chExt cx="0" cy="0"/>
        </a:xfrm>
      </p:grpSpPr>
      <p:pic>
        <p:nvPicPr>
          <p:cNvPr id="16" name="Picture 15" descr="A picture containing person, building, woman, indoor&#10;&#10;Description automatically generated">
            <a:extLst>
              <a:ext uri="{FF2B5EF4-FFF2-40B4-BE49-F238E27FC236}">
                <a16:creationId xmlns:a16="http://schemas.microsoft.com/office/drawing/2014/main" id="{DD0E68DD-77A2-4676-A202-DB930114D1FF}"/>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6635" b="9602"/>
          <a:stretch/>
        </p:blipFill>
        <p:spPr>
          <a:xfrm>
            <a:off x="5215746" y="0"/>
            <a:ext cx="6976253" cy="6858000"/>
          </a:xfrm>
          <a:prstGeom prst="rect">
            <a:avLst/>
          </a:prstGeom>
        </p:spPr>
      </p:pic>
      <p:pic>
        <p:nvPicPr>
          <p:cNvPr id="17" name="Picture 16" descr="A picture containing person, building, woman, indoor&#10;&#10;Description automatically generated">
            <a:extLst>
              <a:ext uri="{FF2B5EF4-FFF2-40B4-BE49-F238E27FC236}">
                <a16:creationId xmlns:a16="http://schemas.microsoft.com/office/drawing/2014/main" id="{05E206F6-B683-4C3F-AE1C-C1E04DDAD9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9967" r="4171" b="12953"/>
          <a:stretch/>
        </p:blipFill>
        <p:spPr>
          <a:xfrm>
            <a:off x="5490123" y="272858"/>
            <a:ext cx="6410949" cy="6310822"/>
          </a:xfrm>
          <a:prstGeom prst="rect">
            <a:avLst/>
          </a:prstGeom>
        </p:spPr>
      </p:pic>
      <p:pic>
        <p:nvPicPr>
          <p:cNvPr id="18" name="Picture 17">
            <a:extLst>
              <a:ext uri="{FF2B5EF4-FFF2-40B4-BE49-F238E27FC236}">
                <a16:creationId xmlns:a16="http://schemas.microsoft.com/office/drawing/2014/main" id="{5B3B256A-FAF5-4A04-9455-19D484F0728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605698" y="3733800"/>
            <a:ext cx="4310824" cy="2534464"/>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19944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Title square photo 2">
    <p:spTree>
      <p:nvGrpSpPr>
        <p:cNvPr id="1" name=""/>
        <p:cNvGrpSpPr/>
        <p:nvPr/>
      </p:nvGrpSpPr>
      <p:grpSpPr>
        <a:xfrm>
          <a:off x="0" y="0"/>
          <a:ext cx="0" cy="0"/>
          <a:chOff x="0" y="0"/>
          <a:chExt cx="0" cy="0"/>
        </a:xfrm>
      </p:grpSpPr>
      <p:pic>
        <p:nvPicPr>
          <p:cNvPr id="15" name="Picture 14" descr="A person holding a baby&#10;&#10;Description automatically generated">
            <a:extLst>
              <a:ext uri="{FF2B5EF4-FFF2-40B4-BE49-F238E27FC236}">
                <a16:creationId xmlns:a16="http://schemas.microsoft.com/office/drawing/2014/main" id="{E90C3444-C8FD-4CDC-B1EA-A9AD263F36B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6237"/>
          <a:stretch/>
        </p:blipFill>
        <p:spPr>
          <a:xfrm>
            <a:off x="5215745" y="0"/>
            <a:ext cx="6976255" cy="6858000"/>
          </a:xfrm>
          <a:prstGeom prst="rect">
            <a:avLst/>
          </a:prstGeom>
        </p:spPr>
      </p:pic>
      <p:pic>
        <p:nvPicPr>
          <p:cNvPr id="22" name="Picture 21" descr="A person holding a baby&#10;&#10;Description automatically generated">
            <a:extLst>
              <a:ext uri="{FF2B5EF4-FFF2-40B4-BE49-F238E27FC236}">
                <a16:creationId xmlns:a16="http://schemas.microsoft.com/office/drawing/2014/main" id="{1B4517A5-11AA-49B7-9ED1-9EB346FA1B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33" t="3333" r="4253" b="19586"/>
          <a:stretch/>
        </p:blipFill>
        <p:spPr>
          <a:xfrm>
            <a:off x="5490123" y="272858"/>
            <a:ext cx="6405185" cy="6310945"/>
          </a:xfrm>
          <a:prstGeom prst="rect">
            <a:avLst/>
          </a:prstGeom>
        </p:spPr>
      </p:pic>
      <p:pic>
        <p:nvPicPr>
          <p:cNvPr id="23" name="Picture 22">
            <a:extLst>
              <a:ext uri="{FF2B5EF4-FFF2-40B4-BE49-F238E27FC236}">
                <a16:creationId xmlns:a16="http://schemas.microsoft.com/office/drawing/2014/main" id="{783FC65E-0BB7-4C53-8C63-5440BA6488E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878375" y="1332043"/>
            <a:ext cx="3780883" cy="1497700"/>
          </a:xfrm>
          <a:prstGeom prst="rect">
            <a:avLst/>
          </a:prstGeom>
        </p:spPr>
      </p:pic>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5"/>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45512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 Title square photo 2">
    <p:spTree>
      <p:nvGrpSpPr>
        <p:cNvPr id="1" name=""/>
        <p:cNvGrpSpPr/>
        <p:nvPr/>
      </p:nvGrpSpPr>
      <p:grpSpPr>
        <a:xfrm>
          <a:off x="0" y="0"/>
          <a:ext cx="0" cy="0"/>
          <a:chOff x="0" y="0"/>
          <a:chExt cx="0" cy="0"/>
        </a:xfrm>
      </p:grpSpPr>
      <p:pic>
        <p:nvPicPr>
          <p:cNvPr id="16" name="Picture 15" descr="Placeholder picture&#10;">
            <a:extLst>
              <a:ext uri="{FF2B5EF4-FFF2-40B4-BE49-F238E27FC236}">
                <a16:creationId xmlns:a16="http://schemas.microsoft.com/office/drawing/2014/main" id="{2D6070B3-0372-4BFB-987C-9E5DCB3D2E4E}"/>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6227"/>
          <a:stretch/>
        </p:blipFill>
        <p:spPr>
          <a:xfrm>
            <a:off x="5215747" y="-730"/>
            <a:ext cx="6976253" cy="6858730"/>
          </a:xfrm>
          <a:prstGeom prst="rect">
            <a:avLst/>
          </a:prstGeom>
        </p:spPr>
      </p:pic>
      <p:pic>
        <p:nvPicPr>
          <p:cNvPr id="17" name="Picture 16" descr="Placeholder picture&#10;">
            <a:extLst>
              <a:ext uri="{FF2B5EF4-FFF2-40B4-BE49-F238E27FC236}">
                <a16:creationId xmlns:a16="http://schemas.microsoft.com/office/drawing/2014/main" id="{AD0B980F-349E-4855-8AD2-B1EA1AEEFB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934" t="19550" r="4254" b="3358"/>
          <a:stretch/>
        </p:blipFill>
        <p:spPr>
          <a:xfrm>
            <a:off x="5490123" y="272128"/>
            <a:ext cx="6405185" cy="6311675"/>
          </a:xfrm>
          <a:prstGeom prst="rect">
            <a:avLst/>
          </a:prstGeom>
        </p:spPr>
      </p:pic>
      <p:grpSp>
        <p:nvGrpSpPr>
          <p:cNvPr id="18" name="Group 17">
            <a:extLst>
              <a:ext uri="{FF2B5EF4-FFF2-40B4-BE49-F238E27FC236}">
                <a16:creationId xmlns:a16="http://schemas.microsoft.com/office/drawing/2014/main" id="{3FB924E0-B702-4F30-8145-4AADE48C8974}"/>
              </a:ext>
            </a:extLst>
          </p:cNvPr>
          <p:cNvGrpSpPr/>
          <p:nvPr userDrawn="1"/>
        </p:nvGrpSpPr>
        <p:grpSpPr>
          <a:xfrm>
            <a:off x="6446573" y="3427965"/>
            <a:ext cx="2997131" cy="3234814"/>
            <a:chOff x="7072775" y="4280585"/>
            <a:chExt cx="2002625" cy="2161440"/>
          </a:xfrm>
        </p:grpSpPr>
        <p:pic>
          <p:nvPicPr>
            <p:cNvPr id="24" name="Picture 23">
              <a:extLst>
                <a:ext uri="{FF2B5EF4-FFF2-40B4-BE49-F238E27FC236}">
                  <a16:creationId xmlns:a16="http://schemas.microsoft.com/office/drawing/2014/main" id="{8607395F-9A37-4015-83EE-281E8EA676C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167575" y="4280585"/>
              <a:ext cx="907825" cy="909864"/>
            </a:xfrm>
            <a:prstGeom prst="rect">
              <a:avLst/>
            </a:prstGeom>
          </p:spPr>
        </p:pic>
        <p:pic>
          <p:nvPicPr>
            <p:cNvPr id="25" name="Picture 24">
              <a:extLst>
                <a:ext uri="{FF2B5EF4-FFF2-40B4-BE49-F238E27FC236}">
                  <a16:creationId xmlns:a16="http://schemas.microsoft.com/office/drawing/2014/main" id="{80580C36-5E0B-47D5-AA33-9F373B4F052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072775" y="5190449"/>
              <a:ext cx="1548713" cy="1251576"/>
            </a:xfrm>
            <a:prstGeom prst="rect">
              <a:avLst/>
            </a:prstGeom>
          </p:spPr>
        </p:pic>
      </p:grpSp>
      <p:sp>
        <p:nvSpPr>
          <p:cNvPr id="10" name="Rectangle 9">
            <a:extLst>
              <a:ext uri="{FF2B5EF4-FFF2-40B4-BE49-F238E27FC236}">
                <a16:creationId xmlns:a16="http://schemas.microsoft.com/office/drawing/2014/main" id="{A39AA903-FD71-4D30-8BF6-925066BDDE2F}"/>
              </a:ext>
            </a:extLst>
          </p:cNvPr>
          <p:cNvSpPr/>
          <p:nvPr userDrawn="1"/>
        </p:nvSpPr>
        <p:spPr bwMode="auto">
          <a:xfrm rot="21599092">
            <a:off x="1229" y="-40"/>
            <a:ext cx="5219700" cy="68573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5"/>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70796">
                      <a:schemeClr val="accent3"/>
                    </a:gs>
                    <a:gs pos="44000">
                      <a:schemeClr val="accent3"/>
                    </a:gs>
                  </a:gsLst>
                  <a:lin ang="5400000" scaled="1"/>
                </a:gradFill>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6"/>
          <a:stretch>
            <a:fillRect/>
          </a:stretch>
        </p:blipFill>
        <p:spPr>
          <a:xfrm>
            <a:off x="540045" y="5190449"/>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5080682"/>
            <a:ext cx="3028352" cy="338554"/>
          </a:xfrm>
          <a:prstGeom prst="rect">
            <a:avLst/>
          </a:prstGeom>
          <a:noFill/>
        </p:spPr>
        <p:txBody>
          <a:bodyPr wrap="square" lIns="0" tIns="0" rIns="0" bIns="0" rtlCol="0">
            <a:spAutoFit/>
          </a:bodyPr>
          <a:lstStyle/>
          <a:p>
            <a:pPr lvl="0"/>
            <a:r>
              <a:rPr lang="en-US" sz="2200"/>
              <a:t>Customer-Driven E+D</a:t>
            </a:r>
          </a:p>
        </p:txBody>
      </p:sp>
      <p:sp>
        <p:nvSpPr>
          <p:cNvPr id="3" name="Text Placeholder 2">
            <a:extLst>
              <a:ext uri="{FF2B5EF4-FFF2-40B4-BE49-F238E27FC236}">
                <a16:creationId xmlns:a16="http://schemas.microsoft.com/office/drawing/2014/main" id="{1FD85563-8673-4DF3-823B-C213363C94C6}"/>
              </a:ext>
            </a:extLst>
          </p:cNvPr>
          <p:cNvSpPr>
            <a:spLocks noGrp="1"/>
          </p:cNvSpPr>
          <p:nvPr>
            <p:ph type="body" sz="quarter" idx="11" hasCustomPrompt="1"/>
          </p:nvPr>
        </p:nvSpPr>
        <p:spPr>
          <a:xfrm>
            <a:off x="582042" y="3811729"/>
            <a:ext cx="4218557" cy="338554"/>
          </a:xfrm>
        </p:spPr>
        <p:txBody>
          <a:bodyPr/>
          <a:lstStyle>
            <a:lvl1pPr marL="0" indent="0">
              <a:buNone/>
              <a:defRPr sz="2200"/>
            </a:lvl1pPr>
          </a:lstStyle>
          <a:p>
            <a:pPr lvl="0"/>
            <a:r>
              <a:rPr lang="en-US"/>
              <a:t>Speaker name or subtitle</a:t>
            </a:r>
          </a:p>
        </p:txBody>
      </p:sp>
    </p:spTree>
    <p:extLst>
      <p:ext uri="{BB962C8B-B14F-4D97-AF65-F5344CB8AC3E}">
        <p14:creationId xmlns:p14="http://schemas.microsoft.com/office/powerpoint/2010/main" val="216016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hoto icons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648C5A-741B-4F96-AF75-FBCD7EABFC85}"/>
              </a:ext>
            </a:extLst>
          </p:cNvPr>
          <p:cNvSpPr/>
          <p:nvPr userDrawn="1"/>
        </p:nvSpPr>
        <p:spPr bwMode="auto">
          <a:xfrm rot="21599092">
            <a:off x="4863121" y="951292"/>
            <a:ext cx="626809" cy="145676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BD8BF4C1-598F-4470-AFCD-46DC5A226BA2}"/>
              </a:ext>
            </a:extLst>
          </p:cNvPr>
          <p:cNvSpPr/>
          <p:nvPr userDrawn="1"/>
        </p:nvSpPr>
        <p:spPr bwMode="auto">
          <a:xfrm rot="21599092">
            <a:off x="4754021" y="274295"/>
            <a:ext cx="741239" cy="4746516"/>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CE58FB9A-AA44-4EC3-A1D9-2B6CE37C2150}"/>
              </a:ext>
            </a:extLst>
          </p:cNvPr>
          <p:cNvSpPr/>
          <p:nvPr userDrawn="1"/>
        </p:nvSpPr>
        <p:spPr bwMode="auto">
          <a:xfrm rot="21599092">
            <a:off x="4753860" y="3058012"/>
            <a:ext cx="741239" cy="3525693"/>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4" name="MS logo white - EMF" descr="Microsoft logo white text version">
            <a:extLst>
              <a:ext uri="{FF2B5EF4-FFF2-40B4-BE49-F238E27FC236}">
                <a16:creationId xmlns:a16="http://schemas.microsoft.com/office/drawing/2014/main" id="{CCBCDF10-7A9F-4343-B508-2EBE193009F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19" name="Title 1">
            <a:extLst>
              <a:ext uri="{FF2B5EF4-FFF2-40B4-BE49-F238E27FC236}">
                <a16:creationId xmlns:a16="http://schemas.microsoft.com/office/drawing/2014/main" id="{A21EA699-8FDF-4B88-8132-10D4774A17C1}"/>
              </a:ext>
            </a:extLst>
          </p:cNvPr>
          <p:cNvSpPr>
            <a:spLocks noGrp="1"/>
          </p:cNvSpPr>
          <p:nvPr>
            <p:ph type="title" hasCustomPrompt="1"/>
          </p:nvPr>
        </p:nvSpPr>
        <p:spPr>
          <a:xfrm>
            <a:off x="588263" y="2425541"/>
            <a:ext cx="4167887" cy="1107996"/>
          </a:xfrm>
        </p:spPr>
        <p:txBody>
          <a:bodyPr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Event name or presentation title</a:t>
            </a:r>
          </a:p>
        </p:txBody>
      </p:sp>
      <p:pic>
        <p:nvPicPr>
          <p:cNvPr id="20" name="Picture 19" descr="A screenshot of a computer screen&#10;&#10;Description automatically generated">
            <a:extLst>
              <a:ext uri="{FF2B5EF4-FFF2-40B4-BE49-F238E27FC236}">
                <a16:creationId xmlns:a16="http://schemas.microsoft.com/office/drawing/2014/main" id="{C959C5A3-270B-460F-9048-1982B3E8EE7C}"/>
              </a:ext>
            </a:extLst>
          </p:cNvPr>
          <p:cNvPicPr>
            <a:picLocks noChangeAspect="1"/>
          </p:cNvPicPr>
          <p:nvPr userDrawn="1"/>
        </p:nvPicPr>
        <p:blipFill>
          <a:blip r:embed="rId3"/>
          <a:stretch>
            <a:fillRect/>
          </a:stretch>
        </p:blipFill>
        <p:spPr>
          <a:xfrm>
            <a:off x="540045" y="3921496"/>
            <a:ext cx="1311218" cy="179619"/>
          </a:xfrm>
          <a:prstGeom prst="rect">
            <a:avLst/>
          </a:prstGeom>
        </p:spPr>
      </p:pic>
      <p:sp>
        <p:nvSpPr>
          <p:cNvPr id="21" name="TextBox 20">
            <a:extLst>
              <a:ext uri="{FF2B5EF4-FFF2-40B4-BE49-F238E27FC236}">
                <a16:creationId xmlns:a16="http://schemas.microsoft.com/office/drawing/2014/main" id="{A2A60CFF-5332-4D3B-BF7A-E4B99910B6FE}"/>
              </a:ext>
            </a:extLst>
          </p:cNvPr>
          <p:cNvSpPr txBox="1"/>
          <p:nvPr userDrawn="1"/>
        </p:nvSpPr>
        <p:spPr>
          <a:xfrm>
            <a:off x="582042" y="3811729"/>
            <a:ext cx="3028352" cy="338554"/>
          </a:xfrm>
          <a:prstGeom prst="rect">
            <a:avLst/>
          </a:prstGeom>
          <a:noFill/>
        </p:spPr>
        <p:txBody>
          <a:bodyPr wrap="square" lIns="0" tIns="0" rIns="0" bIns="0" rtlCol="0">
            <a:spAutoFit/>
          </a:bodyPr>
          <a:lstStyle/>
          <a:p>
            <a:pPr lvl="0"/>
            <a:r>
              <a:rPr lang="en-US" sz="2200"/>
              <a:t>Customer-Driven E+D</a:t>
            </a:r>
          </a:p>
        </p:txBody>
      </p:sp>
      <p:sp>
        <p:nvSpPr>
          <p:cNvPr id="23" name="Rectangle 22">
            <a:extLst>
              <a:ext uri="{FF2B5EF4-FFF2-40B4-BE49-F238E27FC236}">
                <a16:creationId xmlns:a16="http://schemas.microsoft.com/office/drawing/2014/main" id="{452596C4-823C-4BDB-A845-A7F310057404}"/>
              </a:ext>
            </a:extLst>
          </p:cNvPr>
          <p:cNvSpPr/>
          <p:nvPr userDrawn="1"/>
        </p:nvSpPr>
        <p:spPr bwMode="auto">
          <a:xfrm>
            <a:off x="10815320" y="5486082"/>
            <a:ext cx="1097280" cy="10972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C39D0D48-8852-424D-95F5-3CDFA065795E}"/>
              </a:ext>
            </a:extLst>
          </p:cNvPr>
          <p:cNvSpPr/>
          <p:nvPr userDrawn="1"/>
        </p:nvSpPr>
        <p:spPr bwMode="auto">
          <a:xfrm>
            <a:off x="5489575" y="274636"/>
            <a:ext cx="1097280" cy="109728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5" name="Picture Placeholder 24">
            <a:extLst>
              <a:ext uri="{FF2B5EF4-FFF2-40B4-BE49-F238E27FC236}">
                <a16:creationId xmlns:a16="http://schemas.microsoft.com/office/drawing/2014/main" id="{A236CB58-5B32-40EA-9128-03F132ED7F30}"/>
              </a:ext>
            </a:extLst>
          </p:cNvPr>
          <p:cNvSpPr>
            <a:spLocks noGrp="1"/>
          </p:cNvSpPr>
          <p:nvPr>
            <p:ph type="pic" sz="quarter" idx="10"/>
          </p:nvPr>
        </p:nvSpPr>
        <p:spPr>
          <a:xfrm>
            <a:off x="5489575" y="274636"/>
            <a:ext cx="6423025" cy="6308726"/>
          </a:xfrm>
          <a:custGeom>
            <a:avLst/>
            <a:gdLst>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0 w 6423025"/>
              <a:gd name="connsiteY8" fmla="*/ 0 h 6308726"/>
              <a:gd name="connsiteX9" fmla="*/ 1097280 w 6423025"/>
              <a:gd name="connsiteY9" fmla="*/ 0 h 6308726"/>
              <a:gd name="connsiteX10" fmla="*/ 1097280 w 6423025"/>
              <a:gd name="connsiteY10" fmla="*/ 1 h 6308726"/>
              <a:gd name="connsiteX11" fmla="*/ 0 w 6423025"/>
              <a:gd name="connsiteY11"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0 w 6423025"/>
              <a:gd name="connsiteY9" fmla="*/ 1 h 6308726"/>
              <a:gd name="connsiteX10" fmla="*/ 1097280 w 6423025"/>
              <a:gd name="connsiteY10" fmla="*/ 0 h 6308726"/>
              <a:gd name="connsiteX11" fmla="*/ 1097280 w 6423025"/>
              <a:gd name="connsiteY11" fmla="*/ 1 h 6308726"/>
              <a:gd name="connsiteX12" fmla="*/ 0 w 6423025"/>
              <a:gd name="connsiteY12" fmla="*/ 1 h 6308726"/>
              <a:gd name="connsiteX0" fmla="*/ 1097280 w 6423025"/>
              <a:gd name="connsiteY0" fmla="*/ 1 h 6308726"/>
              <a:gd name="connsiteX1" fmla="*/ 6423025 w 6423025"/>
              <a:gd name="connsiteY1" fmla="*/ 1 h 6308726"/>
              <a:gd name="connsiteX2" fmla="*/ 6423025 w 6423025"/>
              <a:gd name="connsiteY2" fmla="*/ 5211446 h 6308726"/>
              <a:gd name="connsiteX3" fmla="*/ 5325745 w 6423025"/>
              <a:gd name="connsiteY3" fmla="*/ 5211446 h 6308726"/>
              <a:gd name="connsiteX4" fmla="*/ 5325745 w 6423025"/>
              <a:gd name="connsiteY4" fmla="*/ 6308726 h 6308726"/>
              <a:gd name="connsiteX5" fmla="*/ 0 w 6423025"/>
              <a:gd name="connsiteY5" fmla="*/ 6308726 h 6308726"/>
              <a:gd name="connsiteX6" fmla="*/ 0 w 6423025"/>
              <a:gd name="connsiteY6" fmla="*/ 1097280 h 6308726"/>
              <a:gd name="connsiteX7" fmla="*/ 1097280 w 6423025"/>
              <a:gd name="connsiteY7" fmla="*/ 1097280 h 6308726"/>
              <a:gd name="connsiteX8" fmla="*/ 1097280 w 6423025"/>
              <a:gd name="connsiteY8" fmla="*/ 1 h 6308726"/>
              <a:gd name="connsiteX9" fmla="*/ 1097280 w 6423025"/>
              <a:gd name="connsiteY9" fmla="*/ 1 h 6308726"/>
              <a:gd name="connsiteX10" fmla="*/ 1097280 w 6423025"/>
              <a:gd name="connsiteY10" fmla="*/ 0 h 6308726"/>
              <a:gd name="connsiteX11" fmla="*/ 1097280 w 6423025"/>
              <a:gd name="connsiteY11" fmla="*/ 1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3025" h="6308726">
                <a:moveTo>
                  <a:pt x="1097280" y="1"/>
                </a:moveTo>
                <a:lnTo>
                  <a:pt x="6423025" y="1"/>
                </a:lnTo>
                <a:lnTo>
                  <a:pt x="6423025" y="5211446"/>
                </a:lnTo>
                <a:lnTo>
                  <a:pt x="5325745" y="5211446"/>
                </a:lnTo>
                <a:lnTo>
                  <a:pt x="5325745" y="6308726"/>
                </a:lnTo>
                <a:lnTo>
                  <a:pt x="0" y="6308726"/>
                </a:lnTo>
                <a:lnTo>
                  <a:pt x="0" y="1097280"/>
                </a:lnTo>
                <a:lnTo>
                  <a:pt x="1097280" y="1097280"/>
                </a:lnTo>
                <a:lnTo>
                  <a:pt x="1097280" y="1"/>
                </a:lnTo>
                <a:close/>
                <a:moveTo>
                  <a:pt x="1097280" y="1"/>
                </a:moveTo>
                <a:lnTo>
                  <a:pt x="1097280" y="0"/>
                </a:lnTo>
                <a:lnTo>
                  <a:pt x="1097280" y="1"/>
                </a:lnTo>
                <a:close/>
              </a:path>
            </a:pathLst>
          </a:custGeom>
          <a:blipFill>
            <a:blip r:embed="rId4"/>
            <a:stretch>
              <a:fillRect l="-72813" t="-9103" r="-1323" b="-9090"/>
            </a:stretch>
          </a:blipFill>
        </p:spPr>
        <p:txBody>
          <a:bodyPr wrap="square" anchor="ctr" anchorCtr="1">
            <a:no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lang="en-US" sz="1600" b="1" kern="1200" spc="0" baseline="0">
                <a:no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lang="en-US"/>
          </a:p>
        </p:txBody>
      </p:sp>
    </p:spTree>
    <p:extLst>
      <p:ext uri="{BB962C8B-B14F-4D97-AF65-F5344CB8AC3E}">
        <p14:creationId xmlns:p14="http://schemas.microsoft.com/office/powerpoint/2010/main" val="185300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80361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5713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7431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5938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02606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only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63C05EF9-A8CD-49BA-932D-F448E61D5E5F}"/>
              </a:ext>
            </a:extLst>
          </p:cNvPr>
          <p:cNvSpPr>
            <a:spLocks noGrp="1"/>
          </p:cNvSpPr>
          <p:nvPr>
            <p:ph type="body" sz="quarter" idx="10"/>
          </p:nvPr>
        </p:nvSpPr>
        <p:spPr>
          <a:xfrm>
            <a:off x="585218" y="1125538"/>
            <a:ext cx="11014075" cy="307777"/>
          </a:xfrm>
        </p:spPr>
        <p:txBody>
          <a:bodyPr/>
          <a:lstStyle>
            <a:lvl1pPr marL="0" indent="0">
              <a:buNone/>
              <a:defRPr sz="2000">
                <a:gradFill>
                  <a:gsLst>
                    <a:gs pos="69027">
                      <a:schemeClr val="accent3"/>
                    </a:gs>
                    <a:gs pos="48000">
                      <a:schemeClr val="accent3"/>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3222461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subtitle with highlight">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2E2B4C38-6BB3-4BDB-A0A5-8D3747B9FD11}"/>
              </a:ext>
            </a:extLst>
          </p:cNvPr>
          <p:cNvPicPr>
            <a:picLocks noChangeAspect="1"/>
          </p:cNvPicPr>
          <p:nvPr userDrawn="1"/>
        </p:nvPicPr>
        <p:blipFill>
          <a:blip r:embed="rId2"/>
          <a:stretch>
            <a:fillRect/>
          </a:stretch>
        </p:blipFill>
        <p:spPr>
          <a:xfrm>
            <a:off x="592706" y="1158589"/>
            <a:ext cx="2005501" cy="274726"/>
          </a:xfrm>
          <a:prstGeom prst="rect">
            <a:avLst/>
          </a:prstGeom>
        </p:spPr>
      </p:pic>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63C05EF9-A8CD-49BA-932D-F448E61D5E5F}"/>
              </a:ext>
            </a:extLst>
          </p:cNvPr>
          <p:cNvSpPr>
            <a:spLocks noGrp="1"/>
          </p:cNvSpPr>
          <p:nvPr>
            <p:ph type="body" sz="quarter" idx="10"/>
          </p:nvPr>
        </p:nvSpPr>
        <p:spPr>
          <a:xfrm>
            <a:off x="585218" y="1125538"/>
            <a:ext cx="11014075" cy="307777"/>
          </a:xfrm>
        </p:spPr>
        <p:txBody>
          <a:bodyPr/>
          <a:lstStyle>
            <a:lvl1pPr marL="0" indent="0">
              <a:buNone/>
              <a:defRPr sz="2000">
                <a:gradFill>
                  <a:gsLst>
                    <a:gs pos="80531">
                      <a:schemeClr val="tx1"/>
                    </a:gs>
                    <a:gs pos="69027">
                      <a:schemeClr val="tx1"/>
                    </a:gs>
                  </a:gsLst>
                  <a:lin ang="5400000" scaled="0"/>
                </a:gradFill>
              </a:defRPr>
            </a:lvl1pPr>
          </a:lstStyle>
          <a:p>
            <a:pPr lvl="0"/>
            <a:r>
              <a:rPr lang="en-US"/>
              <a:t>Click to edit Master text styles</a:t>
            </a:r>
          </a:p>
        </p:txBody>
      </p:sp>
    </p:spTree>
    <p:extLst>
      <p:ext uri="{BB962C8B-B14F-4D97-AF65-F5344CB8AC3E}">
        <p14:creationId xmlns:p14="http://schemas.microsoft.com/office/powerpoint/2010/main" val="20539860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322148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762DC94-A68A-4888-8587-498B3927E223}"/>
              </a:ext>
            </a:extLst>
          </p:cNvPr>
          <p:cNvSpPr/>
          <p:nvPr userDrawn="1"/>
        </p:nvSpPr>
        <p:spPr bwMode="auto">
          <a:xfrm>
            <a:off x="5406571" y="2902857"/>
            <a:ext cx="1378857" cy="1378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6" name="Picture Placeholder 35">
            <a:extLst>
              <a:ext uri="{FF2B5EF4-FFF2-40B4-BE49-F238E27FC236}">
                <a16:creationId xmlns:a16="http://schemas.microsoft.com/office/drawing/2014/main" id="{13BF46F2-5F6C-4FDE-BD63-AB7F7B2A6D93}"/>
              </a:ext>
            </a:extLst>
          </p:cNvPr>
          <p:cNvSpPr>
            <a:spLocks noGrp="1"/>
          </p:cNvSpPr>
          <p:nvPr>
            <p:ph type="pic" sz="quarter" idx="11"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4281714 h 6858000"/>
              <a:gd name="connsiteX5" fmla="*/ 689428 w 6096000"/>
              <a:gd name="connsiteY5" fmla="*/ 4281714 h 6858000"/>
              <a:gd name="connsiteX6" fmla="*/ 689428 w 6096000"/>
              <a:gd name="connsiteY6" fmla="*/ 2902857 h 6858000"/>
              <a:gd name="connsiteX7" fmla="*/ 0 w 6096000"/>
              <a:gd name="connsiteY7" fmla="*/ 290285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0" y="6858000"/>
                </a:lnTo>
                <a:lnTo>
                  <a:pt x="0" y="4281714"/>
                </a:lnTo>
                <a:lnTo>
                  <a:pt x="689428" y="4281714"/>
                </a:lnTo>
                <a:lnTo>
                  <a:pt x="689428" y="2902857"/>
                </a:lnTo>
                <a:lnTo>
                  <a:pt x="0" y="2902857"/>
                </a:lnTo>
                <a:close/>
              </a:path>
            </a:pathLst>
          </a:custGeom>
          <a:blipFill>
            <a:blip r:embed="rId2"/>
            <a:srcRect/>
            <a:stretch>
              <a:fillRect l="-40089" r="-28661"/>
            </a:stretch>
          </a:blipFill>
        </p:spPr>
        <p:txBody>
          <a:bodyPr wrap="square" anchor="ctr" anchorCtr="1">
            <a:noAutofit/>
          </a:bodyPr>
          <a:lstStyle>
            <a:lvl1pPr marL="0" marR="0" indent="0" algn="ctr"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lang="en-US" sz="1600" b="1" kern="1200" spc="0" baseline="0" dirty="0">
                <a:solidFill>
                  <a:srgbClr val="FFFFFF"/>
                </a:solidFill>
                <a:latin typeface="+mn-lt"/>
                <a:ea typeface="+mn-ea"/>
                <a:cs typeface="Segoe UI" panose="020B0502040204020203" pitchFamily="34" charset="0"/>
              </a:defRPr>
            </a:lvl1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lang="en-US"/>
              <a:t>Drag &amp; drop your photo here </a:t>
            </a:r>
            <a:br>
              <a:rPr lang="en-US"/>
            </a:br>
            <a:r>
              <a:rPr lang="en-US"/>
              <a:t>or click or tap icon below </a:t>
            </a:r>
            <a:br>
              <a:rPr lang="en-US"/>
            </a:br>
            <a:r>
              <a:rPr lang="en-US"/>
              <a:t>to insert</a:t>
            </a:r>
          </a:p>
          <a:p>
            <a:endParaRPr lang="en-US"/>
          </a:p>
        </p:txBody>
      </p:sp>
    </p:spTree>
    <p:extLst>
      <p:ext uri="{BB962C8B-B14F-4D97-AF65-F5344CB8AC3E}">
        <p14:creationId xmlns:p14="http://schemas.microsoft.com/office/powerpoint/2010/main" val="32129401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4"/>
            <a:ext cx="4159950" cy="1107996"/>
          </a:xfrm>
        </p:spPr>
        <p:txBody>
          <a:bodyPr anchor="ct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5EC8E4FF-98D6-44CF-808E-F6E3CF640162}"/>
              </a:ext>
            </a:extLst>
          </p:cNvPr>
          <p:cNvSpPr/>
          <p:nvPr userDrawn="1"/>
        </p:nvSpPr>
        <p:spPr bwMode="auto">
          <a:xfrm>
            <a:off x="5128009" y="2902857"/>
            <a:ext cx="1378857" cy="137885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FE04AB78-3716-4DCE-88A3-4C6ED4D724D7}"/>
              </a:ext>
            </a:extLst>
          </p:cNvPr>
          <p:cNvSpPr>
            <a:spLocks noGrp="1"/>
          </p:cNvSpPr>
          <p:nvPr>
            <p:ph type="pic" sz="quarter" idx="11" hasCustomPrompt="1"/>
          </p:nvPr>
        </p:nvSpPr>
        <p:spPr bwMode="gray">
          <a:xfrm>
            <a:off x="5334000" y="0"/>
            <a:ext cx="6858000" cy="6858000"/>
          </a:xfrm>
          <a:custGeom>
            <a:avLst/>
            <a:gdLst>
              <a:gd name="connsiteX0" fmla="*/ 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4296229 h 6858000"/>
              <a:gd name="connsiteX5" fmla="*/ 1161144 w 6858000"/>
              <a:gd name="connsiteY5" fmla="*/ 4296229 h 6858000"/>
              <a:gd name="connsiteX6" fmla="*/ 1161144 w 6858000"/>
              <a:gd name="connsiteY6" fmla="*/ 2888343 h 6858000"/>
              <a:gd name="connsiteX7" fmla="*/ 0 w 6858000"/>
              <a:gd name="connsiteY7" fmla="*/ 28883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858000">
                <a:moveTo>
                  <a:pt x="0" y="0"/>
                </a:moveTo>
                <a:lnTo>
                  <a:pt x="6858000" y="0"/>
                </a:lnTo>
                <a:lnTo>
                  <a:pt x="6858000" y="6858000"/>
                </a:lnTo>
                <a:lnTo>
                  <a:pt x="0" y="6858000"/>
                </a:lnTo>
                <a:lnTo>
                  <a:pt x="0" y="4296229"/>
                </a:lnTo>
                <a:lnTo>
                  <a:pt x="1161144" y="4296229"/>
                </a:lnTo>
                <a:lnTo>
                  <a:pt x="1161144" y="2888343"/>
                </a:lnTo>
                <a:lnTo>
                  <a:pt x="0" y="2888343"/>
                </a:lnTo>
                <a:close/>
              </a:path>
            </a:pathLst>
          </a:custGeom>
          <a:blipFill>
            <a:blip r:embed="rId2"/>
            <a:srcRect/>
            <a:stretch>
              <a:fillRect l="-29444" r="-20556"/>
            </a:stretch>
          </a:blipFill>
        </p:spPr>
        <p:txBody>
          <a:bodyPr wrap="square"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22804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FE0F4110-799C-4578-B2BA-E0295586C7D4}"/>
              </a:ext>
            </a:extLst>
          </p:cNvPr>
          <p:cNvSpPr>
            <a:spLocks noGrp="1"/>
          </p:cNvSpPr>
          <p:nvPr>
            <p:ph type="pic" sz="quarter" idx="11" hasCustomPrompt="1"/>
          </p:nvPr>
        </p:nvSpPr>
        <p:spPr bwMode="gray">
          <a:xfrm>
            <a:off x="0" y="0"/>
            <a:ext cx="12192000" cy="4572000"/>
          </a:xfrm>
          <a:blipFill>
            <a:blip r:embed="rId2"/>
            <a:srcRect/>
            <a:stretch>
              <a:fillRect t="-23333" b="-54445"/>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7918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8BE4AE2-B0FD-4DBA-BFF3-4769DD13A98A}"/>
              </a:ext>
            </a:extLst>
          </p:cNvPr>
          <p:cNvSpPr>
            <a:spLocks noGrp="1"/>
          </p:cNvSpPr>
          <p:nvPr>
            <p:ph type="pic" sz="quarter" idx="11" hasCustomPrompt="1"/>
          </p:nvPr>
        </p:nvSpPr>
        <p:spPr bwMode="gray">
          <a:xfrm>
            <a:off x="0" y="2286000"/>
            <a:ext cx="12192000" cy="4572000"/>
          </a:xfrm>
          <a:blipFill>
            <a:blip r:embed="rId2"/>
            <a:srcRect/>
            <a:stretch>
              <a:fillRect t="-23333" b="-54445"/>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1320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rcRect/>
            <a:stretch>
              <a:fillRect t="-1491" b="-1491"/>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rcRect/>
            <a:stretch>
              <a:fillRect t="-1491" b="-1491"/>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0810599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rcRect/>
            <a:stretch>
              <a:fillRect l="-35861" r="-14139"/>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rcRect/>
            <a:stretch>
              <a:fillRect l="-34190" r="-15810"/>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rcRect/>
            <a:stretch>
              <a:fillRect l="-33158" r="-16842"/>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456930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rcRect/>
            <a:stretch>
              <a:fillRect l="-38219" r="-11781"/>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rcRect/>
            <a:stretch>
              <a:fillRect l="-37607" r="-12393"/>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635383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1766962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1107996"/>
          </a:xfrm>
        </p:spPr>
        <p:txBody>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28575">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0596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90992569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A person walking down a dirt road&#10;&#10;Description automatically generated">
            <a:extLst>
              <a:ext uri="{FF2B5EF4-FFF2-40B4-BE49-F238E27FC236}">
                <a16:creationId xmlns:a16="http://schemas.microsoft.com/office/drawing/2014/main" id="{55BF23F6-0823-4F82-A7C6-B728E32370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362" r="48390"/>
          <a:stretch/>
        </p:blipFill>
        <p:spPr>
          <a:xfrm flipH="1">
            <a:off x="421108" y="0"/>
            <a:ext cx="5223567" cy="6858000"/>
          </a:xfrm>
          <a:prstGeom prst="rect">
            <a:avLst/>
          </a:prstGeom>
        </p:spPr>
      </p:pic>
      <p:sp>
        <p:nvSpPr>
          <p:cNvPr id="2" name="Title 1"/>
          <p:cNvSpPr>
            <a:spLocks noGrp="1"/>
          </p:cNvSpPr>
          <p:nvPr>
            <p:ph type="title" hasCustomPrompt="1"/>
          </p:nvPr>
        </p:nvSpPr>
        <p:spPr>
          <a:xfrm>
            <a:off x="7222279" y="2977823"/>
            <a:ext cx="4548611" cy="553998"/>
          </a:xfrm>
          <a:noFill/>
        </p:spPr>
        <p:txBody>
          <a:bodyPr wrap="square"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7222279" y="3977319"/>
            <a:ext cx="4548611"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9" name="Picture 18" descr="A picture containing animal&#10;&#10;Description automatically generated">
            <a:extLst>
              <a:ext uri="{FF2B5EF4-FFF2-40B4-BE49-F238E27FC236}">
                <a16:creationId xmlns:a16="http://schemas.microsoft.com/office/drawing/2014/main" id="{1AE7F1ED-6F1C-4B12-89D2-C2238FDF14A4}"/>
              </a:ext>
            </a:extLst>
          </p:cNvPr>
          <p:cNvPicPr>
            <a:picLocks noChangeAspect="1"/>
          </p:cNvPicPr>
          <p:nvPr userDrawn="1"/>
        </p:nvPicPr>
        <p:blipFill>
          <a:blip r:embed="rId3"/>
          <a:stretch>
            <a:fillRect/>
          </a:stretch>
        </p:blipFill>
        <p:spPr>
          <a:xfrm>
            <a:off x="6096000" y="2946400"/>
            <a:ext cx="1034963" cy="629602"/>
          </a:xfrm>
          <a:prstGeom prst="rect">
            <a:avLst/>
          </a:prstGeom>
        </p:spPr>
      </p:pic>
      <p:sp>
        <p:nvSpPr>
          <p:cNvPr id="20" name="Rectangle 19">
            <a:extLst>
              <a:ext uri="{FF2B5EF4-FFF2-40B4-BE49-F238E27FC236}">
                <a16:creationId xmlns:a16="http://schemas.microsoft.com/office/drawing/2014/main" id="{9FC9C188-7C81-4798-86E4-A46A99116799}"/>
              </a:ext>
            </a:extLst>
          </p:cNvPr>
          <p:cNvSpPr/>
          <p:nvPr userDrawn="1"/>
        </p:nvSpPr>
        <p:spPr bwMode="auto">
          <a:xfrm rot="21599092">
            <a:off x="5530984" y="1753236"/>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7975D921-CFF0-4EE5-A8C0-1160D09AF1BE}"/>
              </a:ext>
            </a:extLst>
          </p:cNvPr>
          <p:cNvSpPr/>
          <p:nvPr userDrawn="1"/>
        </p:nvSpPr>
        <p:spPr bwMode="auto">
          <a:xfrm rot="21599092">
            <a:off x="5530984" y="4582161"/>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02F874D5-2658-4CD1-BB6E-8AFAE8D39B3F}"/>
              </a:ext>
            </a:extLst>
          </p:cNvPr>
          <p:cNvSpPr/>
          <p:nvPr userDrawn="1"/>
        </p:nvSpPr>
        <p:spPr bwMode="auto">
          <a:xfrm rot="21599092">
            <a:off x="260542" y="368936"/>
            <a:ext cx="274320" cy="2225009"/>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877F4EEB-8BC1-4F24-8AC5-E686CDF295EE}"/>
              </a:ext>
            </a:extLst>
          </p:cNvPr>
          <p:cNvSpPr/>
          <p:nvPr userDrawn="1"/>
        </p:nvSpPr>
        <p:spPr bwMode="auto">
          <a:xfrm rot="21599092">
            <a:off x="260560" y="3775998"/>
            <a:ext cx="274320" cy="1202998"/>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25" name="Picture 24" descr="A close up of a logo&#10;&#10;Description automatically generated">
            <a:extLst>
              <a:ext uri="{FF2B5EF4-FFF2-40B4-BE49-F238E27FC236}">
                <a16:creationId xmlns:a16="http://schemas.microsoft.com/office/drawing/2014/main" id="{F4CEE23C-D84E-4AC4-9722-530D9686FF81}"/>
              </a:ext>
            </a:extLst>
          </p:cNvPr>
          <p:cNvPicPr>
            <a:picLocks noChangeAspect="1"/>
          </p:cNvPicPr>
          <p:nvPr userDrawn="1"/>
        </p:nvPicPr>
        <p:blipFill>
          <a:blip r:embed="rId4"/>
          <a:stretch>
            <a:fillRect/>
          </a:stretch>
        </p:blipFill>
        <p:spPr>
          <a:xfrm>
            <a:off x="2706536" y="5260641"/>
            <a:ext cx="1246608" cy="1102691"/>
          </a:xfrm>
          <a:prstGeom prst="rect">
            <a:avLst/>
          </a:prstGeom>
        </p:spPr>
      </p:pic>
    </p:spTree>
    <p:extLst>
      <p:ext uri="{BB962C8B-B14F-4D97-AF65-F5344CB8AC3E}">
        <p14:creationId xmlns:p14="http://schemas.microsoft.com/office/powerpoint/2010/main" val="990627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977823"/>
            <a:ext cx="9144000" cy="553998"/>
          </a:xfrm>
          <a:noFill/>
        </p:spPr>
        <p:txBody>
          <a:bodyPr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1524000"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CE6A775E-3419-49FE-B2AE-C7E2B61E5F9A}"/>
              </a:ext>
            </a:extLst>
          </p:cNvPr>
          <p:cNvPicPr>
            <a:picLocks noChangeAspect="1"/>
          </p:cNvPicPr>
          <p:nvPr userDrawn="1"/>
        </p:nvPicPr>
        <p:blipFill>
          <a:blip r:embed="rId2"/>
          <a:stretch>
            <a:fillRect/>
          </a:stretch>
        </p:blipFill>
        <p:spPr>
          <a:xfrm>
            <a:off x="866526" y="2864444"/>
            <a:ext cx="560953" cy="459158"/>
          </a:xfrm>
          <a:prstGeom prst="rect">
            <a:avLst/>
          </a:prstGeom>
        </p:spPr>
      </p:pic>
      <p:pic>
        <p:nvPicPr>
          <p:cNvPr id="7" name="Picture 6" descr="A close up of a logo&#10;&#10;Description automatically generated">
            <a:extLst>
              <a:ext uri="{FF2B5EF4-FFF2-40B4-BE49-F238E27FC236}">
                <a16:creationId xmlns:a16="http://schemas.microsoft.com/office/drawing/2014/main" id="{311655BF-6F20-4F51-BCDC-06D83A92AF9F}"/>
              </a:ext>
            </a:extLst>
          </p:cNvPr>
          <p:cNvPicPr>
            <a:picLocks noChangeAspect="1"/>
          </p:cNvPicPr>
          <p:nvPr userDrawn="1"/>
        </p:nvPicPr>
        <p:blipFill rotWithShape="1">
          <a:blip r:embed="rId3"/>
          <a:srcRect r="50178"/>
          <a:stretch/>
        </p:blipFill>
        <p:spPr>
          <a:xfrm>
            <a:off x="928915" y="3570513"/>
            <a:ext cx="1741714" cy="1009883"/>
          </a:xfrm>
          <a:prstGeom prst="rect">
            <a:avLst/>
          </a:prstGeom>
        </p:spPr>
      </p:pic>
      <p:pic>
        <p:nvPicPr>
          <p:cNvPr id="8" name="Picture 7" descr="A close up of a logo&#10;&#10;Description automatically generated">
            <a:extLst>
              <a:ext uri="{FF2B5EF4-FFF2-40B4-BE49-F238E27FC236}">
                <a16:creationId xmlns:a16="http://schemas.microsoft.com/office/drawing/2014/main" id="{5915B0C8-1FD7-48DF-B4A9-845A482F26B4}"/>
              </a:ext>
            </a:extLst>
          </p:cNvPr>
          <p:cNvPicPr>
            <a:picLocks noChangeAspect="1"/>
          </p:cNvPicPr>
          <p:nvPr userDrawn="1"/>
        </p:nvPicPr>
        <p:blipFill rotWithShape="1">
          <a:blip r:embed="rId3"/>
          <a:srcRect r="50178"/>
          <a:stretch/>
        </p:blipFill>
        <p:spPr>
          <a:xfrm flipH="1">
            <a:off x="2912146" y="3570513"/>
            <a:ext cx="1741714" cy="1009883"/>
          </a:xfrm>
          <a:prstGeom prst="rect">
            <a:avLst/>
          </a:prstGeom>
        </p:spPr>
      </p:pic>
    </p:spTree>
    <p:extLst>
      <p:ext uri="{BB962C8B-B14F-4D97-AF65-F5344CB8AC3E}">
        <p14:creationId xmlns:p14="http://schemas.microsoft.com/office/powerpoint/2010/main" val="63594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A person lying on a rock&#10;&#10;Description automatically generated">
            <a:extLst>
              <a:ext uri="{FF2B5EF4-FFF2-40B4-BE49-F238E27FC236}">
                <a16:creationId xmlns:a16="http://schemas.microsoft.com/office/drawing/2014/main" id="{7D76606F-1209-487A-913F-1E57EC296E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110" y="0"/>
            <a:ext cx="5224948" cy="6858000"/>
          </a:xfrm>
          <a:prstGeom prst="rect">
            <a:avLst/>
          </a:prstGeom>
        </p:spPr>
      </p:pic>
      <p:sp>
        <p:nvSpPr>
          <p:cNvPr id="2" name="Title 1"/>
          <p:cNvSpPr>
            <a:spLocks noGrp="1"/>
          </p:cNvSpPr>
          <p:nvPr>
            <p:ph type="title" hasCustomPrompt="1"/>
          </p:nvPr>
        </p:nvSpPr>
        <p:spPr>
          <a:xfrm>
            <a:off x="7222279" y="2980408"/>
            <a:ext cx="4548610" cy="553998"/>
          </a:xfrm>
          <a:noFill/>
        </p:spPr>
        <p:txBody>
          <a:bodyPr wrap="square"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61062">
                      <a:schemeClr val="tx1"/>
                    </a:gs>
                    <a:gs pos="41000">
                      <a:schemeClr val="tx1"/>
                    </a:gs>
                  </a:gsLst>
                  <a:lin ang="5400000" scaled="0"/>
                </a:gradFill>
                <a:effectLst/>
                <a:latin typeface="+mj-lt"/>
                <a:ea typeface="+mn-ea"/>
                <a:cs typeface="Segoe UI" pitchFamily="34" charset="0"/>
              </a:defRPr>
            </a:lvl1pPr>
          </a:lstStyle>
          <a:p>
            <a:r>
              <a:rPr lang="en-US"/>
              <a:t>Section title</a:t>
            </a:r>
          </a:p>
        </p:txBody>
      </p:sp>
      <p:pic>
        <p:nvPicPr>
          <p:cNvPr id="5" name="Picture 4" descr="A picture containing animal&#10;&#10;Description automatically generated">
            <a:extLst>
              <a:ext uri="{FF2B5EF4-FFF2-40B4-BE49-F238E27FC236}">
                <a16:creationId xmlns:a16="http://schemas.microsoft.com/office/drawing/2014/main" id="{1241BE7B-A7C7-4FDB-B823-197FA8A486D0}"/>
              </a:ext>
            </a:extLst>
          </p:cNvPr>
          <p:cNvPicPr>
            <a:picLocks noChangeAspect="1"/>
          </p:cNvPicPr>
          <p:nvPr userDrawn="1"/>
        </p:nvPicPr>
        <p:blipFill>
          <a:blip r:embed="rId3"/>
          <a:stretch>
            <a:fillRect/>
          </a:stretch>
        </p:blipFill>
        <p:spPr>
          <a:xfrm>
            <a:off x="6096000" y="2946400"/>
            <a:ext cx="1034963" cy="629602"/>
          </a:xfrm>
          <a:prstGeom prst="rect">
            <a:avLst/>
          </a:prstGeom>
        </p:spPr>
      </p:pic>
      <p:sp>
        <p:nvSpPr>
          <p:cNvPr id="6" name="Rectangle 5">
            <a:extLst>
              <a:ext uri="{FF2B5EF4-FFF2-40B4-BE49-F238E27FC236}">
                <a16:creationId xmlns:a16="http://schemas.microsoft.com/office/drawing/2014/main" id="{8B5559D5-2F9F-46CB-9745-96116CFD717C}"/>
              </a:ext>
            </a:extLst>
          </p:cNvPr>
          <p:cNvSpPr/>
          <p:nvPr userDrawn="1"/>
        </p:nvSpPr>
        <p:spPr bwMode="auto">
          <a:xfrm rot="21599092">
            <a:off x="5530984" y="1753236"/>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a:extLst>
              <a:ext uri="{FF2B5EF4-FFF2-40B4-BE49-F238E27FC236}">
                <a16:creationId xmlns:a16="http://schemas.microsoft.com/office/drawing/2014/main" id="{7B887554-99D3-4CEF-8768-DEA4871109B9}"/>
              </a:ext>
            </a:extLst>
          </p:cNvPr>
          <p:cNvSpPr/>
          <p:nvPr userDrawn="1"/>
        </p:nvSpPr>
        <p:spPr bwMode="auto">
          <a:xfrm rot="21599092">
            <a:off x="5530984" y="4582161"/>
            <a:ext cx="274320" cy="1781134"/>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21A0837C-9947-4E7D-94DA-EDADE2DD0246}"/>
              </a:ext>
            </a:extLst>
          </p:cNvPr>
          <p:cNvSpPr/>
          <p:nvPr userDrawn="1"/>
        </p:nvSpPr>
        <p:spPr bwMode="auto">
          <a:xfrm rot="21599092">
            <a:off x="260542" y="368936"/>
            <a:ext cx="274320" cy="2225009"/>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C9BDC7FD-BBE3-47F8-BE8D-18E6DF995046}"/>
              </a:ext>
            </a:extLst>
          </p:cNvPr>
          <p:cNvSpPr/>
          <p:nvPr userDrawn="1"/>
        </p:nvSpPr>
        <p:spPr bwMode="auto">
          <a:xfrm rot="21599092">
            <a:off x="260560" y="3775998"/>
            <a:ext cx="274320" cy="1202998"/>
          </a:xfrm>
          <a:prstGeom prst="rect">
            <a:avLst/>
          </a:pr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a:extLst>
              <a:ext uri="{FF2B5EF4-FFF2-40B4-BE49-F238E27FC236}">
                <a16:creationId xmlns:a16="http://schemas.microsoft.com/office/drawing/2014/main" id="{14B524F7-A9C0-4856-AE54-C7DFB8E6A562}"/>
              </a:ext>
            </a:extLst>
          </p:cNvPr>
          <p:cNvPicPr>
            <a:picLocks noChangeAspect="1"/>
          </p:cNvPicPr>
          <p:nvPr userDrawn="1"/>
        </p:nvPicPr>
        <p:blipFill>
          <a:blip r:embed="rId4"/>
          <a:stretch>
            <a:fillRect/>
          </a:stretch>
        </p:blipFill>
        <p:spPr>
          <a:xfrm>
            <a:off x="2268313" y="917184"/>
            <a:ext cx="3194508" cy="2029216"/>
          </a:xfrm>
          <a:prstGeom prst="rect">
            <a:avLst/>
          </a:prstGeom>
        </p:spPr>
      </p:pic>
    </p:spTree>
    <p:extLst>
      <p:ext uri="{BB962C8B-B14F-4D97-AF65-F5344CB8AC3E}">
        <p14:creationId xmlns:p14="http://schemas.microsoft.com/office/powerpoint/2010/main" val="1950242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980408"/>
            <a:ext cx="9144000" cy="553998"/>
          </a:xfrm>
          <a:noFill/>
        </p:spPr>
        <p:txBody>
          <a:bodyPr lIns="0" tIns="0" rIns="0" bIns="0" anchor="b" anchorCtr="0">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70796">
                      <a:schemeClr val="accent3"/>
                    </a:gs>
                    <a:gs pos="44000">
                      <a:schemeClr val="accent3"/>
                    </a:gs>
                  </a:gsLst>
                  <a:lin ang="5400000" scaled="1"/>
                </a:gradFill>
                <a:effectLst/>
                <a:latin typeface="+mj-lt"/>
                <a:ea typeface="+mn-ea"/>
                <a:cs typeface="Segoe UI" pitchFamily="34" charset="0"/>
              </a:defRPr>
            </a:lvl1pPr>
          </a:lstStyle>
          <a:p>
            <a:r>
              <a:rPr lang="en-US"/>
              <a:t>Section title</a:t>
            </a:r>
          </a:p>
        </p:txBody>
      </p:sp>
      <p:pic>
        <p:nvPicPr>
          <p:cNvPr id="3" name="Picture 2" descr="A picture containing animal&#10;&#10;Description automatically generated">
            <a:extLst>
              <a:ext uri="{FF2B5EF4-FFF2-40B4-BE49-F238E27FC236}">
                <a16:creationId xmlns:a16="http://schemas.microsoft.com/office/drawing/2014/main" id="{CBB8D9A6-466D-4985-A3B6-455C0C5BE67B}"/>
              </a:ext>
            </a:extLst>
          </p:cNvPr>
          <p:cNvPicPr>
            <a:picLocks noChangeAspect="1"/>
          </p:cNvPicPr>
          <p:nvPr userDrawn="1"/>
        </p:nvPicPr>
        <p:blipFill>
          <a:blip r:embed="rId2"/>
          <a:stretch>
            <a:fillRect/>
          </a:stretch>
        </p:blipFill>
        <p:spPr>
          <a:xfrm>
            <a:off x="356616" y="2946400"/>
            <a:ext cx="1034963" cy="629602"/>
          </a:xfrm>
          <a:prstGeom prst="rect">
            <a:avLst/>
          </a:prstGeom>
        </p:spPr>
      </p:pic>
      <p:pic>
        <p:nvPicPr>
          <p:cNvPr id="4" name="Picture 3" descr="A close up of a logo&#10;&#10;Description automatically generated">
            <a:extLst>
              <a:ext uri="{FF2B5EF4-FFF2-40B4-BE49-F238E27FC236}">
                <a16:creationId xmlns:a16="http://schemas.microsoft.com/office/drawing/2014/main" id="{0F3CAC78-8A40-485F-B620-2EB2D248AE83}"/>
              </a:ext>
            </a:extLst>
          </p:cNvPr>
          <p:cNvPicPr>
            <a:picLocks noChangeAspect="1"/>
          </p:cNvPicPr>
          <p:nvPr userDrawn="1"/>
        </p:nvPicPr>
        <p:blipFill>
          <a:blip r:embed="rId3"/>
          <a:stretch>
            <a:fillRect/>
          </a:stretch>
        </p:blipFill>
        <p:spPr>
          <a:xfrm>
            <a:off x="1524000" y="3779202"/>
            <a:ext cx="4714525" cy="501670"/>
          </a:xfrm>
          <a:prstGeom prst="rect">
            <a:avLst/>
          </a:prstGeom>
        </p:spPr>
      </p:pic>
    </p:spTree>
    <p:extLst>
      <p:ext uri="{BB962C8B-B14F-4D97-AF65-F5344CB8AC3E}">
        <p14:creationId xmlns:p14="http://schemas.microsoft.com/office/powerpoint/2010/main" val="14260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1455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8823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00097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5" name="Title 4">
            <a:extLst>
              <a:ext uri="{FF2B5EF4-FFF2-40B4-BE49-F238E27FC236}">
                <a16:creationId xmlns:a16="http://schemas.microsoft.com/office/drawing/2014/main" id="{6085F4DE-58FB-443B-95F0-908B7FBEF683}"/>
              </a:ext>
            </a:extLst>
          </p:cNvPr>
          <p:cNvSpPr txBox="1">
            <a:spLocks/>
          </p:cNvSpPr>
          <p:nvPr userDrawn="1"/>
        </p:nvSpPr>
        <p:spPr>
          <a:xfrm>
            <a:off x="1819188" y="4640770"/>
            <a:ext cx="3867623" cy="43088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a:ln w="3175">
                  <a:noFill/>
                </a:ln>
                <a:gradFill>
                  <a:gsLst>
                    <a:gs pos="98230">
                      <a:schemeClr val="tx1"/>
                    </a:gs>
                    <a:gs pos="84956">
                      <a:schemeClr val="tx1"/>
                    </a:gs>
                  </a:gsLst>
                  <a:lin ang="5400000" scaled="0"/>
                </a:gradFill>
                <a:effectLst/>
                <a:latin typeface="+mj-lt"/>
                <a:ea typeface="+mn-ea"/>
                <a:cs typeface="Segoe UI" pitchFamily="34" charset="0"/>
              </a:defRPr>
            </a:lvl1pPr>
          </a:lstStyle>
          <a:p>
            <a:r>
              <a:rPr lang="en-US" sz="2800"/>
              <a:t>aka.ms/customer-driven</a:t>
            </a:r>
          </a:p>
        </p:txBody>
      </p:sp>
      <p:pic>
        <p:nvPicPr>
          <p:cNvPr id="6" name="Picture 5" descr="A picture containing animal&#10;&#10;Description automatically generated">
            <a:extLst>
              <a:ext uri="{FF2B5EF4-FFF2-40B4-BE49-F238E27FC236}">
                <a16:creationId xmlns:a16="http://schemas.microsoft.com/office/drawing/2014/main" id="{8A629286-69A0-4BF2-8D2E-21E4E1EF2A2A}"/>
              </a:ext>
            </a:extLst>
          </p:cNvPr>
          <p:cNvPicPr>
            <a:picLocks noChangeAspect="1"/>
          </p:cNvPicPr>
          <p:nvPr userDrawn="1"/>
        </p:nvPicPr>
        <p:blipFill>
          <a:blip r:embed="rId3"/>
          <a:stretch>
            <a:fillRect/>
          </a:stretch>
        </p:blipFill>
        <p:spPr>
          <a:xfrm>
            <a:off x="584200" y="4541413"/>
            <a:ext cx="1034963" cy="629602"/>
          </a:xfrm>
          <a:prstGeom prst="rect">
            <a:avLst/>
          </a:prstGeom>
        </p:spPr>
      </p:pic>
    </p:spTree>
    <p:extLst>
      <p:ext uri="{BB962C8B-B14F-4D97-AF65-F5344CB8AC3E}">
        <p14:creationId xmlns:p14="http://schemas.microsoft.com/office/powerpoint/2010/main" val="12319848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6848193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F2BD8-EB09-43E5-A35B-D7D034867C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5188A7-411D-4103-8D7E-64C0E93958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1C1EA7-1FBA-414C-BC47-788599214F4B}"/>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5" name="Footer Placeholder 4">
            <a:extLst>
              <a:ext uri="{FF2B5EF4-FFF2-40B4-BE49-F238E27FC236}">
                <a16:creationId xmlns:a16="http://schemas.microsoft.com/office/drawing/2014/main" id="{F71AA97D-0780-445E-84D5-B0D17CD3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30725-8D81-4430-957C-FC367FD20666}"/>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42699859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8DBC2-45B7-437D-B385-ADD52AF8D4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C4ECC-04AD-4A13-A2D8-C5FF1844B9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AE2FA-2B6D-4D20-BEA1-6A9767E1382A}"/>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5" name="Footer Placeholder 4">
            <a:extLst>
              <a:ext uri="{FF2B5EF4-FFF2-40B4-BE49-F238E27FC236}">
                <a16:creationId xmlns:a16="http://schemas.microsoft.com/office/drawing/2014/main" id="{1E5304D5-1C58-4FED-98ED-BA92CB874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027FF-62A3-4A0E-97C8-DDC465822A71}"/>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5293011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1E8B3-E2B3-4A6C-B11C-BE184C0E76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199DC2-6758-4813-B70B-92D8E3896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7F1B10-A287-4B7B-A6EA-3F5A98539C7D}"/>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5" name="Footer Placeholder 4">
            <a:extLst>
              <a:ext uri="{FF2B5EF4-FFF2-40B4-BE49-F238E27FC236}">
                <a16:creationId xmlns:a16="http://schemas.microsoft.com/office/drawing/2014/main" id="{69D08C36-24E6-4A40-8B6D-56E0F6DAD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62FE6-4EC8-49B6-84D9-5CC1795D4AB4}"/>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21405659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DF78-E82C-458C-AFFA-3D57E676D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96FAE-E3F8-43AB-A9C8-56725A4161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6E41CC-F081-44A6-98E8-0CB8EEB310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B2D3A-7336-49D4-A3B5-F0B044752C31}"/>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6" name="Footer Placeholder 5">
            <a:extLst>
              <a:ext uri="{FF2B5EF4-FFF2-40B4-BE49-F238E27FC236}">
                <a16:creationId xmlns:a16="http://schemas.microsoft.com/office/drawing/2014/main" id="{35ED6FC3-84E3-4D58-B7AA-FB4AC5F56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9887B-9C6C-4E73-A58E-C38154C4E21E}"/>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44221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2B9B-E22F-488F-B9A2-121FF9142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5563A0-BA0F-47C0-ACD7-349530C4F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44667-C49B-42C8-84A1-CB3035AF96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70322-B70D-43D4-8CA1-AE70D663A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1B3012-632A-4477-8CEF-1BAD74B54D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17993-B85E-4001-9812-7FA6141258E7}"/>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8" name="Footer Placeholder 7">
            <a:extLst>
              <a:ext uri="{FF2B5EF4-FFF2-40B4-BE49-F238E27FC236}">
                <a16:creationId xmlns:a16="http://schemas.microsoft.com/office/drawing/2014/main" id="{0663FF96-3494-4DA7-8842-29CBBC023A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B64367-9843-4B67-87A2-D982B4657405}"/>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7542132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7299-806D-4BA9-9628-3F5E1308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A45C22-08E0-4A74-8003-3C449E3DDD8F}"/>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4" name="Footer Placeholder 3">
            <a:extLst>
              <a:ext uri="{FF2B5EF4-FFF2-40B4-BE49-F238E27FC236}">
                <a16:creationId xmlns:a16="http://schemas.microsoft.com/office/drawing/2014/main" id="{8E236C42-76E6-48E8-8C96-B31B914AC6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AD3D0-F754-45A2-AC19-92D6FAAEC796}"/>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178619715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7E544-2DF6-4C78-BF8B-5BED45217B46}"/>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3" name="Footer Placeholder 2">
            <a:extLst>
              <a:ext uri="{FF2B5EF4-FFF2-40B4-BE49-F238E27FC236}">
                <a16:creationId xmlns:a16="http://schemas.microsoft.com/office/drawing/2014/main" id="{3A8D5710-0C91-4F39-9818-200BFDC82F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6C053-FCC6-42A2-8853-B6BA2A1F32F2}"/>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22257461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9ABA-A13D-4FB0-84B5-8D175C681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40BC22-73E5-475B-8957-29D6933B5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4FC1E4-E0E5-4D98-AB81-FA64DE379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5BE8FA-F000-4A39-8C4F-A71328743E76}"/>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6" name="Footer Placeholder 5">
            <a:extLst>
              <a:ext uri="{FF2B5EF4-FFF2-40B4-BE49-F238E27FC236}">
                <a16:creationId xmlns:a16="http://schemas.microsoft.com/office/drawing/2014/main" id="{DF5C0AA2-F63A-47D6-A6C8-13307F32B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E4798-F6B8-4946-8B2D-F58B61CA105B}"/>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14118529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80FE-3CD7-4CF9-A6B7-05C2EF4F32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61A180-4DE7-46E6-AD25-C70C9DB70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269DF-365D-4002-ACAE-18BA06E700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24DDB-C61A-4937-B9AA-29CD64CC3384}"/>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6" name="Footer Placeholder 5">
            <a:extLst>
              <a:ext uri="{FF2B5EF4-FFF2-40B4-BE49-F238E27FC236}">
                <a16:creationId xmlns:a16="http://schemas.microsoft.com/office/drawing/2014/main" id="{03B4998C-A1B3-4775-851A-3CE34B346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4EEAC3-C863-48EE-B344-F88C6510EDEF}"/>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35065550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5F1E5-925D-4A1E-B5C2-11E7C19D2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4FCE4-C2E6-465D-A245-F67C20FDC9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5BC45-C9DD-4BEA-979B-DFF14070D8AB}"/>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5" name="Footer Placeholder 4">
            <a:extLst>
              <a:ext uri="{FF2B5EF4-FFF2-40B4-BE49-F238E27FC236}">
                <a16:creationId xmlns:a16="http://schemas.microsoft.com/office/drawing/2014/main" id="{B4C636B6-56FF-4262-AD82-87AD37C52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C524C-5597-4E03-AADC-A90B4987A438}"/>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37114712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DEEF1-297B-4299-B71D-03581E2B9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2AD57-AC14-4C52-9BE1-5335BB2471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D5FA1-60BE-42DC-83A6-82A60FCF0CBB}"/>
              </a:ext>
            </a:extLst>
          </p:cNvPr>
          <p:cNvSpPr>
            <a:spLocks noGrp="1"/>
          </p:cNvSpPr>
          <p:nvPr>
            <p:ph type="dt" sz="half" idx="10"/>
          </p:nvPr>
        </p:nvSpPr>
        <p:spPr/>
        <p:txBody>
          <a:bodyPr/>
          <a:lstStyle/>
          <a:p>
            <a:fld id="{8E990B81-C205-4FDC-885A-E9E46C7AD23A}" type="datetimeFigureOut">
              <a:rPr lang="en-US" smtClean="0"/>
              <a:t>9/16/2020</a:t>
            </a:fld>
            <a:endParaRPr lang="en-US"/>
          </a:p>
        </p:txBody>
      </p:sp>
      <p:sp>
        <p:nvSpPr>
          <p:cNvPr id="5" name="Footer Placeholder 4">
            <a:extLst>
              <a:ext uri="{FF2B5EF4-FFF2-40B4-BE49-F238E27FC236}">
                <a16:creationId xmlns:a16="http://schemas.microsoft.com/office/drawing/2014/main" id="{DE105E27-72EA-4544-9332-D3A3C6023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CE9E4-F050-42F3-9789-40C7390E7528}"/>
              </a:ext>
            </a:extLst>
          </p:cNvPr>
          <p:cNvSpPr>
            <a:spLocks noGrp="1"/>
          </p:cNvSpPr>
          <p:nvPr>
            <p:ph type="sldNum" sz="quarter" idx="12"/>
          </p:nvPr>
        </p:nvSpPr>
        <p:spPr/>
        <p:txBody>
          <a:bodyPr/>
          <a:lstStyle/>
          <a:p>
            <a:fld id="{9ED9BB81-2624-4711-9068-4D3EDEC2600A}" type="slidenum">
              <a:rPr lang="en-US" smtClean="0"/>
              <a:t>‹#›</a:t>
            </a:fld>
            <a:endParaRPr lang="en-US"/>
          </a:p>
        </p:txBody>
      </p:sp>
    </p:spTree>
    <p:extLst>
      <p:ext uri="{BB962C8B-B14F-4D97-AF65-F5344CB8AC3E}">
        <p14:creationId xmlns:p14="http://schemas.microsoft.com/office/powerpoint/2010/main" val="7114462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284141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888479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5" name="Picture 4" descr="A person sitting in a chair using a computer&#10;&#10;Description generated with very high confidence">
            <a:extLst>
              <a:ext uri="{FF2B5EF4-FFF2-40B4-BE49-F238E27FC236}">
                <a16:creationId xmlns:a16="http://schemas.microsoft.com/office/drawing/2014/main" id="{03D2BC42-713B-428D-8ED4-A1554F175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09" y="0"/>
            <a:ext cx="1220550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822884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419226732"/>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05360103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2301647370"/>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2194635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298331199"/>
      </p:ext>
    </p:extLst>
  </p:cSld>
  <p:clrMapOvr>
    <a:masterClrMapping/>
  </p:clrMapOvr>
  <p:transition>
    <p:fade/>
  </p:transition>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2790095518"/>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822859585"/>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94257770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2196490755"/>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182758727"/>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42273181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349652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7740953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29547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566346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5138968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1"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3233494"/>
            <a:ext cx="6669658" cy="387837"/>
          </a:xfrm>
        </p:spPr>
        <p:txBody>
          <a:bodyPr anchor="ctr" anchorCtr="0"/>
          <a:lstStyle>
            <a:lvl1pPr marL="0" indent="0">
              <a:spcAft>
                <a:spcPts val="1200"/>
              </a:spcAft>
              <a:buNone/>
              <a:defRPr sz="2800"/>
            </a:lvl1pPr>
            <a:lvl2pPr marL="228556" indent="0">
              <a:buNone/>
              <a:defRPr/>
            </a:lvl2pPr>
          </a:lstStyle>
          <a:p>
            <a:pPr lvl="0"/>
            <a:r>
              <a:rPr lang="en-US"/>
              <a:t>Click to edit Master text styles</a:t>
            </a:r>
          </a:p>
        </p:txBody>
      </p:sp>
    </p:spTree>
    <p:extLst>
      <p:ext uri="{BB962C8B-B14F-4D97-AF65-F5344CB8AC3E}">
        <p14:creationId xmlns:p14="http://schemas.microsoft.com/office/powerpoint/2010/main" val="3019281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C6C0-BB18-4218-8308-6822C97230A8}"/>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7C38F5B-F52E-41BE-870C-340A75FAA74F}"/>
              </a:ext>
            </a:extLst>
          </p:cNvPr>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9C2E7F-B22B-4A19-80EE-5ADEC2D8DB97}"/>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5" name="Footer Placeholder 4">
            <a:extLst>
              <a:ext uri="{FF2B5EF4-FFF2-40B4-BE49-F238E27FC236}">
                <a16:creationId xmlns:a16="http://schemas.microsoft.com/office/drawing/2014/main" id="{AEDAD9E4-24AE-43B6-9F98-2344E8351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D79B6-32E9-4693-A57E-0365D80DF9C7}"/>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4003364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B9A1-3324-48C4-B10D-5CE3BFE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986EA-E774-4D33-BF68-7005592F5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EDA09-A965-4F02-81EC-13291465505D}"/>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5" name="Footer Placeholder 4">
            <a:extLst>
              <a:ext uri="{FF2B5EF4-FFF2-40B4-BE49-F238E27FC236}">
                <a16:creationId xmlns:a16="http://schemas.microsoft.com/office/drawing/2014/main" id="{52AEC63C-8054-4921-AAE6-CFCFF35A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AB9A47-CF83-4C08-AD25-40A0772E2422}"/>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28143458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0B67-1426-4546-803E-7157409EFF96}"/>
              </a:ext>
            </a:extLst>
          </p:cNvPr>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39AAE8B6-8848-4438-83C3-6B89F900ED0D}"/>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3A95C-4A0C-42A4-A65F-9898E9D67D13}"/>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5" name="Footer Placeholder 4">
            <a:extLst>
              <a:ext uri="{FF2B5EF4-FFF2-40B4-BE49-F238E27FC236}">
                <a16:creationId xmlns:a16="http://schemas.microsoft.com/office/drawing/2014/main" id="{3928A027-693A-4440-95BC-73AC646414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FA48D-AB22-4E68-9351-DEC1B2376CE5}"/>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402424609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D55C-49A0-4E80-AF7D-1DD97BD32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4A665B-19D2-4FBC-ABCF-2EC7FCEE0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AAD79-23F8-4409-BCE8-A388A27530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7C09C4-CC6E-4CE6-A373-8ECE4193A5A8}"/>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6" name="Footer Placeholder 5">
            <a:extLst>
              <a:ext uri="{FF2B5EF4-FFF2-40B4-BE49-F238E27FC236}">
                <a16:creationId xmlns:a16="http://schemas.microsoft.com/office/drawing/2014/main" id="{24749019-3D22-4E0C-9D22-F05426004F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09DC0-19B7-4F58-B460-7CB19BFB5215}"/>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38196665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EDD33-106C-4DAD-B144-E7D07422C570}"/>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FADA82-3FB1-4F15-B86C-5D65CF278182}"/>
              </a:ext>
            </a:extLst>
          </p:cNvPr>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B3BD82-CB4F-4B43-94A9-E12EA71883F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93EEB2-4E2A-4C96-8341-78804566F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7B8BB6-7A02-455C-973E-EC7823575B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55773-AD73-4C22-B4D9-E0C35DFDF6C5}"/>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8" name="Footer Placeholder 7">
            <a:extLst>
              <a:ext uri="{FF2B5EF4-FFF2-40B4-BE49-F238E27FC236}">
                <a16:creationId xmlns:a16="http://schemas.microsoft.com/office/drawing/2014/main" id="{6B0D4735-A5C8-47FD-8742-3C77FA5A40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5715FF-69E4-4B2A-8248-0472D87E6183}"/>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132164586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FAF2-22F7-4055-95F1-5468E2C6D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6F54F7-3C9C-4569-8593-EA93E9DD7BE9}"/>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4" name="Footer Placeholder 3">
            <a:extLst>
              <a:ext uri="{FF2B5EF4-FFF2-40B4-BE49-F238E27FC236}">
                <a16:creationId xmlns:a16="http://schemas.microsoft.com/office/drawing/2014/main" id="{3EFA4CBA-99DC-41DB-AFE1-5C19CEBB90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9EAB80-DE8F-4B78-9A71-782532B203E4}"/>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164535176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D9097A-8863-4DA8-952B-533347C456E7}"/>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3" name="Footer Placeholder 2">
            <a:extLst>
              <a:ext uri="{FF2B5EF4-FFF2-40B4-BE49-F238E27FC236}">
                <a16:creationId xmlns:a16="http://schemas.microsoft.com/office/drawing/2014/main" id="{ED988EEC-BEE0-421F-A7F0-D1F717A498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9493ED-ECE5-47AB-89B0-FA0459D26AEB}"/>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1746397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4E57-7327-4262-8157-8BB377F4FE3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45C4F-9398-43E7-B73F-2F1AFC27794D}"/>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F1EB08-3A48-4807-8158-DF2EF1713A36}"/>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7EFA9-C796-4B89-8B8D-D295446D9204}"/>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6" name="Footer Placeholder 5">
            <a:extLst>
              <a:ext uri="{FF2B5EF4-FFF2-40B4-BE49-F238E27FC236}">
                <a16:creationId xmlns:a16="http://schemas.microsoft.com/office/drawing/2014/main" id="{76328432-734D-4295-B44C-E8B9B0268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5AB5A-A861-4FE8-8994-02791B7E013D}"/>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30929977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CC0A9-FBAF-45C5-9AD8-E1C551D41D5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1369AE-4B1F-4181-B967-2C00154BFFEE}"/>
              </a:ext>
            </a:extLst>
          </p:cNvPr>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US"/>
          </a:p>
        </p:txBody>
      </p:sp>
      <p:sp>
        <p:nvSpPr>
          <p:cNvPr id="4" name="Text Placeholder 3">
            <a:extLst>
              <a:ext uri="{FF2B5EF4-FFF2-40B4-BE49-F238E27FC236}">
                <a16:creationId xmlns:a16="http://schemas.microsoft.com/office/drawing/2014/main" id="{09675C42-403A-4E53-9C2E-EF8620CE100A}"/>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07CFD-1B41-4EF1-AA46-A7D35D96D9E3}"/>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6" name="Footer Placeholder 5">
            <a:extLst>
              <a:ext uri="{FF2B5EF4-FFF2-40B4-BE49-F238E27FC236}">
                <a16:creationId xmlns:a16="http://schemas.microsoft.com/office/drawing/2014/main" id="{C4822C47-1A82-4589-9557-10C2D09749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C1948A-7B94-4CB8-BD51-7CDE44D7E4F4}"/>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23750323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794E-CA3C-491F-9426-913EFFD2B2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6E1E19-8D6E-49DA-8E2C-7BF2A7A5E3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EE081-0A5C-4CEE-BBE6-C614689D92DC}"/>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5" name="Footer Placeholder 4">
            <a:extLst>
              <a:ext uri="{FF2B5EF4-FFF2-40B4-BE49-F238E27FC236}">
                <a16:creationId xmlns:a16="http://schemas.microsoft.com/office/drawing/2014/main" id="{50B5C980-15AE-4E11-89D9-CC1A820C8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4DCEA-B4BF-4E74-81A5-33ACB21E4EEF}"/>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25943067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85BC93-D8A4-40A5-A1EA-C4AAF4CF910C}"/>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80CD02-7A65-41C0-B542-38F852E96AFD}"/>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1BEFF-6E92-48E9-B1F8-8852E39DED47}"/>
              </a:ext>
            </a:extLst>
          </p:cNvPr>
          <p:cNvSpPr>
            <a:spLocks noGrp="1"/>
          </p:cNvSpPr>
          <p:nvPr>
            <p:ph type="dt" sz="half" idx="10"/>
          </p:nvPr>
        </p:nvSpPr>
        <p:spPr/>
        <p:txBody>
          <a:bodyPr/>
          <a:lstStyle/>
          <a:p>
            <a:fld id="{AB273CEA-215F-4674-8E89-B891E121F4B2}" type="datetimeFigureOut">
              <a:rPr lang="en-US" smtClean="0"/>
              <a:t>9/16/2020</a:t>
            </a:fld>
            <a:endParaRPr lang="en-US"/>
          </a:p>
        </p:txBody>
      </p:sp>
      <p:sp>
        <p:nvSpPr>
          <p:cNvPr id="5" name="Footer Placeholder 4">
            <a:extLst>
              <a:ext uri="{FF2B5EF4-FFF2-40B4-BE49-F238E27FC236}">
                <a16:creationId xmlns:a16="http://schemas.microsoft.com/office/drawing/2014/main" id="{C2CD4A55-7F25-4FD3-8F7D-C9121BD9C5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4DADB-5772-4037-BBC3-7444CFB7AC02}"/>
              </a:ext>
            </a:extLst>
          </p:cNvPr>
          <p:cNvSpPr>
            <a:spLocks noGrp="1"/>
          </p:cNvSpPr>
          <p:nvPr>
            <p:ph type="sldNum" sz="quarter" idx="12"/>
          </p:nvPr>
        </p:nvSpPr>
        <p:spPr/>
        <p:txBody>
          <a:bodyPr/>
          <a:lstStyle/>
          <a:p>
            <a:fld id="{29A5D631-E2CD-463E-9ACE-A0A1DB71CC67}" type="slidenum">
              <a:rPr lang="en-US" smtClean="0"/>
              <a:t>‹#›</a:t>
            </a:fld>
            <a:endParaRPr lang="en-US"/>
          </a:p>
        </p:txBody>
      </p:sp>
    </p:spTree>
    <p:extLst>
      <p:ext uri="{BB962C8B-B14F-4D97-AF65-F5344CB8AC3E}">
        <p14:creationId xmlns:p14="http://schemas.microsoft.com/office/powerpoint/2010/main" val="914880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F6E7E57-8975-48FA-BA96-45CDFD6A8686}"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20187558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E7E57-8975-48FA-BA96-45CDFD6A8686}"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31416008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F6E7E57-8975-48FA-BA96-45CDFD6A8686}"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29562870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6E7E57-8975-48FA-BA96-45CDFD6A8686}" type="datetimeFigureOut">
              <a:rPr lang="en-US" smtClean="0"/>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22130092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6E7E57-8975-48FA-BA96-45CDFD6A8686}" type="datetimeFigureOut">
              <a:rPr lang="en-US" smtClean="0"/>
              <a:t>9/16/2020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23234239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6E7E57-8975-48FA-BA96-45CDFD6A8686}" type="datetimeFigureOut">
              <a:rPr lang="en-US" smtClean="0"/>
              <a:t>9/16/2020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335037045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E7E57-8975-48FA-BA96-45CDFD6A8686}" type="datetimeFigureOut">
              <a:rPr lang="en-US" smtClean="0"/>
              <a:t>9/16/2020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37441865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6E7E57-8975-48FA-BA96-45CDFD6A8686}" type="datetimeFigureOut">
              <a:rPr lang="en-US" smtClean="0"/>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253619566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F6E7E57-8975-48FA-BA96-45CDFD6A8686}" type="datetimeFigureOut">
              <a:rPr lang="en-US" smtClean="0"/>
              <a:t>9/16/2020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416538457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E7E57-8975-48FA-BA96-45CDFD6A8686}"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998174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6E7E57-8975-48FA-BA96-45CDFD6A8686}" type="datetimeFigureOut">
              <a:rPr lang="en-US" smtClean="0"/>
              <a:t>9/16/2020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C29FE-ED86-4CE9-A6B9-EC7F521EB27B}" type="slidenum">
              <a:rPr lang="en-US" smtClean="0"/>
              <a:t>‹#›</a:t>
            </a:fld>
            <a:endParaRPr lang="en-US"/>
          </a:p>
        </p:txBody>
      </p:sp>
    </p:spTree>
    <p:extLst>
      <p:ext uri="{BB962C8B-B14F-4D97-AF65-F5344CB8AC3E}">
        <p14:creationId xmlns:p14="http://schemas.microsoft.com/office/powerpoint/2010/main" val="154358376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69239" y="2084172"/>
            <a:ext cx="8964248" cy="3586208"/>
          </a:xfrm>
          <a:prstGeom prst="rect">
            <a:avLst/>
          </a:prstGeom>
          <a:solidFill>
            <a:srgbClr val="DD5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2" y="3878574"/>
            <a:ext cx="8964186"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a:t>Speaker Name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49819" y="471123"/>
            <a:ext cx="2507467" cy="537211"/>
          </a:xfrm>
          <a:prstGeom prst="rect">
            <a:avLst/>
          </a:prstGeom>
        </p:spPr>
      </p:pic>
    </p:spTree>
    <p:extLst>
      <p:ext uri="{BB962C8B-B14F-4D97-AF65-F5344CB8AC3E}">
        <p14:creationId xmlns:p14="http://schemas.microsoft.com/office/powerpoint/2010/main" val="1639066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9240" y="1189176"/>
            <a:ext cx="11655840" cy="2018835"/>
          </a:xfrm>
        </p:spPr>
        <p:txBody>
          <a:bodyPr/>
          <a:lstStyle>
            <a:lvl1pPr marL="0" indent="0">
              <a:buNone/>
              <a:defRPr>
                <a:solidFill>
                  <a:schemeClr val="bg1">
                    <a:lumMod val="65000"/>
                  </a:schemeClr>
                </a:solidFill>
              </a:defRPr>
            </a:lvl1pPr>
            <a:lvl2pPr marL="28012" indent="0">
              <a:buNone/>
              <a:defRPr sz="1961">
                <a:solidFill>
                  <a:schemeClr val="bg1">
                    <a:lumMod val="65000"/>
                  </a:schemeClr>
                </a:solidFill>
              </a:defRPr>
            </a:lvl2pPr>
            <a:lvl3pPr marL="219428" indent="0">
              <a:buNone/>
              <a:defRPr sz="1961">
                <a:solidFill>
                  <a:schemeClr val="bg1">
                    <a:lumMod val="65000"/>
                  </a:schemeClr>
                </a:solidFill>
              </a:defRPr>
            </a:lvl3pPr>
            <a:lvl4pPr marL="466868" indent="0">
              <a:buNone/>
              <a:defRPr sz="1765">
                <a:solidFill>
                  <a:schemeClr val="bg1">
                    <a:lumMod val="65000"/>
                  </a:schemeClr>
                </a:solidFill>
              </a:defRPr>
            </a:lvl4pPr>
            <a:lvl5pPr marL="725201" indent="0">
              <a:buNone/>
              <a:defRPr sz="1765">
                <a:solidFill>
                  <a:schemeClr val="bg1">
                    <a:lumMod val="6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69240" y="289511"/>
            <a:ext cx="11655840" cy="899665"/>
          </a:xfrm>
        </p:spPr>
        <p:txBody>
          <a:bodyPr/>
          <a:lstStyle>
            <a:lvl1pPr>
              <a:defRPr>
                <a:solidFill>
                  <a:srgbClr val="FB9D05"/>
                </a:solidFill>
              </a:defRPr>
            </a:lvl1pPr>
          </a:lstStyle>
          <a:p>
            <a:r>
              <a:rPr lang="en-US"/>
              <a:t>Click to edit Master title style</a:t>
            </a:r>
          </a:p>
        </p:txBody>
      </p:sp>
    </p:spTree>
    <p:extLst>
      <p:ext uri="{BB962C8B-B14F-4D97-AF65-F5344CB8AC3E}">
        <p14:creationId xmlns:p14="http://schemas.microsoft.com/office/powerpoint/2010/main" val="341766045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012034"/>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26970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6_Walkin (event name)">
    <p:bg>
      <p:bgPr>
        <a:solidFill>
          <a:schemeClr val="tx1">
            <a:lumMod val="9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E290DE-69F0-4E1E-A48C-C6CA08C85620}"/>
              </a:ext>
            </a:extLst>
          </p:cNvPr>
          <p:cNvSpPr>
            <a:spLocks noGrp="1"/>
          </p:cNvSpPr>
          <p:nvPr>
            <p:ph type="title"/>
          </p:nvPr>
        </p:nvSpPr>
        <p:spPr>
          <a:xfrm>
            <a:off x="269240" y="289512"/>
            <a:ext cx="11655840" cy="899665"/>
          </a:xfrm>
        </p:spPr>
        <p:txBody>
          <a:bodyPr/>
          <a:lstStyle>
            <a:lvl1pPr>
              <a:defRPr sz="3528">
                <a:solidFill>
                  <a:schemeClr val="accent4">
                    <a:lumMod val="75000"/>
                  </a:schemeClr>
                </a:solidFill>
              </a:defRPr>
            </a:lvl1pPr>
          </a:lstStyle>
          <a:p>
            <a:r>
              <a:rPr lang="en-US"/>
              <a:t>Click to edit Master title style</a:t>
            </a:r>
          </a:p>
        </p:txBody>
      </p:sp>
      <p:sp>
        <p:nvSpPr>
          <p:cNvPr id="6" name="Text Placeholder 3">
            <a:extLst>
              <a:ext uri="{FF2B5EF4-FFF2-40B4-BE49-F238E27FC236}">
                <a16:creationId xmlns:a16="http://schemas.microsoft.com/office/drawing/2014/main" id="{58024AA0-D145-42B3-835C-0D8BBF3E1B68}"/>
              </a:ext>
            </a:extLst>
          </p:cNvPr>
          <p:cNvSpPr>
            <a:spLocks noGrp="1"/>
          </p:cNvSpPr>
          <p:nvPr>
            <p:ph type="body" sz="quarter" idx="10"/>
          </p:nvPr>
        </p:nvSpPr>
        <p:spPr>
          <a:xfrm>
            <a:off x="269241" y="1189177"/>
            <a:ext cx="11655078" cy="2263268"/>
          </a:xfrm>
        </p:spPr>
        <p:txBody>
          <a:bodyPr>
            <a:spAutoFit/>
          </a:bodyPr>
          <a:lstStyle>
            <a:lvl1pPr marL="0" indent="0">
              <a:buNone/>
              <a:defRPr sz="3136">
                <a:solidFill>
                  <a:schemeClr val="accent4">
                    <a:lumMod val="75000"/>
                  </a:schemeClr>
                </a:solidFill>
              </a:defRPr>
            </a:lvl1pPr>
            <a:lvl2pPr marL="224054" indent="0">
              <a:buNone/>
              <a:defRPr>
                <a:solidFill>
                  <a:schemeClr val="accent4">
                    <a:lumMod val="75000"/>
                  </a:schemeClr>
                </a:solidFill>
              </a:defRPr>
            </a:lvl2pPr>
            <a:lvl3pPr marL="448107" indent="0">
              <a:buNone/>
              <a:defRPr>
                <a:solidFill>
                  <a:schemeClr val="accent4">
                    <a:lumMod val="75000"/>
                  </a:schemeClr>
                </a:solidFill>
              </a:defRPr>
            </a:lvl3pPr>
            <a:lvl4pPr marL="672161" indent="0">
              <a:buNone/>
              <a:defRPr>
                <a:solidFill>
                  <a:schemeClr val="accent4">
                    <a:lumMod val="75000"/>
                  </a:schemeClr>
                </a:solidFill>
              </a:defRPr>
            </a:lvl4pPr>
            <a:lvl5pPr marL="896214" indent="0">
              <a:buNone/>
              <a:defRPr>
                <a:solidFill>
                  <a:schemeClr val="accent4">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31916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
        <p:nvSpPr>
          <p:cNvPr id="3" name="TextBox 2">
            <a:extLst>
              <a:ext uri="{FF2B5EF4-FFF2-40B4-BE49-F238E27FC236}">
                <a16:creationId xmlns:a16="http://schemas.microsoft.com/office/drawing/2014/main" id="{E0BA329F-3B73-4EA1-89AD-CBA1C163F373}"/>
              </a:ext>
            </a:extLst>
          </p:cNvPr>
          <p:cNvSpPr txBox="1"/>
          <p:nvPr userDrawn="1"/>
        </p:nvSpPr>
        <p:spPr>
          <a:xfrm>
            <a:off x="584200" y="2637092"/>
            <a:ext cx="3496235" cy="1354217"/>
          </a:xfrm>
          <a:prstGeom prst="rect">
            <a:avLst/>
          </a:prstGeom>
          <a:noFill/>
        </p:spPr>
        <p:txBody>
          <a:bodyPr wrap="square" lIns="0" tIns="0" rIns="0" bIns="0" rtlCol="0">
            <a:spAutoFit/>
          </a:bodyPr>
          <a:lstStyle/>
          <a:p>
            <a:pPr algn="l"/>
            <a:r>
              <a:rPr lang="en-US" sz="4400" spc="-150">
                <a:latin typeface="Segoe UI Semibold" panose="020B0702040204020203" pitchFamily="34" charset="0"/>
                <a:cs typeface="Segoe UI Semibold" panose="020B0702040204020203" pitchFamily="34" charset="0"/>
              </a:rPr>
              <a:t>Microsoft</a:t>
            </a:r>
          </a:p>
          <a:p>
            <a:pPr algn="l"/>
            <a:r>
              <a:rPr lang="en-US" sz="4400" spc="-150">
                <a:latin typeface="Segoe UI Semibold" panose="020B0702040204020203" pitchFamily="34" charset="0"/>
                <a:cs typeface="Segoe UI Semibold" panose="020B0702040204020203" pitchFamily="34" charset="0"/>
              </a:rPr>
              <a:t>Ignite</a:t>
            </a:r>
          </a:p>
        </p:txBody>
      </p:sp>
    </p:spTree>
    <p:extLst>
      <p:ext uri="{BB962C8B-B14F-4D97-AF65-F5344CB8AC3E}">
        <p14:creationId xmlns:p14="http://schemas.microsoft.com/office/powerpoint/2010/main" val="2636630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381708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528624"/>
          </a:xfrm>
        </p:spPr>
        <p:txBody>
          <a:bodyPr wrap="square" lIns="0" tIns="0" rIns="0" bIns="0">
            <a:spAutoFit/>
          </a:bodyPr>
          <a:lstStyle>
            <a:lvl1pPr marL="0" indent="0">
              <a:lnSpc>
                <a:spcPct val="100000"/>
              </a:lnSpc>
              <a:spcBef>
                <a:spcPts val="2000"/>
              </a:spcBef>
              <a:spcAft>
                <a:spcPts val="0"/>
              </a:spcAft>
              <a:buNone/>
              <a:defRPr sz="2600" b="0" i="0">
                <a:solidFill>
                  <a:srgbClr val="000000"/>
                </a:solidFill>
                <a:latin typeface="+mn-lt"/>
              </a:defRPr>
            </a:lvl1pPr>
            <a:lvl2pPr marL="224142" indent="0">
              <a:lnSpc>
                <a:spcPct val="100000"/>
              </a:lnSpc>
              <a:spcBef>
                <a:spcPts val="2000"/>
              </a:spcBef>
              <a:spcAft>
                <a:spcPts val="0"/>
              </a:spcAft>
              <a:buNone/>
              <a:defRPr sz="2000">
                <a:solidFill>
                  <a:srgbClr val="000000"/>
                </a:solidFill>
              </a:defRPr>
            </a:lvl2pPr>
            <a:lvl3pPr marL="448285" indent="0">
              <a:lnSpc>
                <a:spcPct val="100000"/>
              </a:lnSpc>
              <a:spcBef>
                <a:spcPts val="2000"/>
              </a:spcBef>
              <a:spcAft>
                <a:spcPts val="0"/>
              </a:spcAft>
              <a:buNone/>
              <a:defRPr sz="2000">
                <a:solidFill>
                  <a:srgbClr val="000000"/>
                </a:solidFill>
              </a:defRPr>
            </a:lvl3pPr>
            <a:lvl4pPr marL="672427" indent="0">
              <a:spcBef>
                <a:spcPts val="0"/>
              </a:spcBef>
              <a:spcAft>
                <a:spcPts val="1275"/>
              </a:spcAft>
              <a:buNone/>
              <a:defRPr sz="1961"/>
            </a:lvl4pPr>
            <a:lvl5pPr marL="89656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5" y="440496"/>
            <a:ext cx="11336038"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840987213"/>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917F-A1E4-449D-BE71-74441E1ECFF0}"/>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117B4E0E-FF35-41C7-A014-7189BA1D42F9}"/>
              </a:ext>
            </a:extLst>
          </p:cNvPr>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D5BA09-9CB2-4B5B-BD87-2B1558AE09E4}"/>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5" name="Footer Placeholder 4">
            <a:extLst>
              <a:ext uri="{FF2B5EF4-FFF2-40B4-BE49-F238E27FC236}">
                <a16:creationId xmlns:a16="http://schemas.microsoft.com/office/drawing/2014/main" id="{CCDD6674-96C5-424A-8733-A6BAD46E32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0C920-53AD-4406-A582-658C0F16E1E0}"/>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3384317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5D70E-3C07-4C96-BD8E-AC2F73D85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9E03C-59C9-487D-908F-6D45E11673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C7EE3-DEF1-4609-91ED-ECEF1C5C3DCE}"/>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5" name="Footer Placeholder 4">
            <a:extLst>
              <a:ext uri="{FF2B5EF4-FFF2-40B4-BE49-F238E27FC236}">
                <a16:creationId xmlns:a16="http://schemas.microsoft.com/office/drawing/2014/main" id="{92EAF1EB-38AD-4CE5-9252-334C60D584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D12CF-C34F-412C-9965-774724DB549A}"/>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39676825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09F3-F0D5-42E9-80BF-BCBB375F5A51}"/>
              </a:ext>
            </a:extLst>
          </p:cNvPr>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89A9CC7D-84A5-414E-908F-08446A2C9876}"/>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BD9740-202C-419B-B594-8E21F8366424}"/>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5" name="Footer Placeholder 4">
            <a:extLst>
              <a:ext uri="{FF2B5EF4-FFF2-40B4-BE49-F238E27FC236}">
                <a16:creationId xmlns:a16="http://schemas.microsoft.com/office/drawing/2014/main" id="{5A04BF9B-0A62-4F96-8BCD-3B68D634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373342-6401-49BA-9115-32A9DE72F73C}"/>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24277927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DBA1-E16C-4C4A-8CEC-52D096E82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2EE6D6-E364-4318-8588-7D47EF02B4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E7C503-A9C8-4000-B74D-89FF65141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DF50C-7CA0-4099-9876-5541D6578DE5}"/>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6" name="Footer Placeholder 5">
            <a:extLst>
              <a:ext uri="{FF2B5EF4-FFF2-40B4-BE49-F238E27FC236}">
                <a16:creationId xmlns:a16="http://schemas.microsoft.com/office/drawing/2014/main" id="{1DF6FF6B-1489-4DBE-A79E-97CEF63DF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1AB2F-15C4-4839-9850-329236CBA7A9}"/>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29177121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A18E-2F09-4761-A0A6-E399D80926C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82371-8269-4558-A9D4-7D43F566A2DB}"/>
              </a:ext>
            </a:extLst>
          </p:cNvPr>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7D4373-53E0-4EA8-9D34-D66630FE597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3F1155-D12B-405F-ACC2-F01535F184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B2ABDE-9F0F-4BF0-9F79-B68D63C18D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438B8B-9949-4877-9298-D0D2F1B0F72B}"/>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8" name="Footer Placeholder 7">
            <a:extLst>
              <a:ext uri="{FF2B5EF4-FFF2-40B4-BE49-F238E27FC236}">
                <a16:creationId xmlns:a16="http://schemas.microsoft.com/office/drawing/2014/main" id="{8C297F4A-932E-4AE9-8EE5-4A59DC5D1E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108BF3-B1E8-48E0-BFF7-25C1384AE94B}"/>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164942463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2FE7-99CA-4B65-B323-B71F2FE73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B60516-2560-48D4-A2DD-0E450B1A72D7}"/>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4" name="Footer Placeholder 3">
            <a:extLst>
              <a:ext uri="{FF2B5EF4-FFF2-40B4-BE49-F238E27FC236}">
                <a16:creationId xmlns:a16="http://schemas.microsoft.com/office/drawing/2014/main" id="{90FAC13A-2713-41BA-80AA-E8DBA1CDB1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D41821-3FA6-4A51-BA91-A9CCA06CB842}"/>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325456096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2D5089-24E0-4FD5-84AA-15C5BF1D5F1A}"/>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3" name="Footer Placeholder 2">
            <a:extLst>
              <a:ext uri="{FF2B5EF4-FFF2-40B4-BE49-F238E27FC236}">
                <a16:creationId xmlns:a16="http://schemas.microsoft.com/office/drawing/2014/main" id="{599CB6DF-ABC3-47D7-9A0B-9B4EC20E88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1601AD-DB6B-4AB1-B7C7-6925C165CEFF}"/>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583033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8E2D-F8A8-4D2A-8BB6-BF542AEB2641}"/>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757426-0C23-4E11-99EE-0E3B18B88398}"/>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EDF07A-357B-4FAD-8F2D-F77B00C70327}"/>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661A9-BEFD-49C9-ABCA-F41435E7E56B}"/>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6" name="Footer Placeholder 5">
            <a:extLst>
              <a:ext uri="{FF2B5EF4-FFF2-40B4-BE49-F238E27FC236}">
                <a16:creationId xmlns:a16="http://schemas.microsoft.com/office/drawing/2014/main" id="{F6E9D42A-3715-44C4-A2C8-6DA6B80A0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E77403-A8AF-4030-A57D-8A0109A79F6D}"/>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41403364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B518-0945-465C-91E6-B47C72B81A35}"/>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D1F6AF-6B53-4402-8DC6-4BB06F04F8F5}"/>
              </a:ext>
            </a:extLst>
          </p:cNvPr>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US"/>
          </a:p>
        </p:txBody>
      </p:sp>
      <p:sp>
        <p:nvSpPr>
          <p:cNvPr id="4" name="Text Placeholder 3">
            <a:extLst>
              <a:ext uri="{FF2B5EF4-FFF2-40B4-BE49-F238E27FC236}">
                <a16:creationId xmlns:a16="http://schemas.microsoft.com/office/drawing/2014/main" id="{63546FE8-E401-4D78-B7AA-0860F35C591E}"/>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FF734C-C21F-4CE6-9058-03A9B23305FE}"/>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6" name="Footer Placeholder 5">
            <a:extLst>
              <a:ext uri="{FF2B5EF4-FFF2-40B4-BE49-F238E27FC236}">
                <a16:creationId xmlns:a16="http://schemas.microsoft.com/office/drawing/2014/main" id="{149C6CCA-5082-4244-B846-D4E458BC0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864BBA-D519-4253-9F11-ED4F7FEB1B39}"/>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409837536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DCC4-4D94-4956-B4A0-BA0983277B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4EFEBF-6939-4F2D-AC2E-C0338411E8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F8601-AEF3-4F7B-A212-27D8A7D3DF28}"/>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5" name="Footer Placeholder 4">
            <a:extLst>
              <a:ext uri="{FF2B5EF4-FFF2-40B4-BE49-F238E27FC236}">
                <a16:creationId xmlns:a16="http://schemas.microsoft.com/office/drawing/2014/main" id="{897D60AD-7B31-4CAF-BDCA-4961BF44D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ADE99-0763-41AC-ABC4-40E2F1E02D32}"/>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15550554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0089BC-E317-4FBB-8A7C-7E2AC48F9B49}"/>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C22412-B653-42FE-9A41-FE83E23C228E}"/>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E3D10-C8C3-4888-BC79-C5D8FAF58359}"/>
              </a:ext>
            </a:extLst>
          </p:cNvPr>
          <p:cNvSpPr>
            <a:spLocks noGrp="1"/>
          </p:cNvSpPr>
          <p:nvPr>
            <p:ph type="dt" sz="half" idx="10"/>
          </p:nvPr>
        </p:nvSpPr>
        <p:spPr/>
        <p:txBody>
          <a:bodyPr/>
          <a:lstStyle/>
          <a:p>
            <a:fld id="{94B639A3-6C44-4443-A6AD-7B50D0759B02}" type="datetimeFigureOut">
              <a:rPr lang="en-US" smtClean="0"/>
              <a:t>9/16/2020</a:t>
            </a:fld>
            <a:endParaRPr lang="en-US"/>
          </a:p>
        </p:txBody>
      </p:sp>
      <p:sp>
        <p:nvSpPr>
          <p:cNvPr id="5" name="Footer Placeholder 4">
            <a:extLst>
              <a:ext uri="{FF2B5EF4-FFF2-40B4-BE49-F238E27FC236}">
                <a16:creationId xmlns:a16="http://schemas.microsoft.com/office/drawing/2014/main" id="{E6FBA6A1-C0C4-426C-9759-CA350F788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C1CAC-94F2-4C43-85BB-CAF326A5B88F}"/>
              </a:ext>
            </a:extLst>
          </p:cNvPr>
          <p:cNvSpPr>
            <a:spLocks noGrp="1"/>
          </p:cNvSpPr>
          <p:nvPr>
            <p:ph type="sldNum" sz="quarter" idx="12"/>
          </p:nvPr>
        </p:nvSpPr>
        <p:spPr/>
        <p:txBody>
          <a:bodyPr/>
          <a:lstStyle/>
          <a:p>
            <a:fld id="{CDD92B6A-091F-4141-9A21-5B93AE76D859}" type="slidenum">
              <a:rPr lang="en-US" smtClean="0"/>
              <a:t>‹#›</a:t>
            </a:fld>
            <a:endParaRPr lang="en-US"/>
          </a:p>
        </p:txBody>
      </p:sp>
    </p:spTree>
    <p:extLst>
      <p:ext uri="{BB962C8B-B14F-4D97-AF65-F5344CB8AC3E}">
        <p14:creationId xmlns:p14="http://schemas.microsoft.com/office/powerpoint/2010/main" val="1367390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732673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9EEFA-9F7B-4682-948A-33F22CCA0938}"/>
              </a:ext>
            </a:extLst>
          </p:cNvPr>
          <p:cNvPicPr>
            <a:picLocks noChangeAspect="1"/>
          </p:cNvPicPr>
          <p:nvPr userDrawn="1"/>
        </p:nvPicPr>
        <p:blipFill>
          <a:blip r:embed="rId2"/>
          <a:stretch>
            <a:fillRect/>
          </a:stretch>
        </p:blipFill>
        <p:spPr>
          <a:xfrm>
            <a:off x="0" y="1008"/>
            <a:ext cx="12192000" cy="6855984"/>
          </a:xfrm>
          <a:prstGeom prst="rect">
            <a:avLst/>
          </a:prstGeom>
        </p:spPr>
      </p:pic>
      <p:pic>
        <p:nvPicPr>
          <p:cNvPr id="6" name="MS logo gray - EMF">
            <a:extLst>
              <a:ext uri="{FF2B5EF4-FFF2-40B4-BE49-F238E27FC236}">
                <a16:creationId xmlns:a16="http://schemas.microsoft.com/office/drawing/2014/main" id="{5DE7F903-19DC-468A-AC81-1FC57B69E4DB}"/>
              </a:ext>
            </a:extLst>
          </p:cNvPr>
          <p:cNvPicPr>
            <a:picLocks noChangeAspect="1"/>
          </p:cNvPicPr>
          <p:nvPr userDrawn="1"/>
        </p:nvPicPr>
        <p:blipFill>
          <a:blip r:embed="rId3"/>
          <a:stretch>
            <a:fillRect/>
          </a:stretch>
        </p:blipFill>
        <p:spPr bwMode="black">
          <a:xfrm>
            <a:off x="455995" y="440495"/>
            <a:ext cx="917173" cy="196431"/>
          </a:xfrm>
          <a:prstGeom prst="rect">
            <a:avLst/>
          </a:prstGeom>
        </p:spPr>
      </p:pic>
      <p:sp>
        <p:nvSpPr>
          <p:cNvPr id="9" name="Title 1"/>
          <p:cNvSpPr>
            <a:spLocks noGrp="1"/>
          </p:cNvSpPr>
          <p:nvPr>
            <p:ph type="title" hasCustomPrompt="1"/>
          </p:nvPr>
        </p:nvSpPr>
        <p:spPr>
          <a:xfrm>
            <a:off x="3320303" y="2344288"/>
            <a:ext cx="5551392" cy="2462173"/>
          </a:xfrm>
          <a:solidFill>
            <a:schemeClr val="bg2"/>
          </a:solidFill>
        </p:spPr>
        <p:txBody>
          <a:bodyPr lIns="182880" tIns="182880" rIns="182880" bIns="182880" anchor="ctr" anchorCtr="0"/>
          <a:lstStyle>
            <a:lvl1pPr>
              <a:defRPr sz="5294" strike="noStrike" spc="-147" baseline="0">
                <a:solidFill>
                  <a:schemeClr val="tx1"/>
                </a:solidFill>
              </a:defRPr>
            </a:lvl1pPr>
          </a:lstStyle>
          <a:p>
            <a:r>
              <a:rPr lang="en-US"/>
              <a:t>Office 365 presentation title or event name</a:t>
            </a:r>
          </a:p>
        </p:txBody>
      </p:sp>
    </p:spTree>
    <p:extLst>
      <p:ext uri="{BB962C8B-B14F-4D97-AF65-F5344CB8AC3E}">
        <p14:creationId xmlns:p14="http://schemas.microsoft.com/office/powerpoint/2010/main" val="2751579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616250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3358030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58892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4118976876"/>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52654"/>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1770"/>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75513265"/>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839185254"/>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793112"/>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2216139036"/>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93299393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195175635"/>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28638492"/>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2096168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6578959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1503269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960903912"/>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
        <p:nvSpPr>
          <p:cNvPr id="7" name="Footer Placeholder 5">
            <a:extLst>
              <a:ext uri="{FF2B5EF4-FFF2-40B4-BE49-F238E27FC236}">
                <a16:creationId xmlns:a16="http://schemas.microsoft.com/office/drawing/2014/main" id="{A997F837-FB20-422B-847A-1D4796422D39}"/>
              </a:ext>
            </a:extLst>
          </p:cNvPr>
          <p:cNvSpPr txBox="1">
            <a:spLocks/>
          </p:cNvSpPr>
          <p:nvPr userDrawn="1"/>
        </p:nvSpPr>
        <p:spPr>
          <a:xfrm>
            <a:off x="5280275"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4068592694"/>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29843" y="437227"/>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4" name="Picture Placeholder 3"/>
          <p:cNvSpPr>
            <a:spLocks noGrp="1"/>
          </p:cNvSpPr>
          <p:nvPr>
            <p:ph type="pic" sz="quarter" idx="10"/>
          </p:nvPr>
        </p:nvSpPr>
        <p:spPr>
          <a:xfrm>
            <a:off x="0"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
        <p:nvSpPr>
          <p:cNvPr id="3" name="Footer Placeholder 5">
            <a:extLst>
              <a:ext uri="{FF2B5EF4-FFF2-40B4-BE49-F238E27FC236}">
                <a16:creationId xmlns:a16="http://schemas.microsoft.com/office/drawing/2014/main" id="{87B48F5D-3BD4-4919-8058-C390495A6132}"/>
              </a:ext>
            </a:extLst>
          </p:cNvPr>
          <p:cNvSpPr txBox="1">
            <a:spLocks/>
          </p:cNvSpPr>
          <p:nvPr userDrawn="1"/>
        </p:nvSpPr>
        <p:spPr>
          <a:xfrm>
            <a:off x="6096000" y="6543600"/>
            <a:ext cx="1614840" cy="20830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a:t>
            </a:r>
          </a:p>
        </p:txBody>
      </p:sp>
    </p:spTree>
    <p:extLst>
      <p:ext uri="{BB962C8B-B14F-4D97-AF65-F5344CB8AC3E}">
        <p14:creationId xmlns:p14="http://schemas.microsoft.com/office/powerpoint/2010/main" val="1245469588"/>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367010448"/>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0483645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55815739"/>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750147980"/>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83500783"/>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1770"/>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1770"/>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43886"/>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1770"/>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
        <p:nvSpPr>
          <p:cNvPr id="12" name="Footer Placeholder 5">
            <a:extLst>
              <a:ext uri="{FF2B5EF4-FFF2-40B4-BE49-F238E27FC236}">
                <a16:creationId xmlns:a16="http://schemas.microsoft.com/office/drawing/2014/main" id="{FC9545BA-32F1-47F4-9F53-E57C3D04E352}"/>
              </a:ext>
            </a:extLst>
          </p:cNvPr>
          <p:cNvSpPr>
            <a:spLocks noGrp="1"/>
          </p:cNvSpPr>
          <p:nvPr>
            <p:ph type="ftr" sz="quarter" idx="3"/>
          </p:nvPr>
        </p:nvSpPr>
        <p:spPr>
          <a:xfrm>
            <a:off x="100381" y="6487551"/>
            <a:ext cx="11926652" cy="143198"/>
          </a:xfrm>
          <a:prstGeom prst="rect">
            <a:avLst/>
          </a:prstGeom>
        </p:spPr>
        <p:txBody>
          <a:bodyPr/>
          <a:lstStyle>
            <a:lvl1pPr>
              <a:defRPr sz="784"/>
            </a:lvl1pPr>
          </a:lstStyle>
          <a:p>
            <a:pPr defTabSz="914192">
              <a:defRPr/>
            </a:pPr>
            <a:endParaRPr lang="en-US"/>
          </a:p>
        </p:txBody>
      </p:sp>
    </p:spTree>
    <p:extLst>
      <p:ext uri="{BB962C8B-B14F-4D97-AF65-F5344CB8AC3E}">
        <p14:creationId xmlns:p14="http://schemas.microsoft.com/office/powerpoint/2010/main" val="1443875854"/>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3416977452"/>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216324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
        <p:nvSpPr>
          <p:cNvPr id="7" name="Footer Placeholder 5">
            <a:extLst>
              <a:ext uri="{FF2B5EF4-FFF2-40B4-BE49-F238E27FC236}">
                <a16:creationId xmlns:a16="http://schemas.microsoft.com/office/drawing/2014/main" id="{56940940-1359-4908-B7CB-5FD430DD7EBE}"/>
              </a:ext>
            </a:extLst>
          </p:cNvPr>
          <p:cNvSpPr>
            <a:spLocks noGrp="1"/>
          </p:cNvSpPr>
          <p:nvPr>
            <p:ph type="ftr" sz="quarter" idx="3"/>
          </p:nvPr>
        </p:nvSpPr>
        <p:spPr>
          <a:xfrm>
            <a:off x="100381" y="6487551"/>
            <a:ext cx="11926652" cy="143198"/>
          </a:xfrm>
          <a:prstGeom prst="rect">
            <a:avLst/>
          </a:prstGeom>
        </p:spPr>
        <p:txBody>
          <a:bodyPr/>
          <a:lstStyle>
            <a:lvl1pPr>
              <a:defRPr sz="784">
                <a:solidFill>
                  <a:schemeClr val="bg2"/>
                </a:solidFill>
              </a:defRPr>
            </a:lvl1pPr>
          </a:lstStyle>
          <a:p>
            <a:pPr defTabSz="914192">
              <a:defRPr/>
            </a:pPr>
            <a:endParaRPr lang="en-US"/>
          </a:p>
        </p:txBody>
      </p:sp>
    </p:spTree>
    <p:extLst>
      <p:ext uri="{BB962C8B-B14F-4D97-AF65-F5344CB8AC3E}">
        <p14:creationId xmlns:p14="http://schemas.microsoft.com/office/powerpoint/2010/main" val="3783767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7065370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Footer Placeholder 5">
            <a:extLst>
              <a:ext uri="{FF2B5EF4-FFF2-40B4-BE49-F238E27FC236}">
                <a16:creationId xmlns:a16="http://schemas.microsoft.com/office/drawing/2014/main" id="{5F8A29CB-41C7-4C8E-8C8E-4170360DEDCE}"/>
              </a:ext>
            </a:extLst>
          </p:cNvPr>
          <p:cNvSpPr txBox="1">
            <a:spLocks/>
          </p:cNvSpPr>
          <p:nvPr userDrawn="1"/>
        </p:nvSpPr>
        <p:spPr>
          <a:xfrm>
            <a:off x="361839"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                                                                                  								                      Microsoft 365 </a:t>
            </a:r>
          </a:p>
        </p:txBody>
      </p:sp>
    </p:spTree>
    <p:extLst>
      <p:ext uri="{BB962C8B-B14F-4D97-AF65-F5344CB8AC3E}">
        <p14:creationId xmlns:p14="http://schemas.microsoft.com/office/powerpoint/2010/main" val="3088998255"/>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_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1" y="1599723"/>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1" y="545447"/>
            <a:ext cx="11306469" cy="403137"/>
          </a:xfrm>
        </p:spPr>
        <p:txBody>
          <a:bodyPr wrap="square" lIns="0" tIns="0" rIns="0" bIns="0">
            <a:spAutoFit/>
          </a:bodyPr>
          <a:lstStyle>
            <a:lvl1pPr>
              <a:lnSpc>
                <a:spcPts val="3136"/>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1"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3"/>
            <a:ext cx="3465305"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2" y="1599723"/>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3"/>
            <a:ext cx="3618381" cy="1196097"/>
          </a:xfrm>
        </p:spPr>
        <p:txBody>
          <a:bodyPr lIns="0" tIns="0" rIns="0" bIns="0"/>
          <a:lstStyle>
            <a:lvl1pPr marL="0" marR="0" indent="0" algn="l" defTabSz="932563"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42553637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5"/>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1"/>
            <a:ext cx="11018520" cy="1172629"/>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56" indent="0">
              <a:buNone/>
              <a:defRPr sz="1600">
                <a:solidFill>
                  <a:srgbClr val="000000"/>
                </a:solidFill>
              </a:defRPr>
            </a:lvl2pPr>
            <a:lvl3pPr marL="457112" indent="0">
              <a:buNone/>
              <a:defRPr sz="1400">
                <a:solidFill>
                  <a:srgbClr val="000000"/>
                </a:solidFill>
              </a:defRPr>
            </a:lvl3pPr>
            <a:lvl4pPr marL="685668" indent="0">
              <a:buNone/>
              <a:defRPr sz="1200">
                <a:solidFill>
                  <a:srgbClr val="000000"/>
                </a:solidFill>
              </a:defRPr>
            </a:lvl4pPr>
            <a:lvl5pPr marL="914225"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57899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F015-9711-420A-9ED6-F4ACCAF6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682-1292-4D4E-A24E-CAFD95BF0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F1D-3B57-4752-900B-E2371921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AFB4-48B5-41C7-B141-5037D86D6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18329-0145-4EAC-8E50-AE6DFF8F6E66}"/>
              </a:ext>
            </a:extLst>
          </p:cNvPr>
          <p:cNvSpPr>
            <a:spLocks noGrp="1"/>
          </p:cNvSpPr>
          <p:nvPr>
            <p:ph type="sldNum" sz="quarter" idx="12"/>
          </p:nvPr>
        </p:nvSpPr>
        <p:spPr/>
        <p:txBody>
          <a:bodyPr/>
          <a:lstStyle/>
          <a:p>
            <a:fld id="{73AFA5D8-ACE1-45C4-8281-AF9D55B19270}" type="slidenum">
              <a:rPr lang="en-US" smtClean="0"/>
              <a:t>‹#›</a:t>
            </a:fld>
            <a:endParaRPr lang="en-US"/>
          </a:p>
        </p:txBody>
      </p:sp>
    </p:spTree>
    <p:extLst>
      <p:ext uri="{BB962C8B-B14F-4D97-AF65-F5344CB8AC3E}">
        <p14:creationId xmlns:p14="http://schemas.microsoft.com/office/powerpoint/2010/main" val="1409395187"/>
      </p:ext>
    </p:extLst>
  </p:cSld>
  <p:clrMapOvr>
    <a:masterClrMapping/>
  </p:clrMapOvr>
  <p:hf sldNum="0"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839231"/>
      </p:ext>
    </p:extLst>
  </p:cSld>
  <p:clrMapOvr>
    <a:masterClrMapping/>
  </p:clrMapOvr>
  <p:hf sldNum="0" hdr="0" ftr="0" dt="0"/>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C293C5B-8387-4849-9D97-CE328B1FB4AA}"/>
              </a:ext>
            </a:extLst>
          </p:cNvPr>
          <p:cNvPicPr>
            <a:picLocks noChangeAspect="1"/>
          </p:cNvPicPr>
          <p:nvPr userDrawn="1"/>
        </p:nvPicPr>
        <p:blipFill>
          <a:blip r:embed="rId2"/>
          <a:stretch>
            <a:fillRect/>
          </a:stretch>
        </p:blipFill>
        <p:spPr>
          <a:xfrm>
            <a:off x="9551984" y="4529874"/>
            <a:ext cx="2057404" cy="1773225"/>
          </a:xfrm>
          <a:prstGeom prst="rect">
            <a:avLst/>
          </a:prstGeom>
        </p:spPr>
      </p:pic>
    </p:spTree>
    <p:extLst>
      <p:ext uri="{BB962C8B-B14F-4D97-AF65-F5344CB8AC3E}">
        <p14:creationId xmlns:p14="http://schemas.microsoft.com/office/powerpoint/2010/main" val="1077320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7219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334881"/>
            <a:ext cx="4099484" cy="2139625"/>
          </a:xfrm>
        </p:spPr>
        <p:txBody>
          <a:bodyPr wrap="square" anchor="b">
            <a:spAutoFit/>
          </a:bodyPr>
          <a:lstStyle/>
          <a:p>
            <a:r>
              <a:rPr lang="en-US"/>
              <a:t>Click to edit Master title style</a:t>
            </a:r>
          </a:p>
        </p:txBody>
      </p:sp>
      <p:sp>
        <p:nvSpPr>
          <p:cNvPr id="5" name="Text Placeholder 4">
            <a:extLst>
              <a:ext uri="{FF2B5EF4-FFF2-40B4-BE49-F238E27FC236}">
                <a16:creationId xmlns:a16="http://schemas.microsoft.com/office/drawing/2014/main" id="{CAB37738-8159-884B-9E28-6FD3B94CA18A}"/>
              </a:ext>
            </a:extLst>
          </p:cNvPr>
          <p:cNvSpPr>
            <a:spLocks noGrp="1"/>
          </p:cNvSpPr>
          <p:nvPr>
            <p:ph type="body" sz="quarter" idx="10"/>
          </p:nvPr>
        </p:nvSpPr>
        <p:spPr>
          <a:xfrm>
            <a:off x="588263" y="3610719"/>
            <a:ext cx="4087909" cy="1162241"/>
          </a:xfrm>
        </p:spPr>
        <p:txBody>
          <a:bodyPr/>
          <a:lstStyle>
            <a:lvl1pPr marL="0" indent="0">
              <a:buNone/>
              <a:defRPr spc="-20" baseline="0"/>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269AB0A7-BC35-A043-8B92-446F335E2FA7}"/>
              </a:ext>
            </a:extLst>
          </p:cNvPr>
          <p:cNvSpPr>
            <a:spLocks noGrp="1"/>
          </p:cNvSpPr>
          <p:nvPr>
            <p:ph idx="1" hasCustomPrompt="1"/>
          </p:nvPr>
        </p:nvSpPr>
        <p:spPr>
          <a:xfrm>
            <a:off x="5951538" y="585790"/>
            <a:ext cx="5651182" cy="56832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4094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Navy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7333909"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7CC71145-A9C0-E944-96D4-65D2E6B23F48}"/>
              </a:ext>
            </a:extLst>
          </p:cNvPr>
          <p:cNvSpPr/>
          <p:nvPr userDrawn="1"/>
        </p:nvSpPr>
        <p:spPr bwMode="auto">
          <a:xfrm>
            <a:off x="8190186" y="0"/>
            <a:ext cx="400181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Footer Placeholder 5">
            <a:extLst>
              <a:ext uri="{FF2B5EF4-FFF2-40B4-BE49-F238E27FC236}">
                <a16:creationId xmlns:a16="http://schemas.microsoft.com/office/drawing/2014/main" id="{EE8095E2-7C52-4A26-ABE1-6A0C5EF721D4}"/>
              </a:ext>
            </a:extLst>
          </p:cNvPr>
          <p:cNvSpPr txBox="1">
            <a:spLocks/>
          </p:cNvSpPr>
          <p:nvPr userDrawn="1"/>
        </p:nvSpPr>
        <p:spPr>
          <a:xfrm>
            <a:off x="7223569"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6144228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5859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1840985"/>
            <a:ext cx="4161981" cy="1292662"/>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461665"/>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Footer Placeholder 5">
            <a:extLst>
              <a:ext uri="{FF2B5EF4-FFF2-40B4-BE49-F238E27FC236}">
                <a16:creationId xmlns:a16="http://schemas.microsoft.com/office/drawing/2014/main" id="{DB5D04C2-740B-42D9-86F1-ABFBD79BAACC}"/>
              </a:ext>
            </a:extLst>
          </p:cNvPr>
          <p:cNvSpPr txBox="1">
            <a:spLocks/>
          </p:cNvSpPr>
          <p:nvPr userDrawn="1"/>
        </p:nvSpPr>
        <p:spPr>
          <a:xfrm>
            <a:off x="4423515" y="6543600"/>
            <a:ext cx="832609" cy="184507"/>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Microsoft 365 </a:t>
            </a:r>
          </a:p>
        </p:txBody>
      </p:sp>
    </p:spTree>
    <p:extLst>
      <p:ext uri="{BB962C8B-B14F-4D97-AF65-F5344CB8AC3E}">
        <p14:creationId xmlns:p14="http://schemas.microsoft.com/office/powerpoint/2010/main" val="118956585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604605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38365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9EEFA-9F7B-4682-948A-33F22CCA0938}"/>
              </a:ext>
            </a:extLst>
          </p:cNvPr>
          <p:cNvPicPr>
            <a:picLocks noChangeAspect="1"/>
          </p:cNvPicPr>
          <p:nvPr userDrawn="1"/>
        </p:nvPicPr>
        <p:blipFill>
          <a:blip r:embed="rId2"/>
          <a:stretch>
            <a:fillRect/>
          </a:stretch>
        </p:blipFill>
        <p:spPr>
          <a:xfrm>
            <a:off x="0" y="1008"/>
            <a:ext cx="12192000" cy="6855984"/>
          </a:xfrm>
          <a:prstGeom prst="rect">
            <a:avLst/>
          </a:prstGeom>
        </p:spPr>
      </p:pic>
      <p:pic>
        <p:nvPicPr>
          <p:cNvPr id="6" name="MS logo gray - EMF">
            <a:extLst>
              <a:ext uri="{FF2B5EF4-FFF2-40B4-BE49-F238E27FC236}">
                <a16:creationId xmlns:a16="http://schemas.microsoft.com/office/drawing/2014/main" id="{5DE7F903-19DC-468A-AC81-1FC57B69E4DB}"/>
              </a:ext>
            </a:extLst>
          </p:cNvPr>
          <p:cNvPicPr>
            <a:picLocks noChangeAspect="1"/>
          </p:cNvPicPr>
          <p:nvPr userDrawn="1"/>
        </p:nvPicPr>
        <p:blipFill>
          <a:blip r:embed="rId3"/>
          <a:stretch>
            <a:fillRect/>
          </a:stretch>
        </p:blipFill>
        <p:spPr bwMode="black">
          <a:xfrm>
            <a:off x="455995" y="440496"/>
            <a:ext cx="917173" cy="196431"/>
          </a:xfrm>
          <a:prstGeom prst="rect">
            <a:avLst/>
          </a:prstGeom>
        </p:spPr>
      </p:pic>
      <p:sp>
        <p:nvSpPr>
          <p:cNvPr id="9" name="Title 1"/>
          <p:cNvSpPr>
            <a:spLocks noGrp="1"/>
          </p:cNvSpPr>
          <p:nvPr>
            <p:ph type="title" hasCustomPrompt="1"/>
          </p:nvPr>
        </p:nvSpPr>
        <p:spPr>
          <a:xfrm>
            <a:off x="3320304" y="2344288"/>
            <a:ext cx="5551392" cy="2462173"/>
          </a:xfrm>
          <a:solidFill>
            <a:schemeClr val="bg2"/>
          </a:solidFill>
        </p:spPr>
        <p:txBody>
          <a:bodyPr lIns="182880" tIns="182880" rIns="182880" bIns="182880" anchor="ctr" anchorCtr="0"/>
          <a:lstStyle>
            <a:lvl1pPr>
              <a:defRPr sz="5293" strike="noStrike" spc="-147" baseline="0">
                <a:solidFill>
                  <a:schemeClr val="tx1"/>
                </a:solidFill>
              </a:defRPr>
            </a:lvl1pPr>
          </a:lstStyle>
          <a:p>
            <a:r>
              <a:rPr lang="en-US"/>
              <a:t>Office 365 presentation title or event name</a:t>
            </a:r>
          </a:p>
        </p:txBody>
      </p:sp>
    </p:spTree>
    <p:extLst>
      <p:ext uri="{BB962C8B-B14F-4D97-AF65-F5344CB8AC3E}">
        <p14:creationId xmlns:p14="http://schemas.microsoft.com/office/powerpoint/2010/main" val="4011408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392555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2987950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3073851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1645921179"/>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52654"/>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5"/>
            <a:ext cx="11306469" cy="301770"/>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629484837"/>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0530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958755586"/>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6862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6862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1674285785"/>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14896724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4086917422"/>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493636660"/>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409194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34682942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7827529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65484989"/>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540848396"/>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29844" y="437228"/>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4" name="Picture Placeholder 3"/>
          <p:cNvSpPr>
            <a:spLocks noGrp="1"/>
          </p:cNvSpPr>
          <p:nvPr>
            <p:ph type="pic" sz="quarter" idx="10"/>
          </p:nvPr>
        </p:nvSpPr>
        <p:spPr>
          <a:xfrm>
            <a:off x="0"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478426623"/>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86675203"/>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186064"/>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186064"/>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186064"/>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55488207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369877556"/>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03460"/>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03460"/>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448800782"/>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1991684433"/>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1"/>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2"/>
            <a:ext cx="3618381" cy="301770"/>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1"/>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1"/>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
        <p:nvSpPr>
          <p:cNvPr id="12" name="Footer Placeholder 5">
            <a:extLst>
              <a:ext uri="{FF2B5EF4-FFF2-40B4-BE49-F238E27FC236}">
                <a16:creationId xmlns:a16="http://schemas.microsoft.com/office/drawing/2014/main" id="{FC9545BA-32F1-47F4-9F53-E57C3D04E352}"/>
              </a:ext>
            </a:extLst>
          </p:cNvPr>
          <p:cNvSpPr>
            <a:spLocks noGrp="1"/>
          </p:cNvSpPr>
          <p:nvPr>
            <p:ph type="ftr" sz="quarter" idx="3"/>
          </p:nvPr>
        </p:nvSpPr>
        <p:spPr>
          <a:xfrm>
            <a:off x="100381" y="6487551"/>
            <a:ext cx="11926652" cy="143198"/>
          </a:xfrm>
          <a:prstGeom prst="rect">
            <a:avLst/>
          </a:prstGeom>
        </p:spPr>
        <p:txBody>
          <a:bodyPr/>
          <a:lstStyle>
            <a:lvl1pPr>
              <a:defRPr sz="784"/>
            </a:lvl1pPr>
          </a:lstStyle>
          <a:p>
            <a:pPr defTabSz="914016">
              <a:defRPr/>
            </a:pPr>
            <a:endParaRPr lang="en-US"/>
          </a:p>
        </p:txBody>
      </p:sp>
    </p:spTree>
    <p:extLst>
      <p:ext uri="{BB962C8B-B14F-4D97-AF65-F5344CB8AC3E}">
        <p14:creationId xmlns:p14="http://schemas.microsoft.com/office/powerpoint/2010/main" val="1292707888"/>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2638473797"/>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580019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
        <p:nvSpPr>
          <p:cNvPr id="7" name="Footer Placeholder 5">
            <a:extLst>
              <a:ext uri="{FF2B5EF4-FFF2-40B4-BE49-F238E27FC236}">
                <a16:creationId xmlns:a16="http://schemas.microsoft.com/office/drawing/2014/main" id="{56940940-1359-4908-B7CB-5FD430DD7EBE}"/>
              </a:ext>
            </a:extLst>
          </p:cNvPr>
          <p:cNvSpPr>
            <a:spLocks noGrp="1"/>
          </p:cNvSpPr>
          <p:nvPr>
            <p:ph type="ftr" sz="quarter" idx="3"/>
          </p:nvPr>
        </p:nvSpPr>
        <p:spPr>
          <a:xfrm>
            <a:off x="100381" y="6487551"/>
            <a:ext cx="11926652" cy="143198"/>
          </a:xfrm>
          <a:prstGeom prst="rect">
            <a:avLst/>
          </a:prstGeom>
        </p:spPr>
        <p:txBody>
          <a:bodyPr/>
          <a:lstStyle>
            <a:lvl1pPr>
              <a:defRPr sz="784">
                <a:solidFill>
                  <a:schemeClr val="bg2"/>
                </a:solidFill>
              </a:defRPr>
            </a:lvl1pPr>
          </a:lstStyle>
          <a:p>
            <a:pPr defTabSz="914016">
              <a:defRPr/>
            </a:pPr>
            <a:endParaRPr lang="en-US"/>
          </a:p>
        </p:txBody>
      </p:sp>
    </p:spTree>
    <p:extLst>
      <p:ext uri="{BB962C8B-B14F-4D97-AF65-F5344CB8AC3E}">
        <p14:creationId xmlns:p14="http://schemas.microsoft.com/office/powerpoint/2010/main" val="877325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42370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2" name="Footer Placeholder 5">
            <a:extLst>
              <a:ext uri="{FF2B5EF4-FFF2-40B4-BE49-F238E27FC236}">
                <a16:creationId xmlns:a16="http://schemas.microsoft.com/office/drawing/2014/main" id="{5F8A29CB-41C7-4C8E-8C8E-4170360DEDCE}"/>
              </a:ext>
            </a:extLst>
          </p:cNvPr>
          <p:cNvSpPr txBox="1">
            <a:spLocks/>
          </p:cNvSpPr>
          <p:nvPr userDrawn="1"/>
        </p:nvSpPr>
        <p:spPr>
          <a:xfrm>
            <a:off x="361840"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016">
              <a:defRPr/>
            </a:pPr>
            <a:r>
              <a:rPr lang="en-US" sz="784">
                <a:latin typeface="Segoe UI"/>
              </a:rPr>
              <a:t>© Microsoft Corporation                                                                                  								                      Microsoft 365 </a:t>
            </a:r>
          </a:p>
        </p:txBody>
      </p:sp>
    </p:spTree>
    <p:extLst>
      <p:ext uri="{BB962C8B-B14F-4D97-AF65-F5344CB8AC3E}">
        <p14:creationId xmlns:p14="http://schemas.microsoft.com/office/powerpoint/2010/main" val="4264318291"/>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2" y="1599724"/>
            <a:ext cx="3490176" cy="3099393"/>
          </a:xfrm>
          <a:blipFill>
            <a:blip r:embed="rId2"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2" y="545447"/>
            <a:ext cx="11306469" cy="403137"/>
          </a:xfrm>
        </p:spPr>
        <p:txBody>
          <a:bodyPr wrap="square" lIns="0" tIns="0" rIns="0" bIns="0">
            <a:spAutoFit/>
          </a:bodyPr>
          <a:lstStyle>
            <a:lvl1pPr>
              <a:lnSpc>
                <a:spcPts val="3135"/>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2"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4"/>
            <a:ext cx="3465305"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3" y="1599724"/>
            <a:ext cx="3618381" cy="3099393"/>
          </a:xfrm>
          <a:blipFill>
            <a:blip r:embed="rId3"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cstate="print">
              <a:extLst>
                <a:ext uri="{28A0092B-C50C-407E-A947-70E740481C1C}">
                  <a14:useLocalDpi xmlns:a14="http://schemas.microsoft.com/office/drawing/2010/main"/>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3" y="4927924"/>
            <a:ext cx="3618381" cy="1196097"/>
          </a:xfrm>
        </p:spPr>
        <p:txBody>
          <a:bodyPr lIns="0" tIns="0" rIns="0" bIns="0"/>
          <a:lstStyle>
            <a:lvl1pPr marL="0" marR="0" indent="0" algn="l" defTabSz="932384" rtl="0" eaLnBrk="1" fontAlgn="auto" latinLnBrk="0" hangingPunct="1">
              <a:lnSpc>
                <a:spcPts val="1765"/>
              </a:lnSpc>
              <a:spcBef>
                <a:spcPts val="1176"/>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016"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021" indent="0">
              <a:buNone/>
              <a:defRPr/>
            </a:lvl3pPr>
            <a:lvl4pPr marL="672032" indent="0">
              <a:buNone/>
              <a:defRPr/>
            </a:lvl4pPr>
            <a:lvl5pPr marL="896042"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40" y="6450196"/>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Tree>
    <p:extLst>
      <p:ext uri="{BB962C8B-B14F-4D97-AF65-F5344CB8AC3E}">
        <p14:creationId xmlns:p14="http://schemas.microsoft.com/office/powerpoint/2010/main" val="35774900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6"/>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2"/>
            <a:ext cx="11018520" cy="1172629"/>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512" indent="0">
              <a:buNone/>
              <a:defRPr sz="1600">
                <a:solidFill>
                  <a:srgbClr val="000000"/>
                </a:solidFill>
              </a:defRPr>
            </a:lvl2pPr>
            <a:lvl3pPr marL="457025" indent="0">
              <a:buNone/>
              <a:defRPr sz="1400">
                <a:solidFill>
                  <a:srgbClr val="000000"/>
                </a:solidFill>
              </a:defRPr>
            </a:lvl3pPr>
            <a:lvl4pPr marL="685537" indent="0">
              <a:buNone/>
              <a:defRPr sz="1200">
                <a:solidFill>
                  <a:srgbClr val="000000"/>
                </a:solidFill>
              </a:defRPr>
            </a:lvl4pPr>
            <a:lvl5pPr marL="914049"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545808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F015-9711-420A-9ED6-F4ACCAF68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8F682-1292-4D4E-A24E-CAFD95BF0E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F1D-3B57-4752-900B-E2371921015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37AFB4-48B5-41C7-B141-5037D86D6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18329-0145-4EAC-8E50-AE6DFF8F6E66}"/>
              </a:ext>
            </a:extLst>
          </p:cNvPr>
          <p:cNvSpPr>
            <a:spLocks noGrp="1"/>
          </p:cNvSpPr>
          <p:nvPr>
            <p:ph type="sldNum" sz="quarter" idx="12"/>
          </p:nvPr>
        </p:nvSpPr>
        <p:spPr/>
        <p:txBody>
          <a:bodyPr/>
          <a:lstStyle/>
          <a:p>
            <a:fld id="{73AFA5D8-ACE1-45C4-8281-AF9D55B19270}" type="slidenum">
              <a:rPr lang="en-US" smtClean="0"/>
              <a:t>‹#›</a:t>
            </a:fld>
            <a:endParaRPr lang="en-US"/>
          </a:p>
        </p:txBody>
      </p:sp>
    </p:spTree>
    <p:extLst>
      <p:ext uri="{BB962C8B-B14F-4D97-AF65-F5344CB8AC3E}">
        <p14:creationId xmlns:p14="http://schemas.microsoft.com/office/powerpoint/2010/main" val="3730139324"/>
      </p:ext>
    </p:extLst>
  </p:cSld>
  <p:clrMapOvr>
    <a:masterClrMapping/>
  </p:clrMapOvr>
  <p:hf sldNum="0" hdr="0" ftr="0" dt="0"/>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384"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4" name="Picture 3">
            <a:extLst>
              <a:ext uri="{FF2B5EF4-FFF2-40B4-BE49-F238E27FC236}">
                <a16:creationId xmlns:a16="http://schemas.microsoft.com/office/drawing/2014/main" id="{AC293C5B-8387-4849-9D97-CE328B1FB4AA}"/>
              </a:ext>
            </a:extLst>
          </p:cNvPr>
          <p:cNvPicPr>
            <a:picLocks noChangeAspect="1"/>
          </p:cNvPicPr>
          <p:nvPr userDrawn="1"/>
        </p:nvPicPr>
        <p:blipFill>
          <a:blip r:embed="rId2"/>
          <a:stretch>
            <a:fillRect/>
          </a:stretch>
        </p:blipFill>
        <p:spPr>
          <a:xfrm>
            <a:off x="9551984" y="4529875"/>
            <a:ext cx="2057404" cy="1773225"/>
          </a:xfrm>
          <a:prstGeom prst="rect">
            <a:avLst/>
          </a:prstGeom>
        </p:spPr>
      </p:pic>
    </p:spTree>
    <p:extLst>
      <p:ext uri="{BB962C8B-B14F-4D97-AF65-F5344CB8AC3E}">
        <p14:creationId xmlns:p14="http://schemas.microsoft.com/office/powerpoint/2010/main" val="3031272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1"/>
            <a:ext cx="11018838"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834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334882"/>
            <a:ext cx="4099484" cy="2139625"/>
          </a:xfrm>
        </p:spPr>
        <p:txBody>
          <a:bodyPr wrap="square" anchor="b">
            <a:spAutoFit/>
          </a:bodyPr>
          <a:lstStyle/>
          <a:p>
            <a:r>
              <a:rPr lang="en-US"/>
              <a:t>Click to edit Master title style</a:t>
            </a:r>
          </a:p>
        </p:txBody>
      </p:sp>
      <p:sp>
        <p:nvSpPr>
          <p:cNvPr id="5" name="Text Placeholder 4">
            <a:extLst>
              <a:ext uri="{FF2B5EF4-FFF2-40B4-BE49-F238E27FC236}">
                <a16:creationId xmlns:a16="http://schemas.microsoft.com/office/drawing/2014/main" id="{CAB37738-8159-884B-9E28-6FD3B94CA18A}"/>
              </a:ext>
            </a:extLst>
          </p:cNvPr>
          <p:cNvSpPr>
            <a:spLocks noGrp="1"/>
          </p:cNvSpPr>
          <p:nvPr>
            <p:ph type="body" sz="quarter" idx="10"/>
          </p:nvPr>
        </p:nvSpPr>
        <p:spPr>
          <a:xfrm>
            <a:off x="588263" y="3610720"/>
            <a:ext cx="4087909" cy="1162241"/>
          </a:xfrm>
        </p:spPr>
        <p:txBody>
          <a:bodyPr/>
          <a:lstStyle>
            <a:lvl1pPr marL="0" indent="0">
              <a:buNone/>
              <a:defRPr spc="-20" baseline="0"/>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4" name="Text Placeholder 3">
            <a:extLst>
              <a:ext uri="{FF2B5EF4-FFF2-40B4-BE49-F238E27FC236}">
                <a16:creationId xmlns:a16="http://schemas.microsoft.com/office/drawing/2014/main" id="{269AB0A7-BC35-A043-8B92-446F335E2FA7}"/>
              </a:ext>
            </a:extLst>
          </p:cNvPr>
          <p:cNvSpPr>
            <a:spLocks noGrp="1"/>
          </p:cNvSpPr>
          <p:nvPr>
            <p:ph idx="1" hasCustomPrompt="1"/>
          </p:nvPr>
        </p:nvSpPr>
        <p:spPr>
          <a:xfrm>
            <a:off x="5951538" y="585791"/>
            <a:ext cx="5651182" cy="56832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768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Navy Block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457200"/>
            <a:ext cx="7333909" cy="553998"/>
          </a:xfrm>
        </p:spPr>
        <p:txBody>
          <a:bodyPr/>
          <a:lstStyle/>
          <a:p>
            <a:r>
              <a:rPr lang="en-US"/>
              <a:t>Click to edit Master title style</a:t>
            </a:r>
          </a:p>
        </p:txBody>
      </p:sp>
      <p:sp>
        <p:nvSpPr>
          <p:cNvPr id="3" name="Rectangle 2">
            <a:extLst>
              <a:ext uri="{FF2B5EF4-FFF2-40B4-BE49-F238E27FC236}">
                <a16:creationId xmlns:a16="http://schemas.microsoft.com/office/drawing/2014/main" id="{7CC71145-A9C0-E944-96D4-65D2E6B23F48}"/>
              </a:ext>
            </a:extLst>
          </p:cNvPr>
          <p:cNvSpPr/>
          <p:nvPr userDrawn="1"/>
        </p:nvSpPr>
        <p:spPr bwMode="auto">
          <a:xfrm>
            <a:off x="8190186" y="0"/>
            <a:ext cx="4001814"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08347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8"/>
            <a:ext cx="11018520" cy="22665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884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2" y="1840985"/>
            <a:ext cx="4161981" cy="1292662"/>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3"/>
            <a:ext cx="4162425" cy="461665"/>
          </a:xfrm>
        </p:spPr>
        <p:txBody>
          <a:bodyPr/>
          <a:lstStyle>
            <a:lvl1pPr marL="0" indent="0">
              <a:buNone/>
              <a:defRPr sz="2000">
                <a:latin typeface="+mn-lt"/>
              </a:defRPr>
            </a:lvl1pPr>
            <a:lvl2pPr marL="228512" indent="0">
              <a:buNone/>
              <a:defRPr/>
            </a:lvl2pPr>
            <a:lvl3pPr marL="457025" indent="0">
              <a:buNone/>
              <a:defRPr/>
            </a:lvl3pPr>
            <a:lvl4pPr marL="661734" indent="0">
              <a:buNone/>
              <a:defRPr/>
            </a:lvl4pPr>
            <a:lvl5pPr marL="855334"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2"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898401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0555493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3413-205F-490D-92D6-A8F42A4FEC1C}"/>
              </a:ext>
            </a:extLst>
          </p:cNvPr>
          <p:cNvSpPr>
            <a:spLocks noGrp="1"/>
          </p:cNvSpPr>
          <p:nvPr>
            <p:ph type="ctrTitle"/>
          </p:nvPr>
        </p:nvSpPr>
        <p:spPr>
          <a:xfrm>
            <a:off x="1524000"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B38D355B-2B74-4F9C-8A0D-43D8F111A1C8}"/>
              </a:ext>
            </a:extLst>
          </p:cNvPr>
          <p:cNvSpPr>
            <a:spLocks noGrp="1"/>
          </p:cNvSpPr>
          <p:nvPr>
            <p:ph type="subTitle" idx="1"/>
          </p:nvPr>
        </p:nvSpPr>
        <p:spPr>
          <a:xfrm>
            <a:off x="1524000" y="3602038"/>
            <a:ext cx="9144000" cy="1655762"/>
          </a:xfrm>
        </p:spPr>
        <p:txBody>
          <a:bodyPr/>
          <a:lstStyle>
            <a:lvl1pPr marL="0" indent="0" algn="ctr">
              <a:buNone/>
              <a:defRPr sz="2400"/>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4A8D2C-850C-45A8-839D-C893E442797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9D23BD2-C18C-49A6-B21E-B28C3E995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086D7-7765-4FAE-8A33-0CF05D1F3E6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1257811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D7F2-9795-48B9-9F83-C22C1C727F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FBB7B0-A655-407D-86FE-9DBCABC5E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FCA9A-D35A-48C3-8942-9CC0F7935C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1E55A5-CC26-4106-B9CB-EF97FD5F21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DF804-5F53-4BE7-A45C-48EF8394D19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4012371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813A-4CD0-46FE-B5E6-3C85F44F7947}"/>
              </a:ext>
            </a:extLst>
          </p:cNvPr>
          <p:cNvSpPr>
            <a:spLocks noGrp="1"/>
          </p:cNvSpPr>
          <p:nvPr>
            <p:ph type="title"/>
          </p:nvPr>
        </p:nvSpPr>
        <p:spPr>
          <a:xfrm>
            <a:off x="831850" y="1709739"/>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4A70CD8A-9B7D-4BF9-9D7F-7EB0D78B9925}"/>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12" indent="0">
              <a:buNone/>
              <a:defRPr sz="2000">
                <a:solidFill>
                  <a:schemeClr val="tx1">
                    <a:tint val="75000"/>
                  </a:schemeClr>
                </a:solidFill>
              </a:defRPr>
            </a:lvl2pPr>
            <a:lvl3pPr marL="914225" indent="0">
              <a:buNone/>
              <a:defRPr sz="1800">
                <a:solidFill>
                  <a:schemeClr val="tx1">
                    <a:tint val="75000"/>
                  </a:schemeClr>
                </a:solidFill>
              </a:defRPr>
            </a:lvl3pPr>
            <a:lvl4pPr marL="1371337" indent="0">
              <a:buNone/>
              <a:defRPr sz="1600">
                <a:solidFill>
                  <a:schemeClr val="tx1">
                    <a:tint val="75000"/>
                  </a:schemeClr>
                </a:solidFill>
              </a:defRPr>
            </a:lvl4pPr>
            <a:lvl5pPr marL="1828449" indent="0">
              <a:buNone/>
              <a:defRPr sz="1600">
                <a:solidFill>
                  <a:schemeClr val="tx1">
                    <a:tint val="75000"/>
                  </a:schemeClr>
                </a:solidFill>
              </a:defRPr>
            </a:lvl5pPr>
            <a:lvl6pPr marL="2285561" indent="0">
              <a:buNone/>
              <a:defRPr sz="1600">
                <a:solidFill>
                  <a:schemeClr val="tx1">
                    <a:tint val="75000"/>
                  </a:schemeClr>
                </a:solidFill>
              </a:defRPr>
            </a:lvl6pPr>
            <a:lvl7pPr marL="2742674" indent="0">
              <a:buNone/>
              <a:defRPr sz="1600">
                <a:solidFill>
                  <a:schemeClr val="tx1">
                    <a:tint val="75000"/>
                  </a:schemeClr>
                </a:solidFill>
              </a:defRPr>
            </a:lvl7pPr>
            <a:lvl8pPr marL="3199785" indent="0">
              <a:buNone/>
              <a:defRPr sz="1600">
                <a:solidFill>
                  <a:schemeClr val="tx1">
                    <a:tint val="75000"/>
                  </a:schemeClr>
                </a:solidFill>
              </a:defRPr>
            </a:lvl8pPr>
            <a:lvl9pPr marL="365689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B5B444-9790-45EE-BA79-1941AA4CD7E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A9CE3AD-33E6-4CA6-BC1E-6468F8A56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FEC20-7137-4C7B-8D9A-DCC538F7724D}"/>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19061761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7FC9-05D2-4D13-85DD-B43C36FF37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D2F287-C39F-4B6E-A001-E34C2147E7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C4491B-E5FA-470A-806F-D731F8EEEF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1F6CE4-BE07-4FF0-9160-57D8F802B44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DE580D1-4D0E-43A0-BB6A-4CE5E9AE3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48078-F5B8-45E0-BC26-88AA75463310}"/>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34893043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653A-AB23-48AC-BBE3-4568A80C494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10F67-62A0-4F23-A2F5-1CD78C0E3D4D}"/>
              </a:ext>
            </a:extLst>
          </p:cNvPr>
          <p:cNvSpPr>
            <a:spLocks noGrp="1"/>
          </p:cNvSpPr>
          <p:nvPr>
            <p:ph type="body" idx="1"/>
          </p:nvPr>
        </p:nvSpPr>
        <p:spPr>
          <a:xfrm>
            <a:off x="839789" y="1681163"/>
            <a:ext cx="5157787"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761966-FBAD-4341-BF68-946D4E001F1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6D1566-54AB-4DBC-943B-F7C6D320E5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8FE24-94EA-4AB5-9A52-893B5A3AD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9D9EB-5689-4C78-80BB-19EEE2640F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399768A-C6FB-4ACF-B9F5-F9F07E6E89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B25BDA-20A0-48F8-A30C-35D02C797755}"/>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7009861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D304-2049-4070-9FBF-7954875A83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10EE63-5259-490D-B557-A733C3C01B7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F1C16C6-165F-45BC-B536-AC06351772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73A11F-02F1-44A3-80A2-36935B1CABE0}"/>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3021815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B7100-FF09-4D7E-9B1D-F631BBE8603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413B2B3-2F8E-4E21-87BF-31EE019F0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D4A8-B936-4A7B-93CD-A0B2A0FE9994}"/>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04302483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E360-8EAA-4B80-BDC5-249F675A2F6C}"/>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5AC861-1349-4B90-98DA-EC46CD59E997}"/>
              </a:ext>
            </a:extLst>
          </p:cNvPr>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5CEEE-E468-42B0-8A60-3A7ADE29CC13}"/>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2A61DB-A6C0-4AD3-A8ED-5A22FCAB6DB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0491FCA-CB89-4183-A753-2B1136D7C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BD558-E659-4CC3-8F3D-2E92DC7224FA}"/>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40588535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1A754-2BB9-4D09-AD21-AEA33C04935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FBF438-127A-4FF7-9D19-C42CA8E187E4}"/>
              </a:ext>
            </a:extLst>
          </p:cNvPr>
          <p:cNvSpPr>
            <a:spLocks noGrp="1"/>
          </p:cNvSpPr>
          <p:nvPr>
            <p:ph type="pic" idx="1"/>
          </p:nvPr>
        </p:nvSpPr>
        <p:spPr>
          <a:xfrm>
            <a:off x="5183189" y="987426"/>
            <a:ext cx="6172200" cy="4873625"/>
          </a:xfrm>
        </p:spPr>
        <p:txBody>
          <a:bodyPr/>
          <a:lstStyle>
            <a:lvl1pPr marL="0" indent="0">
              <a:buNone/>
              <a:defRPr sz="3200"/>
            </a:lvl1pPr>
            <a:lvl2pPr marL="457112" indent="0">
              <a:buNone/>
              <a:defRPr sz="2800"/>
            </a:lvl2pPr>
            <a:lvl3pPr marL="914225" indent="0">
              <a:buNone/>
              <a:defRPr sz="2400"/>
            </a:lvl3pPr>
            <a:lvl4pPr marL="1371337" indent="0">
              <a:buNone/>
              <a:defRPr sz="2000"/>
            </a:lvl4pPr>
            <a:lvl5pPr marL="1828449" indent="0">
              <a:buNone/>
              <a:defRPr sz="2000"/>
            </a:lvl5pPr>
            <a:lvl6pPr marL="2285561" indent="0">
              <a:buNone/>
              <a:defRPr sz="2000"/>
            </a:lvl6pPr>
            <a:lvl7pPr marL="2742674" indent="0">
              <a:buNone/>
              <a:defRPr sz="2000"/>
            </a:lvl7pPr>
            <a:lvl8pPr marL="3199785" indent="0">
              <a:buNone/>
              <a:defRPr sz="2000"/>
            </a:lvl8pPr>
            <a:lvl9pPr marL="3656897" indent="0">
              <a:buNone/>
              <a:defRPr sz="2000"/>
            </a:lvl9pPr>
          </a:lstStyle>
          <a:p>
            <a:endParaRPr lang="en-US"/>
          </a:p>
        </p:txBody>
      </p:sp>
      <p:sp>
        <p:nvSpPr>
          <p:cNvPr id="4" name="Text Placeholder 3">
            <a:extLst>
              <a:ext uri="{FF2B5EF4-FFF2-40B4-BE49-F238E27FC236}">
                <a16:creationId xmlns:a16="http://schemas.microsoft.com/office/drawing/2014/main" id="{AC9CA065-E482-48AC-B475-67174CBCDC91}"/>
              </a:ext>
            </a:extLst>
          </p:cNvPr>
          <p:cNvSpPr>
            <a:spLocks noGrp="1"/>
          </p:cNvSpPr>
          <p:nvPr>
            <p:ph type="body" sz="half" idx="2"/>
          </p:nvPr>
        </p:nvSpPr>
        <p:spPr>
          <a:xfrm>
            <a:off x="839789" y="2057400"/>
            <a:ext cx="3932237" cy="3811588"/>
          </a:xfrm>
        </p:spPr>
        <p:txBody>
          <a:bodyPr/>
          <a:lstStyle>
            <a:lvl1pPr marL="0" indent="0">
              <a:buNone/>
              <a:defRPr sz="1600"/>
            </a:lvl1pPr>
            <a:lvl2pPr marL="457112" indent="0">
              <a:buNone/>
              <a:defRPr sz="1400"/>
            </a:lvl2pPr>
            <a:lvl3pPr marL="914225" indent="0">
              <a:buNone/>
              <a:defRPr sz="1200"/>
            </a:lvl3pPr>
            <a:lvl4pPr marL="1371337" indent="0">
              <a:buNone/>
              <a:defRPr sz="1000"/>
            </a:lvl4pPr>
            <a:lvl5pPr marL="1828449" indent="0">
              <a:buNone/>
              <a:defRPr sz="1000"/>
            </a:lvl5pPr>
            <a:lvl6pPr marL="2285561" indent="0">
              <a:buNone/>
              <a:defRPr sz="1000"/>
            </a:lvl6pPr>
            <a:lvl7pPr marL="2742674" indent="0">
              <a:buNone/>
              <a:defRPr sz="1000"/>
            </a:lvl7pPr>
            <a:lvl8pPr marL="3199785" indent="0">
              <a:buNone/>
              <a:defRPr sz="1000"/>
            </a:lvl8pPr>
            <a:lvl9pPr marL="3656897"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E7AA8-7442-4A4E-9175-6E8618EF17F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7CF4B0-1666-4235-9472-65C3F7DAD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B086D1-E678-4C29-99F9-05888BE98559}"/>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317787651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1018-76A7-43BC-8296-C2073B6E1C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D17D68-F7C6-4D66-8E89-3D4A9D1D64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88038-A564-4955-A767-2A95ECEE5F7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AF42D0E-43C6-4ACA-B120-E57FDDAD1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4EF4B-5653-4F2A-832A-47D2B856FB8A}"/>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56136154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273A3C-5800-47D2-ADAB-286A8BFD9929}"/>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7C8CD1-9FDC-45AA-83B1-325C55D2C477}"/>
              </a:ext>
            </a:extLst>
          </p:cNvPr>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42D71-1E45-4FDA-9688-4BB9E24A457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1A9D009-F803-45D6-B057-FC4373830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D823-A437-4705-8BFF-8AA9F692385F}"/>
              </a:ext>
            </a:extLst>
          </p:cNvPr>
          <p:cNvSpPr>
            <a:spLocks noGrp="1"/>
          </p:cNvSpPr>
          <p:nvPr>
            <p:ph type="sldNum" sz="quarter" idx="12"/>
          </p:nvPr>
        </p:nvSpPr>
        <p:spPr/>
        <p:txBody>
          <a:bodyPr/>
          <a:lstStyle/>
          <a:p>
            <a:fld id="{B0986DE1-EF52-4DEA-A416-B41A54338584}" type="slidenum">
              <a:rPr lang="en-US" smtClean="0"/>
              <a:t>‹#›</a:t>
            </a:fld>
            <a:endParaRPr lang="en-US"/>
          </a:p>
        </p:txBody>
      </p:sp>
    </p:spTree>
    <p:extLst>
      <p:ext uri="{BB962C8B-B14F-4D97-AF65-F5344CB8AC3E}">
        <p14:creationId xmlns:p14="http://schemas.microsoft.com/office/powerpoint/2010/main" val="2582708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2EEA6-860D-48F5-893D-E91DC6DF3A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F7974-8993-49E1-BA83-75DFA1B470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03BAF2-E4CA-4D70-9736-EAF22A1170A0}"/>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5" name="Footer Placeholder 4">
            <a:extLst>
              <a:ext uri="{FF2B5EF4-FFF2-40B4-BE49-F238E27FC236}">
                <a16:creationId xmlns:a16="http://schemas.microsoft.com/office/drawing/2014/main" id="{ED5EDC66-B03A-495B-BE74-2B6642DEC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72425-6594-4585-B1E5-DF92040D9F75}"/>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58674927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FEFD-70D0-4400-A0E8-629EDB6F6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194D6-2FA7-4914-9621-0D081812E4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8746A-D789-447D-B5EE-1C2A7F6B87A8}"/>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5" name="Footer Placeholder 4">
            <a:extLst>
              <a:ext uri="{FF2B5EF4-FFF2-40B4-BE49-F238E27FC236}">
                <a16:creationId xmlns:a16="http://schemas.microsoft.com/office/drawing/2014/main" id="{1E60F283-EBCB-433C-B6AF-A7C2BA2227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27A50-97F8-4C17-A150-D2CDF0DF8DA8}"/>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382846796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1AE22-A227-4EAD-A741-0E7510BCF4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043638-1561-4C76-A9A6-5B0D8E931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4BEA23-747C-4148-9809-5FE28C345E78}"/>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5" name="Footer Placeholder 4">
            <a:extLst>
              <a:ext uri="{FF2B5EF4-FFF2-40B4-BE49-F238E27FC236}">
                <a16:creationId xmlns:a16="http://schemas.microsoft.com/office/drawing/2014/main" id="{C24D60EB-3370-4A72-B6FE-43F35EFF35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BC67E-84B4-4727-B83A-946BC91CA5D5}"/>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16276407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9721-C311-42B8-9892-95514D8E32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44FB7-0155-4127-9491-23FAAFF3BD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649990-FA7A-45C7-8203-879B41CB6E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823F6A-BD29-4C05-B34D-C831E032C8A3}"/>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6" name="Footer Placeholder 5">
            <a:extLst>
              <a:ext uri="{FF2B5EF4-FFF2-40B4-BE49-F238E27FC236}">
                <a16:creationId xmlns:a16="http://schemas.microsoft.com/office/drawing/2014/main" id="{4CA72E5E-ECAE-4FF6-99C8-E1B3D9D932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A69D8-D439-43B2-A77A-0F001D59533C}"/>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310626963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3BFE-94D0-4DCA-9C62-9BFB532FC0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827DE7-82C1-4EC2-B21E-BF7E828256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C2DA76-79BA-406E-8DDB-BCA21D64A4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71DD3F-8394-42DD-9B64-4A7DD562C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541AFC-0677-4553-8698-5A0F4C8987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329273-8F91-4F94-9223-0104B80C4A3C}"/>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8" name="Footer Placeholder 7">
            <a:extLst>
              <a:ext uri="{FF2B5EF4-FFF2-40B4-BE49-F238E27FC236}">
                <a16:creationId xmlns:a16="http://schemas.microsoft.com/office/drawing/2014/main" id="{1EA88F45-B999-4D78-9DBE-925C9BE1D2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F367EF-6833-41C3-8977-1B4EC5D1A1A4}"/>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428102213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091C-4BE0-447C-BB6E-C10072B4FA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F97C9A-4211-48FF-B7A8-5DFC41810014}"/>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4" name="Footer Placeholder 3">
            <a:extLst>
              <a:ext uri="{FF2B5EF4-FFF2-40B4-BE49-F238E27FC236}">
                <a16:creationId xmlns:a16="http://schemas.microsoft.com/office/drawing/2014/main" id="{E564056C-87D8-459F-BF37-D7D8AE97A5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F82451-795C-42B8-97CB-08E4029CAA6E}"/>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239931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36DAF-F41C-42B1-945A-59DA4D994538}"/>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3" name="Footer Placeholder 2">
            <a:extLst>
              <a:ext uri="{FF2B5EF4-FFF2-40B4-BE49-F238E27FC236}">
                <a16:creationId xmlns:a16="http://schemas.microsoft.com/office/drawing/2014/main" id="{AB460738-21B4-44A0-AC22-65D6FF354C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8D958-2A35-4D46-BD83-F2451AF9CE0F}"/>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8177999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641C-E850-4738-81F8-B2BCDDA3E5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C171F-273F-4A30-AF64-4D30B23089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569357-4ADB-4D6C-BD8D-9C9187C3A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F3D464-EDB6-49EC-B0D5-B6D028E5A1C6}"/>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6" name="Footer Placeholder 5">
            <a:extLst>
              <a:ext uri="{FF2B5EF4-FFF2-40B4-BE49-F238E27FC236}">
                <a16:creationId xmlns:a16="http://schemas.microsoft.com/office/drawing/2014/main" id="{C9BCAA3D-157B-4E41-B3E2-51B471521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41B6D-AC08-4BC2-B318-DB5D9E8BE700}"/>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13278163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C099-A155-4DF0-B349-A64DA0D807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B4CC64-A8FD-4687-B8B2-470648AF5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9D2D9A-CC3A-43EB-B496-C05F92770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87930-EA69-4CB5-A1A9-728C949B6381}"/>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6" name="Footer Placeholder 5">
            <a:extLst>
              <a:ext uri="{FF2B5EF4-FFF2-40B4-BE49-F238E27FC236}">
                <a16:creationId xmlns:a16="http://schemas.microsoft.com/office/drawing/2014/main" id="{5E1C6A90-B736-456F-AAE6-A8AA8A5754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EE1AF-9A18-46E3-A59F-4CD5017CF4EF}"/>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15457702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A413-B582-46ED-BF44-F04254ED23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A9E431-FA65-4B06-A2B0-7BEC21EC18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92817-51C5-4FD2-92C4-55CDA175BB33}"/>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5" name="Footer Placeholder 4">
            <a:extLst>
              <a:ext uri="{FF2B5EF4-FFF2-40B4-BE49-F238E27FC236}">
                <a16:creationId xmlns:a16="http://schemas.microsoft.com/office/drawing/2014/main" id="{B58C2B35-0703-4818-AE0D-74D447AC8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1E4EFF-961A-4D82-93B0-17190849A8A4}"/>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2713279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8AC9B-D687-4A13-85F9-FE3EEE105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405B4E-7C86-4F05-A881-A289ADE141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22602-7E7D-4430-9B08-8A47273DBDC4}"/>
              </a:ext>
            </a:extLst>
          </p:cNvPr>
          <p:cNvSpPr>
            <a:spLocks noGrp="1"/>
          </p:cNvSpPr>
          <p:nvPr>
            <p:ph type="dt" sz="half" idx="10"/>
          </p:nvPr>
        </p:nvSpPr>
        <p:spPr/>
        <p:txBody>
          <a:bodyPr/>
          <a:lstStyle/>
          <a:p>
            <a:fld id="{07EE50B4-B301-4388-9F41-2998C1EA219B}" type="datetimeFigureOut">
              <a:rPr lang="en-US" smtClean="0"/>
              <a:t>9/16/2020</a:t>
            </a:fld>
            <a:endParaRPr lang="en-US"/>
          </a:p>
        </p:txBody>
      </p:sp>
      <p:sp>
        <p:nvSpPr>
          <p:cNvPr id="5" name="Footer Placeholder 4">
            <a:extLst>
              <a:ext uri="{FF2B5EF4-FFF2-40B4-BE49-F238E27FC236}">
                <a16:creationId xmlns:a16="http://schemas.microsoft.com/office/drawing/2014/main" id="{01C522EF-C557-48FC-99D4-FF6A1BA2B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D43DA-7AB3-42AB-98D2-24EC75F0FC04}"/>
              </a:ext>
            </a:extLst>
          </p:cNvPr>
          <p:cNvSpPr>
            <a:spLocks noGrp="1"/>
          </p:cNvSpPr>
          <p:nvPr>
            <p:ph type="sldNum" sz="quarter" idx="12"/>
          </p:nvPr>
        </p:nvSpPr>
        <p:spPr/>
        <p:txBody>
          <a:bodyPr/>
          <a:lstStyle/>
          <a:p>
            <a:fld id="{08F0382A-1968-4105-A885-350292DACA3B}" type="slidenum">
              <a:rPr lang="en-US" smtClean="0"/>
              <a:t>‹#›</a:t>
            </a:fld>
            <a:endParaRPr lang="en-US"/>
          </a:p>
        </p:txBody>
      </p:sp>
    </p:spTree>
    <p:extLst>
      <p:ext uri="{BB962C8B-B14F-4D97-AF65-F5344CB8AC3E}">
        <p14:creationId xmlns:p14="http://schemas.microsoft.com/office/powerpoint/2010/main" val="198952755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2556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6B492-3366-41FE-94F5-928C70FF1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294831-700B-4780-8F40-F9382BC4D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B4006-DC1C-4D4B-A799-A99C817764F3}"/>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5" name="Footer Placeholder 4">
            <a:extLst>
              <a:ext uri="{FF2B5EF4-FFF2-40B4-BE49-F238E27FC236}">
                <a16:creationId xmlns:a16="http://schemas.microsoft.com/office/drawing/2014/main" id="{31B69035-188E-431E-A9D8-2EF21394EB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EADF8A-C942-484E-84BA-B6A0D2F4556A}"/>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13071561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0B9FC-F85A-476A-AD23-334CC72294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DE4370-AA29-4C74-AFC3-9E48E536F3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BEB97-48DA-46EF-8F1B-9CD9E367B8DE}"/>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5" name="Footer Placeholder 4">
            <a:extLst>
              <a:ext uri="{FF2B5EF4-FFF2-40B4-BE49-F238E27FC236}">
                <a16:creationId xmlns:a16="http://schemas.microsoft.com/office/drawing/2014/main" id="{04AC848D-9ACB-4D77-981A-3C7195CF2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23834C-EFFD-4F4F-841E-BCDE7DD0FBD9}"/>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30643682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5E172-9AA3-415B-9E1F-1FF7881827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1D887D-AD54-47A9-8B48-B897F07F2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D8BF57-7C15-44F2-9C97-D25C0E8A70CD}"/>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5" name="Footer Placeholder 4">
            <a:extLst>
              <a:ext uri="{FF2B5EF4-FFF2-40B4-BE49-F238E27FC236}">
                <a16:creationId xmlns:a16="http://schemas.microsoft.com/office/drawing/2014/main" id="{1C29FEB4-71FE-40A4-A4BB-DF70A875F0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43D41-52CA-44F9-BAB3-9C6219E35CBE}"/>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28056848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48B7F-FFA6-412F-BA30-C3F81667F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895268-6520-4127-A038-3B7275B32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87CF6D-5508-4A42-A5E9-6255036003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7839CA-536E-4E20-97BB-459BF0441B50}"/>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6" name="Footer Placeholder 5">
            <a:extLst>
              <a:ext uri="{FF2B5EF4-FFF2-40B4-BE49-F238E27FC236}">
                <a16:creationId xmlns:a16="http://schemas.microsoft.com/office/drawing/2014/main" id="{C2F74BF0-A3E8-481C-B232-5C68FDD60D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15CCC-0B36-439B-91C2-633982623979}"/>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4838295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2B53-273D-4963-9EFD-C2B5ACE59B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C4BECA-73B5-4FF2-8FAE-48EC74838F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7E10BB-06A8-4DAF-9075-CE7E80445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D20BD2-5FBF-42D8-BE9A-9F625623FA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D13159-904F-4F53-BA47-6F33999C74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461799-1DF5-46A9-B4AC-CED8AA1F58DF}"/>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8" name="Footer Placeholder 7">
            <a:extLst>
              <a:ext uri="{FF2B5EF4-FFF2-40B4-BE49-F238E27FC236}">
                <a16:creationId xmlns:a16="http://schemas.microsoft.com/office/drawing/2014/main" id="{6F959D05-3746-4A68-A6B3-EA16D99684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311F75-9499-4DA4-BC6C-9429A3772628}"/>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155615320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EE95-A7E0-445D-B78B-79B571673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A00AE2-1CD6-43FE-810A-48CEE0C22BDD}"/>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4" name="Footer Placeholder 3">
            <a:extLst>
              <a:ext uri="{FF2B5EF4-FFF2-40B4-BE49-F238E27FC236}">
                <a16:creationId xmlns:a16="http://schemas.microsoft.com/office/drawing/2014/main" id="{8F77FC92-D6BC-47BC-8E4D-6DEE9CB961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61977-0088-4D55-97DF-BB5D7CF55D9F}"/>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52350851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75F1-AA33-4167-AAAD-242DAF8B978C}"/>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3" name="Footer Placeholder 2">
            <a:extLst>
              <a:ext uri="{FF2B5EF4-FFF2-40B4-BE49-F238E27FC236}">
                <a16:creationId xmlns:a16="http://schemas.microsoft.com/office/drawing/2014/main" id="{47CE8DEB-FB9F-4CCC-AED8-4D30C93C0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7345A4-208A-46DA-BD1F-C3718296F06C}"/>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19442774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4C52-48FB-444F-8406-B1FC332DF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7B8D4A-3D42-44BC-989C-7BFE02AC3D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0519B-FEFC-4B46-9624-655DACBDB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524D4-550A-4587-B6BF-40AC6667FE85}"/>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6" name="Footer Placeholder 5">
            <a:extLst>
              <a:ext uri="{FF2B5EF4-FFF2-40B4-BE49-F238E27FC236}">
                <a16:creationId xmlns:a16="http://schemas.microsoft.com/office/drawing/2014/main" id="{40759530-A5CE-46A8-9B98-B140236F11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59535-2A2B-459A-8976-7BC9EB5CCDF9}"/>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27728310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2B50-BBEA-4300-B19D-0C359C2F15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9A324E-6251-4E2F-B63D-1E6D728D44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DB90A-9E6D-4CC5-AE3C-07195D98E7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EE484D-C332-4BF2-AFE4-D24D47648B7B}"/>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6" name="Footer Placeholder 5">
            <a:extLst>
              <a:ext uri="{FF2B5EF4-FFF2-40B4-BE49-F238E27FC236}">
                <a16:creationId xmlns:a16="http://schemas.microsoft.com/office/drawing/2014/main" id="{E05E091A-3B61-427E-8FDD-FCA25C53F6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2F6617-3EB5-404A-A690-1AB1C13F0030}"/>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28302937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5699-28D8-4CC6-8215-500C31B86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2785E2-C9F5-4516-8660-644CB06330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4280D-CDB8-483B-96E2-1AA8419BF70A}"/>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5" name="Footer Placeholder 4">
            <a:extLst>
              <a:ext uri="{FF2B5EF4-FFF2-40B4-BE49-F238E27FC236}">
                <a16:creationId xmlns:a16="http://schemas.microsoft.com/office/drawing/2014/main" id="{32320FD3-1A71-40B2-8B9D-A0AC6890A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607F1B-5526-491D-97F8-E5660359AB6A}"/>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174544514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AA29F-A212-4B72-9B99-A9C036D4A1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49A33E-1570-4240-BF99-9F4C1BAFD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2A60C-98E1-4766-BA7E-F73E0F36C204}"/>
              </a:ext>
            </a:extLst>
          </p:cNvPr>
          <p:cNvSpPr>
            <a:spLocks noGrp="1"/>
          </p:cNvSpPr>
          <p:nvPr>
            <p:ph type="dt" sz="half" idx="10"/>
          </p:nvPr>
        </p:nvSpPr>
        <p:spPr/>
        <p:txBody>
          <a:bodyPr/>
          <a:lstStyle/>
          <a:p>
            <a:fld id="{0DA1B1FE-788F-4E18-AB5C-5B6A14805934}" type="datetimeFigureOut">
              <a:rPr lang="en-US" smtClean="0"/>
              <a:t>9/16/2020</a:t>
            </a:fld>
            <a:endParaRPr lang="en-US"/>
          </a:p>
        </p:txBody>
      </p:sp>
      <p:sp>
        <p:nvSpPr>
          <p:cNvPr id="5" name="Footer Placeholder 4">
            <a:extLst>
              <a:ext uri="{FF2B5EF4-FFF2-40B4-BE49-F238E27FC236}">
                <a16:creationId xmlns:a16="http://schemas.microsoft.com/office/drawing/2014/main" id="{98BD7208-A46E-4CBF-83BF-0D7088D94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8224C-A371-4E42-BF82-55D144BC6137}"/>
              </a:ext>
            </a:extLst>
          </p:cNvPr>
          <p:cNvSpPr>
            <a:spLocks noGrp="1"/>
          </p:cNvSpPr>
          <p:nvPr>
            <p:ph type="sldNum" sz="quarter" idx="12"/>
          </p:nvPr>
        </p:nvSpPr>
        <p:spPr/>
        <p:txBody>
          <a:bodyPr/>
          <a:lstStyle/>
          <a:p>
            <a:fld id="{75D914D9-3B39-4448-854C-51A7808FFCB2}" type="slidenum">
              <a:rPr lang="en-US" smtClean="0"/>
              <a:t>‹#›</a:t>
            </a:fld>
            <a:endParaRPr lang="en-US"/>
          </a:p>
        </p:txBody>
      </p:sp>
    </p:spTree>
    <p:extLst>
      <p:ext uri="{BB962C8B-B14F-4D97-AF65-F5344CB8AC3E}">
        <p14:creationId xmlns:p14="http://schemas.microsoft.com/office/powerpoint/2010/main" val="17025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9/16/2020</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9/16/2020</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EE4D3-8026-4941-A1A3-531DE1840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
        <p:nvSpPr>
          <p:cNvPr id="6" name="Title 1">
            <a:extLst>
              <a:ext uri="{FF2B5EF4-FFF2-40B4-BE49-F238E27FC236}">
                <a16:creationId xmlns:a16="http://schemas.microsoft.com/office/drawing/2014/main" id="{DEF4D5F4-A78C-468C-BAF3-11E88FA42E0F}"/>
              </a:ext>
            </a:extLst>
          </p:cNvPr>
          <p:cNvSpPr>
            <a:spLocks noGrp="1"/>
          </p:cNvSpPr>
          <p:nvPr>
            <p:ph type="title" hasCustomPrompt="1"/>
          </p:nvPr>
        </p:nvSpPr>
        <p:spPr bwMode="auto">
          <a:xfrm>
            <a:off x="457199" y="2496438"/>
            <a:ext cx="11277601" cy="932563"/>
          </a:xfrm>
          <a:noFill/>
        </p:spPr>
        <p:txBody>
          <a:bodyPr lIns="0" tIns="0" rIns="0" bIns="182880" anchor="b" anchorCtr="0"/>
          <a:lstStyle>
            <a:lvl1pPr marL="0" algn="l" defTabSz="896306" rtl="0" eaLnBrk="1" latinLnBrk="0" hangingPunct="1">
              <a:defRPr lang="en-US" sz="5400"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7" name="Text Placeholder 2">
            <a:extLst>
              <a:ext uri="{FF2B5EF4-FFF2-40B4-BE49-F238E27FC236}">
                <a16:creationId xmlns:a16="http://schemas.microsoft.com/office/drawing/2014/main" id="{7DBD3C71-A968-45DB-B0C5-A92069E58580}"/>
              </a:ext>
            </a:extLst>
          </p:cNvPr>
          <p:cNvSpPr>
            <a:spLocks noGrp="1"/>
          </p:cNvSpPr>
          <p:nvPr>
            <p:ph type="body" sz="quarter" idx="14" hasCustomPrompt="1"/>
          </p:nvPr>
        </p:nvSpPr>
        <p:spPr bwMode="auto">
          <a:xfrm>
            <a:off x="457200" y="3429000"/>
            <a:ext cx="11277600" cy="672414"/>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pic>
        <p:nvPicPr>
          <p:cNvPr id="5" name="Picture 4">
            <a:extLst>
              <a:ext uri="{FF2B5EF4-FFF2-40B4-BE49-F238E27FC236}">
                <a16:creationId xmlns:a16="http://schemas.microsoft.com/office/drawing/2014/main" id="{CC099B70-90D2-492D-A024-8164441AC4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200" y="197443"/>
            <a:ext cx="1933263" cy="866482"/>
          </a:xfrm>
          <a:prstGeom prst="rect">
            <a:avLst/>
          </a:prstGeom>
        </p:spPr>
      </p:pic>
    </p:spTree>
    <p:extLst>
      <p:ext uri="{BB962C8B-B14F-4D97-AF65-F5344CB8AC3E}">
        <p14:creationId xmlns:p14="http://schemas.microsoft.com/office/powerpoint/2010/main" val="302246728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41071F-23FF-4715-A812-0FB6CBACB503}"/>
              </a:ext>
            </a:extLst>
          </p:cNvPr>
          <p:cNvSpPr>
            <a:spLocks noGrp="1"/>
          </p:cNvSpPr>
          <p:nvPr>
            <p:ph type="body" sz="quarter" idx="10"/>
          </p:nvPr>
        </p:nvSpPr>
        <p:spPr>
          <a:xfrm>
            <a:off x="457199" y="1143000"/>
            <a:ext cx="11277603"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13598E1B-ECAD-4FFD-8C58-D6AB9AB162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451059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199" y="457200"/>
            <a:ext cx="11277601"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EC149DE9-6C27-440A-98B7-DAF581996DC8}"/>
              </a:ext>
            </a:extLst>
          </p:cNvPr>
          <p:cNvSpPr>
            <a:spLocks noGrp="1"/>
          </p:cNvSpPr>
          <p:nvPr>
            <p:ph type="body" sz="quarter" idx="10"/>
          </p:nvPr>
        </p:nvSpPr>
        <p:spPr>
          <a:xfrm>
            <a:off x="457199" y="1143000"/>
            <a:ext cx="11277601" cy="1511183"/>
          </a:xfrm>
        </p:spPr>
        <p:txBody>
          <a:bodyPr wrap="square">
            <a:spAutoFit/>
          </a:bodyPr>
          <a:lstStyle>
            <a:lvl1pPr>
              <a:defRPr>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4675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spAutoFit/>
          </a:bodyPr>
          <a:lstStyle/>
          <a:p>
            <a:r>
              <a:rPr lang="en-US"/>
              <a:t>Click to edit Master title style</a:t>
            </a:r>
          </a:p>
        </p:txBody>
      </p:sp>
      <p:sp>
        <p:nvSpPr>
          <p:cNvPr id="4" name="Content Placeholder 3">
            <a:extLst>
              <a:ext uri="{FF2B5EF4-FFF2-40B4-BE49-F238E27FC236}">
                <a16:creationId xmlns:a16="http://schemas.microsoft.com/office/drawing/2014/main" id="{6A07E480-E6C0-4A8E-B159-7169BC777225}"/>
              </a:ext>
            </a:extLst>
          </p:cNvPr>
          <p:cNvSpPr>
            <a:spLocks noGrp="1"/>
          </p:cNvSpPr>
          <p:nvPr>
            <p:ph sz="quarter" idx="10"/>
          </p:nvPr>
        </p:nvSpPr>
        <p:spPr>
          <a:xfrm>
            <a:off x="457200" y="1143000"/>
            <a:ext cx="11277602" cy="54102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6823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443198"/>
          </a:xfrm>
        </p:spPr>
        <p:txBody>
          <a:bodyPr wrap="square">
            <a:spAutoFit/>
          </a:bodyPr>
          <a:lstStyle/>
          <a:p>
            <a:r>
              <a:rPr lang="en-US"/>
              <a:t>Click to edit Master title style</a:t>
            </a:r>
          </a:p>
        </p:txBody>
      </p:sp>
      <p:sp>
        <p:nvSpPr>
          <p:cNvPr id="6" name="Text Placeholder 5">
            <a:extLst>
              <a:ext uri="{FF2B5EF4-FFF2-40B4-BE49-F238E27FC236}">
                <a16:creationId xmlns:a16="http://schemas.microsoft.com/office/drawing/2014/main" id="{6C414026-6635-4AEF-B460-FD137DD42522}"/>
              </a:ext>
            </a:extLst>
          </p:cNvPr>
          <p:cNvSpPr>
            <a:spLocks noGrp="1"/>
          </p:cNvSpPr>
          <p:nvPr>
            <p:ph type="body" sz="quarter" idx="10"/>
          </p:nvPr>
        </p:nvSpPr>
        <p:spPr>
          <a:xfrm>
            <a:off x="457200" y="1143000"/>
            <a:ext cx="5486400" cy="1511183"/>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055E736-A583-4CCC-A48A-4308D79CB32D}"/>
              </a:ext>
            </a:extLst>
          </p:cNvPr>
          <p:cNvSpPr>
            <a:spLocks noGrp="1"/>
          </p:cNvSpPr>
          <p:nvPr>
            <p:ph type="body" sz="quarter" idx="11"/>
          </p:nvPr>
        </p:nvSpPr>
        <p:spPr>
          <a:xfrm>
            <a:off x="6248400" y="1142999"/>
            <a:ext cx="5486400" cy="1511183"/>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36738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r>
              <a:rPr lang="en-US"/>
              <a:t>Click to edit Master title style</a:t>
            </a:r>
          </a:p>
        </p:txBody>
      </p:sp>
    </p:spTree>
    <p:extLst>
      <p:ext uri="{BB962C8B-B14F-4D97-AF65-F5344CB8AC3E}">
        <p14:creationId xmlns:p14="http://schemas.microsoft.com/office/powerpoint/2010/main" val="6580777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39472"/>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0"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36877219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4218312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DEMO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Demo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26681257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placeholder">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3A377E-C5EF-467E-A8A9-C590F118D2AD}"/>
              </a:ext>
            </a:extLst>
          </p:cNvPr>
          <p:cNvSpPr txBox="1"/>
          <p:nvPr userDrawn="1"/>
        </p:nvSpPr>
        <p:spPr>
          <a:xfrm>
            <a:off x="2485744" y="-653885"/>
            <a:ext cx="9598783" cy="3939540"/>
          </a:xfrm>
          <a:prstGeom prst="rect">
            <a:avLst/>
          </a:prstGeom>
          <a:noFill/>
        </p:spPr>
        <p:txBody>
          <a:bodyPr wrap="none" lIns="0" tIns="0" rIns="0" bIns="0" rtlCol="0">
            <a:spAutoFit/>
          </a:bodyPr>
          <a:lstStyle/>
          <a:p>
            <a:pPr algn="r"/>
            <a:r>
              <a:rPr lang="en-US" sz="25600">
                <a:solidFill>
                  <a:schemeClr val="bg1">
                    <a:lumMod val="85000"/>
                  </a:schemeClr>
                </a:solidFill>
                <a:latin typeface="+mj-lt"/>
              </a:rPr>
              <a:t>VIDEO</a:t>
            </a:r>
          </a:p>
        </p:txBody>
      </p:sp>
      <p:sp>
        <p:nvSpPr>
          <p:cNvPr id="2" name="Title 1"/>
          <p:cNvSpPr>
            <a:spLocks noGrp="1"/>
          </p:cNvSpPr>
          <p:nvPr>
            <p:ph type="title" hasCustomPrompt="1"/>
          </p:nvPr>
        </p:nvSpPr>
        <p:spPr>
          <a:xfrm>
            <a:off x="457200" y="2743200"/>
            <a:ext cx="11277599"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Video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832729"/>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1862960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full photo 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9BDF874-6569-4510-99DB-E8A5D2267C08}"/>
              </a:ext>
            </a:extLst>
          </p:cNvPr>
          <p:cNvGrpSpPr>
            <a:grpSpLocks noChangeAspect="1"/>
          </p:cNvGrpSpPr>
          <p:nvPr/>
        </p:nvGrpSpPr>
        <p:grpSpPr bwMode="black">
          <a:xfrm>
            <a:off x="10428721" y="6263662"/>
            <a:ext cx="1419662" cy="304828"/>
            <a:chOff x="457200" y="1643393"/>
            <a:chExt cx="4492753" cy="964540"/>
          </a:xfrm>
        </p:grpSpPr>
        <p:pic>
          <p:nvPicPr>
            <p:cNvPr id="5" name="Picture 4">
              <a:extLst>
                <a:ext uri="{FF2B5EF4-FFF2-40B4-BE49-F238E27FC236}">
                  <a16:creationId xmlns:a16="http://schemas.microsoft.com/office/drawing/2014/main" id="{FE34D76B-8B3C-4AFD-AEB8-D62383F5EF8D}"/>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6" name="Freeform 12">
              <a:extLst>
                <a:ext uri="{FF2B5EF4-FFF2-40B4-BE49-F238E27FC236}">
                  <a16:creationId xmlns:a16="http://schemas.microsoft.com/office/drawing/2014/main" id="{B29B8AD1-B833-4100-8F61-0683815C20F3}"/>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4" name="Rectangle 13">
            <a:extLst>
              <a:ext uri="{FF2B5EF4-FFF2-40B4-BE49-F238E27FC236}">
                <a16:creationId xmlns:a16="http://schemas.microsoft.com/office/drawing/2014/main" id="{4CF49477-ACB6-401A-932E-309F7C2B02A6}"/>
              </a:ext>
            </a:extLst>
          </p:cNvPr>
          <p:cNvSpPr/>
          <p:nvPr/>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itle 1">
            <a:extLst>
              <a:ext uri="{FF2B5EF4-FFF2-40B4-BE49-F238E27FC236}">
                <a16:creationId xmlns:a16="http://schemas.microsoft.com/office/drawing/2014/main" id="{20B048C3-E68D-46E8-B0AB-27E7DB80DE6E}"/>
              </a:ext>
            </a:extLst>
          </p:cNvPr>
          <p:cNvSpPr>
            <a:spLocks noGrp="1"/>
          </p:cNvSpPr>
          <p:nvPr>
            <p:ph type="title" hasCustomPrompt="1"/>
          </p:nvPr>
        </p:nvSpPr>
        <p:spPr bwMode="auto">
          <a:xfrm>
            <a:off x="304800" y="456630"/>
            <a:ext cx="11582400" cy="747769"/>
          </a:xfrm>
          <a:noFill/>
        </p:spPr>
        <p:txBody>
          <a:bodyPr lIns="0" tIns="0" rIns="0" bIns="0" anchor="t" anchorCtr="0"/>
          <a:lstStyle>
            <a:lvl1pPr marL="0" algn="l" defTabSz="896306" rtl="0" eaLnBrk="1" latinLnBrk="0" hangingPunct="1">
              <a:defRPr lang="en-US" sz="5399" b="0" kern="1200" spc="-147" dirty="0">
                <a:gradFill>
                  <a:gsLst>
                    <a:gs pos="83000">
                      <a:schemeClr val="tx1"/>
                    </a:gs>
                    <a:gs pos="100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3" name="Text Placeholder 2">
            <a:extLst>
              <a:ext uri="{FF2B5EF4-FFF2-40B4-BE49-F238E27FC236}">
                <a16:creationId xmlns:a16="http://schemas.microsoft.com/office/drawing/2014/main" id="{7167858E-0CB4-48F3-9955-C56A7813A76F}"/>
              </a:ext>
            </a:extLst>
          </p:cNvPr>
          <p:cNvSpPr>
            <a:spLocks noGrp="1"/>
          </p:cNvSpPr>
          <p:nvPr>
            <p:ph type="body" sz="quarter" idx="14" hasCustomPrompt="1"/>
          </p:nvPr>
        </p:nvSpPr>
        <p:spPr bwMode="auto">
          <a:xfrm>
            <a:off x="304800" y="1779489"/>
            <a:ext cx="11582400"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tx1"/>
                    </a:gs>
                    <a:gs pos="100000">
                      <a:schemeClr val="tx1"/>
                    </a:gs>
                  </a:gsLst>
                  <a:lin ang="5400000" scaled="1"/>
                </a:gradFill>
                <a:latin typeface="+mn-lt"/>
                <a:ea typeface="+mn-ea"/>
                <a:cs typeface="Bodoni Std Bold Italic"/>
              </a:defRPr>
            </a:lvl1pPr>
          </a:lstStyle>
          <a:p>
            <a:pPr lvl="0"/>
            <a:r>
              <a:rPr lang="en-US"/>
              <a:t>Subtitle</a:t>
            </a:r>
          </a:p>
        </p:txBody>
      </p:sp>
      <p:sp>
        <p:nvSpPr>
          <p:cNvPr id="2" name="TextBox 1">
            <a:extLst>
              <a:ext uri="{FF2B5EF4-FFF2-40B4-BE49-F238E27FC236}">
                <a16:creationId xmlns:a16="http://schemas.microsoft.com/office/drawing/2014/main" id="{F527AE16-70EA-45FD-B4DD-9DCE9DFEF975}"/>
              </a:ext>
            </a:extLst>
          </p:cNvPr>
          <p:cNvSpPr txBox="1"/>
          <p:nvPr/>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grpSp>
        <p:nvGrpSpPr>
          <p:cNvPr id="9" name="Group 8">
            <a:extLst>
              <a:ext uri="{FF2B5EF4-FFF2-40B4-BE49-F238E27FC236}">
                <a16:creationId xmlns:a16="http://schemas.microsoft.com/office/drawing/2014/main" id="{63F60E33-9A95-4F8C-BF6B-5BEB1A595467}"/>
              </a:ext>
            </a:extLst>
          </p:cNvPr>
          <p:cNvGrpSpPr>
            <a:grpSpLocks noChangeAspect="1"/>
          </p:cNvGrpSpPr>
          <p:nvPr userDrawn="1"/>
        </p:nvGrpSpPr>
        <p:grpSpPr bwMode="black">
          <a:xfrm>
            <a:off x="10428721" y="6263662"/>
            <a:ext cx="1419662" cy="304828"/>
            <a:chOff x="457200" y="1643393"/>
            <a:chExt cx="4492753" cy="964540"/>
          </a:xfrm>
        </p:grpSpPr>
        <p:pic>
          <p:nvPicPr>
            <p:cNvPr id="10" name="Picture 9">
              <a:extLst>
                <a:ext uri="{FF2B5EF4-FFF2-40B4-BE49-F238E27FC236}">
                  <a16:creationId xmlns:a16="http://schemas.microsoft.com/office/drawing/2014/main" id="{BDB2648A-F1FD-4E32-BE41-B018F29C9196}"/>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a:extLst>
                <a:ext uri="{FF2B5EF4-FFF2-40B4-BE49-F238E27FC236}">
                  <a16:creationId xmlns:a16="http://schemas.microsoft.com/office/drawing/2014/main" id="{5C5B5E50-754E-4F7E-8C52-83F907C307F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5" name="Rectangle 14">
            <a:extLst>
              <a:ext uri="{FF2B5EF4-FFF2-40B4-BE49-F238E27FC236}">
                <a16:creationId xmlns:a16="http://schemas.microsoft.com/office/drawing/2014/main" id="{A10F1E0A-0C9F-47A7-A39D-DFC8E5B18FB3}"/>
              </a:ext>
            </a:extLst>
          </p:cNvPr>
          <p:cNvSpPr/>
          <p:nvPr userDrawn="1"/>
        </p:nvSpPr>
        <p:spPr bwMode="auto">
          <a:xfrm>
            <a:off x="0" y="2"/>
            <a:ext cx="12192000" cy="3739566"/>
          </a:xfrm>
          <a:prstGeom prst="rect">
            <a:avLst/>
          </a:prstGeom>
          <a:gradFill>
            <a:gsLst>
              <a:gs pos="0">
                <a:schemeClr val="bg2">
                  <a:alpha val="92000"/>
                </a:schemeClr>
              </a:gs>
              <a:gs pos="100000">
                <a:schemeClr val="bg2">
                  <a:alpha val="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39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TextBox 15">
            <a:extLst>
              <a:ext uri="{FF2B5EF4-FFF2-40B4-BE49-F238E27FC236}">
                <a16:creationId xmlns:a16="http://schemas.microsoft.com/office/drawing/2014/main" id="{231BEFBB-6763-4393-A525-64A429DFCBC6}"/>
              </a:ext>
            </a:extLst>
          </p:cNvPr>
          <p:cNvSpPr txBox="1"/>
          <p:nvPr userDrawn="1"/>
        </p:nvSpPr>
        <p:spPr>
          <a:xfrm>
            <a:off x="2527106" y="2980724"/>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60559002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full photo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B50E8B-9DF0-4F91-A8DA-9B4F10FB7AE1}"/>
              </a:ext>
            </a:extLst>
          </p:cNvPr>
          <p:cNvSpPr/>
          <p:nvPr/>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8E89DB8C-F25E-4C99-86FC-E6DFE39A0847}"/>
              </a:ext>
            </a:extLst>
          </p:cNvPr>
          <p:cNvGrpSpPr>
            <a:grpSpLocks noChangeAspect="1"/>
          </p:cNvGrpSpPr>
          <p:nvPr/>
        </p:nvGrpSpPr>
        <p:grpSpPr bwMode="black">
          <a:xfrm>
            <a:off x="10428721" y="6263662"/>
            <a:ext cx="1419662" cy="304828"/>
            <a:chOff x="457200" y="1643393"/>
            <a:chExt cx="4492753" cy="964540"/>
          </a:xfrm>
        </p:grpSpPr>
        <p:pic>
          <p:nvPicPr>
            <p:cNvPr id="9" name="Picture 8">
              <a:extLst>
                <a:ext uri="{FF2B5EF4-FFF2-40B4-BE49-F238E27FC236}">
                  <a16:creationId xmlns:a16="http://schemas.microsoft.com/office/drawing/2014/main" id="{5F359792-89ED-410B-9202-934A75B99437}"/>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0" name="Freeform 12">
              <a:extLst>
                <a:ext uri="{FF2B5EF4-FFF2-40B4-BE49-F238E27FC236}">
                  <a16:creationId xmlns:a16="http://schemas.microsoft.com/office/drawing/2014/main" id="{5E9EA257-C2CE-4002-914B-9F3A2B87EA68}"/>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 name="Title 1">
            <a:extLst>
              <a:ext uri="{FF2B5EF4-FFF2-40B4-BE49-F238E27FC236}">
                <a16:creationId xmlns:a16="http://schemas.microsoft.com/office/drawing/2014/main" id="{5EA8A69A-4FF6-4FF8-B9B9-98F19EB1B5F9}"/>
              </a:ext>
            </a:extLst>
          </p:cNvPr>
          <p:cNvSpPr>
            <a:spLocks noGrp="1"/>
          </p:cNvSpPr>
          <p:nvPr>
            <p:ph type="title" hasCustomPrompt="1"/>
          </p:nvPr>
        </p:nvSpPr>
        <p:spPr bwMode="auto">
          <a:xfrm>
            <a:off x="304800" y="4800599"/>
            <a:ext cx="11576763" cy="747769"/>
          </a:xfrm>
          <a:noFill/>
        </p:spPr>
        <p:txBody>
          <a:bodyPr lIns="0" tIns="0" rIns="0" bIns="0" anchor="t" anchorCtr="0"/>
          <a:lstStyle>
            <a:lvl1pPr marL="0" algn="l" defTabSz="896306" rtl="0" eaLnBrk="1" latinLnBrk="0" hangingPunct="1">
              <a:defRPr lang="en-US" sz="5399" b="0" kern="1200" spc="-147" dirty="0">
                <a:gradFill>
                  <a:gsLst>
                    <a:gs pos="83000">
                      <a:schemeClr val="bg1"/>
                    </a:gs>
                    <a:gs pos="100000">
                      <a:schemeClr val="bg1"/>
                    </a:gs>
                  </a:gsLst>
                  <a:lin ang="5400000" scaled="1"/>
                </a:gra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2" name="Text Placeholder 2">
            <a:extLst>
              <a:ext uri="{FF2B5EF4-FFF2-40B4-BE49-F238E27FC236}">
                <a16:creationId xmlns:a16="http://schemas.microsoft.com/office/drawing/2014/main" id="{255A5E1E-F7BB-4345-A93D-BCC08C652C99}"/>
              </a:ext>
            </a:extLst>
          </p:cNvPr>
          <p:cNvSpPr>
            <a:spLocks noGrp="1"/>
          </p:cNvSpPr>
          <p:nvPr>
            <p:ph type="body" sz="quarter" idx="14" hasCustomPrompt="1"/>
          </p:nvPr>
        </p:nvSpPr>
        <p:spPr bwMode="auto">
          <a:xfrm>
            <a:off x="304800" y="5859113"/>
            <a:ext cx="11576763" cy="443198"/>
          </a:xfrm>
          <a:ln>
            <a:noFill/>
          </a:ln>
        </p:spPr>
        <p:txBody>
          <a:bodyPr tIns="0" bIns="0">
            <a:noAutofit/>
          </a:bodyPr>
          <a:lstStyle>
            <a:lvl1pPr marL="0" indent="0" algn="l" defTabSz="896306" rtl="0" eaLnBrk="1" latinLnBrk="0" hangingPunct="1">
              <a:spcBef>
                <a:spcPts val="0"/>
              </a:spcBef>
              <a:buNone/>
              <a:defRPr lang="en-US" sz="3200" kern="1200" spc="-147" baseline="0" dirty="0" smtClean="0">
                <a:gradFill>
                  <a:gsLst>
                    <a:gs pos="83000">
                      <a:schemeClr val="bg1"/>
                    </a:gs>
                    <a:gs pos="100000">
                      <a:schemeClr val="bg1"/>
                    </a:gs>
                  </a:gsLst>
                  <a:lin ang="5400000" scaled="1"/>
                </a:gradFill>
                <a:latin typeface="+mn-lt"/>
                <a:ea typeface="+mn-ea"/>
                <a:cs typeface="Bodoni Std Bold Italic"/>
              </a:defRPr>
            </a:lvl1pPr>
          </a:lstStyle>
          <a:p>
            <a:pPr lvl="0"/>
            <a:r>
              <a:rPr lang="en-US"/>
              <a:t>Subtitle</a:t>
            </a:r>
          </a:p>
        </p:txBody>
      </p:sp>
      <p:sp>
        <p:nvSpPr>
          <p:cNvPr id="13" name="TextBox 12">
            <a:extLst>
              <a:ext uri="{FF2B5EF4-FFF2-40B4-BE49-F238E27FC236}">
                <a16:creationId xmlns:a16="http://schemas.microsoft.com/office/drawing/2014/main" id="{45DE34BD-F6AD-4351-925C-4C27A58D78C6}"/>
              </a:ext>
            </a:extLst>
          </p:cNvPr>
          <p:cNvSpPr txBox="1"/>
          <p:nvPr/>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
        <p:nvSpPr>
          <p:cNvPr id="14" name="Rectangle 13">
            <a:extLst>
              <a:ext uri="{FF2B5EF4-FFF2-40B4-BE49-F238E27FC236}">
                <a16:creationId xmlns:a16="http://schemas.microsoft.com/office/drawing/2014/main" id="{65846F89-D3A3-4B94-9103-B38881DA865E}"/>
              </a:ext>
            </a:extLst>
          </p:cNvPr>
          <p:cNvSpPr/>
          <p:nvPr userDrawn="1"/>
        </p:nvSpPr>
        <p:spPr>
          <a:xfrm>
            <a:off x="2" y="2908866"/>
            <a:ext cx="12191791" cy="3949136"/>
          </a:xfrm>
          <a:prstGeom prst="rect">
            <a:avLst/>
          </a:prstGeom>
          <a:gradFill>
            <a:gsLst>
              <a:gs pos="0">
                <a:srgbClr val="010A07">
                  <a:alpha val="0"/>
                </a:srgbClr>
              </a:gs>
              <a:gs pos="100000">
                <a:srgbClr val="010A07">
                  <a:alpha val="92000"/>
                </a:srgbClr>
              </a:gs>
            </a:gsLst>
            <a:lin ang="5400000" scaled="1"/>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32658"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620D3CCD-65A9-411D-B72C-1FB8BE21255D}"/>
              </a:ext>
            </a:extLst>
          </p:cNvPr>
          <p:cNvGrpSpPr>
            <a:grpSpLocks noChangeAspect="1"/>
          </p:cNvGrpSpPr>
          <p:nvPr userDrawn="1"/>
        </p:nvGrpSpPr>
        <p:grpSpPr bwMode="black">
          <a:xfrm>
            <a:off x="10428721" y="6263662"/>
            <a:ext cx="1419662" cy="304828"/>
            <a:chOff x="457200" y="1643393"/>
            <a:chExt cx="4492753" cy="964540"/>
          </a:xfrm>
        </p:grpSpPr>
        <p:pic>
          <p:nvPicPr>
            <p:cNvPr id="16" name="Picture 15">
              <a:extLst>
                <a:ext uri="{FF2B5EF4-FFF2-40B4-BE49-F238E27FC236}">
                  <a16:creationId xmlns:a16="http://schemas.microsoft.com/office/drawing/2014/main" id="{AD4BCBE2-7EBB-49C9-A913-8422384B56AE}"/>
                </a:ext>
              </a:extLst>
            </p:cNvPr>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a:extLst>
                <a:ext uri="{FF2B5EF4-FFF2-40B4-BE49-F238E27FC236}">
                  <a16:creationId xmlns:a16="http://schemas.microsoft.com/office/drawing/2014/main" id="{25897B50-88BF-45E3-B88A-F16636D00687}"/>
                </a:ext>
              </a:extLst>
            </p:cNvPr>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3265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8" name="TextBox 17">
            <a:extLst>
              <a:ext uri="{FF2B5EF4-FFF2-40B4-BE49-F238E27FC236}">
                <a16:creationId xmlns:a16="http://schemas.microsoft.com/office/drawing/2014/main" id="{8434938F-D5FA-4867-8FE5-866FBCBA9830}"/>
              </a:ext>
            </a:extLst>
          </p:cNvPr>
          <p:cNvSpPr txBox="1"/>
          <p:nvPr userDrawn="1"/>
        </p:nvSpPr>
        <p:spPr>
          <a:xfrm>
            <a:off x="2527106" y="178398"/>
            <a:ext cx="6112699" cy="2231380"/>
          </a:xfrm>
          <a:prstGeom prst="rect">
            <a:avLst/>
          </a:prstGeom>
          <a:noFill/>
        </p:spPr>
        <p:txBody>
          <a:bodyPr wrap="none" lIns="182880" tIns="146304" rIns="182880" bIns="146304" rtlCol="0">
            <a:spAutoFit/>
          </a:bodyPr>
          <a:lstStyle/>
          <a:p>
            <a:pPr marL="0" indent="0">
              <a:lnSpc>
                <a:spcPct val="90000"/>
              </a:lnSpc>
              <a:spcAft>
                <a:spcPts val="600"/>
              </a:spcAft>
              <a:buFont typeface="+mj-lt"/>
              <a:buNone/>
            </a:pPr>
            <a:r>
              <a:rPr lang="en-US" sz="1600">
                <a:gradFill>
                  <a:gsLst>
                    <a:gs pos="2917">
                      <a:schemeClr val="tx1"/>
                    </a:gs>
                    <a:gs pos="30000">
                      <a:schemeClr val="tx1"/>
                    </a:gs>
                  </a:gsLst>
                  <a:lin ang="5400000" scaled="0"/>
                </a:gradFill>
              </a:rPr>
              <a:t>Add a photo to the slide master layout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Switch to Slide Master view</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Add brand approved photo from Brand Central or</a:t>
            </a:r>
            <a:br>
              <a:rPr lang="en-US" sz="1600">
                <a:gradFill>
                  <a:gsLst>
                    <a:gs pos="2917">
                      <a:schemeClr val="tx1"/>
                    </a:gs>
                    <a:gs pos="30000">
                      <a:schemeClr val="tx1"/>
                    </a:gs>
                  </a:gsLst>
                  <a:lin ang="5400000" scaled="0"/>
                </a:gradFill>
              </a:rPr>
            </a:br>
            <a:r>
              <a:rPr lang="en-US" sz="1600">
                <a:gradFill>
                  <a:gsLst>
                    <a:gs pos="2917">
                      <a:schemeClr val="tx1"/>
                    </a:gs>
                    <a:gs pos="30000">
                      <a:schemeClr val="tx1"/>
                    </a:gs>
                  </a:gsLst>
                  <a:lin ang="5400000" scaled="0"/>
                </a:gradFill>
              </a:rPr>
              <a:t>from </a:t>
            </a:r>
            <a:r>
              <a:rPr lang="en-US" sz="1600">
                <a:gradFill>
                  <a:gsLst>
                    <a:gs pos="2917">
                      <a:schemeClr val="tx1"/>
                    </a:gs>
                    <a:gs pos="30000">
                      <a:schemeClr val="tx1"/>
                    </a:gs>
                  </a:gsLst>
                  <a:lin ang="5400000" scaled="0"/>
                </a:gradFill>
                <a:hlinkClick r:id="rId3"/>
              </a:rPr>
              <a:t>ODSP PMG Stock Art folder</a:t>
            </a:r>
            <a:endParaRPr lang="en-US" sz="1600">
              <a:gradFill>
                <a:gsLst>
                  <a:gs pos="2917">
                    <a:schemeClr val="tx1"/>
                  </a:gs>
                  <a:gs pos="30000">
                    <a:schemeClr val="tx1"/>
                  </a:gs>
                </a:gsLst>
                <a:lin ang="5400000" scaled="0"/>
              </a:gradFill>
            </a:endParaRP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Send to back</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Delete this helper text</a:t>
            </a:r>
          </a:p>
          <a:p>
            <a:pPr marL="457200" indent="-457200">
              <a:lnSpc>
                <a:spcPct val="90000"/>
              </a:lnSpc>
              <a:spcAft>
                <a:spcPts val="600"/>
              </a:spcAft>
              <a:buFont typeface="+mj-lt"/>
              <a:buAutoNum type="arabicPeriod"/>
            </a:pPr>
            <a:r>
              <a:rPr lang="en-US" sz="1600">
                <a:gradFill>
                  <a:gsLst>
                    <a:gs pos="2917">
                      <a:schemeClr val="tx1"/>
                    </a:gs>
                    <a:gs pos="30000">
                      <a:schemeClr val="tx1"/>
                    </a:gs>
                  </a:gsLst>
                  <a:lin ang="5400000" scaled="0"/>
                </a:gradFill>
              </a:rPr>
              <a:t>Alter gradient behind title to ensure readability over photo</a:t>
            </a:r>
          </a:p>
        </p:txBody>
      </p:sp>
    </p:spTree>
    <p:extLst>
      <p:ext uri="{BB962C8B-B14F-4D97-AF65-F5344CB8AC3E}">
        <p14:creationId xmlns:p14="http://schemas.microsoft.com/office/powerpoint/2010/main" val="303792123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A7AA9-6C9B-48B1-AFDC-8EE4BCF2C340}"/>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7" name="Content Placeholder 6">
            <a:extLst>
              <a:ext uri="{FF2B5EF4-FFF2-40B4-BE49-F238E27FC236}">
                <a16:creationId xmlns:a16="http://schemas.microsoft.com/office/drawing/2014/main" id="{DA0C6134-102A-4FE7-B8DC-46590C4CCC12}"/>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372853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2C1ABD-1107-46CF-9B1D-DC4C50BF44E2}"/>
              </a:ext>
            </a:extLst>
          </p:cNvPr>
          <p:cNvSpPr>
            <a:spLocks noGrp="1"/>
          </p:cNvSpPr>
          <p:nvPr>
            <p:ph type="body" sz="quarter" idx="11" hasCustomPrompt="1"/>
          </p:nvPr>
        </p:nvSpPr>
        <p:spPr>
          <a:xfrm>
            <a:off x="453688" y="986034"/>
            <a:ext cx="7013912" cy="313932"/>
          </a:xfrm>
          <a:solidFill>
            <a:schemeClr val="accent1"/>
          </a:solidFill>
        </p:spPr>
        <p:txBody>
          <a:bodyPr wrap="square" lIns="45720" tIns="45720" rIns="45720" bIns="45720">
            <a:spAutoFit/>
          </a:bodyPr>
          <a:lstStyle>
            <a:lvl1pPr>
              <a:defRPr sz="1600">
                <a:solidFill>
                  <a:schemeClr val="bg1"/>
                </a:solidFill>
                <a:latin typeface="+mn-lt"/>
              </a:defRPr>
            </a:lvl1pPr>
            <a:lvl2pPr>
              <a:defRPr sz="1800"/>
            </a:lvl2pPr>
            <a:lvl3pPr>
              <a:defRPr sz="1800"/>
            </a:lvl3pPr>
            <a:lvl4pPr>
              <a:defRPr sz="1800"/>
            </a:lvl4pPr>
            <a:lvl5pPr>
              <a:defRPr sz="1800"/>
            </a:lvl5pPr>
          </a:lstStyle>
          <a:p>
            <a:pPr lvl="0"/>
            <a:r>
              <a:rPr lang="en-US"/>
              <a:t>Subtitle</a:t>
            </a:r>
          </a:p>
        </p:txBody>
      </p:sp>
      <p:sp>
        <p:nvSpPr>
          <p:cNvPr id="8" name="Title 1">
            <a:extLst>
              <a:ext uri="{FF2B5EF4-FFF2-40B4-BE49-F238E27FC236}">
                <a16:creationId xmlns:a16="http://schemas.microsoft.com/office/drawing/2014/main" id="{62D86C91-AFF4-4398-A6D8-1389738C4FEA}"/>
              </a:ext>
            </a:extLst>
          </p:cNvPr>
          <p:cNvSpPr>
            <a:spLocks noGrp="1"/>
          </p:cNvSpPr>
          <p:nvPr>
            <p:ph type="title"/>
          </p:nvPr>
        </p:nvSpPr>
        <p:spPr>
          <a:xfrm>
            <a:off x="457200" y="457200"/>
            <a:ext cx="7010400" cy="443198"/>
          </a:xfrm>
        </p:spPr>
        <p:txBody>
          <a:bodyPr wrap="square">
            <a:spAutoFit/>
          </a:bodyPr>
          <a:lstStyle/>
          <a:p>
            <a:r>
              <a:rPr lang="en-US"/>
              <a:t>Click to edit Master title style</a:t>
            </a:r>
          </a:p>
        </p:txBody>
      </p:sp>
      <p:sp>
        <p:nvSpPr>
          <p:cNvPr id="9" name="Content Placeholder 6">
            <a:extLst>
              <a:ext uri="{FF2B5EF4-FFF2-40B4-BE49-F238E27FC236}">
                <a16:creationId xmlns:a16="http://schemas.microsoft.com/office/drawing/2014/main" id="{1D9E913C-60D7-4E5F-8DDE-45E9C3DC65C8}"/>
              </a:ext>
            </a:extLst>
          </p:cNvPr>
          <p:cNvSpPr>
            <a:spLocks noGrp="1"/>
          </p:cNvSpPr>
          <p:nvPr>
            <p:ph sz="quarter" idx="10"/>
          </p:nvPr>
        </p:nvSpPr>
        <p:spPr>
          <a:xfrm>
            <a:off x="457200" y="1600200"/>
            <a:ext cx="7010400" cy="620170"/>
          </a:xfrm>
        </p:spPr>
        <p:txBody>
          <a:bodyPr wrap="square">
            <a:spAutoFit/>
          </a:bodyPr>
          <a:lstStyle>
            <a:lvl1pPr>
              <a:defRPr sz="2400"/>
            </a:lvl1pPr>
            <a:lvl2pPr>
              <a:defRPr sz="18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9455163"/>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3 gray right">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C5B6DF4-B27B-46B5-BDF9-AEAB178F2C76}"/>
              </a:ext>
            </a:extLst>
          </p:cNvPr>
          <p:cNvSpPr/>
          <p:nvPr userDrawn="1"/>
        </p:nvSpPr>
        <p:spPr bwMode="auto">
          <a:xfrm>
            <a:off x="7440639" y="1"/>
            <a:ext cx="4751363" cy="6858000"/>
          </a:xfrm>
          <a:prstGeom prst="rect">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021" tIns="268813" rIns="448021" bIns="143366" numCol="1" spcCol="0" rtlCol="0" fromWordArt="0" anchor="t" anchorCtr="0" forceAA="0" compatLnSpc="1">
            <a:prstTxWarp prst="textNoShape">
              <a:avLst/>
            </a:prstTxWarp>
            <a:noAutofit/>
          </a:bodyPr>
          <a:lstStyle/>
          <a:p>
            <a:pPr defTabSz="914049">
              <a:lnSpc>
                <a:spcPct val="150000"/>
              </a:lnSpc>
              <a:defRPr/>
            </a:pPr>
            <a:endParaRPr lang="en-US" sz="1567" kern="0" cap="all">
              <a:solidFill>
                <a:schemeClr val="tx1">
                  <a:lumMod val="50000"/>
                  <a:lumOff val="50000"/>
                </a:schemeClr>
              </a:soli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Tree>
    <p:extLst>
      <p:ext uri="{BB962C8B-B14F-4D97-AF65-F5344CB8AC3E}">
        <p14:creationId xmlns:p14="http://schemas.microsoft.com/office/powerpoint/2010/main" val="207143131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3 photo righ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173020-EA2B-4C21-A3AA-2068793A8882}"/>
              </a:ext>
            </a:extLst>
          </p:cNvPr>
          <p:cNvSpPr>
            <a:spLocks noGrp="1"/>
          </p:cNvSpPr>
          <p:nvPr>
            <p:ph type="body" sz="quarter" idx="10"/>
          </p:nvPr>
        </p:nvSpPr>
        <p:spPr>
          <a:xfrm>
            <a:off x="457200" y="1143000"/>
            <a:ext cx="6629400" cy="1400383"/>
          </a:xfrm>
        </p:spPr>
        <p:txBody>
          <a:bodyPr wrap="square">
            <a:spAutoFit/>
          </a:bodyPr>
          <a:lstStyle>
            <a:lvl3pPr marL="0" indent="0">
              <a:defRPr sz="1800"/>
            </a:lvl3pPr>
            <a:lvl4pPr marL="0" indent="0">
              <a:defRPr sz="1400"/>
            </a:lvl4pPr>
            <a:lvl5pPr marL="0" indent="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BD4E3F73-D24B-4088-BC82-794B2F2C11D6}"/>
              </a:ext>
            </a:extLst>
          </p:cNvPr>
          <p:cNvSpPr>
            <a:spLocks noGrp="1"/>
          </p:cNvSpPr>
          <p:nvPr>
            <p:ph type="title"/>
          </p:nvPr>
        </p:nvSpPr>
        <p:spPr>
          <a:xfrm>
            <a:off x="457200" y="457200"/>
            <a:ext cx="6629400" cy="443198"/>
          </a:xfrm>
        </p:spPr>
        <p:txBody>
          <a:bodyPr/>
          <a:lstStyle/>
          <a:p>
            <a:r>
              <a:rPr lang="en-US"/>
              <a:t>Click to edit Master title style</a:t>
            </a:r>
          </a:p>
        </p:txBody>
      </p:sp>
      <p:sp>
        <p:nvSpPr>
          <p:cNvPr id="5" name="Picture Placeholder 4">
            <a:extLst>
              <a:ext uri="{FF2B5EF4-FFF2-40B4-BE49-F238E27FC236}">
                <a16:creationId xmlns:a16="http://schemas.microsoft.com/office/drawing/2014/main" id="{0663B67E-1979-4271-9976-77271F60BBBE}"/>
              </a:ext>
            </a:extLst>
          </p:cNvPr>
          <p:cNvSpPr>
            <a:spLocks noGrp="1"/>
          </p:cNvSpPr>
          <p:nvPr>
            <p:ph type="pic" sz="quarter" idx="11"/>
          </p:nvPr>
        </p:nvSpPr>
        <p:spPr bwMode="ltGray">
          <a:xfrm>
            <a:off x="7440639" y="1863"/>
            <a:ext cx="4751363" cy="6856138"/>
          </a:xfrm>
          <a:solidFill>
            <a:schemeClr val="accent1"/>
          </a:solidFill>
        </p:spPr>
        <p:txBody>
          <a:bodyPr tIns="548640" anchor="ctr" anchorCtr="0">
            <a:noAutofit/>
          </a:bodyPr>
          <a:lstStyle>
            <a:lvl1pPr marL="0" indent="0" algn="ctr">
              <a:buNone/>
              <a:defRPr sz="156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42686918"/>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2251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21484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FD342F-2609-4485-BE6C-AB3D7CBE1239}"/>
              </a:ext>
            </a:extLst>
          </p:cNvPr>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457200" y="1197323"/>
            <a:ext cx="11277600" cy="1649682"/>
          </a:xfrm>
        </p:spPr>
        <p:txBody>
          <a:bodyPr/>
          <a:lstStyle>
            <a:lvl1pPr marL="0" indent="0">
              <a:buNone/>
              <a:defRPr sz="28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sz="20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0637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066800" y="1385714"/>
            <a:ext cx="10058400" cy="3323474"/>
          </a:xfrm>
        </p:spPr>
        <p:txBody>
          <a:bodyPr wrap="square" anchor="b" anchorCtr="0">
            <a:spAutoFit/>
          </a:bodyPr>
          <a:lstStyle>
            <a:lvl1pPr marL="282502" indent="-282502">
              <a:tabLst>
                <a:tab pos="282502" algn="l"/>
              </a:tabLst>
              <a:defRPr sz="5999" baseline="0">
                <a:solidFill>
                  <a:srgbClr val="FFFFFF"/>
                </a:solidFill>
              </a:defRPr>
            </a:lvl1pPr>
          </a:lstStyle>
          <a:p>
            <a:r>
              <a:rPr lang="en-US"/>
              <a:t>“Add a quote here. Design is easier than it looks, and more important than it seems.”</a:t>
            </a:r>
          </a:p>
        </p:txBody>
      </p:sp>
      <p:sp>
        <p:nvSpPr>
          <p:cNvPr id="4" name="Text Placeholder 3"/>
          <p:cNvSpPr>
            <a:spLocks noGrp="1"/>
          </p:cNvSpPr>
          <p:nvPr>
            <p:ph type="body" sz="quarter" idx="10" hasCustomPrompt="1"/>
          </p:nvPr>
        </p:nvSpPr>
        <p:spPr>
          <a:xfrm>
            <a:off x="5746651" y="4805346"/>
            <a:ext cx="5378549" cy="885884"/>
          </a:xfrm>
        </p:spPr>
        <p:txBody>
          <a:bodyPr/>
          <a:lstStyle>
            <a:lvl1pPr marL="0" indent="0" algn="r">
              <a:spcBef>
                <a:spcPts val="0"/>
              </a:spcBef>
              <a:buNone/>
              <a:defRPr sz="3198" baseline="0">
                <a:solidFill>
                  <a:srgbClr val="FFFFFF"/>
                </a:solidFill>
                <a:latin typeface="+mj-lt"/>
              </a:defRPr>
            </a:lvl1pPr>
          </a:lstStyle>
          <a:p>
            <a:pPr lvl="0"/>
            <a:r>
              <a:rPr lang="en-US"/>
              <a:t>Author’s Name</a:t>
            </a:r>
          </a:p>
          <a:p>
            <a:pPr lvl="0"/>
            <a:r>
              <a:rPr lang="en-US"/>
              <a:t>Title</a:t>
            </a:r>
          </a:p>
        </p:txBody>
      </p:sp>
      <p:sp>
        <p:nvSpPr>
          <p:cNvPr id="5" name="TextBox 7"/>
          <p:cNvSpPr txBox="1"/>
          <p:nvPr/>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
        <p:nvSpPr>
          <p:cNvPr id="6" name="TextBox 7">
            <a:extLst>
              <a:ext uri="{FF2B5EF4-FFF2-40B4-BE49-F238E27FC236}">
                <a16:creationId xmlns:a16="http://schemas.microsoft.com/office/drawing/2014/main" id="{2CF74BEB-D177-45B2-98B9-E2424E8025FB}"/>
              </a:ext>
            </a:extLst>
          </p:cNvPr>
          <p:cNvSpPr txBox="1"/>
          <p:nvPr userDrawn="1"/>
        </p:nvSpPr>
        <p:spPr bwMode="white">
          <a:xfrm>
            <a:off x="4335103" y="6565485"/>
            <a:ext cx="3521798" cy="16126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Tx/>
              <a:buNone/>
              <a:tabLst/>
              <a:defRPr/>
            </a:pPr>
            <a:r>
              <a:rPr kumimoji="0" lang="en-US" sz="1048" b="0" i="0" u="none" strike="noStrike" kern="1200" cap="none" spc="150" normalizeH="0" baseline="0" noProof="0">
                <a:ln>
                  <a:noFill/>
                </a:ln>
                <a:gradFill>
                  <a:gsLst>
                    <a:gs pos="0">
                      <a:srgbClr val="FFFFFF">
                        <a:alpha val="50000"/>
                      </a:srgbClr>
                    </a:gs>
                    <a:gs pos="86000">
                      <a:srgbClr val="FFFFFF">
                        <a:alpha val="50000"/>
                      </a:srgbClr>
                    </a:gs>
                  </a:gsLst>
                  <a:lin ang="5400000" scaled="0"/>
                </a:gradFill>
                <a:effectLst/>
                <a:uLnTx/>
                <a:uFillTx/>
                <a:latin typeface="Segoe UI" panose="020B0502040204020203" pitchFamily="34" charset="0"/>
                <a:ea typeface="+mn-ea"/>
                <a:cs typeface="+mn-cs"/>
              </a:rPr>
              <a:t>MICROSOFT CONFIDENTIAL – INTERNAL ONLY</a:t>
            </a:r>
          </a:p>
        </p:txBody>
      </p:sp>
    </p:spTree>
    <p:extLst>
      <p:ext uri="{BB962C8B-B14F-4D97-AF65-F5344CB8AC3E}">
        <p14:creationId xmlns:p14="http://schemas.microsoft.com/office/powerpoint/2010/main" val="336523741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ree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419601"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382000" y="1905000"/>
            <a:ext cx="33528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648200"/>
            <a:ext cx="3352800"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419598" y="4657681"/>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382000" y="4648200"/>
            <a:ext cx="3352800"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3 Column Photos</a:t>
            </a:r>
          </a:p>
        </p:txBody>
      </p:sp>
    </p:spTree>
    <p:extLst>
      <p:ext uri="{BB962C8B-B14F-4D97-AF65-F5344CB8AC3E}">
        <p14:creationId xmlns:p14="http://schemas.microsoft.com/office/powerpoint/2010/main" val="378566029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column photo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57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3" name="Title 2">
            <a:extLst>
              <a:ext uri="{FF2B5EF4-FFF2-40B4-BE49-F238E27FC236}">
                <a16:creationId xmlns:a16="http://schemas.microsoft.com/office/drawing/2014/main" id="{FC8E30D2-6210-416E-B38B-83B10D9E565A}"/>
              </a:ext>
            </a:extLst>
          </p:cNvPr>
          <p:cNvSpPr>
            <a:spLocks noGrp="1"/>
          </p:cNvSpPr>
          <p:nvPr>
            <p:ph type="title" hasCustomPrompt="1"/>
          </p:nvPr>
        </p:nvSpPr>
        <p:spPr>
          <a:xfrm>
            <a:off x="457200" y="457200"/>
            <a:ext cx="11277600" cy="443198"/>
          </a:xfrm>
        </p:spPr>
        <p:txBody>
          <a:bodyPr/>
          <a:lstStyle>
            <a:lvl1pPr>
              <a:defRPr/>
            </a:lvl1pPr>
          </a:lstStyle>
          <a:p>
            <a:r>
              <a:rPr lang="en-US"/>
              <a:t>4 Column Photos</a:t>
            </a:r>
          </a:p>
        </p:txBody>
      </p:sp>
      <p:sp>
        <p:nvSpPr>
          <p:cNvPr id="19" name="Picture Placeholder 10">
            <a:extLst>
              <a:ext uri="{FF2B5EF4-FFF2-40B4-BE49-F238E27FC236}">
                <a16:creationId xmlns:a16="http://schemas.microsoft.com/office/drawing/2014/main" id="{B6EB7423-EF30-4471-B988-FE53D067CC84}"/>
              </a:ext>
            </a:extLst>
          </p:cNvPr>
          <p:cNvSpPr>
            <a:spLocks noGrp="1"/>
          </p:cNvSpPr>
          <p:nvPr>
            <p:ph type="pic" sz="quarter" idx="15" hasCustomPrompt="1"/>
          </p:nvPr>
        </p:nvSpPr>
        <p:spPr>
          <a:xfrm>
            <a:off x="9220200"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0" name="Text Placeholder 4">
            <a:extLst>
              <a:ext uri="{FF2B5EF4-FFF2-40B4-BE49-F238E27FC236}">
                <a16:creationId xmlns:a16="http://schemas.microsoft.com/office/drawing/2014/main" id="{14A072DE-AD55-472B-B578-9F23C37AADD0}"/>
              </a:ext>
            </a:extLst>
          </p:cNvPr>
          <p:cNvSpPr>
            <a:spLocks noGrp="1"/>
          </p:cNvSpPr>
          <p:nvPr>
            <p:ph type="body" sz="quarter" idx="16" hasCustomPrompt="1"/>
          </p:nvPr>
        </p:nvSpPr>
        <p:spPr>
          <a:xfrm>
            <a:off x="9220200"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1" name="Picture Placeholder 10">
            <a:extLst>
              <a:ext uri="{FF2B5EF4-FFF2-40B4-BE49-F238E27FC236}">
                <a16:creationId xmlns:a16="http://schemas.microsoft.com/office/drawing/2014/main" id="{8554BB6D-4DA6-4AA1-B51E-72B402E4F8BA}"/>
              </a:ext>
            </a:extLst>
          </p:cNvPr>
          <p:cNvSpPr>
            <a:spLocks noGrp="1"/>
          </p:cNvSpPr>
          <p:nvPr>
            <p:ph type="pic" sz="quarter" idx="17" hasCustomPrompt="1"/>
          </p:nvPr>
        </p:nvSpPr>
        <p:spPr>
          <a:xfrm>
            <a:off x="3352801"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2" name="Text Placeholder 4">
            <a:extLst>
              <a:ext uri="{FF2B5EF4-FFF2-40B4-BE49-F238E27FC236}">
                <a16:creationId xmlns:a16="http://schemas.microsoft.com/office/drawing/2014/main" id="{59ACA71F-FCAE-4333-B6E2-FE765F3507BF}"/>
              </a:ext>
            </a:extLst>
          </p:cNvPr>
          <p:cNvSpPr>
            <a:spLocks noGrp="1"/>
          </p:cNvSpPr>
          <p:nvPr>
            <p:ph type="body" sz="quarter" idx="18" hasCustomPrompt="1"/>
          </p:nvPr>
        </p:nvSpPr>
        <p:spPr>
          <a:xfrm>
            <a:off x="3352801"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3" name="Picture Placeholder 10">
            <a:extLst>
              <a:ext uri="{FF2B5EF4-FFF2-40B4-BE49-F238E27FC236}">
                <a16:creationId xmlns:a16="http://schemas.microsoft.com/office/drawing/2014/main" id="{795F65FB-B623-41E0-95BE-EC9E0F8F5958}"/>
              </a:ext>
            </a:extLst>
          </p:cNvPr>
          <p:cNvSpPr>
            <a:spLocks noGrp="1"/>
          </p:cNvSpPr>
          <p:nvPr>
            <p:ph type="pic" sz="quarter" idx="19" hasCustomPrompt="1"/>
          </p:nvPr>
        </p:nvSpPr>
        <p:spPr>
          <a:xfrm>
            <a:off x="6324599" y="1714500"/>
            <a:ext cx="2514600" cy="2514600"/>
          </a:xfrm>
          <a:solidFill>
            <a:schemeClr val="accent1"/>
          </a:solidFill>
        </p:spPr>
        <p:txBody>
          <a:bodyPr anchor="ctr">
            <a:noAutofit/>
          </a:bodyPr>
          <a:lstStyle>
            <a:lvl1pPr marL="0" indent="0" algn="ctr">
              <a:buNone/>
              <a:defRPr sz="2000">
                <a:solidFill>
                  <a:schemeClr val="bg2"/>
                </a:solidFill>
                <a:latin typeface="+mj-lt"/>
              </a:defRPr>
            </a:lvl1pPr>
          </a:lstStyle>
          <a:p>
            <a:r>
              <a:rPr lang="en-US"/>
              <a:t>Drop photo here</a:t>
            </a:r>
          </a:p>
        </p:txBody>
      </p:sp>
      <p:sp>
        <p:nvSpPr>
          <p:cNvPr id="24" name="Text Placeholder 4">
            <a:extLst>
              <a:ext uri="{FF2B5EF4-FFF2-40B4-BE49-F238E27FC236}">
                <a16:creationId xmlns:a16="http://schemas.microsoft.com/office/drawing/2014/main" id="{8A232FE3-5A6D-45EC-92C4-DF161C399176}"/>
              </a:ext>
            </a:extLst>
          </p:cNvPr>
          <p:cNvSpPr>
            <a:spLocks noGrp="1"/>
          </p:cNvSpPr>
          <p:nvPr>
            <p:ph type="body" sz="quarter" idx="20" hasCustomPrompt="1"/>
          </p:nvPr>
        </p:nvSpPr>
        <p:spPr>
          <a:xfrm>
            <a:off x="6324599" y="4419601"/>
            <a:ext cx="2514600" cy="213360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2900837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lumn graphics">
    <p:spTree>
      <p:nvGrpSpPr>
        <p:cNvPr id="1" name=""/>
        <p:cNvGrpSpPr/>
        <p:nvPr/>
      </p:nvGrpSpPr>
      <p:grpSpPr>
        <a:xfrm>
          <a:off x="0" y="0"/>
          <a:ext cx="0" cy="0"/>
          <a:chOff x="0" y="0"/>
          <a:chExt cx="0" cy="0"/>
        </a:xfrm>
      </p:grpSpPr>
      <p:sp>
        <p:nvSpPr>
          <p:cNvPr id="3" name="Rectangle 2"/>
          <p:cNvSpPr/>
          <p:nvPr userDrawn="1"/>
        </p:nvSpPr>
        <p:spPr bwMode="auto">
          <a:xfrm>
            <a:off x="454840"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73939"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6" name="Rectangle 5"/>
          <p:cNvSpPr/>
          <p:nvPr userDrawn="1"/>
        </p:nvSpPr>
        <p:spPr bwMode="auto">
          <a:xfrm>
            <a:off x="4419602"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382004" y="1599723"/>
            <a:ext cx="3352796"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838701"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803463" y="2056923"/>
            <a:ext cx="2514598"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57202" y="5029200"/>
            <a:ext cx="3352796" cy="1579920"/>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4196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382002" y="5029200"/>
            <a:ext cx="3352796" cy="1579920"/>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2" name="Title 1">
            <a:extLst>
              <a:ext uri="{FF2B5EF4-FFF2-40B4-BE49-F238E27FC236}">
                <a16:creationId xmlns:a16="http://schemas.microsoft.com/office/drawing/2014/main" id="{D2E6A29D-EC2B-4B0C-9CCE-388FA30094D3}"/>
              </a:ext>
            </a:extLst>
          </p:cNvPr>
          <p:cNvSpPr>
            <a:spLocks noGrp="1"/>
          </p:cNvSpPr>
          <p:nvPr>
            <p:ph type="title" hasCustomPrompt="1"/>
          </p:nvPr>
        </p:nvSpPr>
        <p:spPr>
          <a:xfrm>
            <a:off x="457200" y="448276"/>
            <a:ext cx="11277600" cy="443198"/>
          </a:xfrm>
        </p:spPr>
        <p:txBody>
          <a:bodyPr/>
          <a:lstStyle>
            <a:lvl1pPr>
              <a:defRPr/>
            </a:lvl1pPr>
          </a:lstStyle>
          <a:p>
            <a:r>
              <a:rPr lang="en-US"/>
              <a:t>Graphic layout: three columns graphic and text</a:t>
            </a:r>
          </a:p>
        </p:txBody>
      </p:sp>
    </p:spTree>
    <p:extLst>
      <p:ext uri="{BB962C8B-B14F-4D97-AF65-F5344CB8AC3E}">
        <p14:creationId xmlns:p14="http://schemas.microsoft.com/office/powerpoint/2010/main" val="1104947756"/>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lumn graphic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235441"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304800" y="1600200"/>
            <a:ext cx="2651760" cy="320040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76200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777833"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304800" y="4927922"/>
            <a:ext cx="2651760" cy="1087477"/>
          </a:xfrm>
        </p:spPr>
        <p:txBody>
          <a:bodyPr lIns="0" tIns="0" rIns="0" bIns="0"/>
          <a:lstStyle>
            <a:lvl1pPr marL="0" indent="0">
              <a:lnSpc>
                <a:spcPct val="100000"/>
              </a:lnSpc>
              <a:spcBef>
                <a:spcPts val="0"/>
              </a:spcBef>
              <a:spcAft>
                <a:spcPts val="800"/>
              </a:spcAft>
              <a:buNone/>
              <a:defRPr sz="1600" b="1">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34097"/>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66606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92640" y="2057400"/>
            <a:ext cx="1737360" cy="2286000"/>
          </a:xfrm>
        </p:spPr>
        <p:txBody>
          <a:bodyPr anchor="ctr">
            <a:noAutofit/>
          </a:bodyPr>
          <a:lstStyle>
            <a:lvl1pPr marL="0" indent="0" algn="ctr">
              <a:buNone/>
              <a:defRPr sz="200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235440" y="4927922"/>
            <a:ext cx="2651760" cy="1087477"/>
          </a:xfrm>
        </p:spPr>
        <p:txBody>
          <a:bodyPr lIns="0" tIns="0" rIns="0" bIns="0"/>
          <a:lstStyle>
            <a:lvl1pPr marL="0" indent="0">
              <a:lnSpc>
                <a:spcPct val="100000"/>
              </a:lnSpc>
              <a:spcBef>
                <a:spcPts val="0"/>
              </a:spcBef>
              <a:spcAft>
                <a:spcPts val="800"/>
              </a:spcAft>
              <a:buNone/>
              <a:defRPr sz="1600">
                <a:solidFill>
                  <a:schemeClr val="accent1"/>
                </a:solidFill>
                <a:latin typeface="+mj-lt"/>
              </a:defRPr>
            </a:lvl1pPr>
            <a:lvl2pPr marL="0" marR="0" indent="0" algn="l" defTabSz="932742" rtl="0" eaLnBrk="1" fontAlgn="auto" latinLnBrk="0" hangingPunct="1">
              <a:lnSpc>
                <a:spcPct val="100000"/>
              </a:lnSpc>
              <a:spcBef>
                <a:spcPts val="0"/>
              </a:spcBef>
              <a:spcAft>
                <a:spcPts val="800"/>
              </a:spcAft>
              <a:buClrTx/>
              <a:buSzPct val="90000"/>
              <a:buFont typeface="Arial" panose="020B0604020202020204" pitchFamily="34" charset="0"/>
              <a:buNone/>
              <a:tabLst/>
              <a:defRPr sz="1600">
                <a:solidFill>
                  <a:srgbClr val="000000"/>
                </a:solidFill>
              </a:defRPr>
            </a:lvl2pPr>
            <a:lvl3pPr marL="457200" indent="0">
              <a:buNone/>
              <a:defRPr/>
            </a:lvl3pPr>
            <a:lvl4pPr marL="685800" indent="0">
              <a:buNone/>
              <a:defRPr/>
            </a:lvl4pPr>
            <a:lvl5pPr marL="914400" indent="0">
              <a:buNone/>
              <a:defRPr/>
            </a:lvl5pPr>
          </a:lstStyle>
          <a:p>
            <a:pPr lvl="0"/>
            <a:r>
              <a:rPr lang="en-US"/>
              <a:t>Title Segoe UI </a:t>
            </a:r>
            <a:r>
              <a:rPr lang="en-US" err="1"/>
              <a:t>Semibold</a:t>
            </a:r>
            <a:r>
              <a:rPr lang="en-US"/>
              <a:t> 16</a:t>
            </a:r>
          </a:p>
          <a:p>
            <a:pPr lvl="1"/>
            <a:r>
              <a:rPr lang="en-US"/>
              <a:t>Body copy Segoe UI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3" name="Title 2">
            <a:extLst>
              <a:ext uri="{FF2B5EF4-FFF2-40B4-BE49-F238E27FC236}">
                <a16:creationId xmlns:a16="http://schemas.microsoft.com/office/drawing/2014/main" id="{AE68C774-D679-43DE-BBE7-8770022457FC}"/>
              </a:ext>
            </a:extLst>
          </p:cNvPr>
          <p:cNvSpPr>
            <a:spLocks noGrp="1"/>
          </p:cNvSpPr>
          <p:nvPr>
            <p:ph type="title" hasCustomPrompt="1"/>
          </p:nvPr>
        </p:nvSpPr>
        <p:spPr>
          <a:xfrm>
            <a:off x="418643" y="448276"/>
            <a:ext cx="11354714" cy="443198"/>
          </a:xfrm>
        </p:spPr>
        <p:txBody>
          <a:bodyPr/>
          <a:lstStyle>
            <a:lvl1pPr>
              <a:defRPr/>
            </a:lvl1pPr>
          </a:lstStyle>
          <a:p>
            <a:r>
              <a:rPr lang="en-US"/>
              <a:t>Graphic layout: four columns graphic and text</a:t>
            </a:r>
          </a:p>
        </p:txBody>
      </p:sp>
    </p:spTree>
    <p:extLst>
      <p:ext uri="{BB962C8B-B14F-4D97-AF65-F5344CB8AC3E}">
        <p14:creationId xmlns:p14="http://schemas.microsoft.com/office/powerpoint/2010/main" val="104880401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406316662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8" name="Text Box 3">
            <a:extLst>
              <a:ext uri="{FF2B5EF4-FFF2-40B4-BE49-F238E27FC236}">
                <a16:creationId xmlns:a16="http://schemas.microsoft.com/office/drawing/2014/main" id="{3BDDD9AA-B6B0-4803-872D-B1B80D263445}"/>
              </a:ext>
            </a:extLst>
          </p:cNvPr>
          <p:cNvSpPr txBox="1">
            <a:spLocks noChangeArrowheads="1"/>
          </p:cNvSpPr>
          <p:nvPr userDrawn="1"/>
        </p:nvSpPr>
        <p:spPr bwMode="blackWhite">
          <a:xfrm>
            <a:off x="269241" y="6099190"/>
            <a:ext cx="4482124"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14" name="Picture 13">
            <a:extLst>
              <a:ext uri="{FF2B5EF4-FFF2-40B4-BE49-F238E27FC236}">
                <a16:creationId xmlns:a16="http://schemas.microsoft.com/office/drawing/2014/main" id="{D526BE74-29FC-4E62-B174-F72E3EA72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033" y="184409"/>
            <a:ext cx="1933263" cy="866482"/>
          </a:xfrm>
          <a:prstGeom prst="rect">
            <a:avLst/>
          </a:prstGeom>
        </p:spPr>
      </p:pic>
    </p:spTree>
    <p:extLst>
      <p:ext uri="{BB962C8B-B14F-4D97-AF65-F5344CB8AC3E}">
        <p14:creationId xmlns:p14="http://schemas.microsoft.com/office/powerpoint/2010/main" val="16704490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peaker notes">
    <p:bg>
      <p:bgRef idx="1001">
        <a:schemeClr val="bg2"/>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418643" y="1189177"/>
            <a:ext cx="11354714" cy="2092881"/>
          </a:xfrm>
          <a:prstGeom prst="rect">
            <a:avLst/>
          </a:prstGeom>
        </p:spPr>
        <p:txBody>
          <a:bodyPr/>
          <a:lstStyle>
            <a:lvl1pPr marL="0" indent="0">
              <a:buClr>
                <a:schemeClr val="tx1"/>
              </a:buClr>
              <a:buSzPct val="90000"/>
              <a:buFont typeface="Arial" pitchFamily="34" charset="0"/>
              <a:buNone/>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290512" indent="0">
              <a:buClr>
                <a:schemeClr val="tx1"/>
              </a:buClr>
              <a:buSzPct val="90000"/>
              <a:buFont typeface="Arial" pitchFamily="34" charset="0"/>
              <a:buNone/>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571500" indent="0">
              <a:buClr>
                <a:schemeClr val="tx1"/>
              </a:buClr>
              <a:buSzPct val="90000"/>
              <a:buFont typeface="Arial" pitchFamily="34" charset="0"/>
              <a:buNone/>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862013" indent="0">
              <a:buClr>
                <a:schemeClr val="tx1"/>
              </a:buClr>
              <a:buSzPct val="90000"/>
              <a:buFont typeface="Arial" pitchFamily="34" charset="0"/>
              <a:buNone/>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090613" indent="0">
              <a:buClr>
                <a:schemeClr val="tx1"/>
              </a:buClr>
              <a:buSzPct val="90000"/>
              <a:buFont typeface="Arial" pitchFamily="34" charset="0"/>
              <a:buNone/>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0291415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DA Slide - Do Not Alter">
    <p:bg>
      <p:bgPr>
        <a:solidFill>
          <a:srgbClr val="002050"/>
        </a:solidFill>
        <a:effectLst/>
      </p:bgPr>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spTree>
    <p:extLst>
      <p:ext uri="{BB962C8B-B14F-4D97-AF65-F5344CB8AC3E}">
        <p14:creationId xmlns:p14="http://schemas.microsoft.com/office/powerpoint/2010/main" val="135511251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09475896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9513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212760701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1713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grpSp>
        <p:nvGrpSpPr>
          <p:cNvPr id="7" name="Graphics">
            <a:extLst>
              <a:ext uri="{FF2B5EF4-FFF2-40B4-BE49-F238E27FC236}">
                <a16:creationId xmlns:a16="http://schemas.microsoft.com/office/drawing/2014/main" id="{49844137-E664-654B-97A6-1BA6EA94A927}"/>
              </a:ext>
            </a:extLst>
          </p:cNvPr>
          <p:cNvGrpSpPr/>
          <p:nvPr userDrawn="1"/>
        </p:nvGrpSpPr>
        <p:grpSpPr>
          <a:xfrm>
            <a:off x="-48445" y="-48445"/>
            <a:ext cx="10881967" cy="6976085"/>
            <a:chOff x="-48445" y="-48445"/>
            <a:chExt cx="10881967" cy="6976085"/>
          </a:xfrm>
        </p:grpSpPr>
        <p:pic>
          <p:nvPicPr>
            <p:cNvPr id="5" name="Logo">
              <a:extLst>
                <a:ext uri="{FF2B5EF4-FFF2-40B4-BE49-F238E27FC236}">
                  <a16:creationId xmlns:a16="http://schemas.microsoft.com/office/drawing/2014/main" id="{3C76A350-1A66-4FEB-9B88-7513BEFA25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723" y="5764610"/>
              <a:ext cx="1679194" cy="979529"/>
            </a:xfrm>
            <a:prstGeom prst="rect">
              <a:avLst/>
            </a:prstGeom>
          </p:spPr>
        </p:pic>
        <p:grpSp>
          <p:nvGrpSpPr>
            <p:cNvPr id="8" name="Lines">
              <a:extLst>
                <a:ext uri="{FF2B5EF4-FFF2-40B4-BE49-F238E27FC236}">
                  <a16:creationId xmlns:a16="http://schemas.microsoft.com/office/drawing/2014/main" id="{7A3209EF-3181-4F31-B89A-6859F52FDA1D}"/>
                </a:ext>
              </a:extLst>
            </p:cNvPr>
            <p:cNvGrpSpPr/>
            <p:nvPr userDrawn="1"/>
          </p:nvGrpSpPr>
          <p:grpSpPr>
            <a:xfrm>
              <a:off x="-48445" y="-48445"/>
              <a:ext cx="10881967" cy="6976085"/>
              <a:chOff x="9982520" y="1834783"/>
              <a:chExt cx="10881967" cy="6976085"/>
            </a:xfrm>
          </p:grpSpPr>
          <p:cxnSp>
            <p:nvCxnSpPr>
              <p:cNvPr id="9" name="Straight Connector 8">
                <a:extLst>
                  <a:ext uri="{FF2B5EF4-FFF2-40B4-BE49-F238E27FC236}">
                    <a16:creationId xmlns:a16="http://schemas.microsoft.com/office/drawing/2014/main" id="{4BFE6F21-8194-49E9-B6FD-BCF8941EA699}"/>
                  </a:ext>
                </a:extLst>
              </p:cNvPr>
              <p:cNvCxnSpPr>
                <a:cxnSpLocks/>
              </p:cNvCxnSpPr>
              <p:nvPr/>
            </p:nvCxnSpPr>
            <p:spPr>
              <a:xfrm flipH="1">
                <a:off x="9982520" y="1834783"/>
                <a:ext cx="3681822" cy="119144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AE31D-79EB-4DFB-8322-B6C6C03BB8A3}"/>
                  </a:ext>
                </a:extLst>
              </p:cNvPr>
              <p:cNvCxnSpPr>
                <a:cxnSpLocks/>
              </p:cNvCxnSpPr>
              <p:nvPr/>
            </p:nvCxnSpPr>
            <p:spPr>
              <a:xfrm flipH="1">
                <a:off x="17836671" y="1834783"/>
                <a:ext cx="3027816" cy="6976085"/>
              </a:xfrm>
              <a:prstGeom prst="line">
                <a:avLst/>
              </a:prstGeom>
              <a:ln w="19050">
                <a:gradFill>
                  <a:gsLst>
                    <a:gs pos="0">
                      <a:srgbClr val="EDAE46"/>
                    </a:gs>
                    <a:gs pos="100000">
                      <a:srgbClr val="D02968"/>
                    </a:gs>
                  </a:gsLst>
                  <a:lin ang="10800000" scaled="0"/>
                </a:gradFill>
              </a:ln>
            </p:spPr>
            <p:style>
              <a:lnRef idx="1">
                <a:schemeClr val="accent1"/>
              </a:lnRef>
              <a:fillRef idx="0">
                <a:schemeClr val="accent1"/>
              </a:fillRef>
              <a:effectRef idx="0">
                <a:schemeClr val="accent1"/>
              </a:effectRef>
              <a:fontRef idx="minor">
                <a:schemeClr val="tx1"/>
              </a:fontRef>
            </p:style>
          </p:cxnSp>
        </p:grpSp>
      </p:grpSp>
      <p:sp>
        <p:nvSpPr>
          <p:cNvPr id="18" name="Presenter Name">
            <a:extLst>
              <a:ext uri="{FF2B5EF4-FFF2-40B4-BE49-F238E27FC236}">
                <a16:creationId xmlns:a16="http://schemas.microsoft.com/office/drawing/2014/main" id="{3F652765-1904-4DD1-B658-0B992F3C2AAA}"/>
              </a:ext>
            </a:extLst>
          </p:cNvPr>
          <p:cNvSpPr>
            <a:spLocks noGrp="1"/>
          </p:cNvSpPr>
          <p:nvPr>
            <p:ph type="body" sz="quarter" idx="13" hasCustomPrompt="1"/>
          </p:nvPr>
        </p:nvSpPr>
        <p:spPr>
          <a:xfrm>
            <a:off x="533398" y="4731577"/>
            <a:ext cx="6400293" cy="296559"/>
          </a:xfrm>
          <a:prstGeom prst="rect">
            <a:avLst/>
          </a:prstGeom>
        </p:spPr>
        <p:txBody>
          <a:bodyPr>
            <a:noAutofit/>
          </a:bodyPr>
          <a:lstStyle>
            <a:lvl1pPr marL="0" indent="0">
              <a:buClr>
                <a:schemeClr val="accent1"/>
              </a:buClr>
              <a:buFont typeface="Arial" panose="020B0604020202020204" pitchFamily="34" charset="0"/>
              <a:buNone/>
              <a:defRPr sz="2000" b="0" cap="all" spc="200" baseline="0">
                <a:solidFill>
                  <a:srgbClr val="EDAE46"/>
                </a:solidFill>
                <a:latin typeface="+mj-lt"/>
              </a:defRPr>
            </a:lvl1pPr>
            <a:lvl2pPr>
              <a:defRPr/>
            </a:lvl2pPr>
          </a:lstStyle>
          <a:p>
            <a:pPr lvl="0"/>
            <a:r>
              <a:rPr lang="en-US"/>
              <a:t>Presenter Name</a:t>
            </a:r>
          </a:p>
        </p:txBody>
      </p:sp>
      <p:sp>
        <p:nvSpPr>
          <p:cNvPr id="16" name="Title Placeholder">
            <a:extLst>
              <a:ext uri="{FF2B5EF4-FFF2-40B4-BE49-F238E27FC236}">
                <a16:creationId xmlns:a16="http://schemas.microsoft.com/office/drawing/2014/main" id="{ABE29FC6-A1FF-4105-B215-639E8DFADDFC}"/>
              </a:ext>
            </a:extLst>
          </p:cNvPr>
          <p:cNvSpPr>
            <a:spLocks noGrp="1"/>
          </p:cNvSpPr>
          <p:nvPr>
            <p:ph type="title" hasCustomPrompt="1"/>
          </p:nvPr>
        </p:nvSpPr>
        <p:spPr>
          <a:xfrm>
            <a:off x="533401" y="872011"/>
            <a:ext cx="6400294" cy="3669607"/>
          </a:xfrm>
        </p:spPr>
        <p:txBody>
          <a:bodyPr anchor="b" anchorCtr="0"/>
          <a:lstStyle>
            <a:lvl1pPr>
              <a:defRPr sz="6600" b="0">
                <a:solidFill>
                  <a:schemeClr val="tx1"/>
                </a:solidFill>
                <a:latin typeface="+mj-lt"/>
                <a:cs typeface="Segoe UI Semibold" panose="020B0702040204020203" pitchFamily="34" charset="0"/>
              </a:defRPr>
            </a:lvl1pPr>
          </a:lstStyle>
          <a:p>
            <a:r>
              <a:rPr lang="en-US"/>
              <a:t>Presentation Title</a:t>
            </a:r>
          </a:p>
        </p:txBody>
      </p:sp>
    </p:spTree>
    <p:extLst>
      <p:ext uri="{BB962C8B-B14F-4D97-AF65-F5344CB8AC3E}">
        <p14:creationId xmlns:p14="http://schemas.microsoft.com/office/powerpoint/2010/main" val="7446469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790990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212726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itle Slide 1">
    <p:bg>
      <p:bgPr>
        <a:solidFill>
          <a:schemeClr val="bg2"/>
        </a:solidFill>
        <a:effectLst/>
      </p:bgPr>
    </p:bg>
    <p:spTree>
      <p:nvGrpSpPr>
        <p:cNvPr id="1" name=""/>
        <p:cNvGrpSpPr/>
        <p:nvPr/>
      </p:nvGrpSpPr>
      <p:grpSpPr>
        <a:xfrm>
          <a:off x="0" y="0"/>
          <a:ext cx="0" cy="0"/>
          <a:chOff x="0" y="0"/>
          <a:chExt cx="0" cy="0"/>
        </a:xfrm>
      </p:grpSpPr>
      <p:pic>
        <p:nvPicPr>
          <p:cNvPr id="6" name="Picture 5" descr="A group of people sitting at a table using a computer&#10;&#10;Description generated with very high confidence">
            <a:extLst>
              <a:ext uri="{FF2B5EF4-FFF2-40B4-BE49-F238E27FC236}">
                <a16:creationId xmlns:a16="http://schemas.microsoft.com/office/drawing/2014/main" id="{6782E959-55B5-434F-9AB4-D997E955CF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1" cy="6857999"/>
          </a:xfrm>
          <a:prstGeom prst="rect">
            <a:avLst/>
          </a:prstGeom>
        </p:spPr>
      </p:pic>
      <p:sp>
        <p:nvSpPr>
          <p:cNvPr id="7" name="Rectangle 6">
            <a:extLst>
              <a:ext uri="{FF2B5EF4-FFF2-40B4-BE49-F238E27FC236}">
                <a16:creationId xmlns:a16="http://schemas.microsoft.com/office/drawing/2014/main" id="{0AD7FB2E-D3FE-47D3-9F8A-5E42AF0946BB}"/>
              </a:ext>
            </a:extLst>
          </p:cNvPr>
          <p:cNvSpPr/>
          <p:nvPr userDrawn="1"/>
        </p:nvSpPr>
        <p:spPr bwMode="auto">
          <a:xfrm>
            <a:off x="-1" y="0"/>
            <a:ext cx="12192001" cy="6858000"/>
          </a:xfrm>
          <a:prstGeom prst="rect">
            <a:avLst/>
          </a:prstGeom>
          <a:gradFill flip="none" rotWithShape="1">
            <a:gsLst>
              <a:gs pos="0">
                <a:srgbClr val="000000">
                  <a:alpha val="45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03DF32BC-DCA5-42CE-A3D3-2157DFB68B53}"/>
              </a:ext>
            </a:extLst>
          </p:cNvPr>
          <p:cNvPicPr>
            <a:picLocks noChangeAspect="1"/>
          </p:cNvPicPr>
          <p:nvPr userDrawn="1"/>
        </p:nvPicPr>
        <p:blipFill>
          <a:blip r:embed="rId3"/>
          <a:stretch>
            <a:fillRect/>
          </a:stretch>
        </p:blipFill>
        <p:spPr bwMode="black">
          <a:xfrm>
            <a:off x="475482" y="486853"/>
            <a:ext cx="1208264" cy="253265"/>
          </a:xfrm>
          <a:prstGeom prst="rect">
            <a:avLst/>
          </a:prstGeom>
        </p:spPr>
      </p:pic>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bg2"/>
                </a:solidFill>
                <a:latin typeface="+mn-lt"/>
              </a:defRPr>
            </a:lvl1pPr>
          </a:lstStyle>
          <a:p>
            <a:pPr lvl="0"/>
            <a:r>
              <a:rPr lang="en-US"/>
              <a:t>Author Name</a:t>
            </a:r>
          </a:p>
          <a:p>
            <a:pPr lvl="0"/>
            <a:r>
              <a:rPr lang="en-US"/>
              <a:t>Date</a:t>
            </a:r>
          </a:p>
        </p:txBody>
      </p:sp>
      <p:sp>
        <p:nvSpPr>
          <p:cNvPr id="10" name="Title 1">
            <a:extLst>
              <a:ext uri="{FF2B5EF4-FFF2-40B4-BE49-F238E27FC236}">
                <a16:creationId xmlns:a16="http://schemas.microsoft.com/office/drawing/2014/main" id="{F6CB3D20-ADD1-4C64-9425-FE3A7A2594C2}"/>
              </a:ext>
            </a:extLst>
          </p:cNvPr>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bg2"/>
                </a:solidFill>
              </a:defRPr>
            </a:lvl1pPr>
          </a:lstStyle>
          <a:p>
            <a:r>
              <a:rPr lang="en-US"/>
              <a:t>Office 365 presentation title or event name</a:t>
            </a:r>
          </a:p>
        </p:txBody>
      </p:sp>
    </p:spTree>
    <p:extLst>
      <p:ext uri="{BB962C8B-B14F-4D97-AF65-F5344CB8AC3E}">
        <p14:creationId xmlns:p14="http://schemas.microsoft.com/office/powerpoint/2010/main" val="311340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lgn="l" defTabSz="896365" rtl="0" eaLnBrk="1" latinLnBrk="0" hangingPunct="1">
              <a:lnSpc>
                <a:spcPts val="3075"/>
              </a:lnSpc>
              <a:spcBef>
                <a:spcPct val="0"/>
              </a:spcBef>
              <a:buNone/>
              <a:defRPr lang="en-US" sz="3137" b="0" strike="noStrike" kern="1200" cap="none" spc="-144" baseline="0" dirty="0">
                <a:ln w="3175">
                  <a:noFill/>
                </a:ln>
                <a:solidFill>
                  <a:srgbClr val="2F2F2F"/>
                </a:solidFill>
                <a:effectLst/>
                <a:latin typeface="+mj-lt"/>
                <a:ea typeface="+mn-ea"/>
                <a:cs typeface="Segoe UI" pitchFamily="34" charset="0"/>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06292143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193818183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pic>
        <p:nvPicPr>
          <p:cNvPr id="3" name="Picture 2">
            <a:extLst>
              <a:ext uri="{FF2B5EF4-FFF2-40B4-BE49-F238E27FC236}">
                <a16:creationId xmlns:a16="http://schemas.microsoft.com/office/drawing/2014/main" id="{327A0659-E0B2-44F6-B4DF-1BF31497F2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6932"/>
            <a:ext cx="7278947" cy="5691068"/>
          </a:xfrm>
          <a:prstGeom prst="rect">
            <a:avLst/>
          </a:prstGeom>
        </p:spPr>
      </p:pic>
      <p:pic>
        <p:nvPicPr>
          <p:cNvPr id="5" name="Picture 4" descr="A screenshot of a computer&#10;&#10;Description generated with very high confidence">
            <a:extLst>
              <a:ext uri="{FF2B5EF4-FFF2-40B4-BE49-F238E27FC236}">
                <a16:creationId xmlns:a16="http://schemas.microsoft.com/office/drawing/2014/main" id="{4C2C783E-C3C4-4908-A60D-1931FA7525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86130134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70204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 Type="http://schemas.openxmlformats.org/officeDocument/2006/relationships/slideLayout" Target="../slideLayouts/slideLayout221.xml"/><Relationship Id="rId21" Type="http://schemas.openxmlformats.org/officeDocument/2006/relationships/theme" Target="../theme/theme10.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image" Target="../media/image58.png"/><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image" Target="../media/image20.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11.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18" Type="http://schemas.openxmlformats.org/officeDocument/2006/relationships/slideLayout" Target="../slideLayouts/slideLayout26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17" Type="http://schemas.openxmlformats.org/officeDocument/2006/relationships/slideLayout" Target="../slideLayouts/slideLayout266.xml"/><Relationship Id="rId2" Type="http://schemas.openxmlformats.org/officeDocument/2006/relationships/slideLayout" Target="../slideLayouts/slideLayout251.xml"/><Relationship Id="rId16" Type="http://schemas.openxmlformats.org/officeDocument/2006/relationships/slideLayout" Target="../slideLayouts/slideLayout265.xml"/><Relationship Id="rId20" Type="http://schemas.openxmlformats.org/officeDocument/2006/relationships/theme" Target="../theme/theme12.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5" Type="http://schemas.openxmlformats.org/officeDocument/2006/relationships/slideLayout" Target="../slideLayouts/slideLayout264.xml"/><Relationship Id="rId10" Type="http://schemas.openxmlformats.org/officeDocument/2006/relationships/slideLayout" Target="../slideLayouts/slideLayout259.xml"/><Relationship Id="rId19" Type="http://schemas.openxmlformats.org/officeDocument/2006/relationships/slideLayout" Target="../slideLayouts/slideLayout268.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slideLayout" Target="../slideLayouts/slideLayout2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1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slideLayout" Target="../slideLayouts/slideLayout297.xml"/><Relationship Id="rId26" Type="http://schemas.openxmlformats.org/officeDocument/2006/relationships/slideLayout" Target="../slideLayouts/slideLayout305.xml"/><Relationship Id="rId39" Type="http://schemas.openxmlformats.org/officeDocument/2006/relationships/slideLayout" Target="../slideLayouts/slideLayout318.xml"/><Relationship Id="rId3" Type="http://schemas.openxmlformats.org/officeDocument/2006/relationships/slideLayout" Target="../slideLayouts/slideLayout282.xml"/><Relationship Id="rId21" Type="http://schemas.openxmlformats.org/officeDocument/2006/relationships/slideLayout" Target="../slideLayouts/slideLayout300.xml"/><Relationship Id="rId34" Type="http://schemas.openxmlformats.org/officeDocument/2006/relationships/slideLayout" Target="../slideLayouts/slideLayout313.xml"/><Relationship Id="rId42" Type="http://schemas.openxmlformats.org/officeDocument/2006/relationships/image" Target="../media/image20.emf"/><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5" Type="http://schemas.openxmlformats.org/officeDocument/2006/relationships/slideLayout" Target="../slideLayouts/slideLayout304.xml"/><Relationship Id="rId33" Type="http://schemas.openxmlformats.org/officeDocument/2006/relationships/slideLayout" Target="../slideLayouts/slideLayout312.xml"/><Relationship Id="rId38" Type="http://schemas.openxmlformats.org/officeDocument/2006/relationships/slideLayout" Target="../slideLayouts/slideLayout317.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slideLayout" Target="../slideLayouts/slideLayout299.xml"/><Relationship Id="rId29" Type="http://schemas.openxmlformats.org/officeDocument/2006/relationships/slideLayout" Target="../slideLayouts/slideLayout308.xml"/><Relationship Id="rId41" Type="http://schemas.openxmlformats.org/officeDocument/2006/relationships/theme" Target="../theme/theme14.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24" Type="http://schemas.openxmlformats.org/officeDocument/2006/relationships/slideLayout" Target="../slideLayouts/slideLayout303.xml"/><Relationship Id="rId32" Type="http://schemas.openxmlformats.org/officeDocument/2006/relationships/slideLayout" Target="../slideLayouts/slideLayout311.xml"/><Relationship Id="rId37" Type="http://schemas.openxmlformats.org/officeDocument/2006/relationships/slideLayout" Target="../slideLayouts/slideLayout316.xml"/><Relationship Id="rId40" Type="http://schemas.openxmlformats.org/officeDocument/2006/relationships/slideLayout" Target="../slideLayouts/slideLayout319.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23" Type="http://schemas.openxmlformats.org/officeDocument/2006/relationships/slideLayout" Target="../slideLayouts/slideLayout302.xml"/><Relationship Id="rId28" Type="http://schemas.openxmlformats.org/officeDocument/2006/relationships/slideLayout" Target="../slideLayouts/slideLayout307.xml"/><Relationship Id="rId36" Type="http://schemas.openxmlformats.org/officeDocument/2006/relationships/slideLayout" Target="../slideLayouts/slideLayout315.xml"/><Relationship Id="rId10" Type="http://schemas.openxmlformats.org/officeDocument/2006/relationships/slideLayout" Target="../slideLayouts/slideLayout289.xml"/><Relationship Id="rId19" Type="http://schemas.openxmlformats.org/officeDocument/2006/relationships/slideLayout" Target="../slideLayouts/slideLayout298.xml"/><Relationship Id="rId31" Type="http://schemas.openxmlformats.org/officeDocument/2006/relationships/slideLayout" Target="../slideLayouts/slideLayout310.xml"/><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 Id="rId22" Type="http://schemas.openxmlformats.org/officeDocument/2006/relationships/slideLayout" Target="../slideLayouts/slideLayout301.xml"/><Relationship Id="rId27" Type="http://schemas.openxmlformats.org/officeDocument/2006/relationships/slideLayout" Target="../slideLayouts/slideLayout306.xml"/><Relationship Id="rId30" Type="http://schemas.openxmlformats.org/officeDocument/2006/relationships/slideLayout" Target="../slideLayouts/slideLayout309.xml"/><Relationship Id="rId35" Type="http://schemas.openxmlformats.org/officeDocument/2006/relationships/slideLayout" Target="../slideLayouts/slideLayout3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slideLayout" Target="../slideLayouts/slideLayout337.xml"/><Relationship Id="rId26" Type="http://schemas.openxmlformats.org/officeDocument/2006/relationships/slideLayout" Target="../slideLayouts/slideLayout345.xml"/><Relationship Id="rId39" Type="http://schemas.openxmlformats.org/officeDocument/2006/relationships/slideLayout" Target="../slideLayouts/slideLayout358.xml"/><Relationship Id="rId3" Type="http://schemas.openxmlformats.org/officeDocument/2006/relationships/slideLayout" Target="../slideLayouts/slideLayout322.xml"/><Relationship Id="rId21" Type="http://schemas.openxmlformats.org/officeDocument/2006/relationships/slideLayout" Target="../slideLayouts/slideLayout340.xml"/><Relationship Id="rId34" Type="http://schemas.openxmlformats.org/officeDocument/2006/relationships/slideLayout" Target="../slideLayouts/slideLayout353.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5" Type="http://schemas.openxmlformats.org/officeDocument/2006/relationships/slideLayout" Target="../slideLayouts/slideLayout344.xml"/><Relationship Id="rId33" Type="http://schemas.openxmlformats.org/officeDocument/2006/relationships/slideLayout" Target="../slideLayouts/slideLayout352.xml"/><Relationship Id="rId38" Type="http://schemas.openxmlformats.org/officeDocument/2006/relationships/slideLayout" Target="../slideLayouts/slideLayout357.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20" Type="http://schemas.openxmlformats.org/officeDocument/2006/relationships/slideLayout" Target="../slideLayouts/slideLayout339.xml"/><Relationship Id="rId29" Type="http://schemas.openxmlformats.org/officeDocument/2006/relationships/slideLayout" Target="../slideLayouts/slideLayout348.xml"/><Relationship Id="rId41" Type="http://schemas.openxmlformats.org/officeDocument/2006/relationships/image" Target="../media/image20.emf"/><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24" Type="http://schemas.openxmlformats.org/officeDocument/2006/relationships/slideLayout" Target="../slideLayouts/slideLayout343.xml"/><Relationship Id="rId32" Type="http://schemas.openxmlformats.org/officeDocument/2006/relationships/slideLayout" Target="../slideLayouts/slideLayout351.xml"/><Relationship Id="rId37" Type="http://schemas.openxmlformats.org/officeDocument/2006/relationships/slideLayout" Target="../slideLayouts/slideLayout356.xml"/><Relationship Id="rId40" Type="http://schemas.openxmlformats.org/officeDocument/2006/relationships/theme" Target="../theme/theme15.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23" Type="http://schemas.openxmlformats.org/officeDocument/2006/relationships/slideLayout" Target="../slideLayouts/slideLayout342.xml"/><Relationship Id="rId28" Type="http://schemas.openxmlformats.org/officeDocument/2006/relationships/slideLayout" Target="../slideLayouts/slideLayout347.xml"/><Relationship Id="rId36" Type="http://schemas.openxmlformats.org/officeDocument/2006/relationships/slideLayout" Target="../slideLayouts/slideLayout355.xml"/><Relationship Id="rId10" Type="http://schemas.openxmlformats.org/officeDocument/2006/relationships/slideLayout" Target="../slideLayouts/slideLayout329.xml"/><Relationship Id="rId19" Type="http://schemas.openxmlformats.org/officeDocument/2006/relationships/slideLayout" Target="../slideLayouts/slideLayout338.xml"/><Relationship Id="rId31" Type="http://schemas.openxmlformats.org/officeDocument/2006/relationships/slideLayout" Target="../slideLayouts/slideLayout350.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 Id="rId22" Type="http://schemas.openxmlformats.org/officeDocument/2006/relationships/slideLayout" Target="../slideLayouts/slideLayout341.xml"/><Relationship Id="rId27" Type="http://schemas.openxmlformats.org/officeDocument/2006/relationships/slideLayout" Target="../slideLayouts/slideLayout346.xml"/><Relationship Id="rId30" Type="http://schemas.openxmlformats.org/officeDocument/2006/relationships/slideLayout" Target="../slideLayouts/slideLayout349.xml"/><Relationship Id="rId35" Type="http://schemas.openxmlformats.org/officeDocument/2006/relationships/slideLayout" Target="../slideLayouts/slideLayout3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16.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theme" Target="../theme/theme1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8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18.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20.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34" Type="http://schemas.openxmlformats.org/officeDocument/2006/relationships/image" Target="../media/image25.emf"/><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theme" Target="../theme/theme6.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slideLayout" Target="../slideLayouts/slideLayout133.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9" Type="http://schemas.openxmlformats.org/officeDocument/2006/relationships/slideLayout" Target="../slideLayouts/slideLayout175.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34" Type="http://schemas.openxmlformats.org/officeDocument/2006/relationships/slideLayout" Target="../slideLayouts/slideLayout170.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33" Type="http://schemas.openxmlformats.org/officeDocument/2006/relationships/slideLayout" Target="../slideLayouts/slideLayout169.xml"/><Relationship Id="rId38" Type="http://schemas.openxmlformats.org/officeDocument/2006/relationships/slideLayout" Target="../slideLayouts/slideLayout174.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slideLayout" Target="../slideLayouts/slideLayout165.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slideLayout" Target="../slideLayouts/slideLayout168.xml"/><Relationship Id="rId37" Type="http://schemas.openxmlformats.org/officeDocument/2006/relationships/slideLayout" Target="../slideLayouts/slideLayout173.xml"/><Relationship Id="rId40" Type="http://schemas.openxmlformats.org/officeDocument/2006/relationships/theme" Target="../theme/theme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36" Type="http://schemas.openxmlformats.org/officeDocument/2006/relationships/slideLayout" Target="../slideLayouts/slideLayout172.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slideLayout" Target="../slideLayouts/slideLayout167.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slideLayout" Target="../slideLayouts/slideLayout166.xml"/><Relationship Id="rId35" Type="http://schemas.openxmlformats.org/officeDocument/2006/relationships/slideLayout" Target="../slideLayouts/slideLayout1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8.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 Type="http://schemas.openxmlformats.org/officeDocument/2006/relationships/slideLayout" Target="../slideLayouts/slideLayout189.xml"/><Relationship Id="rId21" Type="http://schemas.openxmlformats.org/officeDocument/2006/relationships/slideLayout" Target="../slideLayouts/slideLayout207.xml"/><Relationship Id="rId34" Type="http://schemas.openxmlformats.org/officeDocument/2006/relationships/image" Target="../media/image25.emf"/><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theme" Target="../theme/theme9.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5073" r:id="rId1"/>
    <p:sldLayoutId id="2147485074" r:id="rId2"/>
    <p:sldLayoutId id="2147485144" r:id="rId3"/>
    <p:sldLayoutId id="2147485075" r:id="rId4"/>
    <p:sldLayoutId id="2147485076" r:id="rId5"/>
    <p:sldLayoutId id="2147485125" r:id="rId6"/>
    <p:sldLayoutId id="2147485078" r:id="rId7"/>
    <p:sldLayoutId id="2147485079" r:id="rId8"/>
    <p:sldLayoutId id="2147485145" r:id="rId9"/>
    <p:sldLayoutId id="2147485080" r:id="rId10"/>
    <p:sldLayoutId id="2147485081" r:id="rId11"/>
    <p:sldLayoutId id="2147484906" r:id="rId12"/>
    <p:sldLayoutId id="2147485065" r:id="rId13"/>
    <p:sldLayoutId id="2147485066" r:id="rId14"/>
    <p:sldLayoutId id="2147485067" r:id="rId15"/>
    <p:sldLayoutId id="2147485068" r:id="rId16"/>
    <p:sldLayoutId id="2147485069" r:id="rId17"/>
    <p:sldLayoutId id="2147485070" r:id="rId18"/>
    <p:sldLayoutId id="2147485071"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099236822"/>
      </p:ext>
    </p:extLst>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79" r:id="rId4"/>
    <p:sldLayoutId id="2147485480" r:id="rId5"/>
    <p:sldLayoutId id="2147485481" r:id="rId6"/>
    <p:sldLayoutId id="2147485482" r:id="rId7"/>
    <p:sldLayoutId id="2147485483" r:id="rId8"/>
    <p:sldLayoutId id="2147485484" r:id="rId9"/>
    <p:sldLayoutId id="2147485485" r:id="rId10"/>
    <p:sldLayoutId id="2147485486" r:id="rId11"/>
    <p:sldLayoutId id="2147485487" r:id="rId12"/>
    <p:sldLayoutId id="2147485488" r:id="rId13"/>
    <p:sldLayoutId id="2147485489" r:id="rId14"/>
    <p:sldLayoutId id="2147485490" r:id="rId15"/>
    <p:sldLayoutId id="2147485491" r:id="rId16"/>
    <p:sldLayoutId id="2147485492" r:id="rId17"/>
    <p:sldLayoutId id="2147485493" r:id="rId18"/>
    <p:sldLayoutId id="2147485494" r:id="rId19"/>
    <p:sldLayoutId id="2147485496" r:id="rId20"/>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7F7F01-5D72-445D-A623-08EB124DD294}"/>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FDF884-EBB5-4CF6-8B98-67A5249B5D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AFD38-4DE0-4EF8-9F03-A3D621BFF9D8}"/>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73CEA-215F-4674-8E89-B891E121F4B2}" type="datetimeFigureOut">
              <a:rPr lang="en-US" smtClean="0"/>
              <a:t>9/16/2020</a:t>
            </a:fld>
            <a:endParaRPr lang="en-US"/>
          </a:p>
        </p:txBody>
      </p:sp>
      <p:sp>
        <p:nvSpPr>
          <p:cNvPr id="5" name="Footer Placeholder 4">
            <a:extLst>
              <a:ext uri="{FF2B5EF4-FFF2-40B4-BE49-F238E27FC236}">
                <a16:creationId xmlns:a16="http://schemas.microsoft.com/office/drawing/2014/main" id="{9BA87762-9207-47B8-A9AC-D3571D89BE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8D813C-1B08-4D93-8D3C-790C3D9A336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5D631-E2CD-463E-9ACE-A0A1DB71CC67}" type="slidenum">
              <a:rPr lang="en-US" smtClean="0"/>
              <a:t>‹#›</a:t>
            </a:fld>
            <a:endParaRPr lang="en-US"/>
          </a:p>
        </p:txBody>
      </p:sp>
    </p:spTree>
    <p:extLst>
      <p:ext uri="{BB962C8B-B14F-4D97-AF65-F5344CB8AC3E}">
        <p14:creationId xmlns:p14="http://schemas.microsoft.com/office/powerpoint/2010/main" val="884367556"/>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E7E57-8975-48FA-BA96-45CDFD6A8686}" type="datetimeFigureOut">
              <a:rPr lang="en-US" smtClean="0"/>
              <a:t>9/16/2020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C29FE-ED86-4CE9-A6B9-EC7F521EB27B}" type="slidenum">
              <a:rPr lang="en-US" smtClean="0"/>
              <a:t>‹#›</a:t>
            </a:fld>
            <a:endParaRPr lang="en-US"/>
          </a:p>
        </p:txBody>
      </p:sp>
    </p:spTree>
    <p:extLst>
      <p:ext uri="{BB962C8B-B14F-4D97-AF65-F5344CB8AC3E}">
        <p14:creationId xmlns:p14="http://schemas.microsoft.com/office/powerpoint/2010/main" val="30614776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41" r:id="rId16"/>
    <p:sldLayoutId id="2147484967" r:id="rId17"/>
    <p:sldLayoutId id="2147484968" r:id="rId18"/>
    <p:sldLayoutId id="21474849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1DF418-BE17-4548-96AA-C90522BF260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98F720-8188-4ECA-B988-CFDC75CAC7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4CD542-8C19-4324-8E27-381C0BA52F8B}"/>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639A3-6C44-4443-A6AD-7B50D0759B02}" type="datetimeFigureOut">
              <a:rPr lang="en-US" smtClean="0"/>
              <a:t>9/16/2020</a:t>
            </a:fld>
            <a:endParaRPr lang="en-US"/>
          </a:p>
        </p:txBody>
      </p:sp>
      <p:sp>
        <p:nvSpPr>
          <p:cNvPr id="5" name="Footer Placeholder 4">
            <a:extLst>
              <a:ext uri="{FF2B5EF4-FFF2-40B4-BE49-F238E27FC236}">
                <a16:creationId xmlns:a16="http://schemas.microsoft.com/office/drawing/2014/main" id="{19547D00-8AE3-46C5-9A05-E7E29F31F9E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56300-CDFC-4B00-81E7-6F6CB33D410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92B6A-091F-4141-9A21-5B93AE76D859}" type="slidenum">
              <a:rPr lang="en-US" smtClean="0"/>
              <a:t>‹#›</a:t>
            </a:fld>
            <a:endParaRPr lang="en-US"/>
          </a:p>
        </p:txBody>
      </p:sp>
    </p:spTree>
    <p:extLst>
      <p:ext uri="{BB962C8B-B14F-4D97-AF65-F5344CB8AC3E}">
        <p14:creationId xmlns:p14="http://schemas.microsoft.com/office/powerpoint/2010/main" val="2954959461"/>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Lst>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2"/>
          <a:stretch>
            <a:fillRect/>
          </a:stretch>
        </p:blipFill>
        <p:spPr>
          <a:xfrm rot="5400000">
            <a:off x="9179298" y="3012080"/>
            <a:ext cx="6858623" cy="833218"/>
          </a:xfrm>
          <a:prstGeom prst="rect">
            <a:avLst/>
          </a:prstGeom>
        </p:spPr>
      </p:pic>
      <p:sp>
        <p:nvSpPr>
          <p:cNvPr id="3" name="Footer Placeholder 5">
            <a:extLst>
              <a:ext uri="{FF2B5EF4-FFF2-40B4-BE49-F238E27FC236}">
                <a16:creationId xmlns:a16="http://schemas.microsoft.com/office/drawing/2014/main" id="{0B8E7898-51C2-4531-8D84-6FE31C25BDC9}"/>
              </a:ext>
            </a:extLst>
          </p:cNvPr>
          <p:cNvSpPr txBox="1">
            <a:spLocks/>
          </p:cNvSpPr>
          <p:nvPr userDrawn="1"/>
        </p:nvSpPr>
        <p:spPr>
          <a:xfrm>
            <a:off x="361839"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latin typeface="Segoe UI"/>
              </a:rPr>
              <a:t>© Microsoft Corporation                                                                                  								                      Microsoft 365 </a:t>
            </a:r>
          </a:p>
        </p:txBody>
      </p:sp>
    </p:spTree>
    <p:extLst>
      <p:ext uri="{BB962C8B-B14F-4D97-AF65-F5344CB8AC3E}">
        <p14:creationId xmlns:p14="http://schemas.microsoft.com/office/powerpoint/2010/main" val="2332692703"/>
      </p:ext>
    </p:extLst>
  </p:cSld>
  <p:clrMap bg1="lt1" tx1="dk1" bg2="lt2" tx2="dk2" accent1="accent1" accent2="accent2" accent3="accent3" accent4="accent4" accent5="accent5" accent6="accent6" hlink="hlink" folHlink="folHlink"/>
  <p:sldLayoutIdLst>
    <p:sldLayoutId id="2147485531" r:id="rId1"/>
    <p:sldLayoutId id="2147485532" r:id="rId2"/>
    <p:sldLayoutId id="2147485533" r:id="rId3"/>
    <p:sldLayoutId id="2147485534" r:id="rId4"/>
    <p:sldLayoutId id="2147485535" r:id="rId5"/>
    <p:sldLayoutId id="2147485536" r:id="rId6"/>
    <p:sldLayoutId id="2147485537" r:id="rId7"/>
    <p:sldLayoutId id="2147485538" r:id="rId8"/>
    <p:sldLayoutId id="2147485539" r:id="rId9"/>
    <p:sldLayoutId id="2147485540" r:id="rId10"/>
    <p:sldLayoutId id="2147485541" r:id="rId11"/>
    <p:sldLayoutId id="2147485542" r:id="rId12"/>
    <p:sldLayoutId id="2147485543" r:id="rId13"/>
    <p:sldLayoutId id="2147485544" r:id="rId14"/>
    <p:sldLayoutId id="2147485545" r:id="rId15"/>
    <p:sldLayoutId id="2147485546" r:id="rId16"/>
    <p:sldLayoutId id="2147485547" r:id="rId17"/>
    <p:sldLayoutId id="2147485548" r:id="rId18"/>
    <p:sldLayoutId id="2147485549" r:id="rId19"/>
    <p:sldLayoutId id="2147485550" r:id="rId20"/>
    <p:sldLayoutId id="2147485551" r:id="rId21"/>
    <p:sldLayoutId id="2147485552" r:id="rId22"/>
    <p:sldLayoutId id="2147485553" r:id="rId23"/>
    <p:sldLayoutId id="2147485554" r:id="rId24"/>
    <p:sldLayoutId id="2147485555" r:id="rId25"/>
    <p:sldLayoutId id="2147485556" r:id="rId26"/>
    <p:sldLayoutId id="2147485557" r:id="rId27"/>
    <p:sldLayoutId id="2147485558" r:id="rId28"/>
    <p:sldLayoutId id="2147485559" r:id="rId29"/>
    <p:sldLayoutId id="2147485560" r:id="rId30"/>
    <p:sldLayoutId id="2147485561" r:id="rId31"/>
    <p:sldLayoutId id="2147485562" r:id="rId32"/>
    <p:sldLayoutId id="2147485563" r:id="rId33"/>
    <p:sldLayoutId id="2147485564" r:id="rId34"/>
    <p:sldLayoutId id="2147485565" r:id="rId35"/>
    <p:sldLayoutId id="2147485566" r:id="rId36"/>
    <p:sldLayoutId id="2147485567" r:id="rId37"/>
    <p:sldLayoutId id="2147485568" r:id="rId38"/>
    <p:sldLayoutId id="2147485569" r:id="rId39"/>
    <p:sldLayoutId id="2147485570" r:id="rId40"/>
  </p:sldLayoutIdLst>
  <p:transition>
    <p:fade/>
  </p:transition>
  <p:hf hdr="0" ftr="0" dt="0"/>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41"/>
          <a:stretch>
            <a:fillRect/>
          </a:stretch>
        </p:blipFill>
        <p:spPr>
          <a:xfrm rot="5400000">
            <a:off x="9179299" y="3012080"/>
            <a:ext cx="6858623" cy="833218"/>
          </a:xfrm>
          <a:prstGeom prst="rect">
            <a:avLst/>
          </a:prstGeom>
        </p:spPr>
      </p:pic>
      <p:sp>
        <p:nvSpPr>
          <p:cNvPr id="3" name="Footer Placeholder 5">
            <a:extLst>
              <a:ext uri="{FF2B5EF4-FFF2-40B4-BE49-F238E27FC236}">
                <a16:creationId xmlns:a16="http://schemas.microsoft.com/office/drawing/2014/main" id="{0B8E7898-51C2-4531-8D84-6FE31C25BDC9}"/>
              </a:ext>
            </a:extLst>
          </p:cNvPr>
          <p:cNvSpPr txBox="1">
            <a:spLocks/>
          </p:cNvSpPr>
          <p:nvPr userDrawn="1"/>
        </p:nvSpPr>
        <p:spPr>
          <a:xfrm>
            <a:off x="361840" y="6543600"/>
            <a:ext cx="11586711" cy="118296"/>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016">
              <a:defRPr/>
            </a:pPr>
            <a:r>
              <a:rPr lang="en-US" sz="784">
                <a:latin typeface="Segoe UI"/>
              </a:rPr>
              <a:t>© Microsoft Corporation                                                                                  								                      Microsoft 365 </a:t>
            </a:r>
          </a:p>
        </p:txBody>
      </p:sp>
    </p:spTree>
    <p:extLst>
      <p:ext uri="{BB962C8B-B14F-4D97-AF65-F5344CB8AC3E}">
        <p14:creationId xmlns:p14="http://schemas.microsoft.com/office/powerpoint/2010/main" val="164218353"/>
      </p:ext>
    </p:extLst>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 id="2147485583" r:id="rId12"/>
    <p:sldLayoutId id="2147485584" r:id="rId13"/>
    <p:sldLayoutId id="2147485585" r:id="rId14"/>
    <p:sldLayoutId id="2147485586" r:id="rId15"/>
    <p:sldLayoutId id="2147485587" r:id="rId16"/>
    <p:sldLayoutId id="2147485588" r:id="rId17"/>
    <p:sldLayoutId id="2147485589" r:id="rId18"/>
    <p:sldLayoutId id="2147485590" r:id="rId19"/>
    <p:sldLayoutId id="2147485591" r:id="rId20"/>
    <p:sldLayoutId id="2147485592" r:id="rId21"/>
    <p:sldLayoutId id="2147485593" r:id="rId22"/>
    <p:sldLayoutId id="2147485594" r:id="rId23"/>
    <p:sldLayoutId id="2147485595" r:id="rId24"/>
    <p:sldLayoutId id="2147485596" r:id="rId25"/>
    <p:sldLayoutId id="2147485597" r:id="rId26"/>
    <p:sldLayoutId id="2147485598" r:id="rId27"/>
    <p:sldLayoutId id="2147485599" r:id="rId28"/>
    <p:sldLayoutId id="2147485600" r:id="rId29"/>
    <p:sldLayoutId id="2147485601" r:id="rId30"/>
    <p:sldLayoutId id="2147485602" r:id="rId31"/>
    <p:sldLayoutId id="2147485603" r:id="rId32"/>
    <p:sldLayoutId id="2147485604" r:id="rId33"/>
    <p:sldLayoutId id="2147485605" r:id="rId34"/>
    <p:sldLayoutId id="2147485606" r:id="rId35"/>
    <p:sldLayoutId id="2147485607" r:id="rId36"/>
    <p:sldLayoutId id="2147485608" r:id="rId37"/>
    <p:sldLayoutId id="2147485609" r:id="rId38"/>
    <p:sldLayoutId id="2147485610" r:id="rId39"/>
  </p:sldLayoutIdLst>
  <p:transition>
    <p:fade/>
  </p:transition>
  <p:hf hdr="0" ftr="0" dt="0"/>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66F2-9989-49CC-A842-E71B8F6EAE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9DAF9B-3A0D-4793-AC9A-EA3073DA3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F693-9DD3-4F8D-9569-3D8F0A8FAAB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44041B4-2326-4991-8CA8-E3336768F52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707D56-9BED-49F3-B05F-F1FB3183B93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86DE1-EF52-4DEA-A416-B41A54338584}" type="slidenum">
              <a:rPr lang="en-US" smtClean="0"/>
              <a:t>‹#›</a:t>
            </a:fld>
            <a:endParaRPr lang="en-US"/>
          </a:p>
        </p:txBody>
      </p:sp>
    </p:spTree>
    <p:extLst>
      <p:ext uri="{BB962C8B-B14F-4D97-AF65-F5344CB8AC3E}">
        <p14:creationId xmlns:p14="http://schemas.microsoft.com/office/powerpoint/2010/main" val="2634021851"/>
      </p:ext>
    </p:extLst>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hf hdr="0" ftr="0" dt="0"/>
  <p:txStyles>
    <p:titleStyle>
      <a:lvl1pPr algn="l" defTabSz="91422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6" indent="-228556" algn="l" defTabSz="91422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8" indent="-228556" algn="l" defTabSz="91422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81" indent="-228556" algn="l" defTabSz="91422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9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05"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118"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30"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41"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53" indent="-228556" algn="l" defTabSz="91422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25" rtl="0" eaLnBrk="1" latinLnBrk="0" hangingPunct="1">
        <a:defRPr sz="1800" kern="1200">
          <a:solidFill>
            <a:schemeClr val="tx1"/>
          </a:solidFill>
          <a:latin typeface="+mn-lt"/>
          <a:ea typeface="+mn-ea"/>
          <a:cs typeface="+mn-cs"/>
        </a:defRPr>
      </a:lvl1pPr>
      <a:lvl2pPr marL="457112" algn="l" defTabSz="914225" rtl="0" eaLnBrk="1" latinLnBrk="0" hangingPunct="1">
        <a:defRPr sz="1800" kern="1200">
          <a:solidFill>
            <a:schemeClr val="tx1"/>
          </a:solidFill>
          <a:latin typeface="+mn-lt"/>
          <a:ea typeface="+mn-ea"/>
          <a:cs typeface="+mn-cs"/>
        </a:defRPr>
      </a:lvl2pPr>
      <a:lvl3pPr marL="914225" algn="l" defTabSz="914225" rtl="0" eaLnBrk="1" latinLnBrk="0" hangingPunct="1">
        <a:defRPr sz="1800" kern="1200">
          <a:solidFill>
            <a:schemeClr val="tx1"/>
          </a:solidFill>
          <a:latin typeface="+mn-lt"/>
          <a:ea typeface="+mn-ea"/>
          <a:cs typeface="+mn-cs"/>
        </a:defRPr>
      </a:lvl3pPr>
      <a:lvl4pPr marL="1371337" algn="l" defTabSz="914225" rtl="0" eaLnBrk="1" latinLnBrk="0" hangingPunct="1">
        <a:defRPr sz="1800" kern="1200">
          <a:solidFill>
            <a:schemeClr val="tx1"/>
          </a:solidFill>
          <a:latin typeface="+mn-lt"/>
          <a:ea typeface="+mn-ea"/>
          <a:cs typeface="+mn-cs"/>
        </a:defRPr>
      </a:lvl4pPr>
      <a:lvl5pPr marL="1828449" algn="l" defTabSz="914225" rtl="0" eaLnBrk="1" latinLnBrk="0" hangingPunct="1">
        <a:defRPr sz="1800" kern="1200">
          <a:solidFill>
            <a:schemeClr val="tx1"/>
          </a:solidFill>
          <a:latin typeface="+mn-lt"/>
          <a:ea typeface="+mn-ea"/>
          <a:cs typeface="+mn-cs"/>
        </a:defRPr>
      </a:lvl5pPr>
      <a:lvl6pPr marL="2285561" algn="l" defTabSz="914225" rtl="0" eaLnBrk="1" latinLnBrk="0" hangingPunct="1">
        <a:defRPr sz="1800" kern="1200">
          <a:solidFill>
            <a:schemeClr val="tx1"/>
          </a:solidFill>
          <a:latin typeface="+mn-lt"/>
          <a:ea typeface="+mn-ea"/>
          <a:cs typeface="+mn-cs"/>
        </a:defRPr>
      </a:lvl6pPr>
      <a:lvl7pPr marL="2742674" algn="l" defTabSz="914225" rtl="0" eaLnBrk="1" latinLnBrk="0" hangingPunct="1">
        <a:defRPr sz="1800" kern="1200">
          <a:solidFill>
            <a:schemeClr val="tx1"/>
          </a:solidFill>
          <a:latin typeface="+mn-lt"/>
          <a:ea typeface="+mn-ea"/>
          <a:cs typeface="+mn-cs"/>
        </a:defRPr>
      </a:lvl7pPr>
      <a:lvl8pPr marL="3199785" algn="l" defTabSz="914225" rtl="0" eaLnBrk="1" latinLnBrk="0" hangingPunct="1">
        <a:defRPr sz="1800" kern="1200">
          <a:solidFill>
            <a:schemeClr val="tx1"/>
          </a:solidFill>
          <a:latin typeface="+mn-lt"/>
          <a:ea typeface="+mn-ea"/>
          <a:cs typeface="+mn-cs"/>
        </a:defRPr>
      </a:lvl8pPr>
      <a:lvl9pPr marL="3656897" algn="l" defTabSz="91422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B36ADD-229D-4B68-B463-8C710AD0D2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29FC9D-1D09-40F6-8570-43D50C1A21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A0117-C076-4D8C-8EBB-EE33C83D7E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E50B4-B301-4388-9F41-2998C1EA219B}" type="datetimeFigureOut">
              <a:rPr lang="en-US" smtClean="0"/>
              <a:t>9/16/2020</a:t>
            </a:fld>
            <a:endParaRPr lang="en-US"/>
          </a:p>
        </p:txBody>
      </p:sp>
      <p:sp>
        <p:nvSpPr>
          <p:cNvPr id="5" name="Footer Placeholder 4">
            <a:extLst>
              <a:ext uri="{FF2B5EF4-FFF2-40B4-BE49-F238E27FC236}">
                <a16:creationId xmlns:a16="http://schemas.microsoft.com/office/drawing/2014/main" id="{74D7D53C-6EFB-41F5-8E0A-9030F7C4A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011FCB-7CAB-4507-B4AF-16081634F1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F0382A-1968-4105-A885-350292DACA3B}" type="slidenum">
              <a:rPr lang="en-US" smtClean="0"/>
              <a:t>‹#›</a:t>
            </a:fld>
            <a:endParaRPr lang="en-US"/>
          </a:p>
        </p:txBody>
      </p:sp>
    </p:spTree>
    <p:extLst>
      <p:ext uri="{BB962C8B-B14F-4D97-AF65-F5344CB8AC3E}">
        <p14:creationId xmlns:p14="http://schemas.microsoft.com/office/powerpoint/2010/main" val="3669653367"/>
      </p:ext>
    </p:extLst>
  </p:cSld>
  <p:clrMap bg1="lt1" tx1="dk1" bg2="lt2" tx2="dk2" accent1="accent1" accent2="accent2" accent3="accent3" accent4="accent4" accent5="accent5" accent6="accent6" hlink="hlink" folHlink="folHlink"/>
  <p:sldLayoutIdLst>
    <p:sldLayoutId id="2147487042" r:id="rId1"/>
    <p:sldLayoutId id="2147487043" r:id="rId2"/>
    <p:sldLayoutId id="2147487044" r:id="rId3"/>
    <p:sldLayoutId id="2147487045" r:id="rId4"/>
    <p:sldLayoutId id="2147487046" r:id="rId5"/>
    <p:sldLayoutId id="2147487047" r:id="rId6"/>
    <p:sldLayoutId id="2147487048" r:id="rId7"/>
    <p:sldLayoutId id="2147487049" r:id="rId8"/>
    <p:sldLayoutId id="2147487050" r:id="rId9"/>
    <p:sldLayoutId id="2147487051" r:id="rId10"/>
    <p:sldLayoutId id="2147487052"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B6D956-B81A-440A-B74E-EA0B2DA2A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216751-9089-4CC5-837C-5AC95AFB39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5C002-ABB1-45E9-B9B8-1AEB9921FA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1B1FE-788F-4E18-AB5C-5B6A14805934}" type="datetimeFigureOut">
              <a:rPr lang="en-US" smtClean="0"/>
              <a:t>9/16/2020</a:t>
            </a:fld>
            <a:endParaRPr lang="en-US"/>
          </a:p>
        </p:txBody>
      </p:sp>
      <p:sp>
        <p:nvSpPr>
          <p:cNvPr id="5" name="Footer Placeholder 4">
            <a:extLst>
              <a:ext uri="{FF2B5EF4-FFF2-40B4-BE49-F238E27FC236}">
                <a16:creationId xmlns:a16="http://schemas.microsoft.com/office/drawing/2014/main" id="{3D7E47F0-5950-437A-A4DC-D7C8829D1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B5314D-1428-41A9-89AA-949D020099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914D9-3B39-4448-854C-51A7808FFCB2}" type="slidenum">
              <a:rPr lang="en-US" smtClean="0"/>
              <a:t>‹#›</a:t>
            </a:fld>
            <a:endParaRPr lang="en-US"/>
          </a:p>
        </p:txBody>
      </p:sp>
    </p:spTree>
    <p:extLst>
      <p:ext uri="{BB962C8B-B14F-4D97-AF65-F5344CB8AC3E}">
        <p14:creationId xmlns:p14="http://schemas.microsoft.com/office/powerpoint/2010/main" val="1457858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5140" r:id="rId15"/>
    <p:sldLayoutId id="2147484888" r:id="rId16"/>
    <p:sldLayoutId id="2147484889" r:id="rId17"/>
    <p:sldLayoutId id="2147484890" r:id="rId18"/>
    <p:sldLayoutId id="2147484891" r:id="rId19"/>
    <p:sldLayoutId id="2147484892" r:id="rId20"/>
    <p:sldLayoutId id="2147484893" r:id="rId21"/>
    <p:sldLayoutId id="2147484894" r:id="rId22"/>
    <p:sldLayoutId id="2147484895" r:id="rId23"/>
    <p:sldLayoutId id="2147484896" r:id="rId24"/>
    <p:sldLayoutId id="2147484897" r:id="rId25"/>
    <p:sldLayoutId id="2147484898" r:id="rId26"/>
    <p:sldLayoutId id="2147484899" r:id="rId27"/>
    <p:sldLayoutId id="2147484900"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9/16/2020</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11277602" cy="4431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7201" y="1142999"/>
            <a:ext cx="11277602" cy="1511183"/>
          </a:xfrm>
          <a:prstGeom prst="rect">
            <a:avLst/>
          </a:prstGeom>
        </p:spPr>
        <p:txBody>
          <a:bodyPr vert="horz" wrap="square" lIns="0" tIns="0" rIns="0" bIns="0" rtlCol="0">
            <a:spAutoFit/>
          </a:bodyPr>
          <a:lstStyle/>
          <a:p>
            <a:pPr marL="342900" lvl="0" indent="-342900"/>
            <a:r>
              <a:rPr lang="en-US"/>
              <a:t>Click to edit Master text styles</a:t>
            </a:r>
          </a:p>
          <a:p>
            <a:pPr marL="342900" lvl="1" indent="-342900"/>
            <a:r>
              <a:rPr lang="en-US"/>
              <a:t>Second level</a:t>
            </a:r>
          </a:p>
          <a:p>
            <a:pPr marL="342900" lvl="2" indent="-342900"/>
            <a:r>
              <a:rPr lang="en-US"/>
              <a:t>Third level</a:t>
            </a:r>
          </a:p>
          <a:p>
            <a:pPr marL="342900" lvl="3" indent="-342900"/>
            <a:r>
              <a:rPr lang="en-US"/>
              <a:t>Fourth level</a:t>
            </a:r>
          </a:p>
          <a:p>
            <a:pPr marL="342900" lvl="4" indent="-342900"/>
            <a:r>
              <a:rPr lang="en-US"/>
              <a:t>Fifth level</a:t>
            </a:r>
          </a:p>
        </p:txBody>
      </p:sp>
    </p:spTree>
    <p:extLst>
      <p:ext uri="{BB962C8B-B14F-4D97-AF65-F5344CB8AC3E}">
        <p14:creationId xmlns:p14="http://schemas.microsoft.com/office/powerpoint/2010/main" val="14588537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5424" r:id="rId10"/>
    <p:sldLayoutId id="2147485425" r:id="rId11"/>
    <p:sldLayoutId id="2147485426" r:id="rId12"/>
    <p:sldLayoutId id="2147485427" r:id="rId13"/>
    <p:sldLayoutId id="2147485428" r:id="rId14"/>
    <p:sldLayoutId id="2147485429" r:id="rId15"/>
    <p:sldLayoutId id="2147485430" r:id="rId16"/>
    <p:sldLayoutId id="2147485431" r:id="rId17"/>
    <p:sldLayoutId id="2147485432" r:id="rId18"/>
    <p:sldLayoutId id="2147485433" r:id="rId19"/>
    <p:sldLayoutId id="2147485434" r:id="rId20"/>
    <p:sldLayoutId id="2147485509" r:id="rId21"/>
    <p:sldLayoutId id="2147485510" r:id="rId22"/>
    <p:sldLayoutId id="2147485511" r:id="rId23"/>
    <p:sldLayoutId id="2147485512" r:id="rId24"/>
    <p:sldLayoutId id="2147485513" r:id="rId25"/>
    <p:sldLayoutId id="2147485514" r:id="rId26"/>
    <p:sldLayoutId id="2147485515" r:id="rId27"/>
    <p:sldLayoutId id="2147485516" r:id="rId28"/>
    <p:sldLayoutId id="2147485517" r:id="rId29"/>
    <p:sldLayoutId id="2147483723" r:id="rId30"/>
    <p:sldLayoutId id="2147483724" r:id="rId31"/>
    <p:sldLayoutId id="2147483725" r:id="rId32"/>
    <p:sldLayoutId id="2147483875" r:id="rId33"/>
    <p:sldLayoutId id="2147483940" r:id="rId34"/>
  </p:sldLayoutIdLst>
  <p:transition>
    <p:fade/>
  </p:transition>
  <p:txStyles>
    <p:titleStyle>
      <a:lvl1pPr algn="l" defTabSz="932742" rtl="0" eaLnBrk="1" latinLnBrk="0" hangingPunct="1">
        <a:lnSpc>
          <a:spcPct val="90000"/>
        </a:lnSpc>
        <a:spcBef>
          <a:spcPct val="0"/>
        </a:spcBef>
        <a:buNone/>
        <a:defRPr lang="en-US" sz="3200" b="0" kern="1200" cap="none" spc="-102" baseline="0" dirty="0" smtClean="0">
          <a:ln w="3175">
            <a:noFill/>
          </a:ln>
          <a:gradFill>
            <a:gsLst>
              <a:gs pos="1250">
                <a:schemeClr val="tx2"/>
              </a:gs>
              <a:gs pos="100000">
                <a:schemeClr val="tx2"/>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ts val="1200"/>
        </a:spcBef>
        <a:spcAft>
          <a:spcPts val="0"/>
        </a:spcAft>
        <a:buClrTx/>
        <a:buSzPct val="90000"/>
        <a:buFont typeface="Arial" pitchFamily="34" charset="0"/>
        <a:buNone/>
        <a:tabLst/>
        <a:defRPr lang="en-US" sz="2600" kern="1200" spc="0" baseline="0">
          <a:gradFill>
            <a:gsLst>
              <a:gs pos="1250">
                <a:schemeClr val="tx1"/>
              </a:gs>
              <a:gs pos="99000">
                <a:schemeClr val="tx1"/>
              </a:gs>
            </a:gsLst>
            <a:lin ang="5400000" scaled="0"/>
          </a:gradFill>
          <a:latin typeface="+mn-lt"/>
          <a:ea typeface="+mn-ea"/>
          <a:cs typeface="+mn-cs"/>
        </a:defRPr>
      </a:lvl1pPr>
      <a:lvl2pPr marL="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2pPr>
      <a:lvl3pPr marL="2286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2000" kern="1200" spc="0" baseline="0">
          <a:gradFill>
            <a:gsLst>
              <a:gs pos="1250">
                <a:schemeClr val="tx2"/>
              </a:gs>
              <a:gs pos="100000">
                <a:schemeClr val="tx2"/>
              </a:gs>
            </a:gsLst>
            <a:lin ang="5400000" scaled="0"/>
          </a:gradFill>
          <a:latin typeface="+mn-lt"/>
          <a:ea typeface="+mn-ea"/>
          <a:cs typeface="+mn-cs"/>
        </a:defRPr>
      </a:lvl3pPr>
      <a:lvl4pPr marL="4572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a:gradFill>
            <a:gsLst>
              <a:gs pos="1250">
                <a:schemeClr val="tx2"/>
              </a:gs>
              <a:gs pos="100000">
                <a:schemeClr val="tx2"/>
              </a:gs>
            </a:gsLst>
            <a:lin ang="5400000" scaled="0"/>
          </a:gradFill>
          <a:latin typeface="+mn-lt"/>
          <a:ea typeface="+mn-ea"/>
          <a:cs typeface="+mn-cs"/>
        </a:defRPr>
      </a:lvl4pPr>
      <a:lvl5pPr marL="685800" marR="0" indent="0" algn="l" defTabSz="932742" rtl="0" eaLnBrk="1" fontAlgn="auto" latinLnBrk="0" hangingPunct="1">
        <a:lnSpc>
          <a:spcPct val="90000"/>
        </a:lnSpc>
        <a:spcBef>
          <a:spcPts val="300"/>
        </a:spcBef>
        <a:spcAft>
          <a:spcPts val="0"/>
        </a:spcAft>
        <a:buClrTx/>
        <a:buSzPct val="90000"/>
        <a:buFont typeface="Arial" pitchFamily="34" charset="0"/>
        <a:buNone/>
        <a:tabLst/>
        <a:defRPr lang="en-US" sz="1600" kern="1200" spc="0" baseline="0" dirty="0">
          <a:gradFill>
            <a:gsLst>
              <a:gs pos="1250">
                <a:schemeClr val="tx2"/>
              </a:gs>
              <a:gs pos="100000">
                <a:schemeClr val="tx2"/>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5ACBF0"/>
          </p15:clr>
        </p15:guide>
        <p15:guide id="2" pos="96">
          <p15:clr>
            <a:srgbClr val="5ACBF0"/>
          </p15:clr>
        </p15:guide>
        <p15:guide id="3" pos="672">
          <p15:clr>
            <a:srgbClr val="5ACBF0"/>
          </p15:clr>
        </p15:guide>
        <p15:guide id="4" pos="1248">
          <p15:clr>
            <a:srgbClr val="5ACBF0"/>
          </p15:clr>
        </p15:guide>
        <p15:guide id="5" pos="1824">
          <p15:clr>
            <a:srgbClr val="5ACBF0"/>
          </p15:clr>
        </p15:guide>
        <p15:guide id="6" pos="2400">
          <p15:clr>
            <a:srgbClr val="5ACBF0"/>
          </p15:clr>
        </p15:guide>
        <p15:guide id="7" pos="2976">
          <p15:clr>
            <a:srgbClr val="5ACBF0"/>
          </p15:clr>
        </p15:guide>
        <p15:guide id="8" pos="3552">
          <p15:clr>
            <a:srgbClr val="5ACBF0"/>
          </p15:clr>
        </p15:guide>
        <p15:guide id="9" pos="4122">
          <p15:clr>
            <a:srgbClr val="5ACBF0"/>
          </p15:clr>
        </p15:guide>
        <p15:guide id="10" pos="4704">
          <p15:clr>
            <a:srgbClr val="5ACBF0"/>
          </p15:clr>
        </p15:guide>
        <p15:guide id="11" pos="5280">
          <p15:clr>
            <a:srgbClr val="5ACBF0"/>
          </p15:clr>
        </p15:guide>
        <p15:guide id="12" pos="5856">
          <p15:clr>
            <a:srgbClr val="5ACBF0"/>
          </p15:clr>
        </p15:guide>
        <p15:guide id="13" pos="6432">
          <p15:clr>
            <a:srgbClr val="5ACBF0"/>
          </p15:clr>
        </p15:guide>
        <p15:guide id="14" pos="7008">
          <p15:clr>
            <a:srgbClr val="5ACBF0"/>
          </p15:clr>
        </p15:guide>
        <p15:guide id="15" pos="7584">
          <p15:clr>
            <a:srgbClr val="5ACBF0"/>
          </p15:clr>
        </p15:guide>
        <p15:guide id="16" pos="192">
          <p15:clr>
            <a:srgbClr val="C35EA4"/>
          </p15:clr>
        </p15:guide>
        <p15:guide id="17" pos="7488">
          <p15:clr>
            <a:srgbClr val="C35EA4"/>
          </p15:clr>
        </p15:guide>
        <p15:guide id="18" orient="horz" pos="720">
          <p15:clr>
            <a:srgbClr val="5ACBF0"/>
          </p15:clr>
        </p15:guide>
        <p15:guide id="19" orient="horz" pos="1296">
          <p15:clr>
            <a:srgbClr val="5ACBF0"/>
          </p15:clr>
        </p15:guide>
        <p15:guide id="20" orient="horz" pos="1872">
          <p15:clr>
            <a:srgbClr val="5ACBF0"/>
          </p15:clr>
        </p15:guide>
        <p15:guide id="21" orient="horz" pos="2442">
          <p15:clr>
            <a:srgbClr val="5ACBF0"/>
          </p15:clr>
        </p15:guide>
        <p15:guide id="22" orient="horz" pos="3024">
          <p15:clr>
            <a:srgbClr val="5ACBF0"/>
          </p15:clr>
        </p15:guide>
        <p15:guide id="23" orient="horz" pos="3600">
          <p15:clr>
            <a:srgbClr val="5ACBF0"/>
          </p15:clr>
        </p15:guide>
        <p15:guide id="24" orient="horz" pos="4176">
          <p15:clr>
            <a:srgbClr val="5ACBF0"/>
          </p15:clr>
        </p15:guide>
        <p15:guide id="25" orient="horz" pos="288">
          <p15:clr>
            <a:srgbClr val="C35EA4"/>
          </p15:clr>
        </p15:guide>
        <p15:guide id="26" orient="horz" pos="4128">
          <p15:clr>
            <a:srgbClr val="C35EA4"/>
          </p15:clr>
        </p15:guide>
        <p15:guide id="27" pos="288">
          <p15:clr>
            <a:srgbClr val="547EBF"/>
          </p15:clr>
        </p15:guide>
        <p15:guide id="28" pos="7392">
          <p15:clr>
            <a:srgbClr val="547EBF"/>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5400000">
            <a:off x="9179301" y="3012080"/>
            <a:ext cx="6858623" cy="833218"/>
          </a:xfrm>
          <a:prstGeom prst="rect">
            <a:avLst/>
          </a:prstGeom>
        </p:spPr>
      </p:pic>
    </p:spTree>
    <p:extLst>
      <p:ext uri="{BB962C8B-B14F-4D97-AF65-F5344CB8AC3E}">
        <p14:creationId xmlns:p14="http://schemas.microsoft.com/office/powerpoint/2010/main" val="3713058884"/>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106">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396944839"/>
      </p:ext>
    </p:extLst>
  </p:cSld>
  <p:clrMap bg1="lt1" tx1="dk1" bg2="lt2" tx2="dk2" accent1="accent1" accent2="accent2" accent3="accent3" accent4="accent4" accent5="accent5" accent6="accent6" hlink="hlink" folHlink="folHlink"/>
  <p:sldLayoutIdLst>
    <p:sldLayoutId id="2147485163" r:id="rId1"/>
    <p:sldLayoutId id="2147485444" r:id="rId2"/>
    <p:sldLayoutId id="214748544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175" r:id="rId13"/>
    <p:sldLayoutId id="2147485176" r:id="rId14"/>
    <p:sldLayoutId id="2147485177"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 id="2147485188" r:id="rId26"/>
    <p:sldLayoutId id="2147485189" r:id="rId27"/>
    <p:sldLayoutId id="2147485190" r:id="rId28"/>
    <p:sldLayoutId id="2147485191" r:id="rId29"/>
    <p:sldLayoutId id="2147485192" r:id="rId30"/>
    <p:sldLayoutId id="2147485193" r:id="rId31"/>
    <p:sldLayoutId id="214748519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EA6E4C19-8492-4B6F-9FB5-490D5D851EC1}"/>
              </a:ext>
            </a:extLst>
          </p:cNvPr>
          <p:cNvGrpSpPr/>
          <p:nvPr userDrawn="1"/>
        </p:nvGrpSpPr>
        <p:grpSpPr>
          <a:xfrm>
            <a:off x="12311036" y="0"/>
            <a:ext cx="599320" cy="5654401"/>
            <a:chOff x="12339437" y="-71153"/>
            <a:chExt cx="1070117" cy="5654401"/>
          </a:xfrm>
        </p:grpSpPr>
        <p:sp>
          <p:nvSpPr>
            <p:cNvPr id="55" name="Freeform 131" descr="Light Purple shape">
              <a:extLst>
                <a:ext uri="{FF2B5EF4-FFF2-40B4-BE49-F238E27FC236}">
                  <a16:creationId xmlns:a16="http://schemas.microsoft.com/office/drawing/2014/main" id="{BC40E958-2303-4E99-AD23-160D52469BDB}"/>
                </a:ext>
              </a:extLst>
            </p:cNvPr>
            <p:cNvSpPr/>
            <p:nvPr/>
          </p:nvSpPr>
          <p:spPr bwMode="auto">
            <a:xfrm rot="5400000">
              <a:off x="12711213" y="2027913"/>
              <a:ext cx="906482" cy="487733"/>
            </a:xfrm>
            <a:prstGeom prst="rect">
              <a:avLst/>
            </a:prstGeom>
            <a:solidFill>
              <a:srgbClr val="D59DFF"/>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3B2E58"/>
                  </a:solidFill>
                  <a:latin typeface="Segoe UI" panose="020B0502040204020203" pitchFamily="34" charset="0"/>
                  <a:cs typeface="Segoe UI" panose="020B0502040204020203" pitchFamily="34" charset="0"/>
                </a:rPr>
                <a:t>Dark Purple</a:t>
              </a:r>
            </a:p>
            <a:p>
              <a:pPr defTabSz="746123"/>
              <a:r>
                <a:rPr lang="pt-BR" sz="600">
                  <a:solidFill>
                    <a:srgbClr val="000000"/>
                  </a:solidFill>
                  <a:latin typeface="Segoe UI" panose="020B0502040204020203" pitchFamily="34" charset="0"/>
                  <a:cs typeface="Segoe UI" panose="020B0502040204020203" pitchFamily="34" charset="0"/>
                </a:rPr>
                <a:t>R213 G157 B255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60" name="Rectangle 59" descr="Teal shape">
              <a:extLst>
                <a:ext uri="{FF2B5EF4-FFF2-40B4-BE49-F238E27FC236}">
                  <a16:creationId xmlns:a16="http://schemas.microsoft.com/office/drawing/2014/main" id="{B83D5737-8ED6-4623-99CB-701F6D31A2F4}"/>
                </a:ext>
              </a:extLst>
            </p:cNvPr>
            <p:cNvSpPr/>
            <p:nvPr/>
          </p:nvSpPr>
          <p:spPr bwMode="auto">
            <a:xfrm rot="5400000">
              <a:off x="12711212" y="138222"/>
              <a:ext cx="906482" cy="487732"/>
            </a:xfrm>
            <a:prstGeom prst="rect">
              <a:avLst/>
            </a:prstGeom>
            <a:solidFill>
              <a:srgbClr val="008575"/>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R0 G133 B117</a:t>
              </a:r>
            </a:p>
            <a:p>
              <a:pPr defTabSz="746123"/>
              <a:endParaRPr lang="en-US" sz="600" b="1">
                <a:solidFill>
                  <a:srgbClr val="000000"/>
                </a:solidFill>
                <a:latin typeface="Segoe UI" panose="020B0502040204020203" pitchFamily="34" charset="0"/>
                <a:cs typeface="Segoe UI" panose="020B0502040204020203" pitchFamily="34" charset="0"/>
              </a:endParaRP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61" name="Rectangle 60" descr="Blue shape">
              <a:extLst>
                <a:ext uri="{FF2B5EF4-FFF2-40B4-BE49-F238E27FC236}">
                  <a16:creationId xmlns:a16="http://schemas.microsoft.com/office/drawing/2014/main" id="{6CD48F7A-E7A4-46AF-A4D4-B8E281D4A314}"/>
                </a:ext>
              </a:extLst>
            </p:cNvPr>
            <p:cNvSpPr/>
            <p:nvPr/>
          </p:nvSpPr>
          <p:spPr bwMode="auto">
            <a:xfrm rot="5400000">
              <a:off x="12711212" y="1083069"/>
              <a:ext cx="906482" cy="487732"/>
            </a:xfrm>
            <a:prstGeom prst="rect">
              <a:avLst/>
            </a:prstGeom>
            <a:solidFill>
              <a:srgbClr val="0078D4"/>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R0 G120 B212</a:t>
              </a:r>
            </a:p>
            <a:p>
              <a:pPr defTabSz="746123"/>
              <a:endParaRPr lang="en-US" sz="600" b="1">
                <a:solidFill>
                  <a:srgbClr val="000000"/>
                </a:solidFill>
                <a:latin typeface="Segoe UI" panose="020B0502040204020203" pitchFamily="34" charset="0"/>
                <a:cs typeface="Segoe UI" panose="020B0502040204020203" pitchFamily="34" charset="0"/>
              </a:endParaRP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69" name="Rectangle 68" descr="Dark Purple shape">
              <a:extLst>
                <a:ext uri="{FF2B5EF4-FFF2-40B4-BE49-F238E27FC236}">
                  <a16:creationId xmlns:a16="http://schemas.microsoft.com/office/drawing/2014/main" id="{D2C08016-0306-4F0B-8BA7-9E008AFF31CC}"/>
                </a:ext>
              </a:extLst>
            </p:cNvPr>
            <p:cNvSpPr/>
            <p:nvPr/>
          </p:nvSpPr>
          <p:spPr bwMode="auto">
            <a:xfrm rot="5400000">
              <a:off x="12711213" y="2972757"/>
              <a:ext cx="906482" cy="487733"/>
            </a:xfrm>
            <a:prstGeom prst="rect">
              <a:avLst/>
            </a:prstGeom>
            <a:solidFill>
              <a:srgbClr val="3B2E58"/>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D59DFF"/>
                  </a:solidFill>
                  <a:latin typeface="Segoe UI" panose="020B0502040204020203" pitchFamily="34" charset="0"/>
                  <a:cs typeface="Segoe UI" panose="020B0502040204020203" pitchFamily="34" charset="0"/>
                </a:rPr>
                <a:t>Light Purple</a:t>
              </a:r>
            </a:p>
            <a:p>
              <a:pPr defTabSz="746123"/>
              <a:r>
                <a:rPr lang="pt-BR" sz="600">
                  <a:solidFill>
                    <a:srgbClr val="FFFFFF"/>
                  </a:solidFill>
                  <a:latin typeface="Segoe UI" panose="020B0502040204020203" pitchFamily="34" charset="0"/>
                  <a:cs typeface="Segoe UI" panose="020B0502040204020203" pitchFamily="34" charset="0"/>
                </a:rPr>
                <a:t>R59 G46 B88 </a:t>
              </a:r>
              <a:br>
                <a:rPr lang="pt-BR" sz="600">
                  <a:solidFill>
                    <a:srgbClr val="FFFFFF"/>
                  </a:solidFill>
                  <a:latin typeface="Segoe UI" panose="020B0502040204020203" pitchFamily="34" charset="0"/>
                  <a:cs typeface="Segoe UI" panose="020B0502040204020203" pitchFamily="34" charset="0"/>
                </a:rPr>
              </a:br>
              <a:endParaRPr lang="en-US" sz="600">
                <a:solidFill>
                  <a:srgbClr val="FFFFFF"/>
                </a:solidFill>
                <a:latin typeface="Segoe UI" panose="020B0502040204020203" pitchFamily="34" charset="0"/>
                <a:cs typeface="Segoe UI" panose="020B0502040204020203" pitchFamily="34" charset="0"/>
              </a:endParaRPr>
            </a:p>
          </p:txBody>
        </p:sp>
        <p:sp>
          <p:nvSpPr>
            <p:cNvPr id="71" name="Freeform 36" descr="White">
              <a:extLst>
                <a:ext uri="{FF2B5EF4-FFF2-40B4-BE49-F238E27FC236}">
                  <a16:creationId xmlns:a16="http://schemas.microsoft.com/office/drawing/2014/main" id="{80D2C9B9-3E8A-425B-98F7-0B5DB7F826AA}"/>
                </a:ext>
              </a:extLst>
            </p:cNvPr>
            <p:cNvSpPr/>
            <p:nvPr/>
          </p:nvSpPr>
          <p:spPr bwMode="auto">
            <a:xfrm rot="5400000">
              <a:off x="12711830" y="4885523"/>
              <a:ext cx="906482" cy="488967"/>
            </a:xfrm>
            <a:prstGeom prst="rect">
              <a:avLst/>
            </a:prstGeom>
            <a:solidFill>
              <a:srgbClr val="FFFFFF"/>
            </a:solidFill>
            <a:ln w="3175">
              <a:solidFill>
                <a:schemeClr val="tx1">
                  <a:alpha val="50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White</a:t>
              </a:r>
              <a:endParaRPr lang="en-US" sz="700">
                <a:solidFill>
                  <a:srgbClr val="000000"/>
                </a:solidFill>
                <a:latin typeface="Segoe UI" panose="020B0502040204020203" pitchFamily="34" charset="0"/>
                <a:cs typeface="Segoe UI" panose="020B0502040204020203" pitchFamily="34" charset="0"/>
              </a:endParaRPr>
            </a:p>
            <a:p>
              <a:pPr defTabSz="746123"/>
              <a:r>
                <a:rPr lang="en-US" sz="600">
                  <a:solidFill>
                    <a:srgbClr val="000000"/>
                  </a:solidFill>
                  <a:latin typeface="Segoe UI" panose="020B0502040204020203" pitchFamily="34" charset="0"/>
                  <a:cs typeface="Segoe UI" panose="020B0502040204020203" pitchFamily="34" charset="0"/>
                </a:rPr>
                <a:t>R255 G255 B255</a:t>
              </a:r>
            </a:p>
          </p:txBody>
        </p:sp>
        <p:sp>
          <p:nvSpPr>
            <p:cNvPr id="89" name="Freeform 37">
              <a:extLst>
                <a:ext uri="{FF2B5EF4-FFF2-40B4-BE49-F238E27FC236}">
                  <a16:creationId xmlns:a16="http://schemas.microsoft.com/office/drawing/2014/main" id="{BB3A6FC6-CABA-45BD-A869-F45A9C61E650}"/>
                </a:ext>
              </a:extLst>
            </p:cNvPr>
            <p:cNvSpPr/>
            <p:nvPr/>
          </p:nvSpPr>
          <p:spPr bwMode="auto">
            <a:xfrm rot="5400000">
              <a:off x="12711346" y="3917469"/>
              <a:ext cx="906482" cy="488000"/>
            </a:xfrm>
            <a:prstGeom prst="rect">
              <a:avLst/>
            </a:prstGeom>
            <a:solidFill>
              <a:srgbClr val="D2D2D2"/>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Gray</a:t>
              </a:r>
              <a:endParaRPr lang="en-US" sz="700">
                <a:solidFill>
                  <a:srgbClr val="000000"/>
                </a:solidFill>
                <a:latin typeface="Segoe UI" panose="020B0502040204020203" pitchFamily="34" charset="0"/>
                <a:cs typeface="Segoe UI" panose="020B0502040204020203" pitchFamily="34" charset="0"/>
              </a:endParaRPr>
            </a:p>
            <a:p>
              <a:pPr defTabSz="746123"/>
              <a:r>
                <a:rPr lang="pt-BR" sz="600">
                  <a:solidFill>
                    <a:srgbClr val="000000"/>
                  </a:solidFill>
                  <a:latin typeface="Segoe UI" panose="020B0502040204020203" pitchFamily="34" charset="0"/>
                  <a:cs typeface="Segoe UI" panose="020B0502040204020203" pitchFamily="34" charset="0"/>
                </a:rPr>
                <a:t>R210 G210 B210 </a:t>
              </a:r>
            </a:p>
          </p:txBody>
        </p:sp>
        <p:sp>
          <p:nvSpPr>
            <p:cNvPr id="53" name="Rectangle 52" descr="Light Teal shape">
              <a:extLst>
                <a:ext uri="{FF2B5EF4-FFF2-40B4-BE49-F238E27FC236}">
                  <a16:creationId xmlns:a16="http://schemas.microsoft.com/office/drawing/2014/main" id="{417094C0-6CA0-40DF-8B74-BDC69654B3F5}"/>
                </a:ext>
              </a:extLst>
            </p:cNvPr>
            <p:cNvSpPr/>
            <p:nvPr/>
          </p:nvSpPr>
          <p:spPr bwMode="auto">
            <a:xfrm rot="5400000">
              <a:off x="12130063" y="138221"/>
              <a:ext cx="906482" cy="487733"/>
            </a:xfrm>
            <a:prstGeom prst="rect">
              <a:avLst/>
            </a:prstGeom>
            <a:solidFill>
              <a:srgbClr val="30E5D0"/>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274B47"/>
                  </a:solidFill>
                  <a:latin typeface="Segoe UI" panose="020B0502040204020203" pitchFamily="34" charset="0"/>
                  <a:cs typeface="Segoe UI" panose="020B0502040204020203" pitchFamily="34" charset="0"/>
                </a:rPr>
                <a:t>Dark Teal</a:t>
              </a:r>
            </a:p>
            <a:p>
              <a:pPr defTabSz="746123"/>
              <a:r>
                <a:rPr lang="pt-BR" sz="600">
                  <a:solidFill>
                    <a:srgbClr val="000000"/>
                  </a:solidFill>
                  <a:latin typeface="Segoe UI" panose="020B0502040204020203" pitchFamily="34" charset="0"/>
                  <a:cs typeface="Segoe UI" panose="020B0502040204020203" pitchFamily="34" charset="0"/>
                </a:rPr>
                <a:t>R48 G229 B208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54" name="Freeform 130" descr="Light Blue shape">
              <a:extLst>
                <a:ext uri="{FF2B5EF4-FFF2-40B4-BE49-F238E27FC236}">
                  <a16:creationId xmlns:a16="http://schemas.microsoft.com/office/drawing/2014/main" id="{EABAB17C-6647-4750-A383-BE261001AA43}"/>
                </a:ext>
              </a:extLst>
            </p:cNvPr>
            <p:cNvSpPr/>
            <p:nvPr/>
          </p:nvSpPr>
          <p:spPr bwMode="auto">
            <a:xfrm rot="5400000">
              <a:off x="12130063" y="1087805"/>
              <a:ext cx="906482" cy="487733"/>
            </a:xfrm>
            <a:prstGeom prst="rect">
              <a:avLst/>
            </a:prstGeom>
            <a:solidFill>
              <a:srgbClr val="50E6FF"/>
            </a:solidFill>
            <a:ln>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243A5E"/>
                  </a:solidFill>
                  <a:latin typeface="Segoe UI" panose="020B0502040204020203" pitchFamily="34" charset="0"/>
                  <a:cs typeface="Segoe UI" panose="020B0502040204020203" pitchFamily="34" charset="0"/>
                </a:rPr>
                <a:t>Dark Blue</a:t>
              </a:r>
            </a:p>
            <a:p>
              <a:pPr defTabSz="746123"/>
              <a:r>
                <a:rPr lang="pt-BR" sz="600">
                  <a:solidFill>
                    <a:srgbClr val="000000"/>
                  </a:solidFill>
                  <a:latin typeface="Segoe UI" panose="020B0502040204020203" pitchFamily="34" charset="0"/>
                  <a:cs typeface="Segoe UI" panose="020B0502040204020203" pitchFamily="34" charset="0"/>
                </a:rPr>
                <a:t>R80 G230 B255 </a:t>
              </a:r>
              <a:br>
                <a:rPr lang="pt-BR" sz="600">
                  <a:solidFill>
                    <a:srgbClr val="000000"/>
                  </a:solidFill>
                  <a:latin typeface="Segoe UI" panose="020B0502040204020203" pitchFamily="34" charset="0"/>
                  <a:cs typeface="Segoe UI" panose="020B0502040204020203" pitchFamily="34" charset="0"/>
                </a:rPr>
              </a:br>
              <a:endParaRPr lang="en-US" sz="600">
                <a:solidFill>
                  <a:srgbClr val="000000"/>
                </a:solidFill>
                <a:latin typeface="Segoe UI" panose="020B0502040204020203" pitchFamily="34" charset="0"/>
                <a:cs typeface="Segoe UI" panose="020B0502040204020203" pitchFamily="34" charset="0"/>
              </a:endParaRPr>
            </a:p>
          </p:txBody>
        </p:sp>
        <p:sp>
          <p:nvSpPr>
            <p:cNvPr id="62" name="Rectangle 61" descr="Purple shape">
              <a:extLst>
                <a:ext uri="{FF2B5EF4-FFF2-40B4-BE49-F238E27FC236}">
                  <a16:creationId xmlns:a16="http://schemas.microsoft.com/office/drawing/2014/main" id="{74CBB877-A3CB-44F2-9E6F-5EB0C8CADD3C}"/>
                </a:ext>
              </a:extLst>
            </p:cNvPr>
            <p:cNvSpPr/>
            <p:nvPr/>
          </p:nvSpPr>
          <p:spPr bwMode="auto">
            <a:xfrm rot="5400000">
              <a:off x="12130062" y="2037390"/>
              <a:ext cx="906482" cy="487732"/>
            </a:xfrm>
            <a:prstGeom prst="rect">
              <a:avLst/>
            </a:prstGeom>
            <a:solidFill>
              <a:srgbClr val="8661C5"/>
            </a:solidFill>
            <a:ln>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White</a:t>
              </a:r>
            </a:p>
            <a:p>
              <a:pPr defTabSz="746123"/>
              <a:r>
                <a:rPr lang="pt-BR" sz="600">
                  <a:solidFill>
                    <a:srgbClr val="FFFFFF"/>
                  </a:solidFill>
                  <a:latin typeface="Segoe UI" panose="020B0502040204020203" pitchFamily="34" charset="0"/>
                  <a:cs typeface="Segoe UI" panose="020B0502040204020203" pitchFamily="34" charset="0"/>
                </a:rPr>
                <a:t>R134 G97 B197</a:t>
              </a:r>
            </a:p>
            <a:p>
              <a:pPr defTabSz="746123"/>
              <a:endParaRPr lang="en-US" sz="600" b="1">
                <a:solidFill>
                  <a:srgbClr val="FFFFFF"/>
                </a:solidFill>
                <a:latin typeface="Segoe UI" panose="020B0502040204020203" pitchFamily="34" charset="0"/>
                <a:cs typeface="Segoe UI" panose="020B0502040204020203" pitchFamily="34" charset="0"/>
              </a:endParaRPr>
            </a:p>
          </p:txBody>
        </p:sp>
        <p:sp>
          <p:nvSpPr>
            <p:cNvPr id="79" name="Freeform 36" descr="Black shape">
              <a:extLst>
                <a:ext uri="{FF2B5EF4-FFF2-40B4-BE49-F238E27FC236}">
                  <a16:creationId xmlns:a16="http://schemas.microsoft.com/office/drawing/2014/main" id="{69364441-B849-4486-BDC8-82E9283F06A8}"/>
                </a:ext>
              </a:extLst>
            </p:cNvPr>
            <p:cNvSpPr/>
            <p:nvPr/>
          </p:nvSpPr>
          <p:spPr bwMode="auto">
            <a:xfrm rot="5400000">
              <a:off x="12130680" y="2986356"/>
              <a:ext cx="906482" cy="488967"/>
            </a:xfrm>
            <a:prstGeom prst="rect">
              <a:avLst/>
            </a:prstGeom>
            <a:solidFill>
              <a:srgbClr val="000000"/>
            </a:solidFill>
            <a:ln w="3175">
              <a:no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FFFFFF"/>
                  </a:solidFill>
                  <a:latin typeface="Segoe UI" panose="020B0502040204020203" pitchFamily="34" charset="0"/>
                  <a:cs typeface="Segoe UI" panose="020B0502040204020203" pitchFamily="34" charset="0"/>
                </a:rPr>
                <a:t>Rich Black</a:t>
              </a:r>
            </a:p>
            <a:p>
              <a:pPr defTabSz="746123"/>
              <a:r>
                <a:rPr lang="en-US" sz="600">
                  <a:solidFill>
                    <a:srgbClr val="FFFFFF"/>
                  </a:solidFill>
                  <a:latin typeface="Segoe UI" panose="020B0502040204020203" pitchFamily="34" charset="0"/>
                  <a:cs typeface="Segoe UI" panose="020B0502040204020203" pitchFamily="34" charset="0"/>
                </a:rPr>
                <a:t>R0 G0 B0 </a:t>
              </a:r>
            </a:p>
          </p:txBody>
        </p:sp>
        <p:sp>
          <p:nvSpPr>
            <p:cNvPr id="88" name="Freeform 38" descr="Light Gray shape">
              <a:extLst>
                <a:ext uri="{FF2B5EF4-FFF2-40B4-BE49-F238E27FC236}">
                  <a16:creationId xmlns:a16="http://schemas.microsoft.com/office/drawing/2014/main" id="{135D8CD0-7DDD-423B-9D69-C2DD0ACD9FDA}"/>
                </a:ext>
              </a:extLst>
            </p:cNvPr>
            <p:cNvSpPr/>
            <p:nvPr/>
          </p:nvSpPr>
          <p:spPr bwMode="auto">
            <a:xfrm rot="5400000">
              <a:off x="12130196" y="4886006"/>
              <a:ext cx="906482" cy="488000"/>
            </a:xfrm>
            <a:prstGeom prst="rect">
              <a:avLst/>
            </a:prstGeom>
            <a:solidFill>
              <a:srgbClr val="E6E6E6"/>
            </a:solid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wrap="square" lIns="49735" rIns="49735" rtlCol="0" anchor="t">
              <a:noAutofit/>
            </a:bodyPr>
            <a:lstStyle/>
            <a:p>
              <a:pPr defTabSz="746123"/>
              <a:r>
                <a:rPr lang="en-US" sz="700" b="1">
                  <a:solidFill>
                    <a:srgbClr val="000000"/>
                  </a:solidFill>
                  <a:latin typeface="Segoe UI" panose="020B0502040204020203" pitchFamily="34" charset="0"/>
                  <a:cs typeface="Segoe UI" panose="020B0502040204020203" pitchFamily="34" charset="0"/>
                </a:rPr>
                <a:t>Light Gray</a:t>
              </a:r>
              <a:endParaRPr lang="en-US" sz="700">
                <a:solidFill>
                  <a:srgbClr val="000000"/>
                </a:solidFill>
                <a:latin typeface="Segoe UI" panose="020B0502040204020203" pitchFamily="34" charset="0"/>
                <a:cs typeface="Segoe UI" panose="020B0502040204020203" pitchFamily="34" charset="0"/>
              </a:endParaRPr>
            </a:p>
            <a:p>
              <a:pPr defTabSz="746123"/>
              <a:r>
                <a:rPr lang="en-US" sz="600">
                  <a:solidFill>
                    <a:srgbClr val="000000"/>
                  </a:solidFill>
                  <a:latin typeface="Segoe UI" panose="020B0502040204020203" pitchFamily="34" charset="0"/>
                  <a:cs typeface="Segoe UI" panose="020B0502040204020203" pitchFamily="34" charset="0"/>
                </a:rPr>
                <a:t>R230 G230 B230</a:t>
              </a:r>
            </a:p>
          </p:txBody>
        </p:sp>
        <p:sp>
          <p:nvSpPr>
            <p:cNvPr id="92" name="Rectangle 91" descr="Extra Dark Gray shape">
              <a:extLst>
                <a:ext uri="{FF2B5EF4-FFF2-40B4-BE49-F238E27FC236}">
                  <a16:creationId xmlns:a16="http://schemas.microsoft.com/office/drawing/2014/main" id="{2DD08E85-6387-4283-8828-DB3308678265}"/>
                </a:ext>
              </a:extLst>
            </p:cNvPr>
            <p:cNvSpPr/>
            <p:nvPr/>
          </p:nvSpPr>
          <p:spPr bwMode="auto">
            <a:xfrm rot="5400000">
              <a:off x="12130196" y="3936424"/>
              <a:ext cx="906482" cy="488000"/>
            </a:xfrm>
            <a:prstGeom prst="rect">
              <a:avLst/>
            </a:prstGeom>
            <a:solidFill>
              <a:srgbClr val="2F2F2F"/>
            </a:solidFill>
            <a:ln w="3175">
              <a:noFill/>
            </a:ln>
            <a:effectLst/>
          </p:spPr>
          <p:style>
            <a:lnRef idx="1">
              <a:schemeClr val="accent1"/>
            </a:lnRef>
            <a:fillRef idx="3">
              <a:schemeClr val="accent1"/>
            </a:fillRef>
            <a:effectRef idx="2">
              <a:schemeClr val="accent1"/>
            </a:effectRef>
            <a:fontRef idx="minor">
              <a:schemeClr val="lt1"/>
            </a:fontRef>
          </p:style>
          <p:txBody>
            <a:bodyPr lIns="49735" rIns="49735" rtlCol="0" anchor="t"/>
            <a:lstStyle/>
            <a:p>
              <a:pPr defTabSz="746123"/>
              <a:r>
                <a:rPr lang="en-US" sz="700" b="1">
                  <a:solidFill>
                    <a:srgbClr val="FFFFFF"/>
                  </a:solidFill>
                  <a:latin typeface="Segoe UI" panose="020B0502040204020203" pitchFamily="34" charset="0"/>
                  <a:cs typeface="Segoe UI" panose="020B0502040204020203" pitchFamily="34" charset="0"/>
                </a:rPr>
                <a:t>Extra Dark Gray</a:t>
              </a:r>
            </a:p>
            <a:p>
              <a:pPr defTabSz="746123"/>
              <a:r>
                <a:rPr lang="pt-BR" sz="600">
                  <a:solidFill>
                    <a:srgbClr val="FFFFFF"/>
                  </a:solidFill>
                  <a:latin typeface="Segoe UI" panose="020B0502040204020203" pitchFamily="34" charset="0"/>
                  <a:cs typeface="Segoe UI" panose="020B0502040204020203" pitchFamily="34" charset="0"/>
                </a:rPr>
                <a:t>R47 G47 B47 </a:t>
              </a:r>
            </a:p>
          </p:txBody>
        </p:sp>
      </p:grpSp>
    </p:spTree>
    <p:extLst>
      <p:ext uri="{BB962C8B-B14F-4D97-AF65-F5344CB8AC3E}">
        <p14:creationId xmlns:p14="http://schemas.microsoft.com/office/powerpoint/2010/main" val="2009218608"/>
      </p:ext>
    </p:extLst>
  </p:cSld>
  <p:clrMap bg1="dk1" tx1="lt1" bg2="dk2" tx2="lt2" accent1="accent1" accent2="accent2" accent3="accent3" accent4="accent4" accent5="accent5" accent6="accent6" hlink="hlink" folHlink="folHlink"/>
  <p:sldLayoutIdLst>
    <p:sldLayoutId id="2147484676" r:id="rId1"/>
    <p:sldLayoutId id="2147484816" r:id="rId2"/>
    <p:sldLayoutId id="2147484817" r:id="rId3"/>
    <p:sldLayoutId id="2147484818" r:id="rId4"/>
    <p:sldLayoutId id="2147484819" r:id="rId5"/>
    <p:sldLayoutId id="2147484806" r:id="rId6"/>
    <p:sldLayoutId id="2147484677" r:id="rId7"/>
    <p:sldLayoutId id="2147484820" r:id="rId8"/>
    <p:sldLayoutId id="2147484821" r:id="rId9"/>
    <p:sldLayoutId id="2147484822" r:id="rId10"/>
    <p:sldLayoutId id="2147484823" r:id="rId11"/>
    <p:sldLayoutId id="2147484807" r:id="rId12"/>
    <p:sldLayoutId id="2147484711" r:id="rId13"/>
    <p:sldLayoutId id="2147484680" r:id="rId14"/>
    <p:sldLayoutId id="2147484737" r:id="rId15"/>
    <p:sldLayoutId id="2147484682" r:id="rId16"/>
    <p:sldLayoutId id="2147484685" r:id="rId17"/>
    <p:sldLayoutId id="2147484802" r:id="rId18"/>
    <p:sldLayoutId id="2147484803" r:id="rId19"/>
    <p:sldLayoutId id="2147484686" r:id="rId20"/>
    <p:sldLayoutId id="2147484764" r:id="rId21"/>
    <p:sldLayoutId id="2147484765" r:id="rId22"/>
    <p:sldLayoutId id="2147484789" r:id="rId23"/>
    <p:sldLayoutId id="2147484790" r:id="rId24"/>
    <p:sldLayoutId id="2147484791" r:id="rId25"/>
    <p:sldLayoutId id="2147484792" r:id="rId26"/>
    <p:sldLayoutId id="2147484793" r:id="rId27"/>
    <p:sldLayoutId id="2147484794" r:id="rId28"/>
    <p:sldLayoutId id="2147484795" r:id="rId29"/>
    <p:sldLayoutId id="2147484797" r:id="rId30"/>
    <p:sldLayoutId id="2147484690" r:id="rId31"/>
    <p:sldLayoutId id="2147484691" r:id="rId32"/>
    <p:sldLayoutId id="2147484694" r:id="rId33"/>
    <p:sldLayoutId id="2147484695" r:id="rId34"/>
    <p:sldLayoutId id="2147484697" r:id="rId35"/>
    <p:sldLayoutId id="2147484699" r:id="rId36"/>
    <p:sldLayoutId id="2147484700" r:id="rId37"/>
    <p:sldLayoutId id="2147484701" r:id="rId38"/>
    <p:sldLayoutId id="2147484702" r:id="rId3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3540">
                <a:schemeClr val="accent3"/>
              </a:gs>
              <a:gs pos="22124">
                <a:schemeClr val="accent3"/>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22124">
                <a:schemeClr val="tx1"/>
              </a:gs>
              <a:gs pos="43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22124">
                <a:schemeClr val="tx1"/>
              </a:gs>
              <a:gs pos="43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22124">
                <a:schemeClr val="tx1"/>
              </a:gs>
              <a:gs pos="43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22124">
                <a:schemeClr val="tx1"/>
              </a:gs>
              <a:gs pos="43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22124">
                <a:schemeClr val="tx1"/>
              </a:gs>
              <a:gs pos="43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CB1C9-85DE-41C3-B4FD-DB81A03CAC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F0ED92-17DC-439A-9148-A7C0EE01B0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8E382-75F6-457D-8D97-4D2B1E790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90B81-C205-4FDC-885A-E9E46C7AD23A}" type="datetimeFigureOut">
              <a:rPr lang="en-US" smtClean="0"/>
              <a:t>9/16/2020</a:t>
            </a:fld>
            <a:endParaRPr lang="en-US"/>
          </a:p>
        </p:txBody>
      </p:sp>
      <p:sp>
        <p:nvSpPr>
          <p:cNvPr id="5" name="Footer Placeholder 4">
            <a:extLst>
              <a:ext uri="{FF2B5EF4-FFF2-40B4-BE49-F238E27FC236}">
                <a16:creationId xmlns:a16="http://schemas.microsoft.com/office/drawing/2014/main" id="{E762BEF1-0B4F-467B-A73A-EAE7B9FF24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3A403E-11E2-4FF7-898D-7C614AA9CE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9BB81-2624-4711-9068-4D3EDEC2600A}" type="slidenum">
              <a:rPr lang="en-US" smtClean="0"/>
              <a:t>‹#›</a:t>
            </a:fld>
            <a:endParaRPr lang="en-US"/>
          </a:p>
        </p:txBody>
      </p:sp>
    </p:spTree>
    <p:extLst>
      <p:ext uri="{BB962C8B-B14F-4D97-AF65-F5344CB8AC3E}">
        <p14:creationId xmlns:p14="http://schemas.microsoft.com/office/powerpoint/2010/main" val="122408985"/>
      </p:ext>
    </p:extLst>
  </p:cSld>
  <p:clrMap bg1="lt1" tx1="dk1" bg2="lt2" tx2="dk2" accent1="accent1" accent2="accent2" accent3="accent3" accent4="accent4" accent5="accent5" accent6="accent6" hlink="hlink" folHlink="folHlink"/>
  <p:sldLayoutIdLst>
    <p:sldLayoutId id="2147487054" r:id="rId1"/>
    <p:sldLayoutId id="2147487055" r:id="rId2"/>
    <p:sldLayoutId id="2147487056" r:id="rId3"/>
    <p:sldLayoutId id="2147487057" r:id="rId4"/>
    <p:sldLayoutId id="2147487058" r:id="rId5"/>
    <p:sldLayoutId id="2147487059" r:id="rId6"/>
    <p:sldLayoutId id="2147487060" r:id="rId7"/>
    <p:sldLayoutId id="2147487061" r:id="rId8"/>
    <p:sldLayoutId id="2147487062" r:id="rId9"/>
    <p:sldLayoutId id="2147487063" r:id="rId10"/>
    <p:sldLayoutId id="21474870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5460" r:id="rId7"/>
    <p:sldLayoutId id="2147485461" r:id="rId8"/>
    <p:sldLayoutId id="2147484639" r:id="rId9"/>
    <p:sldLayoutId id="2147484603" r:id="rId10"/>
    <p:sldLayoutId id="2147485462" r:id="rId11"/>
    <p:sldLayoutId id="2147485463" r:id="rId12"/>
    <p:sldLayoutId id="2147485464" r:id="rId13"/>
    <p:sldLayoutId id="2147485465" r:id="rId14"/>
    <p:sldLayoutId id="2147485466" r:id="rId15"/>
    <p:sldLayoutId id="2147485467" r:id="rId16"/>
    <p:sldLayoutId id="2147485468" r:id="rId17"/>
    <p:sldLayoutId id="2147485469" r:id="rId18"/>
    <p:sldLayoutId id="2147485470" r:id="rId19"/>
    <p:sldLayoutId id="2147485471" r:id="rId20"/>
    <p:sldLayoutId id="2147485472" r:id="rId21"/>
    <p:sldLayoutId id="2147485473"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4263"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88.png"/></Relationships>
</file>

<file path=ppt/slides/_rels/slide1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8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6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8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8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6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8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xml"/><Relationship Id="rId1" Type="http://schemas.openxmlformats.org/officeDocument/2006/relationships/slideLayout" Target="../slideLayouts/slideLayout371.xml"/><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71.xml"/></Relationships>
</file>

<file path=ppt/slides/_rels/slide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9.xml"/></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245.xml"/><Relationship Id="rId6" Type="http://schemas.openxmlformats.org/officeDocument/2006/relationships/image" Target="../media/image119.png"/><Relationship Id="rId11" Type="http://schemas.openxmlformats.org/officeDocument/2006/relationships/image" Target="../media/image124.jpe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274.xml"/><Relationship Id="rId4" Type="http://schemas.openxmlformats.org/officeDocument/2006/relationships/image" Target="../media/image127.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1.xml"/></Relationships>
</file>

<file path=ppt/slides/_rels/slide2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0.xml"/><Relationship Id="rId1" Type="http://schemas.openxmlformats.org/officeDocument/2006/relationships/slideLayout" Target="../slideLayouts/slideLayout3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4.xml"/></Relationships>
</file>

<file path=ppt/slides/_rels/slide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364.xml"/></Relationships>
</file>

<file path=ppt/slides/_rels/slide2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xml"/><Relationship Id="rId1" Type="http://schemas.openxmlformats.org/officeDocument/2006/relationships/slideLayout" Target="../slideLayouts/slideLayout364.xml"/><Relationship Id="rId5" Type="http://schemas.openxmlformats.org/officeDocument/2006/relationships/image" Target="../media/image131.png"/><Relationship Id="rId4" Type="http://schemas.openxmlformats.org/officeDocument/2006/relationships/image" Target="../media/image130.png"/></Relationships>
</file>

<file path=ppt/slides/_rels/slide29.xml.rels><?xml version="1.0" encoding="UTF-8" standalone="yes"?>
<Relationships xmlns="http://schemas.openxmlformats.org/package/2006/relationships"><Relationship Id="rId8" Type="http://schemas.openxmlformats.org/officeDocument/2006/relationships/image" Target="../media/image135.jpeg"/><Relationship Id="rId13" Type="http://schemas.openxmlformats.org/officeDocument/2006/relationships/image" Target="../media/image140.jpeg"/><Relationship Id="rId18" Type="http://schemas.openxmlformats.org/officeDocument/2006/relationships/image" Target="../media/image145.jpeg"/><Relationship Id="rId3" Type="http://schemas.openxmlformats.org/officeDocument/2006/relationships/slideLayout" Target="../slideLayouts/slideLayout132.xml"/><Relationship Id="rId7" Type="http://schemas.openxmlformats.org/officeDocument/2006/relationships/image" Target="../media/image134.jpeg"/><Relationship Id="rId12" Type="http://schemas.openxmlformats.org/officeDocument/2006/relationships/image" Target="../media/image139.jpeg"/><Relationship Id="rId17" Type="http://schemas.openxmlformats.org/officeDocument/2006/relationships/image" Target="../media/image144.jpeg"/><Relationship Id="rId2" Type="http://schemas.openxmlformats.org/officeDocument/2006/relationships/video" Target="../media/media2.mp4"/><Relationship Id="rId16" Type="http://schemas.openxmlformats.org/officeDocument/2006/relationships/image" Target="../media/image143.jpeg"/><Relationship Id="rId20" Type="http://schemas.openxmlformats.org/officeDocument/2006/relationships/image" Target="../media/image147.jpeg"/><Relationship Id="rId1" Type="http://schemas.microsoft.com/office/2007/relationships/media" Target="../media/media2.mp4"/><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png"/><Relationship Id="rId15" Type="http://schemas.openxmlformats.org/officeDocument/2006/relationships/image" Target="../media/image142.jpeg"/><Relationship Id="rId10" Type="http://schemas.openxmlformats.org/officeDocument/2006/relationships/image" Target="../media/image137.jpeg"/><Relationship Id="rId19" Type="http://schemas.openxmlformats.org/officeDocument/2006/relationships/image" Target="../media/image146.png"/><Relationship Id="rId4" Type="http://schemas.openxmlformats.org/officeDocument/2006/relationships/notesSlide" Target="../notesSlides/notesSlide14.xml"/><Relationship Id="rId9" Type="http://schemas.openxmlformats.org/officeDocument/2006/relationships/image" Target="../media/image136.jpeg"/><Relationship Id="rId14" Type="http://schemas.openxmlformats.org/officeDocument/2006/relationships/image" Target="../media/image141.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xml"/><Relationship Id="rId1" Type="http://schemas.openxmlformats.org/officeDocument/2006/relationships/slideLayout" Target="../slideLayouts/slideLayout55.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91.sv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diagramData" Target="../diagrams/data2.xml"/><Relationship Id="rId16" Type="http://schemas.openxmlformats.org/officeDocument/2006/relationships/image" Target="../media/image94.png"/><Relationship Id="rId1" Type="http://schemas.openxmlformats.org/officeDocument/2006/relationships/slideLayout" Target="../slideLayouts/slideLayout18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93.sv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 uri="{C183D7F6-B498-43B3-948B-1728B52AA6E4}">
                <adec:decorative xmlns:adec="http://schemas.microsoft.com/office/drawing/2017/decorative" val="1"/>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025165" y="4036376"/>
            <a:ext cx="6366235" cy="523220"/>
          </a:xfrm>
          <a:prstGeom prst="rect">
            <a:avLst/>
          </a:prstGeom>
          <a:noFill/>
        </p:spPr>
        <p:txBody>
          <a:bodyPr wrap="square" lIns="91440" tIns="45720" rIns="91440" bIns="45720" rtlCol="0" anchor="t">
            <a:spAutoFit/>
          </a:bodyPr>
          <a:lstStyle/>
          <a:p>
            <a:pPr algn="r">
              <a:defRPr/>
            </a:pPr>
            <a:r>
              <a:rPr lang="en-US" sz="2800" dirty="0">
                <a:solidFill>
                  <a:srgbClr val="FFFFFF"/>
                </a:solidFill>
                <a:latin typeface="Segoe UI Semibold"/>
                <a:cs typeface="Segoe UI Semibold"/>
              </a:rPr>
              <a:t>Microsoft </a:t>
            </a:r>
            <a:r>
              <a:rPr kumimoji="0" lang="en-US" sz="2800" b="0" i="0" u="none" strike="noStrike" kern="1200" cap="none" spc="0" normalizeH="0" baseline="0" noProof="0" dirty="0">
                <a:ln>
                  <a:noFill/>
                </a:ln>
                <a:solidFill>
                  <a:srgbClr val="FFFFFF"/>
                </a:solidFill>
                <a:effectLst/>
                <a:uLnTx/>
                <a:uFillTx/>
                <a:latin typeface="Segoe UI Semibold"/>
                <a:cs typeface="Segoe UI Semibold"/>
              </a:rPr>
              <a:t>365 Champion Community</a:t>
            </a:r>
            <a:r>
              <a:rPr lang="en-US" sz="2800" dirty="0">
                <a:solidFill>
                  <a:srgbClr val="FFFFFF"/>
                </a:solidFill>
                <a:latin typeface="Segoe UI Semibold"/>
                <a:cs typeface="Segoe UI Semibold"/>
              </a:rPr>
              <a:t> </a:t>
            </a:r>
            <a:endPar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79AA27D-0AE5-418F-8362-397B543CDF33}"/>
              </a:ext>
            </a:extLst>
          </p:cNvPr>
          <p:cNvSpPr txBox="1"/>
          <p:nvPr/>
        </p:nvSpPr>
        <p:spPr>
          <a:xfrm>
            <a:off x="1718895" y="4631409"/>
            <a:ext cx="5501250" cy="1569660"/>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Segoe UI Light"/>
                <a:cs typeface="Segoe UI Light"/>
              </a:rPr>
              <a:t>September 2020 Monthly Call</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egoe UI Light"/>
                <a:cs typeface="Segoe UI Light"/>
              </a:rPr>
              <a:t>Karuana Gatimu</a:t>
            </a:r>
          </a:p>
          <a:p>
            <a:pPr marL="0" marR="0" lvl="0" indent="0" algn="r" defTabSz="91440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Segoe UI Light"/>
                <a:cs typeface="Segoe UI Light"/>
              </a:rPr>
              <a:t>Customer Advocacy Group</a:t>
            </a:r>
            <a:endParaRPr lang="en-US" sz="1200" b="0" i="0" u="none" strike="noStrike" kern="1200" cap="none" spc="0" normalizeH="0" baseline="0" noProof="0" dirty="0">
              <a:ln>
                <a:noFill/>
              </a:ln>
              <a:solidFill>
                <a:schemeClr val="bg1"/>
              </a:solidFill>
              <a:effectLst/>
              <a:uLnTx/>
              <a:uFillTx/>
              <a:latin typeface="Segoe UI Light"/>
              <a:cs typeface="Segoe UI Light"/>
            </a:endParaRPr>
          </a:p>
          <a:p>
            <a:pPr marL="0" marR="0" lvl="0" indent="0" algn="r" defTabSz="914400">
              <a:lnSpc>
                <a:spcPct val="100000"/>
              </a:lnSpc>
              <a:spcBef>
                <a:spcPts val="0"/>
              </a:spcBef>
              <a:spcAft>
                <a:spcPts val="0"/>
              </a:spcAft>
              <a:buClrTx/>
              <a:buSzTx/>
              <a:buFontTx/>
              <a:buNone/>
              <a:tabLst/>
              <a:defRPr/>
            </a:pPr>
            <a:endParaRPr lang="en-US" sz="1200" dirty="0">
              <a:solidFill>
                <a:schemeClr val="bg1"/>
              </a:solidFill>
              <a:latin typeface="Segoe UI Light"/>
              <a:cs typeface="Segoe UI Light"/>
            </a:endParaRPr>
          </a:p>
          <a:p>
            <a:pPr algn="r">
              <a:defRPr/>
            </a:pPr>
            <a:r>
              <a:rPr lang="en-US" sz="1200" dirty="0">
                <a:solidFill>
                  <a:schemeClr val="bg1"/>
                </a:solidFill>
                <a:latin typeface="Segoe UI Light"/>
                <a:cs typeface="Segoe UI Light"/>
              </a:rPr>
              <a:t>Stephen Rose</a:t>
            </a:r>
          </a:p>
          <a:p>
            <a:pPr marL="0" marR="0" lvl="0" indent="0" algn="r" defTabSz="914400">
              <a:lnSpc>
                <a:spcPct val="100000"/>
              </a:lnSpc>
              <a:spcBef>
                <a:spcPts val="0"/>
              </a:spcBef>
              <a:spcAft>
                <a:spcPts val="0"/>
              </a:spcAft>
              <a:buClrTx/>
              <a:buSzTx/>
              <a:buFontTx/>
              <a:buNone/>
              <a:tabLst/>
              <a:defRPr/>
            </a:pPr>
            <a:r>
              <a:rPr lang="en-US" sz="1200" dirty="0">
                <a:solidFill>
                  <a:schemeClr val="bg1"/>
                </a:solidFill>
                <a:latin typeface="Segoe UI Light"/>
                <a:cs typeface="Segoe UI Light"/>
              </a:rPr>
              <a:t>Product Marketing Manager, Microsoft Teams</a:t>
            </a:r>
          </a:p>
        </p:txBody>
      </p:sp>
      <p:pic>
        <p:nvPicPr>
          <p:cNvPr id="3" name="Picture 2" descr="A picture containing drawing&#10;&#10;Description automatically generated">
            <a:extLst>
              <a:ext uri="{FF2B5EF4-FFF2-40B4-BE49-F238E27FC236}">
                <a16:creationId xmlns:a16="http://schemas.microsoft.com/office/drawing/2014/main" id="{54DAFD79-2628-4017-8791-31FA7D494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31" y="4124454"/>
            <a:ext cx="339754" cy="339754"/>
          </a:xfrm>
          <a:prstGeom prst="rect">
            <a:avLst/>
          </a:prstGeom>
        </p:spPr>
      </p:pic>
      <p:sp>
        <p:nvSpPr>
          <p:cNvPr id="2" name="Title 1">
            <a:extLst>
              <a:ext uri="{FF2B5EF4-FFF2-40B4-BE49-F238E27FC236}">
                <a16:creationId xmlns:a16="http://schemas.microsoft.com/office/drawing/2014/main" id="{BB462AA2-B4CF-4F8C-8F3E-580E3BCCD8A3}"/>
              </a:ext>
            </a:extLst>
          </p:cNvPr>
          <p:cNvSpPr>
            <a:spLocks noGrp="1"/>
          </p:cNvSpPr>
          <p:nvPr>
            <p:ph type="title" idx="4294967295"/>
          </p:nvPr>
        </p:nvSpPr>
        <p:spPr>
          <a:xfrm>
            <a:off x="136743" y="-947360"/>
            <a:ext cx="10515600" cy="676080"/>
          </a:xfrm>
        </p:spPr>
        <p:txBody>
          <a:bodyPr>
            <a:normAutofit fontScale="90000"/>
          </a:bodyPr>
          <a:lstStyle/>
          <a:p>
            <a:r>
              <a:rPr lang="en-US" dirty="0"/>
              <a:t>Microsoft 365 Community Call</a:t>
            </a:r>
          </a:p>
        </p:txBody>
      </p:sp>
    </p:spTree>
    <p:extLst>
      <p:ext uri="{BB962C8B-B14F-4D97-AF65-F5344CB8AC3E}">
        <p14:creationId xmlns:p14="http://schemas.microsoft.com/office/powerpoint/2010/main" val="1343230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450FA7-0459-4D26-8655-BF2C5BD565F0}"/>
              </a:ext>
            </a:extLst>
          </p:cNvPr>
          <p:cNvSpPr>
            <a:spLocks noGrp="1"/>
          </p:cNvSpPr>
          <p:nvPr>
            <p:ph type="title"/>
          </p:nvPr>
        </p:nvSpPr>
        <p:spPr>
          <a:xfrm>
            <a:off x="6094105" y="802955"/>
            <a:ext cx="4977976" cy="1454051"/>
          </a:xfrm>
        </p:spPr>
        <p:txBody>
          <a:bodyPr>
            <a:normAutofit/>
          </a:bodyPr>
          <a:lstStyle/>
          <a:p>
            <a:r>
              <a:rPr lang="en-US" sz="4100" dirty="0">
                <a:solidFill>
                  <a:srgbClr val="000000"/>
                </a:solidFill>
              </a:rPr>
              <a:t>Ignite Announcements</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2879D34E-0B8F-4607-8B63-45F01A3707B6}"/>
              </a:ext>
              <a:ext uri="{C183D7F6-B498-43B3-948B-1728B52AA6E4}">
                <adec:decorative xmlns:adec="http://schemas.microsoft.com/office/drawing/2017/decorative" val="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41811" r="4448" b="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551FCC2E-8686-40AB-AE99-0836D35308C9}"/>
              </a:ext>
            </a:extLst>
          </p:cNvPr>
          <p:cNvSpPr>
            <a:spLocks noGrp="1"/>
          </p:cNvSpPr>
          <p:nvPr>
            <p:ph idx="1"/>
          </p:nvPr>
        </p:nvSpPr>
        <p:spPr>
          <a:xfrm>
            <a:off x="6090574" y="2421682"/>
            <a:ext cx="4977578" cy="3639289"/>
          </a:xfrm>
        </p:spPr>
        <p:txBody>
          <a:bodyPr anchor="ctr">
            <a:normAutofit/>
          </a:bodyPr>
          <a:lstStyle/>
          <a:p>
            <a:r>
              <a:rPr lang="en-US" sz="1900" dirty="0">
                <a:solidFill>
                  <a:srgbClr val="000000"/>
                </a:solidFill>
              </a:rPr>
              <a:t>PowerApps Front and Center</a:t>
            </a:r>
          </a:p>
          <a:p>
            <a:r>
              <a:rPr lang="en-US" sz="1900" dirty="0">
                <a:solidFill>
                  <a:srgbClr val="000000"/>
                </a:solidFill>
              </a:rPr>
              <a:t>New:</a:t>
            </a:r>
          </a:p>
          <a:p>
            <a:pPr lvl="1"/>
            <a:r>
              <a:rPr lang="en-US" sz="1900" dirty="0">
                <a:solidFill>
                  <a:srgbClr val="000000"/>
                </a:solidFill>
              </a:rPr>
              <a:t>End user experiences and ways to make meetings more personal</a:t>
            </a:r>
          </a:p>
          <a:p>
            <a:pPr lvl="1"/>
            <a:r>
              <a:rPr lang="en-US" sz="1900" dirty="0">
                <a:solidFill>
                  <a:srgbClr val="000000"/>
                </a:solidFill>
              </a:rPr>
              <a:t>First Line Worker features</a:t>
            </a:r>
          </a:p>
          <a:p>
            <a:pPr lvl="1"/>
            <a:r>
              <a:rPr lang="en-US" sz="1900" dirty="0">
                <a:solidFill>
                  <a:srgbClr val="000000"/>
                </a:solidFill>
              </a:rPr>
              <a:t>EDU features</a:t>
            </a:r>
          </a:p>
          <a:p>
            <a:pPr lvl="1"/>
            <a:r>
              <a:rPr lang="en-US" sz="1900" dirty="0">
                <a:solidFill>
                  <a:srgbClr val="000000"/>
                </a:solidFill>
              </a:rPr>
              <a:t>Admin, Governance and Security Features</a:t>
            </a:r>
          </a:p>
          <a:p>
            <a:pPr lvl="1"/>
            <a:r>
              <a:rPr lang="en-US" sz="1900" dirty="0">
                <a:solidFill>
                  <a:srgbClr val="000000"/>
                </a:solidFill>
              </a:rPr>
              <a:t>Teams Room Device management experiences</a:t>
            </a:r>
          </a:p>
          <a:p>
            <a:pPr lvl="1"/>
            <a:r>
              <a:rPr lang="en-US" sz="1900" dirty="0">
                <a:solidFill>
                  <a:srgbClr val="000000"/>
                </a:solidFill>
              </a:rPr>
              <a:t>Live Meeting Experiences</a:t>
            </a:r>
          </a:p>
          <a:p>
            <a:r>
              <a:rPr lang="en-US" sz="1900" b="1" dirty="0">
                <a:solidFill>
                  <a:srgbClr val="000000"/>
                </a:solidFill>
              </a:rPr>
              <a:t>aka.ms/</a:t>
            </a:r>
            <a:r>
              <a:rPr lang="en-US" sz="1900" b="1" dirty="0" err="1">
                <a:solidFill>
                  <a:srgbClr val="000000"/>
                </a:solidFill>
              </a:rPr>
              <a:t>teamsigniteguide</a:t>
            </a:r>
            <a:endParaRPr lang="en-US" sz="1900" b="1" dirty="0">
              <a:solidFill>
                <a:srgbClr val="000000"/>
              </a:solidFill>
            </a:endParaRPr>
          </a:p>
        </p:txBody>
      </p:sp>
    </p:spTree>
    <p:extLst>
      <p:ext uri="{BB962C8B-B14F-4D97-AF65-F5344CB8AC3E}">
        <p14:creationId xmlns:p14="http://schemas.microsoft.com/office/powerpoint/2010/main" val="1209165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9A04-DD43-44E5-BBE4-73BF888EE705}"/>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Session types &amp; content strategy</a:t>
            </a:r>
          </a:p>
        </p:txBody>
      </p:sp>
      <p:graphicFrame>
        <p:nvGraphicFramePr>
          <p:cNvPr id="5" name="Diagram 4" descr="4 types of content at Ignite: Digital Breakouts; Ask the Experts sessions; Pre-recorded and Interstitials.">
            <a:extLst>
              <a:ext uri="{FF2B5EF4-FFF2-40B4-BE49-F238E27FC236}">
                <a16:creationId xmlns:a16="http://schemas.microsoft.com/office/drawing/2014/main" id="{0331D997-9A61-4BD0-AD12-10321D1E9A06}"/>
              </a:ext>
            </a:extLst>
          </p:cNvPr>
          <p:cNvGraphicFramePr/>
          <p:nvPr>
            <p:extLst>
              <p:ext uri="{D42A27DB-BD31-4B8C-83A1-F6EECF244321}">
                <p14:modId xmlns:p14="http://schemas.microsoft.com/office/powerpoint/2010/main" val="3889272039"/>
              </p:ext>
            </p:extLst>
          </p:nvPr>
        </p:nvGraphicFramePr>
        <p:xfrm>
          <a:off x="470350" y="1093205"/>
          <a:ext cx="11251300" cy="5359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143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138761-9ABE-40EC-8BEF-660E1A121271}"/>
              </a:ext>
              <a:ext uri="{C183D7F6-B498-43B3-948B-1728B52AA6E4}">
                <adec:decorative xmlns:adec="http://schemas.microsoft.com/office/drawing/2017/decorative" val="1"/>
              </a:ext>
            </a:extLst>
          </p:cNvPr>
          <p:cNvSpPr/>
          <p:nvPr/>
        </p:nvSpPr>
        <p:spPr bwMode="auto">
          <a:xfrm>
            <a:off x="0" y="-33131"/>
            <a:ext cx="12192000" cy="3429000"/>
          </a:xfrm>
          <a:prstGeom prst="rect">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E2E35CDD-2F5A-4C22-92D3-268BEAAB9B45}"/>
              </a:ext>
            </a:extLst>
          </p:cNvPr>
          <p:cNvSpPr>
            <a:spLocks noGrp="1"/>
          </p:cNvSpPr>
          <p:nvPr>
            <p:ph type="title"/>
          </p:nvPr>
        </p:nvSpPr>
        <p:spPr>
          <a:xfrm>
            <a:off x="439926" y="1505432"/>
            <a:ext cx="7362955" cy="738664"/>
          </a:xfrm>
        </p:spPr>
        <p:txBody>
          <a:bodyPr anchor="t"/>
          <a:lstStyle/>
          <a:p>
            <a:r>
              <a:rPr lang="en-US" sz="4800"/>
              <a:t>The Virtual Hub</a:t>
            </a:r>
          </a:p>
        </p:txBody>
      </p:sp>
      <p:sp>
        <p:nvSpPr>
          <p:cNvPr id="5" name="Text Placeholder 4">
            <a:extLst>
              <a:ext uri="{FF2B5EF4-FFF2-40B4-BE49-F238E27FC236}">
                <a16:creationId xmlns:a16="http://schemas.microsoft.com/office/drawing/2014/main" id="{90654538-DDED-44F4-B020-B6E0A2BB11EB}"/>
              </a:ext>
            </a:extLst>
          </p:cNvPr>
          <p:cNvSpPr>
            <a:spLocks noGrp="1"/>
          </p:cNvSpPr>
          <p:nvPr>
            <p:ph type="body" sz="quarter" idx="12"/>
          </p:nvPr>
        </p:nvSpPr>
        <p:spPr>
          <a:xfrm>
            <a:off x="439926" y="2322214"/>
            <a:ext cx="10445789" cy="492443"/>
          </a:xfrm>
        </p:spPr>
        <p:txBody>
          <a:bodyPr/>
          <a:lstStyle/>
          <a:p>
            <a:r>
              <a:rPr lang="en-US" sz="3200" b="1" spc="-50">
                <a:latin typeface="+mj-lt"/>
              </a:rPr>
              <a:t>Content, Conversation &amp; Connection </a:t>
            </a:r>
          </a:p>
        </p:txBody>
      </p:sp>
      <p:sp>
        <p:nvSpPr>
          <p:cNvPr id="7" name="TextBox 6">
            <a:extLst>
              <a:ext uri="{FF2B5EF4-FFF2-40B4-BE49-F238E27FC236}">
                <a16:creationId xmlns:a16="http://schemas.microsoft.com/office/drawing/2014/main" id="{23935887-4635-4C18-BA31-45DFE3EE32E4}"/>
              </a:ext>
            </a:extLst>
          </p:cNvPr>
          <p:cNvSpPr txBox="1"/>
          <p:nvPr/>
        </p:nvSpPr>
        <p:spPr>
          <a:xfrm>
            <a:off x="341617" y="3508292"/>
            <a:ext cx="10888358" cy="861774"/>
          </a:xfrm>
          <a:prstGeom prst="rect">
            <a:avLst/>
          </a:prstGeom>
          <a:noFill/>
        </p:spPr>
        <p:txBody>
          <a:bodyPr wrap="square">
            <a:spAutoFit/>
          </a:bodyPr>
          <a:lstStyle/>
          <a:p>
            <a:pPr>
              <a:spcBef>
                <a:spcPts val="1200"/>
              </a:spcBef>
            </a:pPr>
            <a:r>
              <a:rPr lang="en-US" sz="2000">
                <a:solidFill>
                  <a:schemeClr val="bg1"/>
                </a:solidFill>
              </a:rPr>
              <a:t>Deep dive technical training for IT Pro’s, Developers, and Champions</a:t>
            </a:r>
          </a:p>
          <a:p>
            <a:pPr>
              <a:spcBef>
                <a:spcPts val="1200"/>
              </a:spcBef>
            </a:pPr>
            <a:r>
              <a:rPr lang="en-US" sz="2000">
                <a:solidFill>
                  <a:schemeClr val="bg1"/>
                </a:solidFill>
              </a:rPr>
              <a:t>Coming September 22, 2020  </a:t>
            </a:r>
            <a:r>
              <a:rPr lang="en-US" sz="2000" b="1">
                <a:solidFill>
                  <a:schemeClr val="bg1"/>
                </a:solidFill>
                <a:latin typeface="+mj-lt"/>
              </a:rPr>
              <a:t>https://aka.ms/VirtualHub</a:t>
            </a:r>
          </a:p>
        </p:txBody>
      </p:sp>
      <p:pic>
        <p:nvPicPr>
          <p:cNvPr id="6" name="MS logo white - EMF" descr="Microsoft logo white text version">
            <a:extLst>
              <a:ext uri="{FF2B5EF4-FFF2-40B4-BE49-F238E27FC236}">
                <a16:creationId xmlns:a16="http://schemas.microsoft.com/office/drawing/2014/main" id="{19BAF47B-6032-4528-A4AD-42FFE76A60F3}"/>
              </a:ext>
            </a:extLst>
          </p:cNvPr>
          <p:cNvPicPr>
            <a:picLocks noChangeAspect="1"/>
          </p:cNvPicPr>
          <p:nvPr/>
        </p:nvPicPr>
        <p:blipFill>
          <a:blip r:embed="rId2"/>
          <a:stretch>
            <a:fillRect/>
          </a:stretch>
        </p:blipFill>
        <p:spPr bwMode="black">
          <a:xfrm>
            <a:off x="452225" y="585788"/>
            <a:ext cx="1366245" cy="292608"/>
          </a:xfrm>
          <a:prstGeom prst="rect">
            <a:avLst/>
          </a:prstGeom>
        </p:spPr>
      </p:pic>
      <p:sp>
        <p:nvSpPr>
          <p:cNvPr id="3" name="Subtitle 3">
            <a:extLst>
              <a:ext uri="{FF2B5EF4-FFF2-40B4-BE49-F238E27FC236}">
                <a16:creationId xmlns:a16="http://schemas.microsoft.com/office/drawing/2014/main" id="{AA934875-67DD-4559-9F5F-5C697970F305}"/>
              </a:ext>
            </a:extLst>
          </p:cNvPr>
          <p:cNvSpPr txBox="1">
            <a:spLocks/>
          </p:cNvSpPr>
          <p:nvPr/>
        </p:nvSpPr>
        <p:spPr>
          <a:xfrm>
            <a:off x="341617" y="4449358"/>
            <a:ext cx="3449333" cy="217474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rPr>
              <a:t>Engineering Engagement Initiative</a:t>
            </a:r>
          </a:p>
          <a:p>
            <a:pPr marL="0" indent="0">
              <a:buNone/>
            </a:pPr>
            <a:r>
              <a:rPr lang="en-US" sz="1600">
                <a:solidFill>
                  <a:schemeClr val="bg1"/>
                </a:solidFill>
              </a:rPr>
              <a:t>Powered by </a:t>
            </a:r>
          </a:p>
          <a:p>
            <a:r>
              <a:rPr lang="en-US" sz="1400">
                <a:solidFill>
                  <a:schemeClr val="bg1"/>
                </a:solidFill>
              </a:rPr>
              <a:t>Product Engineering </a:t>
            </a:r>
          </a:p>
          <a:p>
            <a:r>
              <a:rPr lang="en-US" sz="1400">
                <a:solidFill>
                  <a:schemeClr val="bg1"/>
                </a:solidFill>
              </a:rPr>
              <a:t>Microsoft Marketing</a:t>
            </a:r>
          </a:p>
          <a:p>
            <a:r>
              <a:rPr lang="en-US" sz="1400">
                <a:solidFill>
                  <a:schemeClr val="bg1"/>
                </a:solidFill>
              </a:rPr>
              <a:t>Microsoft Tech Community &amp; </a:t>
            </a:r>
          </a:p>
          <a:p>
            <a:r>
              <a:rPr lang="en-US" sz="1400">
                <a:solidFill>
                  <a:schemeClr val="bg1"/>
                </a:solidFill>
              </a:rPr>
              <a:t>Microsoft Learn</a:t>
            </a:r>
            <a:endParaRPr lang="en-US" sz="1600">
              <a:solidFill>
                <a:schemeClr val="bg1"/>
              </a:solidFill>
            </a:endParaRPr>
          </a:p>
        </p:txBody>
      </p:sp>
    </p:spTree>
    <p:extLst>
      <p:ext uri="{BB962C8B-B14F-4D97-AF65-F5344CB8AC3E}">
        <p14:creationId xmlns:p14="http://schemas.microsoft.com/office/powerpoint/2010/main" val="23910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9A94-CC84-406D-A9CE-2F4FEF0E2BC9}"/>
              </a:ext>
            </a:extLst>
          </p:cNvPr>
          <p:cNvSpPr>
            <a:spLocks noGrp="1"/>
          </p:cNvSpPr>
          <p:nvPr>
            <p:ph type="title"/>
          </p:nvPr>
        </p:nvSpPr>
        <p:spPr>
          <a:xfrm>
            <a:off x="396573" y="320675"/>
            <a:ext cx="11407487" cy="1325563"/>
          </a:xfrm>
        </p:spPr>
        <p:txBody>
          <a:bodyPr>
            <a:normAutofit/>
          </a:bodyPr>
          <a:lstStyle/>
          <a:p>
            <a:r>
              <a:rPr lang="en-US" sz="5400"/>
              <a:t>aka.ms/virtualhub</a:t>
            </a:r>
          </a:p>
        </p:txBody>
      </p:sp>
      <p:sp>
        <p:nvSpPr>
          <p:cNvPr id="9"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descr="Content on the virtual hub at https://aka.ms/VirtualHub  All types from multiple Microsoft locations.  150 videos not in the Ignite catalog">
            <a:extLst>
              <a:ext uri="{FF2B5EF4-FFF2-40B4-BE49-F238E27FC236}">
                <a16:creationId xmlns:a16="http://schemas.microsoft.com/office/drawing/2014/main" id="{5A0A36BD-B524-4297-9982-D37EB8F5AF44}"/>
              </a:ext>
            </a:extLst>
          </p:cNvPr>
          <p:cNvGraphicFramePr>
            <a:graphicFrameLocks noGrp="1"/>
          </p:cNvGraphicFramePr>
          <p:nvPr>
            <p:ph idx="1"/>
            <p:extLst>
              <p:ext uri="{D42A27DB-BD31-4B8C-83A1-F6EECF244321}">
                <p14:modId xmlns:p14="http://schemas.microsoft.com/office/powerpoint/2010/main" val="1072290756"/>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678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41E2F"/>
        </a:solidFill>
        <a:effectLst/>
      </p:bgPr>
    </p:bg>
    <p:spTree>
      <p:nvGrpSpPr>
        <p:cNvPr id="1" name=""/>
        <p:cNvGrpSpPr/>
        <p:nvPr/>
      </p:nvGrpSpPr>
      <p:grpSpPr>
        <a:xfrm>
          <a:off x="0" y="0"/>
          <a:ext cx="0" cy="0"/>
          <a:chOff x="0" y="0"/>
          <a:chExt cx="0" cy="0"/>
        </a:xfrm>
      </p:grpSpPr>
      <p:pic>
        <p:nvPicPr>
          <p:cNvPr id="5" name="Picture 4" descr="Screeshot of Virtual Hub">
            <a:extLst>
              <a:ext uri="{FF2B5EF4-FFF2-40B4-BE49-F238E27FC236}">
                <a16:creationId xmlns:a16="http://schemas.microsoft.com/office/drawing/2014/main" id="{B81D623A-3E6E-40DB-8883-9A1E87F7E88B}"/>
              </a:ext>
            </a:extLst>
          </p:cNvPr>
          <p:cNvPicPr>
            <a:picLocks noChangeAspect="1"/>
          </p:cNvPicPr>
          <p:nvPr/>
        </p:nvPicPr>
        <p:blipFill>
          <a:blip r:embed="rId2"/>
          <a:stretch>
            <a:fillRect/>
          </a:stretch>
        </p:blipFill>
        <p:spPr>
          <a:xfrm>
            <a:off x="2890108" y="310911"/>
            <a:ext cx="6754176" cy="6236177"/>
          </a:xfrm>
          <a:prstGeom prst="rect">
            <a:avLst/>
          </a:prstGeom>
        </p:spPr>
      </p:pic>
      <p:sp>
        <p:nvSpPr>
          <p:cNvPr id="2" name="Title 1">
            <a:extLst>
              <a:ext uri="{FF2B5EF4-FFF2-40B4-BE49-F238E27FC236}">
                <a16:creationId xmlns:a16="http://schemas.microsoft.com/office/drawing/2014/main" id="{531AC924-CE9E-4643-AF8B-D2EFA7995015}"/>
              </a:ext>
            </a:extLst>
          </p:cNvPr>
          <p:cNvSpPr>
            <a:spLocks noGrp="1"/>
          </p:cNvSpPr>
          <p:nvPr>
            <p:ph type="title"/>
          </p:nvPr>
        </p:nvSpPr>
        <p:spPr>
          <a:xfrm>
            <a:off x="0" y="-512771"/>
            <a:ext cx="11655840" cy="512771"/>
          </a:xfrm>
        </p:spPr>
        <p:txBody>
          <a:bodyPr>
            <a:normAutofit fontScale="90000"/>
          </a:bodyPr>
          <a:lstStyle/>
          <a:p>
            <a:r>
              <a:rPr lang="en-US" dirty="0">
                <a:solidFill>
                  <a:schemeClr val="bg1"/>
                </a:solidFill>
              </a:rPr>
              <a:t>Virtual Hub Demo</a:t>
            </a:r>
          </a:p>
        </p:txBody>
      </p:sp>
    </p:spTree>
    <p:extLst>
      <p:ext uri="{BB962C8B-B14F-4D97-AF65-F5344CB8AC3E}">
        <p14:creationId xmlns:p14="http://schemas.microsoft.com/office/powerpoint/2010/main" val="1053066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emo-Virtual Hub" descr="Demo video of virtual hub sneak peak">
            <a:hlinkClick r:id="" action="ppaction://media"/>
            <a:extLst>
              <a:ext uri="{FF2B5EF4-FFF2-40B4-BE49-F238E27FC236}">
                <a16:creationId xmlns:a16="http://schemas.microsoft.com/office/drawing/2014/main" id="{21B8D4FC-A7B0-46A2-A779-B1F63B78D6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2C982F0C-5B94-4555-8877-DE4BF0C4F3CA}"/>
              </a:ext>
            </a:extLst>
          </p:cNvPr>
          <p:cNvSpPr>
            <a:spLocks noGrp="1"/>
          </p:cNvSpPr>
          <p:nvPr>
            <p:ph type="title" idx="4294967295"/>
          </p:nvPr>
        </p:nvSpPr>
        <p:spPr/>
        <p:txBody>
          <a:bodyPr/>
          <a:lstStyle/>
          <a:p>
            <a:r>
              <a:rPr lang="en-US" dirty="0"/>
              <a:t>Virtual Hub Sneak Peak</a:t>
            </a:r>
          </a:p>
        </p:txBody>
      </p:sp>
    </p:spTree>
    <p:extLst>
      <p:ext uri="{BB962C8B-B14F-4D97-AF65-F5344CB8AC3E}">
        <p14:creationId xmlns:p14="http://schemas.microsoft.com/office/powerpoint/2010/main" val="5545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D7AE4-AB3C-40C1-B73D-BB91F253289F}"/>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ctr"/>
            <a:r>
              <a:rPr lang="en-US" sz="3100" kern="1200" dirty="0">
                <a:solidFill>
                  <a:schemeClr val="tx1"/>
                </a:solidFill>
                <a:latin typeface="+mj-lt"/>
                <a:ea typeface="+mj-ea"/>
                <a:cs typeface="+mj-cs"/>
              </a:rPr>
              <a:t>Microsoft Teams Learning Paths and Modules on MS Learn</a:t>
            </a:r>
            <a:br>
              <a:rPr lang="en-US" sz="3100" kern="1200" dirty="0">
                <a:solidFill>
                  <a:schemeClr val="tx1"/>
                </a:solidFill>
                <a:latin typeface="+mj-lt"/>
                <a:ea typeface="+mj-ea"/>
                <a:cs typeface="+mj-cs"/>
              </a:rPr>
            </a:br>
            <a:r>
              <a:rPr lang="en-US" sz="3100" kern="1200" dirty="0">
                <a:solidFill>
                  <a:schemeClr val="tx1"/>
                </a:solidFill>
                <a:latin typeface="+mj-lt"/>
                <a:ea typeface="+mj-ea"/>
                <a:cs typeface="+mj-cs"/>
              </a:rPr>
              <a:t>aka.ms/</a:t>
            </a:r>
            <a:r>
              <a:rPr lang="en-US" sz="3100" kern="1200" dirty="0" err="1">
                <a:solidFill>
                  <a:schemeClr val="tx1"/>
                </a:solidFill>
                <a:latin typeface="+mj-lt"/>
                <a:ea typeface="+mj-ea"/>
                <a:cs typeface="+mj-cs"/>
              </a:rPr>
              <a:t>TeamsonLearn</a:t>
            </a:r>
            <a:endParaRPr lang="en-US" sz="3100" kern="1200" dirty="0">
              <a:solidFill>
                <a:schemeClr val="tx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A2E30A4D-0952-484E-8E7A-830EBB91A365}"/>
              </a:ext>
            </a:extLst>
          </p:cNvPr>
          <p:cNvGraphicFramePr>
            <a:graphicFrameLocks noGrp="1"/>
          </p:cNvGraphicFramePr>
          <p:nvPr>
            <p:ph idx="1"/>
            <p:extLst>
              <p:ext uri="{D42A27DB-BD31-4B8C-83A1-F6EECF244321}">
                <p14:modId xmlns:p14="http://schemas.microsoft.com/office/powerpoint/2010/main" val="406643442"/>
              </p:ext>
            </p:extLst>
          </p:nvPr>
        </p:nvGraphicFramePr>
        <p:xfrm>
          <a:off x="677676" y="1676401"/>
          <a:ext cx="10676124" cy="4686313"/>
        </p:xfrm>
        <a:graphic>
          <a:graphicData uri="http://schemas.openxmlformats.org/drawingml/2006/table">
            <a:tbl>
              <a:tblPr firstRow="1"/>
              <a:tblGrid>
                <a:gridCol w="7087359">
                  <a:extLst>
                    <a:ext uri="{9D8B030D-6E8A-4147-A177-3AD203B41FA5}">
                      <a16:colId xmlns:a16="http://schemas.microsoft.com/office/drawing/2014/main" val="2621875039"/>
                    </a:ext>
                  </a:extLst>
                </a:gridCol>
                <a:gridCol w="3588765">
                  <a:extLst>
                    <a:ext uri="{9D8B030D-6E8A-4147-A177-3AD203B41FA5}">
                      <a16:colId xmlns:a16="http://schemas.microsoft.com/office/drawing/2014/main" val="3279375167"/>
                    </a:ext>
                  </a:extLst>
                </a:gridCol>
              </a:tblGrid>
              <a:tr h="351789">
                <a:tc>
                  <a:txBody>
                    <a:bodyPr/>
                    <a:lstStyle/>
                    <a:p>
                      <a:pPr algn="l" fontAlgn="b">
                        <a:spcBef>
                          <a:spcPts val="0"/>
                        </a:spcBef>
                        <a:spcAft>
                          <a:spcPts val="0"/>
                        </a:spcAft>
                      </a:pPr>
                      <a:r>
                        <a:rPr lang="en-US" sz="1500" b="1" i="0" u="none" strike="noStrike">
                          <a:solidFill>
                            <a:srgbClr val="FFFFFF"/>
                          </a:solidFill>
                          <a:effectLst/>
                          <a:latin typeface="Calibri" panose="020F0502020204030204" pitchFamily="34" charset="0"/>
                        </a:rPr>
                        <a:t>MS Learn Modules and LPs</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l" fontAlgn="b">
                        <a:spcBef>
                          <a:spcPts val="0"/>
                        </a:spcBef>
                        <a:spcAft>
                          <a:spcPts val="0"/>
                        </a:spcAft>
                      </a:pPr>
                      <a:r>
                        <a:rPr lang="en-US" sz="1500" b="1" i="0" u="none" strike="noStrike">
                          <a:solidFill>
                            <a:srgbClr val="FFFFFF"/>
                          </a:solidFill>
                          <a:effectLst/>
                          <a:latin typeface="Calibri" panose="020F0502020204030204" pitchFamily="34" charset="0"/>
                        </a:rPr>
                        <a:t>aka.ms Links</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737933542"/>
                  </a:ext>
                </a:extLst>
              </a:tr>
              <a:tr h="35178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dirty="0"/>
                        <a:t>Deploy Teams phone systems with Direct Routing </a:t>
                      </a:r>
                      <a:r>
                        <a:rPr lang="en-US" sz="1500" b="0" i="0" u="none" strike="noStrike" dirty="0">
                          <a:solidFill>
                            <a:srgbClr val="000000"/>
                          </a:solidFill>
                          <a:effectLst/>
                          <a:latin typeface="Calibri" panose="020F0502020204030204" pitchFamily="34" charset="0"/>
                        </a:rPr>
                        <a:t>(LP)</a:t>
                      </a:r>
                      <a:endParaRPr lang="en-US" sz="2500" b="0" i="0" u="none" strike="noStrike" dirty="0">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aka.ms/MSLearnDirectRouting</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094240914"/>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Manage Security, Privacy and Compliance in Microsoft Teams (LP)</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aka.ms/MSLearnTeamsSecurity</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726366961"/>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Deploy Microsoft Teams meetings for your organization (LP)</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aka.ms/MSLearnDeployTeamsMeetings</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456974523"/>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Plan and configure Microsoft Teams Rooms (LP)</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aka.ms/MSLearnConfigureMTR</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514556250"/>
                  </a:ext>
                </a:extLst>
              </a:tr>
              <a:tr h="351789">
                <a:tc>
                  <a:txBody>
                    <a:bodyPr/>
                    <a:lstStyle/>
                    <a:p>
                      <a:pPr marL="0" algn="l" defTabSz="914400" rtl="0" eaLnBrk="1" fontAlgn="b" latinLnBrk="0" hangingPunct="1">
                        <a:spcBef>
                          <a:spcPts val="0"/>
                        </a:spcBef>
                        <a:spcAft>
                          <a:spcPts val="0"/>
                        </a:spcAft>
                      </a:pPr>
                      <a:r>
                        <a:rPr lang="en-US" sz="1500" b="0" i="0" u="none" strike="noStrike" kern="1200">
                          <a:solidFill>
                            <a:schemeClr val="tx1"/>
                          </a:solidFill>
                          <a:effectLst/>
                          <a:latin typeface="+mn-lt"/>
                          <a:ea typeface="+mn-ea"/>
                          <a:cs typeface="+mn-cs"/>
                        </a:rPr>
                        <a:t>Manage team collaboration with Microsoft Teams (LP)</a:t>
                      </a: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marL="0" algn="l" defTabSz="914400" rtl="0" eaLnBrk="1" fontAlgn="b" latinLnBrk="0" hangingPunct="1">
                        <a:spcBef>
                          <a:spcPts val="0"/>
                        </a:spcBef>
                        <a:spcAft>
                          <a:spcPts val="0"/>
                        </a:spcAft>
                      </a:pPr>
                      <a:r>
                        <a:rPr lang="en-US" sz="1500" b="0" i="0" u="none" strike="noStrike" kern="1200">
                          <a:solidFill>
                            <a:schemeClr val="tx1"/>
                          </a:solidFill>
                          <a:effectLst/>
                          <a:latin typeface="+mn-lt"/>
                          <a:ea typeface="+mn-ea"/>
                          <a:cs typeface="+mn-cs"/>
                        </a:rPr>
                        <a:t>aka.ms/</a:t>
                      </a:r>
                      <a:r>
                        <a:rPr lang="en-US" sz="1500" b="0" i="0" u="none" strike="noStrike" kern="1200" err="1">
                          <a:solidFill>
                            <a:schemeClr val="tx1"/>
                          </a:solidFill>
                          <a:effectLst/>
                          <a:latin typeface="+mn-lt"/>
                          <a:ea typeface="+mn-ea"/>
                          <a:cs typeface="+mn-cs"/>
                        </a:rPr>
                        <a:t>MSLearnManageTeams</a:t>
                      </a:r>
                      <a:endParaRPr lang="en-US" sz="1500" b="0" i="0" u="none" strike="noStrike" kern="1200">
                        <a:solidFill>
                          <a:schemeClr val="tx1"/>
                        </a:solidFill>
                        <a:effectLst/>
                        <a:latin typeface="+mn-lt"/>
                        <a:ea typeface="+mn-ea"/>
                        <a:cs typeface="+mn-cs"/>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025333337"/>
                  </a:ext>
                </a:extLst>
              </a:tr>
              <a:tr h="351789">
                <a:tc>
                  <a:txBody>
                    <a:bodyPr/>
                    <a:lstStyle/>
                    <a:p>
                      <a:pPr marL="0" algn="l" defTabSz="914400" rtl="0" eaLnBrk="1" fontAlgn="b" latinLnBrk="0" hangingPunct="1">
                        <a:spcBef>
                          <a:spcPts val="0"/>
                        </a:spcBef>
                        <a:spcAft>
                          <a:spcPts val="0"/>
                        </a:spcAft>
                      </a:pPr>
                      <a:r>
                        <a:rPr lang="en-US" sz="1500" b="0" i="0" u="none" strike="noStrike" kern="1200">
                          <a:solidFill>
                            <a:schemeClr val="tx1"/>
                          </a:solidFill>
                          <a:effectLst/>
                          <a:latin typeface="+mn-lt"/>
                          <a:ea typeface="+mn-ea"/>
                          <a:cs typeface="+mn-cs"/>
                        </a:rPr>
                        <a:t>Upgrade to Microsoft Teams (LP)</a:t>
                      </a: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marL="0" algn="l" defTabSz="914400" rtl="0" eaLnBrk="1" fontAlgn="b" latinLnBrk="0" hangingPunct="1">
                        <a:spcBef>
                          <a:spcPts val="0"/>
                        </a:spcBef>
                        <a:spcAft>
                          <a:spcPts val="0"/>
                        </a:spcAft>
                      </a:pPr>
                      <a:r>
                        <a:rPr lang="en-US" sz="1500" b="0" i="0" u="none" strike="noStrike" kern="1200">
                          <a:solidFill>
                            <a:schemeClr val="tx1"/>
                          </a:solidFill>
                          <a:effectLst/>
                          <a:latin typeface="+mn-lt"/>
                          <a:ea typeface="+mn-ea"/>
                          <a:cs typeface="+mn-cs"/>
                        </a:rPr>
                        <a:t>aka.ms/</a:t>
                      </a:r>
                      <a:r>
                        <a:rPr lang="en-US" sz="1500" b="0" i="0" u="none" strike="noStrike" kern="1200" err="1">
                          <a:solidFill>
                            <a:schemeClr val="tx1"/>
                          </a:solidFill>
                          <a:effectLst/>
                          <a:latin typeface="+mn-lt"/>
                          <a:ea typeface="+mn-ea"/>
                          <a:cs typeface="+mn-cs"/>
                        </a:rPr>
                        <a:t>MSLearnUpgradeTeams</a:t>
                      </a:r>
                      <a:endParaRPr lang="en-US" sz="1500" b="0" i="0" u="none" strike="noStrike" kern="1200">
                        <a:solidFill>
                          <a:schemeClr val="tx1"/>
                        </a:solidFill>
                        <a:effectLst/>
                        <a:latin typeface="+mn-lt"/>
                        <a:ea typeface="+mn-ea"/>
                        <a:cs typeface="+mn-cs"/>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550323152"/>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Manage calls in Microsoft Teams by using auto attendants and call queues(Module)</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aka.ms/MSLearnTeamsPhoneSystems</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701505125"/>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Optimize your network: Configure your network for M365 and Teams connectivity (Module)</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aka.ms/MSLearnNetworkM365</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18382062"/>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Navigate the Teams admin center (Module)</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MSLearnTeamsAdminCenter</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755754179"/>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Configure enterprise grade security and compliance in Teams (Module)</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aka.ms/MSLearnTeamsSecandCompliance</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492740588"/>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Onboard users to Teams (Module)</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aka.ms/MSLearnTeamsOnboard</a:t>
                      </a:r>
                      <a:endParaRPr lang="en-US" sz="2500" b="0" i="0" u="none" strike="noStrike">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91325512"/>
                  </a:ext>
                </a:extLst>
              </a:tr>
              <a:tr h="351789">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Rollout Teams using Teams advisor (Module)</a:t>
                      </a:r>
                      <a:endParaRPr lang="en-US" sz="2500" b="0" i="0" u="none" strike="noStrike">
                        <a:effectLst/>
                        <a:latin typeface="Arial" panose="020B0604020202020204" pitchFamily="34" charset="0"/>
                      </a:endParaRPr>
                    </a:p>
                  </a:txBody>
                  <a:tcPr marL="7645" marR="7645" marT="7645" marB="0" anchor="b">
                    <a:lnL w="6350" cap="flat" cmpd="sng" algn="ctr">
                      <a:solidFill>
                        <a:srgbClr val="8EA9DB"/>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dirty="0">
                          <a:solidFill>
                            <a:srgbClr val="000000"/>
                          </a:solidFill>
                          <a:effectLst/>
                          <a:latin typeface="Calibri" panose="020F0502020204030204" pitchFamily="34" charset="0"/>
                        </a:rPr>
                        <a:t>aka.ms/</a:t>
                      </a:r>
                      <a:r>
                        <a:rPr lang="en-US" sz="1500" b="0" i="0" u="none" strike="noStrike" dirty="0" err="1">
                          <a:solidFill>
                            <a:srgbClr val="000000"/>
                          </a:solidFill>
                          <a:effectLst/>
                          <a:latin typeface="Calibri" panose="020F0502020204030204" pitchFamily="34" charset="0"/>
                        </a:rPr>
                        <a:t>MSLearnTeamsAdvisor</a:t>
                      </a:r>
                      <a:endParaRPr lang="en-US" sz="2500" b="0" i="0" u="none" strike="noStrike" dirty="0">
                        <a:effectLst/>
                        <a:latin typeface="Arial" panose="020B0604020202020204" pitchFamily="34" charset="0"/>
                      </a:endParaRPr>
                    </a:p>
                  </a:txBody>
                  <a:tcPr marL="7645" marR="7645" marT="7645"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522184793"/>
                  </a:ext>
                </a:extLst>
              </a:tr>
            </a:tbl>
          </a:graphicData>
        </a:graphic>
      </p:graphicFrame>
    </p:spTree>
    <p:extLst>
      <p:ext uri="{BB962C8B-B14F-4D97-AF65-F5344CB8AC3E}">
        <p14:creationId xmlns:p14="http://schemas.microsoft.com/office/powerpoint/2010/main" val="1177357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8CD3BAA-75B2-4D80-AB0B-902F8CB999C8}"/>
              </a:ext>
            </a:extLst>
          </p:cNvPr>
          <p:cNvGraphicFramePr>
            <a:graphicFrameLocks noGrp="1"/>
          </p:cNvGraphicFramePr>
          <p:nvPr/>
        </p:nvGraphicFramePr>
        <p:xfrm>
          <a:off x="866265" y="1058291"/>
          <a:ext cx="9893020" cy="5010021"/>
        </p:xfrm>
        <a:graphic>
          <a:graphicData uri="http://schemas.openxmlformats.org/drawingml/2006/table">
            <a:tbl>
              <a:tblPr firstRow="1" bandRow="1"/>
              <a:tblGrid>
                <a:gridCol w="4860167">
                  <a:extLst>
                    <a:ext uri="{9D8B030D-6E8A-4147-A177-3AD203B41FA5}">
                      <a16:colId xmlns:a16="http://schemas.microsoft.com/office/drawing/2014/main" val="3707788591"/>
                    </a:ext>
                  </a:extLst>
                </a:gridCol>
                <a:gridCol w="5032853">
                  <a:extLst>
                    <a:ext uri="{9D8B030D-6E8A-4147-A177-3AD203B41FA5}">
                      <a16:colId xmlns:a16="http://schemas.microsoft.com/office/drawing/2014/main" val="3884183415"/>
                    </a:ext>
                  </a:extLst>
                </a:gridCol>
              </a:tblGrid>
              <a:tr h="259825">
                <a:tc>
                  <a:txBody>
                    <a:bodyPr/>
                    <a:lstStyle/>
                    <a:p>
                      <a:pPr algn="l" rtl="0" fontAlgn="ctr">
                        <a:spcBef>
                          <a:spcPts val="0"/>
                        </a:spcBef>
                        <a:spcAft>
                          <a:spcPts val="0"/>
                        </a:spcAft>
                      </a:pPr>
                      <a:r>
                        <a:rPr lang="en-US" sz="1600" b="1" i="0" u="none" strike="noStrike">
                          <a:solidFill>
                            <a:srgbClr val="FFFFFF"/>
                          </a:solidFill>
                          <a:effectLst/>
                          <a:latin typeface="Calibri" panose="020F0502020204030204" pitchFamily="34" charset="0"/>
                        </a:rPr>
                        <a:t>Interactive Guide</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l" fontAlgn="b">
                        <a:spcBef>
                          <a:spcPts val="0"/>
                        </a:spcBef>
                        <a:spcAft>
                          <a:spcPts val="0"/>
                        </a:spcAft>
                      </a:pPr>
                      <a:r>
                        <a:rPr lang="en-US" sz="1500" b="1" i="0" u="none" strike="noStrike">
                          <a:solidFill>
                            <a:srgbClr val="FFFFFF"/>
                          </a:solidFill>
                          <a:effectLst/>
                          <a:latin typeface="Calibri" panose="020F0502020204030204" pitchFamily="34" charset="0"/>
                        </a:rPr>
                        <a:t>aka.ms link</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2662871960"/>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Identity, Access management &amp; Threat Protection for Teams</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teamsesecurityinteractiveguide</a:t>
                      </a:r>
                      <a:endParaRPr lang="en-US" sz="2400" b="0" i="0" u="none" strike="noStrike">
                        <a:effectLst/>
                        <a:latin typeface="Arial" panose="020B0604020202020204" pitchFamily="34" charset="0"/>
                      </a:endParaRPr>
                    </a:p>
                  </a:txBody>
                  <a:tcPr marL="7508" marR="7508" marT="7508"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559622581"/>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Managing Compliance in Teams </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complianceinteamsinteractiveguide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260093632"/>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Using Microsoft Teams advisor: Deploying chats, teams, channels and apps</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MicrosoftTeamsAdvisorInteractiveguide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44597584"/>
                  </a:ext>
                </a:extLst>
              </a:tr>
              <a:tr h="479943">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Streamlining Teams administration with PowerShell and dynamic groups </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StreamliningTeamsadminInteractiveGuide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196483507"/>
                  </a:ext>
                </a:extLst>
              </a:tr>
              <a:tr h="479943">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Managing Teams and Guest Access in the Microsoft Teams admin center</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TeamsandGuestAccessInteractiveGuide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256678796"/>
                  </a:ext>
                </a:extLst>
              </a:tr>
              <a:tr h="479943">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Deploying Microsoft Teams Rooms</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DeployMTRInteractiveGuide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908950528"/>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Configure Teams Phone System: Call Queues and Auto Attendants</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TeamsPhoneInteractiveGuide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761770029"/>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Configure Direct Routing: connecting SBCs and voice routing</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DirectRoutingInteractiveGuide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529264635"/>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Configure Governance in Microsoft Teams </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TeamsGovernanceInteractiveGuide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69813543"/>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Configuring and deploying Teams meetings </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TeamsMeetingsInteractiveGuide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289128870"/>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Configure audio conferencing for Microsoft Teams</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AudioConferencingInteractiveGuide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51707715"/>
                  </a:ext>
                </a:extLst>
              </a:tr>
              <a:tr h="259825">
                <a:tc>
                  <a:txBody>
                    <a:bodyPr/>
                    <a:lstStyle/>
                    <a:p>
                      <a:pPr algn="l" rtl="0" fontAlgn="ctr">
                        <a:spcBef>
                          <a:spcPts val="0"/>
                        </a:spcBef>
                        <a:spcAft>
                          <a:spcPts val="0"/>
                        </a:spcAft>
                      </a:pPr>
                      <a:r>
                        <a:rPr lang="en-US" sz="1600" b="0" i="0" u="none" strike="noStrike">
                          <a:solidFill>
                            <a:srgbClr val="000000"/>
                          </a:solidFill>
                          <a:effectLst/>
                          <a:latin typeface="Calibri" panose="020F0502020204030204" pitchFamily="34" charset="0"/>
                        </a:rPr>
                        <a:t>Configuring Microsoft Teams for Firstline workers </a:t>
                      </a:r>
                      <a:endParaRPr lang="en-US" sz="2400" b="0" i="0" u="none" strike="noStrike">
                        <a:effectLst/>
                        <a:latin typeface="Arial" panose="020B0604020202020204" pitchFamily="34" charset="0"/>
                      </a:endParaRPr>
                    </a:p>
                  </a:txBody>
                  <a:tcPr marL="7508" marR="7508" marT="750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FD5EA"/>
                    </a:solidFill>
                  </a:tcPr>
                </a:tc>
                <a:tc>
                  <a:txBody>
                    <a:bodyPr/>
                    <a:lstStyle/>
                    <a:p>
                      <a:pPr algn="l" fontAlgn="b">
                        <a:spcBef>
                          <a:spcPts val="0"/>
                        </a:spcBef>
                        <a:spcAft>
                          <a:spcPts val="0"/>
                        </a:spcAft>
                      </a:pPr>
                      <a:r>
                        <a:rPr lang="en-US" sz="1500" b="0" i="0" u="none" strike="noStrike">
                          <a:solidFill>
                            <a:srgbClr val="000000"/>
                          </a:solidFill>
                          <a:effectLst/>
                          <a:latin typeface="Calibri" panose="020F0502020204030204" pitchFamily="34" charset="0"/>
                        </a:rPr>
                        <a:t>aka.ms/</a:t>
                      </a:r>
                      <a:r>
                        <a:rPr lang="en-US" sz="1500" b="0" i="0" u="none" strike="noStrike" err="1">
                          <a:solidFill>
                            <a:srgbClr val="000000"/>
                          </a:solidFill>
                          <a:effectLst/>
                          <a:latin typeface="Calibri" panose="020F0502020204030204" pitchFamily="34" charset="0"/>
                        </a:rPr>
                        <a:t>ConfigFLWInteractiveGuide</a:t>
                      </a:r>
                      <a:endParaRPr lang="en-US" sz="2400" b="0" i="0" u="none" strike="noStrike">
                        <a:effectLst/>
                        <a:latin typeface="Arial" panose="020B0604020202020204" pitchFamily="34" charset="0"/>
                      </a:endParaRPr>
                    </a:p>
                  </a:txBody>
                  <a:tcPr marL="7508" marR="7508" marT="7508" marB="0" anchor="b">
                    <a:lnL w="12700" cap="flat" cmpd="sng" algn="ctr">
                      <a:solidFill>
                        <a:srgbClr val="FFFFFF"/>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6469935"/>
                  </a:ext>
                </a:extLst>
              </a:tr>
            </a:tbl>
          </a:graphicData>
        </a:graphic>
      </p:graphicFrame>
      <p:sp>
        <p:nvSpPr>
          <p:cNvPr id="7" name="TextBox 6">
            <a:extLst>
              <a:ext uri="{FF2B5EF4-FFF2-40B4-BE49-F238E27FC236}">
                <a16:creationId xmlns:a16="http://schemas.microsoft.com/office/drawing/2014/main" id="{DC7B10E7-231D-4DAA-98B8-5C4FF5AA1D86}"/>
              </a:ext>
            </a:extLst>
          </p:cNvPr>
          <p:cNvSpPr txBox="1"/>
          <p:nvPr/>
        </p:nvSpPr>
        <p:spPr>
          <a:xfrm>
            <a:off x="2294424" y="558855"/>
            <a:ext cx="7036702" cy="461665"/>
          </a:xfrm>
          <a:prstGeom prst="rect">
            <a:avLst/>
          </a:prstGeom>
          <a:noFill/>
        </p:spPr>
        <p:txBody>
          <a:bodyPr wrap="square" rtlCol="0">
            <a:spAutoFit/>
          </a:bodyPr>
          <a:lstStyle/>
          <a:p>
            <a:pPr algn="ctr"/>
            <a:r>
              <a:rPr lang="en-US" sz="2400" dirty="0"/>
              <a:t>aka.ms/</a:t>
            </a:r>
            <a:r>
              <a:rPr lang="en-US" sz="2400" dirty="0" err="1"/>
              <a:t>TeamsLearnGuides</a:t>
            </a:r>
            <a:endParaRPr lang="en-US" sz="2400" dirty="0"/>
          </a:p>
        </p:txBody>
      </p:sp>
      <p:sp>
        <p:nvSpPr>
          <p:cNvPr id="2" name="Title 1">
            <a:extLst>
              <a:ext uri="{FF2B5EF4-FFF2-40B4-BE49-F238E27FC236}">
                <a16:creationId xmlns:a16="http://schemas.microsoft.com/office/drawing/2014/main" id="{CA6DF375-2AD3-41F7-8B92-1ED34F5F8DBB}"/>
              </a:ext>
            </a:extLst>
          </p:cNvPr>
          <p:cNvSpPr>
            <a:spLocks noGrp="1"/>
          </p:cNvSpPr>
          <p:nvPr>
            <p:ph type="title"/>
          </p:nvPr>
        </p:nvSpPr>
        <p:spPr>
          <a:xfrm>
            <a:off x="1564710" y="225468"/>
            <a:ext cx="9533351" cy="333387"/>
          </a:xfrm>
        </p:spPr>
        <p:txBody>
          <a:bodyPr>
            <a:normAutofit fontScale="90000"/>
          </a:bodyPr>
          <a:lstStyle/>
          <a:p>
            <a:r>
              <a:rPr lang="en-US" dirty="0"/>
              <a:t>Microsoft</a:t>
            </a:r>
            <a:r>
              <a:rPr lang="en-US" baseline="0" dirty="0"/>
              <a:t> Teams Interactive Guides - Links</a:t>
            </a:r>
            <a:endParaRPr lang="en-US" dirty="0"/>
          </a:p>
        </p:txBody>
      </p:sp>
    </p:spTree>
    <p:extLst>
      <p:ext uri="{BB962C8B-B14F-4D97-AF65-F5344CB8AC3E}">
        <p14:creationId xmlns:p14="http://schemas.microsoft.com/office/powerpoint/2010/main" val="3318784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518DD52-7907-46BC-9FC4-2A7F867BE835}"/>
              </a:ext>
            </a:extLst>
          </p:cNvPr>
          <p:cNvSpPr>
            <a:spLocks noGrp="1"/>
          </p:cNvSpPr>
          <p:nvPr>
            <p:ph type="title"/>
          </p:nvPr>
        </p:nvSpPr>
        <p:spPr>
          <a:xfrm>
            <a:off x="472044" y="339281"/>
            <a:ext cx="10515600" cy="1133693"/>
          </a:xfrm>
        </p:spPr>
        <p:txBody>
          <a:bodyPr>
            <a:normAutofit/>
          </a:bodyPr>
          <a:lstStyle/>
          <a:p>
            <a:r>
              <a:rPr lang="en-US" sz="3200">
                <a:latin typeface="Segoe UI Semibold" panose="020B0702040204020203" pitchFamily="34" charset="0"/>
                <a:cs typeface="Segoe UI Semibold" panose="020B0702040204020203" pitchFamily="34" charset="0"/>
              </a:rPr>
              <a:t>Real World Solutions and Best Practices</a:t>
            </a:r>
          </a:p>
        </p:txBody>
      </p:sp>
      <p:sp>
        <p:nvSpPr>
          <p:cNvPr id="2" name="TextBox 1">
            <a:extLst>
              <a:ext uri="{FF2B5EF4-FFF2-40B4-BE49-F238E27FC236}">
                <a16:creationId xmlns:a16="http://schemas.microsoft.com/office/drawing/2014/main" id="{4CB28ED1-AF24-48B8-AD15-5F169B7E9624}"/>
              </a:ext>
            </a:extLst>
          </p:cNvPr>
          <p:cNvSpPr txBox="1"/>
          <p:nvPr/>
        </p:nvSpPr>
        <p:spPr>
          <a:xfrm>
            <a:off x="550219" y="1659405"/>
            <a:ext cx="4086704" cy="3447098"/>
          </a:xfrm>
          <a:prstGeom prst="rect">
            <a:avLst/>
          </a:prstGeom>
          <a:noFill/>
        </p:spPr>
        <p:txBody>
          <a:bodyPr wrap="square" rtlCol="0">
            <a:spAutoFit/>
          </a:bodyPr>
          <a:lstStyle/>
          <a:p>
            <a:r>
              <a:rPr lang="en-US"/>
              <a:t>External content is key to help scale messaging and to provide real-world customer experiences in the voice of our community members. A call for content from MVPs, RDs, and select partners will be conducted the first week of September and will go live on the Virtual Hub October 5</a:t>
            </a:r>
            <a:r>
              <a:rPr lang="en-US" baseline="30000"/>
              <a:t>th</a:t>
            </a:r>
            <a:r>
              <a:rPr lang="en-US"/>
              <a:t>.</a:t>
            </a:r>
          </a:p>
          <a:p>
            <a:endParaRPr lang="en-US" sz="1400"/>
          </a:p>
          <a:p>
            <a:endParaRPr lang="en-US" sz="1400"/>
          </a:p>
          <a:p>
            <a:endParaRPr lang="en-US" sz="1400"/>
          </a:p>
          <a:p>
            <a:endParaRPr lang="en-US" sz="1400"/>
          </a:p>
          <a:p>
            <a:endParaRPr lang="en-US"/>
          </a:p>
        </p:txBody>
      </p:sp>
      <p:pic>
        <p:nvPicPr>
          <p:cNvPr id="5" name="Picture 4">
            <a:extLst>
              <a:ext uri="{FF2B5EF4-FFF2-40B4-BE49-F238E27FC236}">
                <a16:creationId xmlns:a16="http://schemas.microsoft.com/office/drawing/2014/main" id="{5B415AE5-1E92-42E9-8A22-930C8821FDE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87142" y="2080551"/>
            <a:ext cx="6830937" cy="4562270"/>
          </a:xfrm>
          <a:prstGeom prst="rect">
            <a:avLst/>
          </a:prstGeom>
        </p:spPr>
      </p:pic>
      <p:pic>
        <p:nvPicPr>
          <p:cNvPr id="7" name="Picture 6">
            <a:extLst>
              <a:ext uri="{FF2B5EF4-FFF2-40B4-BE49-F238E27FC236}">
                <a16:creationId xmlns:a16="http://schemas.microsoft.com/office/drawing/2014/main" id="{494DAD3C-BE76-48F9-BA50-EB159B25315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87142" y="1234410"/>
            <a:ext cx="6830937" cy="999524"/>
          </a:xfrm>
          <a:prstGeom prst="rect">
            <a:avLst/>
          </a:prstGeom>
        </p:spPr>
      </p:pic>
    </p:spTree>
    <p:extLst>
      <p:ext uri="{BB962C8B-B14F-4D97-AF65-F5344CB8AC3E}">
        <p14:creationId xmlns:p14="http://schemas.microsoft.com/office/powerpoint/2010/main" val="2566087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0E30A2-EA95-4281-87FE-002C6A3D40F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aka.ms/teams-remotework </a:t>
            </a:r>
          </a:p>
        </p:txBody>
      </p:sp>
      <p:pic>
        <p:nvPicPr>
          <p:cNvPr id="1026" name="Picture 2" descr="Image">
            <a:extLst>
              <a:ext uri="{FF2B5EF4-FFF2-40B4-BE49-F238E27FC236}">
                <a16:creationId xmlns:a16="http://schemas.microsoft.com/office/drawing/2014/main" id="{9449A389-DAB2-4B34-B6A1-EC16FA8646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520764"/>
            <a:ext cx="6780700" cy="381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43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754" y="1089898"/>
            <a:ext cx="5217059" cy="4308872"/>
          </a:xfrm>
        </p:spPr>
        <p:txBody>
          <a:bodyPr/>
          <a:lstStyle/>
          <a:p>
            <a:pPr>
              <a:spcAft>
                <a:spcPts val="588"/>
              </a:spcAft>
            </a:pPr>
            <a:r>
              <a:rPr lang="en-US" sz="2800">
                <a:solidFill>
                  <a:schemeClr val="bg1"/>
                </a:solidFill>
              </a:rPr>
              <a:t>The successful adoption of Microsoft 365 represents a </a:t>
            </a:r>
            <a:r>
              <a:rPr lang="en-US" sz="2800" b="1">
                <a:solidFill>
                  <a:schemeClr val="bg1"/>
                </a:solidFill>
              </a:rPr>
              <a:t>change in behavior.  </a:t>
            </a:r>
            <a:br>
              <a:rPr lang="en-US" sz="2800">
                <a:solidFill>
                  <a:schemeClr val="bg1"/>
                </a:solidFill>
              </a:rPr>
            </a:br>
            <a:br>
              <a:rPr lang="en-US" sz="2800">
                <a:solidFill>
                  <a:schemeClr val="bg1"/>
                </a:solidFill>
              </a:rPr>
            </a:br>
            <a:r>
              <a:rPr lang="en-US" sz="2800">
                <a:solidFill>
                  <a:schemeClr val="bg1"/>
                </a:solidFill>
              </a:rPr>
              <a:t>It is more than a set of products—it is a fundamentally different way of working. </a:t>
            </a:r>
            <a:br>
              <a:rPr lang="en-US" sz="2800"/>
            </a:br>
            <a:br>
              <a:rPr lang="en-US" sz="2800">
                <a:gradFill>
                  <a:gsLst>
                    <a:gs pos="11039">
                      <a:schemeClr val="accent1"/>
                    </a:gs>
                    <a:gs pos="66000">
                      <a:schemeClr val="accent1"/>
                    </a:gs>
                  </a:gsLst>
                  <a:lin ang="5400000" scaled="0"/>
                </a:gradFill>
              </a:rPr>
            </a:br>
            <a:r>
              <a:rPr lang="en-US" sz="2800" b="1">
                <a:solidFill>
                  <a:srgbClr val="D83B01"/>
                </a:solidFill>
                <a:latin typeface="Segoe UI Semibold" panose="020B0702040204020203" pitchFamily="34" charset="0"/>
                <a:cs typeface="Segoe UI Semibold" panose="020B0702040204020203" pitchFamily="34" charset="0"/>
              </a:rPr>
              <a:t>This change is about people.</a:t>
            </a:r>
            <a:br>
              <a:rPr lang="en-US" sz="2800" b="1">
                <a:solidFill>
                  <a:srgbClr val="D83B01"/>
                </a:solidFill>
                <a:latin typeface="Segoe UI Semibold" panose="020B0702040204020203" pitchFamily="34" charset="0"/>
                <a:cs typeface="Segoe UI Semibold" panose="020B0702040204020203" pitchFamily="34" charset="0"/>
              </a:rPr>
            </a:br>
            <a:r>
              <a:rPr lang="en-US" sz="2800" b="1">
                <a:solidFill>
                  <a:srgbClr val="D83B01"/>
                </a:solidFill>
                <a:latin typeface="Segoe UI Semibold" panose="020B0702040204020203" pitchFamily="34" charset="0"/>
                <a:cs typeface="Segoe UI Semibold" panose="020B0702040204020203" pitchFamily="34" charset="0"/>
              </a:rPr>
              <a:t>And we are here to help. </a:t>
            </a:r>
          </a:p>
        </p:txBody>
      </p:sp>
      <p:pic>
        <p:nvPicPr>
          <p:cNvPr id="12" name="Picture 11" descr="Woman pointing to computer screen&#10;">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7CDF9-0B19-44BA-9053-AF1C179E33B9}"/>
              </a:ext>
            </a:extLst>
          </p:cNvPr>
          <p:cNvSpPr>
            <a:spLocks noGrp="1"/>
          </p:cNvSpPr>
          <p:nvPr>
            <p:ph type="title"/>
          </p:nvPr>
        </p:nvSpPr>
        <p:spPr/>
        <p:txBody>
          <a:bodyPr/>
          <a:lstStyle/>
          <a:p>
            <a:r>
              <a:rPr lang="en-US" dirty="0"/>
              <a:t>Virtual Event Playbook</a:t>
            </a:r>
          </a:p>
        </p:txBody>
      </p:sp>
    </p:spTree>
    <p:extLst>
      <p:ext uri="{BB962C8B-B14F-4D97-AF65-F5344CB8AC3E}">
        <p14:creationId xmlns:p14="http://schemas.microsoft.com/office/powerpoint/2010/main" val="30365007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63F53A-7215-4684-ACBA-09CE68EC4D1E}"/>
              </a:ext>
            </a:extLst>
          </p:cNvPr>
          <p:cNvSpPr txBox="1"/>
          <p:nvPr/>
        </p:nvSpPr>
        <p:spPr>
          <a:xfrm>
            <a:off x="2033016" y="320040"/>
            <a:ext cx="8125968" cy="492443"/>
          </a:xfrm>
          <a:prstGeom prst="rect">
            <a:avLst/>
          </a:prstGeom>
          <a:noFill/>
        </p:spPr>
        <p:txBody>
          <a:bodyPr wrap="square" lIns="0" tIns="0" rIns="0" bIns="0" rtlCol="0">
            <a:spAutoFit/>
          </a:bodyPr>
          <a:lstStyle/>
          <a:p>
            <a:pPr algn="ctr"/>
            <a:r>
              <a:rPr lang="en-US" sz="3200" dirty="0">
                <a:solidFill>
                  <a:schemeClr val="bg1"/>
                </a:solidFill>
                <a:highlight>
                  <a:srgbClr val="FFFF00"/>
                </a:highlight>
              </a:rPr>
              <a:t>New!</a:t>
            </a:r>
            <a:r>
              <a:rPr lang="en-US" sz="3200" dirty="0">
                <a:gradFill>
                  <a:gsLst>
                    <a:gs pos="2917">
                      <a:schemeClr val="tx1"/>
                    </a:gs>
                    <a:gs pos="30000">
                      <a:schemeClr val="tx1"/>
                    </a:gs>
                  </a:gsLst>
                  <a:lin ang="5400000" scaled="0"/>
                </a:gradFill>
              </a:rPr>
              <a:t> https://aka.ms/VirtualEventPlaybook</a:t>
            </a:r>
          </a:p>
        </p:txBody>
      </p:sp>
      <p:pic>
        <p:nvPicPr>
          <p:cNvPr id="5" name="Picture 4" descr="Screenshot of Virtual Event Playbook webpage">
            <a:extLst>
              <a:ext uri="{FF2B5EF4-FFF2-40B4-BE49-F238E27FC236}">
                <a16:creationId xmlns:a16="http://schemas.microsoft.com/office/drawing/2014/main" id="{B482E412-E8DF-4733-9834-8D7525C41D60}"/>
              </a:ext>
            </a:extLst>
          </p:cNvPr>
          <p:cNvPicPr>
            <a:picLocks noChangeAspect="1"/>
          </p:cNvPicPr>
          <p:nvPr/>
        </p:nvPicPr>
        <p:blipFill>
          <a:blip r:embed="rId2"/>
          <a:stretch>
            <a:fillRect/>
          </a:stretch>
        </p:blipFill>
        <p:spPr>
          <a:xfrm>
            <a:off x="448056" y="1228215"/>
            <a:ext cx="11295888" cy="4741109"/>
          </a:xfrm>
          <a:prstGeom prst="rect">
            <a:avLst/>
          </a:prstGeom>
        </p:spPr>
      </p:pic>
      <p:sp>
        <p:nvSpPr>
          <p:cNvPr id="3" name="Title 2">
            <a:extLst>
              <a:ext uri="{FF2B5EF4-FFF2-40B4-BE49-F238E27FC236}">
                <a16:creationId xmlns:a16="http://schemas.microsoft.com/office/drawing/2014/main" id="{88A303D5-9B17-4382-9347-285AB054B959}"/>
              </a:ext>
            </a:extLst>
          </p:cNvPr>
          <p:cNvSpPr>
            <a:spLocks noGrp="1"/>
          </p:cNvSpPr>
          <p:nvPr>
            <p:ph type="title"/>
          </p:nvPr>
        </p:nvSpPr>
        <p:spPr>
          <a:xfrm>
            <a:off x="448056" y="-649690"/>
            <a:ext cx="11018520" cy="553998"/>
          </a:xfrm>
        </p:spPr>
        <p:txBody>
          <a:bodyPr/>
          <a:lstStyle/>
          <a:p>
            <a:r>
              <a:rPr lang="en-US" dirty="0">
                <a:solidFill>
                  <a:schemeClr val="bg1"/>
                </a:solidFill>
              </a:rPr>
              <a:t>Virtual Event Playbook Launch</a:t>
            </a:r>
          </a:p>
        </p:txBody>
      </p:sp>
    </p:spTree>
    <p:extLst>
      <p:ext uri="{BB962C8B-B14F-4D97-AF65-F5344CB8AC3E}">
        <p14:creationId xmlns:p14="http://schemas.microsoft.com/office/powerpoint/2010/main" val="24720783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F07FB87-F90F-4313-8150-95968410D568}"/>
              </a:ext>
              <a:ext uri="{C183D7F6-B498-43B3-948B-1728B52AA6E4}">
                <adec:decorative xmlns:adec="http://schemas.microsoft.com/office/drawing/2017/decorative" val="1"/>
              </a:ext>
            </a:extLst>
          </p:cNvPr>
          <p:cNvSpPr/>
          <p:nvPr/>
        </p:nvSpPr>
        <p:spPr>
          <a:xfrm>
            <a:off x="865" y="487"/>
            <a:ext cx="6143896" cy="68560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F4622409-A72F-498D-A05F-69A95799B49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08494" y="5282"/>
            <a:ext cx="5979154" cy="6857027"/>
          </a:xfrm>
          <a:prstGeom prst="rect">
            <a:avLst/>
          </a:prstGeom>
        </p:spPr>
      </p:pic>
      <p:sp>
        <p:nvSpPr>
          <p:cNvPr id="2" name="Arrow: Right 1">
            <a:extLst>
              <a:ext uri="{FF2B5EF4-FFF2-40B4-BE49-F238E27FC236}">
                <a16:creationId xmlns:a16="http://schemas.microsoft.com/office/drawing/2014/main" id="{7C26DAEC-A2BA-4E1F-AD7E-3CC416352120}"/>
              </a:ext>
              <a:ext uri="{C183D7F6-B498-43B3-948B-1728B52AA6E4}">
                <adec:decorative xmlns:adec="http://schemas.microsoft.com/office/drawing/2017/decorative" val="1"/>
              </a:ext>
            </a:extLst>
          </p:cNvPr>
          <p:cNvSpPr/>
          <p:nvPr/>
        </p:nvSpPr>
        <p:spPr>
          <a:xfrm>
            <a:off x="34479" y="3006340"/>
            <a:ext cx="8493357" cy="3610435"/>
          </a:xfrm>
          <a:prstGeom prst="rightArrow">
            <a:avLst>
              <a:gd name="adj1" fmla="val 64987"/>
              <a:gd name="adj2" fmla="val 50000"/>
            </a:avLst>
          </a:prstGeom>
          <a:solidFill>
            <a:srgbClr val="0078D4"/>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endParaRPr lang="en-US">
              <a:solidFill>
                <a:prstClr val="white"/>
              </a:solidFill>
              <a:latin typeface="Calibri" panose="020F0502020204030204"/>
            </a:endParaRPr>
          </a:p>
        </p:txBody>
      </p:sp>
      <p:sp>
        <p:nvSpPr>
          <p:cNvPr id="14" name="Title 13">
            <a:extLst>
              <a:ext uri="{FF2B5EF4-FFF2-40B4-BE49-F238E27FC236}">
                <a16:creationId xmlns:a16="http://schemas.microsoft.com/office/drawing/2014/main" id="{6DE55091-D219-4F11-BCBB-490D783C0352}"/>
              </a:ext>
            </a:extLst>
          </p:cNvPr>
          <p:cNvSpPr>
            <a:spLocks noGrp="1"/>
          </p:cNvSpPr>
          <p:nvPr>
            <p:ph type="title" idx="4294967295"/>
          </p:nvPr>
        </p:nvSpPr>
        <p:spPr>
          <a:xfrm>
            <a:off x="838201" y="-1324888"/>
            <a:ext cx="10515600" cy="1325375"/>
          </a:xfrm>
        </p:spPr>
        <p:txBody>
          <a:bodyPr vert="horz" lIns="89642" tIns="44821" rIns="89642" bIns="44821" rtlCol="0" anchor="b">
            <a:normAutofit/>
          </a:bodyPr>
          <a:lstStyle/>
          <a:p>
            <a:r>
              <a:rPr lang="en-US" dirty="0"/>
              <a:t>Virtual Event Playbook</a:t>
            </a:r>
          </a:p>
        </p:txBody>
      </p:sp>
      <p:grpSp>
        <p:nvGrpSpPr>
          <p:cNvPr id="8" name="Group 7" descr="Title: Virtual Event Playbook">
            <a:extLst>
              <a:ext uri="{FF2B5EF4-FFF2-40B4-BE49-F238E27FC236}">
                <a16:creationId xmlns:a16="http://schemas.microsoft.com/office/drawing/2014/main" id="{6DA59C03-B64B-4CCE-BDA9-37464566E661}"/>
              </a:ext>
            </a:extLst>
          </p:cNvPr>
          <p:cNvGrpSpPr/>
          <p:nvPr/>
        </p:nvGrpSpPr>
        <p:grpSpPr>
          <a:xfrm>
            <a:off x="862" y="3442761"/>
            <a:ext cx="6931664" cy="2700275"/>
            <a:chOff x="-3" y="2197913"/>
            <a:chExt cx="6932647" cy="2700658"/>
          </a:xfrm>
        </p:grpSpPr>
        <p:sp>
          <p:nvSpPr>
            <p:cNvPr id="5" name="Title 6" descr="Virtual Event Playbook title">
              <a:extLst>
                <a:ext uri="{FF2B5EF4-FFF2-40B4-BE49-F238E27FC236}">
                  <a16:creationId xmlns:a16="http://schemas.microsoft.com/office/drawing/2014/main" id="{1619C08B-5013-454E-8D6B-DF60B59079E9}"/>
                </a:ext>
                <a:ext uri="{C183D7F6-B498-43B3-948B-1728B52AA6E4}">
                  <adec:decorative xmlns:adec="http://schemas.microsoft.com/office/drawing/2017/decorative" val="0"/>
                </a:ext>
              </a:extLst>
            </p:cNvPr>
            <p:cNvSpPr txBox="1">
              <a:spLocks/>
            </p:cNvSpPr>
            <p:nvPr/>
          </p:nvSpPr>
          <p:spPr>
            <a:xfrm>
              <a:off x="-3" y="2197913"/>
              <a:ext cx="6932647" cy="2700658"/>
            </a:xfrm>
            <a:prstGeom prst="rect">
              <a:avLst/>
            </a:prstGeom>
            <a:noFill/>
          </p:spPr>
          <p:txBody>
            <a:bodyPr vert="horz" lIns="548562" tIns="548562" rIns="0" bIns="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225">
                <a:lnSpc>
                  <a:spcPct val="100000"/>
                </a:lnSpc>
                <a:spcBef>
                  <a:spcPts val="0"/>
                </a:spcBef>
                <a:spcAft>
                  <a:spcPts val="600"/>
                </a:spcAft>
              </a:pPr>
              <a:r>
                <a:rPr lang="en-US" sz="3528">
                  <a:solidFill>
                    <a:prstClr val="white"/>
                  </a:solidFill>
                  <a:latin typeface="Segoe UI Semibold" panose="020B0702040204020203" pitchFamily="34" charset="0"/>
                  <a:cs typeface="Segoe UI Semibold" panose="020B0702040204020203" pitchFamily="34" charset="0"/>
                </a:rPr>
                <a:t>Virtual Event Playbook</a:t>
              </a:r>
            </a:p>
            <a:p>
              <a:pPr defTabSz="914225">
                <a:lnSpc>
                  <a:spcPct val="100000"/>
                </a:lnSpc>
                <a:spcAft>
                  <a:spcPts val="600"/>
                </a:spcAft>
              </a:pPr>
              <a:r>
                <a:rPr lang="en-US" sz="2745">
                  <a:solidFill>
                    <a:prstClr val="white"/>
                  </a:solidFill>
                  <a:latin typeface="Segoe UI" panose="020B0502040204020203" pitchFamily="34" charset="0"/>
                  <a:cs typeface="Segoe UI" panose="020B0502040204020203" pitchFamily="34" charset="0"/>
                </a:rPr>
                <a:t>Accessible   Inclusive   Engaging</a:t>
              </a:r>
              <a:endParaRPr lang="en-US" sz="3528">
                <a:solidFill>
                  <a:prstClr val="white"/>
                </a:solidFill>
                <a:latin typeface="Segoe UI" panose="020B0502040204020203" pitchFamily="34" charset="0"/>
                <a:cs typeface="Segoe UI" panose="020B0502040204020203" pitchFamily="34" charset="0"/>
              </a:endParaRPr>
            </a:p>
          </p:txBody>
        </p:sp>
        <p:pic>
          <p:nvPicPr>
            <p:cNvPr id="13" name="MS logo gray - EMF">
              <a:extLst>
                <a:ext uri="{FF2B5EF4-FFF2-40B4-BE49-F238E27FC236}">
                  <a16:creationId xmlns:a16="http://schemas.microsoft.com/office/drawing/2014/main" id="{FEB49153-B427-4E4C-9B6E-9F25FF1BF2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black">
            <a:xfrm>
              <a:off x="543237" y="2797794"/>
              <a:ext cx="1480411" cy="316808"/>
            </a:xfrm>
            <a:prstGeom prst="rect">
              <a:avLst/>
            </a:prstGeom>
          </p:spPr>
        </p:pic>
      </p:grpSp>
      <p:grpSp>
        <p:nvGrpSpPr>
          <p:cNvPr id="25" name="Group 24">
            <a:extLst>
              <a:ext uri="{FF2B5EF4-FFF2-40B4-BE49-F238E27FC236}">
                <a16:creationId xmlns:a16="http://schemas.microsoft.com/office/drawing/2014/main" id="{B2FE3A08-0F12-40DD-B331-A4F4C3092000}"/>
              </a:ext>
              <a:ext uri="{C183D7F6-B498-43B3-948B-1728B52AA6E4}">
                <adec:decorative xmlns:adec="http://schemas.microsoft.com/office/drawing/2017/decorative" val="1"/>
              </a:ext>
            </a:extLst>
          </p:cNvPr>
          <p:cNvGrpSpPr/>
          <p:nvPr/>
        </p:nvGrpSpPr>
        <p:grpSpPr>
          <a:xfrm>
            <a:off x="867" y="243297"/>
            <a:ext cx="6143895" cy="1515350"/>
            <a:chOff x="883" y="146079"/>
            <a:chExt cx="6791379" cy="1653998"/>
          </a:xfrm>
        </p:grpSpPr>
        <p:pic>
          <p:nvPicPr>
            <p:cNvPr id="3" name="Picture 2">
              <a:extLst>
                <a:ext uri="{FF2B5EF4-FFF2-40B4-BE49-F238E27FC236}">
                  <a16:creationId xmlns:a16="http://schemas.microsoft.com/office/drawing/2014/main" id="{CD2E4A86-8B23-4ED9-8F22-419B9CDD1A7C}"/>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83" y="193039"/>
              <a:ext cx="1703860" cy="1595374"/>
            </a:xfrm>
            <a:prstGeom prst="rect">
              <a:avLst/>
            </a:prstGeom>
          </p:spPr>
        </p:pic>
        <p:pic>
          <p:nvPicPr>
            <p:cNvPr id="4" name="Picture 3">
              <a:extLst>
                <a:ext uri="{FF2B5EF4-FFF2-40B4-BE49-F238E27FC236}">
                  <a16:creationId xmlns:a16="http://schemas.microsoft.com/office/drawing/2014/main" id="{AC81BA21-BDC5-45DD-8E44-126FF1727197}"/>
                </a:ext>
              </a:extLst>
            </p:cNvPr>
            <p:cNvPicPr>
              <a:picLocks noChangeAspect="1"/>
            </p:cNvPicPr>
            <p:nvPr/>
          </p:nvPicPr>
          <p:blipFill rotWithShape="1">
            <a:blip r:embed="rId6">
              <a:extLst>
                <a:ext uri="{28A0092B-C50C-407E-A947-70E740481C1C}">
                  <a14:useLocalDpi xmlns:a14="http://schemas.microsoft.com/office/drawing/2010/main" val="0"/>
                </a:ext>
              </a:extLst>
            </a:blip>
            <a:srcRect b="-616"/>
            <a:stretch/>
          </p:blipFill>
          <p:spPr>
            <a:xfrm>
              <a:off x="1704743" y="204702"/>
              <a:ext cx="1703861" cy="1595375"/>
            </a:xfrm>
            <a:prstGeom prst="rect">
              <a:avLst/>
            </a:prstGeom>
          </p:spPr>
        </p:pic>
        <p:pic>
          <p:nvPicPr>
            <p:cNvPr id="7" name="Picture 6">
              <a:extLst>
                <a:ext uri="{FF2B5EF4-FFF2-40B4-BE49-F238E27FC236}">
                  <a16:creationId xmlns:a16="http://schemas.microsoft.com/office/drawing/2014/main" id="{FC308484-F192-4311-A961-B4F1C5E216D5}"/>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041125" y="146079"/>
              <a:ext cx="1751137" cy="1639641"/>
            </a:xfrm>
            <a:prstGeom prst="rect">
              <a:avLst/>
            </a:prstGeom>
          </p:spPr>
        </p:pic>
        <p:pic>
          <p:nvPicPr>
            <p:cNvPr id="16" name="Picture 15">
              <a:extLst>
                <a:ext uri="{FF2B5EF4-FFF2-40B4-BE49-F238E27FC236}">
                  <a16:creationId xmlns:a16="http://schemas.microsoft.com/office/drawing/2014/main" id="{07BFD300-AE5A-4D60-BF14-B440CAD5C0D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384829" y="190345"/>
              <a:ext cx="1703861" cy="1595375"/>
            </a:xfrm>
            <a:prstGeom prst="rect">
              <a:avLst/>
            </a:prstGeom>
          </p:spPr>
        </p:pic>
      </p:grpSp>
      <p:grpSp>
        <p:nvGrpSpPr>
          <p:cNvPr id="28" name="Group 27">
            <a:extLst>
              <a:ext uri="{FF2B5EF4-FFF2-40B4-BE49-F238E27FC236}">
                <a16:creationId xmlns:a16="http://schemas.microsoft.com/office/drawing/2014/main" id="{58F53F00-CDD8-4C1B-B1A7-4292C0AF88B4}"/>
              </a:ext>
              <a:ext uri="{C183D7F6-B498-43B3-948B-1728B52AA6E4}">
                <adec:decorative xmlns:adec="http://schemas.microsoft.com/office/drawing/2017/decorative" val="1"/>
              </a:ext>
            </a:extLst>
          </p:cNvPr>
          <p:cNvGrpSpPr/>
          <p:nvPr/>
        </p:nvGrpSpPr>
        <p:grpSpPr>
          <a:xfrm>
            <a:off x="-12687" y="1944023"/>
            <a:ext cx="6143897" cy="1461640"/>
            <a:chOff x="-12942" y="1880908"/>
            <a:chExt cx="6806737" cy="1609257"/>
          </a:xfrm>
        </p:grpSpPr>
        <p:pic>
          <p:nvPicPr>
            <p:cNvPr id="18" name="Picture 17">
              <a:extLst>
                <a:ext uri="{FF2B5EF4-FFF2-40B4-BE49-F238E27FC236}">
                  <a16:creationId xmlns:a16="http://schemas.microsoft.com/office/drawing/2014/main" id="{96E2C479-0E74-4771-AAE2-AD7508D34CC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710946" y="1880908"/>
              <a:ext cx="1703860" cy="1595374"/>
            </a:xfrm>
            <a:prstGeom prst="rect">
              <a:avLst/>
            </a:prstGeom>
          </p:spPr>
        </p:pic>
        <p:pic>
          <p:nvPicPr>
            <p:cNvPr id="20" name="Picture 19">
              <a:extLst>
                <a:ext uri="{FF2B5EF4-FFF2-40B4-BE49-F238E27FC236}">
                  <a16:creationId xmlns:a16="http://schemas.microsoft.com/office/drawing/2014/main" id="{67587864-560F-4333-A3BE-0D87397BC84A}"/>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3392259" y="1880908"/>
              <a:ext cx="1696432" cy="1604722"/>
            </a:xfrm>
            <a:prstGeom prst="rect">
              <a:avLst/>
            </a:prstGeom>
          </p:spPr>
        </p:pic>
        <p:pic>
          <p:nvPicPr>
            <p:cNvPr id="22" name="Picture 21">
              <a:extLst>
                <a:ext uri="{FF2B5EF4-FFF2-40B4-BE49-F238E27FC236}">
                  <a16:creationId xmlns:a16="http://schemas.microsoft.com/office/drawing/2014/main" id="{46306CE0-9C54-4626-A81D-3EB7882104DA}"/>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2942" y="1886534"/>
              <a:ext cx="1703860" cy="1595374"/>
            </a:xfrm>
            <a:prstGeom prst="rect">
              <a:avLst/>
            </a:prstGeom>
          </p:spPr>
        </p:pic>
        <p:pic>
          <p:nvPicPr>
            <p:cNvPr id="24" name="Picture 23">
              <a:extLst>
                <a:ext uri="{FF2B5EF4-FFF2-40B4-BE49-F238E27FC236}">
                  <a16:creationId xmlns:a16="http://schemas.microsoft.com/office/drawing/2014/main" id="{65982392-C5F7-4903-93D4-482134B46707}"/>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5085959" y="1891068"/>
              <a:ext cx="1707836" cy="1599097"/>
            </a:xfrm>
            <a:prstGeom prst="rect">
              <a:avLst/>
            </a:prstGeom>
          </p:spPr>
        </p:pic>
      </p:grpSp>
      <p:sp>
        <p:nvSpPr>
          <p:cNvPr id="6" name="TextBox 5">
            <a:extLst>
              <a:ext uri="{FF2B5EF4-FFF2-40B4-BE49-F238E27FC236}">
                <a16:creationId xmlns:a16="http://schemas.microsoft.com/office/drawing/2014/main" id="{5C451117-EED4-4315-B4E2-C914C42FD2C6}"/>
              </a:ext>
            </a:extLst>
          </p:cNvPr>
          <p:cNvSpPr txBox="1"/>
          <p:nvPr/>
        </p:nvSpPr>
        <p:spPr>
          <a:xfrm>
            <a:off x="4269" y="6540682"/>
            <a:ext cx="5983946" cy="241381"/>
          </a:xfrm>
          <a:prstGeom prst="rect">
            <a:avLst/>
          </a:prstGeom>
          <a:noFill/>
        </p:spPr>
        <p:txBody>
          <a:bodyPr wrap="square" rtlCol="0">
            <a:spAutoFit/>
          </a:bodyPr>
          <a:lstStyle/>
          <a:p>
            <a:pPr defTabSz="914367"/>
            <a:r>
              <a:rPr lang="en-US" sz="980">
                <a:solidFill>
                  <a:prstClr val="black"/>
                </a:solidFill>
                <a:latin typeface="Segoe UI Light" panose="020B0502040204020203" pitchFamily="34" charset="0"/>
                <a:cs typeface="Segoe UI Light" panose="020B0502040204020203" pitchFamily="34" charset="0"/>
              </a:rPr>
              <a:t>©Microsoft Corporation, 2020 v1.4</a:t>
            </a:r>
          </a:p>
        </p:txBody>
      </p:sp>
      <p:sp>
        <p:nvSpPr>
          <p:cNvPr id="9" name="Diamond 8">
            <a:extLst>
              <a:ext uri="{FF2B5EF4-FFF2-40B4-BE49-F238E27FC236}">
                <a16:creationId xmlns:a16="http://schemas.microsoft.com/office/drawing/2014/main" id="{9A3D5100-8495-443F-A0E7-2FA24258457D}"/>
              </a:ext>
              <a:ext uri="{C183D7F6-B498-43B3-948B-1728B52AA6E4}">
                <adec:decorative xmlns:adec="http://schemas.microsoft.com/office/drawing/2017/decorative" val="1"/>
              </a:ext>
            </a:extLst>
          </p:cNvPr>
          <p:cNvSpPr/>
          <p:nvPr/>
        </p:nvSpPr>
        <p:spPr>
          <a:xfrm>
            <a:off x="2195737" y="5327208"/>
            <a:ext cx="138703" cy="131201"/>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sp>
        <p:nvSpPr>
          <p:cNvPr id="12" name="Diamond 11">
            <a:extLst>
              <a:ext uri="{FF2B5EF4-FFF2-40B4-BE49-F238E27FC236}">
                <a16:creationId xmlns:a16="http://schemas.microsoft.com/office/drawing/2014/main" id="{02D59C36-4892-4D64-97FE-868C15C597D5}"/>
              </a:ext>
              <a:ext uri="{C183D7F6-B498-43B3-948B-1728B52AA6E4}">
                <adec:decorative xmlns:adec="http://schemas.microsoft.com/office/drawing/2017/decorative" val="1"/>
              </a:ext>
            </a:extLst>
          </p:cNvPr>
          <p:cNvSpPr/>
          <p:nvPr/>
        </p:nvSpPr>
        <p:spPr>
          <a:xfrm>
            <a:off x="3803186" y="5331877"/>
            <a:ext cx="138703" cy="131201"/>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sp>
        <p:nvSpPr>
          <p:cNvPr id="15" name="TextBox 14">
            <a:extLst>
              <a:ext uri="{FF2B5EF4-FFF2-40B4-BE49-F238E27FC236}">
                <a16:creationId xmlns:a16="http://schemas.microsoft.com/office/drawing/2014/main" id="{EC6B8C2C-24B8-41B5-83A2-518C1CAC2332}"/>
              </a:ext>
            </a:extLst>
          </p:cNvPr>
          <p:cNvSpPr txBox="1"/>
          <p:nvPr/>
        </p:nvSpPr>
        <p:spPr>
          <a:xfrm>
            <a:off x="529139" y="5818639"/>
            <a:ext cx="5538219" cy="523220"/>
          </a:xfrm>
          <a:prstGeom prst="rect">
            <a:avLst/>
          </a:prstGeom>
          <a:solidFill>
            <a:srgbClr val="5B9BD5"/>
          </a:solidFill>
        </p:spPr>
        <p:txBody>
          <a:bodyPr wrap="square" rtlCol="0">
            <a:spAutoFit/>
          </a:bodyPr>
          <a:lstStyle/>
          <a:p>
            <a:r>
              <a:rPr lang="en-US" sz="2800" dirty="0">
                <a:solidFill>
                  <a:schemeClr val="bg1"/>
                </a:solidFill>
              </a:rPr>
              <a:t>https://aka.ms/VirtualEventPlaybook</a:t>
            </a:r>
          </a:p>
        </p:txBody>
      </p:sp>
    </p:spTree>
    <p:extLst>
      <p:ext uri="{BB962C8B-B14F-4D97-AF65-F5344CB8AC3E}">
        <p14:creationId xmlns:p14="http://schemas.microsoft.com/office/powerpoint/2010/main" val="383933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EB52F4C-E1B5-42FD-B1FD-13F29B005D15}"/>
              </a:ext>
            </a:extLst>
          </p:cNvPr>
          <p:cNvSpPr txBox="1">
            <a:spLocks noGrp="1"/>
          </p:cNvSpPr>
          <p:nvPr>
            <p:ph type="title" idx="4294967295"/>
          </p:nvPr>
        </p:nvSpPr>
        <p:spPr>
          <a:xfrm>
            <a:off x="405928" y="294835"/>
            <a:ext cx="11028677" cy="543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00000"/>
              </a:lnSpc>
              <a:spcBef>
                <a:spcPts val="0"/>
              </a:spcBef>
              <a:defRPr/>
            </a:pPr>
            <a:r>
              <a:rPr lang="en-US" sz="3529" dirty="0">
                <a:solidFill>
                  <a:prstClr val="black"/>
                </a:solidFill>
                <a:latin typeface="Segoe UI Semibold" panose="020B0702040204020203" pitchFamily="34" charset="0"/>
                <a:ea typeface="+mn-ea"/>
                <a:cs typeface="Segoe UI Semibold" panose="020B0702040204020203" pitchFamily="34" charset="0"/>
              </a:rPr>
              <a:t>Event Design Model</a:t>
            </a:r>
          </a:p>
        </p:txBody>
      </p:sp>
      <p:sp>
        <p:nvSpPr>
          <p:cNvPr id="8" name="TextBox 7">
            <a:extLst>
              <a:ext uri="{FF2B5EF4-FFF2-40B4-BE49-F238E27FC236}">
                <a16:creationId xmlns:a16="http://schemas.microsoft.com/office/drawing/2014/main" id="{EEED58B1-6F8C-412A-BA71-D1F6789C642C}"/>
              </a:ext>
            </a:extLst>
          </p:cNvPr>
          <p:cNvSpPr txBox="1"/>
          <p:nvPr/>
        </p:nvSpPr>
        <p:spPr>
          <a:xfrm>
            <a:off x="431025" y="1101393"/>
            <a:ext cx="4748293" cy="5400901"/>
          </a:xfrm>
          <a:prstGeom prst="rect">
            <a:avLst/>
          </a:prstGeom>
          <a:noFill/>
        </p:spPr>
        <p:txBody>
          <a:bodyPr wrap="square" lIns="0" tIns="0" rIns="0" bIns="0" rtlCol="0">
            <a:spAutoFit/>
          </a:bodyPr>
          <a:lstStyle/>
          <a:p>
            <a:pPr defTabSz="914225">
              <a:spcAft>
                <a:spcPts val="882"/>
              </a:spcAft>
              <a:defRPr/>
            </a:pPr>
            <a:r>
              <a:rPr lang="en-US" sz="1765" dirty="0">
                <a:solidFill>
                  <a:prstClr val="black"/>
                </a:solidFill>
                <a:latin typeface="Segoe UI Semibold" panose="020B0702040204020203" pitchFamily="34" charset="0"/>
                <a:cs typeface="Segoe UI Semibold" panose="020B0702040204020203" pitchFamily="34" charset="0"/>
              </a:rPr>
              <a:t>The one thing we can never get back is time.</a:t>
            </a:r>
            <a:r>
              <a:rPr lang="en-US" sz="1765" b="1" dirty="0">
                <a:solidFill>
                  <a:prstClr val="black"/>
                </a:solidFill>
                <a:latin typeface="Segoe UI" panose="020B0502040204020203" pitchFamily="34" charset="0"/>
                <a:cs typeface="Segoe UI" panose="020B0502040204020203" pitchFamily="34" charset="0"/>
              </a:rPr>
              <a:t> </a:t>
            </a:r>
            <a:r>
              <a:rPr lang="en-US" sz="1765" dirty="0">
                <a:solidFill>
                  <a:prstClr val="black"/>
                </a:solidFill>
                <a:latin typeface="Segoe UI" panose="020B0502040204020203" pitchFamily="34" charset="0"/>
                <a:cs typeface="Segoe UI" panose="020B0502040204020203" pitchFamily="34" charset="0"/>
              </a:rPr>
              <a:t>This is the most valuable thing an event attendee shares with you.</a:t>
            </a:r>
          </a:p>
          <a:p>
            <a:pPr defTabSz="914225">
              <a:spcAft>
                <a:spcPts val="882"/>
              </a:spcAft>
              <a:defRPr/>
            </a:pPr>
            <a:r>
              <a:rPr lang="en-US" sz="1372" dirty="0">
                <a:solidFill>
                  <a:prstClr val="black"/>
                </a:solidFill>
                <a:latin typeface="Segoe UI" panose="020B0502040204020203" pitchFamily="34" charset="0"/>
                <a:cs typeface="Segoe UI" panose="020B0502040204020203" pitchFamily="34" charset="0"/>
              </a:rPr>
              <a:t>The most successful virtual events are a part of a long-term audience acquisition &amp; retention strategy. Below is an example framework of an acquisition strategy. </a:t>
            </a:r>
          </a:p>
          <a:p>
            <a:pPr defTabSz="914225">
              <a:spcAft>
                <a:spcPts val="882"/>
              </a:spcAft>
              <a:defRPr/>
            </a:pPr>
            <a:r>
              <a:rPr lang="en-US" sz="1372" dirty="0">
                <a:solidFill>
                  <a:prstClr val="black"/>
                </a:solidFill>
                <a:latin typeface="Segoe UI" panose="020B0502040204020203" pitchFamily="34" charset="0"/>
                <a:cs typeface="Segoe UI" panose="020B0502040204020203" pitchFamily="34" charset="0"/>
              </a:rPr>
              <a:t>Ensure attendee satisfaction with valuable and engaging content &amp; on-screen talent.  Clear calls to action &amp; post-event engagement will ensure the attendees you acquire would return for further events.</a:t>
            </a:r>
          </a:p>
          <a:p>
            <a:pPr defTabSz="914225">
              <a:spcAft>
                <a:spcPts val="882"/>
              </a:spcAft>
              <a:defRPr/>
            </a:pPr>
            <a:r>
              <a:rPr lang="en-US" sz="1372" b="1" dirty="0">
                <a:solidFill>
                  <a:srgbClr val="0078D4"/>
                </a:solidFill>
                <a:latin typeface="Segoe UI" panose="020B0502040204020203" pitchFamily="34" charset="0"/>
                <a:cs typeface="Segoe UI" panose="020B0502040204020203" pitchFamily="34" charset="0"/>
              </a:rPr>
              <a:t>Awareness</a:t>
            </a:r>
            <a:r>
              <a:rPr lang="en-US" sz="1372" dirty="0">
                <a:solidFill>
                  <a:prstClr val="black"/>
                </a:solidFill>
                <a:latin typeface="Segoe UI" panose="020B0502040204020203" pitchFamily="34" charset="0"/>
                <a:cs typeface="Segoe UI" panose="020B0502040204020203" pitchFamily="34" charset="0"/>
              </a:rPr>
              <a:t> – Potential attendees know about you and your event.</a:t>
            </a:r>
          </a:p>
          <a:p>
            <a:pPr defTabSz="914225">
              <a:spcAft>
                <a:spcPts val="882"/>
              </a:spcAft>
              <a:defRPr/>
            </a:pPr>
            <a:r>
              <a:rPr lang="en-US" sz="1372" b="1" dirty="0">
                <a:solidFill>
                  <a:srgbClr val="0078D4"/>
                </a:solidFill>
                <a:latin typeface="Segoe UI" panose="020B0502040204020203" pitchFamily="34" charset="0"/>
                <a:cs typeface="Segoe UI" panose="020B0502040204020203" pitchFamily="34" charset="0"/>
              </a:rPr>
              <a:t>Education</a:t>
            </a:r>
            <a:r>
              <a:rPr lang="en-US" sz="1372" dirty="0">
                <a:solidFill>
                  <a:prstClr val="black"/>
                </a:solidFill>
                <a:latin typeface="Segoe UI" panose="020B0502040204020203" pitchFamily="34" charset="0"/>
                <a:cs typeface="Segoe UI" panose="020B0502040204020203" pitchFamily="34" charset="0"/>
              </a:rPr>
              <a:t> – Potential attendees gain knowledge about the purpose of your event.</a:t>
            </a:r>
          </a:p>
          <a:p>
            <a:pPr defTabSz="914225">
              <a:spcAft>
                <a:spcPts val="882"/>
              </a:spcAft>
              <a:defRPr/>
            </a:pPr>
            <a:r>
              <a:rPr lang="en-US" sz="1372" b="1" dirty="0">
                <a:solidFill>
                  <a:srgbClr val="0078D4"/>
                </a:solidFill>
                <a:latin typeface="Segoe UI" panose="020B0502040204020203" pitchFamily="34" charset="0"/>
                <a:cs typeface="Segoe UI" panose="020B0502040204020203" pitchFamily="34" charset="0"/>
              </a:rPr>
              <a:t>Intent</a:t>
            </a:r>
            <a:r>
              <a:rPr lang="en-US" sz="1372" dirty="0">
                <a:solidFill>
                  <a:prstClr val="black"/>
                </a:solidFill>
                <a:latin typeface="Segoe UI" panose="020B0502040204020203" pitchFamily="34" charset="0"/>
                <a:cs typeface="Segoe UI" panose="020B0502040204020203" pitchFamily="34" charset="0"/>
              </a:rPr>
              <a:t> – Potential attendees form intent to participate in your event.</a:t>
            </a:r>
          </a:p>
          <a:p>
            <a:pPr defTabSz="914225">
              <a:spcAft>
                <a:spcPts val="882"/>
              </a:spcAft>
              <a:defRPr/>
            </a:pPr>
            <a:r>
              <a:rPr lang="en-US" sz="1372" b="1" dirty="0">
                <a:solidFill>
                  <a:srgbClr val="0078D4"/>
                </a:solidFill>
                <a:latin typeface="Segoe UI" panose="020B0502040204020203" pitchFamily="34" charset="0"/>
                <a:cs typeface="Segoe UI" panose="020B0502040204020203" pitchFamily="34" charset="0"/>
              </a:rPr>
              <a:t>Conversion</a:t>
            </a:r>
            <a:r>
              <a:rPr lang="en-US" sz="1372" dirty="0">
                <a:solidFill>
                  <a:prstClr val="black"/>
                </a:solidFill>
                <a:latin typeface="Segoe UI" panose="020B0502040204020203" pitchFamily="34" charset="0"/>
                <a:cs typeface="Segoe UI" panose="020B0502040204020203" pitchFamily="34" charset="0"/>
              </a:rPr>
              <a:t> – Potential attendees convert via registration.</a:t>
            </a:r>
          </a:p>
          <a:p>
            <a:pPr defTabSz="914225">
              <a:spcAft>
                <a:spcPts val="882"/>
              </a:spcAft>
              <a:defRPr/>
            </a:pPr>
            <a:r>
              <a:rPr lang="en-US" sz="1372" b="1" dirty="0">
                <a:solidFill>
                  <a:srgbClr val="0078D4"/>
                </a:solidFill>
                <a:latin typeface="Segoe UI" panose="020B0502040204020203" pitchFamily="34" charset="0"/>
                <a:cs typeface="Segoe UI" panose="020B0502040204020203" pitchFamily="34" charset="0"/>
              </a:rPr>
              <a:t>Engagement</a:t>
            </a:r>
            <a:r>
              <a:rPr lang="en-US" sz="1372" dirty="0">
                <a:solidFill>
                  <a:prstClr val="black"/>
                </a:solidFill>
                <a:latin typeface="Segoe UI" panose="020B0502040204020203" pitchFamily="34" charset="0"/>
                <a:cs typeface="Segoe UI" panose="020B0502040204020203" pitchFamily="34" charset="0"/>
              </a:rPr>
              <a:t> – Attendee participation.</a:t>
            </a:r>
          </a:p>
          <a:p>
            <a:pPr defTabSz="914225">
              <a:spcAft>
                <a:spcPts val="882"/>
              </a:spcAft>
              <a:defRPr/>
            </a:pPr>
            <a:r>
              <a:rPr lang="en-US" sz="1372" b="1" dirty="0">
                <a:solidFill>
                  <a:srgbClr val="0078D4"/>
                </a:solidFill>
                <a:latin typeface="Segoe UI" panose="020B0502040204020203" pitchFamily="34" charset="0"/>
                <a:cs typeface="Segoe UI" panose="020B0502040204020203" pitchFamily="34" charset="0"/>
              </a:rPr>
              <a:t>Satisfaction</a:t>
            </a:r>
            <a:r>
              <a:rPr lang="en-US" sz="1372" dirty="0">
                <a:solidFill>
                  <a:prstClr val="black"/>
                </a:solidFill>
                <a:latin typeface="Segoe UI" panose="020B0502040204020203" pitchFamily="34" charset="0"/>
                <a:cs typeface="Segoe UI" panose="020B0502040204020203" pitchFamily="34" charset="0"/>
              </a:rPr>
              <a:t> – Attendees are satisfied with your event and would recommend it to others.</a:t>
            </a:r>
          </a:p>
        </p:txBody>
      </p:sp>
      <p:sp>
        <p:nvSpPr>
          <p:cNvPr id="2" name="TextBox 1">
            <a:extLst>
              <a:ext uri="{FF2B5EF4-FFF2-40B4-BE49-F238E27FC236}">
                <a16:creationId xmlns:a16="http://schemas.microsoft.com/office/drawing/2014/main" id="{07E04635-8249-43B6-B559-487F9F9E6587}"/>
              </a:ext>
            </a:extLst>
          </p:cNvPr>
          <p:cNvSpPr txBox="1"/>
          <p:nvPr/>
        </p:nvSpPr>
        <p:spPr>
          <a:xfrm>
            <a:off x="7850272" y="512239"/>
            <a:ext cx="1524575" cy="424797"/>
          </a:xfrm>
          <a:prstGeom prst="rect">
            <a:avLst/>
          </a:prstGeom>
          <a:noFill/>
        </p:spPr>
        <p:txBody>
          <a:bodyPr wrap="square" rtlCol="0">
            <a:prstTxWarp prst="textArchUp">
              <a:avLst/>
            </a:prstTxWarp>
            <a:spAutoFit/>
          </a:bodyPr>
          <a:lstStyle/>
          <a:p>
            <a:pPr algn="ctr" defTabSz="914367">
              <a:defRPr/>
            </a:pPr>
            <a:r>
              <a:rPr lang="en-US" sz="1765" b="1">
                <a:solidFill>
                  <a:srgbClr val="0078D4"/>
                </a:solidFill>
                <a:latin typeface="Segoe UI" panose="020B0502040204020203" pitchFamily="34" charset="0"/>
                <a:cs typeface="Segoe UI" panose="020B0502040204020203" pitchFamily="34" charset="0"/>
              </a:rPr>
              <a:t>Awareness</a:t>
            </a:r>
          </a:p>
        </p:txBody>
      </p:sp>
      <p:sp>
        <p:nvSpPr>
          <p:cNvPr id="3" name="TextBox 2">
            <a:extLst>
              <a:ext uri="{FF2B5EF4-FFF2-40B4-BE49-F238E27FC236}">
                <a16:creationId xmlns:a16="http://schemas.microsoft.com/office/drawing/2014/main" id="{4EA85695-9430-484E-93AF-D59F4EE5DE54}"/>
              </a:ext>
            </a:extLst>
          </p:cNvPr>
          <p:cNvSpPr txBox="1"/>
          <p:nvPr/>
        </p:nvSpPr>
        <p:spPr>
          <a:xfrm rot="4157200">
            <a:off x="10533542" y="2323393"/>
            <a:ext cx="1524575" cy="414549"/>
          </a:xfrm>
          <a:prstGeom prst="rect">
            <a:avLst/>
          </a:prstGeom>
          <a:noFill/>
        </p:spPr>
        <p:txBody>
          <a:bodyPr wrap="square" rtlCol="0">
            <a:prstTxWarp prst="textArchUp">
              <a:avLst/>
            </a:prstTxWarp>
            <a:spAutoFit/>
          </a:bodyPr>
          <a:lstStyle/>
          <a:p>
            <a:pPr algn="ctr" defTabSz="914367">
              <a:defRPr/>
            </a:pPr>
            <a:r>
              <a:rPr lang="en-US" sz="1765" b="1">
                <a:solidFill>
                  <a:srgbClr val="0078D4"/>
                </a:solidFill>
                <a:latin typeface="Segoe UI" panose="020B0502040204020203" pitchFamily="34" charset="0"/>
                <a:cs typeface="Segoe UI" panose="020B0502040204020203" pitchFamily="34" charset="0"/>
              </a:rPr>
              <a:t>Education</a:t>
            </a:r>
          </a:p>
        </p:txBody>
      </p:sp>
      <p:sp>
        <p:nvSpPr>
          <p:cNvPr id="4" name="TextBox 3">
            <a:extLst>
              <a:ext uri="{FF2B5EF4-FFF2-40B4-BE49-F238E27FC236}">
                <a16:creationId xmlns:a16="http://schemas.microsoft.com/office/drawing/2014/main" id="{DE7E4729-D83B-475F-8408-5A1673E67C9B}"/>
              </a:ext>
            </a:extLst>
          </p:cNvPr>
          <p:cNvSpPr txBox="1"/>
          <p:nvPr/>
        </p:nvSpPr>
        <p:spPr>
          <a:xfrm rot="18878302">
            <a:off x="9782133" y="5209284"/>
            <a:ext cx="1680385" cy="495325"/>
          </a:xfrm>
          <a:prstGeom prst="rect">
            <a:avLst/>
          </a:prstGeom>
          <a:noFill/>
        </p:spPr>
        <p:txBody>
          <a:bodyPr wrap="square" rtlCol="0">
            <a:prstTxWarp prst="textArchDown">
              <a:avLst/>
            </a:prstTxWarp>
            <a:spAutoFit/>
          </a:bodyPr>
          <a:lstStyle/>
          <a:p>
            <a:pPr algn="ctr" defTabSz="914367">
              <a:defRPr/>
            </a:pPr>
            <a:r>
              <a:rPr lang="en-US" sz="1765" b="1">
                <a:solidFill>
                  <a:srgbClr val="0078D4"/>
                </a:solidFill>
                <a:latin typeface="Segoe UI" panose="020B0502040204020203" pitchFamily="34" charset="0"/>
                <a:cs typeface="Segoe UI" panose="020B0502040204020203" pitchFamily="34" charset="0"/>
              </a:rPr>
              <a:t>Intent &amp;</a:t>
            </a:r>
          </a:p>
        </p:txBody>
      </p:sp>
      <p:sp>
        <p:nvSpPr>
          <p:cNvPr id="5" name="TextBox 4">
            <a:extLst>
              <a:ext uri="{FF2B5EF4-FFF2-40B4-BE49-F238E27FC236}">
                <a16:creationId xmlns:a16="http://schemas.microsoft.com/office/drawing/2014/main" id="{9B896CAE-8165-45B5-AEBA-9448AA765061}"/>
              </a:ext>
            </a:extLst>
          </p:cNvPr>
          <p:cNvSpPr txBox="1"/>
          <p:nvPr/>
        </p:nvSpPr>
        <p:spPr>
          <a:xfrm rot="2233993">
            <a:off x="6003472" y="5574115"/>
            <a:ext cx="1867648" cy="446264"/>
          </a:xfrm>
          <a:prstGeom prst="rect">
            <a:avLst/>
          </a:prstGeom>
          <a:noFill/>
        </p:spPr>
        <p:txBody>
          <a:bodyPr wrap="square" rtlCol="0">
            <a:prstTxWarp prst="textArchDown">
              <a:avLst/>
            </a:prstTxWarp>
            <a:spAutoFit/>
          </a:bodyPr>
          <a:lstStyle/>
          <a:p>
            <a:pPr algn="ctr" defTabSz="914367">
              <a:defRPr/>
            </a:pPr>
            <a:r>
              <a:rPr lang="en-US" sz="1765" b="1">
                <a:solidFill>
                  <a:srgbClr val="0078D4"/>
                </a:solidFill>
                <a:latin typeface="Segoe UI" panose="020B0502040204020203" pitchFamily="34" charset="0"/>
                <a:cs typeface="Segoe UI" panose="020B0502040204020203" pitchFamily="34" charset="0"/>
              </a:rPr>
              <a:t>Engagement</a:t>
            </a:r>
          </a:p>
        </p:txBody>
      </p:sp>
      <p:sp>
        <p:nvSpPr>
          <p:cNvPr id="6" name="TextBox 5">
            <a:extLst>
              <a:ext uri="{FF2B5EF4-FFF2-40B4-BE49-F238E27FC236}">
                <a16:creationId xmlns:a16="http://schemas.microsoft.com/office/drawing/2014/main" id="{EB8601CD-DF9F-4D7F-B4F4-FF500CA9D404}"/>
              </a:ext>
            </a:extLst>
          </p:cNvPr>
          <p:cNvSpPr txBox="1"/>
          <p:nvPr/>
        </p:nvSpPr>
        <p:spPr>
          <a:xfrm rot="17091058">
            <a:off x="5042308" y="2396775"/>
            <a:ext cx="1926089" cy="747785"/>
          </a:xfrm>
          <a:prstGeom prst="rect">
            <a:avLst/>
          </a:prstGeom>
          <a:noFill/>
        </p:spPr>
        <p:txBody>
          <a:bodyPr wrap="square" rtlCol="0">
            <a:prstTxWarp prst="textArchUp">
              <a:avLst/>
            </a:prstTxWarp>
            <a:spAutoFit/>
          </a:bodyPr>
          <a:lstStyle/>
          <a:p>
            <a:pPr algn="ctr" defTabSz="914367">
              <a:defRPr/>
            </a:pPr>
            <a:r>
              <a:rPr lang="en-US" sz="1765" b="1">
                <a:solidFill>
                  <a:srgbClr val="0078D4"/>
                </a:solidFill>
                <a:latin typeface="Segoe UI" panose="020B0502040204020203" pitchFamily="34" charset="0"/>
                <a:cs typeface="Segoe UI" panose="020B0502040204020203" pitchFamily="34" charset="0"/>
              </a:rPr>
              <a:t>Satisfaction</a:t>
            </a:r>
          </a:p>
        </p:txBody>
      </p:sp>
      <p:sp>
        <p:nvSpPr>
          <p:cNvPr id="62" name="TextBox 61">
            <a:extLst>
              <a:ext uri="{FF2B5EF4-FFF2-40B4-BE49-F238E27FC236}">
                <a16:creationId xmlns:a16="http://schemas.microsoft.com/office/drawing/2014/main" id="{362BFF0E-9195-42DF-9CBE-DCB6F6C69D88}"/>
              </a:ext>
            </a:extLst>
          </p:cNvPr>
          <p:cNvSpPr txBox="1"/>
          <p:nvPr/>
        </p:nvSpPr>
        <p:spPr>
          <a:xfrm rot="18831257">
            <a:off x="10138299" y="5513669"/>
            <a:ext cx="1465134" cy="362072"/>
          </a:xfrm>
          <a:prstGeom prst="rect">
            <a:avLst/>
          </a:prstGeom>
          <a:noFill/>
        </p:spPr>
        <p:txBody>
          <a:bodyPr wrap="square">
            <a:prstTxWarp prst="textArchDown">
              <a:avLst/>
            </a:prstTxWarp>
            <a:spAutoFit/>
          </a:bodyPr>
          <a:lstStyle/>
          <a:p>
            <a:pPr algn="ctr" defTabSz="914367">
              <a:defRPr/>
            </a:pPr>
            <a:r>
              <a:rPr lang="en-US" sz="1765" b="1">
                <a:solidFill>
                  <a:srgbClr val="0078D4"/>
                </a:solidFill>
                <a:latin typeface="Segoe UI" panose="020B0502040204020203" pitchFamily="34" charset="0"/>
                <a:cs typeface="Segoe UI" panose="020B0502040204020203" pitchFamily="34" charset="0"/>
              </a:rPr>
              <a:t>conversion</a:t>
            </a:r>
            <a:endParaRPr lang="en-US" sz="1765">
              <a:solidFill>
                <a:prstClr val="black"/>
              </a:solidFill>
              <a:latin typeface="Calibri" panose="020F0502020204030204"/>
            </a:endParaRPr>
          </a:p>
        </p:txBody>
      </p:sp>
      <p:sp>
        <p:nvSpPr>
          <p:cNvPr id="81" name="Oval 80" descr="technology and the event model surrounding the Audience experience">
            <a:extLst>
              <a:ext uri="{FF2B5EF4-FFF2-40B4-BE49-F238E27FC236}">
                <a16:creationId xmlns:a16="http://schemas.microsoft.com/office/drawing/2014/main" id="{2109225A-0F24-4C25-A809-DC034F9BC2D1}"/>
              </a:ext>
              <a:ext uri="{C183D7F6-B498-43B3-948B-1728B52AA6E4}">
                <adec:decorative xmlns:adec="http://schemas.microsoft.com/office/drawing/2017/decorative" val="0"/>
              </a:ext>
            </a:extLst>
          </p:cNvPr>
          <p:cNvSpPr/>
          <p:nvPr/>
        </p:nvSpPr>
        <p:spPr>
          <a:xfrm>
            <a:off x="6813578" y="1632525"/>
            <a:ext cx="3604692" cy="3604692"/>
          </a:xfrm>
          <a:prstGeom prst="ellipse">
            <a:avLst/>
          </a:prstGeom>
          <a:noFill/>
          <a:ln w="57150">
            <a:solidFill>
              <a:srgbClr val="E6E6E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prstClr val="white"/>
              </a:solidFill>
              <a:latin typeface="Calibri" panose="020F0502020204030204"/>
            </a:endParaRPr>
          </a:p>
        </p:txBody>
      </p:sp>
      <p:sp>
        <p:nvSpPr>
          <p:cNvPr id="15" name="Oval 14">
            <a:extLst>
              <a:ext uri="{FF2B5EF4-FFF2-40B4-BE49-F238E27FC236}">
                <a16:creationId xmlns:a16="http://schemas.microsoft.com/office/drawing/2014/main" id="{51E2F467-B7D5-48A9-A1DE-973357FCC31B}"/>
              </a:ext>
              <a:ext uri="{C183D7F6-B498-43B3-948B-1728B52AA6E4}">
                <adec:decorative xmlns:adec="http://schemas.microsoft.com/office/drawing/2017/decorative" val="1"/>
              </a:ext>
            </a:extLst>
          </p:cNvPr>
          <p:cNvSpPr/>
          <p:nvPr/>
        </p:nvSpPr>
        <p:spPr>
          <a:xfrm>
            <a:off x="7146056" y="1953885"/>
            <a:ext cx="2971164" cy="2971164"/>
          </a:xfrm>
          <a:prstGeom prst="ellipse">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65">
              <a:solidFill>
                <a:prstClr val="white"/>
              </a:solidFill>
              <a:latin typeface="Calibri" panose="020F0502020204030204"/>
            </a:endParaRPr>
          </a:p>
        </p:txBody>
      </p:sp>
      <p:sp>
        <p:nvSpPr>
          <p:cNvPr id="23" name="TextBox 22">
            <a:extLst>
              <a:ext uri="{FF2B5EF4-FFF2-40B4-BE49-F238E27FC236}">
                <a16:creationId xmlns:a16="http://schemas.microsoft.com/office/drawing/2014/main" id="{C39E12CC-80FD-4726-95C7-C92DA6B6CEAE}"/>
              </a:ext>
              <a:ext uri="{C183D7F6-B498-43B3-948B-1728B52AA6E4}">
                <adec:decorative xmlns:adec="http://schemas.microsoft.com/office/drawing/2017/decorative" val="1"/>
              </a:ext>
            </a:extLst>
          </p:cNvPr>
          <p:cNvSpPr txBox="1"/>
          <p:nvPr/>
        </p:nvSpPr>
        <p:spPr>
          <a:xfrm>
            <a:off x="11846586" y="6094498"/>
            <a:ext cx="342272" cy="323601"/>
          </a:xfrm>
          <a:prstGeom prst="rect">
            <a:avLst/>
          </a:prstGeom>
          <a:solidFill>
            <a:schemeClr val="tx1">
              <a:lumMod val="10000"/>
              <a:lumOff val="90000"/>
            </a:schemeClr>
          </a:solidFill>
        </p:spPr>
        <p:txBody>
          <a:bodyPr wrap="none" lIns="134464" tIns="89642" rIns="134464" bIns="89642" rtlCol="0">
            <a:spAutoFit/>
          </a:bodyPr>
          <a:lstStyle/>
          <a:p>
            <a:pPr defTabSz="914367">
              <a:lnSpc>
                <a:spcPct val="90000"/>
              </a:lnSpc>
              <a:spcAft>
                <a:spcPts val="588"/>
              </a:spcAft>
              <a:defRPr/>
            </a:pPr>
            <a:r>
              <a:rPr lang="en-US" sz="1029">
                <a:solidFill>
                  <a:prstClr val="black"/>
                </a:solidFill>
                <a:latin typeface="Segoe UI Semibold" panose="020B0702040204020203" pitchFamily="34" charset="0"/>
                <a:cs typeface="Segoe UI Semibold" panose="020B0702040204020203" pitchFamily="34" charset="0"/>
              </a:rPr>
              <a:t>7</a:t>
            </a:r>
          </a:p>
        </p:txBody>
      </p:sp>
      <p:grpSp>
        <p:nvGrpSpPr>
          <p:cNvPr id="61" name="Group 60">
            <a:extLst>
              <a:ext uri="{FF2B5EF4-FFF2-40B4-BE49-F238E27FC236}">
                <a16:creationId xmlns:a16="http://schemas.microsoft.com/office/drawing/2014/main" id="{274869FA-C04C-4113-A940-BBCA0FCDC66A}"/>
              </a:ext>
              <a:ext uri="{C183D7F6-B498-43B3-948B-1728B52AA6E4}">
                <adec:decorative xmlns:adec="http://schemas.microsoft.com/office/drawing/2017/decorative" val="1"/>
              </a:ext>
            </a:extLst>
          </p:cNvPr>
          <p:cNvGrpSpPr/>
          <p:nvPr/>
        </p:nvGrpSpPr>
        <p:grpSpPr>
          <a:xfrm>
            <a:off x="5210201" y="649537"/>
            <a:ext cx="6899136" cy="6281368"/>
            <a:chOff x="6330363" y="1261489"/>
            <a:chExt cx="5553965" cy="5221851"/>
          </a:xfrm>
        </p:grpSpPr>
        <p:grpSp>
          <p:nvGrpSpPr>
            <p:cNvPr id="33" name="Group 32">
              <a:extLst>
                <a:ext uri="{FF2B5EF4-FFF2-40B4-BE49-F238E27FC236}">
                  <a16:creationId xmlns:a16="http://schemas.microsoft.com/office/drawing/2014/main" id="{5F920FCC-1E6D-4977-B905-13D428228623}"/>
                </a:ext>
                <a:ext uri="{C183D7F6-B498-43B3-948B-1728B52AA6E4}">
                  <adec:decorative xmlns:adec="http://schemas.microsoft.com/office/drawing/2017/decorative" val="1"/>
                </a:ext>
              </a:extLst>
            </p:cNvPr>
            <p:cNvGrpSpPr/>
            <p:nvPr/>
          </p:nvGrpSpPr>
          <p:grpSpPr>
            <a:xfrm>
              <a:off x="6744670" y="1289732"/>
              <a:ext cx="4614728" cy="4671488"/>
              <a:chOff x="6734773" y="1373156"/>
              <a:chExt cx="4707263" cy="4765161"/>
            </a:xfrm>
          </p:grpSpPr>
          <p:sp>
            <p:nvSpPr>
              <p:cNvPr id="34" name="Arc 33">
                <a:extLst>
                  <a:ext uri="{FF2B5EF4-FFF2-40B4-BE49-F238E27FC236}">
                    <a16:creationId xmlns:a16="http://schemas.microsoft.com/office/drawing/2014/main" id="{D478C69C-F611-430F-A376-BB47FCF35A86}"/>
                  </a:ext>
                </a:extLst>
              </p:cNvPr>
              <p:cNvSpPr/>
              <p:nvPr/>
            </p:nvSpPr>
            <p:spPr>
              <a:xfrm>
                <a:off x="6734773" y="1431054"/>
                <a:ext cx="4707263" cy="4707263"/>
              </a:xfrm>
              <a:prstGeom prst="arc">
                <a:avLst>
                  <a:gd name="adj1" fmla="val 14954002"/>
                  <a:gd name="adj2" fmla="val 17563074"/>
                </a:avLst>
              </a:prstGeom>
              <a:ln w="76200">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67">
                  <a:defRPr/>
                </a:pPr>
                <a:endParaRPr lang="en-US" sz="1730">
                  <a:solidFill>
                    <a:prstClr val="black"/>
                  </a:solidFill>
                  <a:latin typeface="Calibri" panose="020F0502020204030204"/>
                </a:endParaRPr>
              </a:p>
            </p:txBody>
          </p:sp>
          <p:sp>
            <p:nvSpPr>
              <p:cNvPr id="35" name="Half Frame 34">
                <a:extLst>
                  <a:ext uri="{FF2B5EF4-FFF2-40B4-BE49-F238E27FC236}">
                    <a16:creationId xmlns:a16="http://schemas.microsoft.com/office/drawing/2014/main" id="{45E1E8E4-41F2-46CA-ADFD-341B16D0FA89}"/>
                  </a:ext>
                </a:extLst>
              </p:cNvPr>
              <p:cNvSpPr/>
              <p:nvPr/>
            </p:nvSpPr>
            <p:spPr>
              <a:xfrm rot="9528927">
                <a:off x="9643984" y="1373156"/>
                <a:ext cx="343628" cy="343628"/>
              </a:xfrm>
              <a:prstGeom prst="halfFrame">
                <a:avLst>
                  <a:gd name="adj1" fmla="val 20669"/>
                  <a:gd name="adj2" fmla="val 17331"/>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30">
                  <a:solidFill>
                    <a:prstClr val="black"/>
                  </a:solidFill>
                  <a:latin typeface="Calibri" panose="020F0502020204030204"/>
                </a:endParaRPr>
              </a:p>
            </p:txBody>
          </p:sp>
        </p:grpSp>
        <p:grpSp>
          <p:nvGrpSpPr>
            <p:cNvPr id="36" name="Group 35">
              <a:extLst>
                <a:ext uri="{FF2B5EF4-FFF2-40B4-BE49-F238E27FC236}">
                  <a16:creationId xmlns:a16="http://schemas.microsoft.com/office/drawing/2014/main" id="{42083358-BD7D-4ED3-A053-443AA6FE5F32}"/>
                </a:ext>
                <a:ext uri="{C183D7F6-B498-43B3-948B-1728B52AA6E4}">
                  <adec:decorative xmlns:adec="http://schemas.microsoft.com/office/drawing/2017/decorative" val="1"/>
                </a:ext>
              </a:extLst>
            </p:cNvPr>
            <p:cNvGrpSpPr/>
            <p:nvPr/>
          </p:nvGrpSpPr>
          <p:grpSpPr>
            <a:xfrm rot="4258476">
              <a:off x="6742327" y="1293946"/>
              <a:ext cx="4614728" cy="4666536"/>
              <a:chOff x="6734773" y="1378208"/>
              <a:chExt cx="4707263" cy="4760109"/>
            </a:xfrm>
          </p:grpSpPr>
          <p:sp>
            <p:nvSpPr>
              <p:cNvPr id="37" name="Arc 36">
                <a:extLst>
                  <a:ext uri="{FF2B5EF4-FFF2-40B4-BE49-F238E27FC236}">
                    <a16:creationId xmlns:a16="http://schemas.microsoft.com/office/drawing/2014/main" id="{60967F17-7D9A-419D-BD02-F5FBDDBD60F7}"/>
                  </a:ext>
                </a:extLst>
              </p:cNvPr>
              <p:cNvSpPr/>
              <p:nvPr/>
            </p:nvSpPr>
            <p:spPr>
              <a:xfrm>
                <a:off x="6734773" y="1431054"/>
                <a:ext cx="4707263" cy="4707263"/>
              </a:xfrm>
              <a:prstGeom prst="arc">
                <a:avLst>
                  <a:gd name="adj1" fmla="val 14954002"/>
                  <a:gd name="adj2" fmla="val 17563074"/>
                </a:avLst>
              </a:prstGeom>
              <a:ln w="76200">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67">
                  <a:defRPr/>
                </a:pPr>
                <a:endParaRPr lang="en-US" sz="1730">
                  <a:solidFill>
                    <a:prstClr val="black"/>
                  </a:solidFill>
                  <a:latin typeface="Calibri" panose="020F0502020204030204"/>
                </a:endParaRPr>
              </a:p>
            </p:txBody>
          </p:sp>
          <p:sp>
            <p:nvSpPr>
              <p:cNvPr id="38" name="Half Frame 37">
                <a:extLst>
                  <a:ext uri="{FF2B5EF4-FFF2-40B4-BE49-F238E27FC236}">
                    <a16:creationId xmlns:a16="http://schemas.microsoft.com/office/drawing/2014/main" id="{58D34B63-5CC2-4C4B-99A7-C4ABF1D892E8}"/>
                  </a:ext>
                </a:extLst>
              </p:cNvPr>
              <p:cNvSpPr/>
              <p:nvPr/>
            </p:nvSpPr>
            <p:spPr>
              <a:xfrm rot="9528927">
                <a:off x="9659113" y="1378208"/>
                <a:ext cx="343628" cy="343628"/>
              </a:xfrm>
              <a:prstGeom prst="halfFrame">
                <a:avLst>
                  <a:gd name="adj1" fmla="val 20669"/>
                  <a:gd name="adj2" fmla="val 17331"/>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30">
                  <a:solidFill>
                    <a:prstClr val="black"/>
                  </a:solidFill>
                  <a:latin typeface="Calibri" panose="020F0502020204030204"/>
                </a:endParaRPr>
              </a:p>
            </p:txBody>
          </p:sp>
        </p:grpSp>
        <p:grpSp>
          <p:nvGrpSpPr>
            <p:cNvPr id="39" name="Group 38">
              <a:extLst>
                <a:ext uri="{FF2B5EF4-FFF2-40B4-BE49-F238E27FC236}">
                  <a16:creationId xmlns:a16="http://schemas.microsoft.com/office/drawing/2014/main" id="{58C31128-32D7-4AAA-AEAF-ED530053E6EE}"/>
                </a:ext>
                <a:ext uri="{C183D7F6-B498-43B3-948B-1728B52AA6E4}">
                  <adec:decorative xmlns:adec="http://schemas.microsoft.com/office/drawing/2017/decorative" val="1"/>
                </a:ext>
              </a:extLst>
            </p:cNvPr>
            <p:cNvGrpSpPr/>
            <p:nvPr/>
          </p:nvGrpSpPr>
          <p:grpSpPr>
            <a:xfrm rot="8279371">
              <a:off x="6745623" y="1291615"/>
              <a:ext cx="4614728" cy="4671488"/>
              <a:chOff x="6734773" y="1373156"/>
              <a:chExt cx="4707263" cy="4765161"/>
            </a:xfrm>
          </p:grpSpPr>
          <p:sp>
            <p:nvSpPr>
              <p:cNvPr id="40" name="Arc 39">
                <a:extLst>
                  <a:ext uri="{FF2B5EF4-FFF2-40B4-BE49-F238E27FC236}">
                    <a16:creationId xmlns:a16="http://schemas.microsoft.com/office/drawing/2014/main" id="{1AE48DD1-0887-4D03-AAE7-4A5474C92566}"/>
                  </a:ext>
                </a:extLst>
              </p:cNvPr>
              <p:cNvSpPr/>
              <p:nvPr/>
            </p:nvSpPr>
            <p:spPr>
              <a:xfrm>
                <a:off x="6734773" y="1431054"/>
                <a:ext cx="4707263" cy="4707263"/>
              </a:xfrm>
              <a:prstGeom prst="arc">
                <a:avLst>
                  <a:gd name="adj1" fmla="val 14954002"/>
                  <a:gd name="adj2" fmla="val 17563074"/>
                </a:avLst>
              </a:prstGeom>
              <a:ln w="76200">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67">
                  <a:defRPr/>
                </a:pPr>
                <a:endParaRPr lang="en-US" sz="1730">
                  <a:solidFill>
                    <a:prstClr val="black"/>
                  </a:solidFill>
                  <a:latin typeface="Calibri" panose="020F0502020204030204"/>
                </a:endParaRPr>
              </a:p>
            </p:txBody>
          </p:sp>
          <p:sp>
            <p:nvSpPr>
              <p:cNvPr id="41" name="Half Frame 40">
                <a:extLst>
                  <a:ext uri="{FF2B5EF4-FFF2-40B4-BE49-F238E27FC236}">
                    <a16:creationId xmlns:a16="http://schemas.microsoft.com/office/drawing/2014/main" id="{1241AAED-5F85-4E04-A69C-C097FBB8AD55}"/>
                  </a:ext>
                </a:extLst>
              </p:cNvPr>
              <p:cNvSpPr/>
              <p:nvPr/>
            </p:nvSpPr>
            <p:spPr>
              <a:xfrm rot="9528927">
                <a:off x="9643984" y="1373156"/>
                <a:ext cx="343628" cy="343628"/>
              </a:xfrm>
              <a:prstGeom prst="halfFrame">
                <a:avLst>
                  <a:gd name="adj1" fmla="val 20669"/>
                  <a:gd name="adj2" fmla="val 17331"/>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30">
                  <a:solidFill>
                    <a:prstClr val="black"/>
                  </a:solidFill>
                  <a:latin typeface="Calibri" panose="020F0502020204030204"/>
                </a:endParaRPr>
              </a:p>
            </p:txBody>
          </p:sp>
        </p:grpSp>
        <p:grpSp>
          <p:nvGrpSpPr>
            <p:cNvPr id="42" name="Group 41">
              <a:extLst>
                <a:ext uri="{FF2B5EF4-FFF2-40B4-BE49-F238E27FC236}">
                  <a16:creationId xmlns:a16="http://schemas.microsoft.com/office/drawing/2014/main" id="{DA1F0E13-9B1A-45C0-A54E-652DBBC210CD}"/>
                </a:ext>
                <a:ext uri="{C183D7F6-B498-43B3-948B-1728B52AA6E4}">
                  <adec:decorative xmlns:adec="http://schemas.microsoft.com/office/drawing/2017/decorative" val="1"/>
                </a:ext>
              </a:extLst>
            </p:cNvPr>
            <p:cNvGrpSpPr/>
            <p:nvPr/>
          </p:nvGrpSpPr>
          <p:grpSpPr>
            <a:xfrm rot="13023113">
              <a:off x="6746578" y="1292566"/>
              <a:ext cx="4614728" cy="4671489"/>
              <a:chOff x="6734774" y="1373156"/>
              <a:chExt cx="4707263" cy="4765162"/>
            </a:xfrm>
          </p:grpSpPr>
          <p:sp>
            <p:nvSpPr>
              <p:cNvPr id="43" name="Arc 42">
                <a:extLst>
                  <a:ext uri="{FF2B5EF4-FFF2-40B4-BE49-F238E27FC236}">
                    <a16:creationId xmlns:a16="http://schemas.microsoft.com/office/drawing/2014/main" id="{1156E5F1-4105-4E4F-B8FF-05D8FF66620C}"/>
                  </a:ext>
                </a:extLst>
              </p:cNvPr>
              <p:cNvSpPr/>
              <p:nvPr/>
            </p:nvSpPr>
            <p:spPr>
              <a:xfrm>
                <a:off x="6734774" y="1431055"/>
                <a:ext cx="4707263" cy="4707263"/>
              </a:xfrm>
              <a:prstGeom prst="arc">
                <a:avLst>
                  <a:gd name="adj1" fmla="val 14954002"/>
                  <a:gd name="adj2" fmla="val 17563074"/>
                </a:avLst>
              </a:prstGeom>
              <a:ln w="76200">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67">
                  <a:defRPr/>
                </a:pPr>
                <a:endParaRPr lang="en-US" sz="1730">
                  <a:solidFill>
                    <a:prstClr val="black"/>
                  </a:solidFill>
                  <a:latin typeface="Calibri" panose="020F0502020204030204"/>
                </a:endParaRPr>
              </a:p>
            </p:txBody>
          </p:sp>
          <p:sp>
            <p:nvSpPr>
              <p:cNvPr id="44" name="Half Frame 43">
                <a:extLst>
                  <a:ext uri="{FF2B5EF4-FFF2-40B4-BE49-F238E27FC236}">
                    <a16:creationId xmlns:a16="http://schemas.microsoft.com/office/drawing/2014/main" id="{488AA47E-FA5F-4D3A-BF63-AE1D33FB3D60}"/>
                  </a:ext>
                </a:extLst>
              </p:cNvPr>
              <p:cNvSpPr/>
              <p:nvPr/>
            </p:nvSpPr>
            <p:spPr>
              <a:xfrm rot="9528927">
                <a:off x="9643984" y="1373156"/>
                <a:ext cx="343628" cy="343628"/>
              </a:xfrm>
              <a:prstGeom prst="halfFrame">
                <a:avLst>
                  <a:gd name="adj1" fmla="val 20669"/>
                  <a:gd name="adj2" fmla="val 17331"/>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30">
                  <a:solidFill>
                    <a:prstClr val="black"/>
                  </a:solidFill>
                  <a:latin typeface="Calibri" panose="020F0502020204030204"/>
                </a:endParaRPr>
              </a:p>
            </p:txBody>
          </p:sp>
        </p:grpSp>
        <p:grpSp>
          <p:nvGrpSpPr>
            <p:cNvPr id="45" name="Group 44">
              <a:extLst>
                <a:ext uri="{FF2B5EF4-FFF2-40B4-BE49-F238E27FC236}">
                  <a16:creationId xmlns:a16="http://schemas.microsoft.com/office/drawing/2014/main" id="{8D3DF49B-E497-4F14-B128-969C3412B36D}"/>
                </a:ext>
                <a:ext uri="{C183D7F6-B498-43B3-948B-1728B52AA6E4}">
                  <adec:decorative xmlns:adec="http://schemas.microsoft.com/office/drawing/2017/decorative" val="1"/>
                </a:ext>
              </a:extLst>
            </p:cNvPr>
            <p:cNvGrpSpPr/>
            <p:nvPr/>
          </p:nvGrpSpPr>
          <p:grpSpPr>
            <a:xfrm rot="17155248">
              <a:off x="6752237" y="1303613"/>
              <a:ext cx="4614728" cy="4673573"/>
              <a:chOff x="6734774" y="1371030"/>
              <a:chExt cx="4707263" cy="4767288"/>
            </a:xfrm>
          </p:grpSpPr>
          <p:sp>
            <p:nvSpPr>
              <p:cNvPr id="46" name="Arc 45">
                <a:extLst>
                  <a:ext uri="{FF2B5EF4-FFF2-40B4-BE49-F238E27FC236}">
                    <a16:creationId xmlns:a16="http://schemas.microsoft.com/office/drawing/2014/main" id="{08DF23DD-505E-4DC6-8559-139EA5C400D1}"/>
                  </a:ext>
                </a:extLst>
              </p:cNvPr>
              <p:cNvSpPr/>
              <p:nvPr/>
            </p:nvSpPr>
            <p:spPr>
              <a:xfrm>
                <a:off x="6734774" y="1431055"/>
                <a:ext cx="4707263" cy="4707263"/>
              </a:xfrm>
              <a:prstGeom prst="arc">
                <a:avLst>
                  <a:gd name="adj1" fmla="val 14954002"/>
                  <a:gd name="adj2" fmla="val 17563074"/>
                </a:avLst>
              </a:prstGeom>
              <a:ln w="76200">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67">
                  <a:defRPr/>
                </a:pPr>
                <a:endParaRPr lang="en-US" sz="1730">
                  <a:solidFill>
                    <a:prstClr val="black"/>
                  </a:solidFill>
                  <a:latin typeface="Calibri" panose="020F0502020204030204"/>
                </a:endParaRPr>
              </a:p>
            </p:txBody>
          </p:sp>
          <p:sp>
            <p:nvSpPr>
              <p:cNvPr id="47" name="Half Frame 46">
                <a:extLst>
                  <a:ext uri="{FF2B5EF4-FFF2-40B4-BE49-F238E27FC236}">
                    <a16:creationId xmlns:a16="http://schemas.microsoft.com/office/drawing/2014/main" id="{7AF5A253-63B1-4897-A057-2A93402DF919}"/>
                  </a:ext>
                </a:extLst>
              </p:cNvPr>
              <p:cNvSpPr/>
              <p:nvPr/>
            </p:nvSpPr>
            <p:spPr>
              <a:xfrm rot="9528927">
                <a:off x="9651679" y="1371030"/>
                <a:ext cx="343628" cy="343628"/>
              </a:xfrm>
              <a:prstGeom prst="halfFrame">
                <a:avLst>
                  <a:gd name="adj1" fmla="val 20669"/>
                  <a:gd name="adj2" fmla="val 17331"/>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sz="1730">
                  <a:solidFill>
                    <a:prstClr val="black"/>
                  </a:solidFill>
                  <a:latin typeface="Calibri" panose="020F0502020204030204"/>
                </a:endParaRPr>
              </a:p>
            </p:txBody>
          </p:sp>
        </p:grpSp>
        <p:grpSp>
          <p:nvGrpSpPr>
            <p:cNvPr id="48" name="Group 47">
              <a:extLst>
                <a:ext uri="{FF2B5EF4-FFF2-40B4-BE49-F238E27FC236}">
                  <a16:creationId xmlns:a16="http://schemas.microsoft.com/office/drawing/2014/main" id="{712FACBF-1F9F-49C1-AFCE-6FB88988F2FF}"/>
                </a:ext>
              </a:extLst>
            </p:cNvPr>
            <p:cNvGrpSpPr/>
            <p:nvPr/>
          </p:nvGrpSpPr>
          <p:grpSpPr>
            <a:xfrm>
              <a:off x="6330363" y="1261489"/>
              <a:ext cx="5553965" cy="5221851"/>
              <a:chOff x="1340400" y="511172"/>
              <a:chExt cx="6892704" cy="6557941"/>
            </a:xfrm>
          </p:grpSpPr>
          <p:sp>
            <p:nvSpPr>
              <p:cNvPr id="49" name="Freeform: Shape 48">
                <a:extLst>
                  <a:ext uri="{FF2B5EF4-FFF2-40B4-BE49-F238E27FC236}">
                    <a16:creationId xmlns:a16="http://schemas.microsoft.com/office/drawing/2014/main" id="{179D1E0D-BE50-4986-96BE-3C74FC066A7E}"/>
                  </a:ext>
                </a:extLst>
              </p:cNvPr>
              <p:cNvSpPr/>
              <p:nvPr/>
            </p:nvSpPr>
            <p:spPr>
              <a:xfrm>
                <a:off x="5821300" y="633091"/>
                <a:ext cx="1198125" cy="952258"/>
              </a:xfrm>
              <a:custGeom>
                <a:avLst/>
                <a:gdLst>
                  <a:gd name="connsiteX0" fmla="*/ 0 w 1048935"/>
                  <a:gd name="connsiteY0" fmla="*/ 0 h 952258"/>
                  <a:gd name="connsiteX1" fmla="*/ 1048935 w 1048935"/>
                  <a:gd name="connsiteY1" fmla="*/ 0 h 952258"/>
                  <a:gd name="connsiteX2" fmla="*/ 1048935 w 1048935"/>
                  <a:gd name="connsiteY2" fmla="*/ 952258 h 952258"/>
                  <a:gd name="connsiteX3" fmla="*/ 0 w 1048935"/>
                  <a:gd name="connsiteY3" fmla="*/ 952258 h 952258"/>
                  <a:gd name="connsiteX4" fmla="*/ 0 w 1048935"/>
                  <a:gd name="connsiteY4" fmla="*/ 0 h 952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935" h="952258">
                    <a:moveTo>
                      <a:pt x="0" y="0"/>
                    </a:moveTo>
                    <a:lnTo>
                      <a:pt x="1048935" y="0"/>
                    </a:lnTo>
                    <a:lnTo>
                      <a:pt x="1048935" y="952258"/>
                    </a:lnTo>
                    <a:lnTo>
                      <a:pt x="0" y="9522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898" tIns="24898" rIns="24898" bIns="24898" numCol="1" spcCol="1270" anchor="ctr" anchorCtr="0">
                <a:noAutofit/>
              </a:bodyPr>
              <a:lstStyle/>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Core </a:t>
                </a:r>
              </a:p>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Message</a:t>
                </a:r>
              </a:p>
            </p:txBody>
          </p:sp>
          <p:sp>
            <p:nvSpPr>
              <p:cNvPr id="50" name="Freeform: Shape 49">
                <a:extLst>
                  <a:ext uri="{FF2B5EF4-FFF2-40B4-BE49-F238E27FC236}">
                    <a16:creationId xmlns:a16="http://schemas.microsoft.com/office/drawing/2014/main" id="{9875118A-8396-4AF5-9D71-147888149EE1}"/>
                  </a:ext>
                </a:extLst>
              </p:cNvPr>
              <p:cNvSpPr/>
              <p:nvPr/>
            </p:nvSpPr>
            <p:spPr>
              <a:xfrm>
                <a:off x="6636296" y="3779783"/>
                <a:ext cx="1596808" cy="952259"/>
              </a:xfrm>
              <a:custGeom>
                <a:avLst/>
                <a:gdLst>
                  <a:gd name="connsiteX0" fmla="*/ 0 w 1693415"/>
                  <a:gd name="connsiteY0" fmla="*/ 0 h 1693415"/>
                  <a:gd name="connsiteX1" fmla="*/ 1693415 w 1693415"/>
                  <a:gd name="connsiteY1" fmla="*/ 0 h 1693415"/>
                  <a:gd name="connsiteX2" fmla="*/ 1693415 w 1693415"/>
                  <a:gd name="connsiteY2" fmla="*/ 1693415 h 1693415"/>
                  <a:gd name="connsiteX3" fmla="*/ 0 w 1693415"/>
                  <a:gd name="connsiteY3" fmla="*/ 1693415 h 1693415"/>
                  <a:gd name="connsiteX4" fmla="*/ 0 w 1693415"/>
                  <a:gd name="connsiteY4" fmla="*/ 0 h 169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415" h="1693415">
                    <a:moveTo>
                      <a:pt x="0" y="0"/>
                    </a:moveTo>
                    <a:lnTo>
                      <a:pt x="1693415" y="0"/>
                    </a:lnTo>
                    <a:lnTo>
                      <a:pt x="1693415" y="1693415"/>
                    </a:lnTo>
                    <a:lnTo>
                      <a:pt x="0" y="1693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77" tIns="29877" rIns="29877" bIns="29877" numCol="1" spcCol="1270" anchor="ctr" anchorCtr="0">
                <a:noAutofit/>
              </a:bodyPr>
              <a:lstStyle/>
              <a:p>
                <a:pPr algn="ctr" defTabSz="1045583">
                  <a:spcBef>
                    <a:spcPct val="0"/>
                  </a:spcBef>
                  <a:defRPr/>
                </a:pPr>
                <a:r>
                  <a:rPr lang="en-US" sz="1568">
                    <a:solidFill>
                      <a:prstClr val="black"/>
                    </a:solidFill>
                    <a:latin typeface="Segoe UI Semibold" panose="020B0702040204020203" pitchFamily="34" charset="0"/>
                    <a:cs typeface="Segoe UI Semibold" panose="020B0702040204020203" pitchFamily="34" charset="0"/>
                  </a:rPr>
                  <a:t>Engagement Strategy</a:t>
                </a:r>
              </a:p>
            </p:txBody>
          </p:sp>
          <p:sp>
            <p:nvSpPr>
              <p:cNvPr id="51" name="Freeform: Shape 50">
                <a:extLst>
                  <a:ext uri="{FF2B5EF4-FFF2-40B4-BE49-F238E27FC236}">
                    <a16:creationId xmlns:a16="http://schemas.microsoft.com/office/drawing/2014/main" id="{539FD8AF-CFE9-4A30-BBB5-CDD9B2DF81B5}"/>
                  </a:ext>
                </a:extLst>
              </p:cNvPr>
              <p:cNvSpPr/>
              <p:nvPr/>
            </p:nvSpPr>
            <p:spPr>
              <a:xfrm>
                <a:off x="3906481" y="5375698"/>
                <a:ext cx="1693415" cy="1693415"/>
              </a:xfrm>
              <a:custGeom>
                <a:avLst/>
                <a:gdLst>
                  <a:gd name="connsiteX0" fmla="*/ 0 w 1693415"/>
                  <a:gd name="connsiteY0" fmla="*/ 0 h 1693415"/>
                  <a:gd name="connsiteX1" fmla="*/ 1693415 w 1693415"/>
                  <a:gd name="connsiteY1" fmla="*/ 0 h 1693415"/>
                  <a:gd name="connsiteX2" fmla="*/ 1693415 w 1693415"/>
                  <a:gd name="connsiteY2" fmla="*/ 1693415 h 1693415"/>
                  <a:gd name="connsiteX3" fmla="*/ 0 w 1693415"/>
                  <a:gd name="connsiteY3" fmla="*/ 1693415 h 1693415"/>
                  <a:gd name="connsiteX4" fmla="*/ 0 w 1693415"/>
                  <a:gd name="connsiteY4" fmla="*/ 0 h 169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415" h="1693415">
                    <a:moveTo>
                      <a:pt x="0" y="0"/>
                    </a:moveTo>
                    <a:lnTo>
                      <a:pt x="1693415" y="0"/>
                    </a:lnTo>
                    <a:lnTo>
                      <a:pt x="1693415" y="1693415"/>
                    </a:lnTo>
                    <a:lnTo>
                      <a:pt x="0" y="1693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898" tIns="24898" rIns="24898" bIns="24898" numCol="1" spcCol="1270" anchor="ctr" anchorCtr="0">
                <a:noAutofit/>
              </a:bodyPr>
              <a:lstStyle/>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Content </a:t>
                </a:r>
              </a:p>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Production</a:t>
                </a:r>
              </a:p>
            </p:txBody>
          </p:sp>
          <p:sp>
            <p:nvSpPr>
              <p:cNvPr id="52" name="Freeform: Shape 51">
                <a:extLst>
                  <a:ext uri="{FF2B5EF4-FFF2-40B4-BE49-F238E27FC236}">
                    <a16:creationId xmlns:a16="http://schemas.microsoft.com/office/drawing/2014/main" id="{1D544C32-3197-4C63-B800-E4EE3B70F073}"/>
                  </a:ext>
                </a:extLst>
              </p:cNvPr>
              <p:cNvSpPr/>
              <p:nvPr/>
            </p:nvSpPr>
            <p:spPr>
              <a:xfrm>
                <a:off x="1340400" y="3456115"/>
                <a:ext cx="1557317" cy="1693415"/>
              </a:xfrm>
              <a:custGeom>
                <a:avLst/>
                <a:gdLst>
                  <a:gd name="connsiteX0" fmla="*/ 0 w 1693415"/>
                  <a:gd name="connsiteY0" fmla="*/ 0 h 1693415"/>
                  <a:gd name="connsiteX1" fmla="*/ 1693415 w 1693415"/>
                  <a:gd name="connsiteY1" fmla="*/ 0 h 1693415"/>
                  <a:gd name="connsiteX2" fmla="*/ 1693415 w 1693415"/>
                  <a:gd name="connsiteY2" fmla="*/ 1693415 h 1693415"/>
                  <a:gd name="connsiteX3" fmla="*/ 0 w 1693415"/>
                  <a:gd name="connsiteY3" fmla="*/ 1693415 h 1693415"/>
                  <a:gd name="connsiteX4" fmla="*/ 0 w 1693415"/>
                  <a:gd name="connsiteY4" fmla="*/ 0 h 169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415" h="1693415">
                    <a:moveTo>
                      <a:pt x="0" y="0"/>
                    </a:moveTo>
                    <a:lnTo>
                      <a:pt x="1693415" y="0"/>
                    </a:lnTo>
                    <a:lnTo>
                      <a:pt x="1693415" y="1693415"/>
                    </a:lnTo>
                    <a:lnTo>
                      <a:pt x="0" y="16934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898" tIns="24898" rIns="24898" bIns="24898" numCol="1" spcCol="1270" anchor="ctr" anchorCtr="0">
                <a:noAutofit/>
              </a:bodyPr>
              <a:lstStyle/>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Talent &amp; </a:t>
                </a:r>
              </a:p>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Tools</a:t>
                </a:r>
                <a:endParaRPr lang="en-US" sz="1961">
                  <a:solidFill>
                    <a:prstClr val="black"/>
                  </a:solidFill>
                  <a:latin typeface="Segoe UI Semibold" panose="020B0702040204020203" pitchFamily="34" charset="0"/>
                  <a:cs typeface="Segoe UI Semibold" panose="020B0702040204020203" pitchFamily="34" charset="0"/>
                </a:endParaRPr>
              </a:p>
            </p:txBody>
          </p:sp>
          <p:sp>
            <p:nvSpPr>
              <p:cNvPr id="53" name="Freeform: Shape 52">
                <a:extLst>
                  <a:ext uri="{FF2B5EF4-FFF2-40B4-BE49-F238E27FC236}">
                    <a16:creationId xmlns:a16="http://schemas.microsoft.com/office/drawing/2014/main" id="{AD3F54A8-BF14-45E2-8993-8E44B4EAB77B}"/>
                  </a:ext>
                </a:extLst>
              </p:cNvPr>
              <p:cNvSpPr/>
              <p:nvPr/>
            </p:nvSpPr>
            <p:spPr>
              <a:xfrm>
                <a:off x="2492455" y="511172"/>
                <a:ext cx="1198125" cy="1333242"/>
              </a:xfrm>
              <a:custGeom>
                <a:avLst/>
                <a:gdLst>
                  <a:gd name="connsiteX0" fmla="*/ 0 w 1198125"/>
                  <a:gd name="connsiteY0" fmla="*/ 0 h 1333242"/>
                  <a:gd name="connsiteX1" fmla="*/ 1198125 w 1198125"/>
                  <a:gd name="connsiteY1" fmla="*/ 0 h 1333242"/>
                  <a:gd name="connsiteX2" fmla="*/ 1198125 w 1198125"/>
                  <a:gd name="connsiteY2" fmla="*/ 1333242 h 1333242"/>
                  <a:gd name="connsiteX3" fmla="*/ 0 w 1198125"/>
                  <a:gd name="connsiteY3" fmla="*/ 1333242 h 1333242"/>
                  <a:gd name="connsiteX4" fmla="*/ 0 w 1198125"/>
                  <a:gd name="connsiteY4" fmla="*/ 0 h 133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8125" h="1333242">
                    <a:moveTo>
                      <a:pt x="0" y="0"/>
                    </a:moveTo>
                    <a:lnTo>
                      <a:pt x="1198125" y="0"/>
                    </a:lnTo>
                    <a:lnTo>
                      <a:pt x="1198125" y="1333242"/>
                    </a:lnTo>
                    <a:lnTo>
                      <a:pt x="0" y="1333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898" tIns="24898" rIns="24898" bIns="24898" numCol="1" spcCol="1270" anchor="ctr" anchorCtr="0">
                <a:noAutofit/>
              </a:bodyPr>
              <a:lstStyle/>
              <a:p>
                <a:pPr algn="ctr" defTabSz="871319">
                  <a:spcBef>
                    <a:spcPct val="0"/>
                  </a:spcBef>
                  <a:defRPr/>
                </a:pPr>
                <a:r>
                  <a:rPr lang="en-US" sz="1568">
                    <a:solidFill>
                      <a:prstClr val="black"/>
                    </a:solidFill>
                    <a:latin typeface="Segoe UI Semibold" panose="020B0702040204020203" pitchFamily="34" charset="0"/>
                    <a:cs typeface="Segoe UI Semibold" panose="020B0702040204020203" pitchFamily="34" charset="0"/>
                  </a:rPr>
                  <a:t>Audience Profile</a:t>
                </a:r>
              </a:p>
            </p:txBody>
          </p:sp>
        </p:grpSp>
        <p:sp>
          <p:nvSpPr>
            <p:cNvPr id="54" name="Freeform: Shape 53">
              <a:extLst>
                <a:ext uri="{FF2B5EF4-FFF2-40B4-BE49-F238E27FC236}">
                  <a16:creationId xmlns:a16="http://schemas.microsoft.com/office/drawing/2014/main" id="{BB417EB5-3646-49CA-AE2E-0633F9287B25}"/>
                </a:ext>
                <a:ext uri="{C183D7F6-B498-43B3-948B-1728B52AA6E4}">
                  <adec:decorative xmlns:adec="http://schemas.microsoft.com/office/drawing/2017/decorative" val="1"/>
                </a:ext>
              </a:extLst>
            </p:cNvPr>
            <p:cNvSpPr/>
            <p:nvPr/>
          </p:nvSpPr>
          <p:spPr>
            <a:xfrm>
              <a:off x="8089275" y="2593823"/>
              <a:ext cx="1982053" cy="1982053"/>
            </a:xfrm>
            <a:custGeom>
              <a:avLst/>
              <a:gdLst>
                <a:gd name="connsiteX0" fmla="*/ 0 w 2021797"/>
                <a:gd name="connsiteY0" fmla="*/ 1010899 h 2021797"/>
                <a:gd name="connsiteX1" fmla="*/ 1010899 w 2021797"/>
                <a:gd name="connsiteY1" fmla="*/ 0 h 2021797"/>
                <a:gd name="connsiteX2" fmla="*/ 2021798 w 2021797"/>
                <a:gd name="connsiteY2" fmla="*/ 1010899 h 2021797"/>
                <a:gd name="connsiteX3" fmla="*/ 1010899 w 2021797"/>
                <a:gd name="connsiteY3" fmla="*/ 2021798 h 2021797"/>
                <a:gd name="connsiteX4" fmla="*/ 0 w 2021797"/>
                <a:gd name="connsiteY4" fmla="*/ 1010899 h 2021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1797" h="2021797">
                  <a:moveTo>
                    <a:pt x="0" y="1010899"/>
                  </a:moveTo>
                  <a:cubicBezTo>
                    <a:pt x="0" y="452595"/>
                    <a:pt x="452595" y="0"/>
                    <a:pt x="1010899" y="0"/>
                  </a:cubicBezTo>
                  <a:cubicBezTo>
                    <a:pt x="1569203" y="0"/>
                    <a:pt x="2021798" y="452595"/>
                    <a:pt x="2021798" y="1010899"/>
                  </a:cubicBezTo>
                  <a:cubicBezTo>
                    <a:pt x="2021798" y="1569203"/>
                    <a:pt x="1569203" y="2021798"/>
                    <a:pt x="1010899" y="2021798"/>
                  </a:cubicBezTo>
                  <a:cubicBezTo>
                    <a:pt x="452595" y="2021798"/>
                    <a:pt x="0" y="1569203"/>
                    <a:pt x="0" y="1010899"/>
                  </a:cubicBezTo>
                  <a:close/>
                </a:path>
              </a:pathLst>
            </a:custGeom>
            <a:solidFill>
              <a:srgbClr val="0078D7"/>
            </a:solidFill>
            <a:ln>
              <a:no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08970" tIns="308970" rIns="308970" bIns="308970" numCol="1" spcCol="1270" anchor="ctr" anchorCtr="0">
              <a:noAutofit/>
            </a:bodyPr>
            <a:lstStyle/>
            <a:p>
              <a:pPr algn="ctr" defTabSz="854319">
                <a:lnSpc>
                  <a:spcPct val="90000"/>
                </a:lnSpc>
                <a:spcBef>
                  <a:spcPct val="0"/>
                </a:spcBef>
                <a:spcAft>
                  <a:spcPct val="35000"/>
                </a:spcAft>
                <a:defRPr/>
              </a:pPr>
              <a:endParaRPr lang="en-US" sz="1922">
                <a:solidFill>
                  <a:prstClr val="white"/>
                </a:solidFill>
                <a:latin typeface="Calibri" panose="020F0502020204030204"/>
              </a:endParaRPr>
            </a:p>
          </p:txBody>
        </p:sp>
        <p:sp>
          <p:nvSpPr>
            <p:cNvPr id="55" name="Freeform: Shape 54">
              <a:extLst>
                <a:ext uri="{FF2B5EF4-FFF2-40B4-BE49-F238E27FC236}">
                  <a16:creationId xmlns:a16="http://schemas.microsoft.com/office/drawing/2014/main" id="{22372E41-3447-4B27-9EA1-DD71D0F232C4}"/>
                </a:ext>
                <a:ext uri="{C183D7F6-B498-43B3-948B-1728B52AA6E4}">
                  <adec:decorative xmlns:adec="http://schemas.microsoft.com/office/drawing/2017/decorative" val="1"/>
                </a:ext>
              </a:extLst>
            </p:cNvPr>
            <p:cNvSpPr/>
            <p:nvPr/>
          </p:nvSpPr>
          <p:spPr>
            <a:xfrm>
              <a:off x="8515412" y="1713375"/>
              <a:ext cx="1082464" cy="1117829"/>
            </a:xfrm>
            <a:custGeom>
              <a:avLst/>
              <a:gdLst>
                <a:gd name="connsiteX0" fmla="*/ 0 w 1127920"/>
                <a:gd name="connsiteY0" fmla="*/ 505449 h 1010898"/>
                <a:gd name="connsiteX1" fmla="*/ 563960 w 1127920"/>
                <a:gd name="connsiteY1" fmla="*/ 0 h 1010898"/>
                <a:gd name="connsiteX2" fmla="*/ 1127920 w 1127920"/>
                <a:gd name="connsiteY2" fmla="*/ 505449 h 1010898"/>
                <a:gd name="connsiteX3" fmla="*/ 563960 w 1127920"/>
                <a:gd name="connsiteY3" fmla="*/ 1010898 h 1010898"/>
                <a:gd name="connsiteX4" fmla="*/ 0 w 1127920"/>
                <a:gd name="connsiteY4" fmla="*/ 505449 h 101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920" h="1010898">
                  <a:moveTo>
                    <a:pt x="0" y="505449"/>
                  </a:moveTo>
                  <a:cubicBezTo>
                    <a:pt x="0" y="226297"/>
                    <a:pt x="252493" y="0"/>
                    <a:pt x="563960" y="0"/>
                  </a:cubicBezTo>
                  <a:cubicBezTo>
                    <a:pt x="875427" y="0"/>
                    <a:pt x="1127920" y="226297"/>
                    <a:pt x="1127920" y="505449"/>
                  </a:cubicBezTo>
                  <a:cubicBezTo>
                    <a:pt x="1127920" y="784601"/>
                    <a:pt x="875427" y="1010898"/>
                    <a:pt x="563960" y="1010898"/>
                  </a:cubicBezTo>
                  <a:cubicBezTo>
                    <a:pt x="252493" y="1010898"/>
                    <a:pt x="0" y="784601"/>
                    <a:pt x="0" y="505449"/>
                  </a:cubicBezTo>
                  <a:close/>
                </a:path>
              </a:pathLst>
            </a:custGeom>
            <a:solidFill>
              <a:srgbClr val="D2D2D2"/>
            </a:solidFill>
            <a:ln w="28575"/>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79285" tIns="179285" rIns="179285" bIns="179285" numCol="1" spcCol="1270" anchor="ctr" anchorCtr="0">
              <a:noAutofit/>
            </a:bodyPr>
            <a:lstStyle/>
            <a:p>
              <a:pPr algn="ctr" defTabSz="448518">
                <a:spcBef>
                  <a:spcPts val="1176"/>
                </a:spcBef>
                <a:defRPr/>
              </a:pPr>
              <a:endParaRPr lang="en-US" sz="1372" dirty="0">
                <a:solidFill>
                  <a:prstClr val="black"/>
                </a:solidFill>
                <a:latin typeface="Segoe UI Semibold" panose="020B0702040204020203" pitchFamily="34" charset="0"/>
                <a:cs typeface="Segoe UI Semibold" panose="020B0702040204020203" pitchFamily="34" charset="0"/>
              </a:endParaRPr>
            </a:p>
            <a:p>
              <a:pPr algn="ctr" defTabSz="448518">
                <a:spcBef>
                  <a:spcPts val="1176"/>
                </a:spcBef>
                <a:defRPr/>
              </a:pPr>
              <a:r>
                <a:rPr lang="en-US" sz="1372" dirty="0">
                  <a:solidFill>
                    <a:prstClr val="black"/>
                  </a:solidFill>
                  <a:latin typeface="Segoe UI Semibold" panose="020B0702040204020203" pitchFamily="34" charset="0"/>
                  <a:cs typeface="Segoe UI Semibold" panose="020B0702040204020203" pitchFamily="34" charset="0"/>
                </a:rPr>
                <a:t>Accessibility</a:t>
              </a:r>
            </a:p>
          </p:txBody>
        </p:sp>
        <p:pic>
          <p:nvPicPr>
            <p:cNvPr id="56" name="Graphic 55" descr="Illustration of people">
              <a:extLst>
                <a:ext uri="{FF2B5EF4-FFF2-40B4-BE49-F238E27FC236}">
                  <a16:creationId xmlns:a16="http://schemas.microsoft.com/office/drawing/2014/main" id="{5729BC32-89AE-473B-9107-143B281B949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5500" r="8830" b="48259"/>
            <a:stretch/>
          </p:blipFill>
          <p:spPr>
            <a:xfrm>
              <a:off x="8085999" y="2532080"/>
              <a:ext cx="1903230" cy="2103703"/>
            </a:xfrm>
            <a:prstGeom prst="rect">
              <a:avLst/>
            </a:prstGeom>
          </p:spPr>
        </p:pic>
        <p:sp>
          <p:nvSpPr>
            <p:cNvPr id="58" name="Freeform: Shape 57">
              <a:extLst>
                <a:ext uri="{FF2B5EF4-FFF2-40B4-BE49-F238E27FC236}">
                  <a16:creationId xmlns:a16="http://schemas.microsoft.com/office/drawing/2014/main" id="{121EC5FF-0DAE-4478-AF83-3E9E0BC37AC7}"/>
                </a:ext>
                <a:ext uri="{C183D7F6-B498-43B3-948B-1728B52AA6E4}">
                  <adec:decorative xmlns:adec="http://schemas.microsoft.com/office/drawing/2017/decorative" val="1"/>
                </a:ext>
              </a:extLst>
            </p:cNvPr>
            <p:cNvSpPr/>
            <p:nvPr/>
          </p:nvSpPr>
          <p:spPr>
            <a:xfrm>
              <a:off x="9861274" y="3039786"/>
              <a:ext cx="1082464" cy="1117829"/>
            </a:xfrm>
            <a:custGeom>
              <a:avLst/>
              <a:gdLst>
                <a:gd name="connsiteX0" fmla="*/ 0 w 1010898"/>
                <a:gd name="connsiteY0" fmla="*/ 505449 h 1010898"/>
                <a:gd name="connsiteX1" fmla="*/ 505449 w 1010898"/>
                <a:gd name="connsiteY1" fmla="*/ 0 h 1010898"/>
                <a:gd name="connsiteX2" fmla="*/ 1010898 w 1010898"/>
                <a:gd name="connsiteY2" fmla="*/ 505449 h 1010898"/>
                <a:gd name="connsiteX3" fmla="*/ 505449 w 1010898"/>
                <a:gd name="connsiteY3" fmla="*/ 1010898 h 1010898"/>
                <a:gd name="connsiteX4" fmla="*/ 0 w 1010898"/>
                <a:gd name="connsiteY4" fmla="*/ 505449 h 101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898" h="1010898">
                  <a:moveTo>
                    <a:pt x="0" y="505449"/>
                  </a:moveTo>
                  <a:cubicBezTo>
                    <a:pt x="0" y="226297"/>
                    <a:pt x="226297" y="0"/>
                    <a:pt x="505449" y="0"/>
                  </a:cubicBezTo>
                  <a:cubicBezTo>
                    <a:pt x="784601" y="0"/>
                    <a:pt x="1010898" y="226297"/>
                    <a:pt x="1010898" y="505449"/>
                  </a:cubicBezTo>
                  <a:cubicBezTo>
                    <a:pt x="1010898" y="784601"/>
                    <a:pt x="784601" y="1010898"/>
                    <a:pt x="505449" y="1010898"/>
                  </a:cubicBezTo>
                  <a:cubicBezTo>
                    <a:pt x="226297" y="1010898"/>
                    <a:pt x="0" y="784601"/>
                    <a:pt x="0" y="505449"/>
                  </a:cubicBezTo>
                  <a:close/>
                </a:path>
              </a:pathLst>
            </a:custGeom>
            <a:solidFill>
              <a:srgbClr val="D2D2D2"/>
            </a:solidFill>
            <a:ln w="28575"/>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79285" tIns="179285" rIns="179285" bIns="179285" numCol="1" spcCol="1270" anchor="ctr" anchorCtr="0">
              <a:noAutofit/>
            </a:bodyPr>
            <a:lstStyle/>
            <a:p>
              <a:pPr algn="ctr" defTabSz="448518">
                <a:lnSpc>
                  <a:spcPct val="90000"/>
                </a:lnSpc>
                <a:spcBef>
                  <a:spcPct val="0"/>
                </a:spcBef>
                <a:spcAft>
                  <a:spcPct val="35000"/>
                </a:spcAft>
                <a:defRPr/>
              </a:pPr>
              <a:endParaRPr lang="en-US" sz="1372">
                <a:solidFill>
                  <a:prstClr val="black"/>
                </a:solidFill>
                <a:latin typeface="Segoe UI Semibold" panose="020B0702040204020203" pitchFamily="34" charset="0"/>
                <a:cs typeface="Segoe UI Semibold" panose="020B0702040204020203" pitchFamily="34" charset="0"/>
              </a:endParaRPr>
            </a:p>
            <a:p>
              <a:pPr algn="ctr" defTabSz="448518">
                <a:lnSpc>
                  <a:spcPct val="90000"/>
                </a:lnSpc>
                <a:spcBef>
                  <a:spcPct val="0"/>
                </a:spcBef>
                <a:spcAft>
                  <a:spcPct val="35000"/>
                </a:spcAft>
                <a:defRPr/>
              </a:pPr>
              <a:endParaRPr lang="en-US" sz="1372">
                <a:solidFill>
                  <a:prstClr val="black"/>
                </a:solidFill>
                <a:latin typeface="Segoe UI Semibold" panose="020B0702040204020203" pitchFamily="34" charset="0"/>
                <a:cs typeface="Segoe UI Semibold" panose="020B0702040204020203" pitchFamily="34" charset="0"/>
              </a:endParaRPr>
            </a:p>
            <a:p>
              <a:pPr algn="ctr" defTabSz="448518">
                <a:lnSpc>
                  <a:spcPct val="90000"/>
                </a:lnSpc>
                <a:spcBef>
                  <a:spcPct val="0"/>
                </a:spcBef>
                <a:spcAft>
                  <a:spcPct val="35000"/>
                </a:spcAft>
                <a:defRPr/>
              </a:pPr>
              <a:r>
                <a:rPr lang="en-US" sz="1372">
                  <a:solidFill>
                    <a:prstClr val="black"/>
                  </a:solidFill>
                  <a:latin typeface="Segoe UI Semibold" panose="020B0702040204020203" pitchFamily="34" charset="0"/>
                  <a:cs typeface="Segoe UI Semibold" panose="020B0702040204020203" pitchFamily="34" charset="0"/>
                </a:rPr>
                <a:t>Inclusivity</a:t>
              </a:r>
            </a:p>
          </p:txBody>
        </p:sp>
        <p:sp>
          <p:nvSpPr>
            <p:cNvPr id="59" name="Freeform: Shape 58">
              <a:extLst>
                <a:ext uri="{FF2B5EF4-FFF2-40B4-BE49-F238E27FC236}">
                  <a16:creationId xmlns:a16="http://schemas.microsoft.com/office/drawing/2014/main" id="{B0CD00D3-CBA8-48D5-B220-9C38C2CFF552}"/>
                </a:ext>
                <a:ext uri="{C183D7F6-B498-43B3-948B-1728B52AA6E4}">
                  <adec:decorative xmlns:adec="http://schemas.microsoft.com/office/drawing/2017/decorative" val="1"/>
                </a:ext>
              </a:extLst>
            </p:cNvPr>
            <p:cNvSpPr/>
            <p:nvPr/>
          </p:nvSpPr>
          <p:spPr>
            <a:xfrm>
              <a:off x="8548511" y="4366196"/>
              <a:ext cx="1082464" cy="1117829"/>
            </a:xfrm>
            <a:custGeom>
              <a:avLst/>
              <a:gdLst>
                <a:gd name="connsiteX0" fmla="*/ 0 w 1010898"/>
                <a:gd name="connsiteY0" fmla="*/ 505449 h 1010898"/>
                <a:gd name="connsiteX1" fmla="*/ 505449 w 1010898"/>
                <a:gd name="connsiteY1" fmla="*/ 0 h 1010898"/>
                <a:gd name="connsiteX2" fmla="*/ 1010898 w 1010898"/>
                <a:gd name="connsiteY2" fmla="*/ 505449 h 1010898"/>
                <a:gd name="connsiteX3" fmla="*/ 505449 w 1010898"/>
                <a:gd name="connsiteY3" fmla="*/ 1010898 h 1010898"/>
                <a:gd name="connsiteX4" fmla="*/ 0 w 1010898"/>
                <a:gd name="connsiteY4" fmla="*/ 505449 h 101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898" h="1010898">
                  <a:moveTo>
                    <a:pt x="0" y="505449"/>
                  </a:moveTo>
                  <a:cubicBezTo>
                    <a:pt x="0" y="226297"/>
                    <a:pt x="226297" y="0"/>
                    <a:pt x="505449" y="0"/>
                  </a:cubicBezTo>
                  <a:cubicBezTo>
                    <a:pt x="784601" y="0"/>
                    <a:pt x="1010898" y="226297"/>
                    <a:pt x="1010898" y="505449"/>
                  </a:cubicBezTo>
                  <a:cubicBezTo>
                    <a:pt x="1010898" y="784601"/>
                    <a:pt x="784601" y="1010898"/>
                    <a:pt x="505449" y="1010898"/>
                  </a:cubicBezTo>
                  <a:cubicBezTo>
                    <a:pt x="226297" y="1010898"/>
                    <a:pt x="0" y="784601"/>
                    <a:pt x="0" y="505449"/>
                  </a:cubicBezTo>
                  <a:close/>
                </a:path>
              </a:pathLst>
            </a:custGeom>
            <a:solidFill>
              <a:srgbClr val="D2D2D2"/>
            </a:solidFill>
            <a:ln w="28575"/>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55706" tIns="155706" rIns="155706" bIns="155706" numCol="1" spcCol="1270" anchor="ctr" anchorCtr="0">
              <a:noAutofit/>
            </a:bodyPr>
            <a:lstStyle/>
            <a:p>
              <a:pPr algn="ctr" defTabSz="448518">
                <a:lnSpc>
                  <a:spcPct val="90000"/>
                </a:lnSpc>
                <a:spcBef>
                  <a:spcPct val="0"/>
                </a:spcBef>
                <a:spcAft>
                  <a:spcPct val="35000"/>
                </a:spcAft>
                <a:defRPr/>
              </a:pPr>
              <a:endParaRPr lang="en-US" sz="1372">
                <a:solidFill>
                  <a:prstClr val="black"/>
                </a:solidFill>
                <a:latin typeface="Segoe UI Semibold" panose="020B0702040204020203" pitchFamily="34" charset="0"/>
                <a:cs typeface="Segoe UI Semibold" panose="020B0702040204020203" pitchFamily="34" charset="0"/>
              </a:endParaRPr>
            </a:p>
            <a:p>
              <a:pPr algn="ctr" defTabSz="448518">
                <a:lnSpc>
                  <a:spcPct val="90000"/>
                </a:lnSpc>
                <a:spcBef>
                  <a:spcPct val="0"/>
                </a:spcBef>
                <a:spcAft>
                  <a:spcPct val="35000"/>
                </a:spcAft>
                <a:defRPr/>
              </a:pPr>
              <a:endParaRPr lang="en-US" sz="1372">
                <a:solidFill>
                  <a:prstClr val="black"/>
                </a:solidFill>
                <a:latin typeface="Segoe UI Semibold" panose="020B0702040204020203" pitchFamily="34" charset="0"/>
                <a:cs typeface="Segoe UI Semibold" panose="020B0702040204020203" pitchFamily="34" charset="0"/>
              </a:endParaRPr>
            </a:p>
            <a:p>
              <a:pPr algn="ctr" defTabSz="448518">
                <a:lnSpc>
                  <a:spcPct val="90000"/>
                </a:lnSpc>
                <a:spcBef>
                  <a:spcPct val="0"/>
                </a:spcBef>
                <a:spcAft>
                  <a:spcPct val="35000"/>
                </a:spcAft>
                <a:defRPr/>
              </a:pPr>
              <a:r>
                <a:rPr lang="en-US" sz="1372">
                  <a:solidFill>
                    <a:prstClr val="black"/>
                  </a:solidFill>
                  <a:latin typeface="Segoe UI Semibold" panose="020B0702040204020203" pitchFamily="34" charset="0"/>
                  <a:cs typeface="Segoe UI Semibold" panose="020B0702040204020203" pitchFamily="34" charset="0"/>
                </a:rPr>
                <a:t>Technology</a:t>
              </a:r>
            </a:p>
          </p:txBody>
        </p:sp>
        <p:sp>
          <p:nvSpPr>
            <p:cNvPr id="57" name="TextBox 56">
              <a:extLst>
                <a:ext uri="{FF2B5EF4-FFF2-40B4-BE49-F238E27FC236}">
                  <a16:creationId xmlns:a16="http://schemas.microsoft.com/office/drawing/2014/main" id="{180C9713-78C9-45F4-8410-1605448C0091}"/>
                </a:ext>
              </a:extLst>
            </p:cNvPr>
            <p:cNvSpPr txBox="1"/>
            <p:nvPr/>
          </p:nvSpPr>
          <p:spPr>
            <a:xfrm>
              <a:off x="8323114" y="4013553"/>
              <a:ext cx="1637441" cy="233274"/>
            </a:xfrm>
            <a:prstGeom prst="rect">
              <a:avLst/>
            </a:prstGeom>
            <a:noFill/>
          </p:spPr>
          <p:txBody>
            <a:bodyPr wrap="square">
              <a:spAutoFit/>
            </a:bodyPr>
            <a:lstStyle/>
            <a:p>
              <a:pPr algn="ctr" defTabSz="854319">
                <a:lnSpc>
                  <a:spcPct val="90000"/>
                </a:lnSpc>
                <a:spcBef>
                  <a:spcPct val="0"/>
                </a:spcBef>
                <a:spcAft>
                  <a:spcPct val="35000"/>
                </a:spcAft>
                <a:defRPr/>
              </a:pPr>
              <a:r>
                <a:rPr lang="en-US" sz="1372" b="1">
                  <a:solidFill>
                    <a:prstClr val="white"/>
                  </a:solidFill>
                  <a:latin typeface="Segoe UI" panose="020B0502040204020203" pitchFamily="34" charset="0"/>
                  <a:cs typeface="Segoe UI" panose="020B0502040204020203" pitchFamily="34" charset="0"/>
                </a:rPr>
                <a:t>Audience Experience</a:t>
              </a:r>
            </a:p>
          </p:txBody>
        </p:sp>
        <p:sp>
          <p:nvSpPr>
            <p:cNvPr id="60" name="Freeform: Shape 59">
              <a:extLst>
                <a:ext uri="{FF2B5EF4-FFF2-40B4-BE49-F238E27FC236}">
                  <a16:creationId xmlns:a16="http://schemas.microsoft.com/office/drawing/2014/main" id="{9D053A2C-4D30-48C7-A186-057465F1D91A}"/>
                </a:ext>
                <a:ext uri="{C183D7F6-B498-43B3-948B-1728B52AA6E4}">
                  <adec:decorative xmlns:adec="http://schemas.microsoft.com/office/drawing/2017/decorative" val="1"/>
                </a:ext>
              </a:extLst>
            </p:cNvPr>
            <p:cNvSpPr/>
            <p:nvPr/>
          </p:nvSpPr>
          <p:spPr>
            <a:xfrm>
              <a:off x="7209200" y="3033872"/>
              <a:ext cx="1082464" cy="1117829"/>
            </a:xfrm>
            <a:custGeom>
              <a:avLst/>
              <a:gdLst>
                <a:gd name="connsiteX0" fmla="*/ 0 w 1010898"/>
                <a:gd name="connsiteY0" fmla="*/ 505449 h 1010898"/>
                <a:gd name="connsiteX1" fmla="*/ 505449 w 1010898"/>
                <a:gd name="connsiteY1" fmla="*/ 0 h 1010898"/>
                <a:gd name="connsiteX2" fmla="*/ 1010898 w 1010898"/>
                <a:gd name="connsiteY2" fmla="*/ 505449 h 1010898"/>
                <a:gd name="connsiteX3" fmla="*/ 505449 w 1010898"/>
                <a:gd name="connsiteY3" fmla="*/ 1010898 h 1010898"/>
                <a:gd name="connsiteX4" fmla="*/ 0 w 1010898"/>
                <a:gd name="connsiteY4" fmla="*/ 505449 h 101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898" h="1010898">
                  <a:moveTo>
                    <a:pt x="0" y="505449"/>
                  </a:moveTo>
                  <a:cubicBezTo>
                    <a:pt x="0" y="226297"/>
                    <a:pt x="226297" y="0"/>
                    <a:pt x="505449" y="0"/>
                  </a:cubicBezTo>
                  <a:cubicBezTo>
                    <a:pt x="784601" y="0"/>
                    <a:pt x="1010898" y="226297"/>
                    <a:pt x="1010898" y="505449"/>
                  </a:cubicBezTo>
                  <a:cubicBezTo>
                    <a:pt x="1010898" y="784601"/>
                    <a:pt x="784601" y="1010898"/>
                    <a:pt x="505449" y="1010898"/>
                  </a:cubicBezTo>
                  <a:cubicBezTo>
                    <a:pt x="226297" y="1010898"/>
                    <a:pt x="0" y="784601"/>
                    <a:pt x="0" y="505449"/>
                  </a:cubicBezTo>
                  <a:close/>
                </a:path>
              </a:pathLst>
            </a:custGeom>
            <a:solidFill>
              <a:srgbClr val="D2D2D2"/>
            </a:solidFill>
            <a:ln w="28575"/>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179285" tIns="179285" rIns="179285" bIns="179285" numCol="1" spcCol="1270" anchor="ctr" anchorCtr="0">
              <a:noAutofit/>
            </a:bodyPr>
            <a:lstStyle/>
            <a:p>
              <a:pPr algn="ctr" defTabSz="448518">
                <a:lnSpc>
                  <a:spcPct val="90000"/>
                </a:lnSpc>
                <a:spcBef>
                  <a:spcPct val="0"/>
                </a:spcBef>
                <a:spcAft>
                  <a:spcPct val="35000"/>
                </a:spcAft>
                <a:defRPr/>
              </a:pPr>
              <a:endParaRPr lang="en-US" sz="1372">
                <a:solidFill>
                  <a:prstClr val="black"/>
                </a:solidFill>
                <a:latin typeface="Segoe UI Semibold" panose="020B0702040204020203" pitchFamily="34" charset="0"/>
                <a:cs typeface="Segoe UI Semibold" panose="020B0702040204020203" pitchFamily="34" charset="0"/>
              </a:endParaRPr>
            </a:p>
            <a:p>
              <a:pPr algn="ctr" defTabSz="448518">
                <a:lnSpc>
                  <a:spcPct val="90000"/>
                </a:lnSpc>
                <a:spcBef>
                  <a:spcPct val="0"/>
                </a:spcBef>
                <a:spcAft>
                  <a:spcPct val="35000"/>
                </a:spcAft>
                <a:defRPr/>
              </a:pPr>
              <a:endParaRPr lang="en-US" sz="1372">
                <a:solidFill>
                  <a:prstClr val="black"/>
                </a:solidFill>
                <a:latin typeface="Segoe UI Semibold" panose="020B0702040204020203" pitchFamily="34" charset="0"/>
                <a:cs typeface="Segoe UI Semibold" panose="020B0702040204020203" pitchFamily="34" charset="0"/>
              </a:endParaRPr>
            </a:p>
            <a:p>
              <a:pPr algn="ctr" defTabSz="448518">
                <a:lnSpc>
                  <a:spcPct val="90000"/>
                </a:lnSpc>
                <a:spcBef>
                  <a:spcPct val="0"/>
                </a:spcBef>
                <a:spcAft>
                  <a:spcPct val="35000"/>
                </a:spcAft>
                <a:defRPr/>
              </a:pPr>
              <a:r>
                <a:rPr lang="en-US" sz="1372">
                  <a:solidFill>
                    <a:prstClr val="black"/>
                  </a:solidFill>
                  <a:latin typeface="Segoe UI Semibold" panose="020B0702040204020203" pitchFamily="34" charset="0"/>
                  <a:cs typeface="Segoe UI Semibold" panose="020B0702040204020203" pitchFamily="34" charset="0"/>
                </a:rPr>
                <a:t>Event Model</a:t>
              </a:r>
            </a:p>
          </p:txBody>
        </p:sp>
      </p:grpSp>
      <p:grpSp>
        <p:nvGrpSpPr>
          <p:cNvPr id="17" name="Group 4">
            <a:extLst>
              <a:ext uri="{FF2B5EF4-FFF2-40B4-BE49-F238E27FC236}">
                <a16:creationId xmlns:a16="http://schemas.microsoft.com/office/drawing/2014/main" id="{D3F6FE3C-095D-4F96-AC98-D60BA44D7445}"/>
              </a:ext>
              <a:ext uri="{C183D7F6-B498-43B3-948B-1728B52AA6E4}">
                <adec:decorative xmlns:adec="http://schemas.microsoft.com/office/drawing/2017/decorative" val="1"/>
              </a:ext>
            </a:extLst>
          </p:cNvPr>
          <p:cNvGrpSpPr>
            <a:grpSpLocks noChangeAspect="1"/>
          </p:cNvGrpSpPr>
          <p:nvPr/>
        </p:nvGrpSpPr>
        <p:grpSpPr bwMode="auto">
          <a:xfrm>
            <a:off x="8364698" y="1381221"/>
            <a:ext cx="497141" cy="493377"/>
            <a:chOff x="5369" y="897"/>
            <a:chExt cx="264" cy="262"/>
          </a:xfrm>
        </p:grpSpPr>
        <p:sp>
          <p:nvSpPr>
            <p:cNvPr id="19" name="Freeform 5">
              <a:extLst>
                <a:ext uri="{FF2B5EF4-FFF2-40B4-BE49-F238E27FC236}">
                  <a16:creationId xmlns:a16="http://schemas.microsoft.com/office/drawing/2014/main" id="{3BF23B10-09AD-4FF1-BE6A-979576AF4422}"/>
                </a:ext>
              </a:extLst>
            </p:cNvPr>
            <p:cNvSpPr>
              <a:spLocks/>
            </p:cNvSpPr>
            <p:nvPr/>
          </p:nvSpPr>
          <p:spPr bwMode="auto">
            <a:xfrm>
              <a:off x="5369" y="897"/>
              <a:ext cx="168" cy="262"/>
            </a:xfrm>
            <a:custGeom>
              <a:avLst/>
              <a:gdLst>
                <a:gd name="T0" fmla="*/ 139 w 270"/>
                <a:gd name="T1" fmla="*/ 285 h 422"/>
                <a:gd name="T2" fmla="*/ 139 w 270"/>
                <a:gd name="T3" fmla="*/ 285 h 422"/>
                <a:gd name="T4" fmla="*/ 270 w 270"/>
                <a:gd name="T5" fmla="*/ 131 h 422"/>
                <a:gd name="T6" fmla="*/ 185 w 270"/>
                <a:gd name="T7" fmla="*/ 131 h 422"/>
                <a:gd name="T8" fmla="*/ 185 w 270"/>
                <a:gd name="T9" fmla="*/ 0 h 422"/>
                <a:gd name="T10" fmla="*/ 0 w 270"/>
                <a:gd name="T11" fmla="*/ 0 h 422"/>
                <a:gd name="T12" fmla="*/ 0 w 270"/>
                <a:gd name="T13" fmla="*/ 422 h 422"/>
                <a:gd name="T14" fmla="*/ 219 w 270"/>
                <a:gd name="T15" fmla="*/ 422 h 422"/>
                <a:gd name="T16" fmla="*/ 139 w 270"/>
                <a:gd name="T17" fmla="*/ 28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422">
                  <a:moveTo>
                    <a:pt x="139" y="285"/>
                  </a:moveTo>
                  <a:lnTo>
                    <a:pt x="139" y="285"/>
                  </a:lnTo>
                  <a:cubicBezTo>
                    <a:pt x="139" y="208"/>
                    <a:pt x="196" y="143"/>
                    <a:pt x="270" y="131"/>
                  </a:cubicBezTo>
                  <a:lnTo>
                    <a:pt x="185" y="131"/>
                  </a:lnTo>
                  <a:lnTo>
                    <a:pt x="185" y="0"/>
                  </a:lnTo>
                  <a:lnTo>
                    <a:pt x="0" y="0"/>
                  </a:lnTo>
                  <a:lnTo>
                    <a:pt x="0" y="422"/>
                  </a:lnTo>
                  <a:lnTo>
                    <a:pt x="219" y="422"/>
                  </a:lnTo>
                  <a:cubicBezTo>
                    <a:pt x="171" y="395"/>
                    <a:pt x="139" y="344"/>
                    <a:pt x="139" y="285"/>
                  </a:cubicBez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20" name="Freeform 6">
              <a:extLst>
                <a:ext uri="{FF2B5EF4-FFF2-40B4-BE49-F238E27FC236}">
                  <a16:creationId xmlns:a16="http://schemas.microsoft.com/office/drawing/2014/main" id="{C1D5777E-BA4D-42E7-87A2-41182512E672}"/>
                </a:ext>
              </a:extLst>
            </p:cNvPr>
            <p:cNvSpPr>
              <a:spLocks/>
            </p:cNvSpPr>
            <p:nvPr/>
          </p:nvSpPr>
          <p:spPr bwMode="auto">
            <a:xfrm>
              <a:off x="5500" y="897"/>
              <a:ext cx="66" cy="65"/>
            </a:xfrm>
            <a:custGeom>
              <a:avLst/>
              <a:gdLst>
                <a:gd name="T0" fmla="*/ 0 w 106"/>
                <a:gd name="T1" fmla="*/ 105 h 105"/>
                <a:gd name="T2" fmla="*/ 0 w 106"/>
                <a:gd name="T3" fmla="*/ 105 h 105"/>
                <a:gd name="T4" fmla="*/ 106 w 106"/>
                <a:gd name="T5" fmla="*/ 105 h 105"/>
                <a:gd name="T6" fmla="*/ 0 w 106"/>
                <a:gd name="T7" fmla="*/ 0 h 105"/>
                <a:gd name="T8" fmla="*/ 0 w 106"/>
                <a:gd name="T9" fmla="*/ 105 h 105"/>
              </a:gdLst>
              <a:ahLst/>
              <a:cxnLst>
                <a:cxn ang="0">
                  <a:pos x="T0" y="T1"/>
                </a:cxn>
                <a:cxn ang="0">
                  <a:pos x="T2" y="T3"/>
                </a:cxn>
                <a:cxn ang="0">
                  <a:pos x="T4" y="T5"/>
                </a:cxn>
                <a:cxn ang="0">
                  <a:pos x="T6" y="T7"/>
                </a:cxn>
                <a:cxn ang="0">
                  <a:pos x="T8" y="T9"/>
                </a:cxn>
              </a:cxnLst>
              <a:rect l="0" t="0" r="r" b="b"/>
              <a:pathLst>
                <a:path w="106" h="105">
                  <a:moveTo>
                    <a:pt x="0" y="105"/>
                  </a:moveTo>
                  <a:lnTo>
                    <a:pt x="0" y="105"/>
                  </a:lnTo>
                  <a:lnTo>
                    <a:pt x="106" y="105"/>
                  </a:lnTo>
                  <a:lnTo>
                    <a:pt x="0" y="0"/>
                  </a:lnTo>
                  <a:lnTo>
                    <a:pt x="0" y="105"/>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21" name="Freeform 7">
              <a:extLst>
                <a:ext uri="{FF2B5EF4-FFF2-40B4-BE49-F238E27FC236}">
                  <a16:creationId xmlns:a16="http://schemas.microsoft.com/office/drawing/2014/main" id="{4F5D98F9-817E-4A80-9AD7-05E91850E1B0}"/>
                </a:ext>
              </a:extLst>
            </p:cNvPr>
            <p:cNvSpPr>
              <a:spLocks noEditPoints="1"/>
            </p:cNvSpPr>
            <p:nvPr/>
          </p:nvSpPr>
          <p:spPr bwMode="auto">
            <a:xfrm>
              <a:off x="5471" y="993"/>
              <a:ext cx="162" cy="162"/>
            </a:xfrm>
            <a:custGeom>
              <a:avLst/>
              <a:gdLst>
                <a:gd name="T0" fmla="*/ 152 w 261"/>
                <a:gd name="T1" fmla="*/ 125 h 261"/>
                <a:gd name="T2" fmla="*/ 114 w 261"/>
                <a:gd name="T3" fmla="*/ 111 h 261"/>
                <a:gd name="T4" fmla="*/ 134 w 261"/>
                <a:gd name="T5" fmla="*/ 31 h 261"/>
                <a:gd name="T6" fmla="*/ 147 w 261"/>
                <a:gd name="T7" fmla="*/ 111 h 261"/>
                <a:gd name="T8" fmla="*/ 167 w 261"/>
                <a:gd name="T9" fmla="*/ 111 h 261"/>
                <a:gd name="T10" fmla="*/ 186 w 261"/>
                <a:gd name="T11" fmla="*/ 111 h 261"/>
                <a:gd name="T12" fmla="*/ 227 w 261"/>
                <a:gd name="T13" fmla="*/ 111 h 261"/>
                <a:gd name="T14" fmla="*/ 253 w 261"/>
                <a:gd name="T15" fmla="*/ 117 h 261"/>
                <a:gd name="T16" fmla="*/ 227 w 261"/>
                <a:gd name="T17" fmla="*/ 124 h 261"/>
                <a:gd name="T18" fmla="*/ 186 w 261"/>
                <a:gd name="T19" fmla="*/ 111 h 261"/>
                <a:gd name="T20" fmla="*/ 207 w 261"/>
                <a:gd name="T21" fmla="*/ 163 h 261"/>
                <a:gd name="T22" fmla="*/ 183 w 261"/>
                <a:gd name="T23" fmla="*/ 177 h 261"/>
                <a:gd name="T24" fmla="*/ 200 w 261"/>
                <a:gd name="T25" fmla="*/ 137 h 261"/>
                <a:gd name="T26" fmla="*/ 207 w 261"/>
                <a:gd name="T27" fmla="*/ 163 h 261"/>
                <a:gd name="T28" fmla="*/ 160 w 261"/>
                <a:gd name="T29" fmla="*/ 210 h 261"/>
                <a:gd name="T30" fmla="*/ 134 w 261"/>
                <a:gd name="T31" fmla="*/ 216 h 261"/>
                <a:gd name="T32" fmla="*/ 152 w 261"/>
                <a:gd name="T33" fmla="*/ 199 h 261"/>
                <a:gd name="T34" fmla="*/ 174 w 261"/>
                <a:gd name="T35" fmla="*/ 186 h 261"/>
                <a:gd name="T36" fmla="*/ 160 w 261"/>
                <a:gd name="T37" fmla="*/ 210 h 261"/>
                <a:gd name="T38" fmla="*/ 121 w 261"/>
                <a:gd name="T39" fmla="*/ 216 h 261"/>
                <a:gd name="T40" fmla="*/ 72 w 261"/>
                <a:gd name="T41" fmla="*/ 196 h 261"/>
                <a:gd name="T42" fmla="*/ 100 w 261"/>
                <a:gd name="T43" fmla="*/ 198 h 261"/>
                <a:gd name="T44" fmla="*/ 121 w 261"/>
                <a:gd name="T45" fmla="*/ 216 h 261"/>
                <a:gd name="T46" fmla="*/ 48 w 261"/>
                <a:gd name="T47" fmla="*/ 163 h 261"/>
                <a:gd name="T48" fmla="*/ 42 w 261"/>
                <a:gd name="T49" fmla="*/ 137 h 261"/>
                <a:gd name="T50" fmla="*/ 60 w 261"/>
                <a:gd name="T51" fmla="*/ 158 h 261"/>
                <a:gd name="T52" fmla="*/ 62 w 261"/>
                <a:gd name="T53" fmla="*/ 186 h 261"/>
                <a:gd name="T54" fmla="*/ 42 w 261"/>
                <a:gd name="T55" fmla="*/ 124 h 261"/>
                <a:gd name="T56" fmla="*/ 48 w 261"/>
                <a:gd name="T57" fmla="*/ 98 h 261"/>
                <a:gd name="T58" fmla="*/ 72 w 261"/>
                <a:gd name="T59" fmla="*/ 84 h 261"/>
                <a:gd name="T60" fmla="*/ 55 w 261"/>
                <a:gd name="T61" fmla="*/ 124 h 261"/>
                <a:gd name="T62" fmla="*/ 42 w 261"/>
                <a:gd name="T63" fmla="*/ 124 h 261"/>
                <a:gd name="T64" fmla="*/ 95 w 261"/>
                <a:gd name="T65" fmla="*/ 51 h 261"/>
                <a:gd name="T66" fmla="*/ 121 w 261"/>
                <a:gd name="T67" fmla="*/ 58 h 261"/>
                <a:gd name="T68" fmla="*/ 81 w 261"/>
                <a:gd name="T69" fmla="*/ 75 h 261"/>
                <a:gd name="T70" fmla="*/ 95 w 261"/>
                <a:gd name="T71" fmla="*/ 51 h 261"/>
                <a:gd name="T72" fmla="*/ 131 w 261"/>
                <a:gd name="T73" fmla="*/ 0 h 261"/>
                <a:gd name="T74" fmla="*/ 131 w 261"/>
                <a:gd name="T75" fmla="*/ 261 h 261"/>
                <a:gd name="T76" fmla="*/ 261 w 261"/>
                <a:gd name="T77" fmla="*/ 130 h 261"/>
                <a:gd name="T78" fmla="*/ 131 w 261"/>
                <a:gd name="T7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1" h="261">
                  <a:moveTo>
                    <a:pt x="152" y="125"/>
                  </a:moveTo>
                  <a:lnTo>
                    <a:pt x="152" y="125"/>
                  </a:lnTo>
                  <a:lnTo>
                    <a:pt x="141" y="137"/>
                  </a:lnTo>
                  <a:lnTo>
                    <a:pt x="114" y="111"/>
                  </a:lnTo>
                  <a:lnTo>
                    <a:pt x="134" y="111"/>
                  </a:lnTo>
                  <a:lnTo>
                    <a:pt x="134" y="31"/>
                  </a:lnTo>
                  <a:lnTo>
                    <a:pt x="147" y="31"/>
                  </a:lnTo>
                  <a:lnTo>
                    <a:pt x="147" y="111"/>
                  </a:lnTo>
                  <a:lnTo>
                    <a:pt x="152" y="111"/>
                  </a:lnTo>
                  <a:lnTo>
                    <a:pt x="167" y="111"/>
                  </a:lnTo>
                  <a:lnTo>
                    <a:pt x="152" y="125"/>
                  </a:lnTo>
                  <a:close/>
                  <a:moveTo>
                    <a:pt x="186" y="111"/>
                  </a:moveTo>
                  <a:lnTo>
                    <a:pt x="186" y="111"/>
                  </a:lnTo>
                  <a:lnTo>
                    <a:pt x="227" y="111"/>
                  </a:lnTo>
                  <a:lnTo>
                    <a:pt x="227" y="91"/>
                  </a:lnTo>
                  <a:lnTo>
                    <a:pt x="253" y="117"/>
                  </a:lnTo>
                  <a:lnTo>
                    <a:pt x="227" y="144"/>
                  </a:lnTo>
                  <a:lnTo>
                    <a:pt x="227" y="124"/>
                  </a:lnTo>
                  <a:lnTo>
                    <a:pt x="173" y="124"/>
                  </a:lnTo>
                  <a:lnTo>
                    <a:pt x="186" y="111"/>
                  </a:lnTo>
                  <a:close/>
                  <a:moveTo>
                    <a:pt x="207" y="163"/>
                  </a:moveTo>
                  <a:lnTo>
                    <a:pt x="207" y="163"/>
                  </a:lnTo>
                  <a:cubicBezTo>
                    <a:pt x="203" y="172"/>
                    <a:pt x="199" y="179"/>
                    <a:pt x="193" y="186"/>
                  </a:cubicBezTo>
                  <a:lnTo>
                    <a:pt x="183" y="177"/>
                  </a:lnTo>
                  <a:cubicBezTo>
                    <a:pt x="188" y="171"/>
                    <a:pt x="192" y="165"/>
                    <a:pt x="195" y="158"/>
                  </a:cubicBezTo>
                  <a:cubicBezTo>
                    <a:pt x="197" y="151"/>
                    <a:pt x="199" y="144"/>
                    <a:pt x="200" y="137"/>
                  </a:cubicBezTo>
                  <a:lnTo>
                    <a:pt x="213" y="137"/>
                  </a:lnTo>
                  <a:cubicBezTo>
                    <a:pt x="212" y="146"/>
                    <a:pt x="210" y="155"/>
                    <a:pt x="207" y="163"/>
                  </a:cubicBezTo>
                  <a:close/>
                  <a:moveTo>
                    <a:pt x="160" y="210"/>
                  </a:moveTo>
                  <a:lnTo>
                    <a:pt x="160" y="210"/>
                  </a:lnTo>
                  <a:cubicBezTo>
                    <a:pt x="158" y="211"/>
                    <a:pt x="155" y="212"/>
                    <a:pt x="152" y="212"/>
                  </a:cubicBezTo>
                  <a:cubicBezTo>
                    <a:pt x="146" y="214"/>
                    <a:pt x="140" y="216"/>
                    <a:pt x="134" y="216"/>
                  </a:cubicBezTo>
                  <a:lnTo>
                    <a:pt x="134" y="203"/>
                  </a:lnTo>
                  <a:cubicBezTo>
                    <a:pt x="140" y="202"/>
                    <a:pt x="146" y="201"/>
                    <a:pt x="152" y="199"/>
                  </a:cubicBezTo>
                  <a:cubicBezTo>
                    <a:pt x="153" y="198"/>
                    <a:pt x="154" y="198"/>
                    <a:pt x="155" y="198"/>
                  </a:cubicBezTo>
                  <a:cubicBezTo>
                    <a:pt x="162" y="195"/>
                    <a:pt x="168" y="191"/>
                    <a:pt x="174" y="186"/>
                  </a:cubicBezTo>
                  <a:lnTo>
                    <a:pt x="183" y="196"/>
                  </a:lnTo>
                  <a:cubicBezTo>
                    <a:pt x="176" y="202"/>
                    <a:pt x="169" y="206"/>
                    <a:pt x="160" y="210"/>
                  </a:cubicBezTo>
                  <a:close/>
                  <a:moveTo>
                    <a:pt x="121" y="216"/>
                  </a:moveTo>
                  <a:lnTo>
                    <a:pt x="121" y="216"/>
                  </a:lnTo>
                  <a:cubicBezTo>
                    <a:pt x="112" y="215"/>
                    <a:pt x="103" y="213"/>
                    <a:pt x="95" y="210"/>
                  </a:cubicBezTo>
                  <a:cubicBezTo>
                    <a:pt x="86" y="206"/>
                    <a:pt x="79" y="202"/>
                    <a:pt x="72" y="196"/>
                  </a:cubicBezTo>
                  <a:lnTo>
                    <a:pt x="81" y="186"/>
                  </a:lnTo>
                  <a:cubicBezTo>
                    <a:pt x="87" y="191"/>
                    <a:pt x="93" y="195"/>
                    <a:pt x="100" y="198"/>
                  </a:cubicBezTo>
                  <a:cubicBezTo>
                    <a:pt x="107" y="200"/>
                    <a:pt x="114" y="202"/>
                    <a:pt x="121" y="203"/>
                  </a:cubicBezTo>
                  <a:lnTo>
                    <a:pt x="121" y="216"/>
                  </a:lnTo>
                  <a:close/>
                  <a:moveTo>
                    <a:pt x="48" y="163"/>
                  </a:moveTo>
                  <a:lnTo>
                    <a:pt x="48" y="163"/>
                  </a:lnTo>
                  <a:cubicBezTo>
                    <a:pt x="45" y="155"/>
                    <a:pt x="43" y="146"/>
                    <a:pt x="42" y="137"/>
                  </a:cubicBezTo>
                  <a:lnTo>
                    <a:pt x="42" y="137"/>
                  </a:lnTo>
                  <a:lnTo>
                    <a:pt x="55" y="137"/>
                  </a:lnTo>
                  <a:cubicBezTo>
                    <a:pt x="56" y="144"/>
                    <a:pt x="58" y="151"/>
                    <a:pt x="60" y="158"/>
                  </a:cubicBezTo>
                  <a:cubicBezTo>
                    <a:pt x="63" y="165"/>
                    <a:pt x="67" y="171"/>
                    <a:pt x="72" y="177"/>
                  </a:cubicBezTo>
                  <a:lnTo>
                    <a:pt x="62" y="186"/>
                  </a:lnTo>
                  <a:cubicBezTo>
                    <a:pt x="56" y="179"/>
                    <a:pt x="52" y="172"/>
                    <a:pt x="48" y="163"/>
                  </a:cubicBezTo>
                  <a:close/>
                  <a:moveTo>
                    <a:pt x="42" y="124"/>
                  </a:moveTo>
                  <a:lnTo>
                    <a:pt x="42" y="124"/>
                  </a:lnTo>
                  <a:cubicBezTo>
                    <a:pt x="43" y="115"/>
                    <a:pt x="45" y="106"/>
                    <a:pt x="48" y="98"/>
                  </a:cubicBezTo>
                  <a:cubicBezTo>
                    <a:pt x="52" y="89"/>
                    <a:pt x="56" y="82"/>
                    <a:pt x="62" y="75"/>
                  </a:cubicBezTo>
                  <a:lnTo>
                    <a:pt x="72" y="84"/>
                  </a:lnTo>
                  <a:cubicBezTo>
                    <a:pt x="67" y="90"/>
                    <a:pt x="63" y="96"/>
                    <a:pt x="60" y="103"/>
                  </a:cubicBezTo>
                  <a:cubicBezTo>
                    <a:pt x="58" y="109"/>
                    <a:pt x="56" y="117"/>
                    <a:pt x="55" y="124"/>
                  </a:cubicBezTo>
                  <a:lnTo>
                    <a:pt x="42" y="124"/>
                  </a:lnTo>
                  <a:lnTo>
                    <a:pt x="42" y="124"/>
                  </a:lnTo>
                  <a:close/>
                  <a:moveTo>
                    <a:pt x="95" y="51"/>
                  </a:moveTo>
                  <a:lnTo>
                    <a:pt x="95" y="51"/>
                  </a:lnTo>
                  <a:cubicBezTo>
                    <a:pt x="103" y="48"/>
                    <a:pt x="112" y="46"/>
                    <a:pt x="121" y="45"/>
                  </a:cubicBezTo>
                  <a:lnTo>
                    <a:pt x="121" y="58"/>
                  </a:lnTo>
                  <a:cubicBezTo>
                    <a:pt x="114" y="59"/>
                    <a:pt x="107" y="61"/>
                    <a:pt x="100" y="63"/>
                  </a:cubicBezTo>
                  <a:cubicBezTo>
                    <a:pt x="93" y="66"/>
                    <a:pt x="87" y="70"/>
                    <a:pt x="81" y="75"/>
                  </a:cubicBezTo>
                  <a:lnTo>
                    <a:pt x="72" y="65"/>
                  </a:lnTo>
                  <a:cubicBezTo>
                    <a:pt x="79" y="59"/>
                    <a:pt x="86" y="55"/>
                    <a:pt x="95" y="51"/>
                  </a:cubicBezTo>
                  <a:close/>
                  <a:moveTo>
                    <a:pt x="131" y="0"/>
                  </a:moveTo>
                  <a:lnTo>
                    <a:pt x="131" y="0"/>
                  </a:lnTo>
                  <a:cubicBezTo>
                    <a:pt x="59" y="0"/>
                    <a:pt x="0" y="58"/>
                    <a:pt x="0" y="130"/>
                  </a:cubicBezTo>
                  <a:cubicBezTo>
                    <a:pt x="0" y="202"/>
                    <a:pt x="59" y="261"/>
                    <a:pt x="131" y="261"/>
                  </a:cubicBezTo>
                  <a:cubicBezTo>
                    <a:pt x="138" y="261"/>
                    <a:pt x="145" y="260"/>
                    <a:pt x="152" y="259"/>
                  </a:cubicBezTo>
                  <a:cubicBezTo>
                    <a:pt x="214" y="249"/>
                    <a:pt x="261" y="195"/>
                    <a:pt x="261" y="130"/>
                  </a:cubicBezTo>
                  <a:cubicBezTo>
                    <a:pt x="261" y="66"/>
                    <a:pt x="214" y="12"/>
                    <a:pt x="152" y="2"/>
                  </a:cubicBezTo>
                  <a:cubicBezTo>
                    <a:pt x="145" y="1"/>
                    <a:pt x="138" y="0"/>
                    <a:pt x="131" y="0"/>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grpSp>
      <p:grpSp>
        <p:nvGrpSpPr>
          <p:cNvPr id="24" name="Group 10">
            <a:extLst>
              <a:ext uri="{FF2B5EF4-FFF2-40B4-BE49-F238E27FC236}">
                <a16:creationId xmlns:a16="http://schemas.microsoft.com/office/drawing/2014/main" id="{A888E931-9C65-45B8-8B50-F6184D1FF35B}"/>
              </a:ext>
              <a:ext uri="{C183D7F6-B498-43B3-948B-1728B52AA6E4}">
                <adec:decorative xmlns:adec="http://schemas.microsoft.com/office/drawing/2017/decorative" val="1"/>
              </a:ext>
            </a:extLst>
          </p:cNvPr>
          <p:cNvGrpSpPr>
            <a:grpSpLocks noChangeAspect="1"/>
          </p:cNvGrpSpPr>
          <p:nvPr/>
        </p:nvGrpSpPr>
        <p:grpSpPr bwMode="auto">
          <a:xfrm>
            <a:off x="10037881" y="3031084"/>
            <a:ext cx="543145" cy="523303"/>
            <a:chOff x="6407" y="1964"/>
            <a:chExt cx="243" cy="225"/>
          </a:xfrm>
        </p:grpSpPr>
        <p:sp>
          <p:nvSpPr>
            <p:cNvPr id="26" name="Freeform 11">
              <a:extLst>
                <a:ext uri="{FF2B5EF4-FFF2-40B4-BE49-F238E27FC236}">
                  <a16:creationId xmlns:a16="http://schemas.microsoft.com/office/drawing/2014/main" id="{01123CE4-DE4A-41AD-BC72-F95E5F8E55CC}"/>
                </a:ext>
              </a:extLst>
            </p:cNvPr>
            <p:cNvSpPr>
              <a:spLocks/>
            </p:cNvSpPr>
            <p:nvPr/>
          </p:nvSpPr>
          <p:spPr bwMode="auto">
            <a:xfrm>
              <a:off x="6407" y="2054"/>
              <a:ext cx="211" cy="135"/>
            </a:xfrm>
            <a:custGeom>
              <a:avLst/>
              <a:gdLst>
                <a:gd name="T0" fmla="*/ 0 w 339"/>
                <a:gd name="T1" fmla="*/ 0 h 217"/>
                <a:gd name="T2" fmla="*/ 0 w 339"/>
                <a:gd name="T3" fmla="*/ 0 h 217"/>
                <a:gd name="T4" fmla="*/ 0 w 339"/>
                <a:gd name="T5" fmla="*/ 217 h 217"/>
                <a:gd name="T6" fmla="*/ 339 w 339"/>
                <a:gd name="T7" fmla="*/ 217 h 217"/>
                <a:gd name="T8" fmla="*/ 339 w 339"/>
                <a:gd name="T9" fmla="*/ 160 h 217"/>
                <a:gd name="T10" fmla="*/ 52 w 339"/>
                <a:gd name="T11" fmla="*/ 160 h 217"/>
                <a:gd name="T12" fmla="*/ 52 w 339"/>
                <a:gd name="T13" fmla="*/ 0 h 217"/>
                <a:gd name="T14" fmla="*/ 0 w 339"/>
                <a:gd name="T15" fmla="*/ 0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9" h="217">
                  <a:moveTo>
                    <a:pt x="0" y="0"/>
                  </a:moveTo>
                  <a:lnTo>
                    <a:pt x="0" y="0"/>
                  </a:lnTo>
                  <a:lnTo>
                    <a:pt x="0" y="217"/>
                  </a:lnTo>
                  <a:lnTo>
                    <a:pt x="339" y="217"/>
                  </a:lnTo>
                  <a:lnTo>
                    <a:pt x="339" y="160"/>
                  </a:lnTo>
                  <a:lnTo>
                    <a:pt x="52" y="160"/>
                  </a:lnTo>
                  <a:lnTo>
                    <a:pt x="52" y="0"/>
                  </a:lnTo>
                  <a:lnTo>
                    <a:pt x="0" y="0"/>
                  </a:ln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27" name="Freeform 12">
              <a:extLst>
                <a:ext uri="{FF2B5EF4-FFF2-40B4-BE49-F238E27FC236}">
                  <a16:creationId xmlns:a16="http://schemas.microsoft.com/office/drawing/2014/main" id="{F81F72B6-4294-4794-9EBF-EC6C75799B27}"/>
                </a:ext>
              </a:extLst>
            </p:cNvPr>
            <p:cNvSpPr>
              <a:spLocks/>
            </p:cNvSpPr>
            <p:nvPr/>
          </p:nvSpPr>
          <p:spPr bwMode="auto">
            <a:xfrm>
              <a:off x="6407" y="2009"/>
              <a:ext cx="32" cy="24"/>
            </a:xfrm>
            <a:custGeom>
              <a:avLst/>
              <a:gdLst>
                <a:gd name="T0" fmla="*/ 0 w 52"/>
                <a:gd name="T1" fmla="*/ 38 h 38"/>
                <a:gd name="T2" fmla="*/ 0 w 52"/>
                <a:gd name="T3" fmla="*/ 38 h 38"/>
                <a:gd name="T4" fmla="*/ 52 w 52"/>
                <a:gd name="T5" fmla="*/ 38 h 38"/>
                <a:gd name="T6" fmla="*/ 52 w 52"/>
                <a:gd name="T7" fmla="*/ 0 h 38"/>
                <a:gd name="T8" fmla="*/ 0 w 52"/>
                <a:gd name="T9" fmla="*/ 0 h 38"/>
                <a:gd name="T10" fmla="*/ 0 w 52"/>
                <a:gd name="T11" fmla="*/ 38 h 38"/>
              </a:gdLst>
              <a:ahLst/>
              <a:cxnLst>
                <a:cxn ang="0">
                  <a:pos x="T0" y="T1"/>
                </a:cxn>
                <a:cxn ang="0">
                  <a:pos x="T2" y="T3"/>
                </a:cxn>
                <a:cxn ang="0">
                  <a:pos x="T4" y="T5"/>
                </a:cxn>
                <a:cxn ang="0">
                  <a:pos x="T6" y="T7"/>
                </a:cxn>
                <a:cxn ang="0">
                  <a:pos x="T8" y="T9"/>
                </a:cxn>
                <a:cxn ang="0">
                  <a:pos x="T10" y="T11"/>
                </a:cxn>
              </a:cxnLst>
              <a:rect l="0" t="0" r="r" b="b"/>
              <a:pathLst>
                <a:path w="52" h="38">
                  <a:moveTo>
                    <a:pt x="0" y="38"/>
                  </a:moveTo>
                  <a:lnTo>
                    <a:pt x="0" y="38"/>
                  </a:lnTo>
                  <a:lnTo>
                    <a:pt x="52" y="38"/>
                  </a:lnTo>
                  <a:lnTo>
                    <a:pt x="52" y="0"/>
                  </a:lnTo>
                  <a:lnTo>
                    <a:pt x="0" y="0"/>
                  </a:lnTo>
                  <a:lnTo>
                    <a:pt x="0" y="38"/>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28" name="Freeform 13">
              <a:extLst>
                <a:ext uri="{FF2B5EF4-FFF2-40B4-BE49-F238E27FC236}">
                  <a16:creationId xmlns:a16="http://schemas.microsoft.com/office/drawing/2014/main" id="{C228DAC4-BD6D-4877-AE63-0211F2ACBCDC}"/>
                </a:ext>
              </a:extLst>
            </p:cNvPr>
            <p:cNvSpPr>
              <a:spLocks noEditPoints="1"/>
            </p:cNvSpPr>
            <p:nvPr/>
          </p:nvSpPr>
          <p:spPr bwMode="auto">
            <a:xfrm>
              <a:off x="6459" y="2009"/>
              <a:ext cx="191" cy="124"/>
            </a:xfrm>
            <a:custGeom>
              <a:avLst/>
              <a:gdLst>
                <a:gd name="T0" fmla="*/ 135 w 307"/>
                <a:gd name="T1" fmla="*/ 183 h 200"/>
                <a:gd name="T2" fmla="*/ 135 w 307"/>
                <a:gd name="T3" fmla="*/ 183 h 200"/>
                <a:gd name="T4" fmla="*/ 76 w 307"/>
                <a:gd name="T5" fmla="*/ 123 h 200"/>
                <a:gd name="T6" fmla="*/ 76 w 307"/>
                <a:gd name="T7" fmla="*/ 99 h 200"/>
                <a:gd name="T8" fmla="*/ 100 w 307"/>
                <a:gd name="T9" fmla="*/ 99 h 200"/>
                <a:gd name="T10" fmla="*/ 135 w 307"/>
                <a:gd name="T11" fmla="*/ 135 h 200"/>
                <a:gd name="T12" fmla="*/ 198 w 307"/>
                <a:gd name="T13" fmla="*/ 72 h 200"/>
                <a:gd name="T14" fmla="*/ 229 w 307"/>
                <a:gd name="T15" fmla="*/ 41 h 200"/>
                <a:gd name="T16" fmla="*/ 232 w 307"/>
                <a:gd name="T17" fmla="*/ 38 h 200"/>
                <a:gd name="T18" fmla="*/ 235 w 307"/>
                <a:gd name="T19" fmla="*/ 36 h 200"/>
                <a:gd name="T20" fmla="*/ 255 w 307"/>
                <a:gd name="T21" fmla="*/ 33 h 200"/>
                <a:gd name="T22" fmla="*/ 259 w 307"/>
                <a:gd name="T23" fmla="*/ 36 h 200"/>
                <a:gd name="T24" fmla="*/ 261 w 307"/>
                <a:gd name="T25" fmla="*/ 38 h 200"/>
                <a:gd name="T26" fmla="*/ 259 w 307"/>
                <a:gd name="T27" fmla="*/ 60 h 200"/>
                <a:gd name="T28" fmla="*/ 255 w 307"/>
                <a:gd name="T29" fmla="*/ 64 h 200"/>
                <a:gd name="T30" fmla="*/ 246 w 307"/>
                <a:gd name="T31" fmla="*/ 72 h 200"/>
                <a:gd name="T32" fmla="*/ 135 w 307"/>
                <a:gd name="T33" fmla="*/ 183 h 200"/>
                <a:gd name="T34" fmla="*/ 289 w 307"/>
                <a:gd name="T35" fmla="*/ 0 h 200"/>
                <a:gd name="T36" fmla="*/ 289 w 307"/>
                <a:gd name="T37" fmla="*/ 0 h 200"/>
                <a:gd name="T38" fmla="*/ 272 w 307"/>
                <a:gd name="T39" fmla="*/ 0 h 200"/>
                <a:gd name="T40" fmla="*/ 0 w 307"/>
                <a:gd name="T41" fmla="*/ 0 h 200"/>
                <a:gd name="T42" fmla="*/ 0 w 307"/>
                <a:gd name="T43" fmla="*/ 0 h 200"/>
                <a:gd name="T44" fmla="*/ 0 w 307"/>
                <a:gd name="T45" fmla="*/ 38 h 200"/>
                <a:gd name="T46" fmla="*/ 0 w 307"/>
                <a:gd name="T47" fmla="*/ 41 h 200"/>
                <a:gd name="T48" fmla="*/ 0 w 307"/>
                <a:gd name="T49" fmla="*/ 72 h 200"/>
                <a:gd name="T50" fmla="*/ 0 w 307"/>
                <a:gd name="T51" fmla="*/ 200 h 200"/>
                <a:gd name="T52" fmla="*/ 255 w 307"/>
                <a:gd name="T53" fmla="*/ 200 h 200"/>
                <a:gd name="T54" fmla="*/ 272 w 307"/>
                <a:gd name="T55" fmla="*/ 200 h 200"/>
                <a:gd name="T56" fmla="*/ 289 w 307"/>
                <a:gd name="T57" fmla="*/ 200 h 200"/>
                <a:gd name="T58" fmla="*/ 307 w 307"/>
                <a:gd name="T59" fmla="*/ 200 h 200"/>
                <a:gd name="T60" fmla="*/ 307 w 307"/>
                <a:gd name="T61" fmla="*/ 0 h 200"/>
                <a:gd name="T62" fmla="*/ 289 w 307"/>
                <a:gd name="T6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7" h="200">
                  <a:moveTo>
                    <a:pt x="135" y="183"/>
                  </a:moveTo>
                  <a:lnTo>
                    <a:pt x="135" y="183"/>
                  </a:lnTo>
                  <a:lnTo>
                    <a:pt x="76" y="123"/>
                  </a:lnTo>
                  <a:cubicBezTo>
                    <a:pt x="69" y="116"/>
                    <a:pt x="69" y="105"/>
                    <a:pt x="76" y="99"/>
                  </a:cubicBezTo>
                  <a:cubicBezTo>
                    <a:pt x="82" y="92"/>
                    <a:pt x="93" y="92"/>
                    <a:pt x="100" y="99"/>
                  </a:cubicBezTo>
                  <a:lnTo>
                    <a:pt x="135" y="135"/>
                  </a:lnTo>
                  <a:lnTo>
                    <a:pt x="198" y="72"/>
                  </a:lnTo>
                  <a:lnTo>
                    <a:pt x="229" y="41"/>
                  </a:lnTo>
                  <a:lnTo>
                    <a:pt x="232" y="38"/>
                  </a:lnTo>
                  <a:lnTo>
                    <a:pt x="235" y="36"/>
                  </a:lnTo>
                  <a:cubicBezTo>
                    <a:pt x="240" y="30"/>
                    <a:pt x="248" y="29"/>
                    <a:pt x="255" y="33"/>
                  </a:cubicBezTo>
                  <a:cubicBezTo>
                    <a:pt x="256" y="33"/>
                    <a:pt x="257" y="34"/>
                    <a:pt x="259" y="36"/>
                  </a:cubicBezTo>
                  <a:cubicBezTo>
                    <a:pt x="259" y="36"/>
                    <a:pt x="260" y="37"/>
                    <a:pt x="261" y="38"/>
                  </a:cubicBezTo>
                  <a:cubicBezTo>
                    <a:pt x="265" y="45"/>
                    <a:pt x="265" y="54"/>
                    <a:pt x="259" y="60"/>
                  </a:cubicBezTo>
                  <a:lnTo>
                    <a:pt x="255" y="64"/>
                  </a:lnTo>
                  <a:lnTo>
                    <a:pt x="246" y="72"/>
                  </a:lnTo>
                  <a:lnTo>
                    <a:pt x="135" y="183"/>
                  </a:lnTo>
                  <a:close/>
                  <a:moveTo>
                    <a:pt x="289" y="0"/>
                  </a:moveTo>
                  <a:lnTo>
                    <a:pt x="289" y="0"/>
                  </a:lnTo>
                  <a:lnTo>
                    <a:pt x="272" y="0"/>
                  </a:lnTo>
                  <a:lnTo>
                    <a:pt x="0" y="0"/>
                  </a:lnTo>
                  <a:lnTo>
                    <a:pt x="0" y="0"/>
                  </a:lnTo>
                  <a:lnTo>
                    <a:pt x="0" y="38"/>
                  </a:lnTo>
                  <a:lnTo>
                    <a:pt x="0" y="41"/>
                  </a:lnTo>
                  <a:lnTo>
                    <a:pt x="0" y="72"/>
                  </a:lnTo>
                  <a:lnTo>
                    <a:pt x="0" y="200"/>
                  </a:lnTo>
                  <a:lnTo>
                    <a:pt x="255" y="200"/>
                  </a:lnTo>
                  <a:lnTo>
                    <a:pt x="272" y="200"/>
                  </a:lnTo>
                  <a:lnTo>
                    <a:pt x="289" y="200"/>
                  </a:lnTo>
                  <a:lnTo>
                    <a:pt x="307" y="200"/>
                  </a:lnTo>
                  <a:lnTo>
                    <a:pt x="307" y="0"/>
                  </a:lnTo>
                  <a:lnTo>
                    <a:pt x="289" y="0"/>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29" name="Freeform 14">
              <a:extLst>
                <a:ext uri="{FF2B5EF4-FFF2-40B4-BE49-F238E27FC236}">
                  <a16:creationId xmlns:a16="http://schemas.microsoft.com/office/drawing/2014/main" id="{F611A54C-67DA-4402-A2B5-9CFB4DCE30A4}"/>
                </a:ext>
              </a:extLst>
            </p:cNvPr>
            <p:cNvSpPr>
              <a:spLocks/>
            </p:cNvSpPr>
            <p:nvPr/>
          </p:nvSpPr>
          <p:spPr bwMode="auto">
            <a:xfrm>
              <a:off x="6459" y="1964"/>
              <a:ext cx="190" cy="24"/>
            </a:xfrm>
            <a:custGeom>
              <a:avLst/>
              <a:gdLst>
                <a:gd name="T0" fmla="*/ 0 w 307"/>
                <a:gd name="T1" fmla="*/ 0 h 38"/>
                <a:gd name="T2" fmla="*/ 0 w 307"/>
                <a:gd name="T3" fmla="*/ 0 h 38"/>
                <a:gd name="T4" fmla="*/ 0 w 307"/>
                <a:gd name="T5" fmla="*/ 38 h 38"/>
                <a:gd name="T6" fmla="*/ 14 w 307"/>
                <a:gd name="T7" fmla="*/ 38 h 38"/>
                <a:gd name="T8" fmla="*/ 293 w 307"/>
                <a:gd name="T9" fmla="*/ 38 h 38"/>
                <a:gd name="T10" fmla="*/ 307 w 307"/>
                <a:gd name="T11" fmla="*/ 38 h 38"/>
                <a:gd name="T12" fmla="*/ 307 w 307"/>
                <a:gd name="T13" fmla="*/ 0 h 38"/>
                <a:gd name="T14" fmla="*/ 0 w 307"/>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7" h="38">
                  <a:moveTo>
                    <a:pt x="0" y="0"/>
                  </a:moveTo>
                  <a:lnTo>
                    <a:pt x="0" y="0"/>
                  </a:lnTo>
                  <a:lnTo>
                    <a:pt x="0" y="38"/>
                  </a:lnTo>
                  <a:lnTo>
                    <a:pt x="14" y="38"/>
                  </a:lnTo>
                  <a:lnTo>
                    <a:pt x="293" y="38"/>
                  </a:lnTo>
                  <a:lnTo>
                    <a:pt x="307" y="38"/>
                  </a:lnTo>
                  <a:lnTo>
                    <a:pt x="307" y="0"/>
                  </a:lnTo>
                  <a:lnTo>
                    <a:pt x="0" y="0"/>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30" name="Freeform 15">
              <a:extLst>
                <a:ext uri="{FF2B5EF4-FFF2-40B4-BE49-F238E27FC236}">
                  <a16:creationId xmlns:a16="http://schemas.microsoft.com/office/drawing/2014/main" id="{8274F0C7-8A32-4C21-A191-F3C854224B76}"/>
                </a:ext>
              </a:extLst>
            </p:cNvPr>
            <p:cNvSpPr>
              <a:spLocks/>
            </p:cNvSpPr>
            <p:nvPr/>
          </p:nvSpPr>
          <p:spPr bwMode="auto">
            <a:xfrm>
              <a:off x="6502" y="2027"/>
              <a:ext cx="122" cy="96"/>
            </a:xfrm>
            <a:custGeom>
              <a:avLst/>
              <a:gdLst>
                <a:gd name="T0" fmla="*/ 192 w 196"/>
                <a:gd name="T1" fmla="*/ 9 h 154"/>
                <a:gd name="T2" fmla="*/ 192 w 196"/>
                <a:gd name="T3" fmla="*/ 9 h 154"/>
                <a:gd name="T4" fmla="*/ 190 w 196"/>
                <a:gd name="T5" fmla="*/ 7 h 154"/>
                <a:gd name="T6" fmla="*/ 186 w 196"/>
                <a:gd name="T7" fmla="*/ 4 h 154"/>
                <a:gd name="T8" fmla="*/ 166 w 196"/>
                <a:gd name="T9" fmla="*/ 7 h 154"/>
                <a:gd name="T10" fmla="*/ 163 w 196"/>
                <a:gd name="T11" fmla="*/ 9 h 154"/>
                <a:gd name="T12" fmla="*/ 160 w 196"/>
                <a:gd name="T13" fmla="*/ 12 h 154"/>
                <a:gd name="T14" fmla="*/ 129 w 196"/>
                <a:gd name="T15" fmla="*/ 43 h 154"/>
                <a:gd name="T16" fmla="*/ 66 w 196"/>
                <a:gd name="T17" fmla="*/ 106 h 154"/>
                <a:gd name="T18" fmla="*/ 31 w 196"/>
                <a:gd name="T19" fmla="*/ 70 h 154"/>
                <a:gd name="T20" fmla="*/ 7 w 196"/>
                <a:gd name="T21" fmla="*/ 70 h 154"/>
                <a:gd name="T22" fmla="*/ 7 w 196"/>
                <a:gd name="T23" fmla="*/ 94 h 154"/>
                <a:gd name="T24" fmla="*/ 66 w 196"/>
                <a:gd name="T25" fmla="*/ 154 h 154"/>
                <a:gd name="T26" fmla="*/ 177 w 196"/>
                <a:gd name="T27" fmla="*/ 43 h 154"/>
                <a:gd name="T28" fmla="*/ 186 w 196"/>
                <a:gd name="T29" fmla="*/ 35 h 154"/>
                <a:gd name="T30" fmla="*/ 190 w 196"/>
                <a:gd name="T31" fmla="*/ 31 h 154"/>
                <a:gd name="T32" fmla="*/ 192 w 196"/>
                <a:gd name="T33"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6" h="154">
                  <a:moveTo>
                    <a:pt x="192" y="9"/>
                  </a:moveTo>
                  <a:lnTo>
                    <a:pt x="192" y="9"/>
                  </a:lnTo>
                  <a:cubicBezTo>
                    <a:pt x="191" y="8"/>
                    <a:pt x="190" y="7"/>
                    <a:pt x="190" y="7"/>
                  </a:cubicBezTo>
                  <a:cubicBezTo>
                    <a:pt x="188" y="5"/>
                    <a:pt x="187" y="4"/>
                    <a:pt x="186" y="4"/>
                  </a:cubicBezTo>
                  <a:cubicBezTo>
                    <a:pt x="179" y="0"/>
                    <a:pt x="171" y="1"/>
                    <a:pt x="166" y="7"/>
                  </a:cubicBezTo>
                  <a:lnTo>
                    <a:pt x="163" y="9"/>
                  </a:lnTo>
                  <a:lnTo>
                    <a:pt x="160" y="12"/>
                  </a:lnTo>
                  <a:lnTo>
                    <a:pt x="129" y="43"/>
                  </a:lnTo>
                  <a:lnTo>
                    <a:pt x="66" y="106"/>
                  </a:lnTo>
                  <a:lnTo>
                    <a:pt x="31" y="70"/>
                  </a:lnTo>
                  <a:cubicBezTo>
                    <a:pt x="24" y="63"/>
                    <a:pt x="13" y="63"/>
                    <a:pt x="7" y="70"/>
                  </a:cubicBezTo>
                  <a:cubicBezTo>
                    <a:pt x="0" y="77"/>
                    <a:pt x="0" y="87"/>
                    <a:pt x="7" y="94"/>
                  </a:cubicBezTo>
                  <a:lnTo>
                    <a:pt x="66" y="154"/>
                  </a:lnTo>
                  <a:lnTo>
                    <a:pt x="177" y="43"/>
                  </a:lnTo>
                  <a:lnTo>
                    <a:pt x="186" y="35"/>
                  </a:lnTo>
                  <a:lnTo>
                    <a:pt x="190" y="31"/>
                  </a:lnTo>
                  <a:cubicBezTo>
                    <a:pt x="196" y="25"/>
                    <a:pt x="196" y="16"/>
                    <a:pt x="192" y="9"/>
                  </a:cubicBezTo>
                  <a:close/>
                </a:path>
              </a:pathLst>
            </a:custGeom>
            <a:solidFill>
              <a:srgbClr val="2F2F2D"/>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grpSp>
      <p:grpSp>
        <p:nvGrpSpPr>
          <p:cNvPr id="32" name="Group 18">
            <a:extLst>
              <a:ext uri="{FF2B5EF4-FFF2-40B4-BE49-F238E27FC236}">
                <a16:creationId xmlns:a16="http://schemas.microsoft.com/office/drawing/2014/main" id="{877CA525-D2E6-4CCA-AF5B-98D15431F8C7}"/>
              </a:ext>
              <a:ext uri="{C183D7F6-B498-43B3-948B-1728B52AA6E4}">
                <adec:decorative xmlns:adec="http://schemas.microsoft.com/office/drawing/2017/decorative" val="1"/>
              </a:ext>
            </a:extLst>
          </p:cNvPr>
          <p:cNvGrpSpPr>
            <a:grpSpLocks noChangeAspect="1"/>
          </p:cNvGrpSpPr>
          <p:nvPr/>
        </p:nvGrpSpPr>
        <p:grpSpPr bwMode="auto">
          <a:xfrm>
            <a:off x="6767531" y="2986102"/>
            <a:ext cx="457455" cy="457455"/>
            <a:chOff x="4393" y="1896"/>
            <a:chExt cx="211" cy="211"/>
          </a:xfrm>
        </p:grpSpPr>
        <p:sp>
          <p:nvSpPr>
            <p:cNvPr id="67" name="Freeform 19">
              <a:extLst>
                <a:ext uri="{FF2B5EF4-FFF2-40B4-BE49-F238E27FC236}">
                  <a16:creationId xmlns:a16="http://schemas.microsoft.com/office/drawing/2014/main" id="{B4EEDD32-8D77-40B8-9168-498AAEC186D0}"/>
                </a:ext>
              </a:extLst>
            </p:cNvPr>
            <p:cNvSpPr>
              <a:spLocks/>
            </p:cNvSpPr>
            <p:nvPr/>
          </p:nvSpPr>
          <p:spPr bwMode="auto">
            <a:xfrm>
              <a:off x="4393" y="2024"/>
              <a:ext cx="82" cy="83"/>
            </a:xfrm>
            <a:custGeom>
              <a:avLst/>
              <a:gdLst>
                <a:gd name="T0" fmla="*/ 0 w 133"/>
                <a:gd name="T1" fmla="*/ 133 h 133"/>
                <a:gd name="T2" fmla="*/ 0 w 133"/>
                <a:gd name="T3" fmla="*/ 133 h 133"/>
                <a:gd name="T4" fmla="*/ 133 w 133"/>
                <a:gd name="T5" fmla="*/ 133 h 133"/>
                <a:gd name="T6" fmla="*/ 133 w 133"/>
                <a:gd name="T7" fmla="*/ 0 h 133"/>
                <a:gd name="T8" fmla="*/ 0 w 133"/>
                <a:gd name="T9" fmla="*/ 0 h 133"/>
                <a:gd name="T10" fmla="*/ 0 w 133"/>
                <a:gd name="T11" fmla="*/ 133 h 133"/>
              </a:gdLst>
              <a:ahLst/>
              <a:cxnLst>
                <a:cxn ang="0">
                  <a:pos x="T0" y="T1"/>
                </a:cxn>
                <a:cxn ang="0">
                  <a:pos x="T2" y="T3"/>
                </a:cxn>
                <a:cxn ang="0">
                  <a:pos x="T4" y="T5"/>
                </a:cxn>
                <a:cxn ang="0">
                  <a:pos x="T6" y="T7"/>
                </a:cxn>
                <a:cxn ang="0">
                  <a:pos x="T8" y="T9"/>
                </a:cxn>
                <a:cxn ang="0">
                  <a:pos x="T10" y="T11"/>
                </a:cxn>
              </a:cxnLst>
              <a:rect l="0" t="0" r="r" b="b"/>
              <a:pathLst>
                <a:path w="133" h="133">
                  <a:moveTo>
                    <a:pt x="0" y="133"/>
                  </a:moveTo>
                  <a:lnTo>
                    <a:pt x="0" y="133"/>
                  </a:lnTo>
                  <a:lnTo>
                    <a:pt x="133" y="133"/>
                  </a:lnTo>
                  <a:lnTo>
                    <a:pt x="133" y="0"/>
                  </a:lnTo>
                  <a:lnTo>
                    <a:pt x="0" y="0"/>
                  </a:lnTo>
                  <a:lnTo>
                    <a:pt x="0" y="133"/>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68" name="Freeform 20">
              <a:extLst>
                <a:ext uri="{FF2B5EF4-FFF2-40B4-BE49-F238E27FC236}">
                  <a16:creationId xmlns:a16="http://schemas.microsoft.com/office/drawing/2014/main" id="{9188D30F-C4FF-4116-A435-97FF527C0A91}"/>
                </a:ext>
              </a:extLst>
            </p:cNvPr>
            <p:cNvSpPr>
              <a:spLocks/>
            </p:cNvSpPr>
            <p:nvPr/>
          </p:nvSpPr>
          <p:spPr bwMode="auto">
            <a:xfrm>
              <a:off x="4393" y="1925"/>
              <a:ext cx="82" cy="82"/>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69" name="Freeform 21">
              <a:extLst>
                <a:ext uri="{FF2B5EF4-FFF2-40B4-BE49-F238E27FC236}">
                  <a16:creationId xmlns:a16="http://schemas.microsoft.com/office/drawing/2014/main" id="{E72807E7-122E-4EA0-B592-0BA09F14E34A}"/>
                </a:ext>
              </a:extLst>
            </p:cNvPr>
            <p:cNvSpPr>
              <a:spLocks/>
            </p:cNvSpPr>
            <p:nvPr/>
          </p:nvSpPr>
          <p:spPr bwMode="auto">
            <a:xfrm>
              <a:off x="4492" y="2024"/>
              <a:ext cx="83" cy="83"/>
            </a:xfrm>
            <a:custGeom>
              <a:avLst/>
              <a:gdLst>
                <a:gd name="T0" fmla="*/ 133 w 133"/>
                <a:gd name="T1" fmla="*/ 0 h 133"/>
                <a:gd name="T2" fmla="*/ 133 w 133"/>
                <a:gd name="T3" fmla="*/ 0 h 133"/>
                <a:gd name="T4" fmla="*/ 0 w 133"/>
                <a:gd name="T5" fmla="*/ 0 h 133"/>
                <a:gd name="T6" fmla="*/ 0 w 133"/>
                <a:gd name="T7" fmla="*/ 133 h 133"/>
                <a:gd name="T8" fmla="*/ 133 w 133"/>
                <a:gd name="T9" fmla="*/ 133 h 133"/>
                <a:gd name="T10" fmla="*/ 133 w 133"/>
                <a:gd name="T11" fmla="*/ 0 h 133"/>
              </a:gdLst>
              <a:ahLst/>
              <a:cxnLst>
                <a:cxn ang="0">
                  <a:pos x="T0" y="T1"/>
                </a:cxn>
                <a:cxn ang="0">
                  <a:pos x="T2" y="T3"/>
                </a:cxn>
                <a:cxn ang="0">
                  <a:pos x="T4" y="T5"/>
                </a:cxn>
                <a:cxn ang="0">
                  <a:pos x="T6" y="T7"/>
                </a:cxn>
                <a:cxn ang="0">
                  <a:pos x="T8" y="T9"/>
                </a:cxn>
                <a:cxn ang="0">
                  <a:pos x="T10" y="T11"/>
                </a:cxn>
              </a:cxnLst>
              <a:rect l="0" t="0" r="r" b="b"/>
              <a:pathLst>
                <a:path w="133" h="133">
                  <a:moveTo>
                    <a:pt x="133" y="0"/>
                  </a:moveTo>
                  <a:lnTo>
                    <a:pt x="133" y="0"/>
                  </a:lnTo>
                  <a:lnTo>
                    <a:pt x="0" y="0"/>
                  </a:lnTo>
                  <a:lnTo>
                    <a:pt x="0" y="133"/>
                  </a:lnTo>
                  <a:lnTo>
                    <a:pt x="133" y="133"/>
                  </a:lnTo>
                  <a:lnTo>
                    <a:pt x="133" y="0"/>
                  </a:ln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70" name="Freeform 22">
              <a:extLst>
                <a:ext uri="{FF2B5EF4-FFF2-40B4-BE49-F238E27FC236}">
                  <a16:creationId xmlns:a16="http://schemas.microsoft.com/office/drawing/2014/main" id="{B6D91BD7-EA2D-48EC-9395-F691BD170B1A}"/>
                </a:ext>
              </a:extLst>
            </p:cNvPr>
            <p:cNvSpPr>
              <a:spLocks/>
            </p:cNvSpPr>
            <p:nvPr/>
          </p:nvSpPr>
          <p:spPr bwMode="auto">
            <a:xfrm>
              <a:off x="4496" y="1896"/>
              <a:ext cx="108" cy="108"/>
            </a:xfrm>
            <a:custGeom>
              <a:avLst/>
              <a:gdLst>
                <a:gd name="T0" fmla="*/ 87 w 174"/>
                <a:gd name="T1" fmla="*/ 0 h 174"/>
                <a:gd name="T2" fmla="*/ 87 w 174"/>
                <a:gd name="T3" fmla="*/ 0 h 174"/>
                <a:gd name="T4" fmla="*/ 0 w 174"/>
                <a:gd name="T5" fmla="*/ 87 h 174"/>
                <a:gd name="T6" fmla="*/ 87 w 174"/>
                <a:gd name="T7" fmla="*/ 174 h 174"/>
                <a:gd name="T8" fmla="*/ 174 w 174"/>
                <a:gd name="T9" fmla="*/ 87 h 174"/>
                <a:gd name="T10" fmla="*/ 87 w 174"/>
                <a:gd name="T11" fmla="*/ 0 h 174"/>
              </a:gdLst>
              <a:ahLst/>
              <a:cxnLst>
                <a:cxn ang="0">
                  <a:pos x="T0" y="T1"/>
                </a:cxn>
                <a:cxn ang="0">
                  <a:pos x="T2" y="T3"/>
                </a:cxn>
                <a:cxn ang="0">
                  <a:pos x="T4" y="T5"/>
                </a:cxn>
                <a:cxn ang="0">
                  <a:pos x="T6" y="T7"/>
                </a:cxn>
                <a:cxn ang="0">
                  <a:pos x="T8" y="T9"/>
                </a:cxn>
                <a:cxn ang="0">
                  <a:pos x="T10" y="T11"/>
                </a:cxn>
              </a:cxnLst>
              <a:rect l="0" t="0" r="r" b="b"/>
              <a:pathLst>
                <a:path w="174" h="174">
                  <a:moveTo>
                    <a:pt x="87" y="0"/>
                  </a:moveTo>
                  <a:lnTo>
                    <a:pt x="87" y="0"/>
                  </a:lnTo>
                  <a:lnTo>
                    <a:pt x="0" y="87"/>
                  </a:lnTo>
                  <a:lnTo>
                    <a:pt x="87" y="174"/>
                  </a:lnTo>
                  <a:lnTo>
                    <a:pt x="174" y="87"/>
                  </a:lnTo>
                  <a:lnTo>
                    <a:pt x="87" y="0"/>
                  </a:ln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grpSp>
      <p:grpSp>
        <p:nvGrpSpPr>
          <p:cNvPr id="73" name="Group 25">
            <a:extLst>
              <a:ext uri="{FF2B5EF4-FFF2-40B4-BE49-F238E27FC236}">
                <a16:creationId xmlns:a16="http://schemas.microsoft.com/office/drawing/2014/main" id="{4841ACE0-10C7-48EE-A6FA-DA9DFA62EED5}"/>
              </a:ext>
              <a:ext uri="{C183D7F6-B498-43B3-948B-1728B52AA6E4}">
                <adec:decorative xmlns:adec="http://schemas.microsoft.com/office/drawing/2017/decorative" val="1"/>
              </a:ext>
            </a:extLst>
          </p:cNvPr>
          <p:cNvGrpSpPr>
            <a:grpSpLocks noChangeAspect="1"/>
          </p:cNvGrpSpPr>
          <p:nvPr/>
        </p:nvGrpSpPr>
        <p:grpSpPr bwMode="auto">
          <a:xfrm>
            <a:off x="8352746" y="4645204"/>
            <a:ext cx="546856" cy="544785"/>
            <a:chOff x="5406" y="2993"/>
            <a:chExt cx="264" cy="263"/>
          </a:xfrm>
        </p:grpSpPr>
        <p:sp>
          <p:nvSpPr>
            <p:cNvPr id="75" name="Freeform 26">
              <a:extLst>
                <a:ext uri="{FF2B5EF4-FFF2-40B4-BE49-F238E27FC236}">
                  <a16:creationId xmlns:a16="http://schemas.microsoft.com/office/drawing/2014/main" id="{7C5DE414-B64E-4C70-8125-921095C1FA4F}"/>
                </a:ext>
              </a:extLst>
            </p:cNvPr>
            <p:cNvSpPr>
              <a:spLocks/>
            </p:cNvSpPr>
            <p:nvPr/>
          </p:nvSpPr>
          <p:spPr bwMode="auto">
            <a:xfrm>
              <a:off x="5406" y="2993"/>
              <a:ext cx="264" cy="198"/>
            </a:xfrm>
            <a:custGeom>
              <a:avLst/>
              <a:gdLst>
                <a:gd name="T0" fmla="*/ 416 w 426"/>
                <a:gd name="T1" fmla="*/ 8 h 319"/>
                <a:gd name="T2" fmla="*/ 416 w 426"/>
                <a:gd name="T3" fmla="*/ 8 h 319"/>
                <a:gd name="T4" fmla="*/ 406 w 426"/>
                <a:gd name="T5" fmla="*/ 2 h 319"/>
                <a:gd name="T6" fmla="*/ 393 w 426"/>
                <a:gd name="T7" fmla="*/ 0 h 319"/>
                <a:gd name="T8" fmla="*/ 33 w 426"/>
                <a:gd name="T9" fmla="*/ 0 h 319"/>
                <a:gd name="T10" fmla="*/ 20 w 426"/>
                <a:gd name="T11" fmla="*/ 2 h 319"/>
                <a:gd name="T12" fmla="*/ 9 w 426"/>
                <a:gd name="T13" fmla="*/ 8 h 319"/>
                <a:gd name="T14" fmla="*/ 2 w 426"/>
                <a:gd name="T15" fmla="*/ 19 h 319"/>
                <a:gd name="T16" fmla="*/ 0 w 426"/>
                <a:gd name="T17" fmla="*/ 32 h 319"/>
                <a:gd name="T18" fmla="*/ 0 w 426"/>
                <a:gd name="T19" fmla="*/ 285 h 319"/>
                <a:gd name="T20" fmla="*/ 2 w 426"/>
                <a:gd name="T21" fmla="*/ 298 h 319"/>
                <a:gd name="T22" fmla="*/ 9 w 426"/>
                <a:gd name="T23" fmla="*/ 309 h 319"/>
                <a:gd name="T24" fmla="*/ 20 w 426"/>
                <a:gd name="T25" fmla="*/ 316 h 319"/>
                <a:gd name="T26" fmla="*/ 33 w 426"/>
                <a:gd name="T27" fmla="*/ 319 h 319"/>
                <a:gd name="T28" fmla="*/ 193 w 426"/>
                <a:gd name="T29" fmla="*/ 319 h 319"/>
                <a:gd name="T30" fmla="*/ 196 w 426"/>
                <a:gd name="T31" fmla="*/ 317 h 319"/>
                <a:gd name="T32" fmla="*/ 180 w 426"/>
                <a:gd name="T33" fmla="*/ 307 h 319"/>
                <a:gd name="T34" fmla="*/ 186 w 426"/>
                <a:gd name="T35" fmla="*/ 292 h 319"/>
                <a:gd name="T36" fmla="*/ 33 w 426"/>
                <a:gd name="T37" fmla="*/ 292 h 319"/>
                <a:gd name="T38" fmla="*/ 28 w 426"/>
                <a:gd name="T39" fmla="*/ 290 h 319"/>
                <a:gd name="T40" fmla="*/ 26 w 426"/>
                <a:gd name="T41" fmla="*/ 285 h 319"/>
                <a:gd name="T42" fmla="*/ 26 w 426"/>
                <a:gd name="T43" fmla="*/ 32 h 319"/>
                <a:gd name="T44" fmla="*/ 28 w 426"/>
                <a:gd name="T45" fmla="*/ 27 h 319"/>
                <a:gd name="T46" fmla="*/ 33 w 426"/>
                <a:gd name="T47" fmla="*/ 25 h 319"/>
                <a:gd name="T48" fmla="*/ 393 w 426"/>
                <a:gd name="T49" fmla="*/ 25 h 319"/>
                <a:gd name="T50" fmla="*/ 398 w 426"/>
                <a:gd name="T51" fmla="*/ 27 h 319"/>
                <a:gd name="T52" fmla="*/ 399 w 426"/>
                <a:gd name="T53" fmla="*/ 32 h 319"/>
                <a:gd name="T54" fmla="*/ 399 w 426"/>
                <a:gd name="T55" fmla="*/ 206 h 319"/>
                <a:gd name="T56" fmla="*/ 411 w 426"/>
                <a:gd name="T57" fmla="*/ 211 h 319"/>
                <a:gd name="T58" fmla="*/ 407 w 426"/>
                <a:gd name="T59" fmla="*/ 230 h 319"/>
                <a:gd name="T60" fmla="*/ 425 w 426"/>
                <a:gd name="T61" fmla="*/ 225 h 319"/>
                <a:gd name="T62" fmla="*/ 426 w 426"/>
                <a:gd name="T63" fmla="*/ 227 h 319"/>
                <a:gd name="T64" fmla="*/ 426 w 426"/>
                <a:gd name="T65" fmla="*/ 32 h 319"/>
                <a:gd name="T66" fmla="*/ 424 w 426"/>
                <a:gd name="T67" fmla="*/ 19 h 319"/>
                <a:gd name="T68" fmla="*/ 416 w 426"/>
                <a:gd name="T69" fmla="*/ 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319">
                  <a:moveTo>
                    <a:pt x="416" y="8"/>
                  </a:moveTo>
                  <a:lnTo>
                    <a:pt x="416" y="8"/>
                  </a:lnTo>
                  <a:cubicBezTo>
                    <a:pt x="413" y="5"/>
                    <a:pt x="410" y="3"/>
                    <a:pt x="406" y="2"/>
                  </a:cubicBezTo>
                  <a:cubicBezTo>
                    <a:pt x="402" y="0"/>
                    <a:pt x="397" y="0"/>
                    <a:pt x="393" y="0"/>
                  </a:cubicBezTo>
                  <a:lnTo>
                    <a:pt x="33" y="0"/>
                  </a:lnTo>
                  <a:cubicBezTo>
                    <a:pt x="28" y="0"/>
                    <a:pt x="24" y="0"/>
                    <a:pt x="20" y="2"/>
                  </a:cubicBezTo>
                  <a:cubicBezTo>
                    <a:pt x="16" y="3"/>
                    <a:pt x="12" y="5"/>
                    <a:pt x="9" y="8"/>
                  </a:cubicBezTo>
                  <a:cubicBezTo>
                    <a:pt x="6" y="11"/>
                    <a:pt x="4" y="15"/>
                    <a:pt x="2" y="19"/>
                  </a:cubicBezTo>
                  <a:cubicBezTo>
                    <a:pt x="0" y="23"/>
                    <a:pt x="0" y="27"/>
                    <a:pt x="0" y="32"/>
                  </a:cubicBezTo>
                  <a:lnTo>
                    <a:pt x="0" y="285"/>
                  </a:lnTo>
                  <a:cubicBezTo>
                    <a:pt x="0" y="290"/>
                    <a:pt x="0" y="294"/>
                    <a:pt x="2" y="298"/>
                  </a:cubicBezTo>
                  <a:cubicBezTo>
                    <a:pt x="4" y="302"/>
                    <a:pt x="6" y="306"/>
                    <a:pt x="9" y="309"/>
                  </a:cubicBezTo>
                  <a:cubicBezTo>
                    <a:pt x="12" y="312"/>
                    <a:pt x="16" y="314"/>
                    <a:pt x="20" y="316"/>
                  </a:cubicBezTo>
                  <a:cubicBezTo>
                    <a:pt x="24" y="318"/>
                    <a:pt x="28" y="319"/>
                    <a:pt x="33" y="319"/>
                  </a:cubicBezTo>
                  <a:lnTo>
                    <a:pt x="193" y="319"/>
                  </a:lnTo>
                  <a:lnTo>
                    <a:pt x="196" y="317"/>
                  </a:lnTo>
                  <a:lnTo>
                    <a:pt x="180" y="307"/>
                  </a:lnTo>
                  <a:lnTo>
                    <a:pt x="186" y="292"/>
                  </a:lnTo>
                  <a:lnTo>
                    <a:pt x="33" y="292"/>
                  </a:lnTo>
                  <a:cubicBezTo>
                    <a:pt x="31" y="292"/>
                    <a:pt x="29" y="291"/>
                    <a:pt x="28" y="290"/>
                  </a:cubicBezTo>
                  <a:cubicBezTo>
                    <a:pt x="27" y="289"/>
                    <a:pt x="26" y="287"/>
                    <a:pt x="26" y="285"/>
                  </a:cubicBezTo>
                  <a:lnTo>
                    <a:pt x="26" y="32"/>
                  </a:lnTo>
                  <a:cubicBezTo>
                    <a:pt x="26" y="30"/>
                    <a:pt x="27" y="28"/>
                    <a:pt x="28" y="27"/>
                  </a:cubicBezTo>
                  <a:cubicBezTo>
                    <a:pt x="29" y="26"/>
                    <a:pt x="31" y="25"/>
                    <a:pt x="33" y="25"/>
                  </a:cubicBezTo>
                  <a:lnTo>
                    <a:pt x="393" y="25"/>
                  </a:lnTo>
                  <a:cubicBezTo>
                    <a:pt x="395" y="25"/>
                    <a:pt x="396" y="26"/>
                    <a:pt x="398" y="27"/>
                  </a:cubicBezTo>
                  <a:cubicBezTo>
                    <a:pt x="399" y="28"/>
                    <a:pt x="399" y="30"/>
                    <a:pt x="399" y="32"/>
                  </a:cubicBezTo>
                  <a:lnTo>
                    <a:pt x="399" y="206"/>
                  </a:lnTo>
                  <a:lnTo>
                    <a:pt x="411" y="211"/>
                  </a:lnTo>
                  <a:lnTo>
                    <a:pt x="407" y="230"/>
                  </a:lnTo>
                  <a:lnTo>
                    <a:pt x="425" y="225"/>
                  </a:lnTo>
                  <a:lnTo>
                    <a:pt x="426" y="227"/>
                  </a:lnTo>
                  <a:lnTo>
                    <a:pt x="426" y="32"/>
                  </a:lnTo>
                  <a:cubicBezTo>
                    <a:pt x="426" y="27"/>
                    <a:pt x="425" y="23"/>
                    <a:pt x="424" y="19"/>
                  </a:cubicBezTo>
                  <a:cubicBezTo>
                    <a:pt x="422" y="15"/>
                    <a:pt x="419" y="11"/>
                    <a:pt x="416" y="8"/>
                  </a:cubicBez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76" name="Freeform 27">
              <a:extLst>
                <a:ext uri="{FF2B5EF4-FFF2-40B4-BE49-F238E27FC236}">
                  <a16:creationId xmlns:a16="http://schemas.microsoft.com/office/drawing/2014/main" id="{EBF01A56-C2F3-4AD3-9C99-2ED9BBC996C4}"/>
                </a:ext>
              </a:extLst>
            </p:cNvPr>
            <p:cNvSpPr>
              <a:spLocks/>
            </p:cNvSpPr>
            <p:nvPr/>
          </p:nvSpPr>
          <p:spPr bwMode="auto">
            <a:xfrm>
              <a:off x="5505" y="3142"/>
              <a:ext cx="30" cy="16"/>
            </a:xfrm>
            <a:custGeom>
              <a:avLst/>
              <a:gdLst>
                <a:gd name="T0" fmla="*/ 0 w 49"/>
                <a:gd name="T1" fmla="*/ 0 h 26"/>
                <a:gd name="T2" fmla="*/ 0 w 49"/>
                <a:gd name="T3" fmla="*/ 0 h 26"/>
                <a:gd name="T4" fmla="*/ 0 w 49"/>
                <a:gd name="T5" fmla="*/ 26 h 26"/>
                <a:gd name="T6" fmla="*/ 27 w 49"/>
                <a:gd name="T7" fmla="*/ 26 h 26"/>
                <a:gd name="T8" fmla="*/ 38 w 49"/>
                <a:gd name="T9" fmla="*/ 26 h 26"/>
                <a:gd name="T10" fmla="*/ 49 w 49"/>
                <a:gd name="T11" fmla="*/ 0 h 26"/>
                <a:gd name="T12" fmla="*/ 27 w 49"/>
                <a:gd name="T13" fmla="*/ 0 h 26"/>
                <a:gd name="T14" fmla="*/ 0 w 49"/>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6">
                  <a:moveTo>
                    <a:pt x="0" y="0"/>
                  </a:moveTo>
                  <a:lnTo>
                    <a:pt x="0" y="0"/>
                  </a:lnTo>
                  <a:lnTo>
                    <a:pt x="0" y="26"/>
                  </a:lnTo>
                  <a:lnTo>
                    <a:pt x="27" y="26"/>
                  </a:lnTo>
                  <a:lnTo>
                    <a:pt x="38" y="26"/>
                  </a:lnTo>
                  <a:lnTo>
                    <a:pt x="49" y="0"/>
                  </a:lnTo>
                  <a:lnTo>
                    <a:pt x="27" y="0"/>
                  </a:lnTo>
                  <a:lnTo>
                    <a:pt x="0" y="0"/>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77" name="Freeform 28">
              <a:extLst>
                <a:ext uri="{FF2B5EF4-FFF2-40B4-BE49-F238E27FC236}">
                  <a16:creationId xmlns:a16="http://schemas.microsoft.com/office/drawing/2014/main" id="{EC9DEFFA-734F-4756-A432-D8A7C1A424A5}"/>
                </a:ext>
              </a:extLst>
            </p:cNvPr>
            <p:cNvSpPr>
              <a:spLocks/>
            </p:cNvSpPr>
            <p:nvPr/>
          </p:nvSpPr>
          <p:spPr bwMode="auto">
            <a:xfrm>
              <a:off x="5669" y="3176"/>
              <a:ext cx="1" cy="2"/>
            </a:xfrm>
            <a:custGeom>
              <a:avLst/>
              <a:gdLst>
                <a:gd name="T0" fmla="*/ 2 w 2"/>
                <a:gd name="T1" fmla="*/ 3 h 4"/>
                <a:gd name="T2" fmla="*/ 2 w 2"/>
                <a:gd name="T3" fmla="*/ 3 h 4"/>
                <a:gd name="T4" fmla="*/ 1 w 2"/>
                <a:gd name="T5" fmla="*/ 0 h 4"/>
                <a:gd name="T6" fmla="*/ 0 w 2"/>
                <a:gd name="T7" fmla="*/ 4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lnTo>
                    <a:pt x="2" y="3"/>
                  </a:lnTo>
                  <a:lnTo>
                    <a:pt x="1" y="0"/>
                  </a:lnTo>
                  <a:cubicBezTo>
                    <a:pt x="1" y="1"/>
                    <a:pt x="0" y="3"/>
                    <a:pt x="0" y="4"/>
                  </a:cubicBezTo>
                  <a:lnTo>
                    <a:pt x="2" y="3"/>
                  </a:lnTo>
                  <a:close/>
                </a:path>
              </a:pathLst>
            </a:custGeom>
            <a:solidFill>
              <a:srgbClr val="C1C1C1"/>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78" name="Freeform 29">
              <a:extLst>
                <a:ext uri="{FF2B5EF4-FFF2-40B4-BE49-F238E27FC236}">
                  <a16:creationId xmlns:a16="http://schemas.microsoft.com/office/drawing/2014/main" id="{662CEBA4-E37C-4C16-869C-7E04B99208CC}"/>
                </a:ext>
              </a:extLst>
            </p:cNvPr>
            <p:cNvSpPr>
              <a:spLocks noEditPoints="1"/>
            </p:cNvSpPr>
            <p:nvPr/>
          </p:nvSpPr>
          <p:spPr bwMode="auto">
            <a:xfrm>
              <a:off x="5538" y="3124"/>
              <a:ext cx="132" cy="132"/>
            </a:xfrm>
            <a:custGeom>
              <a:avLst/>
              <a:gdLst>
                <a:gd name="T0" fmla="*/ 146 w 213"/>
                <a:gd name="T1" fmla="*/ 108 h 213"/>
                <a:gd name="T2" fmla="*/ 134 w 213"/>
                <a:gd name="T3" fmla="*/ 134 h 213"/>
                <a:gd name="T4" fmla="*/ 106 w 213"/>
                <a:gd name="T5" fmla="*/ 146 h 213"/>
                <a:gd name="T6" fmla="*/ 79 w 213"/>
                <a:gd name="T7" fmla="*/ 134 h 213"/>
                <a:gd name="T8" fmla="*/ 67 w 213"/>
                <a:gd name="T9" fmla="*/ 108 h 213"/>
                <a:gd name="T10" fmla="*/ 70 w 213"/>
                <a:gd name="T11" fmla="*/ 91 h 213"/>
                <a:gd name="T12" fmla="*/ 79 w 213"/>
                <a:gd name="T13" fmla="*/ 78 h 213"/>
                <a:gd name="T14" fmla="*/ 106 w 213"/>
                <a:gd name="T15" fmla="*/ 67 h 213"/>
                <a:gd name="T16" fmla="*/ 134 w 213"/>
                <a:gd name="T17" fmla="*/ 78 h 213"/>
                <a:gd name="T18" fmla="*/ 143 w 213"/>
                <a:gd name="T19" fmla="*/ 91 h 213"/>
                <a:gd name="T20" fmla="*/ 146 w 213"/>
                <a:gd name="T21" fmla="*/ 108 h 213"/>
                <a:gd name="T22" fmla="*/ 212 w 213"/>
                <a:gd name="T23" fmla="*/ 83 h 213"/>
                <a:gd name="T24" fmla="*/ 187 w 213"/>
                <a:gd name="T25" fmla="*/ 48 h 213"/>
                <a:gd name="T26" fmla="*/ 160 w 213"/>
                <a:gd name="T27" fmla="*/ 47 h 213"/>
                <a:gd name="T28" fmla="*/ 127 w 213"/>
                <a:gd name="T29" fmla="*/ 0 h 213"/>
                <a:gd name="T30" fmla="*/ 108 w 213"/>
                <a:gd name="T31" fmla="*/ 27 h 213"/>
                <a:gd name="T32" fmla="*/ 105 w 213"/>
                <a:gd name="T33" fmla="*/ 27 h 213"/>
                <a:gd name="T34" fmla="*/ 86 w 213"/>
                <a:gd name="T35" fmla="*/ 0 h 213"/>
                <a:gd name="T36" fmla="*/ 48 w 213"/>
                <a:gd name="T37" fmla="*/ 28 h 213"/>
                <a:gd name="T38" fmla="*/ 48 w 213"/>
                <a:gd name="T39" fmla="*/ 53 h 213"/>
                <a:gd name="T40" fmla="*/ 16 w 213"/>
                <a:gd name="T41" fmla="*/ 45 h 213"/>
                <a:gd name="T42" fmla="*/ 2 w 213"/>
                <a:gd name="T43" fmla="*/ 81 h 213"/>
                <a:gd name="T44" fmla="*/ 27 w 213"/>
                <a:gd name="T45" fmla="*/ 102 h 213"/>
                <a:gd name="T46" fmla="*/ 27 w 213"/>
                <a:gd name="T47" fmla="*/ 106 h 213"/>
                <a:gd name="T48" fmla="*/ 27 w 213"/>
                <a:gd name="T49" fmla="*/ 108 h 213"/>
                <a:gd name="T50" fmla="*/ 0 w 213"/>
                <a:gd name="T51" fmla="*/ 127 h 213"/>
                <a:gd name="T52" fmla="*/ 48 w 213"/>
                <a:gd name="T53" fmla="*/ 160 h 213"/>
                <a:gd name="T54" fmla="*/ 46 w 213"/>
                <a:gd name="T55" fmla="*/ 196 h 213"/>
                <a:gd name="T56" fmla="*/ 103 w 213"/>
                <a:gd name="T57" fmla="*/ 186 h 213"/>
                <a:gd name="T58" fmla="*/ 106 w 213"/>
                <a:gd name="T59" fmla="*/ 186 h 213"/>
                <a:gd name="T60" fmla="*/ 110 w 213"/>
                <a:gd name="T61" fmla="*/ 186 h 213"/>
                <a:gd name="T62" fmla="*/ 167 w 213"/>
                <a:gd name="T63" fmla="*/ 196 h 213"/>
                <a:gd name="T64" fmla="*/ 165 w 213"/>
                <a:gd name="T65" fmla="*/ 160 h 213"/>
                <a:gd name="T66" fmla="*/ 213 w 213"/>
                <a:gd name="T67" fmla="*/ 127 h 213"/>
                <a:gd name="T68" fmla="*/ 186 w 213"/>
                <a:gd name="T69" fmla="*/ 108 h 213"/>
                <a:gd name="T70" fmla="*/ 186 w 213"/>
                <a:gd name="T71" fmla="*/ 106 h 213"/>
                <a:gd name="T72" fmla="*/ 186 w 213"/>
                <a:gd name="T73" fmla="*/ 102 h 213"/>
                <a:gd name="T74" fmla="*/ 212 w 213"/>
                <a:gd name="T75" fmla="*/ 8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3" h="213">
                  <a:moveTo>
                    <a:pt x="146" y="108"/>
                  </a:moveTo>
                  <a:lnTo>
                    <a:pt x="146" y="108"/>
                  </a:lnTo>
                  <a:cubicBezTo>
                    <a:pt x="146" y="112"/>
                    <a:pt x="145" y="117"/>
                    <a:pt x="143" y="122"/>
                  </a:cubicBezTo>
                  <a:cubicBezTo>
                    <a:pt x="141" y="126"/>
                    <a:pt x="138" y="130"/>
                    <a:pt x="134" y="134"/>
                  </a:cubicBezTo>
                  <a:cubicBezTo>
                    <a:pt x="131" y="138"/>
                    <a:pt x="127" y="140"/>
                    <a:pt x="122" y="142"/>
                  </a:cubicBezTo>
                  <a:cubicBezTo>
                    <a:pt x="117" y="145"/>
                    <a:pt x="112" y="146"/>
                    <a:pt x="106" y="146"/>
                  </a:cubicBezTo>
                  <a:cubicBezTo>
                    <a:pt x="101" y="146"/>
                    <a:pt x="96" y="145"/>
                    <a:pt x="91" y="142"/>
                  </a:cubicBezTo>
                  <a:cubicBezTo>
                    <a:pt x="86" y="140"/>
                    <a:pt x="82" y="138"/>
                    <a:pt x="79" y="134"/>
                  </a:cubicBezTo>
                  <a:cubicBezTo>
                    <a:pt x="75" y="130"/>
                    <a:pt x="72" y="126"/>
                    <a:pt x="70" y="122"/>
                  </a:cubicBezTo>
                  <a:cubicBezTo>
                    <a:pt x="68" y="117"/>
                    <a:pt x="67" y="112"/>
                    <a:pt x="67" y="108"/>
                  </a:cubicBezTo>
                  <a:cubicBezTo>
                    <a:pt x="67" y="107"/>
                    <a:pt x="67" y="107"/>
                    <a:pt x="67" y="106"/>
                  </a:cubicBezTo>
                  <a:cubicBezTo>
                    <a:pt x="67" y="101"/>
                    <a:pt x="68" y="96"/>
                    <a:pt x="70" y="91"/>
                  </a:cubicBezTo>
                  <a:cubicBezTo>
                    <a:pt x="72" y="87"/>
                    <a:pt x="74" y="84"/>
                    <a:pt x="76" y="81"/>
                  </a:cubicBezTo>
                  <a:cubicBezTo>
                    <a:pt x="77" y="80"/>
                    <a:pt x="78" y="79"/>
                    <a:pt x="79" y="78"/>
                  </a:cubicBezTo>
                  <a:cubicBezTo>
                    <a:pt x="82" y="75"/>
                    <a:pt x="86" y="72"/>
                    <a:pt x="91" y="70"/>
                  </a:cubicBezTo>
                  <a:cubicBezTo>
                    <a:pt x="96" y="68"/>
                    <a:pt x="101" y="67"/>
                    <a:pt x="106" y="67"/>
                  </a:cubicBezTo>
                  <a:cubicBezTo>
                    <a:pt x="112" y="67"/>
                    <a:pt x="117" y="68"/>
                    <a:pt x="122" y="70"/>
                  </a:cubicBezTo>
                  <a:cubicBezTo>
                    <a:pt x="127" y="72"/>
                    <a:pt x="131" y="75"/>
                    <a:pt x="134" y="78"/>
                  </a:cubicBezTo>
                  <a:cubicBezTo>
                    <a:pt x="135" y="79"/>
                    <a:pt x="136" y="80"/>
                    <a:pt x="136" y="81"/>
                  </a:cubicBezTo>
                  <a:cubicBezTo>
                    <a:pt x="139" y="84"/>
                    <a:pt x="141" y="87"/>
                    <a:pt x="143" y="91"/>
                  </a:cubicBezTo>
                  <a:cubicBezTo>
                    <a:pt x="145" y="96"/>
                    <a:pt x="146" y="101"/>
                    <a:pt x="146" y="106"/>
                  </a:cubicBezTo>
                  <a:cubicBezTo>
                    <a:pt x="146" y="107"/>
                    <a:pt x="146" y="107"/>
                    <a:pt x="146" y="108"/>
                  </a:cubicBezTo>
                  <a:close/>
                  <a:moveTo>
                    <a:pt x="212" y="83"/>
                  </a:moveTo>
                  <a:lnTo>
                    <a:pt x="212" y="83"/>
                  </a:lnTo>
                  <a:lnTo>
                    <a:pt x="196" y="45"/>
                  </a:lnTo>
                  <a:lnTo>
                    <a:pt x="187" y="48"/>
                  </a:lnTo>
                  <a:lnTo>
                    <a:pt x="165" y="53"/>
                  </a:lnTo>
                  <a:cubicBezTo>
                    <a:pt x="164" y="51"/>
                    <a:pt x="162" y="49"/>
                    <a:pt x="160" y="47"/>
                  </a:cubicBezTo>
                  <a:lnTo>
                    <a:pt x="167" y="16"/>
                  </a:lnTo>
                  <a:lnTo>
                    <a:pt x="127" y="0"/>
                  </a:lnTo>
                  <a:lnTo>
                    <a:pt x="110" y="27"/>
                  </a:lnTo>
                  <a:cubicBezTo>
                    <a:pt x="110" y="27"/>
                    <a:pt x="109" y="27"/>
                    <a:pt x="108" y="27"/>
                  </a:cubicBezTo>
                  <a:cubicBezTo>
                    <a:pt x="108" y="27"/>
                    <a:pt x="107" y="27"/>
                    <a:pt x="106" y="27"/>
                  </a:cubicBezTo>
                  <a:cubicBezTo>
                    <a:pt x="106" y="27"/>
                    <a:pt x="105" y="27"/>
                    <a:pt x="105" y="27"/>
                  </a:cubicBezTo>
                  <a:cubicBezTo>
                    <a:pt x="104" y="27"/>
                    <a:pt x="103" y="27"/>
                    <a:pt x="103" y="27"/>
                  </a:cubicBezTo>
                  <a:lnTo>
                    <a:pt x="86" y="0"/>
                  </a:lnTo>
                  <a:lnTo>
                    <a:pt x="46" y="16"/>
                  </a:lnTo>
                  <a:lnTo>
                    <a:pt x="48" y="28"/>
                  </a:lnTo>
                  <a:lnTo>
                    <a:pt x="53" y="47"/>
                  </a:lnTo>
                  <a:cubicBezTo>
                    <a:pt x="51" y="49"/>
                    <a:pt x="49" y="51"/>
                    <a:pt x="48" y="53"/>
                  </a:cubicBezTo>
                  <a:lnTo>
                    <a:pt x="27" y="48"/>
                  </a:lnTo>
                  <a:lnTo>
                    <a:pt x="16" y="45"/>
                  </a:lnTo>
                  <a:lnTo>
                    <a:pt x="13" y="54"/>
                  </a:lnTo>
                  <a:lnTo>
                    <a:pt x="2" y="81"/>
                  </a:lnTo>
                  <a:lnTo>
                    <a:pt x="0" y="86"/>
                  </a:lnTo>
                  <a:lnTo>
                    <a:pt x="27" y="102"/>
                  </a:lnTo>
                  <a:cubicBezTo>
                    <a:pt x="27" y="103"/>
                    <a:pt x="27" y="104"/>
                    <a:pt x="27" y="104"/>
                  </a:cubicBezTo>
                  <a:cubicBezTo>
                    <a:pt x="27" y="105"/>
                    <a:pt x="27" y="106"/>
                    <a:pt x="27" y="106"/>
                  </a:cubicBezTo>
                  <a:cubicBezTo>
                    <a:pt x="27" y="107"/>
                    <a:pt x="27" y="107"/>
                    <a:pt x="27" y="108"/>
                  </a:cubicBezTo>
                  <a:cubicBezTo>
                    <a:pt x="27" y="108"/>
                    <a:pt x="27" y="108"/>
                    <a:pt x="27" y="108"/>
                  </a:cubicBezTo>
                  <a:cubicBezTo>
                    <a:pt x="27" y="109"/>
                    <a:pt x="27" y="109"/>
                    <a:pt x="27" y="110"/>
                  </a:cubicBezTo>
                  <a:lnTo>
                    <a:pt x="0" y="127"/>
                  </a:lnTo>
                  <a:lnTo>
                    <a:pt x="16" y="167"/>
                  </a:lnTo>
                  <a:lnTo>
                    <a:pt x="48" y="160"/>
                  </a:lnTo>
                  <a:cubicBezTo>
                    <a:pt x="49" y="162"/>
                    <a:pt x="51" y="163"/>
                    <a:pt x="53" y="165"/>
                  </a:cubicBezTo>
                  <a:lnTo>
                    <a:pt x="46" y="196"/>
                  </a:lnTo>
                  <a:lnTo>
                    <a:pt x="86" y="213"/>
                  </a:lnTo>
                  <a:lnTo>
                    <a:pt x="103" y="186"/>
                  </a:lnTo>
                  <a:cubicBezTo>
                    <a:pt x="103" y="186"/>
                    <a:pt x="104" y="186"/>
                    <a:pt x="105" y="186"/>
                  </a:cubicBezTo>
                  <a:cubicBezTo>
                    <a:pt x="105" y="186"/>
                    <a:pt x="106" y="186"/>
                    <a:pt x="106" y="186"/>
                  </a:cubicBezTo>
                  <a:cubicBezTo>
                    <a:pt x="107" y="186"/>
                    <a:pt x="108" y="186"/>
                    <a:pt x="108" y="186"/>
                  </a:cubicBezTo>
                  <a:cubicBezTo>
                    <a:pt x="109" y="186"/>
                    <a:pt x="110" y="186"/>
                    <a:pt x="110" y="186"/>
                  </a:cubicBezTo>
                  <a:lnTo>
                    <a:pt x="127" y="213"/>
                  </a:lnTo>
                  <a:lnTo>
                    <a:pt x="167" y="196"/>
                  </a:lnTo>
                  <a:lnTo>
                    <a:pt x="160" y="165"/>
                  </a:lnTo>
                  <a:cubicBezTo>
                    <a:pt x="162" y="163"/>
                    <a:pt x="164" y="162"/>
                    <a:pt x="165" y="160"/>
                  </a:cubicBezTo>
                  <a:lnTo>
                    <a:pt x="196" y="167"/>
                  </a:lnTo>
                  <a:lnTo>
                    <a:pt x="213" y="127"/>
                  </a:lnTo>
                  <a:lnTo>
                    <a:pt x="186" y="110"/>
                  </a:lnTo>
                  <a:cubicBezTo>
                    <a:pt x="186" y="109"/>
                    <a:pt x="186" y="109"/>
                    <a:pt x="186" y="108"/>
                  </a:cubicBezTo>
                  <a:cubicBezTo>
                    <a:pt x="186" y="108"/>
                    <a:pt x="186" y="107"/>
                    <a:pt x="186" y="107"/>
                  </a:cubicBezTo>
                  <a:cubicBezTo>
                    <a:pt x="186" y="107"/>
                    <a:pt x="186" y="106"/>
                    <a:pt x="186" y="106"/>
                  </a:cubicBezTo>
                  <a:cubicBezTo>
                    <a:pt x="186" y="106"/>
                    <a:pt x="186" y="105"/>
                    <a:pt x="186" y="104"/>
                  </a:cubicBezTo>
                  <a:cubicBezTo>
                    <a:pt x="186" y="104"/>
                    <a:pt x="186" y="103"/>
                    <a:pt x="186" y="102"/>
                  </a:cubicBezTo>
                  <a:lnTo>
                    <a:pt x="211" y="87"/>
                  </a:lnTo>
                  <a:cubicBezTo>
                    <a:pt x="211" y="86"/>
                    <a:pt x="212" y="84"/>
                    <a:pt x="212" y="83"/>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sp>
          <p:nvSpPr>
            <p:cNvPr id="79" name="Freeform 30">
              <a:extLst>
                <a:ext uri="{FF2B5EF4-FFF2-40B4-BE49-F238E27FC236}">
                  <a16:creationId xmlns:a16="http://schemas.microsoft.com/office/drawing/2014/main" id="{80323056-CEC3-4468-8D2F-0CFE5B5DECB9}"/>
                </a:ext>
              </a:extLst>
            </p:cNvPr>
            <p:cNvSpPr>
              <a:spLocks/>
            </p:cNvSpPr>
            <p:nvPr/>
          </p:nvSpPr>
          <p:spPr bwMode="auto">
            <a:xfrm>
              <a:off x="5597" y="3182"/>
              <a:ext cx="15" cy="16"/>
            </a:xfrm>
            <a:custGeom>
              <a:avLst/>
              <a:gdLst>
                <a:gd name="T0" fmla="*/ 21 w 25"/>
                <a:gd name="T1" fmla="*/ 4 h 26"/>
                <a:gd name="T2" fmla="*/ 21 w 25"/>
                <a:gd name="T3" fmla="*/ 4 h 26"/>
                <a:gd name="T4" fmla="*/ 17 w 25"/>
                <a:gd name="T5" fmla="*/ 1 h 26"/>
                <a:gd name="T6" fmla="*/ 12 w 25"/>
                <a:gd name="T7" fmla="*/ 0 h 26"/>
                <a:gd name="T8" fmla="*/ 8 w 25"/>
                <a:gd name="T9" fmla="*/ 1 h 26"/>
                <a:gd name="T10" fmla="*/ 3 w 25"/>
                <a:gd name="T11" fmla="*/ 4 h 26"/>
                <a:gd name="T12" fmla="*/ 1 w 25"/>
                <a:gd name="T13" fmla="*/ 8 h 26"/>
                <a:gd name="T14" fmla="*/ 0 w 25"/>
                <a:gd name="T15" fmla="*/ 13 h 26"/>
                <a:gd name="T16" fmla="*/ 0 w 25"/>
                <a:gd name="T17" fmla="*/ 15 h 26"/>
                <a:gd name="T18" fmla="*/ 1 w 25"/>
                <a:gd name="T19" fmla="*/ 18 h 26"/>
                <a:gd name="T20" fmla="*/ 3 w 25"/>
                <a:gd name="T21" fmla="*/ 22 h 26"/>
                <a:gd name="T22" fmla="*/ 8 w 25"/>
                <a:gd name="T23" fmla="*/ 25 h 26"/>
                <a:gd name="T24" fmla="*/ 12 w 25"/>
                <a:gd name="T25" fmla="*/ 26 h 26"/>
                <a:gd name="T26" fmla="*/ 17 w 25"/>
                <a:gd name="T27" fmla="*/ 25 h 26"/>
                <a:gd name="T28" fmla="*/ 21 w 25"/>
                <a:gd name="T29" fmla="*/ 22 h 26"/>
                <a:gd name="T30" fmla="*/ 24 w 25"/>
                <a:gd name="T31" fmla="*/ 18 h 26"/>
                <a:gd name="T32" fmla="*/ 25 w 25"/>
                <a:gd name="T33" fmla="*/ 15 h 26"/>
                <a:gd name="T34" fmla="*/ 25 w 25"/>
                <a:gd name="T35" fmla="*/ 13 h 26"/>
                <a:gd name="T36" fmla="*/ 24 w 25"/>
                <a:gd name="T37" fmla="*/ 8 h 26"/>
                <a:gd name="T38" fmla="*/ 21 w 25"/>
                <a:gd name="T39" fmla="*/ 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26">
                  <a:moveTo>
                    <a:pt x="21" y="4"/>
                  </a:moveTo>
                  <a:lnTo>
                    <a:pt x="21" y="4"/>
                  </a:lnTo>
                  <a:cubicBezTo>
                    <a:pt x="20" y="3"/>
                    <a:pt x="19" y="2"/>
                    <a:pt x="17" y="1"/>
                  </a:cubicBezTo>
                  <a:cubicBezTo>
                    <a:pt x="16" y="1"/>
                    <a:pt x="14" y="0"/>
                    <a:pt x="12" y="0"/>
                  </a:cubicBezTo>
                  <a:cubicBezTo>
                    <a:pt x="11" y="0"/>
                    <a:pt x="9" y="1"/>
                    <a:pt x="8" y="1"/>
                  </a:cubicBezTo>
                  <a:cubicBezTo>
                    <a:pt x="6" y="2"/>
                    <a:pt x="5" y="3"/>
                    <a:pt x="3" y="4"/>
                  </a:cubicBezTo>
                  <a:cubicBezTo>
                    <a:pt x="2" y="5"/>
                    <a:pt x="1" y="7"/>
                    <a:pt x="1" y="8"/>
                  </a:cubicBezTo>
                  <a:cubicBezTo>
                    <a:pt x="0" y="10"/>
                    <a:pt x="0" y="11"/>
                    <a:pt x="0" y="13"/>
                  </a:cubicBezTo>
                  <a:cubicBezTo>
                    <a:pt x="0" y="14"/>
                    <a:pt x="0" y="14"/>
                    <a:pt x="0" y="15"/>
                  </a:cubicBezTo>
                  <a:cubicBezTo>
                    <a:pt x="0" y="16"/>
                    <a:pt x="0" y="17"/>
                    <a:pt x="1" y="18"/>
                  </a:cubicBezTo>
                  <a:cubicBezTo>
                    <a:pt x="1" y="20"/>
                    <a:pt x="2" y="21"/>
                    <a:pt x="3" y="22"/>
                  </a:cubicBezTo>
                  <a:cubicBezTo>
                    <a:pt x="5" y="23"/>
                    <a:pt x="6" y="24"/>
                    <a:pt x="8" y="25"/>
                  </a:cubicBezTo>
                  <a:cubicBezTo>
                    <a:pt x="9" y="26"/>
                    <a:pt x="11" y="26"/>
                    <a:pt x="12" y="26"/>
                  </a:cubicBezTo>
                  <a:cubicBezTo>
                    <a:pt x="14" y="26"/>
                    <a:pt x="16" y="26"/>
                    <a:pt x="17" y="25"/>
                  </a:cubicBezTo>
                  <a:cubicBezTo>
                    <a:pt x="19" y="24"/>
                    <a:pt x="20" y="23"/>
                    <a:pt x="21" y="22"/>
                  </a:cubicBezTo>
                  <a:cubicBezTo>
                    <a:pt x="23" y="21"/>
                    <a:pt x="24" y="20"/>
                    <a:pt x="24" y="18"/>
                  </a:cubicBezTo>
                  <a:cubicBezTo>
                    <a:pt x="25" y="17"/>
                    <a:pt x="25" y="16"/>
                    <a:pt x="25" y="15"/>
                  </a:cubicBezTo>
                  <a:cubicBezTo>
                    <a:pt x="25" y="14"/>
                    <a:pt x="25" y="14"/>
                    <a:pt x="25" y="13"/>
                  </a:cubicBezTo>
                  <a:cubicBezTo>
                    <a:pt x="25" y="11"/>
                    <a:pt x="25" y="10"/>
                    <a:pt x="24" y="8"/>
                  </a:cubicBezTo>
                  <a:cubicBezTo>
                    <a:pt x="24" y="7"/>
                    <a:pt x="23" y="5"/>
                    <a:pt x="21" y="4"/>
                  </a:cubicBezTo>
                  <a:close/>
                </a:path>
              </a:pathLst>
            </a:custGeom>
            <a:solidFill>
              <a:srgbClr val="0078D4"/>
            </a:solidFill>
            <a:ln w="0">
              <a:noFill/>
              <a:prstDash val="solid"/>
              <a:round/>
              <a:headEnd/>
              <a:tailEnd/>
            </a:ln>
          </p:spPr>
          <p:txBody>
            <a:bodyPr vert="horz" wrap="square" lIns="89642" tIns="44821" rIns="89642" bIns="44821" numCol="1" anchor="t" anchorCtr="0" compatLnSpc="1">
              <a:prstTxWarp prst="textNoShape">
                <a:avLst/>
              </a:prstTxWarp>
            </a:bodyPr>
            <a:lstStyle/>
            <a:p>
              <a:pPr defTabSz="914367">
                <a:defRPr/>
              </a:pPr>
              <a:endParaRPr lang="en-US" sz="1765">
                <a:solidFill>
                  <a:prstClr val="black"/>
                </a:solidFill>
                <a:latin typeface="Calibri" panose="020F0502020204030204"/>
              </a:endParaRPr>
            </a:p>
          </p:txBody>
        </p:sp>
      </p:grpSp>
    </p:spTree>
    <p:extLst>
      <p:ext uri="{BB962C8B-B14F-4D97-AF65-F5344CB8AC3E}">
        <p14:creationId xmlns:p14="http://schemas.microsoft.com/office/powerpoint/2010/main" val="731655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64B3E02-A08D-4966-9E04-93FF7EE73616}"/>
              </a:ext>
            </a:extLst>
          </p:cNvPr>
          <p:cNvSpPr>
            <a:spLocks noGrp="1"/>
          </p:cNvSpPr>
          <p:nvPr>
            <p:ph type="title"/>
          </p:nvPr>
        </p:nvSpPr>
        <p:spPr>
          <a:xfrm>
            <a:off x="478675" y="426315"/>
            <a:ext cx="11126527" cy="814661"/>
          </a:xfrm>
        </p:spPr>
        <p:txBody>
          <a:bodyPr/>
          <a:lstStyle/>
          <a:p>
            <a:pPr>
              <a:lnSpc>
                <a:spcPct val="100000"/>
              </a:lnSpc>
              <a:spcBef>
                <a:spcPts val="0"/>
              </a:spcBef>
            </a:pPr>
            <a:r>
              <a:rPr lang="en-US" sz="3529" spc="0">
                <a:solidFill>
                  <a:schemeClr val="tx1"/>
                </a:solidFill>
                <a:latin typeface="Segoe UI Semibold" panose="020B0702040204020203" pitchFamily="34" charset="0"/>
                <a:cs typeface="Segoe UI Semibold" panose="020B0702040204020203" pitchFamily="34" charset="0"/>
              </a:rPr>
              <a:t>Example: Digital events guiding principles</a:t>
            </a:r>
            <a:br>
              <a:rPr lang="en-US" sz="1961" spc="0">
                <a:solidFill>
                  <a:srgbClr val="000000"/>
                </a:solidFill>
                <a:latin typeface="Segoe UI Semibold"/>
                <a:cs typeface="Segoe UI"/>
              </a:rPr>
            </a:br>
            <a:r>
              <a:rPr lang="en-US" sz="1765" spc="0">
                <a:solidFill>
                  <a:srgbClr val="000000"/>
                </a:solidFill>
                <a:latin typeface="+mn-lt"/>
                <a:cs typeface="Segoe UI"/>
              </a:rPr>
              <a:t>Event Mission: Online content and interactive experiences that foster learning, connection and inspiration</a:t>
            </a:r>
            <a:endParaRPr lang="en-US" sz="1961" spc="0">
              <a:solidFill>
                <a:schemeClr val="tx1"/>
              </a:solidFill>
              <a:latin typeface="+mn-lt"/>
              <a:cs typeface="Segoe UI Semibold" panose="020B0702040204020203" pitchFamily="34" charset="0"/>
            </a:endParaRPr>
          </a:p>
        </p:txBody>
      </p:sp>
      <p:sp>
        <p:nvSpPr>
          <p:cNvPr id="16" name="Text Placeholder 5">
            <a:extLst>
              <a:ext uri="{FF2B5EF4-FFF2-40B4-BE49-F238E27FC236}">
                <a16:creationId xmlns:a16="http://schemas.microsoft.com/office/drawing/2014/main" id="{0DCAB05B-8852-4DC6-8261-575EBAB0E0BC}"/>
              </a:ext>
            </a:extLst>
          </p:cNvPr>
          <p:cNvSpPr txBox="1">
            <a:spLocks/>
          </p:cNvSpPr>
          <p:nvPr/>
        </p:nvSpPr>
        <p:spPr>
          <a:xfrm>
            <a:off x="478674" y="1862529"/>
            <a:ext cx="5504348" cy="1163280"/>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1100">
                <a:gradFill>
                  <a:gsLst>
                    <a:gs pos="0">
                      <a:srgbClr val="1A1A1A"/>
                    </a:gs>
                    <a:gs pos="100000">
                      <a:srgbClr val="1A1A1A"/>
                    </a:gs>
                  </a:gsLst>
                  <a:lin ang="8100000" scaled="1"/>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914225">
              <a:defRPr/>
            </a:pPr>
            <a:r>
              <a:rPr lang="en-US" sz="1765">
                <a:solidFill>
                  <a:srgbClr val="000000"/>
                </a:solidFill>
                <a:latin typeface="Segoe UI Semibold" panose="020B0702040204020203" pitchFamily="34" charset="0"/>
                <a:cs typeface="Segoe UI Semibold" panose="020B0702040204020203" pitchFamily="34" charset="0"/>
              </a:rPr>
              <a:t>Approach with empathy and inclusion</a:t>
            </a:r>
          </a:p>
          <a:p>
            <a:pPr marL="0" lvl="1" defTabSz="914225">
              <a:defRPr/>
            </a:pPr>
            <a:r>
              <a:rPr lang="en-US" sz="1176">
                <a:solidFill>
                  <a:srgbClr val="000000"/>
                </a:solidFill>
                <a:latin typeface="Segoe UI"/>
              </a:rPr>
              <a:t>Adapt to audience needs/feelings, enabling </a:t>
            </a:r>
            <a:br>
              <a:rPr lang="en-US" sz="1176">
                <a:solidFill>
                  <a:srgbClr val="000000"/>
                </a:solidFill>
                <a:latin typeface="Segoe UI"/>
              </a:rPr>
            </a:br>
            <a:r>
              <a:rPr lang="en-US" sz="1176">
                <a:solidFill>
                  <a:srgbClr val="000000"/>
                </a:solidFill>
                <a:latin typeface="Segoe UI"/>
              </a:rPr>
              <a:t>all to feel welcome, present and able to connect.</a:t>
            </a:r>
          </a:p>
        </p:txBody>
      </p:sp>
      <p:sp>
        <p:nvSpPr>
          <p:cNvPr id="17" name="Text Placeholder 5">
            <a:extLst>
              <a:ext uri="{FF2B5EF4-FFF2-40B4-BE49-F238E27FC236}">
                <a16:creationId xmlns:a16="http://schemas.microsoft.com/office/drawing/2014/main" id="{C240F3A7-9061-4753-AF22-34874A2DCEED}"/>
              </a:ext>
            </a:extLst>
          </p:cNvPr>
          <p:cNvSpPr txBox="1">
            <a:spLocks/>
          </p:cNvSpPr>
          <p:nvPr/>
        </p:nvSpPr>
        <p:spPr>
          <a:xfrm>
            <a:off x="478676" y="3127615"/>
            <a:ext cx="5504348" cy="1163280"/>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1100">
                <a:gradFill>
                  <a:gsLst>
                    <a:gs pos="0">
                      <a:srgbClr val="1A1A1A"/>
                    </a:gs>
                    <a:gs pos="100000">
                      <a:srgbClr val="1A1A1A"/>
                    </a:gs>
                  </a:gsLst>
                  <a:lin ang="8100000" scaled="1"/>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914225">
              <a:defRPr/>
            </a:pPr>
            <a:r>
              <a:rPr lang="en-US" sz="1765">
                <a:solidFill>
                  <a:srgbClr val="000000"/>
                </a:solidFill>
                <a:latin typeface="Segoe UI Semibold" panose="020B0702040204020203" pitchFamily="34" charset="0"/>
                <a:cs typeface="Segoe UI Semibold" panose="020B0702040204020203" pitchFamily="34" charset="0"/>
              </a:rPr>
              <a:t>Communicate core narratives</a:t>
            </a:r>
          </a:p>
          <a:p>
            <a:pPr marL="0" lvl="1" defTabSz="914225">
              <a:defRPr/>
            </a:pPr>
            <a:r>
              <a:rPr lang="en-US" sz="1176">
                <a:solidFill>
                  <a:srgbClr val="000000"/>
                </a:solidFill>
                <a:latin typeface="Segoe UI"/>
              </a:rPr>
              <a:t>Deliver learning content, core messaging, authentic brand experience, priority solutions and engagement opportunities.</a:t>
            </a:r>
          </a:p>
        </p:txBody>
      </p:sp>
      <p:sp>
        <p:nvSpPr>
          <p:cNvPr id="18" name="Text Placeholder 5">
            <a:extLst>
              <a:ext uri="{FF2B5EF4-FFF2-40B4-BE49-F238E27FC236}">
                <a16:creationId xmlns:a16="http://schemas.microsoft.com/office/drawing/2014/main" id="{F80D4EF5-024D-49C5-9343-7A2F691A67BC}"/>
              </a:ext>
            </a:extLst>
          </p:cNvPr>
          <p:cNvSpPr txBox="1">
            <a:spLocks/>
          </p:cNvSpPr>
          <p:nvPr/>
        </p:nvSpPr>
        <p:spPr>
          <a:xfrm>
            <a:off x="6096000" y="1862529"/>
            <a:ext cx="5504348" cy="1163280"/>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1100">
                <a:gradFill>
                  <a:gsLst>
                    <a:gs pos="0">
                      <a:srgbClr val="1A1A1A"/>
                    </a:gs>
                    <a:gs pos="100000">
                      <a:srgbClr val="1A1A1A"/>
                    </a:gs>
                  </a:gsLst>
                  <a:lin ang="8100000" scaled="1"/>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914225">
              <a:defRPr/>
            </a:pPr>
            <a:r>
              <a:rPr lang="en-US" sz="1765">
                <a:solidFill>
                  <a:srgbClr val="000000"/>
                </a:solidFill>
                <a:latin typeface="Segoe UI Semibold" panose="020B0702040204020203" pitchFamily="34" charset="0"/>
                <a:cs typeface="Segoe UI Semibold" panose="020B0702040204020203" pitchFamily="34" charset="0"/>
              </a:rPr>
              <a:t>Be a digital content platform </a:t>
            </a:r>
          </a:p>
          <a:p>
            <a:pPr marL="0" lvl="1" defTabSz="914225">
              <a:defRPr/>
            </a:pPr>
            <a:r>
              <a:rPr lang="en-US" sz="1176">
                <a:solidFill>
                  <a:srgbClr val="000000"/>
                </a:solidFill>
                <a:latin typeface="Segoe UI" panose="020B0502040204020203" pitchFamily="34" charset="0"/>
                <a:cs typeface="Segoe UI" panose="020B0502040204020203" pitchFamily="34" charset="0"/>
              </a:rPr>
              <a:t>Media and user experience optimized for digital consumption.</a:t>
            </a:r>
          </a:p>
        </p:txBody>
      </p:sp>
      <p:sp>
        <p:nvSpPr>
          <p:cNvPr id="19" name="Text Placeholder 5">
            <a:extLst>
              <a:ext uri="{FF2B5EF4-FFF2-40B4-BE49-F238E27FC236}">
                <a16:creationId xmlns:a16="http://schemas.microsoft.com/office/drawing/2014/main" id="{FDA89670-2C34-4AD1-9758-C8A9A0785801}"/>
              </a:ext>
            </a:extLst>
          </p:cNvPr>
          <p:cNvSpPr txBox="1">
            <a:spLocks/>
          </p:cNvSpPr>
          <p:nvPr/>
        </p:nvSpPr>
        <p:spPr>
          <a:xfrm>
            <a:off x="6096002" y="3123438"/>
            <a:ext cx="5504348" cy="1163280"/>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1100">
                <a:gradFill>
                  <a:gsLst>
                    <a:gs pos="0">
                      <a:srgbClr val="1A1A1A"/>
                    </a:gs>
                    <a:gs pos="100000">
                      <a:srgbClr val="1A1A1A"/>
                    </a:gs>
                  </a:gsLst>
                  <a:lin ang="8100000" scaled="1"/>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914225">
              <a:defRPr/>
            </a:pPr>
            <a:r>
              <a:rPr lang="en-US" sz="1765">
                <a:solidFill>
                  <a:srgbClr val="000000"/>
                </a:solidFill>
                <a:latin typeface="Segoe UI Semibold" panose="020B0702040204020203" pitchFamily="34" charset="0"/>
                <a:cs typeface="Segoe UI Semibold" panose="020B0702040204020203" pitchFamily="34" charset="0"/>
              </a:rPr>
              <a:t>Earn audience attention</a:t>
            </a:r>
          </a:p>
          <a:p>
            <a:pPr marL="0" lvl="1" defTabSz="914225">
              <a:defRPr/>
            </a:pPr>
            <a:r>
              <a:rPr lang="en-US" sz="1176">
                <a:solidFill>
                  <a:srgbClr val="000000"/>
                </a:solidFill>
                <a:latin typeface="Segoe UI"/>
                <a:cs typeface="Segoe UI Semibold" panose="020B0702040204020203" pitchFamily="34" charset="0"/>
              </a:rPr>
              <a:t>Help users prioritize content via promotions, schedule reminders and participation rewards.</a:t>
            </a:r>
          </a:p>
        </p:txBody>
      </p:sp>
      <p:sp>
        <p:nvSpPr>
          <p:cNvPr id="20" name="Text Placeholder 5">
            <a:extLst>
              <a:ext uri="{FF2B5EF4-FFF2-40B4-BE49-F238E27FC236}">
                <a16:creationId xmlns:a16="http://schemas.microsoft.com/office/drawing/2014/main" id="{8537B6A3-3C97-4004-8FF0-CD94A5890EA3}"/>
              </a:ext>
            </a:extLst>
          </p:cNvPr>
          <p:cNvSpPr txBox="1">
            <a:spLocks/>
          </p:cNvSpPr>
          <p:nvPr/>
        </p:nvSpPr>
        <p:spPr>
          <a:xfrm>
            <a:off x="478676" y="4392702"/>
            <a:ext cx="5504348" cy="1163280"/>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1100">
                <a:gradFill>
                  <a:gsLst>
                    <a:gs pos="0">
                      <a:srgbClr val="1A1A1A"/>
                    </a:gs>
                    <a:gs pos="100000">
                      <a:srgbClr val="1A1A1A"/>
                    </a:gs>
                  </a:gsLst>
                  <a:lin ang="8100000" scaled="1"/>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914225">
              <a:defRPr/>
            </a:pPr>
            <a:r>
              <a:rPr lang="en-US" sz="1765">
                <a:solidFill>
                  <a:srgbClr val="000000"/>
                </a:solidFill>
                <a:latin typeface="Segoe UI Semibold" panose="020B0702040204020203" pitchFamily="34" charset="0"/>
                <a:cs typeface="Segoe UI Semibold" panose="020B0702040204020203" pitchFamily="34" charset="0"/>
              </a:rPr>
              <a:t>Access the experts</a:t>
            </a:r>
          </a:p>
          <a:p>
            <a:pPr marL="0" lvl="1" defTabSz="914225">
              <a:defRPr/>
            </a:pPr>
            <a:r>
              <a:rPr lang="en-US" sz="1176">
                <a:solidFill>
                  <a:srgbClr val="000000"/>
                </a:solidFill>
                <a:latin typeface="Segoe UI" panose="020B0502040204020203" pitchFamily="34" charset="0"/>
                <a:cs typeface="Segoe UI" panose="020B0502040204020203" pitchFamily="34" charset="0"/>
              </a:rPr>
              <a:t>Reduce friction. Expand connection opportunities.  Get information from the source. </a:t>
            </a:r>
            <a:endParaRPr lang="en-US" sz="1568">
              <a:solidFill>
                <a:srgbClr val="000000"/>
              </a:solidFill>
              <a:latin typeface="Segoe UI" panose="020B0502040204020203" pitchFamily="34" charset="0"/>
              <a:cs typeface="Segoe UI" panose="020B0502040204020203" pitchFamily="34" charset="0"/>
            </a:endParaRPr>
          </a:p>
        </p:txBody>
      </p:sp>
      <p:sp>
        <p:nvSpPr>
          <p:cNvPr id="21" name="Text Placeholder 5">
            <a:extLst>
              <a:ext uri="{FF2B5EF4-FFF2-40B4-BE49-F238E27FC236}">
                <a16:creationId xmlns:a16="http://schemas.microsoft.com/office/drawing/2014/main" id="{EEFB975F-E16C-4AC2-9391-ED9DB7952411}"/>
              </a:ext>
            </a:extLst>
          </p:cNvPr>
          <p:cNvSpPr txBox="1">
            <a:spLocks/>
          </p:cNvSpPr>
          <p:nvPr/>
        </p:nvSpPr>
        <p:spPr>
          <a:xfrm>
            <a:off x="6096000" y="4392702"/>
            <a:ext cx="5504348" cy="1163280"/>
          </a:xfrm>
          <a:prstGeom prst="rect">
            <a:avLst/>
          </a:prstGeom>
          <a:solidFill>
            <a:schemeClr val="tx1">
              <a:lumMod val="10000"/>
              <a:lumOff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defPPr>
              <a:defRPr lang="en-US"/>
            </a:defPPr>
            <a:lvl1pPr defTabSz="932472" fontAlgn="base">
              <a:spcBef>
                <a:spcPct val="0"/>
              </a:spcBef>
              <a:spcAft>
                <a:spcPct val="0"/>
              </a:spcAft>
              <a:defRPr sz="1100">
                <a:gradFill>
                  <a:gsLst>
                    <a:gs pos="0">
                      <a:srgbClr val="1A1A1A"/>
                    </a:gs>
                    <a:gs pos="100000">
                      <a:srgbClr val="1A1A1A"/>
                    </a:gs>
                  </a:gsLst>
                  <a:lin ang="8100000" scaled="1"/>
                </a:gra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defTabSz="914225">
              <a:defRPr/>
            </a:pPr>
            <a:r>
              <a:rPr lang="en-US" sz="1765">
                <a:solidFill>
                  <a:srgbClr val="000000"/>
                </a:solidFill>
                <a:latin typeface="Segoe UI Semibold" panose="020B0702040204020203" pitchFamily="34" charset="0"/>
                <a:cs typeface="Segoe UI Semibold" panose="020B0702040204020203" pitchFamily="34" charset="0"/>
              </a:rPr>
              <a:t>Embrace real time feedback &amp; change</a:t>
            </a:r>
          </a:p>
          <a:p>
            <a:pPr marL="0" lvl="1" defTabSz="914225">
              <a:defRPr/>
            </a:pPr>
            <a:r>
              <a:rPr lang="en-US" sz="1176">
                <a:solidFill>
                  <a:srgbClr val="000000"/>
                </a:solidFill>
                <a:latin typeface="Segoe UI"/>
              </a:rPr>
              <a:t>Incorporate real time feedback for content and event experiences.  Be willing to quickly change to deliver a better event. </a:t>
            </a:r>
          </a:p>
        </p:txBody>
      </p:sp>
      <p:sp>
        <p:nvSpPr>
          <p:cNvPr id="3" name="TextBox 2">
            <a:extLst>
              <a:ext uri="{FF2B5EF4-FFF2-40B4-BE49-F238E27FC236}">
                <a16:creationId xmlns:a16="http://schemas.microsoft.com/office/drawing/2014/main" id="{5303853A-4184-4697-AF76-E32CC6721BDF}"/>
              </a:ext>
              <a:ext uri="{C183D7F6-B498-43B3-948B-1728B52AA6E4}">
                <adec:decorative xmlns:adec="http://schemas.microsoft.com/office/drawing/2017/decorative" val="1"/>
              </a:ext>
            </a:extLst>
          </p:cNvPr>
          <p:cNvSpPr txBox="1"/>
          <p:nvPr/>
        </p:nvSpPr>
        <p:spPr>
          <a:xfrm>
            <a:off x="11846586" y="6094498"/>
            <a:ext cx="345415" cy="323601"/>
          </a:xfrm>
          <a:prstGeom prst="rect">
            <a:avLst/>
          </a:prstGeom>
          <a:solidFill>
            <a:schemeClr val="tx1">
              <a:lumMod val="10000"/>
              <a:lumOff val="90000"/>
            </a:schemeClr>
          </a:solidFill>
        </p:spPr>
        <p:txBody>
          <a:bodyPr wrap="none" lIns="134464" tIns="89642" rIns="134464" bIns="89642" rtlCol="0">
            <a:spAutoFit/>
          </a:bodyPr>
          <a:lstStyle/>
          <a:p>
            <a:pPr defTabSz="914367">
              <a:lnSpc>
                <a:spcPct val="90000"/>
              </a:lnSpc>
              <a:spcAft>
                <a:spcPts val="588"/>
              </a:spcAft>
            </a:pPr>
            <a:r>
              <a:rPr lang="en-US" sz="1029">
                <a:solidFill>
                  <a:srgbClr val="2F2F2F"/>
                </a:solidFill>
                <a:latin typeface="Segoe UI Semibold"/>
              </a:rPr>
              <a:t>8</a:t>
            </a:r>
          </a:p>
        </p:txBody>
      </p:sp>
    </p:spTree>
    <p:extLst>
      <p:ext uri="{BB962C8B-B14F-4D97-AF65-F5344CB8AC3E}">
        <p14:creationId xmlns:p14="http://schemas.microsoft.com/office/powerpoint/2010/main" val="376459192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D90394E-7E2F-4C25-803E-B717AFB79FE8}"/>
              </a:ext>
              <a:ext uri="{C183D7F6-B498-43B3-948B-1728B52AA6E4}">
                <adec:decorative xmlns:adec="http://schemas.microsoft.com/office/drawing/2017/decorative" val="1"/>
              </a:ext>
            </a:extLst>
          </p:cNvPr>
          <p:cNvSpPr/>
          <p:nvPr/>
        </p:nvSpPr>
        <p:spPr bwMode="auto">
          <a:xfrm>
            <a:off x="5312131" y="5098737"/>
            <a:ext cx="3184017" cy="149178"/>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2F2F2F"/>
              </a:solidFill>
              <a:latin typeface="Segoe UI"/>
              <a:ea typeface="Segoe UI" pitchFamily="34" charset="0"/>
              <a:cs typeface="Segoe UI" pitchFamily="34" charset="0"/>
            </a:endParaRPr>
          </a:p>
        </p:txBody>
      </p:sp>
      <p:sp>
        <p:nvSpPr>
          <p:cNvPr id="55" name="Rectangle 54">
            <a:extLst>
              <a:ext uri="{FF2B5EF4-FFF2-40B4-BE49-F238E27FC236}">
                <a16:creationId xmlns:a16="http://schemas.microsoft.com/office/drawing/2014/main" id="{68B66DD0-6C98-4FD7-B76D-6DA04322FE04}"/>
              </a:ext>
              <a:ext uri="{C183D7F6-B498-43B3-948B-1728B52AA6E4}">
                <adec:decorative xmlns:adec="http://schemas.microsoft.com/office/drawing/2017/decorative" val="1"/>
              </a:ext>
            </a:extLst>
          </p:cNvPr>
          <p:cNvSpPr/>
          <p:nvPr/>
        </p:nvSpPr>
        <p:spPr bwMode="auto">
          <a:xfrm>
            <a:off x="3378800" y="5098737"/>
            <a:ext cx="2717200" cy="14917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2F2F2F"/>
              </a:solidFill>
              <a:latin typeface="Segoe UI"/>
              <a:ea typeface="Segoe UI" pitchFamily="34" charset="0"/>
              <a:cs typeface="Segoe UI" pitchFamily="34" charset="0"/>
            </a:endParaRPr>
          </a:p>
        </p:txBody>
      </p:sp>
      <p:sp>
        <p:nvSpPr>
          <p:cNvPr id="8" name="Rectangle 7">
            <a:extLst>
              <a:ext uri="{FF2B5EF4-FFF2-40B4-BE49-F238E27FC236}">
                <a16:creationId xmlns:a16="http://schemas.microsoft.com/office/drawing/2014/main" id="{EE0C560A-FBA4-4378-939A-455C356C04E0}"/>
              </a:ext>
              <a:ext uri="{C183D7F6-B498-43B3-948B-1728B52AA6E4}">
                <adec:decorative xmlns:adec="http://schemas.microsoft.com/office/drawing/2017/decorative" val="1"/>
              </a:ext>
            </a:extLst>
          </p:cNvPr>
          <p:cNvSpPr/>
          <p:nvPr/>
        </p:nvSpPr>
        <p:spPr bwMode="auto">
          <a:xfrm>
            <a:off x="8355993" y="1738934"/>
            <a:ext cx="3513303" cy="3508980"/>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2B96E541-BE2D-4733-B439-99E2DDA249C5}"/>
              </a:ext>
              <a:ext uri="{C183D7F6-B498-43B3-948B-1728B52AA6E4}">
                <adec:decorative xmlns:adec="http://schemas.microsoft.com/office/drawing/2017/decorative" val="1"/>
              </a:ext>
            </a:extLst>
          </p:cNvPr>
          <p:cNvSpPr/>
          <p:nvPr/>
        </p:nvSpPr>
        <p:spPr bwMode="auto">
          <a:xfrm>
            <a:off x="397048" y="1730817"/>
            <a:ext cx="3461756" cy="351709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40" name="Rectangle 39">
            <a:extLst>
              <a:ext uri="{FF2B5EF4-FFF2-40B4-BE49-F238E27FC236}">
                <a16:creationId xmlns:a16="http://schemas.microsoft.com/office/drawing/2014/main" id="{34ED9D03-676C-4885-B8BF-70DE04A45394}"/>
              </a:ext>
              <a:ext uri="{C183D7F6-B498-43B3-948B-1728B52AA6E4}">
                <adec:decorative xmlns:adec="http://schemas.microsoft.com/office/drawing/2017/decorative" val="1"/>
              </a:ext>
            </a:extLst>
          </p:cNvPr>
          <p:cNvSpPr/>
          <p:nvPr/>
        </p:nvSpPr>
        <p:spPr bwMode="auto">
          <a:xfrm>
            <a:off x="5312131" y="2536908"/>
            <a:ext cx="3184017" cy="2660458"/>
          </a:xfrm>
          <a:prstGeom prst="rect">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2F2F2F"/>
              </a:solidFill>
              <a:latin typeface="Segoe UI"/>
              <a:ea typeface="Segoe UI" pitchFamily="34" charset="0"/>
              <a:cs typeface="Segoe UI" pitchFamily="34" charset="0"/>
            </a:endParaRPr>
          </a:p>
        </p:txBody>
      </p:sp>
      <p:sp>
        <p:nvSpPr>
          <p:cNvPr id="37" name="Rectangle 36">
            <a:extLst>
              <a:ext uri="{FF2B5EF4-FFF2-40B4-BE49-F238E27FC236}">
                <a16:creationId xmlns:a16="http://schemas.microsoft.com/office/drawing/2014/main" id="{1200F088-D266-4E06-81E0-8C60371A8415}"/>
              </a:ext>
              <a:ext uri="{C183D7F6-B498-43B3-948B-1728B52AA6E4}">
                <adec:decorative xmlns:adec="http://schemas.microsoft.com/office/drawing/2017/decorative" val="1"/>
              </a:ext>
            </a:extLst>
          </p:cNvPr>
          <p:cNvSpPr/>
          <p:nvPr/>
        </p:nvSpPr>
        <p:spPr bwMode="auto">
          <a:xfrm>
            <a:off x="3378800" y="2536908"/>
            <a:ext cx="2717200" cy="2660458"/>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2F2F2F"/>
              </a:solidFill>
              <a:latin typeface="Segoe UI"/>
              <a:ea typeface="Segoe UI" pitchFamily="34" charset="0"/>
              <a:cs typeface="Segoe UI" pitchFamily="34" charset="0"/>
            </a:endParaRPr>
          </a:p>
        </p:txBody>
      </p:sp>
      <p:grpSp>
        <p:nvGrpSpPr>
          <p:cNvPr id="49" name="Group 48">
            <a:extLst>
              <a:ext uri="{FF2B5EF4-FFF2-40B4-BE49-F238E27FC236}">
                <a16:creationId xmlns:a16="http://schemas.microsoft.com/office/drawing/2014/main" id="{EB2512CA-7E38-4770-8D2E-B454ABC29C71}"/>
              </a:ext>
              <a:ext uri="{C183D7F6-B498-43B3-948B-1728B52AA6E4}">
                <adec:decorative xmlns:adec="http://schemas.microsoft.com/office/drawing/2017/decorative" val="1"/>
              </a:ext>
            </a:extLst>
          </p:cNvPr>
          <p:cNvGrpSpPr/>
          <p:nvPr/>
        </p:nvGrpSpPr>
        <p:grpSpPr>
          <a:xfrm rot="10800000">
            <a:off x="244668" y="2809919"/>
            <a:ext cx="4141893" cy="1993563"/>
            <a:chOff x="7523603" y="2628067"/>
            <a:chExt cx="4142481" cy="1993846"/>
          </a:xfrm>
        </p:grpSpPr>
        <p:sp>
          <p:nvSpPr>
            <p:cNvPr id="52" name="Rectangle 51">
              <a:extLst>
                <a:ext uri="{FF2B5EF4-FFF2-40B4-BE49-F238E27FC236}">
                  <a16:creationId xmlns:a16="http://schemas.microsoft.com/office/drawing/2014/main" id="{C69BF194-BDD6-4790-AE28-C45FA57DA612}"/>
                </a:ext>
              </a:extLst>
            </p:cNvPr>
            <p:cNvSpPr/>
            <p:nvPr/>
          </p:nvSpPr>
          <p:spPr bwMode="auto">
            <a:xfrm>
              <a:off x="7819218" y="2628071"/>
              <a:ext cx="3846866" cy="199384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2F2F2F"/>
                </a:solidFill>
                <a:latin typeface="Segoe UI"/>
                <a:ea typeface="Segoe UI" pitchFamily="34" charset="0"/>
                <a:cs typeface="Segoe UI" pitchFamily="34" charset="0"/>
              </a:endParaRPr>
            </a:p>
          </p:txBody>
        </p:sp>
        <p:sp>
          <p:nvSpPr>
            <p:cNvPr id="53" name="Trapezoid 52">
              <a:extLst>
                <a:ext uri="{FF2B5EF4-FFF2-40B4-BE49-F238E27FC236}">
                  <a16:creationId xmlns:a16="http://schemas.microsoft.com/office/drawing/2014/main" id="{E627533E-91D3-4E35-9903-D0437AC3151E}"/>
                </a:ext>
              </a:extLst>
            </p:cNvPr>
            <p:cNvSpPr/>
            <p:nvPr/>
          </p:nvSpPr>
          <p:spPr bwMode="auto">
            <a:xfrm rot="16200000">
              <a:off x="6674490" y="3477180"/>
              <a:ext cx="1993841" cy="295615"/>
            </a:xfrm>
            <a:prstGeom prst="trapezoid">
              <a:avLst>
                <a:gd name="adj" fmla="val 77081"/>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 name="Conbination Events">
            <a:extLst>
              <a:ext uri="{FF2B5EF4-FFF2-40B4-BE49-F238E27FC236}">
                <a16:creationId xmlns:a16="http://schemas.microsoft.com/office/drawing/2014/main" id="{338DFD2F-E8D7-40E5-A560-967E61175F7D}"/>
              </a:ext>
            </a:extLst>
          </p:cNvPr>
          <p:cNvSpPr>
            <a:spLocks noGrp="1"/>
          </p:cNvSpPr>
          <p:nvPr>
            <p:ph type="title"/>
          </p:nvPr>
        </p:nvSpPr>
        <p:spPr>
          <a:xfrm>
            <a:off x="397047" y="353367"/>
            <a:ext cx="10806273" cy="543108"/>
          </a:xfrm>
        </p:spPr>
        <p:txBody>
          <a:bodyPr/>
          <a:lstStyle/>
          <a:p>
            <a:pPr>
              <a:lnSpc>
                <a:spcPct val="100000"/>
              </a:lnSpc>
            </a:pPr>
            <a:r>
              <a:rPr lang="en-US" sz="3529" spc="0" dirty="0"/>
              <a:t>Combination events</a:t>
            </a:r>
          </a:p>
        </p:txBody>
      </p:sp>
      <p:sp>
        <p:nvSpPr>
          <p:cNvPr id="38" name="Header Box">
            <a:extLst>
              <a:ext uri="{FF2B5EF4-FFF2-40B4-BE49-F238E27FC236}">
                <a16:creationId xmlns:a16="http://schemas.microsoft.com/office/drawing/2014/main" id="{F37CCD18-5324-4CDF-8071-123A3064AD8A}"/>
              </a:ext>
            </a:extLst>
          </p:cNvPr>
          <p:cNvSpPr txBox="1"/>
          <p:nvPr/>
        </p:nvSpPr>
        <p:spPr>
          <a:xfrm>
            <a:off x="397047" y="929030"/>
            <a:ext cx="11472249" cy="543108"/>
          </a:xfrm>
          <a:prstGeom prst="rect">
            <a:avLst/>
          </a:prstGeom>
          <a:noFill/>
        </p:spPr>
        <p:txBody>
          <a:bodyPr wrap="square" lIns="0" tIns="0" rIns="0" bIns="0" rtlCol="0">
            <a:spAutoFit/>
          </a:bodyPr>
          <a:lstStyle/>
          <a:p>
            <a:pPr defTabSz="914192"/>
            <a:r>
              <a:rPr lang="en-US" sz="1765">
                <a:solidFill>
                  <a:srgbClr val="000000"/>
                </a:solidFill>
                <a:latin typeface="Segoe UI"/>
              </a:rPr>
              <a:t>Large scale, multi-day events may be a combination of Teams meetings and Live Event experiences. Match the interaction and broadcast method to the audience need.  </a:t>
            </a:r>
          </a:p>
        </p:txBody>
      </p:sp>
      <p:sp>
        <p:nvSpPr>
          <p:cNvPr id="23" name="Isosceles Triangle 22">
            <a:extLst>
              <a:ext uri="{FF2B5EF4-FFF2-40B4-BE49-F238E27FC236}">
                <a16:creationId xmlns:a16="http://schemas.microsoft.com/office/drawing/2014/main" id="{56BC8707-8823-412A-BB57-DCA46258583C}"/>
              </a:ext>
              <a:ext uri="{C183D7F6-B498-43B3-948B-1728B52AA6E4}">
                <adec:decorative xmlns:adec="http://schemas.microsoft.com/office/drawing/2017/decorative" val="1"/>
              </a:ext>
            </a:extLst>
          </p:cNvPr>
          <p:cNvSpPr/>
          <p:nvPr/>
        </p:nvSpPr>
        <p:spPr bwMode="auto">
          <a:xfrm rot="16200000">
            <a:off x="7382192" y="1749545"/>
            <a:ext cx="977786" cy="969818"/>
          </a:xfrm>
          <a:prstGeom prst="triangle">
            <a:avLst>
              <a:gd name="adj" fmla="val 0"/>
            </a:avLst>
          </a:prstGeom>
          <a:solidFill>
            <a:srgbClr val="4B53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39A5716E-D395-40D1-90BD-E59055E15466}"/>
              </a:ext>
            </a:extLst>
          </p:cNvPr>
          <p:cNvSpPr txBox="1"/>
          <p:nvPr/>
        </p:nvSpPr>
        <p:spPr>
          <a:xfrm>
            <a:off x="1266934" y="1962260"/>
            <a:ext cx="1781613" cy="539822"/>
          </a:xfrm>
          <a:prstGeom prst="rect">
            <a:avLst/>
          </a:prstGeom>
          <a:noFill/>
        </p:spPr>
        <p:txBody>
          <a:bodyPr wrap="square" lIns="182854" tIns="146284" rIns="182854" bIns="146284" rtlCol="0">
            <a:spAutoFit/>
          </a:bodyPr>
          <a:lstStyle/>
          <a:p>
            <a:pPr defTabSz="914225">
              <a:lnSpc>
                <a:spcPct val="90000"/>
              </a:lnSpc>
              <a:spcAft>
                <a:spcPts val="600"/>
              </a:spcAft>
            </a:pPr>
            <a:r>
              <a:rPr lang="en-US" sz="1765">
                <a:solidFill>
                  <a:srgbClr val="FFFFFF"/>
                </a:solidFill>
                <a:latin typeface="Segoe UI Semibold"/>
              </a:rPr>
              <a:t>Live Events</a:t>
            </a:r>
          </a:p>
        </p:txBody>
      </p:sp>
      <p:sp>
        <p:nvSpPr>
          <p:cNvPr id="4" name="Keynotes">
            <a:extLst>
              <a:ext uri="{FF2B5EF4-FFF2-40B4-BE49-F238E27FC236}">
                <a16:creationId xmlns:a16="http://schemas.microsoft.com/office/drawing/2014/main" id="{DC27590A-B4FD-4836-8B59-B49637A27A9F}"/>
              </a:ext>
            </a:extLst>
          </p:cNvPr>
          <p:cNvSpPr>
            <a:spLocks noGrp="1"/>
          </p:cNvSpPr>
          <p:nvPr>
            <p:ph type="body" sz="quarter" idx="11"/>
          </p:nvPr>
        </p:nvSpPr>
        <p:spPr>
          <a:xfrm>
            <a:off x="489922" y="3018536"/>
            <a:ext cx="2862086" cy="181036"/>
          </a:xfrm>
        </p:spPr>
        <p:txBody>
          <a:bodyPr vert="horz" wrap="square" lIns="0" tIns="0" rIns="0" bIns="0" rtlCol="0">
            <a:spAutoFit/>
          </a:bodyPr>
          <a:lstStyle/>
          <a:p>
            <a:pPr>
              <a:lnSpc>
                <a:spcPct val="100000"/>
              </a:lnSpc>
              <a:spcBef>
                <a:spcPts val="0"/>
              </a:spcBef>
            </a:pPr>
            <a:r>
              <a:rPr lang="en-US" sz="1176">
                <a:solidFill>
                  <a:srgbClr val="0078D4"/>
                </a:solidFill>
              </a:rPr>
              <a:t>Keynotes</a:t>
            </a:r>
            <a:r>
              <a:rPr lang="en-US" sz="1176">
                <a:solidFill>
                  <a:schemeClr val="tx1"/>
                </a:solidFill>
              </a:rPr>
              <a:t> </a:t>
            </a:r>
            <a:endParaRPr lang="en-US" sz="1029">
              <a:solidFill>
                <a:schemeClr val="tx1"/>
              </a:solidFill>
            </a:endParaRPr>
          </a:p>
        </p:txBody>
      </p:sp>
      <p:sp>
        <p:nvSpPr>
          <p:cNvPr id="2" name="Keynote elements">
            <a:extLst>
              <a:ext uri="{FF2B5EF4-FFF2-40B4-BE49-F238E27FC236}">
                <a16:creationId xmlns:a16="http://schemas.microsoft.com/office/drawing/2014/main" id="{CE4F8459-A259-476D-AE3E-45949439006E}"/>
              </a:ext>
            </a:extLst>
          </p:cNvPr>
          <p:cNvSpPr txBox="1"/>
          <p:nvPr/>
        </p:nvSpPr>
        <p:spPr>
          <a:xfrm>
            <a:off x="474406" y="3324758"/>
            <a:ext cx="3083781" cy="950438"/>
          </a:xfrm>
          <a:prstGeom prst="rect">
            <a:avLst/>
          </a:prstGeom>
          <a:noFill/>
        </p:spPr>
        <p:txBody>
          <a:bodyPr wrap="square" lIns="0" tIns="0" rIns="0" bIns="0" rtlCol="0">
            <a:spAutoFit/>
          </a:bodyPr>
          <a:lstStyle/>
          <a:p>
            <a:pPr marL="285695" indent="-285695" defTabSz="914192">
              <a:spcAft>
                <a:spcPts val="588"/>
              </a:spcAft>
              <a:buClr>
                <a:srgbClr val="0078D4"/>
              </a:buClr>
              <a:buFont typeface="Wingdings" panose="05000000000000000000" pitchFamily="2" charset="2"/>
              <a:buChar char="ü"/>
            </a:pPr>
            <a:r>
              <a:rPr lang="en-US" sz="1176">
                <a:solidFill>
                  <a:srgbClr val="2F2F2F"/>
                </a:solidFill>
                <a:latin typeface="Segoe UI"/>
              </a:rPr>
              <a:t>All audience content</a:t>
            </a:r>
          </a:p>
          <a:p>
            <a:pPr marL="285695" indent="-285695" defTabSz="914192">
              <a:spcAft>
                <a:spcPts val="588"/>
              </a:spcAft>
              <a:buClr>
                <a:srgbClr val="0078D4"/>
              </a:buClr>
              <a:buFont typeface="Wingdings" panose="05000000000000000000" pitchFamily="2" charset="2"/>
              <a:buChar char="ü"/>
            </a:pPr>
            <a:r>
              <a:rPr lang="en-US" sz="1176">
                <a:solidFill>
                  <a:srgbClr val="2F2F2F"/>
                </a:solidFill>
                <a:latin typeface="Segoe UI"/>
              </a:rPr>
              <a:t>Primary conference speakers</a:t>
            </a:r>
          </a:p>
          <a:p>
            <a:pPr marL="285695" indent="-285695" defTabSz="914192">
              <a:spcAft>
                <a:spcPts val="588"/>
              </a:spcAft>
              <a:buClr>
                <a:srgbClr val="0078D4"/>
              </a:buClr>
              <a:buFont typeface="Wingdings" panose="05000000000000000000" pitchFamily="2" charset="2"/>
              <a:buChar char="ü"/>
            </a:pPr>
            <a:r>
              <a:rPr lang="en-US" sz="1176">
                <a:solidFill>
                  <a:srgbClr val="2F2F2F"/>
                </a:solidFill>
                <a:latin typeface="Segoe UI"/>
              </a:rPr>
              <a:t>Option for pre-recorded content</a:t>
            </a:r>
          </a:p>
          <a:p>
            <a:pPr marL="285695" indent="-285695" defTabSz="914192">
              <a:spcAft>
                <a:spcPts val="588"/>
              </a:spcAft>
              <a:buClr>
                <a:srgbClr val="0078D4"/>
              </a:buClr>
              <a:buFont typeface="Wingdings" panose="05000000000000000000" pitchFamily="2" charset="2"/>
              <a:buChar char="ü"/>
            </a:pPr>
            <a:r>
              <a:rPr lang="en-US" sz="1176">
                <a:solidFill>
                  <a:srgbClr val="2F2F2F"/>
                </a:solidFill>
                <a:latin typeface="Segoe UI"/>
              </a:rPr>
              <a:t>No competing content scheduled</a:t>
            </a:r>
          </a:p>
        </p:txBody>
      </p:sp>
      <p:grpSp>
        <p:nvGrpSpPr>
          <p:cNvPr id="36" name="Group 35">
            <a:extLst>
              <a:ext uri="{FF2B5EF4-FFF2-40B4-BE49-F238E27FC236}">
                <a16:creationId xmlns:a16="http://schemas.microsoft.com/office/drawing/2014/main" id="{E8F1C3A8-337A-4BAF-8E3F-B95D8D4BF820}"/>
              </a:ext>
              <a:ext uri="{C183D7F6-B498-43B3-948B-1728B52AA6E4}">
                <adec:decorative xmlns:adec="http://schemas.microsoft.com/office/drawing/2017/decorative" val="1"/>
              </a:ext>
            </a:extLst>
          </p:cNvPr>
          <p:cNvGrpSpPr/>
          <p:nvPr/>
        </p:nvGrpSpPr>
        <p:grpSpPr>
          <a:xfrm>
            <a:off x="7773384" y="2809924"/>
            <a:ext cx="4141893" cy="1993563"/>
            <a:chOff x="7523603" y="2628067"/>
            <a:chExt cx="4142481" cy="1993846"/>
          </a:xfrm>
        </p:grpSpPr>
        <p:sp>
          <p:nvSpPr>
            <p:cNvPr id="34" name="Rectangle 33">
              <a:extLst>
                <a:ext uri="{FF2B5EF4-FFF2-40B4-BE49-F238E27FC236}">
                  <a16:creationId xmlns:a16="http://schemas.microsoft.com/office/drawing/2014/main" id="{D886B131-7496-4A05-98F3-24D317522B7B}"/>
                </a:ext>
              </a:extLst>
            </p:cNvPr>
            <p:cNvSpPr/>
            <p:nvPr/>
          </p:nvSpPr>
          <p:spPr bwMode="auto">
            <a:xfrm>
              <a:off x="7819218" y="2628071"/>
              <a:ext cx="3846866" cy="199384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2F2F2F"/>
                </a:solidFill>
                <a:latin typeface="Segoe UI"/>
                <a:ea typeface="Segoe UI" pitchFamily="34" charset="0"/>
                <a:cs typeface="Segoe UI" pitchFamily="34" charset="0"/>
              </a:endParaRPr>
            </a:p>
          </p:txBody>
        </p:sp>
        <p:sp>
          <p:nvSpPr>
            <p:cNvPr id="35" name="Trapezoid 34">
              <a:extLst>
                <a:ext uri="{FF2B5EF4-FFF2-40B4-BE49-F238E27FC236}">
                  <a16:creationId xmlns:a16="http://schemas.microsoft.com/office/drawing/2014/main" id="{51D40BFB-A1A4-44A8-8898-D5648DC3A0CB}"/>
                </a:ext>
              </a:extLst>
            </p:cNvPr>
            <p:cNvSpPr/>
            <p:nvPr/>
          </p:nvSpPr>
          <p:spPr bwMode="auto">
            <a:xfrm rot="16200000">
              <a:off x="6674490" y="3477180"/>
              <a:ext cx="1993841" cy="295615"/>
            </a:xfrm>
            <a:prstGeom prst="trapezoid">
              <a:avLst>
                <a:gd name="adj" fmla="val 77081"/>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6" name="TextBox 15">
            <a:extLst>
              <a:ext uri="{FF2B5EF4-FFF2-40B4-BE49-F238E27FC236}">
                <a16:creationId xmlns:a16="http://schemas.microsoft.com/office/drawing/2014/main" id="{D0685DEE-4418-4ABD-994B-F3081418B990}"/>
              </a:ext>
            </a:extLst>
          </p:cNvPr>
          <p:cNvSpPr txBox="1"/>
          <p:nvPr/>
        </p:nvSpPr>
        <p:spPr>
          <a:xfrm>
            <a:off x="8485288" y="1964030"/>
            <a:ext cx="2442872" cy="539822"/>
          </a:xfrm>
          <a:prstGeom prst="rect">
            <a:avLst/>
          </a:prstGeom>
          <a:noFill/>
        </p:spPr>
        <p:txBody>
          <a:bodyPr wrap="square" lIns="182854" tIns="146284" rIns="182854" bIns="146284" rtlCol="0">
            <a:spAutoFit/>
          </a:bodyPr>
          <a:lstStyle/>
          <a:p>
            <a:pPr algn="r" defTabSz="914225">
              <a:lnSpc>
                <a:spcPct val="90000"/>
              </a:lnSpc>
              <a:spcAft>
                <a:spcPts val="600"/>
              </a:spcAft>
            </a:pPr>
            <a:r>
              <a:rPr lang="en-US" sz="1765">
                <a:solidFill>
                  <a:srgbClr val="FFFFFF"/>
                </a:solidFill>
                <a:latin typeface="Segoe UI Semibold"/>
              </a:rPr>
              <a:t>Teams Meetings</a:t>
            </a:r>
          </a:p>
        </p:txBody>
      </p:sp>
      <p:sp>
        <p:nvSpPr>
          <p:cNvPr id="6" name="Interactive content">
            <a:extLst>
              <a:ext uri="{FF2B5EF4-FFF2-40B4-BE49-F238E27FC236}">
                <a16:creationId xmlns:a16="http://schemas.microsoft.com/office/drawing/2014/main" id="{C89B50D3-B05F-49C3-AB86-E27ECFD35684}"/>
              </a:ext>
            </a:extLst>
          </p:cNvPr>
          <p:cNvSpPr>
            <a:spLocks noGrp="1"/>
          </p:cNvSpPr>
          <p:nvPr>
            <p:ph type="body" sz="quarter" idx="13"/>
          </p:nvPr>
        </p:nvSpPr>
        <p:spPr>
          <a:xfrm>
            <a:off x="8262415" y="3016618"/>
            <a:ext cx="3547151" cy="181036"/>
          </a:xfrm>
        </p:spPr>
        <p:txBody>
          <a:bodyPr vert="horz" wrap="square" lIns="0" tIns="0" rIns="0" bIns="0" rtlCol="0">
            <a:spAutoFit/>
          </a:bodyPr>
          <a:lstStyle/>
          <a:p>
            <a:pPr>
              <a:lnSpc>
                <a:spcPct val="100000"/>
              </a:lnSpc>
              <a:spcBef>
                <a:spcPts val="0"/>
              </a:spcBef>
            </a:pPr>
            <a:r>
              <a:rPr lang="en-US" sz="1176" b="1">
                <a:solidFill>
                  <a:srgbClr val="4B53BC"/>
                </a:solidFill>
                <a:latin typeface="+mn-lt"/>
              </a:rPr>
              <a:t>Interactive</a:t>
            </a:r>
            <a:endParaRPr lang="en-US" sz="1029" b="1">
              <a:solidFill>
                <a:srgbClr val="4B53BC"/>
              </a:solidFill>
              <a:latin typeface="+mn-lt"/>
            </a:endParaRPr>
          </a:p>
        </p:txBody>
      </p:sp>
      <p:sp>
        <p:nvSpPr>
          <p:cNvPr id="51" name="Interactive element examples">
            <a:extLst>
              <a:ext uri="{FF2B5EF4-FFF2-40B4-BE49-F238E27FC236}">
                <a16:creationId xmlns:a16="http://schemas.microsoft.com/office/drawing/2014/main" id="{616BCE16-30A6-44F5-94E7-451591AA762E}"/>
              </a:ext>
            </a:extLst>
          </p:cNvPr>
          <p:cNvSpPr txBox="1"/>
          <p:nvPr/>
        </p:nvSpPr>
        <p:spPr>
          <a:xfrm>
            <a:off x="8262415" y="3324450"/>
            <a:ext cx="3290363" cy="1131474"/>
          </a:xfrm>
          <a:prstGeom prst="rect">
            <a:avLst/>
          </a:prstGeom>
          <a:noFill/>
        </p:spPr>
        <p:txBody>
          <a:bodyPr wrap="square" lIns="0" tIns="0" rIns="0" bIns="0" rtlCol="0">
            <a:spAutoFit/>
          </a:bodyPr>
          <a:lstStyle/>
          <a:p>
            <a:pPr marL="285695" indent="-285695" defTabSz="914192">
              <a:spcAft>
                <a:spcPts val="588"/>
              </a:spcAft>
              <a:buClr>
                <a:srgbClr val="4B53BC"/>
              </a:buClr>
              <a:buFont typeface="Wingdings" panose="05000000000000000000" pitchFamily="2" charset="2"/>
              <a:buChar char="ü"/>
            </a:pPr>
            <a:r>
              <a:rPr lang="en-US" sz="1176">
                <a:solidFill>
                  <a:srgbClr val="2F2F2F"/>
                </a:solidFill>
                <a:latin typeface="Segoe UI"/>
              </a:rPr>
              <a:t>Two-way feedback sessions</a:t>
            </a:r>
          </a:p>
          <a:p>
            <a:pPr marL="285695" indent="-285695" defTabSz="914192">
              <a:spcAft>
                <a:spcPts val="588"/>
              </a:spcAft>
              <a:buClr>
                <a:srgbClr val="4B53BC"/>
              </a:buClr>
              <a:buFont typeface="Wingdings" panose="05000000000000000000" pitchFamily="2" charset="2"/>
              <a:buChar char="ü"/>
            </a:pPr>
            <a:r>
              <a:rPr lang="en-US" sz="1176">
                <a:solidFill>
                  <a:srgbClr val="2F2F2F"/>
                </a:solidFill>
                <a:latin typeface="Segoe UI"/>
              </a:rPr>
              <a:t>Interactive topics like feedback, ask-the-expert panels, hands-on-training</a:t>
            </a:r>
          </a:p>
          <a:p>
            <a:pPr marL="285695" indent="-285695" defTabSz="914192">
              <a:spcAft>
                <a:spcPts val="588"/>
              </a:spcAft>
              <a:buClr>
                <a:srgbClr val="4B53BC"/>
              </a:buClr>
              <a:buFont typeface="Wingdings" panose="05000000000000000000" pitchFamily="2" charset="2"/>
              <a:buChar char="ü"/>
            </a:pPr>
            <a:r>
              <a:rPr lang="en-US" sz="1176">
                <a:solidFill>
                  <a:srgbClr val="2F2F2F"/>
                </a:solidFill>
                <a:latin typeface="Segoe UI"/>
              </a:rPr>
              <a:t>Allowing attendees to unmute or share video</a:t>
            </a:r>
          </a:p>
          <a:p>
            <a:pPr marL="285695" indent="-285695" defTabSz="914192">
              <a:spcAft>
                <a:spcPts val="588"/>
              </a:spcAft>
              <a:buClr>
                <a:srgbClr val="4B53BC"/>
              </a:buClr>
              <a:buFont typeface="Wingdings" panose="05000000000000000000" pitchFamily="2" charset="2"/>
              <a:buChar char="ü"/>
            </a:pPr>
            <a:r>
              <a:rPr lang="en-US" sz="1176">
                <a:solidFill>
                  <a:srgbClr val="2F2F2F"/>
                </a:solidFill>
                <a:latin typeface="Segoe UI"/>
              </a:rPr>
              <a:t>Free flowing chat </a:t>
            </a:r>
          </a:p>
        </p:txBody>
      </p:sp>
      <p:grpSp>
        <p:nvGrpSpPr>
          <p:cNvPr id="45" name="Group 44">
            <a:extLst>
              <a:ext uri="{FF2B5EF4-FFF2-40B4-BE49-F238E27FC236}">
                <a16:creationId xmlns:a16="http://schemas.microsoft.com/office/drawing/2014/main" id="{34D3EBF5-B463-4608-9929-3F3D397227E0}"/>
              </a:ext>
              <a:ext uri="{C183D7F6-B498-43B3-948B-1728B52AA6E4}">
                <adec:decorative xmlns:adec="http://schemas.microsoft.com/office/drawing/2017/decorative" val="1"/>
              </a:ext>
            </a:extLst>
          </p:cNvPr>
          <p:cNvGrpSpPr/>
          <p:nvPr/>
        </p:nvGrpSpPr>
        <p:grpSpPr>
          <a:xfrm>
            <a:off x="541579" y="1858166"/>
            <a:ext cx="723417" cy="723417"/>
            <a:chOff x="412269" y="1632637"/>
            <a:chExt cx="1059305" cy="1059305"/>
          </a:xfrm>
        </p:grpSpPr>
        <p:sp>
          <p:nvSpPr>
            <p:cNvPr id="18" name="Oval 17">
              <a:extLst>
                <a:ext uri="{FF2B5EF4-FFF2-40B4-BE49-F238E27FC236}">
                  <a16:creationId xmlns:a16="http://schemas.microsoft.com/office/drawing/2014/main" id="{A1422862-B23A-4745-813A-C455A9D646CE}"/>
                </a:ext>
              </a:extLst>
            </p:cNvPr>
            <p:cNvSpPr/>
            <p:nvPr/>
          </p:nvSpPr>
          <p:spPr bwMode="auto">
            <a:xfrm>
              <a:off x="412269" y="1632637"/>
              <a:ext cx="1059305" cy="1059305"/>
            </a:xfrm>
            <a:prstGeom prst="ellipse">
              <a:avLst/>
            </a:prstGeom>
            <a:solidFill>
              <a:schemeClr val="bg2"/>
            </a:solidFill>
            <a:ln w="3810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0" name="Picture 19">
              <a:extLst>
                <a:ext uri="{FF2B5EF4-FFF2-40B4-BE49-F238E27FC236}">
                  <a16:creationId xmlns:a16="http://schemas.microsoft.com/office/drawing/2014/main" id="{05ABC23E-2204-4172-8F1D-68E76FC5C4EC}"/>
                </a:ext>
              </a:extLst>
            </p:cNvPr>
            <p:cNvPicPr>
              <a:picLocks noChangeAspect="1"/>
            </p:cNvPicPr>
            <p:nvPr/>
          </p:nvPicPr>
          <p:blipFill>
            <a:blip r:embed="rId3"/>
            <a:stretch>
              <a:fillRect/>
            </a:stretch>
          </p:blipFill>
          <p:spPr>
            <a:xfrm>
              <a:off x="578532" y="1825348"/>
              <a:ext cx="719962" cy="719962"/>
            </a:xfrm>
            <a:prstGeom prst="rect">
              <a:avLst/>
            </a:prstGeom>
          </p:spPr>
        </p:pic>
      </p:grpSp>
      <p:grpSp>
        <p:nvGrpSpPr>
          <p:cNvPr id="46" name="Group 45">
            <a:extLst>
              <a:ext uri="{FF2B5EF4-FFF2-40B4-BE49-F238E27FC236}">
                <a16:creationId xmlns:a16="http://schemas.microsoft.com/office/drawing/2014/main" id="{1D4E8E24-AAA0-4859-A969-46EF45DBC872}"/>
              </a:ext>
              <a:ext uri="{C183D7F6-B498-43B3-948B-1728B52AA6E4}">
                <adec:decorative xmlns:adec="http://schemas.microsoft.com/office/drawing/2017/decorative" val="1"/>
              </a:ext>
            </a:extLst>
          </p:cNvPr>
          <p:cNvGrpSpPr/>
          <p:nvPr/>
        </p:nvGrpSpPr>
        <p:grpSpPr>
          <a:xfrm>
            <a:off x="10937162" y="1858165"/>
            <a:ext cx="723417" cy="723417"/>
            <a:chOff x="10720426" y="1632636"/>
            <a:chExt cx="1059305" cy="1059305"/>
          </a:xfrm>
        </p:grpSpPr>
        <p:sp>
          <p:nvSpPr>
            <p:cNvPr id="19" name="Oval 18">
              <a:extLst>
                <a:ext uri="{FF2B5EF4-FFF2-40B4-BE49-F238E27FC236}">
                  <a16:creationId xmlns:a16="http://schemas.microsoft.com/office/drawing/2014/main" id="{F49F77C6-1372-4D44-8258-2A828AEA5420}"/>
                </a:ext>
              </a:extLst>
            </p:cNvPr>
            <p:cNvSpPr/>
            <p:nvPr/>
          </p:nvSpPr>
          <p:spPr bwMode="auto">
            <a:xfrm>
              <a:off x="10720426" y="1632636"/>
              <a:ext cx="1059305" cy="1059305"/>
            </a:xfrm>
            <a:prstGeom prst="ellipse">
              <a:avLst/>
            </a:prstGeom>
            <a:solidFill>
              <a:schemeClr val="bg2"/>
            </a:solidFill>
            <a:ln w="38100">
              <a:solidFill>
                <a:srgbClr val="4B53B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2" name="Group 4">
              <a:extLst>
                <a:ext uri="{FF2B5EF4-FFF2-40B4-BE49-F238E27FC236}">
                  <a16:creationId xmlns:a16="http://schemas.microsoft.com/office/drawing/2014/main" id="{743D4DB9-C334-4931-970A-AE6E3DA0062A}"/>
                </a:ext>
              </a:extLst>
            </p:cNvPr>
            <p:cNvGrpSpPr>
              <a:grpSpLocks noChangeAspect="1"/>
            </p:cNvGrpSpPr>
            <p:nvPr/>
          </p:nvGrpSpPr>
          <p:grpSpPr bwMode="auto">
            <a:xfrm>
              <a:off x="10920406" y="1923748"/>
              <a:ext cx="717550" cy="422276"/>
              <a:chOff x="6879" y="1361"/>
              <a:chExt cx="452" cy="266"/>
            </a:xfrm>
          </p:grpSpPr>
          <p:sp>
            <p:nvSpPr>
              <p:cNvPr id="24" name="Freeform 5">
                <a:extLst>
                  <a:ext uri="{FF2B5EF4-FFF2-40B4-BE49-F238E27FC236}">
                    <a16:creationId xmlns:a16="http://schemas.microsoft.com/office/drawing/2014/main" id="{1462C516-3DD0-4932-9B2F-FB3EB73F0FA9}"/>
                  </a:ext>
                </a:extLst>
              </p:cNvPr>
              <p:cNvSpPr>
                <a:spLocks/>
              </p:cNvSpPr>
              <p:nvPr/>
            </p:nvSpPr>
            <p:spPr bwMode="auto">
              <a:xfrm>
                <a:off x="6879" y="1557"/>
                <a:ext cx="100" cy="70"/>
              </a:xfrm>
              <a:custGeom>
                <a:avLst/>
                <a:gdLst>
                  <a:gd name="T0" fmla="*/ 0 w 75"/>
                  <a:gd name="T1" fmla="*/ 53 h 53"/>
                  <a:gd name="T2" fmla="*/ 0 w 75"/>
                  <a:gd name="T3" fmla="*/ 53 h 53"/>
                  <a:gd name="T4" fmla="*/ 63 w 75"/>
                  <a:gd name="T5" fmla="*/ 53 h 53"/>
                  <a:gd name="T6" fmla="*/ 63 w 75"/>
                  <a:gd name="T7" fmla="*/ 53 h 53"/>
                  <a:gd name="T8" fmla="*/ 75 w 75"/>
                  <a:gd name="T9" fmla="*/ 4 h 53"/>
                  <a:gd name="T10" fmla="*/ 54 w 75"/>
                  <a:gd name="T11" fmla="*/ 0 h 53"/>
                  <a:gd name="T12" fmla="*/ 0 w 75"/>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75" h="53">
                    <a:moveTo>
                      <a:pt x="0" y="53"/>
                    </a:moveTo>
                    <a:lnTo>
                      <a:pt x="0" y="53"/>
                    </a:lnTo>
                    <a:lnTo>
                      <a:pt x="63" y="53"/>
                    </a:lnTo>
                    <a:lnTo>
                      <a:pt x="63" y="53"/>
                    </a:lnTo>
                    <a:cubicBezTo>
                      <a:pt x="63" y="35"/>
                      <a:pt x="67" y="19"/>
                      <a:pt x="75" y="4"/>
                    </a:cubicBezTo>
                    <a:cubicBezTo>
                      <a:pt x="69" y="1"/>
                      <a:pt x="61" y="0"/>
                      <a:pt x="54" y="0"/>
                    </a:cubicBezTo>
                    <a:cubicBezTo>
                      <a:pt x="24" y="0"/>
                      <a:pt x="0" y="24"/>
                      <a:pt x="0" y="53"/>
                    </a:cubicBez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F2F2F"/>
                  </a:solidFill>
                  <a:latin typeface="Segoe UI"/>
                </a:endParaRPr>
              </a:p>
            </p:txBody>
          </p:sp>
          <p:sp>
            <p:nvSpPr>
              <p:cNvPr id="25" name="Freeform 6">
                <a:extLst>
                  <a:ext uri="{FF2B5EF4-FFF2-40B4-BE49-F238E27FC236}">
                    <a16:creationId xmlns:a16="http://schemas.microsoft.com/office/drawing/2014/main" id="{CA5974A1-018C-456A-87F4-415D9006F9F5}"/>
                  </a:ext>
                </a:extLst>
              </p:cNvPr>
              <p:cNvSpPr>
                <a:spLocks/>
              </p:cNvSpPr>
              <p:nvPr/>
            </p:nvSpPr>
            <p:spPr bwMode="auto">
              <a:xfrm>
                <a:off x="6999" y="1521"/>
                <a:ext cx="184" cy="106"/>
              </a:xfrm>
              <a:custGeom>
                <a:avLst/>
                <a:gdLst>
                  <a:gd name="T0" fmla="*/ 22 w 138"/>
                  <a:gd name="T1" fmla="*/ 25 h 80"/>
                  <a:gd name="T2" fmla="*/ 22 w 138"/>
                  <a:gd name="T3" fmla="*/ 25 h 80"/>
                  <a:gd name="T4" fmla="*/ 13 w 138"/>
                  <a:gd name="T5" fmla="*/ 36 h 80"/>
                  <a:gd name="T6" fmla="*/ 6 w 138"/>
                  <a:gd name="T7" fmla="*/ 48 h 80"/>
                  <a:gd name="T8" fmla="*/ 0 w 138"/>
                  <a:gd name="T9" fmla="*/ 80 h 80"/>
                  <a:gd name="T10" fmla="*/ 17 w 138"/>
                  <a:gd name="T11" fmla="*/ 80 h 80"/>
                  <a:gd name="T12" fmla="*/ 30 w 138"/>
                  <a:gd name="T13" fmla="*/ 80 h 80"/>
                  <a:gd name="T14" fmla="*/ 44 w 138"/>
                  <a:gd name="T15" fmla="*/ 80 h 80"/>
                  <a:gd name="T16" fmla="*/ 116 w 138"/>
                  <a:gd name="T17" fmla="*/ 80 h 80"/>
                  <a:gd name="T18" fmla="*/ 138 w 138"/>
                  <a:gd name="T19" fmla="*/ 25 h 80"/>
                  <a:gd name="T20" fmla="*/ 80 w 138"/>
                  <a:gd name="T21" fmla="*/ 0 h 80"/>
                  <a:gd name="T22" fmla="*/ 22 w 138"/>
                  <a:gd name="T23" fmla="*/ 2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80">
                    <a:moveTo>
                      <a:pt x="22" y="25"/>
                    </a:moveTo>
                    <a:lnTo>
                      <a:pt x="22" y="25"/>
                    </a:lnTo>
                    <a:cubicBezTo>
                      <a:pt x="19" y="28"/>
                      <a:pt x="16" y="32"/>
                      <a:pt x="13" y="36"/>
                    </a:cubicBezTo>
                    <a:cubicBezTo>
                      <a:pt x="11" y="40"/>
                      <a:pt x="8" y="44"/>
                      <a:pt x="6" y="48"/>
                    </a:cubicBezTo>
                    <a:cubicBezTo>
                      <a:pt x="2" y="58"/>
                      <a:pt x="0" y="69"/>
                      <a:pt x="0" y="80"/>
                    </a:cubicBezTo>
                    <a:lnTo>
                      <a:pt x="17" y="80"/>
                    </a:lnTo>
                    <a:lnTo>
                      <a:pt x="30" y="80"/>
                    </a:lnTo>
                    <a:lnTo>
                      <a:pt x="44" y="80"/>
                    </a:lnTo>
                    <a:lnTo>
                      <a:pt x="116" y="80"/>
                    </a:lnTo>
                    <a:cubicBezTo>
                      <a:pt x="116" y="58"/>
                      <a:pt x="124" y="39"/>
                      <a:pt x="138" y="25"/>
                    </a:cubicBezTo>
                    <a:cubicBezTo>
                      <a:pt x="123" y="9"/>
                      <a:pt x="103" y="0"/>
                      <a:pt x="80" y="0"/>
                    </a:cubicBezTo>
                    <a:cubicBezTo>
                      <a:pt x="57" y="0"/>
                      <a:pt x="36" y="9"/>
                      <a:pt x="22" y="25"/>
                    </a:cubicBezTo>
                    <a:close/>
                  </a:path>
                </a:pathLst>
              </a:custGeom>
              <a:solidFill>
                <a:srgbClr val="4B53BC"/>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F2F2F"/>
                  </a:solidFill>
                  <a:latin typeface="Segoe UI"/>
                </a:endParaRPr>
              </a:p>
            </p:txBody>
          </p:sp>
          <p:sp>
            <p:nvSpPr>
              <p:cNvPr id="26" name="Freeform 7">
                <a:extLst>
                  <a:ext uri="{FF2B5EF4-FFF2-40B4-BE49-F238E27FC236}">
                    <a16:creationId xmlns:a16="http://schemas.microsoft.com/office/drawing/2014/main" id="{88258434-32F8-44C9-AF8D-5DB275142902}"/>
                  </a:ext>
                </a:extLst>
              </p:cNvPr>
              <p:cNvSpPr>
                <a:spLocks/>
              </p:cNvSpPr>
              <p:nvPr/>
            </p:nvSpPr>
            <p:spPr bwMode="auto">
              <a:xfrm>
                <a:off x="7189" y="1555"/>
                <a:ext cx="142" cy="72"/>
              </a:xfrm>
              <a:custGeom>
                <a:avLst/>
                <a:gdLst>
                  <a:gd name="T0" fmla="*/ 53 w 106"/>
                  <a:gd name="T1" fmla="*/ 0 h 54"/>
                  <a:gd name="T2" fmla="*/ 53 w 106"/>
                  <a:gd name="T3" fmla="*/ 0 h 54"/>
                  <a:gd name="T4" fmla="*/ 32 w 106"/>
                  <a:gd name="T5" fmla="*/ 5 h 54"/>
                  <a:gd name="T6" fmla="*/ 20 w 106"/>
                  <a:gd name="T7" fmla="*/ 12 h 54"/>
                  <a:gd name="T8" fmla="*/ 10 w 106"/>
                  <a:gd name="T9" fmla="*/ 22 h 54"/>
                  <a:gd name="T10" fmla="*/ 0 w 106"/>
                  <a:gd name="T11" fmla="*/ 54 h 54"/>
                  <a:gd name="T12" fmla="*/ 17 w 106"/>
                  <a:gd name="T13" fmla="*/ 54 h 54"/>
                  <a:gd name="T14" fmla="*/ 30 w 106"/>
                  <a:gd name="T15" fmla="*/ 54 h 54"/>
                  <a:gd name="T16" fmla="*/ 44 w 106"/>
                  <a:gd name="T17" fmla="*/ 54 h 54"/>
                  <a:gd name="T18" fmla="*/ 106 w 106"/>
                  <a:gd name="T19" fmla="*/ 54 h 54"/>
                  <a:gd name="T20" fmla="*/ 53 w 106"/>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4">
                    <a:moveTo>
                      <a:pt x="53" y="0"/>
                    </a:moveTo>
                    <a:lnTo>
                      <a:pt x="53" y="0"/>
                    </a:lnTo>
                    <a:cubicBezTo>
                      <a:pt x="45" y="0"/>
                      <a:pt x="38" y="2"/>
                      <a:pt x="32" y="5"/>
                    </a:cubicBezTo>
                    <a:cubicBezTo>
                      <a:pt x="27" y="7"/>
                      <a:pt x="24" y="9"/>
                      <a:pt x="20" y="12"/>
                    </a:cubicBezTo>
                    <a:cubicBezTo>
                      <a:pt x="16" y="15"/>
                      <a:pt x="13" y="18"/>
                      <a:pt x="10" y="22"/>
                    </a:cubicBezTo>
                    <a:cubicBezTo>
                      <a:pt x="4" y="31"/>
                      <a:pt x="0" y="42"/>
                      <a:pt x="0" y="54"/>
                    </a:cubicBezTo>
                    <a:lnTo>
                      <a:pt x="17" y="54"/>
                    </a:lnTo>
                    <a:lnTo>
                      <a:pt x="30" y="54"/>
                    </a:lnTo>
                    <a:lnTo>
                      <a:pt x="44" y="54"/>
                    </a:lnTo>
                    <a:lnTo>
                      <a:pt x="106" y="54"/>
                    </a:lnTo>
                    <a:cubicBezTo>
                      <a:pt x="106" y="24"/>
                      <a:pt x="82" y="0"/>
                      <a:pt x="53" y="0"/>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F2F2F"/>
                  </a:solidFill>
                  <a:latin typeface="Segoe UI"/>
                </a:endParaRPr>
              </a:p>
            </p:txBody>
          </p:sp>
          <p:sp>
            <p:nvSpPr>
              <p:cNvPr id="27" name="Freeform 8">
                <a:extLst>
                  <a:ext uri="{FF2B5EF4-FFF2-40B4-BE49-F238E27FC236}">
                    <a16:creationId xmlns:a16="http://schemas.microsoft.com/office/drawing/2014/main" id="{9D65A975-DB5C-4455-BE24-BC45E6B29585}"/>
                  </a:ext>
                </a:extLst>
              </p:cNvPr>
              <p:cNvSpPr>
                <a:spLocks/>
              </p:cNvSpPr>
              <p:nvPr/>
            </p:nvSpPr>
            <p:spPr bwMode="auto">
              <a:xfrm>
                <a:off x="7216" y="1450"/>
                <a:ext cx="88" cy="89"/>
              </a:xfrm>
              <a:custGeom>
                <a:avLst/>
                <a:gdLst>
                  <a:gd name="T0" fmla="*/ 31 w 66"/>
                  <a:gd name="T1" fmla="*/ 66 h 67"/>
                  <a:gd name="T2" fmla="*/ 31 w 66"/>
                  <a:gd name="T3" fmla="*/ 66 h 67"/>
                  <a:gd name="T4" fmla="*/ 33 w 66"/>
                  <a:gd name="T5" fmla="*/ 67 h 67"/>
                  <a:gd name="T6" fmla="*/ 35 w 66"/>
                  <a:gd name="T7" fmla="*/ 66 h 67"/>
                  <a:gd name="T8" fmla="*/ 57 w 66"/>
                  <a:gd name="T9" fmla="*/ 56 h 67"/>
                  <a:gd name="T10" fmla="*/ 66 w 66"/>
                  <a:gd name="T11" fmla="*/ 33 h 67"/>
                  <a:gd name="T12" fmla="*/ 33 w 66"/>
                  <a:gd name="T13" fmla="*/ 0 h 67"/>
                  <a:gd name="T14" fmla="*/ 0 w 66"/>
                  <a:gd name="T15" fmla="*/ 33 h 67"/>
                  <a:gd name="T16" fmla="*/ 9 w 66"/>
                  <a:gd name="T17" fmla="*/ 56 h 67"/>
                  <a:gd name="T18" fmla="*/ 31 w 66"/>
                  <a:gd name="T19"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7">
                    <a:moveTo>
                      <a:pt x="31" y="66"/>
                    </a:moveTo>
                    <a:lnTo>
                      <a:pt x="31" y="66"/>
                    </a:lnTo>
                    <a:cubicBezTo>
                      <a:pt x="31" y="66"/>
                      <a:pt x="32" y="67"/>
                      <a:pt x="33" y="67"/>
                    </a:cubicBezTo>
                    <a:cubicBezTo>
                      <a:pt x="34" y="67"/>
                      <a:pt x="34" y="66"/>
                      <a:pt x="35" y="66"/>
                    </a:cubicBezTo>
                    <a:cubicBezTo>
                      <a:pt x="44" y="66"/>
                      <a:pt x="51" y="62"/>
                      <a:pt x="57" y="56"/>
                    </a:cubicBezTo>
                    <a:cubicBezTo>
                      <a:pt x="63" y="50"/>
                      <a:pt x="66" y="42"/>
                      <a:pt x="66" y="33"/>
                    </a:cubicBezTo>
                    <a:cubicBezTo>
                      <a:pt x="66" y="15"/>
                      <a:pt x="51" y="0"/>
                      <a:pt x="33" y="0"/>
                    </a:cubicBezTo>
                    <a:cubicBezTo>
                      <a:pt x="14" y="0"/>
                      <a:pt x="0" y="15"/>
                      <a:pt x="0" y="33"/>
                    </a:cubicBezTo>
                    <a:cubicBezTo>
                      <a:pt x="0" y="42"/>
                      <a:pt x="3" y="50"/>
                      <a:pt x="9" y="56"/>
                    </a:cubicBezTo>
                    <a:cubicBezTo>
                      <a:pt x="15" y="62"/>
                      <a:pt x="22" y="66"/>
                      <a:pt x="31" y="66"/>
                    </a:cubicBezTo>
                    <a:close/>
                  </a:path>
                </a:pathLst>
              </a:custGeom>
              <a:solidFill>
                <a:srgbClr val="C1C1C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F2F2F"/>
                  </a:solidFill>
                  <a:latin typeface="Segoe UI"/>
                </a:endParaRPr>
              </a:p>
            </p:txBody>
          </p:sp>
          <p:sp>
            <p:nvSpPr>
              <p:cNvPr id="30" name="Freeform 9">
                <a:extLst>
                  <a:ext uri="{FF2B5EF4-FFF2-40B4-BE49-F238E27FC236}">
                    <a16:creationId xmlns:a16="http://schemas.microsoft.com/office/drawing/2014/main" id="{375DC7E3-A3FA-41B6-A9F1-286FB66DEE17}"/>
                  </a:ext>
                </a:extLst>
              </p:cNvPr>
              <p:cNvSpPr>
                <a:spLocks/>
              </p:cNvSpPr>
              <p:nvPr/>
            </p:nvSpPr>
            <p:spPr bwMode="auto">
              <a:xfrm>
                <a:off x="7035" y="1361"/>
                <a:ext cx="141" cy="142"/>
              </a:xfrm>
              <a:custGeom>
                <a:avLst/>
                <a:gdLst>
                  <a:gd name="T0" fmla="*/ 23 w 106"/>
                  <a:gd name="T1" fmla="*/ 98 h 107"/>
                  <a:gd name="T2" fmla="*/ 23 w 106"/>
                  <a:gd name="T3" fmla="*/ 98 h 107"/>
                  <a:gd name="T4" fmla="*/ 49 w 106"/>
                  <a:gd name="T5" fmla="*/ 107 h 107"/>
                  <a:gd name="T6" fmla="*/ 53 w 106"/>
                  <a:gd name="T7" fmla="*/ 107 h 107"/>
                  <a:gd name="T8" fmla="*/ 57 w 106"/>
                  <a:gd name="T9" fmla="*/ 107 h 107"/>
                  <a:gd name="T10" fmla="*/ 83 w 106"/>
                  <a:gd name="T11" fmla="*/ 98 h 107"/>
                  <a:gd name="T12" fmla="*/ 106 w 106"/>
                  <a:gd name="T13" fmla="*/ 54 h 107"/>
                  <a:gd name="T14" fmla="*/ 75 w 106"/>
                  <a:gd name="T15" fmla="*/ 5 h 107"/>
                  <a:gd name="T16" fmla="*/ 53 w 106"/>
                  <a:gd name="T17" fmla="*/ 0 h 107"/>
                  <a:gd name="T18" fmla="*/ 31 w 106"/>
                  <a:gd name="T19" fmla="*/ 5 h 107"/>
                  <a:gd name="T20" fmla="*/ 31 w 106"/>
                  <a:gd name="T21" fmla="*/ 5 h 107"/>
                  <a:gd name="T22" fmla="*/ 0 w 106"/>
                  <a:gd name="T23" fmla="*/ 54 h 107"/>
                  <a:gd name="T24" fmla="*/ 23 w 106"/>
                  <a:gd name="T25" fmla="*/ 9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107">
                    <a:moveTo>
                      <a:pt x="23" y="98"/>
                    </a:moveTo>
                    <a:lnTo>
                      <a:pt x="23" y="98"/>
                    </a:lnTo>
                    <a:cubicBezTo>
                      <a:pt x="30" y="103"/>
                      <a:pt x="39" y="106"/>
                      <a:pt x="49" y="107"/>
                    </a:cubicBezTo>
                    <a:cubicBezTo>
                      <a:pt x="50" y="107"/>
                      <a:pt x="52" y="107"/>
                      <a:pt x="53" y="107"/>
                    </a:cubicBezTo>
                    <a:cubicBezTo>
                      <a:pt x="54" y="107"/>
                      <a:pt x="55" y="107"/>
                      <a:pt x="57" y="107"/>
                    </a:cubicBezTo>
                    <a:cubicBezTo>
                      <a:pt x="66" y="106"/>
                      <a:pt x="76" y="103"/>
                      <a:pt x="83" y="98"/>
                    </a:cubicBezTo>
                    <a:cubicBezTo>
                      <a:pt x="97" y="88"/>
                      <a:pt x="106" y="72"/>
                      <a:pt x="106" y="54"/>
                    </a:cubicBezTo>
                    <a:cubicBezTo>
                      <a:pt x="106" y="32"/>
                      <a:pt x="93" y="14"/>
                      <a:pt x="75" y="5"/>
                    </a:cubicBezTo>
                    <a:cubicBezTo>
                      <a:pt x="68" y="2"/>
                      <a:pt x="61" y="0"/>
                      <a:pt x="53" y="0"/>
                    </a:cubicBezTo>
                    <a:cubicBezTo>
                      <a:pt x="45" y="0"/>
                      <a:pt x="38" y="2"/>
                      <a:pt x="31" y="5"/>
                    </a:cubicBezTo>
                    <a:lnTo>
                      <a:pt x="31" y="5"/>
                    </a:lnTo>
                    <a:cubicBezTo>
                      <a:pt x="12" y="14"/>
                      <a:pt x="0" y="32"/>
                      <a:pt x="0" y="54"/>
                    </a:cubicBezTo>
                    <a:cubicBezTo>
                      <a:pt x="0" y="72"/>
                      <a:pt x="9" y="88"/>
                      <a:pt x="23" y="98"/>
                    </a:cubicBezTo>
                    <a:close/>
                  </a:path>
                </a:pathLst>
              </a:custGeom>
              <a:solidFill>
                <a:srgbClr val="4B53BC"/>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F2F2F"/>
                  </a:solidFill>
                  <a:latin typeface="Segoe UI"/>
                </a:endParaRPr>
              </a:p>
            </p:txBody>
          </p:sp>
          <p:sp>
            <p:nvSpPr>
              <p:cNvPr id="32" name="Freeform 10">
                <a:extLst>
                  <a:ext uri="{FF2B5EF4-FFF2-40B4-BE49-F238E27FC236}">
                    <a16:creationId xmlns:a16="http://schemas.microsoft.com/office/drawing/2014/main" id="{6B190900-91C5-43C2-9A4E-728F652EA653}"/>
                  </a:ext>
                </a:extLst>
              </p:cNvPr>
              <p:cNvSpPr>
                <a:spLocks/>
              </p:cNvSpPr>
              <p:nvPr/>
            </p:nvSpPr>
            <p:spPr bwMode="auto">
              <a:xfrm>
                <a:off x="6898" y="1433"/>
                <a:ext cx="106" cy="106"/>
              </a:xfrm>
              <a:custGeom>
                <a:avLst/>
                <a:gdLst>
                  <a:gd name="T0" fmla="*/ 40 w 80"/>
                  <a:gd name="T1" fmla="*/ 0 h 80"/>
                  <a:gd name="T2" fmla="*/ 40 w 80"/>
                  <a:gd name="T3" fmla="*/ 0 h 80"/>
                  <a:gd name="T4" fmla="*/ 0 w 80"/>
                  <a:gd name="T5" fmla="*/ 40 h 80"/>
                  <a:gd name="T6" fmla="*/ 14 w 80"/>
                  <a:gd name="T7" fmla="*/ 70 h 80"/>
                  <a:gd name="T8" fmla="*/ 37 w 80"/>
                  <a:gd name="T9" fmla="*/ 80 h 80"/>
                  <a:gd name="T10" fmla="*/ 40 w 80"/>
                  <a:gd name="T11" fmla="*/ 80 h 80"/>
                  <a:gd name="T12" fmla="*/ 42 w 80"/>
                  <a:gd name="T13" fmla="*/ 80 h 80"/>
                  <a:gd name="T14" fmla="*/ 65 w 80"/>
                  <a:gd name="T15" fmla="*/ 7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0"/>
                    </a:moveTo>
                    <a:lnTo>
                      <a:pt x="40" y="0"/>
                    </a:lnTo>
                    <a:cubicBezTo>
                      <a:pt x="18" y="0"/>
                      <a:pt x="0" y="18"/>
                      <a:pt x="0" y="40"/>
                    </a:cubicBezTo>
                    <a:cubicBezTo>
                      <a:pt x="0" y="52"/>
                      <a:pt x="5" y="63"/>
                      <a:pt x="14" y="70"/>
                    </a:cubicBezTo>
                    <a:cubicBezTo>
                      <a:pt x="21" y="76"/>
                      <a:pt x="29" y="79"/>
                      <a:pt x="37" y="80"/>
                    </a:cubicBezTo>
                    <a:cubicBezTo>
                      <a:pt x="38" y="80"/>
                      <a:pt x="39" y="80"/>
                      <a:pt x="40" y="80"/>
                    </a:cubicBezTo>
                    <a:cubicBezTo>
                      <a:pt x="41" y="80"/>
                      <a:pt x="41" y="80"/>
                      <a:pt x="42" y="80"/>
                    </a:cubicBezTo>
                    <a:cubicBezTo>
                      <a:pt x="51" y="79"/>
                      <a:pt x="59" y="76"/>
                      <a:pt x="65" y="70"/>
                    </a:cubicBezTo>
                    <a:cubicBezTo>
                      <a:pt x="74" y="63"/>
                      <a:pt x="80" y="52"/>
                      <a:pt x="80" y="40"/>
                    </a:cubicBezTo>
                    <a:cubicBezTo>
                      <a:pt x="80" y="18"/>
                      <a:pt x="62" y="0"/>
                      <a:pt x="40" y="0"/>
                    </a:cubicBezTo>
                    <a:close/>
                  </a:path>
                </a:pathLst>
              </a:custGeom>
              <a:solidFill>
                <a:srgbClr val="D1D1D1"/>
              </a:solidFill>
              <a:ln w="0">
                <a:noFill/>
                <a:prstDash val="solid"/>
                <a:round/>
                <a:headEnd/>
                <a:tailEnd/>
              </a:ln>
            </p:spPr>
            <p:txBody>
              <a:bodyPr vert="horz" wrap="square" lIns="91427" tIns="45713" rIns="91427" bIns="45713" numCol="1" anchor="t" anchorCtr="0" compatLnSpc="1">
                <a:prstTxWarp prst="textNoShape">
                  <a:avLst/>
                </a:prstTxWarp>
              </a:bodyPr>
              <a:lstStyle/>
              <a:p>
                <a:pPr defTabSz="914225"/>
                <a:endParaRPr lang="en-US">
                  <a:solidFill>
                    <a:srgbClr val="2F2F2F"/>
                  </a:solidFill>
                  <a:latin typeface="Segoe UI"/>
                </a:endParaRPr>
              </a:p>
            </p:txBody>
          </p:sp>
        </p:grpSp>
      </p:grpSp>
      <p:sp>
        <p:nvSpPr>
          <p:cNvPr id="9" name="Arrow: Right 8">
            <a:extLst>
              <a:ext uri="{FF2B5EF4-FFF2-40B4-BE49-F238E27FC236}">
                <a16:creationId xmlns:a16="http://schemas.microsoft.com/office/drawing/2014/main" id="{092759CA-4BB2-45F3-B97E-82D63502E358}"/>
              </a:ext>
              <a:ext uri="{C183D7F6-B498-43B3-948B-1728B52AA6E4}">
                <adec:decorative xmlns:adec="http://schemas.microsoft.com/office/drawing/2017/decorative" val="1"/>
              </a:ext>
            </a:extLst>
          </p:cNvPr>
          <p:cNvSpPr/>
          <p:nvPr/>
        </p:nvSpPr>
        <p:spPr bwMode="auto">
          <a:xfrm rot="10800000">
            <a:off x="3840115" y="4923874"/>
            <a:ext cx="293729" cy="250089"/>
          </a:xfrm>
          <a:prstGeom prst="right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21" name="Isosceles Triangle 20">
            <a:extLst>
              <a:ext uri="{FF2B5EF4-FFF2-40B4-BE49-F238E27FC236}">
                <a16:creationId xmlns:a16="http://schemas.microsoft.com/office/drawing/2014/main" id="{5F8938FA-2FDE-4744-9D50-AEBD1B17D468}"/>
              </a:ext>
              <a:ext uri="{C183D7F6-B498-43B3-948B-1728B52AA6E4}">
                <adec:decorative xmlns:adec="http://schemas.microsoft.com/office/drawing/2017/decorative" val="1"/>
              </a:ext>
            </a:extLst>
          </p:cNvPr>
          <p:cNvSpPr/>
          <p:nvPr/>
        </p:nvSpPr>
        <p:spPr bwMode="auto">
          <a:xfrm>
            <a:off x="3856795" y="1731414"/>
            <a:ext cx="871023" cy="893836"/>
          </a:xfrm>
          <a:prstGeom prst="triangle">
            <a:avLst>
              <a:gd name="adj"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9" name="Arrow: Right 38">
            <a:extLst>
              <a:ext uri="{FF2B5EF4-FFF2-40B4-BE49-F238E27FC236}">
                <a16:creationId xmlns:a16="http://schemas.microsoft.com/office/drawing/2014/main" id="{232DC3BE-B74F-4EF2-A58F-85E8DF373CB9}"/>
              </a:ext>
              <a:ext uri="{C183D7F6-B498-43B3-948B-1728B52AA6E4}">
                <adec:decorative xmlns:adec="http://schemas.microsoft.com/office/drawing/2017/decorative" val="1"/>
              </a:ext>
            </a:extLst>
          </p:cNvPr>
          <p:cNvSpPr/>
          <p:nvPr/>
        </p:nvSpPr>
        <p:spPr bwMode="auto">
          <a:xfrm rot="10800000" flipH="1">
            <a:off x="8034128" y="4916621"/>
            <a:ext cx="293729" cy="250089"/>
          </a:xfrm>
          <a:prstGeom prst="right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594A432E-1192-4002-98DD-5986C93B4150}"/>
              </a:ext>
            </a:extLst>
          </p:cNvPr>
          <p:cNvSpPr txBox="1"/>
          <p:nvPr/>
        </p:nvSpPr>
        <p:spPr>
          <a:xfrm>
            <a:off x="355223" y="5431086"/>
            <a:ext cx="11514073" cy="927809"/>
          </a:xfrm>
          <a:prstGeom prst="rect">
            <a:avLst/>
          </a:prstGeom>
          <a:noFill/>
        </p:spPr>
        <p:txBody>
          <a:bodyPr wrap="square">
            <a:spAutoFit/>
          </a:bodyPr>
          <a:lstStyle/>
          <a:p>
            <a:pPr defTabSz="914192">
              <a:spcAft>
                <a:spcPts val="588"/>
              </a:spcAft>
            </a:pPr>
            <a:r>
              <a:rPr lang="en-US" sz="1176" b="1">
                <a:solidFill>
                  <a:srgbClr val="000000"/>
                </a:solidFill>
                <a:latin typeface="Segoe UI"/>
                <a:cs typeface="Segoe UI Semibold" panose="020B0702040204020203" pitchFamily="34" charset="0"/>
              </a:rPr>
              <a:t>Tips for a successful event:</a:t>
            </a:r>
          </a:p>
          <a:p>
            <a:pPr marL="179277" indent="-179277" defTabSz="914192">
              <a:spcAft>
                <a:spcPts val="300"/>
              </a:spcAft>
              <a:buFont typeface="Arial" panose="020B0604020202020204" pitchFamily="34" charset="0"/>
              <a:buChar char="•"/>
            </a:pPr>
            <a:r>
              <a:rPr lang="en-US" sz="1176">
                <a:solidFill>
                  <a:srgbClr val="000000"/>
                </a:solidFill>
                <a:latin typeface="Segoe UI"/>
              </a:rPr>
              <a:t>Provide navigation and awareness sign-posts on your primary attendee website or digital brochure.</a:t>
            </a:r>
          </a:p>
          <a:p>
            <a:pPr marL="179277" indent="-179277" defTabSz="914192">
              <a:buFont typeface="Arial" panose="020B0604020202020204" pitchFamily="34" charset="0"/>
              <a:buChar char="•"/>
            </a:pPr>
            <a:r>
              <a:rPr lang="en-US" sz="1176">
                <a:solidFill>
                  <a:srgbClr val="000000"/>
                </a:solidFill>
                <a:latin typeface="Segoe UI"/>
              </a:rPr>
              <a:t>Make content available for attendees as soon as possible after event. Use Stream for Microsoft 365, Microsoft Teams </a:t>
            </a:r>
            <a:r>
              <a:rPr lang="en-US" sz="1176">
                <a:solidFill>
                  <a:srgbClr val="000000"/>
                </a:solidFill>
                <a:latin typeface="Segoe UI"/>
                <a:cs typeface="Segoe UI Light" panose="020B0502040204020203" pitchFamily="34" charset="0"/>
              </a:rPr>
              <a:t>or other popular online video portal technology to ensure a content lifecycle.  </a:t>
            </a:r>
            <a:endParaRPr lang="en-US" sz="1176">
              <a:solidFill>
                <a:srgbClr val="000000"/>
              </a:solidFill>
              <a:latin typeface="Segoe UI"/>
            </a:endParaRPr>
          </a:p>
        </p:txBody>
      </p:sp>
      <p:sp>
        <p:nvSpPr>
          <p:cNvPr id="15" name="Rectangle 14">
            <a:extLst>
              <a:ext uri="{FF2B5EF4-FFF2-40B4-BE49-F238E27FC236}">
                <a16:creationId xmlns:a16="http://schemas.microsoft.com/office/drawing/2014/main" id="{097D1451-D5ED-4640-AF3D-542E4859C6B4}"/>
              </a:ext>
              <a:ext uri="{C183D7F6-B498-43B3-948B-1728B52AA6E4}">
                <adec:decorative xmlns:adec="http://schemas.microsoft.com/office/drawing/2017/decorative" val="1"/>
              </a:ext>
            </a:extLst>
          </p:cNvPr>
          <p:cNvSpPr/>
          <p:nvPr/>
        </p:nvSpPr>
        <p:spPr bwMode="auto">
          <a:xfrm>
            <a:off x="4377675" y="2624764"/>
            <a:ext cx="3402085" cy="2550383"/>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solidFill>
                <a:srgbClr val="2F2F2F"/>
              </a:solidFill>
              <a:latin typeface="Segoe UI"/>
              <a:ea typeface="Segoe UI" pitchFamily="34" charset="0"/>
              <a:cs typeface="Segoe UI" pitchFamily="34" charset="0"/>
            </a:endParaRPr>
          </a:p>
        </p:txBody>
      </p:sp>
      <p:sp>
        <p:nvSpPr>
          <p:cNvPr id="5" name="Breakouts">
            <a:extLst>
              <a:ext uri="{FF2B5EF4-FFF2-40B4-BE49-F238E27FC236}">
                <a16:creationId xmlns:a16="http://schemas.microsoft.com/office/drawing/2014/main" id="{E4C4AAE0-EBE5-4683-AA7E-1CB63442DB3D}"/>
              </a:ext>
            </a:extLst>
          </p:cNvPr>
          <p:cNvSpPr>
            <a:spLocks noGrp="1"/>
          </p:cNvSpPr>
          <p:nvPr>
            <p:ph type="body" sz="quarter" idx="12"/>
          </p:nvPr>
        </p:nvSpPr>
        <p:spPr>
          <a:xfrm>
            <a:off x="4531373" y="2814944"/>
            <a:ext cx="3522502" cy="181036"/>
          </a:xfrm>
        </p:spPr>
        <p:txBody>
          <a:bodyPr vert="horz" wrap="square" lIns="0" tIns="0" rIns="0" bIns="0" rtlCol="0">
            <a:spAutoFit/>
          </a:bodyPr>
          <a:lstStyle/>
          <a:p>
            <a:pPr>
              <a:lnSpc>
                <a:spcPct val="100000"/>
              </a:lnSpc>
              <a:spcBef>
                <a:spcPts val="0"/>
              </a:spcBef>
            </a:pPr>
            <a:r>
              <a:rPr lang="en-US" sz="1176" b="1">
                <a:solidFill>
                  <a:schemeClr val="tx1"/>
                </a:solidFill>
                <a:latin typeface="+mn-lt"/>
              </a:rPr>
              <a:t>Breakouts</a:t>
            </a:r>
            <a:endParaRPr lang="en-US" sz="1568" b="1">
              <a:solidFill>
                <a:schemeClr val="tx1"/>
              </a:solidFill>
              <a:latin typeface="+mn-lt"/>
            </a:endParaRPr>
          </a:p>
        </p:txBody>
      </p:sp>
      <p:sp>
        <p:nvSpPr>
          <p:cNvPr id="50" name="Breakout elements">
            <a:extLst>
              <a:ext uri="{FF2B5EF4-FFF2-40B4-BE49-F238E27FC236}">
                <a16:creationId xmlns:a16="http://schemas.microsoft.com/office/drawing/2014/main" id="{389EE769-8A51-4AB7-9CF1-133FB61C243E}"/>
              </a:ext>
            </a:extLst>
          </p:cNvPr>
          <p:cNvSpPr txBox="1"/>
          <p:nvPr/>
        </p:nvSpPr>
        <p:spPr>
          <a:xfrm>
            <a:off x="4531816" y="3101190"/>
            <a:ext cx="2847358" cy="1312509"/>
          </a:xfrm>
          <a:prstGeom prst="rect">
            <a:avLst/>
          </a:prstGeom>
          <a:noFill/>
        </p:spPr>
        <p:txBody>
          <a:bodyPr wrap="square" lIns="0" tIns="0" rIns="0" bIns="0" rtlCol="0">
            <a:spAutoFit/>
          </a:bodyPr>
          <a:lstStyle/>
          <a:p>
            <a:pPr marL="285695" indent="-285695" defTabSz="914192">
              <a:spcAft>
                <a:spcPts val="588"/>
              </a:spcAft>
              <a:buClr>
                <a:srgbClr val="2F2F2F"/>
              </a:buClr>
              <a:buFont typeface="Wingdings" panose="05000000000000000000" pitchFamily="2" charset="2"/>
              <a:buChar char="ü"/>
            </a:pPr>
            <a:r>
              <a:rPr lang="en-US" sz="1176">
                <a:solidFill>
                  <a:srgbClr val="2F2F2F"/>
                </a:solidFill>
                <a:latin typeface="Segoe UI"/>
              </a:rPr>
              <a:t>Core conference content</a:t>
            </a:r>
          </a:p>
          <a:p>
            <a:pPr marL="285695" indent="-285695" defTabSz="914192">
              <a:spcAft>
                <a:spcPts val="588"/>
              </a:spcAft>
              <a:buClr>
                <a:srgbClr val="2F2F2F"/>
              </a:buClr>
              <a:buFont typeface="Wingdings" panose="05000000000000000000" pitchFamily="2" charset="2"/>
              <a:buChar char="ü"/>
            </a:pPr>
            <a:r>
              <a:rPr lang="en-US" sz="1176">
                <a:solidFill>
                  <a:srgbClr val="2F2F2F"/>
                </a:solidFill>
                <a:latin typeface="Segoe UI"/>
              </a:rPr>
              <a:t>Organize into subject tracks</a:t>
            </a:r>
          </a:p>
          <a:p>
            <a:pPr marL="285695" indent="-285695" defTabSz="914192">
              <a:spcAft>
                <a:spcPts val="588"/>
              </a:spcAft>
              <a:buClr>
                <a:srgbClr val="2F2F2F"/>
              </a:buClr>
              <a:buFont typeface="Wingdings" panose="05000000000000000000" pitchFamily="2" charset="2"/>
              <a:buChar char="ü"/>
            </a:pPr>
            <a:r>
              <a:rPr lang="en-US" sz="1176">
                <a:solidFill>
                  <a:srgbClr val="2F2F2F"/>
                </a:solidFill>
                <a:latin typeface="Segoe UI"/>
              </a:rPr>
              <a:t>Select experience by projected attendance</a:t>
            </a:r>
          </a:p>
          <a:p>
            <a:pPr marL="285695" indent="-285695" defTabSz="914192">
              <a:spcAft>
                <a:spcPts val="588"/>
              </a:spcAft>
              <a:buClr>
                <a:srgbClr val="2F2F2F"/>
              </a:buClr>
              <a:buFont typeface="Wingdings" panose="05000000000000000000" pitchFamily="2" charset="2"/>
              <a:buChar char="ü"/>
            </a:pPr>
            <a:r>
              <a:rPr lang="en-US" sz="1176">
                <a:solidFill>
                  <a:srgbClr val="2F2F2F"/>
                </a:solidFill>
                <a:latin typeface="Segoe UI"/>
              </a:rPr>
              <a:t>Use moderators to increase Q&amp;A satisfaction</a:t>
            </a:r>
          </a:p>
        </p:txBody>
      </p:sp>
      <p:sp>
        <p:nvSpPr>
          <p:cNvPr id="17" name="Rectangle 16">
            <a:extLst>
              <a:ext uri="{FF2B5EF4-FFF2-40B4-BE49-F238E27FC236}">
                <a16:creationId xmlns:a16="http://schemas.microsoft.com/office/drawing/2014/main" id="{FA16C8AE-C0A2-4859-B046-5E9BFD177A59}"/>
              </a:ext>
            </a:extLst>
          </p:cNvPr>
          <p:cNvSpPr/>
          <p:nvPr/>
        </p:nvSpPr>
        <p:spPr>
          <a:xfrm>
            <a:off x="4566109" y="4697137"/>
            <a:ext cx="3051574" cy="416383"/>
          </a:xfrm>
          <a:prstGeom prst="rect">
            <a:avLst/>
          </a:prstGeom>
        </p:spPr>
        <p:txBody>
          <a:bodyPr wrap="square">
            <a:spAutoFit/>
          </a:bodyPr>
          <a:lstStyle/>
          <a:p>
            <a:pPr algn="ctr" defTabSz="914192">
              <a:lnSpc>
                <a:spcPct val="90000"/>
              </a:lnSpc>
              <a:spcAft>
                <a:spcPts val="588"/>
              </a:spcAft>
            </a:pPr>
            <a:r>
              <a:rPr lang="en-US" sz="1176">
                <a:solidFill>
                  <a:srgbClr val="2F2F2F"/>
                </a:solidFill>
                <a:latin typeface="Segoe UI Semibold"/>
              </a:rPr>
              <a:t>Choose experience by audience size &amp; interaction model</a:t>
            </a:r>
          </a:p>
        </p:txBody>
      </p:sp>
      <p:cxnSp>
        <p:nvCxnSpPr>
          <p:cNvPr id="12" name="Straight Connector 11">
            <a:extLst>
              <a:ext uri="{FF2B5EF4-FFF2-40B4-BE49-F238E27FC236}">
                <a16:creationId xmlns:a16="http://schemas.microsoft.com/office/drawing/2014/main" id="{8E37C0DF-05E7-4854-89D1-396EA1411A51}"/>
              </a:ext>
              <a:ext uri="{C183D7F6-B498-43B3-948B-1728B52AA6E4}">
                <adec:decorative xmlns:adec="http://schemas.microsoft.com/office/drawing/2017/decorative" val="1"/>
              </a:ext>
            </a:extLst>
          </p:cNvPr>
          <p:cNvCxnSpPr/>
          <p:nvPr/>
        </p:nvCxnSpPr>
        <p:spPr>
          <a:xfrm>
            <a:off x="4531373" y="4650817"/>
            <a:ext cx="3095983" cy="0"/>
          </a:xfrm>
          <a:prstGeom prst="line">
            <a:avLst/>
          </a:prstGeom>
          <a:ln>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20F486-725E-4ED9-B54E-AEBEFE88C307}"/>
              </a:ext>
              <a:ext uri="{C183D7F6-B498-43B3-948B-1728B52AA6E4}">
                <adec:decorative xmlns:adec="http://schemas.microsoft.com/office/drawing/2017/decorative" val="1"/>
              </a:ext>
            </a:extLst>
          </p:cNvPr>
          <p:cNvSpPr txBox="1"/>
          <p:nvPr/>
        </p:nvSpPr>
        <p:spPr>
          <a:xfrm>
            <a:off x="11772726" y="6094498"/>
            <a:ext cx="419275" cy="323601"/>
          </a:xfrm>
          <a:prstGeom prst="rect">
            <a:avLst/>
          </a:prstGeom>
          <a:solidFill>
            <a:schemeClr val="tx1">
              <a:lumMod val="10000"/>
              <a:lumOff val="90000"/>
            </a:schemeClr>
          </a:solidFill>
        </p:spPr>
        <p:txBody>
          <a:bodyPr wrap="none" lIns="134464" tIns="89642" rIns="134464" bIns="89642" rtlCol="0">
            <a:spAutoFit/>
          </a:bodyPr>
          <a:lstStyle/>
          <a:p>
            <a:pPr algn="r" defTabSz="914367">
              <a:lnSpc>
                <a:spcPct val="90000"/>
              </a:lnSpc>
              <a:spcAft>
                <a:spcPts val="588"/>
              </a:spcAft>
            </a:pPr>
            <a:r>
              <a:rPr lang="en-US" sz="1029">
                <a:solidFill>
                  <a:srgbClr val="2F2F2F"/>
                </a:solidFill>
                <a:latin typeface="Segoe UI Semibold"/>
              </a:rPr>
              <a:t>22</a:t>
            </a:r>
          </a:p>
        </p:txBody>
      </p:sp>
    </p:spTree>
    <p:extLst>
      <p:ext uri="{BB962C8B-B14F-4D97-AF65-F5344CB8AC3E}">
        <p14:creationId xmlns:p14="http://schemas.microsoft.com/office/powerpoint/2010/main" val="143064952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elect your experience">
            <a:extLst>
              <a:ext uri="{FF2B5EF4-FFF2-40B4-BE49-F238E27FC236}">
                <a16:creationId xmlns:a16="http://schemas.microsoft.com/office/drawing/2014/main" id="{EFA0770E-BF5D-4D10-B62B-9DAB1C28BC4F}"/>
              </a:ext>
            </a:extLst>
          </p:cNvPr>
          <p:cNvSpPr txBox="1">
            <a:spLocks noGrp="1"/>
          </p:cNvSpPr>
          <p:nvPr>
            <p:ph type="title" idx="4294967295"/>
          </p:nvPr>
        </p:nvSpPr>
        <p:spPr>
          <a:xfrm>
            <a:off x="354727" y="291781"/>
            <a:ext cx="11119509" cy="543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597" rtl="0" eaLnBrk="1" latinLnBrk="0" hangingPunct="1">
              <a:lnSpc>
                <a:spcPct val="90000"/>
              </a:lnSpc>
              <a:spcBef>
                <a:spcPct val="0"/>
              </a:spcBef>
              <a:buNone/>
              <a:defRPr sz="4488" kern="1200">
                <a:solidFill>
                  <a:schemeClr val="tx1"/>
                </a:solidFill>
                <a:latin typeface="+mj-lt"/>
                <a:ea typeface="+mj-ea"/>
                <a:cs typeface="+mj-cs"/>
              </a:defRPr>
            </a:lvl1pPr>
          </a:lstStyle>
          <a:p>
            <a:pPr defTabSz="914225">
              <a:lnSpc>
                <a:spcPct val="100000"/>
              </a:lnSpc>
              <a:defRPr/>
            </a:pPr>
            <a:r>
              <a:rPr lang="en-US" sz="3529">
                <a:latin typeface="Segoe UI Semibold" panose="020B0702040204020203" pitchFamily="34" charset="0"/>
                <a:cs typeface="Segoe UI Semibold" panose="020B0702040204020203" pitchFamily="34" charset="0"/>
              </a:rPr>
              <a:t>Selecting your event experience</a:t>
            </a:r>
          </a:p>
        </p:txBody>
      </p:sp>
      <p:grpSp>
        <p:nvGrpSpPr>
          <p:cNvPr id="96" name="Group 95" descr="Person thinking illustration">
            <a:extLst>
              <a:ext uri="{FF2B5EF4-FFF2-40B4-BE49-F238E27FC236}">
                <a16:creationId xmlns:a16="http://schemas.microsoft.com/office/drawing/2014/main" id="{6802CB34-1193-4830-A745-3461EC37EACF}"/>
              </a:ext>
            </a:extLst>
          </p:cNvPr>
          <p:cNvGrpSpPr/>
          <p:nvPr/>
        </p:nvGrpSpPr>
        <p:grpSpPr>
          <a:xfrm>
            <a:off x="168081" y="1831085"/>
            <a:ext cx="1848876" cy="2503873"/>
            <a:chOff x="228600" y="1692722"/>
            <a:chExt cx="1928191" cy="2611287"/>
          </a:xfrm>
        </p:grpSpPr>
        <p:sp>
          <p:nvSpPr>
            <p:cNvPr id="97" name="Oval 96">
              <a:extLst>
                <a:ext uri="{FF2B5EF4-FFF2-40B4-BE49-F238E27FC236}">
                  <a16:creationId xmlns:a16="http://schemas.microsoft.com/office/drawing/2014/main" id="{D84476F4-A4A8-4932-91B2-0C7FD8EFA789}"/>
                </a:ext>
              </a:extLst>
            </p:cNvPr>
            <p:cNvSpPr/>
            <p:nvPr/>
          </p:nvSpPr>
          <p:spPr>
            <a:xfrm>
              <a:off x="228600" y="2375453"/>
              <a:ext cx="1928191" cy="1928191"/>
            </a:xfrm>
            <a:prstGeom prst="ellipse">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grpSp>
          <p:nvGrpSpPr>
            <p:cNvPr id="101" name="Graphic 5">
              <a:extLst>
                <a:ext uri="{FF2B5EF4-FFF2-40B4-BE49-F238E27FC236}">
                  <a16:creationId xmlns:a16="http://schemas.microsoft.com/office/drawing/2014/main" id="{0E21DC0D-107A-419D-AF5F-13F22C9736E9}"/>
                </a:ext>
              </a:extLst>
            </p:cNvPr>
            <p:cNvGrpSpPr/>
            <p:nvPr/>
          </p:nvGrpSpPr>
          <p:grpSpPr>
            <a:xfrm>
              <a:off x="495405" y="1692722"/>
              <a:ext cx="1383496" cy="2495570"/>
              <a:chOff x="-781612" y="1675278"/>
              <a:chExt cx="1529976" cy="2759795"/>
            </a:xfrm>
          </p:grpSpPr>
          <p:sp>
            <p:nvSpPr>
              <p:cNvPr id="103" name="Freeform: Shape 102">
                <a:extLst>
                  <a:ext uri="{FF2B5EF4-FFF2-40B4-BE49-F238E27FC236}">
                    <a16:creationId xmlns:a16="http://schemas.microsoft.com/office/drawing/2014/main" id="{51CD8611-F046-4EC1-8A8C-40E756D1E008}"/>
                  </a:ext>
                </a:extLst>
              </p:cNvPr>
              <p:cNvSpPr/>
              <p:nvPr/>
            </p:nvSpPr>
            <p:spPr>
              <a:xfrm>
                <a:off x="-272465" y="2462419"/>
                <a:ext cx="380524" cy="465085"/>
              </a:xfrm>
              <a:custGeom>
                <a:avLst/>
                <a:gdLst>
                  <a:gd name="connsiteX0" fmla="*/ 53273 w 380524"/>
                  <a:gd name="connsiteY0" fmla="*/ 367417 h 465085"/>
                  <a:gd name="connsiteX1" fmla="*/ 0 w 380524"/>
                  <a:gd name="connsiteY1" fmla="*/ 54119 h 465085"/>
                  <a:gd name="connsiteX2" fmla="*/ 326405 w 380524"/>
                  <a:gd name="connsiteY2" fmla="*/ 0 h 465085"/>
                  <a:gd name="connsiteX3" fmla="*/ 379679 w 380524"/>
                  <a:gd name="connsiteY3" fmla="*/ 313298 h 465085"/>
                  <a:gd name="connsiteX4" fmla="*/ 243761 w 380524"/>
                  <a:gd name="connsiteY4" fmla="*/ 503523 h 465085"/>
                  <a:gd name="connsiteX5" fmla="*/ 243536 w 380524"/>
                  <a:gd name="connsiteY5" fmla="*/ 503560 h 465085"/>
                  <a:gd name="connsiteX6" fmla="*/ 243536 w 380524"/>
                  <a:gd name="connsiteY6" fmla="*/ 503560 h 465085"/>
                  <a:gd name="connsiteX7" fmla="*/ 53311 w 380524"/>
                  <a:gd name="connsiteY7" fmla="*/ 367642 h 465085"/>
                  <a:gd name="connsiteX8" fmla="*/ 53273 w 380524"/>
                  <a:gd name="connsiteY8" fmla="*/ 367417 h 46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524" h="465085">
                    <a:moveTo>
                      <a:pt x="53273" y="367417"/>
                    </a:moveTo>
                    <a:lnTo>
                      <a:pt x="0" y="54119"/>
                    </a:lnTo>
                    <a:lnTo>
                      <a:pt x="326405" y="0"/>
                    </a:lnTo>
                    <a:lnTo>
                      <a:pt x="379679" y="313298"/>
                    </a:lnTo>
                    <a:cubicBezTo>
                      <a:pt x="394675" y="403360"/>
                      <a:pt x="333822" y="488527"/>
                      <a:pt x="243761" y="503523"/>
                    </a:cubicBezTo>
                    <a:cubicBezTo>
                      <a:pt x="243686" y="503535"/>
                      <a:pt x="243611" y="503548"/>
                      <a:pt x="243536" y="503560"/>
                    </a:cubicBezTo>
                    <a:lnTo>
                      <a:pt x="243536" y="503560"/>
                    </a:lnTo>
                    <a:cubicBezTo>
                      <a:pt x="153474" y="518557"/>
                      <a:pt x="68307" y="457704"/>
                      <a:pt x="53311" y="367642"/>
                    </a:cubicBezTo>
                    <a:cubicBezTo>
                      <a:pt x="53298" y="367567"/>
                      <a:pt x="53286" y="367492"/>
                      <a:pt x="53273" y="36741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04" name="Freeform: Shape 103">
                <a:extLst>
                  <a:ext uri="{FF2B5EF4-FFF2-40B4-BE49-F238E27FC236}">
                    <a16:creationId xmlns:a16="http://schemas.microsoft.com/office/drawing/2014/main" id="{EEA8AFC0-B5FE-4534-AD0D-F79308C43880}"/>
                  </a:ext>
                </a:extLst>
              </p:cNvPr>
              <p:cNvSpPr/>
              <p:nvPr/>
            </p:nvSpPr>
            <p:spPr>
              <a:xfrm>
                <a:off x="-302728" y="2439165"/>
                <a:ext cx="380524" cy="253683"/>
              </a:xfrm>
              <a:custGeom>
                <a:avLst/>
                <a:gdLst>
                  <a:gd name="connsiteX0" fmla="*/ 0 w 380524"/>
                  <a:gd name="connsiteY0" fmla="*/ 0 h 253682"/>
                  <a:gd name="connsiteX1" fmla="*/ 395322 w 380524"/>
                  <a:gd name="connsiteY1" fmla="*/ 280320 h 253682"/>
                  <a:gd name="connsiteX2" fmla="*/ 366572 w 380524"/>
                  <a:gd name="connsiteY2" fmla="*/ 114580 h 253682"/>
                </a:gdLst>
                <a:ahLst/>
                <a:cxnLst>
                  <a:cxn ang="0">
                    <a:pos x="connsiteX0" y="connsiteY0"/>
                  </a:cxn>
                  <a:cxn ang="0">
                    <a:pos x="connsiteX1" y="connsiteY1"/>
                  </a:cxn>
                  <a:cxn ang="0">
                    <a:pos x="connsiteX2" y="connsiteY2"/>
                  </a:cxn>
                </a:cxnLst>
                <a:rect l="l" t="t" r="r" b="b"/>
                <a:pathLst>
                  <a:path w="380524" h="253682">
                    <a:moveTo>
                      <a:pt x="0" y="0"/>
                    </a:moveTo>
                    <a:cubicBezTo>
                      <a:pt x="0" y="0"/>
                      <a:pt x="96822" y="354310"/>
                      <a:pt x="395322" y="280320"/>
                    </a:cubicBezTo>
                    <a:lnTo>
                      <a:pt x="366572" y="114580"/>
                    </a:lnTo>
                    <a:close/>
                  </a:path>
                </a:pathLst>
              </a:custGeom>
              <a:solidFill>
                <a:srgbClr val="4F3E33"/>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05" name="Freeform: Shape 104">
                <a:extLst>
                  <a:ext uri="{FF2B5EF4-FFF2-40B4-BE49-F238E27FC236}">
                    <a16:creationId xmlns:a16="http://schemas.microsoft.com/office/drawing/2014/main" id="{803EA11C-8872-41A4-AAC6-4D8618203FA2}"/>
                  </a:ext>
                </a:extLst>
              </p:cNvPr>
              <p:cNvSpPr/>
              <p:nvPr/>
            </p:nvSpPr>
            <p:spPr>
              <a:xfrm>
                <a:off x="29311" y="1941947"/>
                <a:ext cx="169122" cy="253683"/>
              </a:xfrm>
              <a:custGeom>
                <a:avLst/>
                <a:gdLst>
                  <a:gd name="connsiteX0" fmla="*/ 133891 w 169121"/>
                  <a:gd name="connsiteY0" fmla="*/ 5496 h 253682"/>
                  <a:gd name="connsiteX1" fmla="*/ 144461 w 169121"/>
                  <a:gd name="connsiteY1" fmla="*/ 278205 h 253682"/>
                  <a:gd name="connsiteX2" fmla="*/ 97530 w 169121"/>
                  <a:gd name="connsiteY2" fmla="*/ 274400 h 253682"/>
                  <a:gd name="connsiteX3" fmla="*/ 12969 w 169121"/>
                  <a:gd name="connsiteY3" fmla="*/ 0 h 253682"/>
                </a:gdLst>
                <a:ahLst/>
                <a:cxnLst>
                  <a:cxn ang="0">
                    <a:pos x="connsiteX0" y="connsiteY0"/>
                  </a:cxn>
                  <a:cxn ang="0">
                    <a:pos x="connsiteX1" y="connsiteY1"/>
                  </a:cxn>
                  <a:cxn ang="0">
                    <a:pos x="connsiteX2" y="connsiteY2"/>
                  </a:cxn>
                  <a:cxn ang="0">
                    <a:pos x="connsiteX3" y="connsiteY3"/>
                  </a:cxn>
                </a:cxnLst>
                <a:rect l="l" t="t" r="r" b="b"/>
                <a:pathLst>
                  <a:path w="169121" h="253682">
                    <a:moveTo>
                      <a:pt x="133891" y="5496"/>
                    </a:moveTo>
                    <a:cubicBezTo>
                      <a:pt x="133891" y="5496"/>
                      <a:pt x="284832" y="169122"/>
                      <a:pt x="144461" y="278205"/>
                    </a:cubicBezTo>
                    <a:lnTo>
                      <a:pt x="97530" y="274400"/>
                    </a:lnTo>
                    <a:cubicBezTo>
                      <a:pt x="97530" y="274400"/>
                      <a:pt x="-42418" y="128955"/>
                      <a:pt x="12969" y="0"/>
                    </a:cubicBez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06" name="Freeform: Shape 105">
                <a:extLst>
                  <a:ext uri="{FF2B5EF4-FFF2-40B4-BE49-F238E27FC236}">
                    <a16:creationId xmlns:a16="http://schemas.microsoft.com/office/drawing/2014/main" id="{3B676FCC-F27B-4D79-811E-38DD0D7F3074}"/>
                  </a:ext>
                </a:extLst>
              </p:cNvPr>
              <p:cNvSpPr/>
              <p:nvPr/>
            </p:nvSpPr>
            <p:spPr>
              <a:xfrm>
                <a:off x="-425341" y="1950906"/>
                <a:ext cx="676487" cy="718768"/>
              </a:xfrm>
              <a:custGeom>
                <a:avLst/>
                <a:gdLst>
                  <a:gd name="connsiteX0" fmla="*/ 497166 w 676487"/>
                  <a:gd name="connsiteY0" fmla="*/ 723761 h 718767"/>
                  <a:gd name="connsiteX1" fmla="*/ 486596 w 676487"/>
                  <a:gd name="connsiteY1" fmla="*/ 727144 h 718767"/>
                  <a:gd name="connsiteX2" fmla="*/ 111991 w 676487"/>
                  <a:gd name="connsiteY2" fmla="*/ 546183 h 718767"/>
                  <a:gd name="connsiteX3" fmla="*/ 4175 w 676487"/>
                  <a:gd name="connsiteY3" fmla="*/ 231194 h 718767"/>
                  <a:gd name="connsiteX4" fmla="*/ 51324 w 676487"/>
                  <a:gd name="connsiteY4" fmla="*/ 134442 h 718767"/>
                  <a:gd name="connsiteX5" fmla="*/ 51530 w 676487"/>
                  <a:gd name="connsiteY5" fmla="*/ 134372 h 718767"/>
                  <a:gd name="connsiteX6" fmla="*/ 418524 w 676487"/>
                  <a:gd name="connsiteY6" fmla="*/ 7530 h 718767"/>
                  <a:gd name="connsiteX7" fmla="*/ 591717 w 676487"/>
                  <a:gd name="connsiteY7" fmla="*/ 91637 h 718767"/>
                  <a:gd name="connsiteX8" fmla="*/ 591874 w 676487"/>
                  <a:gd name="connsiteY8" fmla="*/ 92091 h 718767"/>
                  <a:gd name="connsiteX9" fmla="*/ 680240 w 676487"/>
                  <a:gd name="connsiteY9" fmla="*/ 350425 h 718767"/>
                  <a:gd name="connsiteX10" fmla="*/ 497166 w 676487"/>
                  <a:gd name="connsiteY10" fmla="*/ 723761 h 7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6487" h="718767">
                    <a:moveTo>
                      <a:pt x="497166" y="723761"/>
                    </a:moveTo>
                    <a:lnTo>
                      <a:pt x="486596" y="727144"/>
                    </a:lnTo>
                    <a:cubicBezTo>
                      <a:pt x="333243" y="779560"/>
                      <a:pt x="166253" y="698893"/>
                      <a:pt x="111991" y="546183"/>
                    </a:cubicBezTo>
                    <a:lnTo>
                      <a:pt x="4175" y="231194"/>
                    </a:lnTo>
                    <a:cubicBezTo>
                      <a:pt x="-9522" y="191457"/>
                      <a:pt x="11587" y="148140"/>
                      <a:pt x="51324" y="134442"/>
                    </a:cubicBezTo>
                    <a:cubicBezTo>
                      <a:pt x="51393" y="134419"/>
                      <a:pt x="51461" y="134395"/>
                      <a:pt x="51530" y="134372"/>
                    </a:cubicBezTo>
                    <a:lnTo>
                      <a:pt x="418524" y="7530"/>
                    </a:lnTo>
                    <a:cubicBezTo>
                      <a:pt x="489576" y="-17071"/>
                      <a:pt x="567117" y="20585"/>
                      <a:pt x="591717" y="91637"/>
                    </a:cubicBezTo>
                    <a:cubicBezTo>
                      <a:pt x="591770" y="91788"/>
                      <a:pt x="591822" y="91940"/>
                      <a:pt x="591874" y="92091"/>
                    </a:cubicBezTo>
                    <a:lnTo>
                      <a:pt x="680240" y="350425"/>
                    </a:lnTo>
                    <a:cubicBezTo>
                      <a:pt x="731635" y="503999"/>
                      <a:pt x="650054" y="670362"/>
                      <a:pt x="497166" y="723761"/>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10" name="Freeform: Shape 109">
                <a:extLst>
                  <a:ext uri="{FF2B5EF4-FFF2-40B4-BE49-F238E27FC236}">
                    <a16:creationId xmlns:a16="http://schemas.microsoft.com/office/drawing/2014/main" id="{C0C7D20C-E593-461F-9E63-1DA4CC6A708B}"/>
                  </a:ext>
                </a:extLst>
              </p:cNvPr>
              <p:cNvSpPr/>
              <p:nvPr/>
            </p:nvSpPr>
            <p:spPr>
              <a:xfrm>
                <a:off x="-467622" y="2067097"/>
                <a:ext cx="211402" cy="338244"/>
              </a:xfrm>
              <a:custGeom>
                <a:avLst/>
                <a:gdLst>
                  <a:gd name="connsiteX0" fmla="*/ 165739 w 211402"/>
                  <a:gd name="connsiteY0" fmla="*/ 376719 h 338243"/>
                  <a:gd name="connsiteX1" fmla="*/ 198295 w 211402"/>
                  <a:gd name="connsiteY1" fmla="*/ 23677 h 338243"/>
                  <a:gd name="connsiteX2" fmla="*/ 0 w 211402"/>
                  <a:gd name="connsiteY2" fmla="*/ 0 h 338243"/>
                  <a:gd name="connsiteX3" fmla="*/ 14375 w 211402"/>
                  <a:gd name="connsiteY3" fmla="*/ 42280 h 338243"/>
                </a:gdLst>
                <a:ahLst/>
                <a:cxnLst>
                  <a:cxn ang="0">
                    <a:pos x="connsiteX0" y="connsiteY0"/>
                  </a:cxn>
                  <a:cxn ang="0">
                    <a:pos x="connsiteX1" y="connsiteY1"/>
                  </a:cxn>
                  <a:cxn ang="0">
                    <a:pos x="connsiteX2" y="connsiteY2"/>
                  </a:cxn>
                  <a:cxn ang="0">
                    <a:pos x="connsiteX3" y="connsiteY3"/>
                  </a:cxn>
                </a:cxnLst>
                <a:rect l="l" t="t" r="r" b="b"/>
                <a:pathLst>
                  <a:path w="211402" h="338243">
                    <a:moveTo>
                      <a:pt x="165739" y="376719"/>
                    </a:moveTo>
                    <a:cubicBezTo>
                      <a:pt x="165739" y="376719"/>
                      <a:pt x="325137" y="309493"/>
                      <a:pt x="198295" y="23677"/>
                    </a:cubicBezTo>
                    <a:lnTo>
                      <a:pt x="0" y="0"/>
                    </a:lnTo>
                    <a:lnTo>
                      <a:pt x="14375" y="42280"/>
                    </a:ln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11" name="Freeform: Shape 110">
                <a:extLst>
                  <a:ext uri="{FF2B5EF4-FFF2-40B4-BE49-F238E27FC236}">
                    <a16:creationId xmlns:a16="http://schemas.microsoft.com/office/drawing/2014/main" id="{E17016F0-F591-4994-A8FF-F183FCD6A3F5}"/>
                  </a:ext>
                </a:extLst>
              </p:cNvPr>
              <p:cNvSpPr/>
              <p:nvPr/>
            </p:nvSpPr>
            <p:spPr>
              <a:xfrm>
                <a:off x="-490919" y="1675278"/>
                <a:ext cx="718768" cy="761048"/>
              </a:xfrm>
              <a:custGeom>
                <a:avLst/>
                <a:gdLst>
                  <a:gd name="connsiteX0" fmla="*/ 545461 w 718767"/>
                  <a:gd name="connsiteY0" fmla="*/ 26093 h 761048"/>
                  <a:gd name="connsiteX1" fmla="*/ 710355 w 718767"/>
                  <a:gd name="connsiteY1" fmla="*/ 313600 h 761048"/>
                  <a:gd name="connsiteX2" fmla="*/ 215250 w 718767"/>
                  <a:gd name="connsiteY2" fmla="*/ 470883 h 761048"/>
                  <a:gd name="connsiteX3" fmla="*/ 178466 w 718767"/>
                  <a:gd name="connsiteY3" fmla="*/ 607449 h 761048"/>
                  <a:gd name="connsiteX4" fmla="*/ 175507 w 718767"/>
                  <a:gd name="connsiteY4" fmla="*/ 737250 h 761048"/>
                  <a:gd name="connsiteX5" fmla="*/ 146756 w 718767"/>
                  <a:gd name="connsiteY5" fmla="*/ 779531 h 761048"/>
                  <a:gd name="connsiteX6" fmla="*/ 50356 w 718767"/>
                  <a:gd name="connsiteY6" fmla="*/ 589268 h 761048"/>
                  <a:gd name="connsiteX7" fmla="*/ 78684 w 718767"/>
                  <a:gd name="connsiteY7" fmla="*/ 265400 h 761048"/>
                  <a:gd name="connsiteX8" fmla="*/ 226666 w 718767"/>
                  <a:gd name="connsiteY8" fmla="*/ 187604 h 761048"/>
                  <a:gd name="connsiteX9" fmla="*/ 545461 w 718767"/>
                  <a:gd name="connsiteY9" fmla="*/ 26093 h 7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67" h="761048">
                    <a:moveTo>
                      <a:pt x="545461" y="26093"/>
                    </a:moveTo>
                    <a:cubicBezTo>
                      <a:pt x="663423" y="-78763"/>
                      <a:pt x="799143" y="155894"/>
                      <a:pt x="710355" y="313600"/>
                    </a:cubicBezTo>
                    <a:cubicBezTo>
                      <a:pt x="656236" y="410845"/>
                      <a:pt x="287550" y="500480"/>
                      <a:pt x="215250" y="470883"/>
                    </a:cubicBezTo>
                    <a:lnTo>
                      <a:pt x="178466" y="607449"/>
                    </a:lnTo>
                    <a:lnTo>
                      <a:pt x="175507" y="737250"/>
                    </a:lnTo>
                    <a:lnTo>
                      <a:pt x="146756" y="779531"/>
                    </a:lnTo>
                    <a:cubicBezTo>
                      <a:pt x="127153" y="710502"/>
                      <a:pt x="94422" y="645902"/>
                      <a:pt x="50356" y="589268"/>
                    </a:cubicBezTo>
                    <a:cubicBezTo>
                      <a:pt x="8076" y="532190"/>
                      <a:pt x="-49848" y="321210"/>
                      <a:pt x="78684" y="265400"/>
                    </a:cubicBezTo>
                    <a:cubicBezTo>
                      <a:pt x="132474" y="249026"/>
                      <a:pt x="182683" y="222631"/>
                      <a:pt x="226666" y="187604"/>
                    </a:cubicBezTo>
                    <a:cubicBezTo>
                      <a:pt x="342092" y="79789"/>
                      <a:pt x="353084" y="196906"/>
                      <a:pt x="545461" y="26093"/>
                    </a:cubicBez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12" name="Freeform: Shape 111">
                <a:extLst>
                  <a:ext uri="{FF2B5EF4-FFF2-40B4-BE49-F238E27FC236}">
                    <a16:creationId xmlns:a16="http://schemas.microsoft.com/office/drawing/2014/main" id="{57E93CCA-54DA-4FA7-8703-FEB35B1C9CE8}"/>
                  </a:ext>
                </a:extLst>
              </p:cNvPr>
              <p:cNvSpPr/>
              <p:nvPr/>
            </p:nvSpPr>
            <p:spPr>
              <a:xfrm>
                <a:off x="-413251" y="2341809"/>
                <a:ext cx="126841" cy="211402"/>
              </a:xfrm>
              <a:custGeom>
                <a:avLst/>
                <a:gdLst>
                  <a:gd name="connsiteX0" fmla="*/ 111368 w 126841"/>
                  <a:gd name="connsiteY0" fmla="*/ 102007 h 211402"/>
                  <a:gd name="connsiteX1" fmla="*/ 142233 w 126841"/>
                  <a:gd name="connsiteY1" fmla="*/ 209400 h 211402"/>
                  <a:gd name="connsiteX2" fmla="*/ 57672 w 126841"/>
                  <a:gd name="connsiteY2" fmla="*/ 133295 h 211402"/>
                  <a:gd name="connsiteX3" fmla="*/ 39492 w 126841"/>
                  <a:gd name="connsiteY3" fmla="*/ 2648 h 211402"/>
                  <a:gd name="connsiteX4" fmla="*/ 111368 w 126841"/>
                  <a:gd name="connsiteY4" fmla="*/ 102007 h 21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1" h="211402">
                    <a:moveTo>
                      <a:pt x="111368" y="102007"/>
                    </a:moveTo>
                    <a:cubicBezTo>
                      <a:pt x="129126" y="154012"/>
                      <a:pt x="173944" y="165005"/>
                      <a:pt x="142233" y="209400"/>
                    </a:cubicBezTo>
                    <a:cubicBezTo>
                      <a:pt x="121093" y="238573"/>
                      <a:pt x="74584" y="185300"/>
                      <a:pt x="57672" y="133295"/>
                    </a:cubicBezTo>
                    <a:cubicBezTo>
                      <a:pt x="40760" y="81290"/>
                      <a:pt x="-51411" y="33090"/>
                      <a:pt x="39492" y="2648"/>
                    </a:cubicBezTo>
                    <a:cubicBezTo>
                      <a:pt x="90228" y="-13841"/>
                      <a:pt x="93611" y="50002"/>
                      <a:pt x="111368" y="10200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13" name="Freeform: Shape 112">
                <a:extLst>
                  <a:ext uri="{FF2B5EF4-FFF2-40B4-BE49-F238E27FC236}">
                    <a16:creationId xmlns:a16="http://schemas.microsoft.com/office/drawing/2014/main" id="{D629EAF2-45C1-4B2A-82B1-94CBFFA4D64B}"/>
                  </a:ext>
                </a:extLst>
              </p:cNvPr>
              <p:cNvSpPr/>
              <p:nvPr/>
            </p:nvSpPr>
            <p:spPr>
              <a:xfrm>
                <a:off x="-643519" y="2786135"/>
                <a:ext cx="1141572" cy="1648938"/>
              </a:xfrm>
              <a:custGeom>
                <a:avLst/>
                <a:gdLst>
                  <a:gd name="connsiteX0" fmla="*/ 418154 w 1141572"/>
                  <a:gd name="connsiteY0" fmla="*/ 0 h 1648938"/>
                  <a:gd name="connsiteX1" fmla="*/ 0 w 1141572"/>
                  <a:gd name="connsiteY1" fmla="*/ 226623 h 1648938"/>
                  <a:gd name="connsiteX2" fmla="*/ 137412 w 1141572"/>
                  <a:gd name="connsiteY2" fmla="*/ 1655280 h 1648938"/>
                  <a:gd name="connsiteX3" fmla="*/ 1172860 w 1141572"/>
                  <a:gd name="connsiteY3" fmla="*/ 1630757 h 1648938"/>
                  <a:gd name="connsiteX4" fmla="*/ 1136922 w 1141572"/>
                  <a:gd name="connsiteY4" fmla="*/ 326405 h 1648938"/>
                  <a:gd name="connsiteX5" fmla="*/ 1077729 w 1141572"/>
                  <a:gd name="connsiteY5" fmla="*/ 205060 h 1648938"/>
                  <a:gd name="connsiteX6" fmla="*/ 749210 w 1141572"/>
                  <a:gd name="connsiteY6" fmla="*/ 423 h 1648938"/>
                  <a:gd name="connsiteX7" fmla="*/ 749210 w 1141572"/>
                  <a:gd name="connsiteY7" fmla="*/ 423 h 1648938"/>
                  <a:gd name="connsiteX8" fmla="*/ 449441 w 1141572"/>
                  <a:gd name="connsiteY8" fmla="*/ 39744 h 16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572" h="1648938">
                    <a:moveTo>
                      <a:pt x="418154" y="0"/>
                    </a:moveTo>
                    <a:lnTo>
                      <a:pt x="0" y="226623"/>
                    </a:lnTo>
                    <a:cubicBezTo>
                      <a:pt x="95271" y="696781"/>
                      <a:pt x="141324" y="1175582"/>
                      <a:pt x="137412" y="1655280"/>
                    </a:cubicBezTo>
                    <a:lnTo>
                      <a:pt x="1172860" y="1630757"/>
                    </a:lnTo>
                    <a:lnTo>
                      <a:pt x="1136922" y="326405"/>
                    </a:lnTo>
                    <a:cubicBezTo>
                      <a:pt x="1136922" y="237616"/>
                      <a:pt x="1159753" y="238885"/>
                      <a:pt x="1077729" y="205060"/>
                    </a:cubicBezTo>
                    <a:lnTo>
                      <a:pt x="749210" y="423"/>
                    </a:lnTo>
                    <a:lnTo>
                      <a:pt x="749210" y="423"/>
                    </a:lnTo>
                    <a:cubicBezTo>
                      <a:pt x="697205" y="82024"/>
                      <a:pt x="519627" y="120076"/>
                      <a:pt x="449441" y="39744"/>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15" name="Freeform: Shape 114">
                <a:extLst>
                  <a:ext uri="{FF2B5EF4-FFF2-40B4-BE49-F238E27FC236}">
                    <a16:creationId xmlns:a16="http://schemas.microsoft.com/office/drawing/2014/main" id="{70023107-F123-43DA-8D65-2F99E513975A}"/>
                  </a:ext>
                </a:extLst>
              </p:cNvPr>
              <p:cNvSpPr/>
              <p:nvPr/>
            </p:nvSpPr>
            <p:spPr>
              <a:xfrm>
                <a:off x="553873" y="3369335"/>
                <a:ext cx="169122" cy="126841"/>
              </a:xfrm>
              <a:custGeom>
                <a:avLst/>
                <a:gdLst>
                  <a:gd name="connsiteX0" fmla="*/ 198718 w 169121"/>
                  <a:gd name="connsiteY0" fmla="*/ 81179 h 126841"/>
                  <a:gd name="connsiteX1" fmla="*/ 71877 w 169121"/>
                  <a:gd name="connsiteY1" fmla="*/ 0 h 126841"/>
                  <a:gd name="connsiteX2" fmla="*/ 0 w 169121"/>
                  <a:gd name="connsiteY2" fmla="*/ 69763 h 126841"/>
                  <a:gd name="connsiteX3" fmla="*/ 28751 w 169121"/>
                  <a:gd name="connsiteY3" fmla="*/ 137834 h 126841"/>
                  <a:gd name="connsiteX4" fmla="*/ 198718 w 169121"/>
                  <a:gd name="connsiteY4" fmla="*/ 81179 h 12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26841">
                    <a:moveTo>
                      <a:pt x="198718" y="81179"/>
                    </a:moveTo>
                    <a:lnTo>
                      <a:pt x="71877" y="0"/>
                    </a:lnTo>
                    <a:lnTo>
                      <a:pt x="0" y="69763"/>
                    </a:lnTo>
                    <a:lnTo>
                      <a:pt x="28751" y="137834"/>
                    </a:lnTo>
                    <a:cubicBezTo>
                      <a:pt x="28751" y="137834"/>
                      <a:pt x="139103" y="142485"/>
                      <a:pt x="198718" y="81179"/>
                    </a:cubicBezTo>
                    <a:close/>
                  </a:path>
                </a:pathLst>
              </a:custGeom>
              <a:solidFill>
                <a:srgbClr val="1B146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3" name="Freeform: Shape 132">
                <a:extLst>
                  <a:ext uri="{FF2B5EF4-FFF2-40B4-BE49-F238E27FC236}">
                    <a16:creationId xmlns:a16="http://schemas.microsoft.com/office/drawing/2014/main" id="{0047A76B-C283-48E8-82EA-8F03D4B72D4C}"/>
                  </a:ext>
                </a:extLst>
              </p:cNvPr>
              <p:cNvSpPr/>
              <p:nvPr/>
            </p:nvSpPr>
            <p:spPr>
              <a:xfrm>
                <a:off x="-410768" y="3681803"/>
                <a:ext cx="422805" cy="253683"/>
              </a:xfrm>
              <a:custGeom>
                <a:avLst/>
                <a:gdLst>
                  <a:gd name="connsiteX0" fmla="*/ 425988 w 422804"/>
                  <a:gd name="connsiteY0" fmla="*/ 178831 h 253682"/>
                  <a:gd name="connsiteX1" fmla="*/ 272510 w 422804"/>
                  <a:gd name="connsiteY1" fmla="*/ 188979 h 253682"/>
                  <a:gd name="connsiteX2" fmla="*/ 180762 w 422804"/>
                  <a:gd name="connsiteY2" fmla="*/ 246058 h 253682"/>
                  <a:gd name="connsiteX3" fmla="*/ 142286 w 422804"/>
                  <a:gd name="connsiteY3" fmla="*/ 218152 h 253682"/>
                  <a:gd name="connsiteX4" fmla="*/ 100006 w 422804"/>
                  <a:gd name="connsiteY4" fmla="*/ 243521 h 253682"/>
                  <a:gd name="connsiteX5" fmla="*/ 102966 w 422804"/>
                  <a:gd name="connsiteY5" fmla="*/ 172912 h 253682"/>
                  <a:gd name="connsiteX6" fmla="*/ 43350 w 422804"/>
                  <a:gd name="connsiteY6" fmla="*/ 221112 h 253682"/>
                  <a:gd name="connsiteX7" fmla="*/ 56457 w 422804"/>
                  <a:gd name="connsiteY7" fmla="*/ 136551 h 253682"/>
                  <a:gd name="connsiteX8" fmla="*/ 8680 w 422804"/>
                  <a:gd name="connsiteY8" fmla="*/ 182637 h 253682"/>
                  <a:gd name="connsiteX9" fmla="*/ 36162 w 422804"/>
                  <a:gd name="connsiteY9" fmla="*/ 62138 h 253682"/>
                  <a:gd name="connsiteX10" fmla="*/ 120723 w 422804"/>
                  <a:gd name="connsiteY10" fmla="*/ 831 h 253682"/>
                  <a:gd name="connsiteX11" fmla="*/ 401889 w 422804"/>
                  <a:gd name="connsiteY11" fmla="*/ 45648 h 25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804" h="253682">
                    <a:moveTo>
                      <a:pt x="425988" y="178831"/>
                    </a:moveTo>
                    <a:cubicBezTo>
                      <a:pt x="337622" y="236756"/>
                      <a:pt x="291536" y="190247"/>
                      <a:pt x="272510" y="188979"/>
                    </a:cubicBezTo>
                    <a:cubicBezTo>
                      <a:pt x="234544" y="192193"/>
                      <a:pt x="200423" y="213420"/>
                      <a:pt x="180762" y="246058"/>
                    </a:cubicBezTo>
                    <a:cubicBezTo>
                      <a:pt x="172306" y="258742"/>
                      <a:pt x="121569" y="271848"/>
                      <a:pt x="142286" y="218152"/>
                    </a:cubicBezTo>
                    <a:cubicBezTo>
                      <a:pt x="133831" y="227031"/>
                      <a:pt x="123683" y="254513"/>
                      <a:pt x="100006" y="243521"/>
                    </a:cubicBezTo>
                    <a:cubicBezTo>
                      <a:pt x="91127" y="239715"/>
                      <a:pt x="75483" y="224494"/>
                      <a:pt x="102966" y="172912"/>
                    </a:cubicBezTo>
                    <a:cubicBezTo>
                      <a:pt x="82671" y="204623"/>
                      <a:pt x="66182" y="233373"/>
                      <a:pt x="43350" y="221112"/>
                    </a:cubicBezTo>
                    <a:cubicBezTo>
                      <a:pt x="20519" y="208851"/>
                      <a:pt x="54343" y="158960"/>
                      <a:pt x="56457" y="136551"/>
                    </a:cubicBezTo>
                    <a:cubicBezTo>
                      <a:pt x="41236" y="153886"/>
                      <a:pt x="26438" y="193207"/>
                      <a:pt x="8680" y="182637"/>
                    </a:cubicBezTo>
                    <a:cubicBezTo>
                      <a:pt x="-17111" y="166993"/>
                      <a:pt x="21364" y="91311"/>
                      <a:pt x="36162" y="62138"/>
                    </a:cubicBezTo>
                    <a:cubicBezTo>
                      <a:pt x="59138" y="35339"/>
                      <a:pt x="88109" y="14335"/>
                      <a:pt x="120723" y="831"/>
                    </a:cubicBezTo>
                    <a:cubicBezTo>
                      <a:pt x="156662" y="-7202"/>
                      <a:pt x="401889" y="45648"/>
                      <a:pt x="401889" y="45648"/>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4" name="Freeform: Shape 133">
                <a:extLst>
                  <a:ext uri="{FF2B5EF4-FFF2-40B4-BE49-F238E27FC236}">
                    <a16:creationId xmlns:a16="http://schemas.microsoft.com/office/drawing/2014/main" id="{50C38889-2684-45D9-8416-5D22630DEA7E}"/>
                  </a:ext>
                </a:extLst>
              </p:cNvPr>
              <p:cNvSpPr/>
              <p:nvPr/>
            </p:nvSpPr>
            <p:spPr>
              <a:xfrm>
                <a:off x="-12684" y="3152436"/>
                <a:ext cx="761048" cy="676487"/>
              </a:xfrm>
              <a:custGeom>
                <a:avLst/>
                <a:gdLst>
                  <a:gd name="connsiteX0" fmla="*/ 27905 w 761048"/>
                  <a:gd name="connsiteY0" fmla="*/ 708198 h 676487"/>
                  <a:gd name="connsiteX1" fmla="*/ 0 w 761048"/>
                  <a:gd name="connsiteY1" fmla="*/ 576283 h 676487"/>
                  <a:gd name="connsiteX2" fmla="*/ 512016 w 761048"/>
                  <a:gd name="connsiteY2" fmla="*/ 491722 h 676487"/>
                  <a:gd name="connsiteX3" fmla="*/ 359384 w 761048"/>
                  <a:gd name="connsiteY3" fmla="*/ 59616 h 676487"/>
                  <a:gd name="connsiteX4" fmla="*/ 636744 w 761048"/>
                  <a:gd name="connsiteY4" fmla="*/ 0 h 676487"/>
                  <a:gd name="connsiteX5" fmla="*/ 782189 w 761048"/>
                  <a:gd name="connsiteY5" fmla="*/ 578820 h 676487"/>
                  <a:gd name="connsiteX6" fmla="*/ 706419 w 761048"/>
                  <a:gd name="connsiteY6" fmla="*/ 702798 h 676487"/>
                  <a:gd name="connsiteX7" fmla="*/ 683252 w 761048"/>
                  <a:gd name="connsiteY7" fmla="*/ 705661 h 67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048" h="676487">
                    <a:moveTo>
                      <a:pt x="27905" y="708198"/>
                    </a:moveTo>
                    <a:lnTo>
                      <a:pt x="0" y="576283"/>
                    </a:lnTo>
                    <a:cubicBezTo>
                      <a:pt x="276937" y="558948"/>
                      <a:pt x="324291" y="516245"/>
                      <a:pt x="512016" y="491722"/>
                    </a:cubicBezTo>
                    <a:lnTo>
                      <a:pt x="359384" y="59616"/>
                    </a:lnTo>
                    <a:lnTo>
                      <a:pt x="636744" y="0"/>
                    </a:lnTo>
                    <a:lnTo>
                      <a:pt x="782189" y="578820"/>
                    </a:lnTo>
                    <a:cubicBezTo>
                      <a:pt x="795501" y="633979"/>
                      <a:pt x="761578" y="689485"/>
                      <a:pt x="706419" y="702798"/>
                    </a:cubicBezTo>
                    <a:cubicBezTo>
                      <a:pt x="698830" y="704629"/>
                      <a:pt x="691058" y="705590"/>
                      <a:pt x="683252" y="705661"/>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5" name="Freeform: Shape 134">
                <a:extLst>
                  <a:ext uri="{FF2B5EF4-FFF2-40B4-BE49-F238E27FC236}">
                    <a16:creationId xmlns:a16="http://schemas.microsoft.com/office/drawing/2014/main" id="{D298CE9D-7E90-4CF1-A090-03BC6BF45CC5}"/>
                  </a:ext>
                </a:extLst>
              </p:cNvPr>
              <p:cNvSpPr/>
              <p:nvPr/>
            </p:nvSpPr>
            <p:spPr>
              <a:xfrm>
                <a:off x="-166165" y="2774872"/>
                <a:ext cx="887890" cy="718768"/>
              </a:xfrm>
              <a:custGeom>
                <a:avLst/>
                <a:gdLst>
                  <a:gd name="connsiteX0" fmla="*/ 918757 w 887889"/>
                  <a:gd name="connsiteY0" fmla="*/ 675642 h 718767"/>
                  <a:gd name="connsiteX1" fmla="*/ 558950 w 887889"/>
                  <a:gd name="connsiteY1" fmla="*/ 755975 h 718767"/>
                  <a:gd name="connsiteX2" fmla="*/ 442679 w 887889"/>
                  <a:gd name="connsiteY2" fmla="*/ 483266 h 718767"/>
                  <a:gd name="connsiteX3" fmla="*/ 51585 w 887889"/>
                  <a:gd name="connsiteY3" fmla="*/ 341626 h 718767"/>
                  <a:gd name="connsiteX4" fmla="*/ 3 w 887889"/>
                  <a:gd name="connsiteY4" fmla="*/ 230851 h 718767"/>
                  <a:gd name="connsiteX5" fmla="*/ 268483 w 887889"/>
                  <a:gd name="connsiteY5" fmla="*/ 0 h 718767"/>
                  <a:gd name="connsiteX6" fmla="*/ 739065 w 887889"/>
                  <a:gd name="connsiteY6" fmla="*/ 200409 h 718767"/>
                  <a:gd name="connsiteX7" fmla="*/ 918757 w 887889"/>
                  <a:gd name="connsiteY7" fmla="*/ 675642 h 7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889" h="718767">
                    <a:moveTo>
                      <a:pt x="918757" y="675642"/>
                    </a:moveTo>
                    <a:cubicBezTo>
                      <a:pt x="821089" y="652388"/>
                      <a:pt x="558950" y="755975"/>
                      <a:pt x="558950" y="755975"/>
                    </a:cubicBezTo>
                    <a:lnTo>
                      <a:pt x="442679" y="483266"/>
                    </a:lnTo>
                    <a:cubicBezTo>
                      <a:pt x="448598" y="464662"/>
                      <a:pt x="50316" y="360229"/>
                      <a:pt x="51585" y="341626"/>
                    </a:cubicBezTo>
                    <a:cubicBezTo>
                      <a:pt x="51585" y="338244"/>
                      <a:pt x="-420" y="234234"/>
                      <a:pt x="3" y="230851"/>
                    </a:cubicBezTo>
                    <a:cubicBezTo>
                      <a:pt x="92597" y="210557"/>
                      <a:pt x="74416" y="207174"/>
                      <a:pt x="268483" y="0"/>
                    </a:cubicBezTo>
                    <a:cubicBezTo>
                      <a:pt x="470584" y="58770"/>
                      <a:pt x="622794" y="112889"/>
                      <a:pt x="739065" y="200409"/>
                    </a:cubicBezTo>
                    <a:cubicBezTo>
                      <a:pt x="824049" y="265098"/>
                      <a:pt x="897194" y="605879"/>
                      <a:pt x="918757" y="675642"/>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6" name="Freeform: Shape 135">
                <a:extLst>
                  <a:ext uri="{FF2B5EF4-FFF2-40B4-BE49-F238E27FC236}">
                    <a16:creationId xmlns:a16="http://schemas.microsoft.com/office/drawing/2014/main" id="{3949B812-3723-4E25-B8A6-7693A2789B89}"/>
                  </a:ext>
                </a:extLst>
              </p:cNvPr>
              <p:cNvSpPr/>
              <p:nvPr/>
            </p:nvSpPr>
            <p:spPr>
              <a:xfrm>
                <a:off x="-564665" y="2580782"/>
                <a:ext cx="782734" cy="1235312"/>
              </a:xfrm>
              <a:custGeom>
                <a:avLst/>
                <a:gdLst>
                  <a:gd name="connsiteX0" fmla="*/ 536836 w 634206"/>
                  <a:gd name="connsiteY0" fmla="*/ 191553 h 1226133"/>
                  <a:gd name="connsiteX1" fmla="*/ 534300 w 634206"/>
                  <a:gd name="connsiteY1" fmla="*/ 166185 h 1226133"/>
                  <a:gd name="connsiteX2" fmla="*/ 631544 w 634206"/>
                  <a:gd name="connsiteY2" fmla="*/ 47800 h 1226133"/>
                  <a:gd name="connsiteX3" fmla="*/ 592646 w 634206"/>
                  <a:gd name="connsiteY3" fmla="*/ 13553 h 1226133"/>
                  <a:gd name="connsiteX4" fmla="*/ 381244 w 634206"/>
                  <a:gd name="connsiteY4" fmla="*/ 191130 h 1226133"/>
                  <a:gd name="connsiteX5" fmla="*/ 350802 w 634206"/>
                  <a:gd name="connsiteY5" fmla="*/ 111220 h 1226133"/>
                  <a:gd name="connsiteX6" fmla="*/ 312750 w 634206"/>
                  <a:gd name="connsiteY6" fmla="*/ 85429 h 1226133"/>
                  <a:gd name="connsiteX7" fmla="*/ 278925 w 634206"/>
                  <a:gd name="connsiteY7" fmla="*/ 142508 h 1226133"/>
                  <a:gd name="connsiteX8" fmla="*/ 316132 w 634206"/>
                  <a:gd name="connsiteY8" fmla="*/ 269349 h 1226133"/>
                  <a:gd name="connsiteX9" fmla="*/ 358413 w 634206"/>
                  <a:gd name="connsiteY9" fmla="*/ 413948 h 1226133"/>
                  <a:gd name="connsiteX10" fmla="*/ 179989 w 634206"/>
                  <a:gd name="connsiteY10" fmla="*/ 1005875 h 1226133"/>
                  <a:gd name="connsiteX11" fmla="*/ 98811 w 634206"/>
                  <a:gd name="connsiteY11" fmla="*/ 1048155 h 1226133"/>
                  <a:gd name="connsiteX12" fmla="*/ 23129 w 634206"/>
                  <a:gd name="connsiteY12" fmla="*/ 1129334 h 1226133"/>
                  <a:gd name="connsiteX13" fmla="*/ 276811 w 634206"/>
                  <a:gd name="connsiteY13" fmla="*/ 1235035 h 1226133"/>
                  <a:gd name="connsiteX14" fmla="*/ 397311 w 634206"/>
                  <a:gd name="connsiteY14" fmla="*/ 1109885 h 1226133"/>
                  <a:gd name="connsiteX15" fmla="*/ 503857 w 634206"/>
                  <a:gd name="connsiteY15" fmla="*/ 460034 h 1226133"/>
                  <a:gd name="connsiteX16" fmla="*/ 609136 w 634206"/>
                  <a:gd name="connsiteY16" fmla="*/ 272732 h 1226133"/>
                  <a:gd name="connsiteX17" fmla="*/ 536836 w 634206"/>
                  <a:gd name="connsiteY17" fmla="*/ 191553 h 1226133"/>
                  <a:gd name="connsiteX0" fmla="*/ 672720 w 776335"/>
                  <a:gd name="connsiteY0" fmla="*/ 191553 h 1235309"/>
                  <a:gd name="connsiteX1" fmla="*/ 670184 w 776335"/>
                  <a:gd name="connsiteY1" fmla="*/ 166185 h 1235309"/>
                  <a:gd name="connsiteX2" fmla="*/ 767428 w 776335"/>
                  <a:gd name="connsiteY2" fmla="*/ 47800 h 1235309"/>
                  <a:gd name="connsiteX3" fmla="*/ 728530 w 776335"/>
                  <a:gd name="connsiteY3" fmla="*/ 13553 h 1235309"/>
                  <a:gd name="connsiteX4" fmla="*/ 517128 w 776335"/>
                  <a:gd name="connsiteY4" fmla="*/ 191130 h 1235309"/>
                  <a:gd name="connsiteX5" fmla="*/ 486686 w 776335"/>
                  <a:gd name="connsiteY5" fmla="*/ 111220 h 1235309"/>
                  <a:gd name="connsiteX6" fmla="*/ 448634 w 776335"/>
                  <a:gd name="connsiteY6" fmla="*/ 85429 h 1235309"/>
                  <a:gd name="connsiteX7" fmla="*/ 414809 w 776335"/>
                  <a:gd name="connsiteY7" fmla="*/ 142508 h 1235309"/>
                  <a:gd name="connsiteX8" fmla="*/ 452016 w 776335"/>
                  <a:gd name="connsiteY8" fmla="*/ 269349 h 1235309"/>
                  <a:gd name="connsiteX9" fmla="*/ 494297 w 776335"/>
                  <a:gd name="connsiteY9" fmla="*/ 413948 h 1235309"/>
                  <a:gd name="connsiteX10" fmla="*/ 315873 w 776335"/>
                  <a:gd name="connsiteY10" fmla="*/ 1005875 h 1235309"/>
                  <a:gd name="connsiteX11" fmla="*/ 234695 w 776335"/>
                  <a:gd name="connsiteY11" fmla="*/ 1048155 h 1235309"/>
                  <a:gd name="connsiteX12" fmla="*/ 12280 w 776335"/>
                  <a:gd name="connsiteY12" fmla="*/ 1067411 h 1235309"/>
                  <a:gd name="connsiteX13" fmla="*/ 412695 w 776335"/>
                  <a:gd name="connsiteY13" fmla="*/ 1235035 h 1235309"/>
                  <a:gd name="connsiteX14" fmla="*/ 533195 w 776335"/>
                  <a:gd name="connsiteY14" fmla="*/ 1109885 h 1235309"/>
                  <a:gd name="connsiteX15" fmla="*/ 639741 w 776335"/>
                  <a:gd name="connsiteY15" fmla="*/ 460034 h 1235309"/>
                  <a:gd name="connsiteX16" fmla="*/ 745020 w 776335"/>
                  <a:gd name="connsiteY16" fmla="*/ 272732 h 1235309"/>
                  <a:gd name="connsiteX17" fmla="*/ 672720 w 776335"/>
                  <a:gd name="connsiteY17" fmla="*/ 191553 h 1235309"/>
                  <a:gd name="connsiteX0" fmla="*/ 679117 w 782732"/>
                  <a:gd name="connsiteY0" fmla="*/ 191553 h 1235311"/>
                  <a:gd name="connsiteX1" fmla="*/ 676581 w 782732"/>
                  <a:gd name="connsiteY1" fmla="*/ 166185 h 1235311"/>
                  <a:gd name="connsiteX2" fmla="*/ 773825 w 782732"/>
                  <a:gd name="connsiteY2" fmla="*/ 47800 h 1235311"/>
                  <a:gd name="connsiteX3" fmla="*/ 734927 w 782732"/>
                  <a:gd name="connsiteY3" fmla="*/ 13553 h 1235311"/>
                  <a:gd name="connsiteX4" fmla="*/ 523525 w 782732"/>
                  <a:gd name="connsiteY4" fmla="*/ 191130 h 1235311"/>
                  <a:gd name="connsiteX5" fmla="*/ 493083 w 782732"/>
                  <a:gd name="connsiteY5" fmla="*/ 111220 h 1235311"/>
                  <a:gd name="connsiteX6" fmla="*/ 455031 w 782732"/>
                  <a:gd name="connsiteY6" fmla="*/ 85429 h 1235311"/>
                  <a:gd name="connsiteX7" fmla="*/ 421206 w 782732"/>
                  <a:gd name="connsiteY7" fmla="*/ 142508 h 1235311"/>
                  <a:gd name="connsiteX8" fmla="*/ 458413 w 782732"/>
                  <a:gd name="connsiteY8" fmla="*/ 269349 h 1235311"/>
                  <a:gd name="connsiteX9" fmla="*/ 500694 w 782732"/>
                  <a:gd name="connsiteY9" fmla="*/ 413948 h 1235311"/>
                  <a:gd name="connsiteX10" fmla="*/ 322270 w 782732"/>
                  <a:gd name="connsiteY10" fmla="*/ 1005875 h 1235311"/>
                  <a:gd name="connsiteX11" fmla="*/ 82243 w 782732"/>
                  <a:gd name="connsiteY11" fmla="*/ 995654 h 1235311"/>
                  <a:gd name="connsiteX12" fmla="*/ 18677 w 782732"/>
                  <a:gd name="connsiteY12" fmla="*/ 1067411 h 1235311"/>
                  <a:gd name="connsiteX13" fmla="*/ 419092 w 782732"/>
                  <a:gd name="connsiteY13" fmla="*/ 1235035 h 1235311"/>
                  <a:gd name="connsiteX14" fmla="*/ 539592 w 782732"/>
                  <a:gd name="connsiteY14" fmla="*/ 1109885 h 1235311"/>
                  <a:gd name="connsiteX15" fmla="*/ 646138 w 782732"/>
                  <a:gd name="connsiteY15" fmla="*/ 460034 h 1235311"/>
                  <a:gd name="connsiteX16" fmla="*/ 751417 w 782732"/>
                  <a:gd name="connsiteY16" fmla="*/ 272732 h 1235311"/>
                  <a:gd name="connsiteX17" fmla="*/ 679117 w 782732"/>
                  <a:gd name="connsiteY17" fmla="*/ 191553 h 123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2732" h="1235311">
                    <a:moveTo>
                      <a:pt x="679117" y="191553"/>
                    </a:moveTo>
                    <a:cubicBezTo>
                      <a:pt x="672403" y="184750"/>
                      <a:pt x="671346" y="174183"/>
                      <a:pt x="676581" y="166185"/>
                    </a:cubicBezTo>
                    <a:cubicBezTo>
                      <a:pt x="696452" y="135743"/>
                      <a:pt x="749303" y="81624"/>
                      <a:pt x="773825" y="47800"/>
                    </a:cubicBezTo>
                    <a:cubicBezTo>
                      <a:pt x="798348" y="13975"/>
                      <a:pt x="767906" y="-19426"/>
                      <a:pt x="734927" y="13553"/>
                    </a:cubicBezTo>
                    <a:cubicBezTo>
                      <a:pt x="726049" y="22431"/>
                      <a:pt x="546779" y="201278"/>
                      <a:pt x="523525" y="191130"/>
                    </a:cubicBezTo>
                    <a:cubicBezTo>
                      <a:pt x="500271" y="180983"/>
                      <a:pt x="504499" y="140817"/>
                      <a:pt x="493083" y="111220"/>
                    </a:cubicBezTo>
                    <a:cubicBezTo>
                      <a:pt x="483701" y="98547"/>
                      <a:pt x="470278" y="89449"/>
                      <a:pt x="455031" y="85429"/>
                    </a:cubicBezTo>
                    <a:cubicBezTo>
                      <a:pt x="433468" y="78664"/>
                      <a:pt x="392455" y="85429"/>
                      <a:pt x="421206" y="142508"/>
                    </a:cubicBezTo>
                    <a:cubicBezTo>
                      <a:pt x="432199" y="164916"/>
                      <a:pt x="449957" y="243136"/>
                      <a:pt x="458413" y="269349"/>
                    </a:cubicBezTo>
                    <a:cubicBezTo>
                      <a:pt x="472366" y="311630"/>
                      <a:pt x="512109" y="357716"/>
                      <a:pt x="500694" y="413948"/>
                    </a:cubicBezTo>
                    <a:cubicBezTo>
                      <a:pt x="474903" y="483711"/>
                      <a:pt x="373852" y="847323"/>
                      <a:pt x="322270" y="1005875"/>
                    </a:cubicBezTo>
                    <a:cubicBezTo>
                      <a:pt x="292674" y="1019827"/>
                      <a:pt x="97041" y="963098"/>
                      <a:pt x="82243" y="995654"/>
                    </a:cubicBezTo>
                    <a:cubicBezTo>
                      <a:pt x="47573" y="1068800"/>
                      <a:pt x="-37465" y="1027514"/>
                      <a:pt x="18677" y="1067411"/>
                    </a:cubicBezTo>
                    <a:cubicBezTo>
                      <a:pt x="74819" y="1107308"/>
                      <a:pt x="363705" y="1242223"/>
                      <a:pt x="419092" y="1235035"/>
                    </a:cubicBezTo>
                    <a:cubicBezTo>
                      <a:pt x="485195" y="1229937"/>
                      <a:pt x="536999" y="1176134"/>
                      <a:pt x="539592" y="1109885"/>
                    </a:cubicBezTo>
                    <a:cubicBezTo>
                      <a:pt x="541706" y="1096355"/>
                      <a:pt x="624153" y="552628"/>
                      <a:pt x="646138" y="460034"/>
                    </a:cubicBezTo>
                    <a:cubicBezTo>
                      <a:pt x="646138" y="460034"/>
                      <a:pt x="785241" y="333193"/>
                      <a:pt x="751417" y="272732"/>
                    </a:cubicBezTo>
                    <a:cubicBezTo>
                      <a:pt x="729696" y="243644"/>
                      <a:pt x="705506" y="216483"/>
                      <a:pt x="679117" y="191553"/>
                    </a:cubicBezTo>
                    <a:close/>
                  </a:path>
                </a:pathLst>
              </a:custGeom>
              <a:solidFill>
                <a:schemeClr val="tx1">
                  <a:alpha val="22000"/>
                </a:schemeClr>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7" name="Freeform: Shape 136">
                <a:extLst>
                  <a:ext uri="{FF2B5EF4-FFF2-40B4-BE49-F238E27FC236}">
                    <a16:creationId xmlns:a16="http://schemas.microsoft.com/office/drawing/2014/main" id="{A891D818-5FC8-4CFC-8C61-B8DAA7CA1A33}"/>
                  </a:ext>
                </a:extLst>
              </p:cNvPr>
              <p:cNvSpPr/>
              <p:nvPr/>
            </p:nvSpPr>
            <p:spPr>
              <a:xfrm>
                <a:off x="-726802" y="3389207"/>
                <a:ext cx="253683" cy="253683"/>
              </a:xfrm>
              <a:custGeom>
                <a:avLst/>
                <a:gdLst>
                  <a:gd name="connsiteX0" fmla="*/ 126841 w 253682"/>
                  <a:gd name="connsiteY0" fmla="*/ 278205 h 253682"/>
                  <a:gd name="connsiteX1" fmla="*/ 0 w 253682"/>
                  <a:gd name="connsiteY1" fmla="*/ 19026 h 253682"/>
                  <a:gd name="connsiteX2" fmla="*/ 108238 w 253682"/>
                  <a:gd name="connsiteY2" fmla="*/ 0 h 253682"/>
                  <a:gd name="connsiteX3" fmla="*/ 285393 w 253682"/>
                  <a:gd name="connsiteY3" fmla="*/ 171659 h 253682"/>
                  <a:gd name="connsiteX4" fmla="*/ 126841 w 253682"/>
                  <a:gd name="connsiteY4" fmla="*/ 278205 h 25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82" h="253682">
                    <a:moveTo>
                      <a:pt x="126841" y="278205"/>
                    </a:moveTo>
                    <a:lnTo>
                      <a:pt x="0" y="19026"/>
                    </a:lnTo>
                    <a:lnTo>
                      <a:pt x="108238" y="0"/>
                    </a:lnTo>
                    <a:lnTo>
                      <a:pt x="285393" y="171659"/>
                    </a:lnTo>
                    <a:cubicBezTo>
                      <a:pt x="285393" y="171659"/>
                      <a:pt x="202101" y="265944"/>
                      <a:pt x="126841" y="278205"/>
                    </a:cubicBezTo>
                    <a:close/>
                  </a:path>
                </a:pathLst>
              </a:custGeom>
              <a:solidFill>
                <a:srgbClr val="1B146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8" name="Freeform: Shape 137">
                <a:extLst>
                  <a:ext uri="{FF2B5EF4-FFF2-40B4-BE49-F238E27FC236}">
                    <a16:creationId xmlns:a16="http://schemas.microsoft.com/office/drawing/2014/main" id="{391D3BD1-A74F-4FA2-AB1B-2F139F15F641}"/>
                  </a:ext>
                </a:extLst>
              </p:cNvPr>
              <p:cNvSpPr/>
              <p:nvPr/>
            </p:nvSpPr>
            <p:spPr>
              <a:xfrm>
                <a:off x="-319393" y="3451477"/>
                <a:ext cx="380524" cy="380524"/>
              </a:xfrm>
              <a:custGeom>
                <a:avLst/>
                <a:gdLst>
                  <a:gd name="connsiteX0" fmla="*/ 285242 w 380524"/>
                  <a:gd name="connsiteY0" fmla="*/ 87900 h 380524"/>
                  <a:gd name="connsiteX1" fmla="*/ 306785 w 380524"/>
                  <a:gd name="connsiteY1" fmla="*/ 285242 h 380524"/>
                  <a:gd name="connsiteX2" fmla="*/ 109442 w 380524"/>
                  <a:gd name="connsiteY2" fmla="*/ 306785 h 380524"/>
                  <a:gd name="connsiteX3" fmla="*/ 87900 w 380524"/>
                  <a:gd name="connsiteY3" fmla="*/ 109442 h 380524"/>
                  <a:gd name="connsiteX4" fmla="*/ 285242 w 380524"/>
                  <a:gd name="connsiteY4" fmla="*/ 87900 h 38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24" h="380524">
                    <a:moveTo>
                      <a:pt x="285242" y="87900"/>
                    </a:moveTo>
                    <a:cubicBezTo>
                      <a:pt x="345686" y="136445"/>
                      <a:pt x="355331" y="224799"/>
                      <a:pt x="306785" y="285242"/>
                    </a:cubicBezTo>
                    <a:cubicBezTo>
                      <a:pt x="258239" y="345686"/>
                      <a:pt x="169886" y="355331"/>
                      <a:pt x="109442" y="306785"/>
                    </a:cubicBezTo>
                    <a:cubicBezTo>
                      <a:pt x="48999" y="258239"/>
                      <a:pt x="39354" y="169886"/>
                      <a:pt x="87900" y="109442"/>
                    </a:cubicBezTo>
                    <a:cubicBezTo>
                      <a:pt x="136445" y="48999"/>
                      <a:pt x="224798" y="39354"/>
                      <a:pt x="285242" y="87900"/>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39" name="Freeform: Shape 138">
                <a:extLst>
                  <a:ext uri="{FF2B5EF4-FFF2-40B4-BE49-F238E27FC236}">
                    <a16:creationId xmlns:a16="http://schemas.microsoft.com/office/drawing/2014/main" id="{F006FF0E-F18E-4C8B-AE03-994C164A9114}"/>
                  </a:ext>
                </a:extLst>
              </p:cNvPr>
              <p:cNvSpPr/>
              <p:nvPr/>
            </p:nvSpPr>
            <p:spPr>
              <a:xfrm>
                <a:off x="-739486" y="3193871"/>
                <a:ext cx="634207" cy="549646"/>
              </a:xfrm>
              <a:custGeom>
                <a:avLst/>
                <a:gdLst>
                  <a:gd name="connsiteX0" fmla="*/ 84984 w 634206"/>
                  <a:gd name="connsiteY0" fmla="*/ 0 h 549646"/>
                  <a:gd name="connsiteX1" fmla="*/ 669722 w 634206"/>
                  <a:gd name="connsiteY1" fmla="*/ 391940 h 549646"/>
                  <a:gd name="connsiteX2" fmla="*/ 567827 w 634206"/>
                  <a:gd name="connsiteY2" fmla="*/ 586853 h 549646"/>
                  <a:gd name="connsiteX3" fmla="*/ 0 w 634206"/>
                  <a:gd name="connsiteY3" fmla="*/ 267635 h 549646"/>
                </a:gdLst>
                <a:ahLst/>
                <a:cxnLst>
                  <a:cxn ang="0">
                    <a:pos x="connsiteX0" y="connsiteY0"/>
                  </a:cxn>
                  <a:cxn ang="0">
                    <a:pos x="connsiteX1" y="connsiteY1"/>
                  </a:cxn>
                  <a:cxn ang="0">
                    <a:pos x="connsiteX2" y="connsiteY2"/>
                  </a:cxn>
                  <a:cxn ang="0">
                    <a:pos x="connsiteX3" y="connsiteY3"/>
                  </a:cxn>
                </a:cxnLst>
                <a:rect l="l" t="t" r="r" b="b"/>
                <a:pathLst>
                  <a:path w="634206" h="549646">
                    <a:moveTo>
                      <a:pt x="84984" y="0"/>
                    </a:moveTo>
                    <a:cubicBezTo>
                      <a:pt x="299768" y="169122"/>
                      <a:pt x="624060" y="352619"/>
                      <a:pt x="669722" y="391940"/>
                    </a:cubicBezTo>
                    <a:lnTo>
                      <a:pt x="567827" y="586853"/>
                    </a:lnTo>
                    <a:cubicBezTo>
                      <a:pt x="567827" y="586853"/>
                      <a:pt x="151787" y="440985"/>
                      <a:pt x="0" y="267635"/>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0" name="Freeform: Shape 139">
                <a:extLst>
                  <a:ext uri="{FF2B5EF4-FFF2-40B4-BE49-F238E27FC236}">
                    <a16:creationId xmlns:a16="http://schemas.microsoft.com/office/drawing/2014/main" id="{0FC013A5-C1EC-482D-BEF6-ECE9CC99C8E6}"/>
                  </a:ext>
                </a:extLst>
              </p:cNvPr>
              <p:cNvSpPr/>
              <p:nvPr/>
            </p:nvSpPr>
            <p:spPr>
              <a:xfrm>
                <a:off x="-31788" y="2917922"/>
                <a:ext cx="169122" cy="169122"/>
              </a:xfrm>
              <a:custGeom>
                <a:avLst/>
                <a:gdLst>
                  <a:gd name="connsiteX0" fmla="*/ 128009 w 169121"/>
                  <a:gd name="connsiteY0" fmla="*/ 31147 h 169121"/>
                  <a:gd name="connsiteX1" fmla="*/ 162576 w 169121"/>
                  <a:gd name="connsiteY1" fmla="*/ 128009 h 169121"/>
                  <a:gd name="connsiteX2" fmla="*/ 65714 w 169121"/>
                  <a:gd name="connsiteY2" fmla="*/ 162576 h 169121"/>
                  <a:gd name="connsiteX3" fmla="*/ 31147 w 169121"/>
                  <a:gd name="connsiteY3" fmla="*/ 65714 h 169121"/>
                  <a:gd name="connsiteX4" fmla="*/ 128009 w 169121"/>
                  <a:gd name="connsiteY4" fmla="*/ 31147 h 16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69121">
                    <a:moveTo>
                      <a:pt x="128009" y="31147"/>
                    </a:moveTo>
                    <a:cubicBezTo>
                      <a:pt x="164302" y="48349"/>
                      <a:pt x="179778" y="91716"/>
                      <a:pt x="162576" y="128009"/>
                    </a:cubicBezTo>
                    <a:cubicBezTo>
                      <a:pt x="145374" y="164302"/>
                      <a:pt x="102008" y="179778"/>
                      <a:pt x="65714" y="162576"/>
                    </a:cubicBezTo>
                    <a:cubicBezTo>
                      <a:pt x="29421" y="145374"/>
                      <a:pt x="13945" y="102007"/>
                      <a:pt x="31147" y="65714"/>
                    </a:cubicBezTo>
                    <a:cubicBezTo>
                      <a:pt x="48349" y="29421"/>
                      <a:pt x="91716" y="13945"/>
                      <a:pt x="128009" y="31147"/>
                    </a:cubicBezTo>
                    <a:close/>
                  </a:path>
                </a:pathLst>
              </a:custGeom>
              <a:solidFill>
                <a:srgbClr val="FBC0A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1" name="Freeform: Shape 140">
                <a:extLst>
                  <a:ext uri="{FF2B5EF4-FFF2-40B4-BE49-F238E27FC236}">
                    <a16:creationId xmlns:a16="http://schemas.microsoft.com/office/drawing/2014/main" id="{FF269925-B7C3-46D9-BFE9-46957E4D9D2A}"/>
                  </a:ext>
                </a:extLst>
              </p:cNvPr>
              <p:cNvSpPr/>
              <p:nvPr/>
            </p:nvSpPr>
            <p:spPr>
              <a:xfrm>
                <a:off x="-101199" y="2579337"/>
                <a:ext cx="338244" cy="422805"/>
              </a:xfrm>
              <a:custGeom>
                <a:avLst/>
                <a:gdLst>
                  <a:gd name="connsiteX0" fmla="*/ 102773 w 338243"/>
                  <a:gd name="connsiteY0" fmla="*/ 404823 h 422804"/>
                  <a:gd name="connsiteX1" fmla="*/ 60492 w 338243"/>
                  <a:gd name="connsiteY1" fmla="*/ 266144 h 422804"/>
                  <a:gd name="connsiteX2" fmla="*/ 18212 w 338243"/>
                  <a:gd name="connsiteY2" fmla="*/ 155369 h 422804"/>
                  <a:gd name="connsiteX3" fmla="*/ 31 w 338243"/>
                  <a:gd name="connsiteY3" fmla="*/ 106323 h 422804"/>
                  <a:gd name="connsiteX4" fmla="*/ 52882 w 338243"/>
                  <a:gd name="connsiteY4" fmla="*/ 99981 h 422804"/>
                  <a:gd name="connsiteX5" fmla="*/ 89666 w 338243"/>
                  <a:gd name="connsiteY5" fmla="*/ 139725 h 422804"/>
                  <a:gd name="connsiteX6" fmla="*/ 122645 w 338243"/>
                  <a:gd name="connsiteY6" fmla="*/ 192576 h 422804"/>
                  <a:gd name="connsiteX7" fmla="*/ 235111 w 338243"/>
                  <a:gd name="connsiteY7" fmla="*/ 98713 h 422804"/>
                  <a:gd name="connsiteX8" fmla="*/ 312061 w 338243"/>
                  <a:gd name="connsiteY8" fmla="*/ 14152 h 422804"/>
                  <a:gd name="connsiteX9" fmla="*/ 349268 w 338243"/>
                  <a:gd name="connsiteY9" fmla="*/ 47131 h 422804"/>
                  <a:gd name="connsiteX10" fmla="*/ 268512 w 338243"/>
                  <a:gd name="connsiteY10" fmla="*/ 169321 h 422804"/>
                  <a:gd name="connsiteX11" fmla="*/ 271049 w 338243"/>
                  <a:gd name="connsiteY11" fmla="*/ 193844 h 422804"/>
                  <a:gd name="connsiteX12" fmla="*/ 339543 w 338243"/>
                  <a:gd name="connsiteY12" fmla="*/ 271640 h 422804"/>
                  <a:gd name="connsiteX13" fmla="*/ 238493 w 338243"/>
                  <a:gd name="connsiteY13" fmla="*/ 451332 h 42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243" h="422804">
                    <a:moveTo>
                      <a:pt x="102773" y="404823"/>
                    </a:moveTo>
                    <a:cubicBezTo>
                      <a:pt x="112498" y="351127"/>
                      <a:pt x="74445" y="307578"/>
                      <a:pt x="60492" y="266144"/>
                    </a:cubicBezTo>
                    <a:cubicBezTo>
                      <a:pt x="52459" y="241621"/>
                      <a:pt x="20749" y="173972"/>
                      <a:pt x="18212" y="155369"/>
                    </a:cubicBezTo>
                    <a:cubicBezTo>
                      <a:pt x="15675" y="136765"/>
                      <a:pt x="-814" y="116471"/>
                      <a:pt x="31" y="106323"/>
                    </a:cubicBezTo>
                    <a:cubicBezTo>
                      <a:pt x="31" y="87720"/>
                      <a:pt x="35124" y="87720"/>
                      <a:pt x="52882" y="99981"/>
                    </a:cubicBezTo>
                    <a:cubicBezTo>
                      <a:pt x="69018" y="109030"/>
                      <a:pt x="81890" y="122938"/>
                      <a:pt x="89666" y="139725"/>
                    </a:cubicBezTo>
                    <a:cubicBezTo>
                      <a:pt x="101082" y="168053"/>
                      <a:pt x="99813" y="182005"/>
                      <a:pt x="122645" y="192576"/>
                    </a:cubicBezTo>
                    <a:cubicBezTo>
                      <a:pt x="145476" y="203146"/>
                      <a:pt x="228769" y="108015"/>
                      <a:pt x="235111" y="98713"/>
                    </a:cubicBezTo>
                    <a:cubicBezTo>
                      <a:pt x="261748" y="67848"/>
                      <a:pt x="304028" y="22608"/>
                      <a:pt x="312061" y="14152"/>
                    </a:cubicBezTo>
                    <a:cubicBezTo>
                      <a:pt x="343349" y="-17558"/>
                      <a:pt x="376750" y="8656"/>
                      <a:pt x="349268" y="47131"/>
                    </a:cubicBezTo>
                    <a:cubicBezTo>
                      <a:pt x="321786" y="85606"/>
                      <a:pt x="287539" y="140148"/>
                      <a:pt x="268512" y="169321"/>
                    </a:cubicBezTo>
                    <a:cubicBezTo>
                      <a:pt x="263408" y="177056"/>
                      <a:pt x="264469" y="187318"/>
                      <a:pt x="271049" y="193844"/>
                    </a:cubicBezTo>
                    <a:cubicBezTo>
                      <a:pt x="296064" y="217769"/>
                      <a:pt x="318979" y="243797"/>
                      <a:pt x="339543" y="271640"/>
                    </a:cubicBezTo>
                    <a:cubicBezTo>
                      <a:pt x="371677" y="330833"/>
                      <a:pt x="238493" y="451332"/>
                      <a:pt x="238493" y="451332"/>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2" name="Freeform: Shape 141">
                <a:extLst>
                  <a:ext uri="{FF2B5EF4-FFF2-40B4-BE49-F238E27FC236}">
                    <a16:creationId xmlns:a16="http://schemas.microsoft.com/office/drawing/2014/main" id="{0B4F6B23-9313-4D60-807B-02DD13B5A339}"/>
                  </a:ext>
                </a:extLst>
              </p:cNvPr>
              <p:cNvSpPr/>
              <p:nvPr/>
            </p:nvSpPr>
            <p:spPr>
              <a:xfrm>
                <a:off x="-309497" y="3453159"/>
                <a:ext cx="338244" cy="338244"/>
              </a:xfrm>
              <a:custGeom>
                <a:avLst/>
                <a:gdLst>
                  <a:gd name="connsiteX0" fmla="*/ 247087 w 338243"/>
                  <a:gd name="connsiteY0" fmla="*/ 60122 h 338243"/>
                  <a:gd name="connsiteX1" fmla="*/ 313810 w 338243"/>
                  <a:gd name="connsiteY1" fmla="*/ 247087 h 338243"/>
                  <a:gd name="connsiteX2" fmla="*/ 126844 w 338243"/>
                  <a:gd name="connsiteY2" fmla="*/ 313810 h 338243"/>
                  <a:gd name="connsiteX3" fmla="*/ 60122 w 338243"/>
                  <a:gd name="connsiteY3" fmla="*/ 126844 h 338243"/>
                  <a:gd name="connsiteX4" fmla="*/ 247087 w 338243"/>
                  <a:gd name="connsiteY4" fmla="*/ 60122 h 33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43" h="338243">
                    <a:moveTo>
                      <a:pt x="247087" y="60122"/>
                    </a:moveTo>
                    <a:cubicBezTo>
                      <a:pt x="317142" y="93326"/>
                      <a:pt x="347015" y="177033"/>
                      <a:pt x="313810" y="247087"/>
                    </a:cubicBezTo>
                    <a:cubicBezTo>
                      <a:pt x="280606" y="317142"/>
                      <a:pt x="196898" y="347014"/>
                      <a:pt x="126844" y="313810"/>
                    </a:cubicBezTo>
                    <a:cubicBezTo>
                      <a:pt x="56790" y="280606"/>
                      <a:pt x="26917" y="196898"/>
                      <a:pt x="60122" y="126844"/>
                    </a:cubicBezTo>
                    <a:cubicBezTo>
                      <a:pt x="93326" y="56790"/>
                      <a:pt x="177033" y="26917"/>
                      <a:pt x="247087" y="60122"/>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3" name="Freeform: Shape 142">
                <a:extLst>
                  <a:ext uri="{FF2B5EF4-FFF2-40B4-BE49-F238E27FC236}">
                    <a16:creationId xmlns:a16="http://schemas.microsoft.com/office/drawing/2014/main" id="{A04D8E4E-8903-429D-828E-82FAACBCD4A5}"/>
                  </a:ext>
                </a:extLst>
              </p:cNvPr>
              <p:cNvSpPr/>
              <p:nvPr/>
            </p:nvSpPr>
            <p:spPr>
              <a:xfrm>
                <a:off x="-31788" y="2917922"/>
                <a:ext cx="169122" cy="169122"/>
              </a:xfrm>
              <a:custGeom>
                <a:avLst/>
                <a:gdLst>
                  <a:gd name="connsiteX0" fmla="*/ 128009 w 169121"/>
                  <a:gd name="connsiteY0" fmla="*/ 31147 h 169121"/>
                  <a:gd name="connsiteX1" fmla="*/ 162576 w 169121"/>
                  <a:gd name="connsiteY1" fmla="*/ 128009 h 169121"/>
                  <a:gd name="connsiteX2" fmla="*/ 65714 w 169121"/>
                  <a:gd name="connsiteY2" fmla="*/ 162576 h 169121"/>
                  <a:gd name="connsiteX3" fmla="*/ 31147 w 169121"/>
                  <a:gd name="connsiteY3" fmla="*/ 65714 h 169121"/>
                  <a:gd name="connsiteX4" fmla="*/ 128009 w 169121"/>
                  <a:gd name="connsiteY4" fmla="*/ 31147 h 16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69121">
                    <a:moveTo>
                      <a:pt x="128009" y="31147"/>
                    </a:moveTo>
                    <a:cubicBezTo>
                      <a:pt x="164302" y="48349"/>
                      <a:pt x="179778" y="91716"/>
                      <a:pt x="162576" y="128009"/>
                    </a:cubicBezTo>
                    <a:cubicBezTo>
                      <a:pt x="145374" y="164302"/>
                      <a:pt x="102008" y="179778"/>
                      <a:pt x="65714" y="162576"/>
                    </a:cubicBezTo>
                    <a:cubicBezTo>
                      <a:pt x="29421" y="145374"/>
                      <a:pt x="13945" y="102007"/>
                      <a:pt x="31147" y="65714"/>
                    </a:cubicBezTo>
                    <a:cubicBezTo>
                      <a:pt x="48349" y="29421"/>
                      <a:pt x="91716" y="13945"/>
                      <a:pt x="128009" y="3114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4" name="Freeform: Shape 143">
                <a:extLst>
                  <a:ext uri="{FF2B5EF4-FFF2-40B4-BE49-F238E27FC236}">
                    <a16:creationId xmlns:a16="http://schemas.microsoft.com/office/drawing/2014/main" id="{92DB4C6C-B47F-4A38-AF88-A68B547FCC44}"/>
                  </a:ext>
                </a:extLst>
              </p:cNvPr>
              <p:cNvSpPr/>
              <p:nvPr/>
            </p:nvSpPr>
            <p:spPr>
              <a:xfrm>
                <a:off x="-207597" y="2984160"/>
                <a:ext cx="338244" cy="676487"/>
              </a:xfrm>
              <a:custGeom>
                <a:avLst/>
                <a:gdLst>
                  <a:gd name="connsiteX0" fmla="*/ 207597 w 338243"/>
                  <a:gd name="connsiteY0" fmla="*/ 0 h 676487"/>
                  <a:gd name="connsiteX1" fmla="*/ 0 w 338243"/>
                  <a:gd name="connsiteY1" fmla="*/ 616872 h 676487"/>
                  <a:gd name="connsiteX2" fmla="*/ 223663 w 338243"/>
                  <a:gd name="connsiteY2" fmla="*/ 689595 h 676487"/>
                  <a:gd name="connsiteX3" fmla="*/ 344586 w 338243"/>
                  <a:gd name="connsiteY3" fmla="*/ 46509 h 676487"/>
                </a:gdLst>
                <a:ahLst/>
                <a:cxnLst>
                  <a:cxn ang="0">
                    <a:pos x="connsiteX0" y="connsiteY0"/>
                  </a:cxn>
                  <a:cxn ang="0">
                    <a:pos x="connsiteX1" y="connsiteY1"/>
                  </a:cxn>
                  <a:cxn ang="0">
                    <a:pos x="connsiteX2" y="connsiteY2"/>
                  </a:cxn>
                  <a:cxn ang="0">
                    <a:pos x="connsiteX3" y="connsiteY3"/>
                  </a:cxn>
                </a:cxnLst>
                <a:rect l="l" t="t" r="r" b="b"/>
                <a:pathLst>
                  <a:path w="338243" h="676487">
                    <a:moveTo>
                      <a:pt x="207597" y="0"/>
                    </a:moveTo>
                    <a:cubicBezTo>
                      <a:pt x="175041" y="87943"/>
                      <a:pt x="0" y="616872"/>
                      <a:pt x="0" y="616872"/>
                    </a:cubicBezTo>
                    <a:lnTo>
                      <a:pt x="223663" y="689595"/>
                    </a:lnTo>
                    <a:cubicBezTo>
                      <a:pt x="223663" y="689595"/>
                      <a:pt x="322600" y="135298"/>
                      <a:pt x="344586" y="46509"/>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5" name="Freeform: Shape 144">
                <a:extLst>
                  <a:ext uri="{FF2B5EF4-FFF2-40B4-BE49-F238E27FC236}">
                    <a16:creationId xmlns:a16="http://schemas.microsoft.com/office/drawing/2014/main" id="{051C7802-B15B-499D-A4B8-882E8518DFAB}"/>
                  </a:ext>
                </a:extLst>
              </p:cNvPr>
              <p:cNvSpPr/>
              <p:nvPr/>
            </p:nvSpPr>
            <p:spPr>
              <a:xfrm>
                <a:off x="-781612" y="2999710"/>
                <a:ext cx="465085" cy="634207"/>
              </a:xfrm>
              <a:custGeom>
                <a:avLst/>
                <a:gdLst>
                  <a:gd name="connsiteX0" fmla="*/ 467045 w 465085"/>
                  <a:gd name="connsiteY0" fmla="*/ 406410 h 634206"/>
                  <a:gd name="connsiteX1" fmla="*/ 277629 w 465085"/>
                  <a:gd name="connsiteY1" fmla="*/ 161183 h 634206"/>
                  <a:gd name="connsiteX2" fmla="*/ 134298 w 465085"/>
                  <a:gd name="connsiteY2" fmla="*/ 8550 h 634206"/>
                  <a:gd name="connsiteX3" fmla="*/ 182075 w 465085"/>
                  <a:gd name="connsiteY3" fmla="*/ 668126 h 634206"/>
                  <a:gd name="connsiteX4" fmla="*/ 467045 w 465085"/>
                  <a:gd name="connsiteY4" fmla="*/ 406410 h 634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85" h="634206">
                    <a:moveTo>
                      <a:pt x="467045" y="406410"/>
                    </a:moveTo>
                    <a:cubicBezTo>
                      <a:pt x="415716" y="316190"/>
                      <a:pt x="351953" y="233640"/>
                      <a:pt x="277629" y="161183"/>
                    </a:cubicBezTo>
                    <a:cubicBezTo>
                      <a:pt x="208289" y="101567"/>
                      <a:pt x="215054" y="-35421"/>
                      <a:pt x="134298" y="8550"/>
                    </a:cubicBezTo>
                    <a:cubicBezTo>
                      <a:pt x="-61883" y="114674"/>
                      <a:pt x="-40743" y="446153"/>
                      <a:pt x="182075" y="668126"/>
                    </a:cubicBezTo>
                    <a:cubicBezTo>
                      <a:pt x="283971" y="438543"/>
                      <a:pt x="467045" y="406410"/>
                      <a:pt x="467045" y="406410"/>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grpSp>
        <p:sp>
          <p:nvSpPr>
            <p:cNvPr id="102" name="Freeform: Shape 101">
              <a:extLst>
                <a:ext uri="{FF2B5EF4-FFF2-40B4-BE49-F238E27FC236}">
                  <a16:creationId xmlns:a16="http://schemas.microsoft.com/office/drawing/2014/main" id="{BF73CECE-9418-4073-9239-78D538E6B3D9}"/>
                </a:ext>
              </a:extLst>
            </p:cNvPr>
            <p:cNvSpPr/>
            <p:nvPr/>
          </p:nvSpPr>
          <p:spPr>
            <a:xfrm>
              <a:off x="747260" y="4171401"/>
              <a:ext cx="930912" cy="132608"/>
            </a:xfrm>
            <a:custGeom>
              <a:avLst/>
              <a:gdLst>
                <a:gd name="connsiteX0" fmla="*/ 940328 w 940328"/>
                <a:gd name="connsiteY0" fmla="*/ 0 h 134826"/>
                <a:gd name="connsiteX1" fmla="*/ 489178 w 940328"/>
                <a:gd name="connsiteY1" fmla="*/ 134826 h 134826"/>
                <a:gd name="connsiteX2" fmla="*/ 0 w 940328"/>
                <a:gd name="connsiteY2" fmla="*/ 15557 h 134826"/>
                <a:gd name="connsiteX3" fmla="*/ 940328 w 940328"/>
                <a:gd name="connsiteY3" fmla="*/ 0 h 134826"/>
                <a:gd name="connsiteX0" fmla="*/ 953848 w 953848"/>
                <a:gd name="connsiteY0" fmla="*/ 0 h 144351"/>
                <a:gd name="connsiteX1" fmla="*/ 489178 w 953848"/>
                <a:gd name="connsiteY1" fmla="*/ 144351 h 144351"/>
                <a:gd name="connsiteX2" fmla="*/ 0 w 953848"/>
                <a:gd name="connsiteY2" fmla="*/ 25082 h 144351"/>
                <a:gd name="connsiteX3" fmla="*/ 953848 w 953848"/>
                <a:gd name="connsiteY3" fmla="*/ 0 h 144351"/>
                <a:gd name="connsiteX0" fmla="*/ 953848 w 953848"/>
                <a:gd name="connsiteY0" fmla="*/ 0 h 120539"/>
                <a:gd name="connsiteX1" fmla="*/ 484108 w 953848"/>
                <a:gd name="connsiteY1" fmla="*/ 120539 h 120539"/>
                <a:gd name="connsiteX2" fmla="*/ 0 w 953848"/>
                <a:gd name="connsiteY2" fmla="*/ 25082 h 120539"/>
                <a:gd name="connsiteX3" fmla="*/ 953848 w 953848"/>
                <a:gd name="connsiteY3" fmla="*/ 0 h 120539"/>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80888 w 980888"/>
                <a:gd name="connsiteY0" fmla="*/ 0 h 134827"/>
                <a:gd name="connsiteX1" fmla="*/ 506079 w 980888"/>
                <a:gd name="connsiteY1" fmla="*/ 134827 h 134827"/>
                <a:gd name="connsiteX2" fmla="*/ 0 w 980888"/>
                <a:gd name="connsiteY2" fmla="*/ 18732 h 134827"/>
                <a:gd name="connsiteX3" fmla="*/ 980888 w 980888"/>
                <a:gd name="connsiteY3" fmla="*/ 0 h 134827"/>
                <a:gd name="connsiteX0" fmla="*/ 980888 w 980888"/>
                <a:gd name="connsiteY0" fmla="*/ 0 h 134944"/>
                <a:gd name="connsiteX1" fmla="*/ 506079 w 980888"/>
                <a:gd name="connsiteY1" fmla="*/ 134827 h 134944"/>
                <a:gd name="connsiteX2" fmla="*/ 0 w 980888"/>
                <a:gd name="connsiteY2" fmla="*/ 18732 h 134944"/>
                <a:gd name="connsiteX3" fmla="*/ 980888 w 980888"/>
                <a:gd name="connsiteY3" fmla="*/ 0 h 134944"/>
                <a:gd name="connsiteX0" fmla="*/ 991028 w 991028"/>
                <a:gd name="connsiteY0" fmla="*/ 0 h 130182"/>
                <a:gd name="connsiteX1" fmla="*/ 506079 w 991028"/>
                <a:gd name="connsiteY1" fmla="*/ 130065 h 130182"/>
                <a:gd name="connsiteX2" fmla="*/ 0 w 991028"/>
                <a:gd name="connsiteY2" fmla="*/ 13970 h 130182"/>
                <a:gd name="connsiteX3" fmla="*/ 991028 w 991028"/>
                <a:gd name="connsiteY3" fmla="*/ 0 h 130182"/>
                <a:gd name="connsiteX0" fmla="*/ 991028 w 991028"/>
                <a:gd name="connsiteY0" fmla="*/ 0 h 130197"/>
                <a:gd name="connsiteX1" fmla="*/ 506079 w 991028"/>
                <a:gd name="connsiteY1" fmla="*/ 130065 h 130197"/>
                <a:gd name="connsiteX2" fmla="*/ 0 w 991028"/>
                <a:gd name="connsiteY2" fmla="*/ 20964 h 130197"/>
                <a:gd name="connsiteX3" fmla="*/ 991028 w 991028"/>
                <a:gd name="connsiteY3" fmla="*/ 0 h 130197"/>
                <a:gd name="connsiteX0" fmla="*/ 991028 w 991028"/>
                <a:gd name="connsiteY0" fmla="*/ 0 h 101096"/>
                <a:gd name="connsiteX1" fmla="*/ 512171 w 991028"/>
                <a:gd name="connsiteY1" fmla="*/ 100817 h 101096"/>
                <a:gd name="connsiteX2" fmla="*/ 0 w 991028"/>
                <a:gd name="connsiteY2" fmla="*/ 20964 h 101096"/>
                <a:gd name="connsiteX3" fmla="*/ 991028 w 991028"/>
                <a:gd name="connsiteY3" fmla="*/ 0 h 101096"/>
                <a:gd name="connsiteX0" fmla="*/ 991028 w 991028"/>
                <a:gd name="connsiteY0" fmla="*/ 0 h 101039"/>
                <a:gd name="connsiteX1" fmla="*/ 512171 w 991028"/>
                <a:gd name="connsiteY1" fmla="*/ 100817 h 101039"/>
                <a:gd name="connsiteX2" fmla="*/ 0 w 991028"/>
                <a:gd name="connsiteY2" fmla="*/ 20964 h 101039"/>
                <a:gd name="connsiteX3" fmla="*/ 991028 w 991028"/>
                <a:gd name="connsiteY3" fmla="*/ 0 h 101039"/>
                <a:gd name="connsiteX0" fmla="*/ 991028 w 991028"/>
                <a:gd name="connsiteY0" fmla="*/ 0 h 101109"/>
                <a:gd name="connsiteX1" fmla="*/ 512171 w 991028"/>
                <a:gd name="connsiteY1" fmla="*/ 100817 h 101109"/>
                <a:gd name="connsiteX2" fmla="*/ 0 w 991028"/>
                <a:gd name="connsiteY2" fmla="*/ 20964 h 101109"/>
                <a:gd name="connsiteX3" fmla="*/ 991028 w 991028"/>
                <a:gd name="connsiteY3" fmla="*/ 0 h 101109"/>
                <a:gd name="connsiteX0" fmla="*/ 991028 w 991028"/>
                <a:gd name="connsiteY0" fmla="*/ 0 h 132737"/>
                <a:gd name="connsiteX1" fmla="*/ 460727 w 991028"/>
                <a:gd name="connsiteY1" fmla="*/ 132608 h 132737"/>
                <a:gd name="connsiteX2" fmla="*/ 0 w 991028"/>
                <a:gd name="connsiteY2" fmla="*/ 20964 h 132737"/>
                <a:gd name="connsiteX3" fmla="*/ 991028 w 991028"/>
                <a:gd name="connsiteY3" fmla="*/ 0 h 132737"/>
                <a:gd name="connsiteX0" fmla="*/ 991028 w 991028"/>
                <a:gd name="connsiteY0" fmla="*/ 0 h 132712"/>
                <a:gd name="connsiteX1" fmla="*/ 460727 w 991028"/>
                <a:gd name="connsiteY1" fmla="*/ 132608 h 132712"/>
                <a:gd name="connsiteX2" fmla="*/ 0 w 991028"/>
                <a:gd name="connsiteY2" fmla="*/ 20964 h 132712"/>
                <a:gd name="connsiteX3" fmla="*/ 991028 w 991028"/>
                <a:gd name="connsiteY3" fmla="*/ 0 h 132712"/>
                <a:gd name="connsiteX0" fmla="*/ 991028 w 991028"/>
                <a:gd name="connsiteY0" fmla="*/ 0 h 132683"/>
                <a:gd name="connsiteX1" fmla="*/ 460727 w 991028"/>
                <a:gd name="connsiteY1" fmla="*/ 132608 h 132683"/>
                <a:gd name="connsiteX2" fmla="*/ 0 w 991028"/>
                <a:gd name="connsiteY2" fmla="*/ 20964 h 132683"/>
                <a:gd name="connsiteX3" fmla="*/ 991028 w 991028"/>
                <a:gd name="connsiteY3" fmla="*/ 0 h 132683"/>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Lst>
              <a:ahLst/>
              <a:cxnLst>
                <a:cxn ang="0">
                  <a:pos x="connsiteX0" y="connsiteY0"/>
                </a:cxn>
                <a:cxn ang="0">
                  <a:pos x="connsiteX1" y="connsiteY1"/>
                </a:cxn>
                <a:cxn ang="0">
                  <a:pos x="connsiteX2" y="connsiteY2"/>
                </a:cxn>
                <a:cxn ang="0">
                  <a:pos x="connsiteX3" y="connsiteY3"/>
                </a:cxn>
              </a:cxnLst>
              <a:rect l="l" t="t" r="r" b="b"/>
              <a:pathLst>
                <a:path w="991028" h="132608">
                  <a:moveTo>
                    <a:pt x="991028" y="0"/>
                  </a:moveTo>
                  <a:cubicBezTo>
                    <a:pt x="890219" y="59230"/>
                    <a:pt x="719406" y="130861"/>
                    <a:pt x="460727" y="132608"/>
                  </a:cubicBezTo>
                  <a:cubicBezTo>
                    <a:pt x="242591" y="131262"/>
                    <a:pt x="30843" y="41938"/>
                    <a:pt x="0" y="20964"/>
                  </a:cubicBezTo>
                  <a:lnTo>
                    <a:pt x="991028" y="0"/>
                  </a:lnTo>
                  <a:close/>
                </a:path>
              </a:pathLst>
            </a:custGeom>
            <a:solidFill>
              <a:srgbClr val="3B2E5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grpSp>
      <p:sp>
        <p:nvSpPr>
          <p:cNvPr id="146" name="Oval 145">
            <a:extLst>
              <a:ext uri="{FF2B5EF4-FFF2-40B4-BE49-F238E27FC236}">
                <a16:creationId xmlns:a16="http://schemas.microsoft.com/office/drawing/2014/main" id="{C970C10F-26C1-4080-B553-0A268B03F2F8}"/>
              </a:ext>
            </a:extLst>
          </p:cNvPr>
          <p:cNvSpPr/>
          <p:nvPr/>
        </p:nvSpPr>
        <p:spPr>
          <a:xfrm>
            <a:off x="3081716"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a:t>
            </a:r>
          </a:p>
        </p:txBody>
      </p:sp>
      <p:sp>
        <p:nvSpPr>
          <p:cNvPr id="147" name="What type of event">
            <a:extLst>
              <a:ext uri="{FF2B5EF4-FFF2-40B4-BE49-F238E27FC236}">
                <a16:creationId xmlns:a16="http://schemas.microsoft.com/office/drawing/2014/main" id="{077D99C3-9020-4858-A81F-23637F683A62}"/>
              </a:ext>
            </a:extLst>
          </p:cNvPr>
          <p:cNvSpPr txBox="1"/>
          <p:nvPr/>
        </p:nvSpPr>
        <p:spPr>
          <a:xfrm>
            <a:off x="2360105" y="1679051"/>
            <a:ext cx="1773694"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What type </a:t>
            </a:r>
            <a:br>
              <a:rPr lang="en-US" sz="1176">
                <a:solidFill>
                  <a:srgbClr val="000000"/>
                </a:solidFill>
                <a:latin typeface="Segoe UI Semibold"/>
                <a:cs typeface="Segoe UI Light" panose="020B0502040204020203" pitchFamily="34" charset="0"/>
              </a:rPr>
            </a:br>
            <a:r>
              <a:rPr lang="en-US" sz="1176">
                <a:solidFill>
                  <a:srgbClr val="000000"/>
                </a:solidFill>
                <a:latin typeface="Segoe UI Semibold"/>
                <a:cs typeface="Segoe UI Light" panose="020B0502040204020203" pitchFamily="34" charset="0"/>
              </a:rPr>
              <a:t>of event?</a:t>
            </a:r>
          </a:p>
        </p:txBody>
      </p:sp>
      <p:sp>
        <p:nvSpPr>
          <p:cNvPr id="148" name="One">
            <a:extLst>
              <a:ext uri="{FF2B5EF4-FFF2-40B4-BE49-F238E27FC236}">
                <a16:creationId xmlns:a16="http://schemas.microsoft.com/office/drawing/2014/main" id="{98E37490-14C2-4B40-8756-7C6C16B07A01}"/>
              </a:ext>
              <a:ext uri="{C183D7F6-B498-43B3-948B-1728B52AA6E4}">
                <adec:decorative xmlns:adec="http://schemas.microsoft.com/office/drawing/2017/decorative" val="1"/>
              </a:ext>
            </a:extLst>
          </p:cNvPr>
          <p:cNvSpPr/>
          <p:nvPr/>
        </p:nvSpPr>
        <p:spPr bwMode="auto">
          <a:xfrm>
            <a:off x="2216064" y="2269333"/>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Single event</a:t>
            </a:r>
          </a:p>
        </p:txBody>
      </p:sp>
      <p:sp>
        <p:nvSpPr>
          <p:cNvPr id="152" name="Multiple">
            <a:extLst>
              <a:ext uri="{FF2B5EF4-FFF2-40B4-BE49-F238E27FC236}">
                <a16:creationId xmlns:a16="http://schemas.microsoft.com/office/drawing/2014/main" id="{0F74DAE6-35E8-43D1-93E5-A2B898D1D6B1}"/>
              </a:ext>
              <a:ext uri="{C183D7F6-B498-43B3-948B-1728B52AA6E4}">
                <adec:decorative xmlns:adec="http://schemas.microsoft.com/office/drawing/2017/decorative" val="1"/>
              </a:ext>
            </a:extLst>
          </p:cNvPr>
          <p:cNvSpPr/>
          <p:nvPr/>
        </p:nvSpPr>
        <p:spPr bwMode="auto">
          <a:xfrm>
            <a:off x="2216064" y="3017704"/>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Event series</a:t>
            </a:r>
          </a:p>
        </p:txBody>
      </p:sp>
      <p:sp>
        <p:nvSpPr>
          <p:cNvPr id="156" name="Community">
            <a:extLst>
              <a:ext uri="{FF2B5EF4-FFF2-40B4-BE49-F238E27FC236}">
                <a16:creationId xmlns:a16="http://schemas.microsoft.com/office/drawing/2014/main" id="{3D68516F-0D10-444C-AD3F-B192EEF9597C}"/>
              </a:ext>
              <a:ext uri="{C183D7F6-B498-43B3-948B-1728B52AA6E4}">
                <adec:decorative xmlns:adec="http://schemas.microsoft.com/office/drawing/2017/decorative" val="1"/>
              </a:ext>
            </a:extLst>
          </p:cNvPr>
          <p:cNvSpPr/>
          <p:nvPr/>
        </p:nvSpPr>
        <p:spPr bwMode="auto">
          <a:xfrm>
            <a:off x="2216064" y="3766077"/>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Part of an </a:t>
            </a:r>
            <a:br>
              <a:rPr lang="en-US" sz="1176">
                <a:solidFill>
                  <a:srgbClr val="000000"/>
                </a:solidFill>
                <a:latin typeface="Segoe UI Semibold"/>
                <a:cs typeface="Segoe UI" pitchFamily="34" charset="0"/>
              </a:rPr>
            </a:br>
            <a:r>
              <a:rPr lang="en-US" sz="1176">
                <a:solidFill>
                  <a:srgbClr val="000000"/>
                </a:solidFill>
                <a:latin typeface="Segoe UI Semibold"/>
                <a:cs typeface="Segoe UI" pitchFamily="34" charset="0"/>
              </a:rPr>
              <a:t>engagement community</a:t>
            </a:r>
          </a:p>
        </p:txBody>
      </p:sp>
      <p:cxnSp>
        <p:nvCxnSpPr>
          <p:cNvPr id="160" name="Straight Connector 159">
            <a:extLst>
              <a:ext uri="{FF2B5EF4-FFF2-40B4-BE49-F238E27FC236}">
                <a16:creationId xmlns:a16="http://schemas.microsoft.com/office/drawing/2014/main" id="{2B687022-B697-45F2-8DBB-5C3A9844DF56}"/>
              </a:ext>
              <a:ext uri="{C183D7F6-B498-43B3-948B-1728B52AA6E4}">
                <adec:decorative xmlns:adec="http://schemas.microsoft.com/office/drawing/2017/decorative" val="1"/>
              </a:ext>
            </a:extLst>
          </p:cNvPr>
          <p:cNvCxnSpPr/>
          <p:nvPr/>
        </p:nvCxnSpPr>
        <p:spPr>
          <a:xfrm>
            <a:off x="4411170"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CC752350-9BE4-4AC4-9328-8FE42C0E91FD}"/>
              </a:ext>
            </a:extLst>
          </p:cNvPr>
          <p:cNvSpPr/>
          <p:nvPr/>
        </p:nvSpPr>
        <p:spPr>
          <a:xfrm>
            <a:off x="5410151"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II</a:t>
            </a:r>
          </a:p>
        </p:txBody>
      </p:sp>
      <p:sp>
        <p:nvSpPr>
          <p:cNvPr id="162" name="What type of experience">
            <a:extLst>
              <a:ext uri="{FF2B5EF4-FFF2-40B4-BE49-F238E27FC236}">
                <a16:creationId xmlns:a16="http://schemas.microsoft.com/office/drawing/2014/main" id="{4A2128EF-1C37-4D05-A977-38CDCEF3FF4E}"/>
              </a:ext>
            </a:extLst>
          </p:cNvPr>
          <p:cNvSpPr txBox="1"/>
          <p:nvPr/>
        </p:nvSpPr>
        <p:spPr>
          <a:xfrm>
            <a:off x="4732652" y="1679051"/>
            <a:ext cx="1685472"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What type of </a:t>
            </a:r>
            <a:br>
              <a:rPr lang="en-US" sz="1176">
                <a:solidFill>
                  <a:srgbClr val="000000"/>
                </a:solidFill>
                <a:latin typeface="Segoe UI Semibold"/>
                <a:cs typeface="Segoe UI Light" panose="020B0502040204020203" pitchFamily="34" charset="0"/>
              </a:rPr>
            </a:br>
            <a:r>
              <a:rPr lang="en-US" sz="1176">
                <a:solidFill>
                  <a:srgbClr val="000000"/>
                </a:solidFill>
                <a:latin typeface="Segoe UI Semibold"/>
                <a:cs typeface="Segoe UI Light" panose="020B0502040204020203" pitchFamily="34" charset="0"/>
              </a:rPr>
              <a:t>attendee experience?</a:t>
            </a:r>
          </a:p>
        </p:txBody>
      </p:sp>
      <p:sp>
        <p:nvSpPr>
          <p:cNvPr id="163" name="Open">
            <a:extLst>
              <a:ext uri="{FF2B5EF4-FFF2-40B4-BE49-F238E27FC236}">
                <a16:creationId xmlns:a16="http://schemas.microsoft.com/office/drawing/2014/main" id="{AF810FDA-B0E6-4E9A-9C4D-883096D18DEE}"/>
              </a:ext>
              <a:ext uri="{C183D7F6-B498-43B3-948B-1728B52AA6E4}">
                <adec:decorative xmlns:adec="http://schemas.microsoft.com/office/drawing/2017/decorative" val="1"/>
              </a:ext>
            </a:extLst>
          </p:cNvPr>
          <p:cNvSpPr/>
          <p:nvPr/>
        </p:nvSpPr>
        <p:spPr bwMode="auto">
          <a:xfrm>
            <a:off x="4544500" y="2269333"/>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Open 2-way discussion</a:t>
            </a:r>
          </a:p>
        </p:txBody>
      </p:sp>
      <p:sp>
        <p:nvSpPr>
          <p:cNvPr id="167" name="Managed">
            <a:extLst>
              <a:ext uri="{FF2B5EF4-FFF2-40B4-BE49-F238E27FC236}">
                <a16:creationId xmlns:a16="http://schemas.microsoft.com/office/drawing/2014/main" id="{EADE2B3B-8662-4D27-BE8E-8F563F8AE8F7}"/>
              </a:ext>
              <a:ext uri="{C183D7F6-B498-43B3-948B-1728B52AA6E4}">
                <adec:decorative xmlns:adec="http://schemas.microsoft.com/office/drawing/2017/decorative" val="1"/>
              </a:ext>
            </a:extLst>
          </p:cNvPr>
          <p:cNvSpPr/>
          <p:nvPr/>
        </p:nvSpPr>
        <p:spPr bwMode="auto">
          <a:xfrm>
            <a:off x="4544499" y="3017704"/>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Managed Q&amp;A</a:t>
            </a:r>
          </a:p>
        </p:txBody>
      </p:sp>
      <p:sp>
        <p:nvSpPr>
          <p:cNvPr id="171" name="None">
            <a:extLst>
              <a:ext uri="{FF2B5EF4-FFF2-40B4-BE49-F238E27FC236}">
                <a16:creationId xmlns:a16="http://schemas.microsoft.com/office/drawing/2014/main" id="{5D6012B9-04D9-492B-A70E-38F3388DE130}"/>
              </a:ext>
              <a:ext uri="{C183D7F6-B498-43B3-948B-1728B52AA6E4}">
                <adec:decorative xmlns:adec="http://schemas.microsoft.com/office/drawing/2017/decorative" val="1"/>
              </a:ext>
            </a:extLst>
          </p:cNvPr>
          <p:cNvSpPr/>
          <p:nvPr/>
        </p:nvSpPr>
        <p:spPr bwMode="auto">
          <a:xfrm>
            <a:off x="4544499" y="3766077"/>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ea typeface="Segoe UI" pitchFamily="34" charset="0"/>
                <a:cs typeface="Segoe UI" pitchFamily="34" charset="0"/>
              </a:rPr>
              <a:t>No attendee </a:t>
            </a:r>
            <a:br>
              <a:rPr lang="en-US" sz="1176">
                <a:solidFill>
                  <a:srgbClr val="000000"/>
                </a:solidFill>
                <a:latin typeface="Segoe UI Semibold"/>
                <a:ea typeface="Segoe UI" pitchFamily="34" charset="0"/>
                <a:cs typeface="Segoe UI" pitchFamily="34" charset="0"/>
              </a:rPr>
            </a:br>
            <a:r>
              <a:rPr lang="en-US" sz="1176">
                <a:solidFill>
                  <a:srgbClr val="000000"/>
                </a:solidFill>
                <a:latin typeface="Segoe UI Semibold"/>
                <a:ea typeface="Segoe UI" pitchFamily="34" charset="0"/>
                <a:cs typeface="Segoe UI" pitchFamily="34" charset="0"/>
              </a:rPr>
              <a:t>discussion or Q&amp;A</a:t>
            </a:r>
          </a:p>
        </p:txBody>
      </p:sp>
      <p:cxnSp>
        <p:nvCxnSpPr>
          <p:cNvPr id="175" name="Straight Connector 174">
            <a:extLst>
              <a:ext uri="{FF2B5EF4-FFF2-40B4-BE49-F238E27FC236}">
                <a16:creationId xmlns:a16="http://schemas.microsoft.com/office/drawing/2014/main" id="{36481684-D5F0-4A3F-A2A3-9EB03BA92885}"/>
              </a:ext>
              <a:ext uri="{C183D7F6-B498-43B3-948B-1728B52AA6E4}">
                <adec:decorative xmlns:adec="http://schemas.microsoft.com/office/drawing/2017/decorative" val="1"/>
              </a:ext>
            </a:extLst>
          </p:cNvPr>
          <p:cNvCxnSpPr/>
          <p:nvPr/>
        </p:nvCxnSpPr>
        <p:spPr>
          <a:xfrm>
            <a:off x="6739606"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176" name="Oval 175">
            <a:extLst>
              <a:ext uri="{FF2B5EF4-FFF2-40B4-BE49-F238E27FC236}">
                <a16:creationId xmlns:a16="http://schemas.microsoft.com/office/drawing/2014/main" id="{9036F3C7-08AE-4FA0-9E1E-2A0BDCE5CFA2}"/>
              </a:ext>
            </a:extLst>
          </p:cNvPr>
          <p:cNvSpPr/>
          <p:nvPr/>
        </p:nvSpPr>
        <p:spPr>
          <a:xfrm>
            <a:off x="7738586"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III</a:t>
            </a:r>
          </a:p>
        </p:txBody>
      </p:sp>
      <p:sp>
        <p:nvSpPr>
          <p:cNvPr id="177" name="How many attendees">
            <a:extLst>
              <a:ext uri="{FF2B5EF4-FFF2-40B4-BE49-F238E27FC236}">
                <a16:creationId xmlns:a16="http://schemas.microsoft.com/office/drawing/2014/main" id="{D83092CC-9DDA-4DD7-A27F-6391A681D8BE}"/>
              </a:ext>
            </a:extLst>
          </p:cNvPr>
          <p:cNvSpPr txBox="1"/>
          <p:nvPr/>
        </p:nvSpPr>
        <p:spPr>
          <a:xfrm>
            <a:off x="6916471" y="1679051"/>
            <a:ext cx="1974704"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How many people will watch the event live?*</a:t>
            </a:r>
          </a:p>
        </p:txBody>
      </p:sp>
      <p:sp>
        <p:nvSpPr>
          <p:cNvPr id="178" name="350">
            <a:extLst>
              <a:ext uri="{FF2B5EF4-FFF2-40B4-BE49-F238E27FC236}">
                <a16:creationId xmlns:a16="http://schemas.microsoft.com/office/drawing/2014/main" id="{4939C039-1556-440E-B577-4F4A1C778622}"/>
              </a:ext>
              <a:ext uri="{C183D7F6-B498-43B3-948B-1728B52AA6E4}">
                <adec:decorative xmlns:adec="http://schemas.microsoft.com/office/drawing/2017/decorative" val="1"/>
              </a:ext>
            </a:extLst>
          </p:cNvPr>
          <p:cNvSpPr/>
          <p:nvPr/>
        </p:nvSpPr>
        <p:spPr bwMode="auto">
          <a:xfrm>
            <a:off x="6872936" y="2269333"/>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Up to 300</a:t>
            </a:r>
          </a:p>
        </p:txBody>
      </p:sp>
      <p:sp>
        <p:nvSpPr>
          <p:cNvPr id="182" name="20k">
            <a:extLst>
              <a:ext uri="{FF2B5EF4-FFF2-40B4-BE49-F238E27FC236}">
                <a16:creationId xmlns:a16="http://schemas.microsoft.com/office/drawing/2014/main" id="{FEC664FD-409B-4549-9B84-0BA63F2B1533}"/>
              </a:ext>
              <a:ext uri="{C183D7F6-B498-43B3-948B-1728B52AA6E4}">
                <adec:decorative xmlns:adec="http://schemas.microsoft.com/office/drawing/2017/decorative" val="1"/>
              </a:ext>
            </a:extLst>
          </p:cNvPr>
          <p:cNvSpPr/>
          <p:nvPr/>
        </p:nvSpPr>
        <p:spPr bwMode="auto">
          <a:xfrm>
            <a:off x="6872934" y="3017704"/>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Up to 20,000</a:t>
            </a:r>
          </a:p>
        </p:txBody>
      </p:sp>
      <p:sp>
        <p:nvSpPr>
          <p:cNvPr id="186" name="100k">
            <a:extLst>
              <a:ext uri="{FF2B5EF4-FFF2-40B4-BE49-F238E27FC236}">
                <a16:creationId xmlns:a16="http://schemas.microsoft.com/office/drawing/2014/main" id="{41C862CD-CF54-45E9-B025-E9B0A88204D9}"/>
              </a:ext>
              <a:ext uri="{C183D7F6-B498-43B3-948B-1728B52AA6E4}">
                <adec:decorative xmlns:adec="http://schemas.microsoft.com/office/drawing/2017/decorative" val="1"/>
              </a:ext>
            </a:extLst>
          </p:cNvPr>
          <p:cNvSpPr/>
          <p:nvPr/>
        </p:nvSpPr>
        <p:spPr bwMode="auto">
          <a:xfrm>
            <a:off x="6872934" y="3766077"/>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ea typeface="Segoe UI" pitchFamily="34" charset="0"/>
                <a:cs typeface="Segoe UI" pitchFamily="34" charset="0"/>
              </a:rPr>
              <a:t>Up to 100,000</a:t>
            </a:r>
          </a:p>
        </p:txBody>
      </p:sp>
      <p:cxnSp>
        <p:nvCxnSpPr>
          <p:cNvPr id="190" name="Straight Connector 189">
            <a:extLst>
              <a:ext uri="{FF2B5EF4-FFF2-40B4-BE49-F238E27FC236}">
                <a16:creationId xmlns:a16="http://schemas.microsoft.com/office/drawing/2014/main" id="{43154903-CD61-4022-8D50-9721A69F15D4}"/>
              </a:ext>
              <a:ext uri="{C183D7F6-B498-43B3-948B-1728B52AA6E4}">
                <adec:decorative xmlns:adec="http://schemas.microsoft.com/office/drawing/2017/decorative" val="1"/>
              </a:ext>
            </a:extLst>
          </p:cNvPr>
          <p:cNvCxnSpPr/>
          <p:nvPr/>
        </p:nvCxnSpPr>
        <p:spPr>
          <a:xfrm>
            <a:off x="9068042"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191" name="Oval 190">
            <a:extLst>
              <a:ext uri="{FF2B5EF4-FFF2-40B4-BE49-F238E27FC236}">
                <a16:creationId xmlns:a16="http://schemas.microsoft.com/office/drawing/2014/main" id="{72FD88FB-8439-48D9-8450-63BB488C1AE2}"/>
              </a:ext>
            </a:extLst>
          </p:cNvPr>
          <p:cNvSpPr/>
          <p:nvPr/>
        </p:nvSpPr>
        <p:spPr>
          <a:xfrm>
            <a:off x="10067022"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IV</a:t>
            </a:r>
          </a:p>
        </p:txBody>
      </p:sp>
      <p:sp>
        <p:nvSpPr>
          <p:cNvPr id="192" name="Production type">
            <a:extLst>
              <a:ext uri="{FF2B5EF4-FFF2-40B4-BE49-F238E27FC236}">
                <a16:creationId xmlns:a16="http://schemas.microsoft.com/office/drawing/2014/main" id="{EA335C0A-6C2B-4AAA-BB01-057E3D363A2D}"/>
              </a:ext>
            </a:extLst>
          </p:cNvPr>
          <p:cNvSpPr txBox="1"/>
          <p:nvPr/>
        </p:nvSpPr>
        <p:spPr>
          <a:xfrm>
            <a:off x="9438551" y="1679051"/>
            <a:ext cx="1587416"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What level of </a:t>
            </a:r>
            <a:br>
              <a:rPr lang="en-US" sz="1176">
                <a:solidFill>
                  <a:srgbClr val="000000"/>
                </a:solidFill>
                <a:latin typeface="Segoe UI Semibold"/>
                <a:cs typeface="Segoe UI Light" panose="020B0502040204020203" pitchFamily="34" charset="0"/>
              </a:rPr>
            </a:br>
            <a:r>
              <a:rPr lang="en-US" sz="1176">
                <a:solidFill>
                  <a:srgbClr val="000000"/>
                </a:solidFill>
                <a:latin typeface="Segoe UI Semibold"/>
                <a:cs typeface="Segoe UI Light" panose="020B0502040204020203" pitchFamily="34" charset="0"/>
              </a:rPr>
              <a:t>video production?</a:t>
            </a:r>
          </a:p>
        </p:txBody>
      </p:sp>
      <p:sp>
        <p:nvSpPr>
          <p:cNvPr id="193" name="Single webcam">
            <a:extLst>
              <a:ext uri="{FF2B5EF4-FFF2-40B4-BE49-F238E27FC236}">
                <a16:creationId xmlns:a16="http://schemas.microsoft.com/office/drawing/2014/main" id="{E001EECC-C3BA-47AD-B1E6-A68BE697630C}"/>
              </a:ext>
              <a:ext uri="{C183D7F6-B498-43B3-948B-1728B52AA6E4}">
                <adec:decorative xmlns:adec="http://schemas.microsoft.com/office/drawing/2017/decorative" val="1"/>
              </a:ext>
            </a:extLst>
          </p:cNvPr>
          <p:cNvSpPr/>
          <p:nvPr/>
        </p:nvSpPr>
        <p:spPr bwMode="auto">
          <a:xfrm>
            <a:off x="9201370" y="2269333"/>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 Simple webcam </a:t>
            </a:r>
            <a:br>
              <a:rPr lang="en-US" sz="1176">
                <a:solidFill>
                  <a:srgbClr val="000000"/>
                </a:solidFill>
                <a:latin typeface="Segoe UI Semibold"/>
                <a:cs typeface="Segoe UI" pitchFamily="34" charset="0"/>
              </a:rPr>
            </a:br>
            <a:r>
              <a:rPr lang="en-US" sz="1176">
                <a:solidFill>
                  <a:srgbClr val="000000"/>
                </a:solidFill>
                <a:latin typeface="Segoe UI Semibold"/>
                <a:cs typeface="Segoe UI" pitchFamily="34" charset="0"/>
              </a:rPr>
              <a:t>and screen share</a:t>
            </a:r>
          </a:p>
        </p:txBody>
      </p:sp>
      <p:sp>
        <p:nvSpPr>
          <p:cNvPr id="197" name="Multi presenter">
            <a:extLst>
              <a:ext uri="{FF2B5EF4-FFF2-40B4-BE49-F238E27FC236}">
                <a16:creationId xmlns:a16="http://schemas.microsoft.com/office/drawing/2014/main" id="{E4C752A4-31B3-45DB-BD50-8ACCD96838E4}"/>
              </a:ext>
              <a:ext uri="{C183D7F6-B498-43B3-948B-1728B52AA6E4}">
                <adec:decorative xmlns:adec="http://schemas.microsoft.com/office/drawing/2017/decorative" val="1"/>
              </a:ext>
            </a:extLst>
          </p:cNvPr>
          <p:cNvSpPr/>
          <p:nvPr/>
        </p:nvSpPr>
        <p:spPr bwMode="auto">
          <a:xfrm>
            <a:off x="9201370" y="3017704"/>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cs typeface="Segoe UI" pitchFamily="34" charset="0"/>
              </a:rPr>
              <a:t> Multiple presenters</a:t>
            </a:r>
          </a:p>
        </p:txBody>
      </p:sp>
      <p:sp>
        <p:nvSpPr>
          <p:cNvPr id="201" name="Custom Production">
            <a:extLst>
              <a:ext uri="{FF2B5EF4-FFF2-40B4-BE49-F238E27FC236}">
                <a16:creationId xmlns:a16="http://schemas.microsoft.com/office/drawing/2014/main" id="{B276C6C5-6CD5-474F-84E5-6EBB4FA7E58D}"/>
              </a:ext>
              <a:ext uri="{C183D7F6-B498-43B3-948B-1728B52AA6E4}">
                <adec:decorative xmlns:adec="http://schemas.microsoft.com/office/drawing/2017/decorative" val="1"/>
              </a:ext>
            </a:extLst>
          </p:cNvPr>
          <p:cNvSpPr/>
          <p:nvPr/>
        </p:nvSpPr>
        <p:spPr bwMode="auto">
          <a:xfrm>
            <a:off x="9201370" y="3766077"/>
            <a:ext cx="2061777" cy="537855"/>
          </a:xfrm>
          <a:prstGeom prst="rect">
            <a:avLst/>
          </a:prstGeom>
          <a:solidFill>
            <a:srgbClr val="F2F2F2"/>
          </a:solidFill>
          <a:ln w="190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000000"/>
                </a:solidFill>
                <a:latin typeface="Segoe UI Semibold"/>
                <a:ea typeface="Segoe UI" pitchFamily="34" charset="0"/>
                <a:cs typeface="Segoe UI" pitchFamily="34" charset="0"/>
              </a:rPr>
              <a:t>Custom production</a:t>
            </a:r>
          </a:p>
        </p:txBody>
      </p:sp>
      <p:sp>
        <p:nvSpPr>
          <p:cNvPr id="205" name="Event Examples">
            <a:extLst>
              <a:ext uri="{FF2B5EF4-FFF2-40B4-BE49-F238E27FC236}">
                <a16:creationId xmlns:a16="http://schemas.microsoft.com/office/drawing/2014/main" id="{B60B3D88-F147-4A4B-85EE-54290BD3544C}"/>
              </a:ext>
            </a:extLst>
          </p:cNvPr>
          <p:cNvSpPr txBox="1"/>
          <p:nvPr/>
        </p:nvSpPr>
        <p:spPr>
          <a:xfrm>
            <a:off x="2216064" y="4698378"/>
            <a:ext cx="6827832" cy="1040956"/>
          </a:xfrm>
          <a:prstGeom prst="rect">
            <a:avLst/>
          </a:prstGeom>
          <a:noFill/>
        </p:spPr>
        <p:txBody>
          <a:bodyPr wrap="square" lIns="0" tIns="0" rIns="0" bIns="0" rtlCol="0">
            <a:spAutoFit/>
          </a:bodyPr>
          <a:lstStyle/>
          <a:p>
            <a:pPr defTabSz="896215">
              <a:spcAft>
                <a:spcPts val="588"/>
              </a:spcAft>
            </a:pPr>
            <a:r>
              <a:rPr lang="en-US" sz="1765">
                <a:solidFill>
                  <a:srgbClr val="0078D4"/>
                </a:solidFill>
                <a:latin typeface="Segoe UI Semibold" panose="020B0702040204020203" pitchFamily="34" charset="0"/>
                <a:cs typeface="Segoe UI Semibold" panose="020B0702040204020203" pitchFamily="34" charset="0"/>
              </a:rPr>
              <a:t>Event examples:</a:t>
            </a:r>
          </a:p>
          <a:p>
            <a:pPr defTabSz="896215">
              <a:spcAft>
                <a:spcPts val="588"/>
              </a:spcAft>
            </a:pPr>
            <a:r>
              <a:rPr lang="en-US" sz="1176" b="1">
                <a:solidFill>
                  <a:srgbClr val="000000"/>
                </a:solidFill>
                <a:latin typeface="Segoe UI" panose="020B0502040204020203" pitchFamily="34" charset="0"/>
                <a:cs typeface="Segoe UI" panose="020B0502040204020203" pitchFamily="34" charset="0"/>
              </a:rPr>
              <a:t>Single event</a:t>
            </a:r>
            <a:r>
              <a:rPr lang="en-US" sz="1176">
                <a:solidFill>
                  <a:srgbClr val="000000"/>
                </a:solidFill>
                <a:latin typeface="Segoe UI" panose="020B0502040204020203" pitchFamily="34" charset="0"/>
                <a:cs typeface="Segoe UI" panose="020B0502040204020203" pitchFamily="34" charset="0"/>
              </a:rPr>
              <a:t>: Product launch, organizational changes, town hall</a:t>
            </a:r>
          </a:p>
          <a:p>
            <a:pPr defTabSz="896215">
              <a:spcAft>
                <a:spcPts val="588"/>
              </a:spcAft>
            </a:pPr>
            <a:r>
              <a:rPr lang="en-US" sz="1176" b="1">
                <a:solidFill>
                  <a:srgbClr val="000000"/>
                </a:solidFill>
                <a:latin typeface="Segoe UI" panose="020B0502040204020203" pitchFamily="34" charset="0"/>
                <a:cs typeface="Segoe UI" panose="020B0502040204020203" pitchFamily="34" charset="0"/>
              </a:rPr>
              <a:t>Event series</a:t>
            </a:r>
            <a:r>
              <a:rPr lang="en-US" sz="1176">
                <a:solidFill>
                  <a:srgbClr val="000000"/>
                </a:solidFill>
                <a:latin typeface="Segoe UI" panose="020B0502040204020203" pitchFamily="34" charset="0"/>
                <a:cs typeface="Segoe UI" panose="020B0502040204020203" pitchFamily="34" charset="0"/>
              </a:rPr>
              <a:t>: Training, office hours, employee development</a:t>
            </a:r>
          </a:p>
          <a:p>
            <a:pPr defTabSz="896215">
              <a:spcAft>
                <a:spcPts val="588"/>
              </a:spcAft>
            </a:pPr>
            <a:r>
              <a:rPr lang="en-US" sz="1176" b="1">
                <a:solidFill>
                  <a:srgbClr val="000000"/>
                </a:solidFill>
                <a:latin typeface="Segoe UI" panose="020B0502040204020203" pitchFamily="34" charset="0"/>
                <a:cs typeface="Segoe UI" panose="020B0502040204020203" pitchFamily="34" charset="0"/>
              </a:rPr>
              <a:t>Engagement community</a:t>
            </a:r>
            <a:r>
              <a:rPr lang="en-US" sz="1176">
                <a:solidFill>
                  <a:srgbClr val="000000"/>
                </a:solidFill>
                <a:latin typeface="Segoe UI" panose="020B0502040204020203" pitchFamily="34" charset="0"/>
                <a:cs typeface="Segoe UI" panose="020B0502040204020203" pitchFamily="34" charset="0"/>
              </a:rPr>
              <a:t>: Customer community, company partners, product support</a:t>
            </a:r>
          </a:p>
        </p:txBody>
      </p:sp>
      <p:sp>
        <p:nvSpPr>
          <p:cNvPr id="2" name="TextBox 1">
            <a:extLst>
              <a:ext uri="{FF2B5EF4-FFF2-40B4-BE49-F238E27FC236}">
                <a16:creationId xmlns:a16="http://schemas.microsoft.com/office/drawing/2014/main" id="{D72A46BF-3B22-46FB-AB0B-DB65F47E17E8}"/>
              </a:ext>
            </a:extLst>
          </p:cNvPr>
          <p:cNvSpPr txBox="1"/>
          <p:nvPr/>
        </p:nvSpPr>
        <p:spPr>
          <a:xfrm>
            <a:off x="2216064" y="5881932"/>
            <a:ext cx="9047072" cy="158407"/>
          </a:xfrm>
          <a:prstGeom prst="rect">
            <a:avLst/>
          </a:prstGeom>
          <a:noFill/>
        </p:spPr>
        <p:txBody>
          <a:bodyPr wrap="square" lIns="0" tIns="0" rIns="0" bIns="0" rtlCol="0">
            <a:spAutoFit/>
          </a:bodyPr>
          <a:lstStyle/>
          <a:p>
            <a:pPr defTabSz="914367"/>
            <a:r>
              <a:rPr lang="en-US" sz="1029">
                <a:solidFill>
                  <a:prstClr val="black"/>
                </a:solidFill>
                <a:latin typeface="Calibri" panose="020F0502020204030204"/>
              </a:rPr>
              <a:t>*Are your attendees' members or guests of your Microsoft 365 tenant? Microsoft Stream does not support guest access at this time.  </a:t>
            </a:r>
          </a:p>
        </p:txBody>
      </p:sp>
      <p:sp>
        <p:nvSpPr>
          <p:cNvPr id="5" name="Footer Placeholder 5">
            <a:extLst>
              <a:ext uri="{FF2B5EF4-FFF2-40B4-BE49-F238E27FC236}">
                <a16:creationId xmlns:a16="http://schemas.microsoft.com/office/drawing/2014/main" id="{D8DD2441-2B7E-41A5-9036-B813B5CBD456}"/>
              </a:ext>
            </a:extLst>
          </p:cNvPr>
          <p:cNvSpPr txBox="1">
            <a:spLocks/>
          </p:cNvSpPr>
          <p:nvPr/>
        </p:nvSpPr>
        <p:spPr>
          <a:xfrm>
            <a:off x="361840" y="6543159"/>
            <a:ext cx="11586711" cy="11827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solidFill>
                  <a:prstClr val="black"/>
                </a:solidFill>
                <a:latin typeface="Segoe UI"/>
              </a:rPr>
              <a:t>© Microsoft Corporation                                                                                  								                      Microsoft 365 </a:t>
            </a:r>
          </a:p>
        </p:txBody>
      </p:sp>
      <p:sp>
        <p:nvSpPr>
          <p:cNvPr id="7" name="TextBox 6">
            <a:extLst>
              <a:ext uri="{FF2B5EF4-FFF2-40B4-BE49-F238E27FC236}">
                <a16:creationId xmlns:a16="http://schemas.microsoft.com/office/drawing/2014/main" id="{91024622-2F8E-42EF-A437-C06A8A6749DE}"/>
              </a:ext>
              <a:ext uri="{C183D7F6-B498-43B3-948B-1728B52AA6E4}">
                <adec:decorative xmlns:adec="http://schemas.microsoft.com/office/drawing/2017/decorative" val="1"/>
              </a:ext>
            </a:extLst>
          </p:cNvPr>
          <p:cNvSpPr txBox="1"/>
          <p:nvPr/>
        </p:nvSpPr>
        <p:spPr>
          <a:xfrm>
            <a:off x="11772726" y="6094498"/>
            <a:ext cx="419275" cy="323601"/>
          </a:xfrm>
          <a:prstGeom prst="rect">
            <a:avLst/>
          </a:prstGeom>
          <a:solidFill>
            <a:schemeClr val="tx1">
              <a:lumMod val="10000"/>
              <a:lumOff val="90000"/>
            </a:schemeClr>
          </a:solidFill>
        </p:spPr>
        <p:txBody>
          <a:bodyPr wrap="none" lIns="134464" tIns="89642" rIns="134464" bIns="89642" rtlCol="0">
            <a:spAutoFit/>
          </a:bodyPr>
          <a:lstStyle/>
          <a:p>
            <a:pPr algn="r" defTabSz="914367">
              <a:lnSpc>
                <a:spcPct val="90000"/>
              </a:lnSpc>
              <a:spcAft>
                <a:spcPts val="588"/>
              </a:spcAft>
            </a:pPr>
            <a:r>
              <a:rPr lang="en-US" sz="1029">
                <a:solidFill>
                  <a:srgbClr val="2F2F2F"/>
                </a:solidFill>
                <a:latin typeface="Segoe UI Semibold" panose="020B0702040204020203" pitchFamily="34" charset="0"/>
                <a:cs typeface="Segoe UI Semibold" panose="020B0702040204020203" pitchFamily="34" charset="0"/>
              </a:rPr>
              <a:t>23</a:t>
            </a:r>
          </a:p>
        </p:txBody>
      </p:sp>
    </p:spTree>
    <p:extLst>
      <p:ext uri="{BB962C8B-B14F-4D97-AF65-F5344CB8AC3E}">
        <p14:creationId xmlns:p14="http://schemas.microsoft.com/office/powerpoint/2010/main" val="884062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lect your experience">
            <a:extLst>
              <a:ext uri="{FF2B5EF4-FFF2-40B4-BE49-F238E27FC236}">
                <a16:creationId xmlns:a16="http://schemas.microsoft.com/office/drawing/2014/main" id="{524C5029-C271-40C5-A7C7-527EA92326CF}"/>
              </a:ext>
            </a:extLst>
          </p:cNvPr>
          <p:cNvSpPr>
            <a:spLocks noGrp="1"/>
          </p:cNvSpPr>
          <p:nvPr>
            <p:ph type="title"/>
          </p:nvPr>
        </p:nvSpPr>
        <p:spPr>
          <a:xfrm>
            <a:off x="534311" y="444532"/>
            <a:ext cx="11123379" cy="543108"/>
          </a:xfrm>
        </p:spPr>
        <p:txBody>
          <a:bodyPr vert="horz" wrap="square" lIns="0" tIns="0" rIns="0" bIns="0" rtlCol="0" anchor="t">
            <a:spAutoFit/>
          </a:bodyPr>
          <a:lstStyle/>
          <a:p>
            <a:pPr>
              <a:lnSpc>
                <a:spcPct val="100000"/>
              </a:lnSpc>
            </a:pPr>
            <a:r>
              <a:rPr lang="en-US" sz="3529" dirty="0">
                <a:latin typeface="Segoe UI Semibold" panose="020B0702040204020203" pitchFamily="34" charset="0"/>
                <a:cs typeface="Segoe UI Semibold" panose="020B0702040204020203" pitchFamily="34" charset="0"/>
              </a:rPr>
              <a:t>Selecting your event experience: </a:t>
            </a:r>
            <a:r>
              <a:rPr lang="en-US" sz="3529" dirty="0">
                <a:solidFill>
                  <a:srgbClr val="0078D4"/>
                </a:solidFill>
                <a:latin typeface="Segoe UI Semibold" panose="020B0702040204020203" pitchFamily="34" charset="0"/>
                <a:cs typeface="Segoe UI Semibold" panose="020B0702040204020203" pitchFamily="34" charset="0"/>
              </a:rPr>
              <a:t>Teams meeting</a:t>
            </a:r>
          </a:p>
        </p:txBody>
      </p:sp>
      <p:grpSp>
        <p:nvGrpSpPr>
          <p:cNvPr id="109" name="Group 108" descr="Person thinking illustration">
            <a:extLst>
              <a:ext uri="{FF2B5EF4-FFF2-40B4-BE49-F238E27FC236}">
                <a16:creationId xmlns:a16="http://schemas.microsoft.com/office/drawing/2014/main" id="{4AC39D51-F731-45C9-803E-DA60DCA47042}"/>
              </a:ext>
            </a:extLst>
          </p:cNvPr>
          <p:cNvGrpSpPr/>
          <p:nvPr/>
        </p:nvGrpSpPr>
        <p:grpSpPr>
          <a:xfrm>
            <a:off x="168081" y="1831085"/>
            <a:ext cx="1848876" cy="2503873"/>
            <a:chOff x="228600" y="1692722"/>
            <a:chExt cx="1928191" cy="2611287"/>
          </a:xfrm>
        </p:grpSpPr>
        <p:sp>
          <p:nvSpPr>
            <p:cNvPr id="110" name="Oval 109">
              <a:extLst>
                <a:ext uri="{FF2B5EF4-FFF2-40B4-BE49-F238E27FC236}">
                  <a16:creationId xmlns:a16="http://schemas.microsoft.com/office/drawing/2014/main" id="{352B0E18-AD99-4F8E-B1E1-FF005BB3EEFF}"/>
                </a:ext>
              </a:extLst>
            </p:cNvPr>
            <p:cNvSpPr/>
            <p:nvPr/>
          </p:nvSpPr>
          <p:spPr>
            <a:xfrm>
              <a:off x="228600" y="2375453"/>
              <a:ext cx="1928191" cy="1928191"/>
            </a:xfrm>
            <a:prstGeom prst="ellipse">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grpSp>
          <p:nvGrpSpPr>
            <p:cNvPr id="111" name="Graphic 5">
              <a:extLst>
                <a:ext uri="{FF2B5EF4-FFF2-40B4-BE49-F238E27FC236}">
                  <a16:creationId xmlns:a16="http://schemas.microsoft.com/office/drawing/2014/main" id="{4268262F-CFA8-4054-B77E-E077D5BFED01}"/>
                </a:ext>
              </a:extLst>
            </p:cNvPr>
            <p:cNvGrpSpPr/>
            <p:nvPr/>
          </p:nvGrpSpPr>
          <p:grpSpPr>
            <a:xfrm>
              <a:off x="495405" y="1692722"/>
              <a:ext cx="1383496" cy="2495570"/>
              <a:chOff x="-781612" y="1675278"/>
              <a:chExt cx="1529976" cy="2759795"/>
            </a:xfrm>
          </p:grpSpPr>
          <p:sp>
            <p:nvSpPr>
              <p:cNvPr id="117" name="Freeform: Shape 116">
                <a:extLst>
                  <a:ext uri="{FF2B5EF4-FFF2-40B4-BE49-F238E27FC236}">
                    <a16:creationId xmlns:a16="http://schemas.microsoft.com/office/drawing/2014/main" id="{4811A5B4-9152-4ADD-8F53-6350E8256375}"/>
                  </a:ext>
                </a:extLst>
              </p:cNvPr>
              <p:cNvSpPr/>
              <p:nvPr/>
            </p:nvSpPr>
            <p:spPr>
              <a:xfrm>
                <a:off x="-272465" y="2462419"/>
                <a:ext cx="380524" cy="465085"/>
              </a:xfrm>
              <a:custGeom>
                <a:avLst/>
                <a:gdLst>
                  <a:gd name="connsiteX0" fmla="*/ 53273 w 380524"/>
                  <a:gd name="connsiteY0" fmla="*/ 367417 h 465085"/>
                  <a:gd name="connsiteX1" fmla="*/ 0 w 380524"/>
                  <a:gd name="connsiteY1" fmla="*/ 54119 h 465085"/>
                  <a:gd name="connsiteX2" fmla="*/ 326405 w 380524"/>
                  <a:gd name="connsiteY2" fmla="*/ 0 h 465085"/>
                  <a:gd name="connsiteX3" fmla="*/ 379679 w 380524"/>
                  <a:gd name="connsiteY3" fmla="*/ 313298 h 465085"/>
                  <a:gd name="connsiteX4" fmla="*/ 243761 w 380524"/>
                  <a:gd name="connsiteY4" fmla="*/ 503523 h 465085"/>
                  <a:gd name="connsiteX5" fmla="*/ 243536 w 380524"/>
                  <a:gd name="connsiteY5" fmla="*/ 503560 h 465085"/>
                  <a:gd name="connsiteX6" fmla="*/ 243536 w 380524"/>
                  <a:gd name="connsiteY6" fmla="*/ 503560 h 465085"/>
                  <a:gd name="connsiteX7" fmla="*/ 53311 w 380524"/>
                  <a:gd name="connsiteY7" fmla="*/ 367642 h 465085"/>
                  <a:gd name="connsiteX8" fmla="*/ 53273 w 380524"/>
                  <a:gd name="connsiteY8" fmla="*/ 367417 h 46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524" h="465085">
                    <a:moveTo>
                      <a:pt x="53273" y="367417"/>
                    </a:moveTo>
                    <a:lnTo>
                      <a:pt x="0" y="54119"/>
                    </a:lnTo>
                    <a:lnTo>
                      <a:pt x="326405" y="0"/>
                    </a:lnTo>
                    <a:lnTo>
                      <a:pt x="379679" y="313298"/>
                    </a:lnTo>
                    <a:cubicBezTo>
                      <a:pt x="394675" y="403360"/>
                      <a:pt x="333822" y="488527"/>
                      <a:pt x="243761" y="503523"/>
                    </a:cubicBezTo>
                    <a:cubicBezTo>
                      <a:pt x="243686" y="503535"/>
                      <a:pt x="243611" y="503548"/>
                      <a:pt x="243536" y="503560"/>
                    </a:cubicBezTo>
                    <a:lnTo>
                      <a:pt x="243536" y="503560"/>
                    </a:lnTo>
                    <a:cubicBezTo>
                      <a:pt x="153474" y="518557"/>
                      <a:pt x="68307" y="457704"/>
                      <a:pt x="53311" y="367642"/>
                    </a:cubicBezTo>
                    <a:cubicBezTo>
                      <a:pt x="53298" y="367567"/>
                      <a:pt x="53286" y="367492"/>
                      <a:pt x="53273" y="36741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19" name="Freeform: Shape 118">
                <a:extLst>
                  <a:ext uri="{FF2B5EF4-FFF2-40B4-BE49-F238E27FC236}">
                    <a16:creationId xmlns:a16="http://schemas.microsoft.com/office/drawing/2014/main" id="{650BF786-3DED-4FF6-9DF5-A82DC7C5E8B0}"/>
                  </a:ext>
                </a:extLst>
              </p:cNvPr>
              <p:cNvSpPr/>
              <p:nvPr/>
            </p:nvSpPr>
            <p:spPr>
              <a:xfrm>
                <a:off x="-302728" y="2439165"/>
                <a:ext cx="380524" cy="253683"/>
              </a:xfrm>
              <a:custGeom>
                <a:avLst/>
                <a:gdLst>
                  <a:gd name="connsiteX0" fmla="*/ 0 w 380524"/>
                  <a:gd name="connsiteY0" fmla="*/ 0 h 253682"/>
                  <a:gd name="connsiteX1" fmla="*/ 395322 w 380524"/>
                  <a:gd name="connsiteY1" fmla="*/ 280320 h 253682"/>
                  <a:gd name="connsiteX2" fmla="*/ 366572 w 380524"/>
                  <a:gd name="connsiteY2" fmla="*/ 114580 h 253682"/>
                </a:gdLst>
                <a:ahLst/>
                <a:cxnLst>
                  <a:cxn ang="0">
                    <a:pos x="connsiteX0" y="connsiteY0"/>
                  </a:cxn>
                  <a:cxn ang="0">
                    <a:pos x="connsiteX1" y="connsiteY1"/>
                  </a:cxn>
                  <a:cxn ang="0">
                    <a:pos x="connsiteX2" y="connsiteY2"/>
                  </a:cxn>
                </a:cxnLst>
                <a:rect l="l" t="t" r="r" b="b"/>
                <a:pathLst>
                  <a:path w="380524" h="253682">
                    <a:moveTo>
                      <a:pt x="0" y="0"/>
                    </a:moveTo>
                    <a:cubicBezTo>
                      <a:pt x="0" y="0"/>
                      <a:pt x="96822" y="354310"/>
                      <a:pt x="395322" y="280320"/>
                    </a:cubicBezTo>
                    <a:lnTo>
                      <a:pt x="366572" y="114580"/>
                    </a:lnTo>
                    <a:close/>
                  </a:path>
                </a:pathLst>
              </a:custGeom>
              <a:solidFill>
                <a:srgbClr val="4F3E33"/>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20" name="Freeform: Shape 119">
                <a:extLst>
                  <a:ext uri="{FF2B5EF4-FFF2-40B4-BE49-F238E27FC236}">
                    <a16:creationId xmlns:a16="http://schemas.microsoft.com/office/drawing/2014/main" id="{38C721C1-9761-4F6F-B488-6B1C4A92DE18}"/>
                  </a:ext>
                </a:extLst>
              </p:cNvPr>
              <p:cNvSpPr/>
              <p:nvPr/>
            </p:nvSpPr>
            <p:spPr>
              <a:xfrm>
                <a:off x="29311" y="1941947"/>
                <a:ext cx="169122" cy="253683"/>
              </a:xfrm>
              <a:custGeom>
                <a:avLst/>
                <a:gdLst>
                  <a:gd name="connsiteX0" fmla="*/ 133891 w 169121"/>
                  <a:gd name="connsiteY0" fmla="*/ 5496 h 253682"/>
                  <a:gd name="connsiteX1" fmla="*/ 144461 w 169121"/>
                  <a:gd name="connsiteY1" fmla="*/ 278205 h 253682"/>
                  <a:gd name="connsiteX2" fmla="*/ 97530 w 169121"/>
                  <a:gd name="connsiteY2" fmla="*/ 274400 h 253682"/>
                  <a:gd name="connsiteX3" fmla="*/ 12969 w 169121"/>
                  <a:gd name="connsiteY3" fmla="*/ 0 h 253682"/>
                </a:gdLst>
                <a:ahLst/>
                <a:cxnLst>
                  <a:cxn ang="0">
                    <a:pos x="connsiteX0" y="connsiteY0"/>
                  </a:cxn>
                  <a:cxn ang="0">
                    <a:pos x="connsiteX1" y="connsiteY1"/>
                  </a:cxn>
                  <a:cxn ang="0">
                    <a:pos x="connsiteX2" y="connsiteY2"/>
                  </a:cxn>
                  <a:cxn ang="0">
                    <a:pos x="connsiteX3" y="connsiteY3"/>
                  </a:cxn>
                </a:cxnLst>
                <a:rect l="l" t="t" r="r" b="b"/>
                <a:pathLst>
                  <a:path w="169121" h="253682">
                    <a:moveTo>
                      <a:pt x="133891" y="5496"/>
                    </a:moveTo>
                    <a:cubicBezTo>
                      <a:pt x="133891" y="5496"/>
                      <a:pt x="284832" y="169122"/>
                      <a:pt x="144461" y="278205"/>
                    </a:cubicBezTo>
                    <a:lnTo>
                      <a:pt x="97530" y="274400"/>
                    </a:lnTo>
                    <a:cubicBezTo>
                      <a:pt x="97530" y="274400"/>
                      <a:pt x="-42418" y="128955"/>
                      <a:pt x="12969" y="0"/>
                    </a:cubicBez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7" name="Freeform: Shape 146">
                <a:extLst>
                  <a:ext uri="{FF2B5EF4-FFF2-40B4-BE49-F238E27FC236}">
                    <a16:creationId xmlns:a16="http://schemas.microsoft.com/office/drawing/2014/main" id="{5A2FD3FA-1C44-4620-BDD5-773C3E0CAA08}"/>
                  </a:ext>
                </a:extLst>
              </p:cNvPr>
              <p:cNvSpPr/>
              <p:nvPr/>
            </p:nvSpPr>
            <p:spPr>
              <a:xfrm>
                <a:off x="-425341" y="1950906"/>
                <a:ext cx="676487" cy="718768"/>
              </a:xfrm>
              <a:custGeom>
                <a:avLst/>
                <a:gdLst>
                  <a:gd name="connsiteX0" fmla="*/ 497166 w 676487"/>
                  <a:gd name="connsiteY0" fmla="*/ 723761 h 718767"/>
                  <a:gd name="connsiteX1" fmla="*/ 486596 w 676487"/>
                  <a:gd name="connsiteY1" fmla="*/ 727144 h 718767"/>
                  <a:gd name="connsiteX2" fmla="*/ 111991 w 676487"/>
                  <a:gd name="connsiteY2" fmla="*/ 546183 h 718767"/>
                  <a:gd name="connsiteX3" fmla="*/ 4175 w 676487"/>
                  <a:gd name="connsiteY3" fmla="*/ 231194 h 718767"/>
                  <a:gd name="connsiteX4" fmla="*/ 51324 w 676487"/>
                  <a:gd name="connsiteY4" fmla="*/ 134442 h 718767"/>
                  <a:gd name="connsiteX5" fmla="*/ 51530 w 676487"/>
                  <a:gd name="connsiteY5" fmla="*/ 134372 h 718767"/>
                  <a:gd name="connsiteX6" fmla="*/ 418524 w 676487"/>
                  <a:gd name="connsiteY6" fmla="*/ 7530 h 718767"/>
                  <a:gd name="connsiteX7" fmla="*/ 591717 w 676487"/>
                  <a:gd name="connsiteY7" fmla="*/ 91637 h 718767"/>
                  <a:gd name="connsiteX8" fmla="*/ 591874 w 676487"/>
                  <a:gd name="connsiteY8" fmla="*/ 92091 h 718767"/>
                  <a:gd name="connsiteX9" fmla="*/ 680240 w 676487"/>
                  <a:gd name="connsiteY9" fmla="*/ 350425 h 718767"/>
                  <a:gd name="connsiteX10" fmla="*/ 497166 w 676487"/>
                  <a:gd name="connsiteY10" fmla="*/ 723761 h 7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6487" h="718767">
                    <a:moveTo>
                      <a:pt x="497166" y="723761"/>
                    </a:moveTo>
                    <a:lnTo>
                      <a:pt x="486596" y="727144"/>
                    </a:lnTo>
                    <a:cubicBezTo>
                      <a:pt x="333243" y="779560"/>
                      <a:pt x="166253" y="698893"/>
                      <a:pt x="111991" y="546183"/>
                    </a:cubicBezTo>
                    <a:lnTo>
                      <a:pt x="4175" y="231194"/>
                    </a:lnTo>
                    <a:cubicBezTo>
                      <a:pt x="-9522" y="191457"/>
                      <a:pt x="11587" y="148140"/>
                      <a:pt x="51324" y="134442"/>
                    </a:cubicBezTo>
                    <a:cubicBezTo>
                      <a:pt x="51393" y="134419"/>
                      <a:pt x="51461" y="134395"/>
                      <a:pt x="51530" y="134372"/>
                    </a:cubicBezTo>
                    <a:lnTo>
                      <a:pt x="418524" y="7530"/>
                    </a:lnTo>
                    <a:cubicBezTo>
                      <a:pt x="489576" y="-17071"/>
                      <a:pt x="567117" y="20585"/>
                      <a:pt x="591717" y="91637"/>
                    </a:cubicBezTo>
                    <a:cubicBezTo>
                      <a:pt x="591770" y="91788"/>
                      <a:pt x="591822" y="91940"/>
                      <a:pt x="591874" y="92091"/>
                    </a:cubicBezTo>
                    <a:lnTo>
                      <a:pt x="680240" y="350425"/>
                    </a:lnTo>
                    <a:cubicBezTo>
                      <a:pt x="731635" y="503999"/>
                      <a:pt x="650054" y="670362"/>
                      <a:pt x="497166" y="723761"/>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50" name="Freeform: Shape 149">
                <a:extLst>
                  <a:ext uri="{FF2B5EF4-FFF2-40B4-BE49-F238E27FC236}">
                    <a16:creationId xmlns:a16="http://schemas.microsoft.com/office/drawing/2014/main" id="{76AE6FF2-13E8-4616-B014-7B61B2AFACC5}"/>
                  </a:ext>
                </a:extLst>
              </p:cNvPr>
              <p:cNvSpPr/>
              <p:nvPr/>
            </p:nvSpPr>
            <p:spPr>
              <a:xfrm>
                <a:off x="-467622" y="2067097"/>
                <a:ext cx="211402" cy="338244"/>
              </a:xfrm>
              <a:custGeom>
                <a:avLst/>
                <a:gdLst>
                  <a:gd name="connsiteX0" fmla="*/ 165739 w 211402"/>
                  <a:gd name="connsiteY0" fmla="*/ 376719 h 338243"/>
                  <a:gd name="connsiteX1" fmla="*/ 198295 w 211402"/>
                  <a:gd name="connsiteY1" fmla="*/ 23677 h 338243"/>
                  <a:gd name="connsiteX2" fmla="*/ 0 w 211402"/>
                  <a:gd name="connsiteY2" fmla="*/ 0 h 338243"/>
                  <a:gd name="connsiteX3" fmla="*/ 14375 w 211402"/>
                  <a:gd name="connsiteY3" fmla="*/ 42280 h 338243"/>
                </a:gdLst>
                <a:ahLst/>
                <a:cxnLst>
                  <a:cxn ang="0">
                    <a:pos x="connsiteX0" y="connsiteY0"/>
                  </a:cxn>
                  <a:cxn ang="0">
                    <a:pos x="connsiteX1" y="connsiteY1"/>
                  </a:cxn>
                  <a:cxn ang="0">
                    <a:pos x="connsiteX2" y="connsiteY2"/>
                  </a:cxn>
                  <a:cxn ang="0">
                    <a:pos x="connsiteX3" y="connsiteY3"/>
                  </a:cxn>
                </a:cxnLst>
                <a:rect l="l" t="t" r="r" b="b"/>
                <a:pathLst>
                  <a:path w="211402" h="338243">
                    <a:moveTo>
                      <a:pt x="165739" y="376719"/>
                    </a:moveTo>
                    <a:cubicBezTo>
                      <a:pt x="165739" y="376719"/>
                      <a:pt x="325137" y="309493"/>
                      <a:pt x="198295" y="23677"/>
                    </a:cubicBezTo>
                    <a:lnTo>
                      <a:pt x="0" y="0"/>
                    </a:lnTo>
                    <a:lnTo>
                      <a:pt x="14375" y="42280"/>
                    </a:ln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53" name="Freeform: Shape 152">
                <a:extLst>
                  <a:ext uri="{FF2B5EF4-FFF2-40B4-BE49-F238E27FC236}">
                    <a16:creationId xmlns:a16="http://schemas.microsoft.com/office/drawing/2014/main" id="{2237484F-1A19-4100-A46A-23A9CFCAF0AA}"/>
                  </a:ext>
                </a:extLst>
              </p:cNvPr>
              <p:cNvSpPr/>
              <p:nvPr/>
            </p:nvSpPr>
            <p:spPr>
              <a:xfrm>
                <a:off x="-490919" y="1675278"/>
                <a:ext cx="718768" cy="761048"/>
              </a:xfrm>
              <a:custGeom>
                <a:avLst/>
                <a:gdLst>
                  <a:gd name="connsiteX0" fmla="*/ 545461 w 718767"/>
                  <a:gd name="connsiteY0" fmla="*/ 26093 h 761048"/>
                  <a:gd name="connsiteX1" fmla="*/ 710355 w 718767"/>
                  <a:gd name="connsiteY1" fmla="*/ 313600 h 761048"/>
                  <a:gd name="connsiteX2" fmla="*/ 215250 w 718767"/>
                  <a:gd name="connsiteY2" fmla="*/ 470883 h 761048"/>
                  <a:gd name="connsiteX3" fmla="*/ 178466 w 718767"/>
                  <a:gd name="connsiteY3" fmla="*/ 607449 h 761048"/>
                  <a:gd name="connsiteX4" fmla="*/ 175507 w 718767"/>
                  <a:gd name="connsiteY4" fmla="*/ 737250 h 761048"/>
                  <a:gd name="connsiteX5" fmla="*/ 146756 w 718767"/>
                  <a:gd name="connsiteY5" fmla="*/ 779531 h 761048"/>
                  <a:gd name="connsiteX6" fmla="*/ 50356 w 718767"/>
                  <a:gd name="connsiteY6" fmla="*/ 589268 h 761048"/>
                  <a:gd name="connsiteX7" fmla="*/ 78684 w 718767"/>
                  <a:gd name="connsiteY7" fmla="*/ 265400 h 761048"/>
                  <a:gd name="connsiteX8" fmla="*/ 226666 w 718767"/>
                  <a:gd name="connsiteY8" fmla="*/ 187604 h 761048"/>
                  <a:gd name="connsiteX9" fmla="*/ 545461 w 718767"/>
                  <a:gd name="connsiteY9" fmla="*/ 26093 h 7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67" h="761048">
                    <a:moveTo>
                      <a:pt x="545461" y="26093"/>
                    </a:moveTo>
                    <a:cubicBezTo>
                      <a:pt x="663423" y="-78763"/>
                      <a:pt x="799143" y="155894"/>
                      <a:pt x="710355" y="313600"/>
                    </a:cubicBezTo>
                    <a:cubicBezTo>
                      <a:pt x="656236" y="410845"/>
                      <a:pt x="287550" y="500480"/>
                      <a:pt x="215250" y="470883"/>
                    </a:cubicBezTo>
                    <a:lnTo>
                      <a:pt x="178466" y="607449"/>
                    </a:lnTo>
                    <a:lnTo>
                      <a:pt x="175507" y="737250"/>
                    </a:lnTo>
                    <a:lnTo>
                      <a:pt x="146756" y="779531"/>
                    </a:lnTo>
                    <a:cubicBezTo>
                      <a:pt x="127153" y="710502"/>
                      <a:pt x="94422" y="645902"/>
                      <a:pt x="50356" y="589268"/>
                    </a:cubicBezTo>
                    <a:cubicBezTo>
                      <a:pt x="8076" y="532190"/>
                      <a:pt x="-49848" y="321210"/>
                      <a:pt x="78684" y="265400"/>
                    </a:cubicBezTo>
                    <a:cubicBezTo>
                      <a:pt x="132474" y="249026"/>
                      <a:pt x="182683" y="222631"/>
                      <a:pt x="226666" y="187604"/>
                    </a:cubicBezTo>
                    <a:cubicBezTo>
                      <a:pt x="342092" y="79789"/>
                      <a:pt x="353084" y="196906"/>
                      <a:pt x="545461" y="26093"/>
                    </a:cubicBez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56" name="Freeform: Shape 155">
                <a:extLst>
                  <a:ext uri="{FF2B5EF4-FFF2-40B4-BE49-F238E27FC236}">
                    <a16:creationId xmlns:a16="http://schemas.microsoft.com/office/drawing/2014/main" id="{7B4DEDD0-5E8B-4A39-B1B5-A14A113CF889}"/>
                  </a:ext>
                </a:extLst>
              </p:cNvPr>
              <p:cNvSpPr/>
              <p:nvPr/>
            </p:nvSpPr>
            <p:spPr>
              <a:xfrm>
                <a:off x="-413251" y="2341809"/>
                <a:ext cx="126841" cy="211402"/>
              </a:xfrm>
              <a:custGeom>
                <a:avLst/>
                <a:gdLst>
                  <a:gd name="connsiteX0" fmla="*/ 111368 w 126841"/>
                  <a:gd name="connsiteY0" fmla="*/ 102007 h 211402"/>
                  <a:gd name="connsiteX1" fmla="*/ 142233 w 126841"/>
                  <a:gd name="connsiteY1" fmla="*/ 209400 h 211402"/>
                  <a:gd name="connsiteX2" fmla="*/ 57672 w 126841"/>
                  <a:gd name="connsiteY2" fmla="*/ 133295 h 211402"/>
                  <a:gd name="connsiteX3" fmla="*/ 39492 w 126841"/>
                  <a:gd name="connsiteY3" fmla="*/ 2648 h 211402"/>
                  <a:gd name="connsiteX4" fmla="*/ 111368 w 126841"/>
                  <a:gd name="connsiteY4" fmla="*/ 102007 h 21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1" h="211402">
                    <a:moveTo>
                      <a:pt x="111368" y="102007"/>
                    </a:moveTo>
                    <a:cubicBezTo>
                      <a:pt x="129126" y="154012"/>
                      <a:pt x="173944" y="165005"/>
                      <a:pt x="142233" y="209400"/>
                    </a:cubicBezTo>
                    <a:cubicBezTo>
                      <a:pt x="121093" y="238573"/>
                      <a:pt x="74584" y="185300"/>
                      <a:pt x="57672" y="133295"/>
                    </a:cubicBezTo>
                    <a:cubicBezTo>
                      <a:pt x="40760" y="81290"/>
                      <a:pt x="-51411" y="33090"/>
                      <a:pt x="39492" y="2648"/>
                    </a:cubicBezTo>
                    <a:cubicBezTo>
                      <a:pt x="90228" y="-13841"/>
                      <a:pt x="93611" y="50002"/>
                      <a:pt x="111368" y="10200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59" name="Freeform: Shape 158">
                <a:extLst>
                  <a:ext uri="{FF2B5EF4-FFF2-40B4-BE49-F238E27FC236}">
                    <a16:creationId xmlns:a16="http://schemas.microsoft.com/office/drawing/2014/main" id="{AB1AC98E-9C1C-41B6-B4AF-A678376EA854}"/>
                  </a:ext>
                </a:extLst>
              </p:cNvPr>
              <p:cNvSpPr/>
              <p:nvPr/>
            </p:nvSpPr>
            <p:spPr>
              <a:xfrm>
                <a:off x="-643519" y="2786135"/>
                <a:ext cx="1141572" cy="1648938"/>
              </a:xfrm>
              <a:custGeom>
                <a:avLst/>
                <a:gdLst>
                  <a:gd name="connsiteX0" fmla="*/ 418154 w 1141572"/>
                  <a:gd name="connsiteY0" fmla="*/ 0 h 1648938"/>
                  <a:gd name="connsiteX1" fmla="*/ 0 w 1141572"/>
                  <a:gd name="connsiteY1" fmla="*/ 226623 h 1648938"/>
                  <a:gd name="connsiteX2" fmla="*/ 137412 w 1141572"/>
                  <a:gd name="connsiteY2" fmla="*/ 1655280 h 1648938"/>
                  <a:gd name="connsiteX3" fmla="*/ 1172860 w 1141572"/>
                  <a:gd name="connsiteY3" fmla="*/ 1630757 h 1648938"/>
                  <a:gd name="connsiteX4" fmla="*/ 1136922 w 1141572"/>
                  <a:gd name="connsiteY4" fmla="*/ 326405 h 1648938"/>
                  <a:gd name="connsiteX5" fmla="*/ 1077729 w 1141572"/>
                  <a:gd name="connsiteY5" fmla="*/ 205060 h 1648938"/>
                  <a:gd name="connsiteX6" fmla="*/ 749210 w 1141572"/>
                  <a:gd name="connsiteY6" fmla="*/ 423 h 1648938"/>
                  <a:gd name="connsiteX7" fmla="*/ 749210 w 1141572"/>
                  <a:gd name="connsiteY7" fmla="*/ 423 h 1648938"/>
                  <a:gd name="connsiteX8" fmla="*/ 449441 w 1141572"/>
                  <a:gd name="connsiteY8" fmla="*/ 39744 h 16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572" h="1648938">
                    <a:moveTo>
                      <a:pt x="418154" y="0"/>
                    </a:moveTo>
                    <a:lnTo>
                      <a:pt x="0" y="226623"/>
                    </a:lnTo>
                    <a:cubicBezTo>
                      <a:pt x="95271" y="696781"/>
                      <a:pt x="141324" y="1175582"/>
                      <a:pt x="137412" y="1655280"/>
                    </a:cubicBezTo>
                    <a:lnTo>
                      <a:pt x="1172860" y="1630757"/>
                    </a:lnTo>
                    <a:lnTo>
                      <a:pt x="1136922" y="326405"/>
                    </a:lnTo>
                    <a:cubicBezTo>
                      <a:pt x="1136922" y="237616"/>
                      <a:pt x="1159753" y="238885"/>
                      <a:pt x="1077729" y="205060"/>
                    </a:cubicBezTo>
                    <a:lnTo>
                      <a:pt x="749210" y="423"/>
                    </a:lnTo>
                    <a:lnTo>
                      <a:pt x="749210" y="423"/>
                    </a:lnTo>
                    <a:cubicBezTo>
                      <a:pt x="697205" y="82024"/>
                      <a:pt x="519627" y="120076"/>
                      <a:pt x="449441" y="39744"/>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2" name="Freeform: Shape 161">
                <a:extLst>
                  <a:ext uri="{FF2B5EF4-FFF2-40B4-BE49-F238E27FC236}">
                    <a16:creationId xmlns:a16="http://schemas.microsoft.com/office/drawing/2014/main" id="{B5BCF0D8-1089-4258-8B74-B329D28EE769}"/>
                  </a:ext>
                </a:extLst>
              </p:cNvPr>
              <p:cNvSpPr/>
              <p:nvPr/>
            </p:nvSpPr>
            <p:spPr>
              <a:xfrm>
                <a:off x="553873" y="3369335"/>
                <a:ext cx="169122" cy="126841"/>
              </a:xfrm>
              <a:custGeom>
                <a:avLst/>
                <a:gdLst>
                  <a:gd name="connsiteX0" fmla="*/ 198718 w 169121"/>
                  <a:gd name="connsiteY0" fmla="*/ 81179 h 126841"/>
                  <a:gd name="connsiteX1" fmla="*/ 71877 w 169121"/>
                  <a:gd name="connsiteY1" fmla="*/ 0 h 126841"/>
                  <a:gd name="connsiteX2" fmla="*/ 0 w 169121"/>
                  <a:gd name="connsiteY2" fmla="*/ 69763 h 126841"/>
                  <a:gd name="connsiteX3" fmla="*/ 28751 w 169121"/>
                  <a:gd name="connsiteY3" fmla="*/ 137834 h 126841"/>
                  <a:gd name="connsiteX4" fmla="*/ 198718 w 169121"/>
                  <a:gd name="connsiteY4" fmla="*/ 81179 h 12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26841">
                    <a:moveTo>
                      <a:pt x="198718" y="81179"/>
                    </a:moveTo>
                    <a:lnTo>
                      <a:pt x="71877" y="0"/>
                    </a:lnTo>
                    <a:lnTo>
                      <a:pt x="0" y="69763"/>
                    </a:lnTo>
                    <a:lnTo>
                      <a:pt x="28751" y="137834"/>
                    </a:lnTo>
                    <a:cubicBezTo>
                      <a:pt x="28751" y="137834"/>
                      <a:pt x="139103" y="142485"/>
                      <a:pt x="198718" y="81179"/>
                    </a:cubicBezTo>
                    <a:close/>
                  </a:path>
                </a:pathLst>
              </a:custGeom>
              <a:solidFill>
                <a:srgbClr val="1B146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5" name="Freeform: Shape 164">
                <a:extLst>
                  <a:ext uri="{FF2B5EF4-FFF2-40B4-BE49-F238E27FC236}">
                    <a16:creationId xmlns:a16="http://schemas.microsoft.com/office/drawing/2014/main" id="{FD786D14-497C-4D91-BE2F-C38A158DE127}"/>
                  </a:ext>
                </a:extLst>
              </p:cNvPr>
              <p:cNvSpPr/>
              <p:nvPr/>
            </p:nvSpPr>
            <p:spPr>
              <a:xfrm>
                <a:off x="-410768" y="3681803"/>
                <a:ext cx="422805" cy="253683"/>
              </a:xfrm>
              <a:custGeom>
                <a:avLst/>
                <a:gdLst>
                  <a:gd name="connsiteX0" fmla="*/ 425988 w 422804"/>
                  <a:gd name="connsiteY0" fmla="*/ 178831 h 253682"/>
                  <a:gd name="connsiteX1" fmla="*/ 272510 w 422804"/>
                  <a:gd name="connsiteY1" fmla="*/ 188979 h 253682"/>
                  <a:gd name="connsiteX2" fmla="*/ 180762 w 422804"/>
                  <a:gd name="connsiteY2" fmla="*/ 246058 h 253682"/>
                  <a:gd name="connsiteX3" fmla="*/ 142286 w 422804"/>
                  <a:gd name="connsiteY3" fmla="*/ 218152 h 253682"/>
                  <a:gd name="connsiteX4" fmla="*/ 100006 w 422804"/>
                  <a:gd name="connsiteY4" fmla="*/ 243521 h 253682"/>
                  <a:gd name="connsiteX5" fmla="*/ 102966 w 422804"/>
                  <a:gd name="connsiteY5" fmla="*/ 172912 h 253682"/>
                  <a:gd name="connsiteX6" fmla="*/ 43350 w 422804"/>
                  <a:gd name="connsiteY6" fmla="*/ 221112 h 253682"/>
                  <a:gd name="connsiteX7" fmla="*/ 56457 w 422804"/>
                  <a:gd name="connsiteY7" fmla="*/ 136551 h 253682"/>
                  <a:gd name="connsiteX8" fmla="*/ 8680 w 422804"/>
                  <a:gd name="connsiteY8" fmla="*/ 182637 h 253682"/>
                  <a:gd name="connsiteX9" fmla="*/ 36162 w 422804"/>
                  <a:gd name="connsiteY9" fmla="*/ 62138 h 253682"/>
                  <a:gd name="connsiteX10" fmla="*/ 120723 w 422804"/>
                  <a:gd name="connsiteY10" fmla="*/ 831 h 253682"/>
                  <a:gd name="connsiteX11" fmla="*/ 401889 w 422804"/>
                  <a:gd name="connsiteY11" fmla="*/ 45648 h 25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804" h="253682">
                    <a:moveTo>
                      <a:pt x="425988" y="178831"/>
                    </a:moveTo>
                    <a:cubicBezTo>
                      <a:pt x="337622" y="236756"/>
                      <a:pt x="291536" y="190247"/>
                      <a:pt x="272510" y="188979"/>
                    </a:cubicBezTo>
                    <a:cubicBezTo>
                      <a:pt x="234544" y="192193"/>
                      <a:pt x="200423" y="213420"/>
                      <a:pt x="180762" y="246058"/>
                    </a:cubicBezTo>
                    <a:cubicBezTo>
                      <a:pt x="172306" y="258742"/>
                      <a:pt x="121569" y="271848"/>
                      <a:pt x="142286" y="218152"/>
                    </a:cubicBezTo>
                    <a:cubicBezTo>
                      <a:pt x="133831" y="227031"/>
                      <a:pt x="123683" y="254513"/>
                      <a:pt x="100006" y="243521"/>
                    </a:cubicBezTo>
                    <a:cubicBezTo>
                      <a:pt x="91127" y="239715"/>
                      <a:pt x="75483" y="224494"/>
                      <a:pt x="102966" y="172912"/>
                    </a:cubicBezTo>
                    <a:cubicBezTo>
                      <a:pt x="82671" y="204623"/>
                      <a:pt x="66182" y="233373"/>
                      <a:pt x="43350" y="221112"/>
                    </a:cubicBezTo>
                    <a:cubicBezTo>
                      <a:pt x="20519" y="208851"/>
                      <a:pt x="54343" y="158960"/>
                      <a:pt x="56457" y="136551"/>
                    </a:cubicBezTo>
                    <a:cubicBezTo>
                      <a:pt x="41236" y="153886"/>
                      <a:pt x="26438" y="193207"/>
                      <a:pt x="8680" y="182637"/>
                    </a:cubicBezTo>
                    <a:cubicBezTo>
                      <a:pt x="-17111" y="166993"/>
                      <a:pt x="21364" y="91311"/>
                      <a:pt x="36162" y="62138"/>
                    </a:cubicBezTo>
                    <a:cubicBezTo>
                      <a:pt x="59138" y="35339"/>
                      <a:pt x="88109" y="14335"/>
                      <a:pt x="120723" y="831"/>
                    </a:cubicBezTo>
                    <a:cubicBezTo>
                      <a:pt x="156662" y="-7202"/>
                      <a:pt x="401889" y="45648"/>
                      <a:pt x="401889" y="45648"/>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6" name="Freeform: Shape 165">
                <a:extLst>
                  <a:ext uri="{FF2B5EF4-FFF2-40B4-BE49-F238E27FC236}">
                    <a16:creationId xmlns:a16="http://schemas.microsoft.com/office/drawing/2014/main" id="{9E6B33F3-684D-481B-96A0-F6EA9FCB5EC8}"/>
                  </a:ext>
                </a:extLst>
              </p:cNvPr>
              <p:cNvSpPr/>
              <p:nvPr/>
            </p:nvSpPr>
            <p:spPr>
              <a:xfrm>
                <a:off x="-12684" y="3152436"/>
                <a:ext cx="761048" cy="676487"/>
              </a:xfrm>
              <a:custGeom>
                <a:avLst/>
                <a:gdLst>
                  <a:gd name="connsiteX0" fmla="*/ 27905 w 761048"/>
                  <a:gd name="connsiteY0" fmla="*/ 708198 h 676487"/>
                  <a:gd name="connsiteX1" fmla="*/ 0 w 761048"/>
                  <a:gd name="connsiteY1" fmla="*/ 576283 h 676487"/>
                  <a:gd name="connsiteX2" fmla="*/ 512016 w 761048"/>
                  <a:gd name="connsiteY2" fmla="*/ 491722 h 676487"/>
                  <a:gd name="connsiteX3" fmla="*/ 359384 w 761048"/>
                  <a:gd name="connsiteY3" fmla="*/ 59616 h 676487"/>
                  <a:gd name="connsiteX4" fmla="*/ 636744 w 761048"/>
                  <a:gd name="connsiteY4" fmla="*/ 0 h 676487"/>
                  <a:gd name="connsiteX5" fmla="*/ 782189 w 761048"/>
                  <a:gd name="connsiteY5" fmla="*/ 578820 h 676487"/>
                  <a:gd name="connsiteX6" fmla="*/ 706419 w 761048"/>
                  <a:gd name="connsiteY6" fmla="*/ 702798 h 676487"/>
                  <a:gd name="connsiteX7" fmla="*/ 683252 w 761048"/>
                  <a:gd name="connsiteY7" fmla="*/ 705661 h 67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048" h="676487">
                    <a:moveTo>
                      <a:pt x="27905" y="708198"/>
                    </a:moveTo>
                    <a:lnTo>
                      <a:pt x="0" y="576283"/>
                    </a:lnTo>
                    <a:cubicBezTo>
                      <a:pt x="276937" y="558948"/>
                      <a:pt x="324291" y="516245"/>
                      <a:pt x="512016" y="491722"/>
                    </a:cubicBezTo>
                    <a:lnTo>
                      <a:pt x="359384" y="59616"/>
                    </a:lnTo>
                    <a:lnTo>
                      <a:pt x="636744" y="0"/>
                    </a:lnTo>
                    <a:lnTo>
                      <a:pt x="782189" y="578820"/>
                    </a:lnTo>
                    <a:cubicBezTo>
                      <a:pt x="795501" y="633979"/>
                      <a:pt x="761578" y="689485"/>
                      <a:pt x="706419" y="702798"/>
                    </a:cubicBezTo>
                    <a:cubicBezTo>
                      <a:pt x="698830" y="704629"/>
                      <a:pt x="691058" y="705590"/>
                      <a:pt x="683252" y="705661"/>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7" name="Freeform: Shape 166">
                <a:extLst>
                  <a:ext uri="{FF2B5EF4-FFF2-40B4-BE49-F238E27FC236}">
                    <a16:creationId xmlns:a16="http://schemas.microsoft.com/office/drawing/2014/main" id="{8A4C5224-2CAD-44A2-9FC7-D9371961090E}"/>
                  </a:ext>
                </a:extLst>
              </p:cNvPr>
              <p:cNvSpPr/>
              <p:nvPr/>
            </p:nvSpPr>
            <p:spPr>
              <a:xfrm>
                <a:off x="-166165" y="2774872"/>
                <a:ext cx="887890" cy="718768"/>
              </a:xfrm>
              <a:custGeom>
                <a:avLst/>
                <a:gdLst>
                  <a:gd name="connsiteX0" fmla="*/ 918757 w 887889"/>
                  <a:gd name="connsiteY0" fmla="*/ 675642 h 718767"/>
                  <a:gd name="connsiteX1" fmla="*/ 558950 w 887889"/>
                  <a:gd name="connsiteY1" fmla="*/ 755975 h 718767"/>
                  <a:gd name="connsiteX2" fmla="*/ 442679 w 887889"/>
                  <a:gd name="connsiteY2" fmla="*/ 483266 h 718767"/>
                  <a:gd name="connsiteX3" fmla="*/ 51585 w 887889"/>
                  <a:gd name="connsiteY3" fmla="*/ 341626 h 718767"/>
                  <a:gd name="connsiteX4" fmla="*/ 3 w 887889"/>
                  <a:gd name="connsiteY4" fmla="*/ 230851 h 718767"/>
                  <a:gd name="connsiteX5" fmla="*/ 268483 w 887889"/>
                  <a:gd name="connsiteY5" fmla="*/ 0 h 718767"/>
                  <a:gd name="connsiteX6" fmla="*/ 739065 w 887889"/>
                  <a:gd name="connsiteY6" fmla="*/ 200409 h 718767"/>
                  <a:gd name="connsiteX7" fmla="*/ 918757 w 887889"/>
                  <a:gd name="connsiteY7" fmla="*/ 675642 h 7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889" h="718767">
                    <a:moveTo>
                      <a:pt x="918757" y="675642"/>
                    </a:moveTo>
                    <a:cubicBezTo>
                      <a:pt x="821089" y="652388"/>
                      <a:pt x="558950" y="755975"/>
                      <a:pt x="558950" y="755975"/>
                    </a:cubicBezTo>
                    <a:lnTo>
                      <a:pt x="442679" y="483266"/>
                    </a:lnTo>
                    <a:cubicBezTo>
                      <a:pt x="448598" y="464662"/>
                      <a:pt x="50316" y="360229"/>
                      <a:pt x="51585" y="341626"/>
                    </a:cubicBezTo>
                    <a:cubicBezTo>
                      <a:pt x="51585" y="338244"/>
                      <a:pt x="-420" y="234234"/>
                      <a:pt x="3" y="230851"/>
                    </a:cubicBezTo>
                    <a:cubicBezTo>
                      <a:pt x="92597" y="210557"/>
                      <a:pt x="74416" y="207174"/>
                      <a:pt x="268483" y="0"/>
                    </a:cubicBezTo>
                    <a:cubicBezTo>
                      <a:pt x="470584" y="58770"/>
                      <a:pt x="622794" y="112889"/>
                      <a:pt x="739065" y="200409"/>
                    </a:cubicBezTo>
                    <a:cubicBezTo>
                      <a:pt x="824049" y="265098"/>
                      <a:pt x="897194" y="605879"/>
                      <a:pt x="918757" y="675642"/>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8" name="Freeform: Shape 167">
                <a:extLst>
                  <a:ext uri="{FF2B5EF4-FFF2-40B4-BE49-F238E27FC236}">
                    <a16:creationId xmlns:a16="http://schemas.microsoft.com/office/drawing/2014/main" id="{0037D611-7A09-4EAF-ABEA-604DBEF5B421}"/>
                  </a:ext>
                </a:extLst>
              </p:cNvPr>
              <p:cNvSpPr/>
              <p:nvPr/>
            </p:nvSpPr>
            <p:spPr>
              <a:xfrm>
                <a:off x="-564665" y="2580782"/>
                <a:ext cx="782734" cy="1235312"/>
              </a:xfrm>
              <a:custGeom>
                <a:avLst/>
                <a:gdLst>
                  <a:gd name="connsiteX0" fmla="*/ 536836 w 634206"/>
                  <a:gd name="connsiteY0" fmla="*/ 191553 h 1226133"/>
                  <a:gd name="connsiteX1" fmla="*/ 534300 w 634206"/>
                  <a:gd name="connsiteY1" fmla="*/ 166185 h 1226133"/>
                  <a:gd name="connsiteX2" fmla="*/ 631544 w 634206"/>
                  <a:gd name="connsiteY2" fmla="*/ 47800 h 1226133"/>
                  <a:gd name="connsiteX3" fmla="*/ 592646 w 634206"/>
                  <a:gd name="connsiteY3" fmla="*/ 13553 h 1226133"/>
                  <a:gd name="connsiteX4" fmla="*/ 381244 w 634206"/>
                  <a:gd name="connsiteY4" fmla="*/ 191130 h 1226133"/>
                  <a:gd name="connsiteX5" fmla="*/ 350802 w 634206"/>
                  <a:gd name="connsiteY5" fmla="*/ 111220 h 1226133"/>
                  <a:gd name="connsiteX6" fmla="*/ 312750 w 634206"/>
                  <a:gd name="connsiteY6" fmla="*/ 85429 h 1226133"/>
                  <a:gd name="connsiteX7" fmla="*/ 278925 w 634206"/>
                  <a:gd name="connsiteY7" fmla="*/ 142508 h 1226133"/>
                  <a:gd name="connsiteX8" fmla="*/ 316132 w 634206"/>
                  <a:gd name="connsiteY8" fmla="*/ 269349 h 1226133"/>
                  <a:gd name="connsiteX9" fmla="*/ 358413 w 634206"/>
                  <a:gd name="connsiteY9" fmla="*/ 413948 h 1226133"/>
                  <a:gd name="connsiteX10" fmla="*/ 179989 w 634206"/>
                  <a:gd name="connsiteY10" fmla="*/ 1005875 h 1226133"/>
                  <a:gd name="connsiteX11" fmla="*/ 98811 w 634206"/>
                  <a:gd name="connsiteY11" fmla="*/ 1048155 h 1226133"/>
                  <a:gd name="connsiteX12" fmla="*/ 23129 w 634206"/>
                  <a:gd name="connsiteY12" fmla="*/ 1129334 h 1226133"/>
                  <a:gd name="connsiteX13" fmla="*/ 276811 w 634206"/>
                  <a:gd name="connsiteY13" fmla="*/ 1235035 h 1226133"/>
                  <a:gd name="connsiteX14" fmla="*/ 397311 w 634206"/>
                  <a:gd name="connsiteY14" fmla="*/ 1109885 h 1226133"/>
                  <a:gd name="connsiteX15" fmla="*/ 503857 w 634206"/>
                  <a:gd name="connsiteY15" fmla="*/ 460034 h 1226133"/>
                  <a:gd name="connsiteX16" fmla="*/ 609136 w 634206"/>
                  <a:gd name="connsiteY16" fmla="*/ 272732 h 1226133"/>
                  <a:gd name="connsiteX17" fmla="*/ 536836 w 634206"/>
                  <a:gd name="connsiteY17" fmla="*/ 191553 h 1226133"/>
                  <a:gd name="connsiteX0" fmla="*/ 672720 w 776335"/>
                  <a:gd name="connsiteY0" fmla="*/ 191553 h 1235309"/>
                  <a:gd name="connsiteX1" fmla="*/ 670184 w 776335"/>
                  <a:gd name="connsiteY1" fmla="*/ 166185 h 1235309"/>
                  <a:gd name="connsiteX2" fmla="*/ 767428 w 776335"/>
                  <a:gd name="connsiteY2" fmla="*/ 47800 h 1235309"/>
                  <a:gd name="connsiteX3" fmla="*/ 728530 w 776335"/>
                  <a:gd name="connsiteY3" fmla="*/ 13553 h 1235309"/>
                  <a:gd name="connsiteX4" fmla="*/ 517128 w 776335"/>
                  <a:gd name="connsiteY4" fmla="*/ 191130 h 1235309"/>
                  <a:gd name="connsiteX5" fmla="*/ 486686 w 776335"/>
                  <a:gd name="connsiteY5" fmla="*/ 111220 h 1235309"/>
                  <a:gd name="connsiteX6" fmla="*/ 448634 w 776335"/>
                  <a:gd name="connsiteY6" fmla="*/ 85429 h 1235309"/>
                  <a:gd name="connsiteX7" fmla="*/ 414809 w 776335"/>
                  <a:gd name="connsiteY7" fmla="*/ 142508 h 1235309"/>
                  <a:gd name="connsiteX8" fmla="*/ 452016 w 776335"/>
                  <a:gd name="connsiteY8" fmla="*/ 269349 h 1235309"/>
                  <a:gd name="connsiteX9" fmla="*/ 494297 w 776335"/>
                  <a:gd name="connsiteY9" fmla="*/ 413948 h 1235309"/>
                  <a:gd name="connsiteX10" fmla="*/ 315873 w 776335"/>
                  <a:gd name="connsiteY10" fmla="*/ 1005875 h 1235309"/>
                  <a:gd name="connsiteX11" fmla="*/ 234695 w 776335"/>
                  <a:gd name="connsiteY11" fmla="*/ 1048155 h 1235309"/>
                  <a:gd name="connsiteX12" fmla="*/ 12280 w 776335"/>
                  <a:gd name="connsiteY12" fmla="*/ 1067411 h 1235309"/>
                  <a:gd name="connsiteX13" fmla="*/ 412695 w 776335"/>
                  <a:gd name="connsiteY13" fmla="*/ 1235035 h 1235309"/>
                  <a:gd name="connsiteX14" fmla="*/ 533195 w 776335"/>
                  <a:gd name="connsiteY14" fmla="*/ 1109885 h 1235309"/>
                  <a:gd name="connsiteX15" fmla="*/ 639741 w 776335"/>
                  <a:gd name="connsiteY15" fmla="*/ 460034 h 1235309"/>
                  <a:gd name="connsiteX16" fmla="*/ 745020 w 776335"/>
                  <a:gd name="connsiteY16" fmla="*/ 272732 h 1235309"/>
                  <a:gd name="connsiteX17" fmla="*/ 672720 w 776335"/>
                  <a:gd name="connsiteY17" fmla="*/ 191553 h 1235309"/>
                  <a:gd name="connsiteX0" fmla="*/ 679117 w 782732"/>
                  <a:gd name="connsiteY0" fmla="*/ 191553 h 1235311"/>
                  <a:gd name="connsiteX1" fmla="*/ 676581 w 782732"/>
                  <a:gd name="connsiteY1" fmla="*/ 166185 h 1235311"/>
                  <a:gd name="connsiteX2" fmla="*/ 773825 w 782732"/>
                  <a:gd name="connsiteY2" fmla="*/ 47800 h 1235311"/>
                  <a:gd name="connsiteX3" fmla="*/ 734927 w 782732"/>
                  <a:gd name="connsiteY3" fmla="*/ 13553 h 1235311"/>
                  <a:gd name="connsiteX4" fmla="*/ 523525 w 782732"/>
                  <a:gd name="connsiteY4" fmla="*/ 191130 h 1235311"/>
                  <a:gd name="connsiteX5" fmla="*/ 493083 w 782732"/>
                  <a:gd name="connsiteY5" fmla="*/ 111220 h 1235311"/>
                  <a:gd name="connsiteX6" fmla="*/ 455031 w 782732"/>
                  <a:gd name="connsiteY6" fmla="*/ 85429 h 1235311"/>
                  <a:gd name="connsiteX7" fmla="*/ 421206 w 782732"/>
                  <a:gd name="connsiteY7" fmla="*/ 142508 h 1235311"/>
                  <a:gd name="connsiteX8" fmla="*/ 458413 w 782732"/>
                  <a:gd name="connsiteY8" fmla="*/ 269349 h 1235311"/>
                  <a:gd name="connsiteX9" fmla="*/ 500694 w 782732"/>
                  <a:gd name="connsiteY9" fmla="*/ 413948 h 1235311"/>
                  <a:gd name="connsiteX10" fmla="*/ 322270 w 782732"/>
                  <a:gd name="connsiteY10" fmla="*/ 1005875 h 1235311"/>
                  <a:gd name="connsiteX11" fmla="*/ 82243 w 782732"/>
                  <a:gd name="connsiteY11" fmla="*/ 995654 h 1235311"/>
                  <a:gd name="connsiteX12" fmla="*/ 18677 w 782732"/>
                  <a:gd name="connsiteY12" fmla="*/ 1067411 h 1235311"/>
                  <a:gd name="connsiteX13" fmla="*/ 419092 w 782732"/>
                  <a:gd name="connsiteY13" fmla="*/ 1235035 h 1235311"/>
                  <a:gd name="connsiteX14" fmla="*/ 539592 w 782732"/>
                  <a:gd name="connsiteY14" fmla="*/ 1109885 h 1235311"/>
                  <a:gd name="connsiteX15" fmla="*/ 646138 w 782732"/>
                  <a:gd name="connsiteY15" fmla="*/ 460034 h 1235311"/>
                  <a:gd name="connsiteX16" fmla="*/ 751417 w 782732"/>
                  <a:gd name="connsiteY16" fmla="*/ 272732 h 1235311"/>
                  <a:gd name="connsiteX17" fmla="*/ 679117 w 782732"/>
                  <a:gd name="connsiteY17" fmla="*/ 191553 h 123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2732" h="1235311">
                    <a:moveTo>
                      <a:pt x="679117" y="191553"/>
                    </a:moveTo>
                    <a:cubicBezTo>
                      <a:pt x="672403" y="184750"/>
                      <a:pt x="671346" y="174183"/>
                      <a:pt x="676581" y="166185"/>
                    </a:cubicBezTo>
                    <a:cubicBezTo>
                      <a:pt x="696452" y="135743"/>
                      <a:pt x="749303" y="81624"/>
                      <a:pt x="773825" y="47800"/>
                    </a:cubicBezTo>
                    <a:cubicBezTo>
                      <a:pt x="798348" y="13975"/>
                      <a:pt x="767906" y="-19426"/>
                      <a:pt x="734927" y="13553"/>
                    </a:cubicBezTo>
                    <a:cubicBezTo>
                      <a:pt x="726049" y="22431"/>
                      <a:pt x="546779" y="201278"/>
                      <a:pt x="523525" y="191130"/>
                    </a:cubicBezTo>
                    <a:cubicBezTo>
                      <a:pt x="500271" y="180983"/>
                      <a:pt x="504499" y="140817"/>
                      <a:pt x="493083" y="111220"/>
                    </a:cubicBezTo>
                    <a:cubicBezTo>
                      <a:pt x="483701" y="98547"/>
                      <a:pt x="470278" y="89449"/>
                      <a:pt x="455031" y="85429"/>
                    </a:cubicBezTo>
                    <a:cubicBezTo>
                      <a:pt x="433468" y="78664"/>
                      <a:pt x="392455" y="85429"/>
                      <a:pt x="421206" y="142508"/>
                    </a:cubicBezTo>
                    <a:cubicBezTo>
                      <a:pt x="432199" y="164916"/>
                      <a:pt x="449957" y="243136"/>
                      <a:pt x="458413" y="269349"/>
                    </a:cubicBezTo>
                    <a:cubicBezTo>
                      <a:pt x="472366" y="311630"/>
                      <a:pt x="512109" y="357716"/>
                      <a:pt x="500694" y="413948"/>
                    </a:cubicBezTo>
                    <a:cubicBezTo>
                      <a:pt x="474903" y="483711"/>
                      <a:pt x="373852" y="847323"/>
                      <a:pt x="322270" y="1005875"/>
                    </a:cubicBezTo>
                    <a:cubicBezTo>
                      <a:pt x="292674" y="1019827"/>
                      <a:pt x="97041" y="963098"/>
                      <a:pt x="82243" y="995654"/>
                    </a:cubicBezTo>
                    <a:cubicBezTo>
                      <a:pt x="47573" y="1068800"/>
                      <a:pt x="-37465" y="1027514"/>
                      <a:pt x="18677" y="1067411"/>
                    </a:cubicBezTo>
                    <a:cubicBezTo>
                      <a:pt x="74819" y="1107308"/>
                      <a:pt x="363705" y="1242223"/>
                      <a:pt x="419092" y="1235035"/>
                    </a:cubicBezTo>
                    <a:cubicBezTo>
                      <a:pt x="485195" y="1229937"/>
                      <a:pt x="536999" y="1176134"/>
                      <a:pt x="539592" y="1109885"/>
                    </a:cubicBezTo>
                    <a:cubicBezTo>
                      <a:pt x="541706" y="1096355"/>
                      <a:pt x="624153" y="552628"/>
                      <a:pt x="646138" y="460034"/>
                    </a:cubicBezTo>
                    <a:cubicBezTo>
                      <a:pt x="646138" y="460034"/>
                      <a:pt x="785241" y="333193"/>
                      <a:pt x="751417" y="272732"/>
                    </a:cubicBezTo>
                    <a:cubicBezTo>
                      <a:pt x="729696" y="243644"/>
                      <a:pt x="705506" y="216483"/>
                      <a:pt x="679117" y="191553"/>
                    </a:cubicBezTo>
                    <a:close/>
                  </a:path>
                </a:pathLst>
              </a:custGeom>
              <a:solidFill>
                <a:schemeClr val="tx1">
                  <a:alpha val="22000"/>
                </a:schemeClr>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9" name="Freeform: Shape 168">
                <a:extLst>
                  <a:ext uri="{FF2B5EF4-FFF2-40B4-BE49-F238E27FC236}">
                    <a16:creationId xmlns:a16="http://schemas.microsoft.com/office/drawing/2014/main" id="{277F7A28-34A5-4A8B-A127-4B3327B58C8F}"/>
                  </a:ext>
                </a:extLst>
              </p:cNvPr>
              <p:cNvSpPr/>
              <p:nvPr/>
            </p:nvSpPr>
            <p:spPr>
              <a:xfrm>
                <a:off x="-726802" y="3389207"/>
                <a:ext cx="253683" cy="253683"/>
              </a:xfrm>
              <a:custGeom>
                <a:avLst/>
                <a:gdLst>
                  <a:gd name="connsiteX0" fmla="*/ 126841 w 253682"/>
                  <a:gd name="connsiteY0" fmla="*/ 278205 h 253682"/>
                  <a:gd name="connsiteX1" fmla="*/ 0 w 253682"/>
                  <a:gd name="connsiteY1" fmla="*/ 19026 h 253682"/>
                  <a:gd name="connsiteX2" fmla="*/ 108238 w 253682"/>
                  <a:gd name="connsiteY2" fmla="*/ 0 h 253682"/>
                  <a:gd name="connsiteX3" fmla="*/ 285393 w 253682"/>
                  <a:gd name="connsiteY3" fmla="*/ 171659 h 253682"/>
                  <a:gd name="connsiteX4" fmla="*/ 126841 w 253682"/>
                  <a:gd name="connsiteY4" fmla="*/ 278205 h 25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82" h="253682">
                    <a:moveTo>
                      <a:pt x="126841" y="278205"/>
                    </a:moveTo>
                    <a:lnTo>
                      <a:pt x="0" y="19026"/>
                    </a:lnTo>
                    <a:lnTo>
                      <a:pt x="108238" y="0"/>
                    </a:lnTo>
                    <a:lnTo>
                      <a:pt x="285393" y="171659"/>
                    </a:lnTo>
                    <a:cubicBezTo>
                      <a:pt x="285393" y="171659"/>
                      <a:pt x="202101" y="265944"/>
                      <a:pt x="126841" y="278205"/>
                    </a:cubicBezTo>
                    <a:close/>
                  </a:path>
                </a:pathLst>
              </a:custGeom>
              <a:solidFill>
                <a:srgbClr val="1B146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0" name="Freeform: Shape 169">
                <a:extLst>
                  <a:ext uri="{FF2B5EF4-FFF2-40B4-BE49-F238E27FC236}">
                    <a16:creationId xmlns:a16="http://schemas.microsoft.com/office/drawing/2014/main" id="{ABD1D4DE-9F2C-43D1-8796-8EA879F2EBC0}"/>
                  </a:ext>
                </a:extLst>
              </p:cNvPr>
              <p:cNvSpPr/>
              <p:nvPr/>
            </p:nvSpPr>
            <p:spPr>
              <a:xfrm>
                <a:off x="-319393" y="3451477"/>
                <a:ext cx="380524" cy="380524"/>
              </a:xfrm>
              <a:custGeom>
                <a:avLst/>
                <a:gdLst>
                  <a:gd name="connsiteX0" fmla="*/ 285242 w 380524"/>
                  <a:gd name="connsiteY0" fmla="*/ 87900 h 380524"/>
                  <a:gd name="connsiteX1" fmla="*/ 306785 w 380524"/>
                  <a:gd name="connsiteY1" fmla="*/ 285242 h 380524"/>
                  <a:gd name="connsiteX2" fmla="*/ 109442 w 380524"/>
                  <a:gd name="connsiteY2" fmla="*/ 306785 h 380524"/>
                  <a:gd name="connsiteX3" fmla="*/ 87900 w 380524"/>
                  <a:gd name="connsiteY3" fmla="*/ 109442 h 380524"/>
                  <a:gd name="connsiteX4" fmla="*/ 285242 w 380524"/>
                  <a:gd name="connsiteY4" fmla="*/ 87900 h 38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24" h="380524">
                    <a:moveTo>
                      <a:pt x="285242" y="87900"/>
                    </a:moveTo>
                    <a:cubicBezTo>
                      <a:pt x="345686" y="136445"/>
                      <a:pt x="355331" y="224799"/>
                      <a:pt x="306785" y="285242"/>
                    </a:cubicBezTo>
                    <a:cubicBezTo>
                      <a:pt x="258239" y="345686"/>
                      <a:pt x="169886" y="355331"/>
                      <a:pt x="109442" y="306785"/>
                    </a:cubicBezTo>
                    <a:cubicBezTo>
                      <a:pt x="48999" y="258239"/>
                      <a:pt x="39354" y="169886"/>
                      <a:pt x="87900" y="109442"/>
                    </a:cubicBezTo>
                    <a:cubicBezTo>
                      <a:pt x="136445" y="48999"/>
                      <a:pt x="224798" y="39354"/>
                      <a:pt x="285242" y="87900"/>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1" name="Freeform: Shape 170">
                <a:extLst>
                  <a:ext uri="{FF2B5EF4-FFF2-40B4-BE49-F238E27FC236}">
                    <a16:creationId xmlns:a16="http://schemas.microsoft.com/office/drawing/2014/main" id="{C6D5580B-44AA-4895-B022-35DEC4C7F48D}"/>
                  </a:ext>
                </a:extLst>
              </p:cNvPr>
              <p:cNvSpPr/>
              <p:nvPr/>
            </p:nvSpPr>
            <p:spPr>
              <a:xfrm>
                <a:off x="-739486" y="3193871"/>
                <a:ext cx="634207" cy="549646"/>
              </a:xfrm>
              <a:custGeom>
                <a:avLst/>
                <a:gdLst>
                  <a:gd name="connsiteX0" fmla="*/ 84984 w 634206"/>
                  <a:gd name="connsiteY0" fmla="*/ 0 h 549646"/>
                  <a:gd name="connsiteX1" fmla="*/ 669722 w 634206"/>
                  <a:gd name="connsiteY1" fmla="*/ 391940 h 549646"/>
                  <a:gd name="connsiteX2" fmla="*/ 567827 w 634206"/>
                  <a:gd name="connsiteY2" fmla="*/ 586853 h 549646"/>
                  <a:gd name="connsiteX3" fmla="*/ 0 w 634206"/>
                  <a:gd name="connsiteY3" fmla="*/ 267635 h 549646"/>
                </a:gdLst>
                <a:ahLst/>
                <a:cxnLst>
                  <a:cxn ang="0">
                    <a:pos x="connsiteX0" y="connsiteY0"/>
                  </a:cxn>
                  <a:cxn ang="0">
                    <a:pos x="connsiteX1" y="connsiteY1"/>
                  </a:cxn>
                  <a:cxn ang="0">
                    <a:pos x="connsiteX2" y="connsiteY2"/>
                  </a:cxn>
                  <a:cxn ang="0">
                    <a:pos x="connsiteX3" y="connsiteY3"/>
                  </a:cxn>
                </a:cxnLst>
                <a:rect l="l" t="t" r="r" b="b"/>
                <a:pathLst>
                  <a:path w="634206" h="549646">
                    <a:moveTo>
                      <a:pt x="84984" y="0"/>
                    </a:moveTo>
                    <a:cubicBezTo>
                      <a:pt x="299768" y="169122"/>
                      <a:pt x="624060" y="352619"/>
                      <a:pt x="669722" y="391940"/>
                    </a:cubicBezTo>
                    <a:lnTo>
                      <a:pt x="567827" y="586853"/>
                    </a:lnTo>
                    <a:cubicBezTo>
                      <a:pt x="567827" y="586853"/>
                      <a:pt x="151787" y="440985"/>
                      <a:pt x="0" y="267635"/>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2" name="Freeform: Shape 171">
                <a:extLst>
                  <a:ext uri="{FF2B5EF4-FFF2-40B4-BE49-F238E27FC236}">
                    <a16:creationId xmlns:a16="http://schemas.microsoft.com/office/drawing/2014/main" id="{4CF4F3B5-74C7-4E25-9076-E92B1FC2C433}"/>
                  </a:ext>
                </a:extLst>
              </p:cNvPr>
              <p:cNvSpPr/>
              <p:nvPr/>
            </p:nvSpPr>
            <p:spPr>
              <a:xfrm>
                <a:off x="-31788" y="2917922"/>
                <a:ext cx="169122" cy="169122"/>
              </a:xfrm>
              <a:custGeom>
                <a:avLst/>
                <a:gdLst>
                  <a:gd name="connsiteX0" fmla="*/ 128009 w 169121"/>
                  <a:gd name="connsiteY0" fmla="*/ 31147 h 169121"/>
                  <a:gd name="connsiteX1" fmla="*/ 162576 w 169121"/>
                  <a:gd name="connsiteY1" fmla="*/ 128009 h 169121"/>
                  <a:gd name="connsiteX2" fmla="*/ 65714 w 169121"/>
                  <a:gd name="connsiteY2" fmla="*/ 162576 h 169121"/>
                  <a:gd name="connsiteX3" fmla="*/ 31147 w 169121"/>
                  <a:gd name="connsiteY3" fmla="*/ 65714 h 169121"/>
                  <a:gd name="connsiteX4" fmla="*/ 128009 w 169121"/>
                  <a:gd name="connsiteY4" fmla="*/ 31147 h 16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69121">
                    <a:moveTo>
                      <a:pt x="128009" y="31147"/>
                    </a:moveTo>
                    <a:cubicBezTo>
                      <a:pt x="164302" y="48349"/>
                      <a:pt x="179778" y="91716"/>
                      <a:pt x="162576" y="128009"/>
                    </a:cubicBezTo>
                    <a:cubicBezTo>
                      <a:pt x="145374" y="164302"/>
                      <a:pt x="102008" y="179778"/>
                      <a:pt x="65714" y="162576"/>
                    </a:cubicBezTo>
                    <a:cubicBezTo>
                      <a:pt x="29421" y="145374"/>
                      <a:pt x="13945" y="102007"/>
                      <a:pt x="31147" y="65714"/>
                    </a:cubicBezTo>
                    <a:cubicBezTo>
                      <a:pt x="48349" y="29421"/>
                      <a:pt x="91716" y="13945"/>
                      <a:pt x="128009" y="31147"/>
                    </a:cubicBezTo>
                    <a:close/>
                  </a:path>
                </a:pathLst>
              </a:custGeom>
              <a:solidFill>
                <a:srgbClr val="FBC0A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3" name="Freeform: Shape 172">
                <a:extLst>
                  <a:ext uri="{FF2B5EF4-FFF2-40B4-BE49-F238E27FC236}">
                    <a16:creationId xmlns:a16="http://schemas.microsoft.com/office/drawing/2014/main" id="{BFC766A7-3A22-4AF5-BF2E-EB41C5E7034A}"/>
                  </a:ext>
                </a:extLst>
              </p:cNvPr>
              <p:cNvSpPr/>
              <p:nvPr/>
            </p:nvSpPr>
            <p:spPr>
              <a:xfrm>
                <a:off x="-101199" y="2579337"/>
                <a:ext cx="338244" cy="422805"/>
              </a:xfrm>
              <a:custGeom>
                <a:avLst/>
                <a:gdLst>
                  <a:gd name="connsiteX0" fmla="*/ 102773 w 338243"/>
                  <a:gd name="connsiteY0" fmla="*/ 404823 h 422804"/>
                  <a:gd name="connsiteX1" fmla="*/ 60492 w 338243"/>
                  <a:gd name="connsiteY1" fmla="*/ 266144 h 422804"/>
                  <a:gd name="connsiteX2" fmla="*/ 18212 w 338243"/>
                  <a:gd name="connsiteY2" fmla="*/ 155369 h 422804"/>
                  <a:gd name="connsiteX3" fmla="*/ 31 w 338243"/>
                  <a:gd name="connsiteY3" fmla="*/ 106323 h 422804"/>
                  <a:gd name="connsiteX4" fmla="*/ 52882 w 338243"/>
                  <a:gd name="connsiteY4" fmla="*/ 99981 h 422804"/>
                  <a:gd name="connsiteX5" fmla="*/ 89666 w 338243"/>
                  <a:gd name="connsiteY5" fmla="*/ 139725 h 422804"/>
                  <a:gd name="connsiteX6" fmla="*/ 122645 w 338243"/>
                  <a:gd name="connsiteY6" fmla="*/ 192576 h 422804"/>
                  <a:gd name="connsiteX7" fmla="*/ 235111 w 338243"/>
                  <a:gd name="connsiteY7" fmla="*/ 98713 h 422804"/>
                  <a:gd name="connsiteX8" fmla="*/ 312061 w 338243"/>
                  <a:gd name="connsiteY8" fmla="*/ 14152 h 422804"/>
                  <a:gd name="connsiteX9" fmla="*/ 349268 w 338243"/>
                  <a:gd name="connsiteY9" fmla="*/ 47131 h 422804"/>
                  <a:gd name="connsiteX10" fmla="*/ 268512 w 338243"/>
                  <a:gd name="connsiteY10" fmla="*/ 169321 h 422804"/>
                  <a:gd name="connsiteX11" fmla="*/ 271049 w 338243"/>
                  <a:gd name="connsiteY11" fmla="*/ 193844 h 422804"/>
                  <a:gd name="connsiteX12" fmla="*/ 339543 w 338243"/>
                  <a:gd name="connsiteY12" fmla="*/ 271640 h 422804"/>
                  <a:gd name="connsiteX13" fmla="*/ 238493 w 338243"/>
                  <a:gd name="connsiteY13" fmla="*/ 451332 h 42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243" h="422804">
                    <a:moveTo>
                      <a:pt x="102773" y="404823"/>
                    </a:moveTo>
                    <a:cubicBezTo>
                      <a:pt x="112498" y="351127"/>
                      <a:pt x="74445" y="307578"/>
                      <a:pt x="60492" y="266144"/>
                    </a:cubicBezTo>
                    <a:cubicBezTo>
                      <a:pt x="52459" y="241621"/>
                      <a:pt x="20749" y="173972"/>
                      <a:pt x="18212" y="155369"/>
                    </a:cubicBezTo>
                    <a:cubicBezTo>
                      <a:pt x="15675" y="136765"/>
                      <a:pt x="-814" y="116471"/>
                      <a:pt x="31" y="106323"/>
                    </a:cubicBezTo>
                    <a:cubicBezTo>
                      <a:pt x="31" y="87720"/>
                      <a:pt x="35124" y="87720"/>
                      <a:pt x="52882" y="99981"/>
                    </a:cubicBezTo>
                    <a:cubicBezTo>
                      <a:pt x="69018" y="109030"/>
                      <a:pt x="81890" y="122938"/>
                      <a:pt x="89666" y="139725"/>
                    </a:cubicBezTo>
                    <a:cubicBezTo>
                      <a:pt x="101082" y="168053"/>
                      <a:pt x="99813" y="182005"/>
                      <a:pt x="122645" y="192576"/>
                    </a:cubicBezTo>
                    <a:cubicBezTo>
                      <a:pt x="145476" y="203146"/>
                      <a:pt x="228769" y="108015"/>
                      <a:pt x="235111" y="98713"/>
                    </a:cubicBezTo>
                    <a:cubicBezTo>
                      <a:pt x="261748" y="67848"/>
                      <a:pt x="304028" y="22608"/>
                      <a:pt x="312061" y="14152"/>
                    </a:cubicBezTo>
                    <a:cubicBezTo>
                      <a:pt x="343349" y="-17558"/>
                      <a:pt x="376750" y="8656"/>
                      <a:pt x="349268" y="47131"/>
                    </a:cubicBezTo>
                    <a:cubicBezTo>
                      <a:pt x="321786" y="85606"/>
                      <a:pt x="287539" y="140148"/>
                      <a:pt x="268512" y="169321"/>
                    </a:cubicBezTo>
                    <a:cubicBezTo>
                      <a:pt x="263408" y="177056"/>
                      <a:pt x="264469" y="187318"/>
                      <a:pt x="271049" y="193844"/>
                    </a:cubicBezTo>
                    <a:cubicBezTo>
                      <a:pt x="296064" y="217769"/>
                      <a:pt x="318979" y="243797"/>
                      <a:pt x="339543" y="271640"/>
                    </a:cubicBezTo>
                    <a:cubicBezTo>
                      <a:pt x="371677" y="330833"/>
                      <a:pt x="238493" y="451332"/>
                      <a:pt x="238493" y="451332"/>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4" name="Freeform: Shape 173">
                <a:extLst>
                  <a:ext uri="{FF2B5EF4-FFF2-40B4-BE49-F238E27FC236}">
                    <a16:creationId xmlns:a16="http://schemas.microsoft.com/office/drawing/2014/main" id="{073F35CB-A8AB-45E2-BB14-877EB808F6D5}"/>
                  </a:ext>
                </a:extLst>
              </p:cNvPr>
              <p:cNvSpPr/>
              <p:nvPr/>
            </p:nvSpPr>
            <p:spPr>
              <a:xfrm>
                <a:off x="-309497" y="3453159"/>
                <a:ext cx="338244" cy="338244"/>
              </a:xfrm>
              <a:custGeom>
                <a:avLst/>
                <a:gdLst>
                  <a:gd name="connsiteX0" fmla="*/ 247087 w 338243"/>
                  <a:gd name="connsiteY0" fmla="*/ 60122 h 338243"/>
                  <a:gd name="connsiteX1" fmla="*/ 313810 w 338243"/>
                  <a:gd name="connsiteY1" fmla="*/ 247087 h 338243"/>
                  <a:gd name="connsiteX2" fmla="*/ 126844 w 338243"/>
                  <a:gd name="connsiteY2" fmla="*/ 313810 h 338243"/>
                  <a:gd name="connsiteX3" fmla="*/ 60122 w 338243"/>
                  <a:gd name="connsiteY3" fmla="*/ 126844 h 338243"/>
                  <a:gd name="connsiteX4" fmla="*/ 247087 w 338243"/>
                  <a:gd name="connsiteY4" fmla="*/ 60122 h 33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43" h="338243">
                    <a:moveTo>
                      <a:pt x="247087" y="60122"/>
                    </a:moveTo>
                    <a:cubicBezTo>
                      <a:pt x="317142" y="93326"/>
                      <a:pt x="347015" y="177033"/>
                      <a:pt x="313810" y="247087"/>
                    </a:cubicBezTo>
                    <a:cubicBezTo>
                      <a:pt x="280606" y="317142"/>
                      <a:pt x="196898" y="347014"/>
                      <a:pt x="126844" y="313810"/>
                    </a:cubicBezTo>
                    <a:cubicBezTo>
                      <a:pt x="56790" y="280606"/>
                      <a:pt x="26917" y="196898"/>
                      <a:pt x="60122" y="126844"/>
                    </a:cubicBezTo>
                    <a:cubicBezTo>
                      <a:pt x="93326" y="56790"/>
                      <a:pt x="177033" y="26917"/>
                      <a:pt x="247087" y="60122"/>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5" name="Freeform: Shape 174">
                <a:extLst>
                  <a:ext uri="{FF2B5EF4-FFF2-40B4-BE49-F238E27FC236}">
                    <a16:creationId xmlns:a16="http://schemas.microsoft.com/office/drawing/2014/main" id="{6B6D55F9-31EF-47BD-B09C-E15C81FC9996}"/>
                  </a:ext>
                </a:extLst>
              </p:cNvPr>
              <p:cNvSpPr/>
              <p:nvPr/>
            </p:nvSpPr>
            <p:spPr>
              <a:xfrm>
                <a:off x="-31788" y="2917922"/>
                <a:ext cx="169122" cy="169122"/>
              </a:xfrm>
              <a:custGeom>
                <a:avLst/>
                <a:gdLst>
                  <a:gd name="connsiteX0" fmla="*/ 128009 w 169121"/>
                  <a:gd name="connsiteY0" fmla="*/ 31147 h 169121"/>
                  <a:gd name="connsiteX1" fmla="*/ 162576 w 169121"/>
                  <a:gd name="connsiteY1" fmla="*/ 128009 h 169121"/>
                  <a:gd name="connsiteX2" fmla="*/ 65714 w 169121"/>
                  <a:gd name="connsiteY2" fmla="*/ 162576 h 169121"/>
                  <a:gd name="connsiteX3" fmla="*/ 31147 w 169121"/>
                  <a:gd name="connsiteY3" fmla="*/ 65714 h 169121"/>
                  <a:gd name="connsiteX4" fmla="*/ 128009 w 169121"/>
                  <a:gd name="connsiteY4" fmla="*/ 31147 h 16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69121">
                    <a:moveTo>
                      <a:pt x="128009" y="31147"/>
                    </a:moveTo>
                    <a:cubicBezTo>
                      <a:pt x="164302" y="48349"/>
                      <a:pt x="179778" y="91716"/>
                      <a:pt x="162576" y="128009"/>
                    </a:cubicBezTo>
                    <a:cubicBezTo>
                      <a:pt x="145374" y="164302"/>
                      <a:pt x="102008" y="179778"/>
                      <a:pt x="65714" y="162576"/>
                    </a:cubicBezTo>
                    <a:cubicBezTo>
                      <a:pt x="29421" y="145374"/>
                      <a:pt x="13945" y="102007"/>
                      <a:pt x="31147" y="65714"/>
                    </a:cubicBezTo>
                    <a:cubicBezTo>
                      <a:pt x="48349" y="29421"/>
                      <a:pt x="91716" y="13945"/>
                      <a:pt x="128009" y="3114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6" name="Freeform: Shape 175">
                <a:extLst>
                  <a:ext uri="{FF2B5EF4-FFF2-40B4-BE49-F238E27FC236}">
                    <a16:creationId xmlns:a16="http://schemas.microsoft.com/office/drawing/2014/main" id="{0224785B-41E1-42F6-AAF1-48EDB6645C9F}"/>
                  </a:ext>
                </a:extLst>
              </p:cNvPr>
              <p:cNvSpPr/>
              <p:nvPr/>
            </p:nvSpPr>
            <p:spPr>
              <a:xfrm>
                <a:off x="-207597" y="2984160"/>
                <a:ext cx="338244" cy="676487"/>
              </a:xfrm>
              <a:custGeom>
                <a:avLst/>
                <a:gdLst>
                  <a:gd name="connsiteX0" fmla="*/ 207597 w 338243"/>
                  <a:gd name="connsiteY0" fmla="*/ 0 h 676487"/>
                  <a:gd name="connsiteX1" fmla="*/ 0 w 338243"/>
                  <a:gd name="connsiteY1" fmla="*/ 616872 h 676487"/>
                  <a:gd name="connsiteX2" fmla="*/ 223663 w 338243"/>
                  <a:gd name="connsiteY2" fmla="*/ 689595 h 676487"/>
                  <a:gd name="connsiteX3" fmla="*/ 344586 w 338243"/>
                  <a:gd name="connsiteY3" fmla="*/ 46509 h 676487"/>
                </a:gdLst>
                <a:ahLst/>
                <a:cxnLst>
                  <a:cxn ang="0">
                    <a:pos x="connsiteX0" y="connsiteY0"/>
                  </a:cxn>
                  <a:cxn ang="0">
                    <a:pos x="connsiteX1" y="connsiteY1"/>
                  </a:cxn>
                  <a:cxn ang="0">
                    <a:pos x="connsiteX2" y="connsiteY2"/>
                  </a:cxn>
                  <a:cxn ang="0">
                    <a:pos x="connsiteX3" y="connsiteY3"/>
                  </a:cxn>
                </a:cxnLst>
                <a:rect l="l" t="t" r="r" b="b"/>
                <a:pathLst>
                  <a:path w="338243" h="676487">
                    <a:moveTo>
                      <a:pt x="207597" y="0"/>
                    </a:moveTo>
                    <a:cubicBezTo>
                      <a:pt x="175041" y="87943"/>
                      <a:pt x="0" y="616872"/>
                      <a:pt x="0" y="616872"/>
                    </a:cubicBezTo>
                    <a:lnTo>
                      <a:pt x="223663" y="689595"/>
                    </a:lnTo>
                    <a:cubicBezTo>
                      <a:pt x="223663" y="689595"/>
                      <a:pt x="322600" y="135298"/>
                      <a:pt x="344586" y="46509"/>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77" name="Freeform: Shape 176">
                <a:extLst>
                  <a:ext uri="{FF2B5EF4-FFF2-40B4-BE49-F238E27FC236}">
                    <a16:creationId xmlns:a16="http://schemas.microsoft.com/office/drawing/2014/main" id="{F9B30013-787C-42B2-8D90-321DB10F87AD}"/>
                  </a:ext>
                </a:extLst>
              </p:cNvPr>
              <p:cNvSpPr/>
              <p:nvPr/>
            </p:nvSpPr>
            <p:spPr>
              <a:xfrm>
                <a:off x="-781612" y="2999710"/>
                <a:ext cx="465085" cy="634207"/>
              </a:xfrm>
              <a:custGeom>
                <a:avLst/>
                <a:gdLst>
                  <a:gd name="connsiteX0" fmla="*/ 467045 w 465085"/>
                  <a:gd name="connsiteY0" fmla="*/ 406410 h 634206"/>
                  <a:gd name="connsiteX1" fmla="*/ 277629 w 465085"/>
                  <a:gd name="connsiteY1" fmla="*/ 161183 h 634206"/>
                  <a:gd name="connsiteX2" fmla="*/ 134298 w 465085"/>
                  <a:gd name="connsiteY2" fmla="*/ 8550 h 634206"/>
                  <a:gd name="connsiteX3" fmla="*/ 182075 w 465085"/>
                  <a:gd name="connsiteY3" fmla="*/ 668126 h 634206"/>
                  <a:gd name="connsiteX4" fmla="*/ 467045 w 465085"/>
                  <a:gd name="connsiteY4" fmla="*/ 406410 h 634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85" h="634206">
                    <a:moveTo>
                      <a:pt x="467045" y="406410"/>
                    </a:moveTo>
                    <a:cubicBezTo>
                      <a:pt x="415716" y="316190"/>
                      <a:pt x="351953" y="233640"/>
                      <a:pt x="277629" y="161183"/>
                    </a:cubicBezTo>
                    <a:cubicBezTo>
                      <a:pt x="208289" y="101567"/>
                      <a:pt x="215054" y="-35421"/>
                      <a:pt x="134298" y="8550"/>
                    </a:cubicBezTo>
                    <a:cubicBezTo>
                      <a:pt x="-61883" y="114674"/>
                      <a:pt x="-40743" y="446153"/>
                      <a:pt x="182075" y="668126"/>
                    </a:cubicBezTo>
                    <a:cubicBezTo>
                      <a:pt x="283971" y="438543"/>
                      <a:pt x="467045" y="406410"/>
                      <a:pt x="467045" y="406410"/>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grpSp>
        <p:sp>
          <p:nvSpPr>
            <p:cNvPr id="112" name="Freeform: Shape 111">
              <a:extLst>
                <a:ext uri="{FF2B5EF4-FFF2-40B4-BE49-F238E27FC236}">
                  <a16:creationId xmlns:a16="http://schemas.microsoft.com/office/drawing/2014/main" id="{1508BE9F-7293-4321-80D5-A83D15C76D8E}"/>
                </a:ext>
              </a:extLst>
            </p:cNvPr>
            <p:cNvSpPr/>
            <p:nvPr/>
          </p:nvSpPr>
          <p:spPr>
            <a:xfrm>
              <a:off x="747260" y="4171401"/>
              <a:ext cx="930912" cy="132608"/>
            </a:xfrm>
            <a:custGeom>
              <a:avLst/>
              <a:gdLst>
                <a:gd name="connsiteX0" fmla="*/ 940328 w 940328"/>
                <a:gd name="connsiteY0" fmla="*/ 0 h 134826"/>
                <a:gd name="connsiteX1" fmla="*/ 489178 w 940328"/>
                <a:gd name="connsiteY1" fmla="*/ 134826 h 134826"/>
                <a:gd name="connsiteX2" fmla="*/ 0 w 940328"/>
                <a:gd name="connsiteY2" fmla="*/ 15557 h 134826"/>
                <a:gd name="connsiteX3" fmla="*/ 940328 w 940328"/>
                <a:gd name="connsiteY3" fmla="*/ 0 h 134826"/>
                <a:gd name="connsiteX0" fmla="*/ 953848 w 953848"/>
                <a:gd name="connsiteY0" fmla="*/ 0 h 144351"/>
                <a:gd name="connsiteX1" fmla="*/ 489178 w 953848"/>
                <a:gd name="connsiteY1" fmla="*/ 144351 h 144351"/>
                <a:gd name="connsiteX2" fmla="*/ 0 w 953848"/>
                <a:gd name="connsiteY2" fmla="*/ 25082 h 144351"/>
                <a:gd name="connsiteX3" fmla="*/ 953848 w 953848"/>
                <a:gd name="connsiteY3" fmla="*/ 0 h 144351"/>
                <a:gd name="connsiteX0" fmla="*/ 953848 w 953848"/>
                <a:gd name="connsiteY0" fmla="*/ 0 h 120539"/>
                <a:gd name="connsiteX1" fmla="*/ 484108 w 953848"/>
                <a:gd name="connsiteY1" fmla="*/ 120539 h 120539"/>
                <a:gd name="connsiteX2" fmla="*/ 0 w 953848"/>
                <a:gd name="connsiteY2" fmla="*/ 25082 h 120539"/>
                <a:gd name="connsiteX3" fmla="*/ 953848 w 953848"/>
                <a:gd name="connsiteY3" fmla="*/ 0 h 120539"/>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80888 w 980888"/>
                <a:gd name="connsiteY0" fmla="*/ 0 h 134827"/>
                <a:gd name="connsiteX1" fmla="*/ 506079 w 980888"/>
                <a:gd name="connsiteY1" fmla="*/ 134827 h 134827"/>
                <a:gd name="connsiteX2" fmla="*/ 0 w 980888"/>
                <a:gd name="connsiteY2" fmla="*/ 18732 h 134827"/>
                <a:gd name="connsiteX3" fmla="*/ 980888 w 980888"/>
                <a:gd name="connsiteY3" fmla="*/ 0 h 134827"/>
                <a:gd name="connsiteX0" fmla="*/ 980888 w 980888"/>
                <a:gd name="connsiteY0" fmla="*/ 0 h 134944"/>
                <a:gd name="connsiteX1" fmla="*/ 506079 w 980888"/>
                <a:gd name="connsiteY1" fmla="*/ 134827 h 134944"/>
                <a:gd name="connsiteX2" fmla="*/ 0 w 980888"/>
                <a:gd name="connsiteY2" fmla="*/ 18732 h 134944"/>
                <a:gd name="connsiteX3" fmla="*/ 980888 w 980888"/>
                <a:gd name="connsiteY3" fmla="*/ 0 h 134944"/>
                <a:gd name="connsiteX0" fmla="*/ 991028 w 991028"/>
                <a:gd name="connsiteY0" fmla="*/ 0 h 130182"/>
                <a:gd name="connsiteX1" fmla="*/ 506079 w 991028"/>
                <a:gd name="connsiteY1" fmla="*/ 130065 h 130182"/>
                <a:gd name="connsiteX2" fmla="*/ 0 w 991028"/>
                <a:gd name="connsiteY2" fmla="*/ 13970 h 130182"/>
                <a:gd name="connsiteX3" fmla="*/ 991028 w 991028"/>
                <a:gd name="connsiteY3" fmla="*/ 0 h 130182"/>
                <a:gd name="connsiteX0" fmla="*/ 991028 w 991028"/>
                <a:gd name="connsiteY0" fmla="*/ 0 h 130197"/>
                <a:gd name="connsiteX1" fmla="*/ 506079 w 991028"/>
                <a:gd name="connsiteY1" fmla="*/ 130065 h 130197"/>
                <a:gd name="connsiteX2" fmla="*/ 0 w 991028"/>
                <a:gd name="connsiteY2" fmla="*/ 20964 h 130197"/>
                <a:gd name="connsiteX3" fmla="*/ 991028 w 991028"/>
                <a:gd name="connsiteY3" fmla="*/ 0 h 130197"/>
                <a:gd name="connsiteX0" fmla="*/ 991028 w 991028"/>
                <a:gd name="connsiteY0" fmla="*/ 0 h 101096"/>
                <a:gd name="connsiteX1" fmla="*/ 512171 w 991028"/>
                <a:gd name="connsiteY1" fmla="*/ 100817 h 101096"/>
                <a:gd name="connsiteX2" fmla="*/ 0 w 991028"/>
                <a:gd name="connsiteY2" fmla="*/ 20964 h 101096"/>
                <a:gd name="connsiteX3" fmla="*/ 991028 w 991028"/>
                <a:gd name="connsiteY3" fmla="*/ 0 h 101096"/>
                <a:gd name="connsiteX0" fmla="*/ 991028 w 991028"/>
                <a:gd name="connsiteY0" fmla="*/ 0 h 101039"/>
                <a:gd name="connsiteX1" fmla="*/ 512171 w 991028"/>
                <a:gd name="connsiteY1" fmla="*/ 100817 h 101039"/>
                <a:gd name="connsiteX2" fmla="*/ 0 w 991028"/>
                <a:gd name="connsiteY2" fmla="*/ 20964 h 101039"/>
                <a:gd name="connsiteX3" fmla="*/ 991028 w 991028"/>
                <a:gd name="connsiteY3" fmla="*/ 0 h 101039"/>
                <a:gd name="connsiteX0" fmla="*/ 991028 w 991028"/>
                <a:gd name="connsiteY0" fmla="*/ 0 h 101109"/>
                <a:gd name="connsiteX1" fmla="*/ 512171 w 991028"/>
                <a:gd name="connsiteY1" fmla="*/ 100817 h 101109"/>
                <a:gd name="connsiteX2" fmla="*/ 0 w 991028"/>
                <a:gd name="connsiteY2" fmla="*/ 20964 h 101109"/>
                <a:gd name="connsiteX3" fmla="*/ 991028 w 991028"/>
                <a:gd name="connsiteY3" fmla="*/ 0 h 101109"/>
                <a:gd name="connsiteX0" fmla="*/ 991028 w 991028"/>
                <a:gd name="connsiteY0" fmla="*/ 0 h 132737"/>
                <a:gd name="connsiteX1" fmla="*/ 460727 w 991028"/>
                <a:gd name="connsiteY1" fmla="*/ 132608 h 132737"/>
                <a:gd name="connsiteX2" fmla="*/ 0 w 991028"/>
                <a:gd name="connsiteY2" fmla="*/ 20964 h 132737"/>
                <a:gd name="connsiteX3" fmla="*/ 991028 w 991028"/>
                <a:gd name="connsiteY3" fmla="*/ 0 h 132737"/>
                <a:gd name="connsiteX0" fmla="*/ 991028 w 991028"/>
                <a:gd name="connsiteY0" fmla="*/ 0 h 132712"/>
                <a:gd name="connsiteX1" fmla="*/ 460727 w 991028"/>
                <a:gd name="connsiteY1" fmla="*/ 132608 h 132712"/>
                <a:gd name="connsiteX2" fmla="*/ 0 w 991028"/>
                <a:gd name="connsiteY2" fmla="*/ 20964 h 132712"/>
                <a:gd name="connsiteX3" fmla="*/ 991028 w 991028"/>
                <a:gd name="connsiteY3" fmla="*/ 0 h 132712"/>
                <a:gd name="connsiteX0" fmla="*/ 991028 w 991028"/>
                <a:gd name="connsiteY0" fmla="*/ 0 h 132683"/>
                <a:gd name="connsiteX1" fmla="*/ 460727 w 991028"/>
                <a:gd name="connsiteY1" fmla="*/ 132608 h 132683"/>
                <a:gd name="connsiteX2" fmla="*/ 0 w 991028"/>
                <a:gd name="connsiteY2" fmla="*/ 20964 h 132683"/>
                <a:gd name="connsiteX3" fmla="*/ 991028 w 991028"/>
                <a:gd name="connsiteY3" fmla="*/ 0 h 132683"/>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Lst>
              <a:ahLst/>
              <a:cxnLst>
                <a:cxn ang="0">
                  <a:pos x="connsiteX0" y="connsiteY0"/>
                </a:cxn>
                <a:cxn ang="0">
                  <a:pos x="connsiteX1" y="connsiteY1"/>
                </a:cxn>
                <a:cxn ang="0">
                  <a:pos x="connsiteX2" y="connsiteY2"/>
                </a:cxn>
                <a:cxn ang="0">
                  <a:pos x="connsiteX3" y="connsiteY3"/>
                </a:cxn>
              </a:cxnLst>
              <a:rect l="l" t="t" r="r" b="b"/>
              <a:pathLst>
                <a:path w="991028" h="132608">
                  <a:moveTo>
                    <a:pt x="991028" y="0"/>
                  </a:moveTo>
                  <a:cubicBezTo>
                    <a:pt x="890219" y="59230"/>
                    <a:pt x="719406" y="130861"/>
                    <a:pt x="460727" y="132608"/>
                  </a:cubicBezTo>
                  <a:cubicBezTo>
                    <a:pt x="242591" y="131262"/>
                    <a:pt x="30843" y="41938"/>
                    <a:pt x="0" y="20964"/>
                  </a:cubicBezTo>
                  <a:lnTo>
                    <a:pt x="991028" y="0"/>
                  </a:lnTo>
                  <a:close/>
                </a:path>
              </a:pathLst>
            </a:custGeom>
            <a:solidFill>
              <a:srgbClr val="3B2E5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grpSp>
      <p:sp>
        <p:nvSpPr>
          <p:cNvPr id="178" name="Oval 177">
            <a:extLst>
              <a:ext uri="{FF2B5EF4-FFF2-40B4-BE49-F238E27FC236}">
                <a16:creationId xmlns:a16="http://schemas.microsoft.com/office/drawing/2014/main" id="{51FDAC79-419F-4724-852B-66C6FEDCF21F}"/>
              </a:ext>
            </a:extLst>
          </p:cNvPr>
          <p:cNvSpPr/>
          <p:nvPr/>
        </p:nvSpPr>
        <p:spPr>
          <a:xfrm>
            <a:off x="3081716"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a:t>
            </a:r>
          </a:p>
        </p:txBody>
      </p:sp>
      <p:sp>
        <p:nvSpPr>
          <p:cNvPr id="179" name="What type of event">
            <a:extLst>
              <a:ext uri="{FF2B5EF4-FFF2-40B4-BE49-F238E27FC236}">
                <a16:creationId xmlns:a16="http://schemas.microsoft.com/office/drawing/2014/main" id="{7A531A31-8DA8-4D40-A561-2FCE061ED5BB}"/>
              </a:ext>
            </a:extLst>
          </p:cNvPr>
          <p:cNvSpPr txBox="1"/>
          <p:nvPr/>
        </p:nvSpPr>
        <p:spPr>
          <a:xfrm>
            <a:off x="2360105" y="1679051"/>
            <a:ext cx="1773694"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What type </a:t>
            </a:r>
            <a:br>
              <a:rPr lang="en-US" sz="1176">
                <a:solidFill>
                  <a:srgbClr val="000000"/>
                </a:solidFill>
                <a:latin typeface="Segoe UI Semibold"/>
                <a:cs typeface="Segoe UI Light" panose="020B0502040204020203" pitchFamily="34" charset="0"/>
              </a:rPr>
            </a:br>
            <a:r>
              <a:rPr lang="en-US" sz="1176">
                <a:solidFill>
                  <a:srgbClr val="000000"/>
                </a:solidFill>
                <a:latin typeface="Segoe UI Semibold"/>
                <a:cs typeface="Segoe UI Light" panose="020B0502040204020203" pitchFamily="34" charset="0"/>
              </a:rPr>
              <a:t>of event?</a:t>
            </a:r>
          </a:p>
        </p:txBody>
      </p:sp>
      <p:sp>
        <p:nvSpPr>
          <p:cNvPr id="180" name="One">
            <a:extLst>
              <a:ext uri="{FF2B5EF4-FFF2-40B4-BE49-F238E27FC236}">
                <a16:creationId xmlns:a16="http://schemas.microsoft.com/office/drawing/2014/main" id="{FDDFB165-B5FF-4AF5-9AA5-5F8F3D5BAD7A}"/>
              </a:ext>
              <a:ext uri="{C183D7F6-B498-43B3-948B-1728B52AA6E4}">
                <adec:decorative xmlns:adec="http://schemas.microsoft.com/office/drawing/2017/decorative" val="1"/>
              </a:ext>
            </a:extLst>
          </p:cNvPr>
          <p:cNvSpPr/>
          <p:nvPr/>
        </p:nvSpPr>
        <p:spPr bwMode="auto">
          <a:xfrm>
            <a:off x="2216064" y="2269333"/>
            <a:ext cx="2061777" cy="537855"/>
          </a:xfrm>
          <a:prstGeom prst="rect">
            <a:avLst/>
          </a:prstGeom>
          <a:solidFill>
            <a:srgbClr val="0078D4"/>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prstClr val="white"/>
                </a:solidFill>
                <a:latin typeface="Segoe UI Semibold"/>
                <a:cs typeface="Segoe UI" pitchFamily="34" charset="0"/>
              </a:rPr>
              <a:t>Single event</a:t>
            </a:r>
          </a:p>
        </p:txBody>
      </p:sp>
      <p:sp>
        <p:nvSpPr>
          <p:cNvPr id="184" name="Multiple">
            <a:extLst>
              <a:ext uri="{FF2B5EF4-FFF2-40B4-BE49-F238E27FC236}">
                <a16:creationId xmlns:a16="http://schemas.microsoft.com/office/drawing/2014/main" id="{F96BCC6B-4CDB-4245-B8CB-ADD3C5790F15}"/>
              </a:ext>
              <a:ext uri="{C183D7F6-B498-43B3-948B-1728B52AA6E4}">
                <adec:decorative xmlns:adec="http://schemas.microsoft.com/office/drawing/2017/decorative" val="1"/>
              </a:ext>
            </a:extLst>
          </p:cNvPr>
          <p:cNvSpPr/>
          <p:nvPr/>
        </p:nvSpPr>
        <p:spPr bwMode="auto">
          <a:xfrm>
            <a:off x="2216064" y="3017704"/>
            <a:ext cx="2061777" cy="537855"/>
          </a:xfrm>
          <a:prstGeom prst="rect">
            <a:avLst/>
          </a:prstGeom>
          <a:solidFill>
            <a:srgbClr val="0078D4"/>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prstClr val="white"/>
                </a:solidFill>
                <a:latin typeface="Segoe UI Semibold"/>
                <a:cs typeface="Segoe UI" pitchFamily="34" charset="0"/>
              </a:rPr>
              <a:t>Event series</a:t>
            </a:r>
          </a:p>
        </p:txBody>
      </p:sp>
      <p:sp>
        <p:nvSpPr>
          <p:cNvPr id="188" name="Community">
            <a:extLst>
              <a:ext uri="{FF2B5EF4-FFF2-40B4-BE49-F238E27FC236}">
                <a16:creationId xmlns:a16="http://schemas.microsoft.com/office/drawing/2014/main" id="{B1B447E5-A891-45AE-A45D-3678E5390FF3}"/>
              </a:ext>
              <a:ext uri="{C183D7F6-B498-43B3-948B-1728B52AA6E4}">
                <adec:decorative xmlns:adec="http://schemas.microsoft.com/office/drawing/2017/decorative" val="1"/>
              </a:ext>
            </a:extLst>
          </p:cNvPr>
          <p:cNvSpPr/>
          <p:nvPr/>
        </p:nvSpPr>
        <p:spPr bwMode="auto">
          <a:xfrm>
            <a:off x="2216064" y="3766077"/>
            <a:ext cx="2061777" cy="537855"/>
          </a:xfrm>
          <a:prstGeom prst="rect">
            <a:avLst/>
          </a:prstGeom>
          <a:solidFill>
            <a:srgbClr val="0078D4"/>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prstClr val="white"/>
                </a:solidFill>
                <a:latin typeface="Segoe UI Semibold"/>
                <a:cs typeface="Segoe UI" pitchFamily="34" charset="0"/>
              </a:rPr>
              <a:t>Part of an </a:t>
            </a:r>
            <a:br>
              <a:rPr lang="en-US" sz="1176">
                <a:solidFill>
                  <a:prstClr val="white"/>
                </a:solidFill>
                <a:latin typeface="Segoe UI Semibold"/>
                <a:cs typeface="Segoe UI" pitchFamily="34" charset="0"/>
              </a:rPr>
            </a:br>
            <a:r>
              <a:rPr lang="en-US" sz="1176">
                <a:solidFill>
                  <a:prstClr val="white"/>
                </a:solidFill>
                <a:latin typeface="Segoe UI Semibold"/>
                <a:cs typeface="Segoe UI" pitchFamily="34" charset="0"/>
              </a:rPr>
              <a:t>engagement community</a:t>
            </a:r>
          </a:p>
        </p:txBody>
      </p:sp>
      <p:cxnSp>
        <p:nvCxnSpPr>
          <p:cNvPr id="192" name="Straight Connector 191">
            <a:extLst>
              <a:ext uri="{FF2B5EF4-FFF2-40B4-BE49-F238E27FC236}">
                <a16:creationId xmlns:a16="http://schemas.microsoft.com/office/drawing/2014/main" id="{96157B0C-CAEC-48C1-8BEC-57E8E8DA4AD7}"/>
              </a:ext>
              <a:ext uri="{C183D7F6-B498-43B3-948B-1728B52AA6E4}">
                <adec:decorative xmlns:adec="http://schemas.microsoft.com/office/drawing/2017/decorative" val="1"/>
              </a:ext>
            </a:extLst>
          </p:cNvPr>
          <p:cNvCxnSpPr/>
          <p:nvPr/>
        </p:nvCxnSpPr>
        <p:spPr>
          <a:xfrm>
            <a:off x="4411170"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193" name="Oval 192">
            <a:extLst>
              <a:ext uri="{FF2B5EF4-FFF2-40B4-BE49-F238E27FC236}">
                <a16:creationId xmlns:a16="http://schemas.microsoft.com/office/drawing/2014/main" id="{65AA1666-AAC1-4A7A-B110-83B8EB0CCFC5}"/>
              </a:ext>
            </a:extLst>
          </p:cNvPr>
          <p:cNvSpPr/>
          <p:nvPr/>
        </p:nvSpPr>
        <p:spPr>
          <a:xfrm>
            <a:off x="5410151"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II</a:t>
            </a:r>
          </a:p>
        </p:txBody>
      </p:sp>
      <p:sp>
        <p:nvSpPr>
          <p:cNvPr id="194" name="What type of experience">
            <a:extLst>
              <a:ext uri="{FF2B5EF4-FFF2-40B4-BE49-F238E27FC236}">
                <a16:creationId xmlns:a16="http://schemas.microsoft.com/office/drawing/2014/main" id="{2DA4E231-5DE1-4FAD-AF58-E834FA8C18BC}"/>
              </a:ext>
            </a:extLst>
          </p:cNvPr>
          <p:cNvSpPr txBox="1"/>
          <p:nvPr/>
        </p:nvSpPr>
        <p:spPr>
          <a:xfrm>
            <a:off x="4732652" y="1679051"/>
            <a:ext cx="1685472"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What type of </a:t>
            </a:r>
            <a:br>
              <a:rPr lang="en-US" sz="1176">
                <a:solidFill>
                  <a:srgbClr val="000000"/>
                </a:solidFill>
                <a:latin typeface="Segoe UI Semibold"/>
                <a:cs typeface="Segoe UI Light" panose="020B0502040204020203" pitchFamily="34" charset="0"/>
              </a:rPr>
            </a:br>
            <a:r>
              <a:rPr lang="en-US" sz="1176">
                <a:solidFill>
                  <a:srgbClr val="000000"/>
                </a:solidFill>
                <a:latin typeface="Segoe UI Semibold"/>
                <a:cs typeface="Segoe UI Light" panose="020B0502040204020203" pitchFamily="34" charset="0"/>
              </a:rPr>
              <a:t>attendee experience?</a:t>
            </a:r>
          </a:p>
        </p:txBody>
      </p:sp>
      <p:sp>
        <p:nvSpPr>
          <p:cNvPr id="195" name="Open">
            <a:extLst>
              <a:ext uri="{FF2B5EF4-FFF2-40B4-BE49-F238E27FC236}">
                <a16:creationId xmlns:a16="http://schemas.microsoft.com/office/drawing/2014/main" id="{4837205B-00C8-45F2-AB8B-455A2B0FBCBE}"/>
              </a:ext>
              <a:ext uri="{C183D7F6-B498-43B3-948B-1728B52AA6E4}">
                <adec:decorative xmlns:adec="http://schemas.microsoft.com/office/drawing/2017/decorative" val="1"/>
              </a:ext>
            </a:extLst>
          </p:cNvPr>
          <p:cNvSpPr/>
          <p:nvPr/>
        </p:nvSpPr>
        <p:spPr bwMode="auto">
          <a:xfrm>
            <a:off x="4544500" y="2269333"/>
            <a:ext cx="2061777" cy="537855"/>
          </a:xfrm>
          <a:prstGeom prst="rect">
            <a:avLst/>
          </a:prstGeom>
          <a:solidFill>
            <a:srgbClr val="0078D4"/>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prstClr val="white"/>
                </a:solidFill>
                <a:latin typeface="Segoe UI Semibold"/>
                <a:cs typeface="Segoe UI" pitchFamily="34" charset="0"/>
              </a:rPr>
              <a:t>Open 2-way discussion</a:t>
            </a:r>
          </a:p>
        </p:txBody>
      </p:sp>
      <p:sp>
        <p:nvSpPr>
          <p:cNvPr id="199" name="Managed" descr="Managed Q&amp;A">
            <a:extLst>
              <a:ext uri="{FF2B5EF4-FFF2-40B4-BE49-F238E27FC236}">
                <a16:creationId xmlns:a16="http://schemas.microsoft.com/office/drawing/2014/main" id="{DA04ECA9-8F04-4ADF-BAD5-B4E61A783352}"/>
              </a:ext>
              <a:ext uri="{C183D7F6-B498-43B3-948B-1728B52AA6E4}">
                <adec:decorative xmlns:adec="http://schemas.microsoft.com/office/drawing/2017/decorative" val="0"/>
              </a:ext>
            </a:extLst>
          </p:cNvPr>
          <p:cNvSpPr/>
          <p:nvPr/>
        </p:nvSpPr>
        <p:spPr bwMode="auto">
          <a:xfrm>
            <a:off x="4544499" y="3017704"/>
            <a:ext cx="2061777" cy="537855"/>
          </a:xfrm>
          <a:prstGeom prst="rect">
            <a:avLst/>
          </a:prstGeom>
          <a:solidFill>
            <a:srgbClr val="F2F2F2"/>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323232">
                    <a:alpha val="30000"/>
                  </a:srgbClr>
                </a:solidFill>
                <a:latin typeface="Segoe UI Semibold"/>
                <a:cs typeface="Segoe UI" pitchFamily="34" charset="0"/>
              </a:rPr>
              <a:t>Managed Q&amp;A</a:t>
            </a:r>
          </a:p>
        </p:txBody>
      </p:sp>
      <p:sp>
        <p:nvSpPr>
          <p:cNvPr id="202" name="None" descr="No attendee &#10;discussion or Q&amp;A&#10;">
            <a:extLst>
              <a:ext uri="{FF2B5EF4-FFF2-40B4-BE49-F238E27FC236}">
                <a16:creationId xmlns:a16="http://schemas.microsoft.com/office/drawing/2014/main" id="{CE695130-2BD0-4AA4-ADC5-7DA39EC31E1A}"/>
              </a:ext>
              <a:ext uri="{C183D7F6-B498-43B3-948B-1728B52AA6E4}">
                <adec:decorative xmlns:adec="http://schemas.microsoft.com/office/drawing/2017/decorative" val="0"/>
              </a:ext>
            </a:extLst>
          </p:cNvPr>
          <p:cNvSpPr/>
          <p:nvPr/>
        </p:nvSpPr>
        <p:spPr bwMode="auto">
          <a:xfrm>
            <a:off x="4544499" y="3766077"/>
            <a:ext cx="2061777" cy="537855"/>
          </a:xfrm>
          <a:prstGeom prst="rect">
            <a:avLst/>
          </a:prstGeom>
          <a:solidFill>
            <a:srgbClr val="F2F2F2"/>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323232">
                    <a:alpha val="30000"/>
                  </a:srgbClr>
                </a:solidFill>
                <a:latin typeface="Segoe UI Semibold"/>
                <a:ea typeface="Segoe UI" pitchFamily="34" charset="0"/>
                <a:cs typeface="Segoe UI" pitchFamily="34" charset="0"/>
              </a:rPr>
              <a:t>No attendee </a:t>
            </a:r>
            <a:br>
              <a:rPr lang="en-US" sz="1176">
                <a:solidFill>
                  <a:srgbClr val="323232">
                    <a:alpha val="30000"/>
                  </a:srgbClr>
                </a:solidFill>
                <a:latin typeface="Segoe UI Semibold"/>
                <a:ea typeface="Segoe UI" pitchFamily="34" charset="0"/>
                <a:cs typeface="Segoe UI" pitchFamily="34" charset="0"/>
              </a:rPr>
            </a:br>
            <a:r>
              <a:rPr lang="en-US" sz="1176">
                <a:solidFill>
                  <a:srgbClr val="323232">
                    <a:alpha val="30000"/>
                  </a:srgbClr>
                </a:solidFill>
                <a:latin typeface="Segoe UI Semibold"/>
                <a:ea typeface="Segoe UI" pitchFamily="34" charset="0"/>
                <a:cs typeface="Segoe UI" pitchFamily="34" charset="0"/>
              </a:rPr>
              <a:t>discussion or Q&amp;A</a:t>
            </a:r>
          </a:p>
        </p:txBody>
      </p:sp>
      <p:cxnSp>
        <p:nvCxnSpPr>
          <p:cNvPr id="205" name="Straight Connector 204">
            <a:extLst>
              <a:ext uri="{FF2B5EF4-FFF2-40B4-BE49-F238E27FC236}">
                <a16:creationId xmlns:a16="http://schemas.microsoft.com/office/drawing/2014/main" id="{DB656FE2-36C8-40DE-A80F-EBE040C8CE0F}"/>
              </a:ext>
              <a:ext uri="{C183D7F6-B498-43B3-948B-1728B52AA6E4}">
                <adec:decorative xmlns:adec="http://schemas.microsoft.com/office/drawing/2017/decorative" val="1"/>
              </a:ext>
            </a:extLst>
          </p:cNvPr>
          <p:cNvCxnSpPr/>
          <p:nvPr/>
        </p:nvCxnSpPr>
        <p:spPr>
          <a:xfrm>
            <a:off x="6739606"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206" name="Oval 205">
            <a:extLst>
              <a:ext uri="{FF2B5EF4-FFF2-40B4-BE49-F238E27FC236}">
                <a16:creationId xmlns:a16="http://schemas.microsoft.com/office/drawing/2014/main" id="{FF12FF0A-CEBB-40D5-9A64-08611C323BA7}"/>
              </a:ext>
            </a:extLst>
          </p:cNvPr>
          <p:cNvSpPr/>
          <p:nvPr/>
        </p:nvSpPr>
        <p:spPr>
          <a:xfrm>
            <a:off x="7738586"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III</a:t>
            </a:r>
          </a:p>
        </p:txBody>
      </p:sp>
      <p:sp>
        <p:nvSpPr>
          <p:cNvPr id="207" name="How many attendees">
            <a:extLst>
              <a:ext uri="{FF2B5EF4-FFF2-40B4-BE49-F238E27FC236}">
                <a16:creationId xmlns:a16="http://schemas.microsoft.com/office/drawing/2014/main" id="{88047B37-B5D1-4EAD-9909-788ECBB1F69B}"/>
              </a:ext>
            </a:extLst>
          </p:cNvPr>
          <p:cNvSpPr txBox="1"/>
          <p:nvPr/>
        </p:nvSpPr>
        <p:spPr>
          <a:xfrm>
            <a:off x="6916471" y="1679051"/>
            <a:ext cx="1974704"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How many people will watch the event live?</a:t>
            </a:r>
          </a:p>
        </p:txBody>
      </p:sp>
      <p:sp>
        <p:nvSpPr>
          <p:cNvPr id="208" name="350">
            <a:extLst>
              <a:ext uri="{FF2B5EF4-FFF2-40B4-BE49-F238E27FC236}">
                <a16:creationId xmlns:a16="http://schemas.microsoft.com/office/drawing/2014/main" id="{9B0CFB50-5B19-4A15-A2D5-7533BAE3351F}"/>
              </a:ext>
              <a:ext uri="{C183D7F6-B498-43B3-948B-1728B52AA6E4}">
                <adec:decorative xmlns:adec="http://schemas.microsoft.com/office/drawing/2017/decorative" val="1"/>
              </a:ext>
            </a:extLst>
          </p:cNvPr>
          <p:cNvSpPr/>
          <p:nvPr/>
        </p:nvSpPr>
        <p:spPr bwMode="auto">
          <a:xfrm>
            <a:off x="6872936" y="2269333"/>
            <a:ext cx="2061777" cy="537855"/>
          </a:xfrm>
          <a:prstGeom prst="rect">
            <a:avLst/>
          </a:prstGeom>
          <a:solidFill>
            <a:srgbClr val="0078D4"/>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prstClr val="white"/>
                </a:solidFill>
                <a:latin typeface="Segoe UI Semibold"/>
                <a:cs typeface="Segoe UI" pitchFamily="34" charset="0"/>
              </a:rPr>
              <a:t>Up to 300</a:t>
            </a:r>
          </a:p>
        </p:txBody>
      </p:sp>
      <p:sp>
        <p:nvSpPr>
          <p:cNvPr id="212" name="20k" descr="Up to 20,000">
            <a:extLst>
              <a:ext uri="{FF2B5EF4-FFF2-40B4-BE49-F238E27FC236}">
                <a16:creationId xmlns:a16="http://schemas.microsoft.com/office/drawing/2014/main" id="{0DCAFA64-8618-4EDD-979E-F70E99C6FAA2}"/>
              </a:ext>
              <a:ext uri="{C183D7F6-B498-43B3-948B-1728B52AA6E4}">
                <adec:decorative xmlns:adec="http://schemas.microsoft.com/office/drawing/2017/decorative" val="0"/>
              </a:ext>
            </a:extLst>
          </p:cNvPr>
          <p:cNvSpPr/>
          <p:nvPr/>
        </p:nvSpPr>
        <p:spPr bwMode="auto">
          <a:xfrm>
            <a:off x="6872934" y="3017704"/>
            <a:ext cx="2061777" cy="537855"/>
          </a:xfrm>
          <a:prstGeom prst="rect">
            <a:avLst/>
          </a:prstGeom>
          <a:solidFill>
            <a:srgbClr val="F2F2F2"/>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323232">
                    <a:alpha val="30000"/>
                  </a:srgbClr>
                </a:solidFill>
                <a:latin typeface="Segoe UI Semibold"/>
                <a:cs typeface="Segoe UI" pitchFamily="34" charset="0"/>
              </a:rPr>
              <a:t>Up to 20,000</a:t>
            </a:r>
          </a:p>
        </p:txBody>
      </p:sp>
      <p:sp>
        <p:nvSpPr>
          <p:cNvPr id="215" name="100k" descr="Up to 100,000">
            <a:extLst>
              <a:ext uri="{FF2B5EF4-FFF2-40B4-BE49-F238E27FC236}">
                <a16:creationId xmlns:a16="http://schemas.microsoft.com/office/drawing/2014/main" id="{F40F6A38-8CEC-47D1-8B61-6CD47F97683F}"/>
              </a:ext>
              <a:ext uri="{C183D7F6-B498-43B3-948B-1728B52AA6E4}">
                <adec:decorative xmlns:adec="http://schemas.microsoft.com/office/drawing/2017/decorative" val="0"/>
              </a:ext>
            </a:extLst>
          </p:cNvPr>
          <p:cNvSpPr/>
          <p:nvPr/>
        </p:nvSpPr>
        <p:spPr bwMode="auto">
          <a:xfrm>
            <a:off x="6872934" y="3766077"/>
            <a:ext cx="2061777" cy="537855"/>
          </a:xfrm>
          <a:prstGeom prst="rect">
            <a:avLst/>
          </a:prstGeom>
          <a:solidFill>
            <a:srgbClr val="F2F2F2"/>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323232">
                    <a:alpha val="30000"/>
                  </a:srgbClr>
                </a:solidFill>
                <a:latin typeface="Segoe UI Semibold"/>
                <a:ea typeface="Segoe UI" pitchFamily="34" charset="0"/>
                <a:cs typeface="Segoe UI" pitchFamily="34" charset="0"/>
              </a:rPr>
              <a:t>Up to 100,000</a:t>
            </a:r>
          </a:p>
        </p:txBody>
      </p:sp>
      <p:cxnSp>
        <p:nvCxnSpPr>
          <p:cNvPr id="218" name="Straight Connector 217">
            <a:extLst>
              <a:ext uri="{FF2B5EF4-FFF2-40B4-BE49-F238E27FC236}">
                <a16:creationId xmlns:a16="http://schemas.microsoft.com/office/drawing/2014/main" id="{BEC41410-05B9-4BE1-B9BA-7465FC13978C}"/>
              </a:ext>
              <a:ext uri="{C183D7F6-B498-43B3-948B-1728B52AA6E4}">
                <adec:decorative xmlns:adec="http://schemas.microsoft.com/office/drawing/2017/decorative" val="1"/>
              </a:ext>
            </a:extLst>
          </p:cNvPr>
          <p:cNvCxnSpPr/>
          <p:nvPr/>
        </p:nvCxnSpPr>
        <p:spPr>
          <a:xfrm>
            <a:off x="9068042"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219" name="Oval 218">
            <a:extLst>
              <a:ext uri="{FF2B5EF4-FFF2-40B4-BE49-F238E27FC236}">
                <a16:creationId xmlns:a16="http://schemas.microsoft.com/office/drawing/2014/main" id="{7BCB3FA2-18A0-455F-9E99-324BBE5ED971}"/>
              </a:ext>
            </a:extLst>
          </p:cNvPr>
          <p:cNvSpPr/>
          <p:nvPr/>
        </p:nvSpPr>
        <p:spPr>
          <a:xfrm>
            <a:off x="10067022"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IV</a:t>
            </a:r>
          </a:p>
        </p:txBody>
      </p:sp>
      <p:sp>
        <p:nvSpPr>
          <p:cNvPr id="220" name="Production type">
            <a:extLst>
              <a:ext uri="{FF2B5EF4-FFF2-40B4-BE49-F238E27FC236}">
                <a16:creationId xmlns:a16="http://schemas.microsoft.com/office/drawing/2014/main" id="{C320DF69-E49D-47B7-8148-B486F7CD1549}"/>
              </a:ext>
            </a:extLst>
          </p:cNvPr>
          <p:cNvSpPr txBox="1"/>
          <p:nvPr/>
        </p:nvSpPr>
        <p:spPr>
          <a:xfrm>
            <a:off x="9438551" y="1679051"/>
            <a:ext cx="1587416" cy="362072"/>
          </a:xfrm>
          <a:prstGeom prst="rect">
            <a:avLst/>
          </a:prstGeom>
          <a:noFill/>
        </p:spPr>
        <p:txBody>
          <a:bodyPr wrap="square" lIns="0" tIns="0" rIns="0" bIns="0">
            <a:spAutoFit/>
          </a:bodyPr>
          <a:lstStyle/>
          <a:p>
            <a:pPr algn="ctr" defTabSz="896130"/>
            <a:r>
              <a:rPr lang="en-US" sz="1176">
                <a:solidFill>
                  <a:srgbClr val="000000"/>
                </a:solidFill>
                <a:latin typeface="Segoe UI Semibold"/>
                <a:cs typeface="Segoe UI Light" panose="020B0502040204020203" pitchFamily="34" charset="0"/>
              </a:rPr>
              <a:t>What level of </a:t>
            </a:r>
            <a:br>
              <a:rPr lang="en-US" sz="1176">
                <a:solidFill>
                  <a:srgbClr val="000000"/>
                </a:solidFill>
                <a:latin typeface="Segoe UI Semibold"/>
                <a:cs typeface="Segoe UI Light" panose="020B0502040204020203" pitchFamily="34" charset="0"/>
              </a:rPr>
            </a:br>
            <a:r>
              <a:rPr lang="en-US" sz="1176">
                <a:solidFill>
                  <a:srgbClr val="000000"/>
                </a:solidFill>
                <a:latin typeface="Segoe UI Semibold"/>
                <a:cs typeface="Segoe UI Light" panose="020B0502040204020203" pitchFamily="34" charset="0"/>
              </a:rPr>
              <a:t>video production?</a:t>
            </a:r>
          </a:p>
        </p:txBody>
      </p:sp>
      <p:sp>
        <p:nvSpPr>
          <p:cNvPr id="221" name="Single webcam">
            <a:extLst>
              <a:ext uri="{FF2B5EF4-FFF2-40B4-BE49-F238E27FC236}">
                <a16:creationId xmlns:a16="http://schemas.microsoft.com/office/drawing/2014/main" id="{052677B0-4A26-4101-8363-0000C0AED75A}"/>
              </a:ext>
              <a:ext uri="{C183D7F6-B498-43B3-948B-1728B52AA6E4}">
                <adec:decorative xmlns:adec="http://schemas.microsoft.com/office/drawing/2017/decorative" val="1"/>
              </a:ext>
            </a:extLst>
          </p:cNvPr>
          <p:cNvSpPr/>
          <p:nvPr/>
        </p:nvSpPr>
        <p:spPr bwMode="auto">
          <a:xfrm>
            <a:off x="9201370" y="2269333"/>
            <a:ext cx="2061777" cy="537855"/>
          </a:xfrm>
          <a:prstGeom prst="rect">
            <a:avLst/>
          </a:prstGeom>
          <a:solidFill>
            <a:srgbClr val="0078D4"/>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prstClr val="white"/>
                </a:solidFill>
                <a:latin typeface="Segoe UI Semibold"/>
                <a:cs typeface="Segoe UI" pitchFamily="34" charset="0"/>
              </a:rPr>
              <a:t> Simple webcam </a:t>
            </a:r>
            <a:br>
              <a:rPr lang="en-US" sz="1176">
                <a:solidFill>
                  <a:prstClr val="white"/>
                </a:solidFill>
                <a:latin typeface="Segoe UI Semibold"/>
                <a:cs typeface="Segoe UI" pitchFamily="34" charset="0"/>
              </a:rPr>
            </a:br>
            <a:r>
              <a:rPr lang="en-US" sz="1176">
                <a:solidFill>
                  <a:prstClr val="white"/>
                </a:solidFill>
                <a:latin typeface="Segoe UI Semibold"/>
                <a:cs typeface="Segoe UI" pitchFamily="34" charset="0"/>
              </a:rPr>
              <a:t>and screen share</a:t>
            </a:r>
          </a:p>
        </p:txBody>
      </p:sp>
      <p:sp>
        <p:nvSpPr>
          <p:cNvPr id="225" name="Multi presenter" descr=" Multiple presenters&#10;">
            <a:extLst>
              <a:ext uri="{FF2B5EF4-FFF2-40B4-BE49-F238E27FC236}">
                <a16:creationId xmlns:a16="http://schemas.microsoft.com/office/drawing/2014/main" id="{4B751A07-DA5B-4EE6-BE71-B8B55BD7BF28}"/>
              </a:ext>
              <a:ext uri="{C183D7F6-B498-43B3-948B-1728B52AA6E4}">
                <adec:decorative xmlns:adec="http://schemas.microsoft.com/office/drawing/2017/decorative" val="0"/>
              </a:ext>
            </a:extLst>
          </p:cNvPr>
          <p:cNvSpPr/>
          <p:nvPr/>
        </p:nvSpPr>
        <p:spPr bwMode="auto">
          <a:xfrm>
            <a:off x="9201370" y="3017704"/>
            <a:ext cx="2061777" cy="537855"/>
          </a:xfrm>
          <a:prstGeom prst="rect">
            <a:avLst/>
          </a:prstGeom>
          <a:solidFill>
            <a:srgbClr val="F2F2F2"/>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323232">
                    <a:alpha val="30000"/>
                  </a:srgbClr>
                </a:solidFill>
                <a:latin typeface="Segoe UI Semibold"/>
                <a:cs typeface="Segoe UI" pitchFamily="34" charset="0"/>
              </a:rPr>
              <a:t> Multiple presenters</a:t>
            </a:r>
          </a:p>
        </p:txBody>
      </p:sp>
      <p:sp>
        <p:nvSpPr>
          <p:cNvPr id="228" name="Custom Production" descr="Custom production&#10;">
            <a:extLst>
              <a:ext uri="{FF2B5EF4-FFF2-40B4-BE49-F238E27FC236}">
                <a16:creationId xmlns:a16="http://schemas.microsoft.com/office/drawing/2014/main" id="{59F5C32D-A951-42AF-BC94-FDDAD518B2D1}"/>
              </a:ext>
              <a:ext uri="{C183D7F6-B498-43B3-948B-1728B52AA6E4}">
                <adec:decorative xmlns:adec="http://schemas.microsoft.com/office/drawing/2017/decorative" val="0"/>
              </a:ext>
            </a:extLst>
          </p:cNvPr>
          <p:cNvSpPr/>
          <p:nvPr/>
        </p:nvSpPr>
        <p:spPr bwMode="auto">
          <a:xfrm>
            <a:off x="9201370" y="3766077"/>
            <a:ext cx="2061777" cy="537855"/>
          </a:xfrm>
          <a:prstGeom prst="rect">
            <a:avLst/>
          </a:prstGeom>
          <a:solidFill>
            <a:srgbClr val="F2F2F2"/>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76">
                <a:solidFill>
                  <a:srgbClr val="323232">
                    <a:alpha val="30000"/>
                  </a:srgbClr>
                </a:solidFill>
                <a:latin typeface="Segoe UI Semibold"/>
                <a:ea typeface="Segoe UI" pitchFamily="34" charset="0"/>
                <a:cs typeface="Segoe UI" pitchFamily="34" charset="0"/>
              </a:rPr>
              <a:t>Custom production</a:t>
            </a:r>
          </a:p>
        </p:txBody>
      </p:sp>
      <p:sp>
        <p:nvSpPr>
          <p:cNvPr id="231" name="Benefits of using Teams Meetings">
            <a:extLst>
              <a:ext uri="{FF2B5EF4-FFF2-40B4-BE49-F238E27FC236}">
                <a16:creationId xmlns:a16="http://schemas.microsoft.com/office/drawing/2014/main" id="{06FE4B73-B569-4CD1-A58F-099F703D91AD}"/>
              </a:ext>
              <a:ext uri="{C183D7F6-B498-43B3-948B-1728B52AA6E4}">
                <adec:decorative xmlns:adec="http://schemas.microsoft.com/office/drawing/2017/decorative" val="1"/>
              </a:ext>
            </a:extLst>
          </p:cNvPr>
          <p:cNvSpPr/>
          <p:nvPr/>
        </p:nvSpPr>
        <p:spPr bwMode="auto">
          <a:xfrm>
            <a:off x="2216064" y="4537952"/>
            <a:ext cx="9044926" cy="1911387"/>
          </a:xfrm>
          <a:prstGeom prst="rect">
            <a:avLst/>
          </a:prstGeom>
          <a:solidFill>
            <a:srgbClr val="D2D2D2"/>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marL="1851909" defTabSz="913751" fontAlgn="base">
              <a:lnSpc>
                <a:spcPct val="90000"/>
              </a:lnSpc>
              <a:spcBef>
                <a:spcPct val="0"/>
              </a:spcBef>
              <a:spcAft>
                <a:spcPct val="0"/>
              </a:spcAft>
            </a:pPr>
            <a:endParaRPr lang="en-US" sz="1345">
              <a:solidFill>
                <a:srgbClr val="323232"/>
              </a:solidFill>
              <a:latin typeface="Segoe UI" panose="020B0502040204020203" pitchFamily="34" charset="0"/>
              <a:cs typeface="Segoe UI" panose="020B0502040204020203" pitchFamily="34" charset="0"/>
            </a:endParaRPr>
          </a:p>
        </p:txBody>
      </p:sp>
      <p:pic>
        <p:nvPicPr>
          <p:cNvPr id="232" name="Picture 231" descr="Teams icon">
            <a:extLst>
              <a:ext uri="{FF2B5EF4-FFF2-40B4-BE49-F238E27FC236}">
                <a16:creationId xmlns:a16="http://schemas.microsoft.com/office/drawing/2014/main" id="{A65306B5-2A63-4A2B-9749-B590EFF86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686" y="4759522"/>
            <a:ext cx="757497" cy="704472"/>
          </a:xfrm>
          <a:prstGeom prst="rect">
            <a:avLst/>
          </a:prstGeom>
        </p:spPr>
      </p:pic>
      <p:sp>
        <p:nvSpPr>
          <p:cNvPr id="233" name="Rectangle 232">
            <a:extLst>
              <a:ext uri="{FF2B5EF4-FFF2-40B4-BE49-F238E27FC236}">
                <a16:creationId xmlns:a16="http://schemas.microsoft.com/office/drawing/2014/main" id="{52DE94FD-4F44-4C20-9DDB-AE5D350C74F4}"/>
              </a:ext>
            </a:extLst>
          </p:cNvPr>
          <p:cNvSpPr/>
          <p:nvPr/>
        </p:nvSpPr>
        <p:spPr>
          <a:xfrm>
            <a:off x="2406779" y="5517011"/>
            <a:ext cx="1741311" cy="581185"/>
          </a:xfrm>
          <a:prstGeom prst="rect">
            <a:avLst/>
          </a:prstGeom>
        </p:spPr>
        <p:txBody>
          <a:bodyPr wrap="none">
            <a:spAutoFit/>
          </a:bodyPr>
          <a:lstStyle/>
          <a:p>
            <a:pPr algn="ctr" defTabSz="913751" fontAlgn="base">
              <a:lnSpc>
                <a:spcPct val="90000"/>
              </a:lnSpc>
              <a:spcBef>
                <a:spcPct val="0"/>
              </a:spcBef>
              <a:spcAft>
                <a:spcPct val="0"/>
              </a:spcAft>
            </a:pPr>
            <a:r>
              <a:rPr lang="en-US" sz="1765">
                <a:solidFill>
                  <a:srgbClr val="000000"/>
                </a:solidFill>
                <a:latin typeface="Segoe UI" panose="020B0502040204020203" pitchFamily="34" charset="0"/>
                <a:cs typeface="Segoe UI" panose="020B0502040204020203" pitchFamily="34" charset="0"/>
              </a:rPr>
              <a:t>Recommended:</a:t>
            </a:r>
            <a:br>
              <a:rPr lang="en-US" sz="1765">
                <a:solidFill>
                  <a:srgbClr val="000000"/>
                </a:solidFill>
                <a:latin typeface="Segoe UI Semibold"/>
                <a:cs typeface="Segoe UI" pitchFamily="34" charset="0"/>
              </a:rPr>
            </a:br>
            <a:r>
              <a:rPr lang="en-US" sz="1765" b="1">
                <a:solidFill>
                  <a:srgbClr val="000000"/>
                </a:solidFill>
                <a:latin typeface="Segoe UI Semibold"/>
                <a:cs typeface="Segoe UI" pitchFamily="34" charset="0"/>
              </a:rPr>
              <a:t>Teams meeting</a:t>
            </a:r>
          </a:p>
        </p:txBody>
      </p:sp>
      <p:cxnSp>
        <p:nvCxnSpPr>
          <p:cNvPr id="234" name="Straight Connector 233">
            <a:extLst>
              <a:ext uri="{FF2B5EF4-FFF2-40B4-BE49-F238E27FC236}">
                <a16:creationId xmlns:a16="http://schemas.microsoft.com/office/drawing/2014/main" id="{06565695-385A-4207-A7A8-5583752D7567}"/>
              </a:ext>
              <a:ext uri="{C183D7F6-B498-43B3-948B-1728B52AA6E4}">
                <adec:decorative xmlns:adec="http://schemas.microsoft.com/office/drawing/2017/decorative" val="1"/>
              </a:ext>
            </a:extLst>
          </p:cNvPr>
          <p:cNvCxnSpPr>
            <a:cxnSpLocks/>
          </p:cNvCxnSpPr>
          <p:nvPr/>
        </p:nvCxnSpPr>
        <p:spPr>
          <a:xfrm>
            <a:off x="4394990" y="4735368"/>
            <a:ext cx="0" cy="1562454"/>
          </a:xfrm>
          <a:prstGeom prst="line">
            <a:avLst/>
          </a:prstGeom>
          <a:ln>
            <a:solidFill>
              <a:schemeClr val="bg1">
                <a:lumMod val="50000"/>
              </a:schemeClr>
            </a:solidFill>
          </a:ln>
          <a:effectLst>
            <a:outerShdw dist="1270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35" name="Rectangle 234">
            <a:extLst>
              <a:ext uri="{FF2B5EF4-FFF2-40B4-BE49-F238E27FC236}">
                <a16:creationId xmlns:a16="http://schemas.microsoft.com/office/drawing/2014/main" id="{6BA0E497-A434-48E9-AD99-70A028814BEA}"/>
              </a:ext>
            </a:extLst>
          </p:cNvPr>
          <p:cNvSpPr/>
          <p:nvPr/>
        </p:nvSpPr>
        <p:spPr>
          <a:xfrm>
            <a:off x="4570478" y="4665146"/>
            <a:ext cx="6185567" cy="1620899"/>
          </a:xfrm>
          <a:prstGeom prst="rect">
            <a:avLst/>
          </a:prstGeom>
        </p:spPr>
        <p:txBody>
          <a:bodyPr wrap="square">
            <a:spAutoFit/>
          </a:bodyPr>
          <a:lstStyle/>
          <a:p>
            <a:pPr defTabSz="913751" fontAlgn="base">
              <a:lnSpc>
                <a:spcPct val="114000"/>
              </a:lnSpc>
              <a:spcBef>
                <a:spcPct val="0"/>
              </a:spcBef>
              <a:spcAft>
                <a:spcPct val="0"/>
              </a:spcAft>
              <a:buClr>
                <a:srgbClr val="0078D4"/>
              </a:buClr>
              <a:buSzPct val="75000"/>
            </a:pPr>
            <a:r>
              <a:rPr lang="en-US" sz="1765">
                <a:solidFill>
                  <a:srgbClr val="000000"/>
                </a:solidFill>
                <a:latin typeface="Segoe UI Semibold" panose="020B0702040204020203" pitchFamily="34" charset="0"/>
                <a:cs typeface="Segoe UI Semibold" panose="020B0702040204020203" pitchFamily="34" charset="0"/>
              </a:rPr>
              <a:t>Build community and authentic connection</a:t>
            </a:r>
          </a:p>
          <a:p>
            <a:pPr marL="164960" indent="-164960" defTabSz="913751" fontAlgn="base">
              <a:lnSpc>
                <a:spcPct val="114000"/>
              </a:lnSpc>
              <a:spcBef>
                <a:spcPct val="0"/>
              </a:spcBef>
              <a:spcAft>
                <a:spcPct val="0"/>
              </a:spcAft>
              <a:buSzPct val="75000"/>
              <a:buFont typeface="Arial" panose="020B0604020202020204" pitchFamily="34" charset="0"/>
              <a:buChar char="•"/>
            </a:pPr>
            <a:r>
              <a:rPr lang="en-US" sz="1176">
                <a:solidFill>
                  <a:srgbClr val="000000"/>
                </a:solidFill>
                <a:latin typeface="Segoe UI" panose="020B0502040204020203" pitchFamily="34" charset="0"/>
                <a:cs typeface="Segoe UI" panose="020B0502040204020203" pitchFamily="34" charset="0"/>
              </a:rPr>
              <a:t>Provides open discussion features via audio and video for attendees</a:t>
            </a:r>
          </a:p>
          <a:p>
            <a:pPr marL="164960" indent="-164960" defTabSz="913751" fontAlgn="base">
              <a:lnSpc>
                <a:spcPct val="114000"/>
              </a:lnSpc>
              <a:spcBef>
                <a:spcPct val="0"/>
              </a:spcBef>
              <a:spcAft>
                <a:spcPct val="0"/>
              </a:spcAft>
              <a:buSzPct val="75000"/>
              <a:buFont typeface="Arial" panose="020B0604020202020204" pitchFamily="34" charset="0"/>
              <a:buChar char="•"/>
            </a:pPr>
            <a:r>
              <a:rPr lang="en-US" sz="1176">
                <a:solidFill>
                  <a:srgbClr val="000000"/>
                </a:solidFill>
                <a:latin typeface="Segoe UI" panose="020B0502040204020203" pitchFamily="34" charset="0"/>
                <a:cs typeface="Segoe UI" panose="020B0502040204020203" pitchFamily="34" charset="0"/>
              </a:rPr>
              <a:t>Provide meetings as a part of a team to provide continuing engagement</a:t>
            </a:r>
          </a:p>
          <a:p>
            <a:pPr marL="164960" indent="-164960" defTabSz="913751" fontAlgn="base">
              <a:lnSpc>
                <a:spcPct val="114000"/>
              </a:lnSpc>
              <a:spcBef>
                <a:spcPct val="0"/>
              </a:spcBef>
              <a:spcAft>
                <a:spcPct val="0"/>
              </a:spcAft>
              <a:buSzPct val="75000"/>
              <a:buFont typeface="Arial" panose="020B0604020202020204" pitchFamily="34" charset="0"/>
              <a:buChar char="•"/>
            </a:pPr>
            <a:r>
              <a:rPr lang="en-US" sz="1176">
                <a:solidFill>
                  <a:srgbClr val="000000"/>
                </a:solidFill>
                <a:latin typeface="Segoe UI" panose="020B0502040204020203" pitchFamily="34" charset="0"/>
                <a:cs typeface="Segoe UI" panose="020B0502040204020203" pitchFamily="34" charset="0"/>
              </a:rPr>
              <a:t>Support interactive chat during &amp; multiple presenters in the meeting</a:t>
            </a:r>
          </a:p>
          <a:p>
            <a:pPr marL="164960" indent="-164960" defTabSz="913751" fontAlgn="base">
              <a:lnSpc>
                <a:spcPct val="114000"/>
              </a:lnSpc>
              <a:spcBef>
                <a:spcPct val="0"/>
              </a:spcBef>
              <a:spcAft>
                <a:spcPct val="0"/>
              </a:spcAft>
              <a:buSzPct val="75000"/>
              <a:buFont typeface="Arial" panose="020B0604020202020204" pitchFamily="34" charset="0"/>
              <a:buChar char="•"/>
            </a:pPr>
            <a:r>
              <a:rPr lang="en-US" sz="1176">
                <a:solidFill>
                  <a:srgbClr val="000000"/>
                </a:solidFill>
                <a:latin typeface="Segoe UI" panose="020B0502040204020203" pitchFamily="34" charset="0"/>
                <a:cs typeface="Segoe UI" panose="020B0502040204020203" pitchFamily="34" charset="0"/>
              </a:rPr>
              <a:t>Familiar content and video sharing controls</a:t>
            </a:r>
          </a:p>
          <a:p>
            <a:pPr marL="164960" indent="-164960" defTabSz="913751" fontAlgn="base">
              <a:lnSpc>
                <a:spcPct val="114000"/>
              </a:lnSpc>
              <a:spcBef>
                <a:spcPct val="0"/>
              </a:spcBef>
              <a:spcAft>
                <a:spcPct val="0"/>
              </a:spcAft>
              <a:buSzPct val="75000"/>
              <a:buFont typeface="Arial" panose="020B0604020202020204" pitchFamily="34" charset="0"/>
              <a:buChar char="•"/>
            </a:pPr>
            <a:r>
              <a:rPr lang="en-US" sz="1176">
                <a:solidFill>
                  <a:srgbClr val="000000"/>
                </a:solidFill>
                <a:latin typeface="Segoe UI" panose="020B0502040204020203" pitchFamily="34" charset="0"/>
                <a:cs typeface="Segoe UI" panose="020B0502040204020203" pitchFamily="34" charset="0"/>
              </a:rPr>
              <a:t>Use Yammer for your Teams produced meeting as a part of a community experience or series with continuing conversation</a:t>
            </a:r>
          </a:p>
        </p:txBody>
      </p:sp>
      <p:sp>
        <p:nvSpPr>
          <p:cNvPr id="9" name="Footer Placeholder 5">
            <a:extLst>
              <a:ext uri="{FF2B5EF4-FFF2-40B4-BE49-F238E27FC236}">
                <a16:creationId xmlns:a16="http://schemas.microsoft.com/office/drawing/2014/main" id="{54FDC04C-EDE4-4B23-8F9D-5CE156CA54CB}"/>
              </a:ext>
            </a:extLst>
          </p:cNvPr>
          <p:cNvSpPr txBox="1">
            <a:spLocks/>
          </p:cNvSpPr>
          <p:nvPr/>
        </p:nvSpPr>
        <p:spPr>
          <a:xfrm>
            <a:off x="361840" y="6543159"/>
            <a:ext cx="11586711" cy="11827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solidFill>
                  <a:prstClr val="black"/>
                </a:solidFill>
                <a:latin typeface="Segoe UI"/>
              </a:rPr>
              <a:t>© Microsoft Corporation                                                                                  								                      Microsoft 365 </a:t>
            </a:r>
          </a:p>
        </p:txBody>
      </p:sp>
      <p:sp>
        <p:nvSpPr>
          <p:cNvPr id="11" name="TextBox 10">
            <a:extLst>
              <a:ext uri="{FF2B5EF4-FFF2-40B4-BE49-F238E27FC236}">
                <a16:creationId xmlns:a16="http://schemas.microsoft.com/office/drawing/2014/main" id="{0FE040D4-3079-46D5-9C7E-2FEB993D5004}"/>
              </a:ext>
              <a:ext uri="{C183D7F6-B498-43B3-948B-1728B52AA6E4}">
                <adec:decorative xmlns:adec="http://schemas.microsoft.com/office/drawing/2017/decorative" val="1"/>
              </a:ext>
            </a:extLst>
          </p:cNvPr>
          <p:cNvSpPr txBox="1"/>
          <p:nvPr/>
        </p:nvSpPr>
        <p:spPr>
          <a:xfrm>
            <a:off x="11771155" y="6094498"/>
            <a:ext cx="420846" cy="323601"/>
          </a:xfrm>
          <a:prstGeom prst="rect">
            <a:avLst/>
          </a:prstGeom>
          <a:solidFill>
            <a:schemeClr val="tx1">
              <a:lumMod val="10000"/>
              <a:lumOff val="90000"/>
            </a:schemeClr>
          </a:solidFill>
        </p:spPr>
        <p:txBody>
          <a:bodyPr wrap="none" lIns="134464" tIns="89642" rIns="134464" bIns="89642" rtlCol="0">
            <a:spAutoFit/>
          </a:bodyPr>
          <a:lstStyle/>
          <a:p>
            <a:pPr algn="r" defTabSz="914367">
              <a:lnSpc>
                <a:spcPct val="90000"/>
              </a:lnSpc>
              <a:spcAft>
                <a:spcPts val="588"/>
              </a:spcAft>
            </a:pPr>
            <a:r>
              <a:rPr lang="en-US" sz="1029">
                <a:solidFill>
                  <a:srgbClr val="2F2F2F"/>
                </a:solidFill>
                <a:latin typeface="Segoe UI Semibold" panose="020B0702040204020203" pitchFamily="34" charset="0"/>
                <a:cs typeface="Segoe UI Semibold" panose="020B0702040204020203" pitchFamily="34" charset="0"/>
              </a:rPr>
              <a:t>24</a:t>
            </a:r>
          </a:p>
        </p:txBody>
      </p:sp>
    </p:spTree>
    <p:extLst>
      <p:ext uri="{BB962C8B-B14F-4D97-AF65-F5344CB8AC3E}">
        <p14:creationId xmlns:p14="http://schemas.microsoft.com/office/powerpoint/2010/main" val="44090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lect your experience">
            <a:extLst>
              <a:ext uri="{FF2B5EF4-FFF2-40B4-BE49-F238E27FC236}">
                <a16:creationId xmlns:a16="http://schemas.microsoft.com/office/drawing/2014/main" id="{524C5029-C271-40C5-A7C7-527EA92326CF}"/>
              </a:ext>
            </a:extLst>
          </p:cNvPr>
          <p:cNvSpPr>
            <a:spLocks noGrp="1"/>
          </p:cNvSpPr>
          <p:nvPr>
            <p:ph type="title"/>
          </p:nvPr>
        </p:nvSpPr>
        <p:spPr>
          <a:xfrm>
            <a:off x="533194" y="449217"/>
            <a:ext cx="10780008" cy="543108"/>
          </a:xfrm>
        </p:spPr>
        <p:txBody>
          <a:bodyPr vert="horz" wrap="square" lIns="0" tIns="0" rIns="0" bIns="0" rtlCol="0" anchor="t">
            <a:spAutoFit/>
          </a:bodyPr>
          <a:lstStyle/>
          <a:p>
            <a:pPr>
              <a:lnSpc>
                <a:spcPct val="100000"/>
              </a:lnSpc>
            </a:pPr>
            <a:r>
              <a:rPr lang="en-US" sz="3529" dirty="0">
                <a:latin typeface="Segoe UI Semibold" panose="020B0702040204020203" pitchFamily="34" charset="0"/>
                <a:cs typeface="Segoe UI Semibold" panose="020B0702040204020203" pitchFamily="34" charset="0"/>
              </a:rPr>
              <a:t>Selecting your event experience: </a:t>
            </a:r>
            <a:r>
              <a:rPr lang="en-US" sz="3529" dirty="0">
                <a:solidFill>
                  <a:srgbClr val="0078D4"/>
                </a:solidFill>
                <a:latin typeface="Segoe UI Semibold" panose="020B0702040204020203" pitchFamily="34" charset="0"/>
                <a:cs typeface="Segoe UI Semibold" panose="020B0702040204020203" pitchFamily="34" charset="0"/>
              </a:rPr>
              <a:t>Live Events</a:t>
            </a:r>
          </a:p>
        </p:txBody>
      </p:sp>
      <p:grpSp>
        <p:nvGrpSpPr>
          <p:cNvPr id="109" name="Group 108">
            <a:extLst>
              <a:ext uri="{FF2B5EF4-FFF2-40B4-BE49-F238E27FC236}">
                <a16:creationId xmlns:a16="http://schemas.microsoft.com/office/drawing/2014/main" id="{5C005BF0-3748-4190-B54F-9B8AF98AB1C5}"/>
              </a:ext>
              <a:ext uri="{C183D7F6-B498-43B3-948B-1728B52AA6E4}">
                <adec:decorative xmlns:adec="http://schemas.microsoft.com/office/drawing/2017/decorative" val="1"/>
              </a:ext>
            </a:extLst>
          </p:cNvPr>
          <p:cNvGrpSpPr/>
          <p:nvPr/>
        </p:nvGrpSpPr>
        <p:grpSpPr>
          <a:xfrm>
            <a:off x="168081" y="1831085"/>
            <a:ext cx="1848876" cy="2503873"/>
            <a:chOff x="228600" y="1692722"/>
            <a:chExt cx="1928191" cy="2611287"/>
          </a:xfrm>
        </p:grpSpPr>
        <p:sp>
          <p:nvSpPr>
            <p:cNvPr id="110" name="Oval 109">
              <a:extLst>
                <a:ext uri="{FF2B5EF4-FFF2-40B4-BE49-F238E27FC236}">
                  <a16:creationId xmlns:a16="http://schemas.microsoft.com/office/drawing/2014/main" id="{D89232F1-159E-4396-91B1-ED5CA94BA7AB}"/>
                </a:ext>
              </a:extLst>
            </p:cNvPr>
            <p:cNvSpPr/>
            <p:nvPr/>
          </p:nvSpPr>
          <p:spPr>
            <a:xfrm>
              <a:off x="228600" y="2375453"/>
              <a:ext cx="1928191" cy="1928191"/>
            </a:xfrm>
            <a:prstGeom prst="ellipse">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grpSp>
          <p:nvGrpSpPr>
            <p:cNvPr id="111" name="Graphic 5">
              <a:extLst>
                <a:ext uri="{FF2B5EF4-FFF2-40B4-BE49-F238E27FC236}">
                  <a16:creationId xmlns:a16="http://schemas.microsoft.com/office/drawing/2014/main" id="{271EA33C-EF2C-437B-847A-12E1C6DF854A}"/>
                </a:ext>
              </a:extLst>
            </p:cNvPr>
            <p:cNvGrpSpPr/>
            <p:nvPr/>
          </p:nvGrpSpPr>
          <p:grpSpPr>
            <a:xfrm>
              <a:off x="495405" y="1692722"/>
              <a:ext cx="1383496" cy="2495570"/>
              <a:chOff x="-781612" y="1675278"/>
              <a:chExt cx="1529976" cy="2759795"/>
            </a:xfrm>
          </p:grpSpPr>
          <p:sp>
            <p:nvSpPr>
              <p:cNvPr id="118" name="Freeform: Shape 117">
                <a:extLst>
                  <a:ext uri="{FF2B5EF4-FFF2-40B4-BE49-F238E27FC236}">
                    <a16:creationId xmlns:a16="http://schemas.microsoft.com/office/drawing/2014/main" id="{AB556027-63C8-4CBE-A739-FB11C18DB2BF}"/>
                  </a:ext>
                </a:extLst>
              </p:cNvPr>
              <p:cNvSpPr/>
              <p:nvPr/>
            </p:nvSpPr>
            <p:spPr>
              <a:xfrm>
                <a:off x="-272465" y="2462419"/>
                <a:ext cx="380524" cy="465085"/>
              </a:xfrm>
              <a:custGeom>
                <a:avLst/>
                <a:gdLst>
                  <a:gd name="connsiteX0" fmla="*/ 53273 w 380524"/>
                  <a:gd name="connsiteY0" fmla="*/ 367417 h 465085"/>
                  <a:gd name="connsiteX1" fmla="*/ 0 w 380524"/>
                  <a:gd name="connsiteY1" fmla="*/ 54119 h 465085"/>
                  <a:gd name="connsiteX2" fmla="*/ 326405 w 380524"/>
                  <a:gd name="connsiteY2" fmla="*/ 0 h 465085"/>
                  <a:gd name="connsiteX3" fmla="*/ 379679 w 380524"/>
                  <a:gd name="connsiteY3" fmla="*/ 313298 h 465085"/>
                  <a:gd name="connsiteX4" fmla="*/ 243761 w 380524"/>
                  <a:gd name="connsiteY4" fmla="*/ 503523 h 465085"/>
                  <a:gd name="connsiteX5" fmla="*/ 243536 w 380524"/>
                  <a:gd name="connsiteY5" fmla="*/ 503560 h 465085"/>
                  <a:gd name="connsiteX6" fmla="*/ 243536 w 380524"/>
                  <a:gd name="connsiteY6" fmla="*/ 503560 h 465085"/>
                  <a:gd name="connsiteX7" fmla="*/ 53311 w 380524"/>
                  <a:gd name="connsiteY7" fmla="*/ 367642 h 465085"/>
                  <a:gd name="connsiteX8" fmla="*/ 53273 w 380524"/>
                  <a:gd name="connsiteY8" fmla="*/ 367417 h 46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524" h="465085">
                    <a:moveTo>
                      <a:pt x="53273" y="367417"/>
                    </a:moveTo>
                    <a:lnTo>
                      <a:pt x="0" y="54119"/>
                    </a:lnTo>
                    <a:lnTo>
                      <a:pt x="326405" y="0"/>
                    </a:lnTo>
                    <a:lnTo>
                      <a:pt x="379679" y="313298"/>
                    </a:lnTo>
                    <a:cubicBezTo>
                      <a:pt x="394675" y="403360"/>
                      <a:pt x="333822" y="488527"/>
                      <a:pt x="243761" y="503523"/>
                    </a:cubicBezTo>
                    <a:cubicBezTo>
                      <a:pt x="243686" y="503535"/>
                      <a:pt x="243611" y="503548"/>
                      <a:pt x="243536" y="503560"/>
                    </a:cubicBezTo>
                    <a:lnTo>
                      <a:pt x="243536" y="503560"/>
                    </a:lnTo>
                    <a:cubicBezTo>
                      <a:pt x="153474" y="518557"/>
                      <a:pt x="68307" y="457704"/>
                      <a:pt x="53311" y="367642"/>
                    </a:cubicBezTo>
                    <a:cubicBezTo>
                      <a:pt x="53298" y="367567"/>
                      <a:pt x="53286" y="367492"/>
                      <a:pt x="53273" y="36741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1" name="Freeform: Shape 140">
                <a:extLst>
                  <a:ext uri="{FF2B5EF4-FFF2-40B4-BE49-F238E27FC236}">
                    <a16:creationId xmlns:a16="http://schemas.microsoft.com/office/drawing/2014/main" id="{1203B7B3-809A-4C40-9BE9-DF090622A8A2}"/>
                  </a:ext>
                </a:extLst>
              </p:cNvPr>
              <p:cNvSpPr/>
              <p:nvPr/>
            </p:nvSpPr>
            <p:spPr>
              <a:xfrm>
                <a:off x="-302728" y="2439165"/>
                <a:ext cx="380524" cy="253683"/>
              </a:xfrm>
              <a:custGeom>
                <a:avLst/>
                <a:gdLst>
                  <a:gd name="connsiteX0" fmla="*/ 0 w 380524"/>
                  <a:gd name="connsiteY0" fmla="*/ 0 h 253682"/>
                  <a:gd name="connsiteX1" fmla="*/ 395322 w 380524"/>
                  <a:gd name="connsiteY1" fmla="*/ 280320 h 253682"/>
                  <a:gd name="connsiteX2" fmla="*/ 366572 w 380524"/>
                  <a:gd name="connsiteY2" fmla="*/ 114580 h 253682"/>
                </a:gdLst>
                <a:ahLst/>
                <a:cxnLst>
                  <a:cxn ang="0">
                    <a:pos x="connsiteX0" y="connsiteY0"/>
                  </a:cxn>
                  <a:cxn ang="0">
                    <a:pos x="connsiteX1" y="connsiteY1"/>
                  </a:cxn>
                  <a:cxn ang="0">
                    <a:pos x="connsiteX2" y="connsiteY2"/>
                  </a:cxn>
                </a:cxnLst>
                <a:rect l="l" t="t" r="r" b="b"/>
                <a:pathLst>
                  <a:path w="380524" h="253682">
                    <a:moveTo>
                      <a:pt x="0" y="0"/>
                    </a:moveTo>
                    <a:cubicBezTo>
                      <a:pt x="0" y="0"/>
                      <a:pt x="96822" y="354310"/>
                      <a:pt x="395322" y="280320"/>
                    </a:cubicBezTo>
                    <a:lnTo>
                      <a:pt x="366572" y="114580"/>
                    </a:lnTo>
                    <a:close/>
                  </a:path>
                </a:pathLst>
              </a:custGeom>
              <a:solidFill>
                <a:srgbClr val="4F3E33"/>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2" name="Freeform: Shape 141">
                <a:extLst>
                  <a:ext uri="{FF2B5EF4-FFF2-40B4-BE49-F238E27FC236}">
                    <a16:creationId xmlns:a16="http://schemas.microsoft.com/office/drawing/2014/main" id="{ADA2C065-0CFC-4C16-8629-9DAE7BEA5C20}"/>
                  </a:ext>
                </a:extLst>
              </p:cNvPr>
              <p:cNvSpPr/>
              <p:nvPr/>
            </p:nvSpPr>
            <p:spPr>
              <a:xfrm>
                <a:off x="29311" y="1941947"/>
                <a:ext cx="169122" cy="253683"/>
              </a:xfrm>
              <a:custGeom>
                <a:avLst/>
                <a:gdLst>
                  <a:gd name="connsiteX0" fmla="*/ 133891 w 169121"/>
                  <a:gd name="connsiteY0" fmla="*/ 5496 h 253682"/>
                  <a:gd name="connsiteX1" fmla="*/ 144461 w 169121"/>
                  <a:gd name="connsiteY1" fmla="*/ 278205 h 253682"/>
                  <a:gd name="connsiteX2" fmla="*/ 97530 w 169121"/>
                  <a:gd name="connsiteY2" fmla="*/ 274400 h 253682"/>
                  <a:gd name="connsiteX3" fmla="*/ 12969 w 169121"/>
                  <a:gd name="connsiteY3" fmla="*/ 0 h 253682"/>
                </a:gdLst>
                <a:ahLst/>
                <a:cxnLst>
                  <a:cxn ang="0">
                    <a:pos x="connsiteX0" y="connsiteY0"/>
                  </a:cxn>
                  <a:cxn ang="0">
                    <a:pos x="connsiteX1" y="connsiteY1"/>
                  </a:cxn>
                  <a:cxn ang="0">
                    <a:pos x="connsiteX2" y="connsiteY2"/>
                  </a:cxn>
                  <a:cxn ang="0">
                    <a:pos x="connsiteX3" y="connsiteY3"/>
                  </a:cxn>
                </a:cxnLst>
                <a:rect l="l" t="t" r="r" b="b"/>
                <a:pathLst>
                  <a:path w="169121" h="253682">
                    <a:moveTo>
                      <a:pt x="133891" y="5496"/>
                    </a:moveTo>
                    <a:cubicBezTo>
                      <a:pt x="133891" y="5496"/>
                      <a:pt x="284832" y="169122"/>
                      <a:pt x="144461" y="278205"/>
                    </a:cubicBezTo>
                    <a:lnTo>
                      <a:pt x="97530" y="274400"/>
                    </a:lnTo>
                    <a:cubicBezTo>
                      <a:pt x="97530" y="274400"/>
                      <a:pt x="-42418" y="128955"/>
                      <a:pt x="12969" y="0"/>
                    </a:cubicBez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4" name="Freeform: Shape 143">
                <a:extLst>
                  <a:ext uri="{FF2B5EF4-FFF2-40B4-BE49-F238E27FC236}">
                    <a16:creationId xmlns:a16="http://schemas.microsoft.com/office/drawing/2014/main" id="{CF38F7A4-919A-4253-B037-F44C0CD2A835}"/>
                  </a:ext>
                </a:extLst>
              </p:cNvPr>
              <p:cNvSpPr/>
              <p:nvPr/>
            </p:nvSpPr>
            <p:spPr>
              <a:xfrm>
                <a:off x="-425341" y="1950906"/>
                <a:ext cx="676487" cy="718768"/>
              </a:xfrm>
              <a:custGeom>
                <a:avLst/>
                <a:gdLst>
                  <a:gd name="connsiteX0" fmla="*/ 497166 w 676487"/>
                  <a:gd name="connsiteY0" fmla="*/ 723761 h 718767"/>
                  <a:gd name="connsiteX1" fmla="*/ 486596 w 676487"/>
                  <a:gd name="connsiteY1" fmla="*/ 727144 h 718767"/>
                  <a:gd name="connsiteX2" fmla="*/ 111991 w 676487"/>
                  <a:gd name="connsiteY2" fmla="*/ 546183 h 718767"/>
                  <a:gd name="connsiteX3" fmla="*/ 4175 w 676487"/>
                  <a:gd name="connsiteY3" fmla="*/ 231194 h 718767"/>
                  <a:gd name="connsiteX4" fmla="*/ 51324 w 676487"/>
                  <a:gd name="connsiteY4" fmla="*/ 134442 h 718767"/>
                  <a:gd name="connsiteX5" fmla="*/ 51530 w 676487"/>
                  <a:gd name="connsiteY5" fmla="*/ 134372 h 718767"/>
                  <a:gd name="connsiteX6" fmla="*/ 418524 w 676487"/>
                  <a:gd name="connsiteY6" fmla="*/ 7530 h 718767"/>
                  <a:gd name="connsiteX7" fmla="*/ 591717 w 676487"/>
                  <a:gd name="connsiteY7" fmla="*/ 91637 h 718767"/>
                  <a:gd name="connsiteX8" fmla="*/ 591874 w 676487"/>
                  <a:gd name="connsiteY8" fmla="*/ 92091 h 718767"/>
                  <a:gd name="connsiteX9" fmla="*/ 680240 w 676487"/>
                  <a:gd name="connsiteY9" fmla="*/ 350425 h 718767"/>
                  <a:gd name="connsiteX10" fmla="*/ 497166 w 676487"/>
                  <a:gd name="connsiteY10" fmla="*/ 723761 h 7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6487" h="718767">
                    <a:moveTo>
                      <a:pt x="497166" y="723761"/>
                    </a:moveTo>
                    <a:lnTo>
                      <a:pt x="486596" y="727144"/>
                    </a:lnTo>
                    <a:cubicBezTo>
                      <a:pt x="333243" y="779560"/>
                      <a:pt x="166253" y="698893"/>
                      <a:pt x="111991" y="546183"/>
                    </a:cubicBezTo>
                    <a:lnTo>
                      <a:pt x="4175" y="231194"/>
                    </a:lnTo>
                    <a:cubicBezTo>
                      <a:pt x="-9522" y="191457"/>
                      <a:pt x="11587" y="148140"/>
                      <a:pt x="51324" y="134442"/>
                    </a:cubicBezTo>
                    <a:cubicBezTo>
                      <a:pt x="51393" y="134419"/>
                      <a:pt x="51461" y="134395"/>
                      <a:pt x="51530" y="134372"/>
                    </a:cubicBezTo>
                    <a:lnTo>
                      <a:pt x="418524" y="7530"/>
                    </a:lnTo>
                    <a:cubicBezTo>
                      <a:pt x="489576" y="-17071"/>
                      <a:pt x="567117" y="20585"/>
                      <a:pt x="591717" y="91637"/>
                    </a:cubicBezTo>
                    <a:cubicBezTo>
                      <a:pt x="591770" y="91788"/>
                      <a:pt x="591822" y="91940"/>
                      <a:pt x="591874" y="92091"/>
                    </a:cubicBezTo>
                    <a:lnTo>
                      <a:pt x="680240" y="350425"/>
                    </a:lnTo>
                    <a:cubicBezTo>
                      <a:pt x="731635" y="503999"/>
                      <a:pt x="650054" y="670362"/>
                      <a:pt x="497166" y="723761"/>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5" name="Freeform: Shape 144">
                <a:extLst>
                  <a:ext uri="{FF2B5EF4-FFF2-40B4-BE49-F238E27FC236}">
                    <a16:creationId xmlns:a16="http://schemas.microsoft.com/office/drawing/2014/main" id="{605A7790-8F2C-49C5-A81F-270EF9CD34F8}"/>
                  </a:ext>
                </a:extLst>
              </p:cNvPr>
              <p:cNvSpPr/>
              <p:nvPr/>
            </p:nvSpPr>
            <p:spPr>
              <a:xfrm>
                <a:off x="-467622" y="2067097"/>
                <a:ext cx="211402" cy="338244"/>
              </a:xfrm>
              <a:custGeom>
                <a:avLst/>
                <a:gdLst>
                  <a:gd name="connsiteX0" fmla="*/ 165739 w 211402"/>
                  <a:gd name="connsiteY0" fmla="*/ 376719 h 338243"/>
                  <a:gd name="connsiteX1" fmla="*/ 198295 w 211402"/>
                  <a:gd name="connsiteY1" fmla="*/ 23677 h 338243"/>
                  <a:gd name="connsiteX2" fmla="*/ 0 w 211402"/>
                  <a:gd name="connsiteY2" fmla="*/ 0 h 338243"/>
                  <a:gd name="connsiteX3" fmla="*/ 14375 w 211402"/>
                  <a:gd name="connsiteY3" fmla="*/ 42280 h 338243"/>
                </a:gdLst>
                <a:ahLst/>
                <a:cxnLst>
                  <a:cxn ang="0">
                    <a:pos x="connsiteX0" y="connsiteY0"/>
                  </a:cxn>
                  <a:cxn ang="0">
                    <a:pos x="connsiteX1" y="connsiteY1"/>
                  </a:cxn>
                  <a:cxn ang="0">
                    <a:pos x="connsiteX2" y="connsiteY2"/>
                  </a:cxn>
                  <a:cxn ang="0">
                    <a:pos x="connsiteX3" y="connsiteY3"/>
                  </a:cxn>
                </a:cxnLst>
                <a:rect l="l" t="t" r="r" b="b"/>
                <a:pathLst>
                  <a:path w="211402" h="338243">
                    <a:moveTo>
                      <a:pt x="165739" y="376719"/>
                    </a:moveTo>
                    <a:cubicBezTo>
                      <a:pt x="165739" y="376719"/>
                      <a:pt x="325137" y="309493"/>
                      <a:pt x="198295" y="23677"/>
                    </a:cubicBezTo>
                    <a:lnTo>
                      <a:pt x="0" y="0"/>
                    </a:lnTo>
                    <a:lnTo>
                      <a:pt x="14375" y="42280"/>
                    </a:ln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7" name="Freeform: Shape 146">
                <a:extLst>
                  <a:ext uri="{FF2B5EF4-FFF2-40B4-BE49-F238E27FC236}">
                    <a16:creationId xmlns:a16="http://schemas.microsoft.com/office/drawing/2014/main" id="{2C310B1C-0833-418E-87C2-FE0CFB478B60}"/>
                  </a:ext>
                </a:extLst>
              </p:cNvPr>
              <p:cNvSpPr/>
              <p:nvPr/>
            </p:nvSpPr>
            <p:spPr>
              <a:xfrm>
                <a:off x="-490919" y="1675278"/>
                <a:ext cx="718768" cy="761048"/>
              </a:xfrm>
              <a:custGeom>
                <a:avLst/>
                <a:gdLst>
                  <a:gd name="connsiteX0" fmla="*/ 545461 w 718767"/>
                  <a:gd name="connsiteY0" fmla="*/ 26093 h 761048"/>
                  <a:gd name="connsiteX1" fmla="*/ 710355 w 718767"/>
                  <a:gd name="connsiteY1" fmla="*/ 313600 h 761048"/>
                  <a:gd name="connsiteX2" fmla="*/ 215250 w 718767"/>
                  <a:gd name="connsiteY2" fmla="*/ 470883 h 761048"/>
                  <a:gd name="connsiteX3" fmla="*/ 178466 w 718767"/>
                  <a:gd name="connsiteY3" fmla="*/ 607449 h 761048"/>
                  <a:gd name="connsiteX4" fmla="*/ 175507 w 718767"/>
                  <a:gd name="connsiteY4" fmla="*/ 737250 h 761048"/>
                  <a:gd name="connsiteX5" fmla="*/ 146756 w 718767"/>
                  <a:gd name="connsiteY5" fmla="*/ 779531 h 761048"/>
                  <a:gd name="connsiteX6" fmla="*/ 50356 w 718767"/>
                  <a:gd name="connsiteY6" fmla="*/ 589268 h 761048"/>
                  <a:gd name="connsiteX7" fmla="*/ 78684 w 718767"/>
                  <a:gd name="connsiteY7" fmla="*/ 265400 h 761048"/>
                  <a:gd name="connsiteX8" fmla="*/ 226666 w 718767"/>
                  <a:gd name="connsiteY8" fmla="*/ 187604 h 761048"/>
                  <a:gd name="connsiteX9" fmla="*/ 545461 w 718767"/>
                  <a:gd name="connsiteY9" fmla="*/ 26093 h 76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67" h="761048">
                    <a:moveTo>
                      <a:pt x="545461" y="26093"/>
                    </a:moveTo>
                    <a:cubicBezTo>
                      <a:pt x="663423" y="-78763"/>
                      <a:pt x="799143" y="155894"/>
                      <a:pt x="710355" y="313600"/>
                    </a:cubicBezTo>
                    <a:cubicBezTo>
                      <a:pt x="656236" y="410845"/>
                      <a:pt x="287550" y="500480"/>
                      <a:pt x="215250" y="470883"/>
                    </a:cubicBezTo>
                    <a:lnTo>
                      <a:pt x="178466" y="607449"/>
                    </a:lnTo>
                    <a:lnTo>
                      <a:pt x="175507" y="737250"/>
                    </a:lnTo>
                    <a:lnTo>
                      <a:pt x="146756" y="779531"/>
                    </a:lnTo>
                    <a:cubicBezTo>
                      <a:pt x="127153" y="710502"/>
                      <a:pt x="94422" y="645902"/>
                      <a:pt x="50356" y="589268"/>
                    </a:cubicBezTo>
                    <a:cubicBezTo>
                      <a:pt x="8076" y="532190"/>
                      <a:pt x="-49848" y="321210"/>
                      <a:pt x="78684" y="265400"/>
                    </a:cubicBezTo>
                    <a:cubicBezTo>
                      <a:pt x="132474" y="249026"/>
                      <a:pt x="182683" y="222631"/>
                      <a:pt x="226666" y="187604"/>
                    </a:cubicBezTo>
                    <a:cubicBezTo>
                      <a:pt x="342092" y="79789"/>
                      <a:pt x="353084" y="196906"/>
                      <a:pt x="545461" y="26093"/>
                    </a:cubicBezTo>
                    <a:close/>
                  </a:path>
                </a:pathLst>
              </a:custGeom>
              <a:solidFill>
                <a:srgbClr val="000000"/>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48" name="Freeform: Shape 147">
                <a:extLst>
                  <a:ext uri="{FF2B5EF4-FFF2-40B4-BE49-F238E27FC236}">
                    <a16:creationId xmlns:a16="http://schemas.microsoft.com/office/drawing/2014/main" id="{16A1E7DE-9934-44CF-89EE-DCFE3E6990B3}"/>
                  </a:ext>
                </a:extLst>
              </p:cNvPr>
              <p:cNvSpPr/>
              <p:nvPr/>
            </p:nvSpPr>
            <p:spPr>
              <a:xfrm>
                <a:off x="-413251" y="2341809"/>
                <a:ext cx="126841" cy="211402"/>
              </a:xfrm>
              <a:custGeom>
                <a:avLst/>
                <a:gdLst>
                  <a:gd name="connsiteX0" fmla="*/ 111368 w 126841"/>
                  <a:gd name="connsiteY0" fmla="*/ 102007 h 211402"/>
                  <a:gd name="connsiteX1" fmla="*/ 142233 w 126841"/>
                  <a:gd name="connsiteY1" fmla="*/ 209400 h 211402"/>
                  <a:gd name="connsiteX2" fmla="*/ 57672 w 126841"/>
                  <a:gd name="connsiteY2" fmla="*/ 133295 h 211402"/>
                  <a:gd name="connsiteX3" fmla="*/ 39492 w 126841"/>
                  <a:gd name="connsiteY3" fmla="*/ 2648 h 211402"/>
                  <a:gd name="connsiteX4" fmla="*/ 111368 w 126841"/>
                  <a:gd name="connsiteY4" fmla="*/ 102007 h 211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1" h="211402">
                    <a:moveTo>
                      <a:pt x="111368" y="102007"/>
                    </a:moveTo>
                    <a:cubicBezTo>
                      <a:pt x="129126" y="154012"/>
                      <a:pt x="173944" y="165005"/>
                      <a:pt x="142233" y="209400"/>
                    </a:cubicBezTo>
                    <a:cubicBezTo>
                      <a:pt x="121093" y="238573"/>
                      <a:pt x="74584" y="185300"/>
                      <a:pt x="57672" y="133295"/>
                    </a:cubicBezTo>
                    <a:cubicBezTo>
                      <a:pt x="40760" y="81290"/>
                      <a:pt x="-51411" y="33090"/>
                      <a:pt x="39492" y="2648"/>
                    </a:cubicBezTo>
                    <a:cubicBezTo>
                      <a:pt x="90228" y="-13841"/>
                      <a:pt x="93611" y="50002"/>
                      <a:pt x="111368" y="10200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58" name="Freeform: Shape 157">
                <a:extLst>
                  <a:ext uri="{FF2B5EF4-FFF2-40B4-BE49-F238E27FC236}">
                    <a16:creationId xmlns:a16="http://schemas.microsoft.com/office/drawing/2014/main" id="{D050C732-AE6B-41BB-8F76-3EA05E736AE8}"/>
                  </a:ext>
                </a:extLst>
              </p:cNvPr>
              <p:cNvSpPr/>
              <p:nvPr/>
            </p:nvSpPr>
            <p:spPr>
              <a:xfrm>
                <a:off x="-643519" y="2786135"/>
                <a:ext cx="1141572" cy="1648938"/>
              </a:xfrm>
              <a:custGeom>
                <a:avLst/>
                <a:gdLst>
                  <a:gd name="connsiteX0" fmla="*/ 418154 w 1141572"/>
                  <a:gd name="connsiteY0" fmla="*/ 0 h 1648938"/>
                  <a:gd name="connsiteX1" fmla="*/ 0 w 1141572"/>
                  <a:gd name="connsiteY1" fmla="*/ 226623 h 1648938"/>
                  <a:gd name="connsiteX2" fmla="*/ 137412 w 1141572"/>
                  <a:gd name="connsiteY2" fmla="*/ 1655280 h 1648938"/>
                  <a:gd name="connsiteX3" fmla="*/ 1172860 w 1141572"/>
                  <a:gd name="connsiteY3" fmla="*/ 1630757 h 1648938"/>
                  <a:gd name="connsiteX4" fmla="*/ 1136922 w 1141572"/>
                  <a:gd name="connsiteY4" fmla="*/ 326405 h 1648938"/>
                  <a:gd name="connsiteX5" fmla="*/ 1077729 w 1141572"/>
                  <a:gd name="connsiteY5" fmla="*/ 205060 h 1648938"/>
                  <a:gd name="connsiteX6" fmla="*/ 749210 w 1141572"/>
                  <a:gd name="connsiteY6" fmla="*/ 423 h 1648938"/>
                  <a:gd name="connsiteX7" fmla="*/ 749210 w 1141572"/>
                  <a:gd name="connsiteY7" fmla="*/ 423 h 1648938"/>
                  <a:gd name="connsiteX8" fmla="*/ 449441 w 1141572"/>
                  <a:gd name="connsiteY8" fmla="*/ 39744 h 16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1572" h="1648938">
                    <a:moveTo>
                      <a:pt x="418154" y="0"/>
                    </a:moveTo>
                    <a:lnTo>
                      <a:pt x="0" y="226623"/>
                    </a:lnTo>
                    <a:cubicBezTo>
                      <a:pt x="95271" y="696781"/>
                      <a:pt x="141324" y="1175582"/>
                      <a:pt x="137412" y="1655280"/>
                    </a:cubicBezTo>
                    <a:lnTo>
                      <a:pt x="1172860" y="1630757"/>
                    </a:lnTo>
                    <a:lnTo>
                      <a:pt x="1136922" y="326405"/>
                    </a:lnTo>
                    <a:cubicBezTo>
                      <a:pt x="1136922" y="237616"/>
                      <a:pt x="1159753" y="238885"/>
                      <a:pt x="1077729" y="205060"/>
                    </a:cubicBezTo>
                    <a:lnTo>
                      <a:pt x="749210" y="423"/>
                    </a:lnTo>
                    <a:lnTo>
                      <a:pt x="749210" y="423"/>
                    </a:lnTo>
                    <a:cubicBezTo>
                      <a:pt x="697205" y="82024"/>
                      <a:pt x="519627" y="120076"/>
                      <a:pt x="449441" y="39744"/>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59" name="Freeform: Shape 158">
                <a:extLst>
                  <a:ext uri="{FF2B5EF4-FFF2-40B4-BE49-F238E27FC236}">
                    <a16:creationId xmlns:a16="http://schemas.microsoft.com/office/drawing/2014/main" id="{625EAFD8-D51D-4A9F-A685-80DCD066DDBE}"/>
                  </a:ext>
                </a:extLst>
              </p:cNvPr>
              <p:cNvSpPr/>
              <p:nvPr/>
            </p:nvSpPr>
            <p:spPr>
              <a:xfrm>
                <a:off x="553873" y="3369335"/>
                <a:ext cx="169122" cy="126841"/>
              </a:xfrm>
              <a:custGeom>
                <a:avLst/>
                <a:gdLst>
                  <a:gd name="connsiteX0" fmla="*/ 198718 w 169121"/>
                  <a:gd name="connsiteY0" fmla="*/ 81179 h 126841"/>
                  <a:gd name="connsiteX1" fmla="*/ 71877 w 169121"/>
                  <a:gd name="connsiteY1" fmla="*/ 0 h 126841"/>
                  <a:gd name="connsiteX2" fmla="*/ 0 w 169121"/>
                  <a:gd name="connsiteY2" fmla="*/ 69763 h 126841"/>
                  <a:gd name="connsiteX3" fmla="*/ 28751 w 169121"/>
                  <a:gd name="connsiteY3" fmla="*/ 137834 h 126841"/>
                  <a:gd name="connsiteX4" fmla="*/ 198718 w 169121"/>
                  <a:gd name="connsiteY4" fmla="*/ 81179 h 12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26841">
                    <a:moveTo>
                      <a:pt x="198718" y="81179"/>
                    </a:moveTo>
                    <a:lnTo>
                      <a:pt x="71877" y="0"/>
                    </a:lnTo>
                    <a:lnTo>
                      <a:pt x="0" y="69763"/>
                    </a:lnTo>
                    <a:lnTo>
                      <a:pt x="28751" y="137834"/>
                    </a:lnTo>
                    <a:cubicBezTo>
                      <a:pt x="28751" y="137834"/>
                      <a:pt x="139103" y="142485"/>
                      <a:pt x="198718" y="81179"/>
                    </a:cubicBezTo>
                    <a:close/>
                  </a:path>
                </a:pathLst>
              </a:custGeom>
              <a:solidFill>
                <a:srgbClr val="1B146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0" name="Freeform: Shape 159">
                <a:extLst>
                  <a:ext uri="{FF2B5EF4-FFF2-40B4-BE49-F238E27FC236}">
                    <a16:creationId xmlns:a16="http://schemas.microsoft.com/office/drawing/2014/main" id="{44051370-F3E9-4DC6-BA51-91183CD11241}"/>
                  </a:ext>
                </a:extLst>
              </p:cNvPr>
              <p:cNvSpPr/>
              <p:nvPr/>
            </p:nvSpPr>
            <p:spPr>
              <a:xfrm>
                <a:off x="-410768" y="3681803"/>
                <a:ext cx="422805" cy="253683"/>
              </a:xfrm>
              <a:custGeom>
                <a:avLst/>
                <a:gdLst>
                  <a:gd name="connsiteX0" fmla="*/ 425988 w 422804"/>
                  <a:gd name="connsiteY0" fmla="*/ 178831 h 253682"/>
                  <a:gd name="connsiteX1" fmla="*/ 272510 w 422804"/>
                  <a:gd name="connsiteY1" fmla="*/ 188979 h 253682"/>
                  <a:gd name="connsiteX2" fmla="*/ 180762 w 422804"/>
                  <a:gd name="connsiteY2" fmla="*/ 246058 h 253682"/>
                  <a:gd name="connsiteX3" fmla="*/ 142286 w 422804"/>
                  <a:gd name="connsiteY3" fmla="*/ 218152 h 253682"/>
                  <a:gd name="connsiteX4" fmla="*/ 100006 w 422804"/>
                  <a:gd name="connsiteY4" fmla="*/ 243521 h 253682"/>
                  <a:gd name="connsiteX5" fmla="*/ 102966 w 422804"/>
                  <a:gd name="connsiteY5" fmla="*/ 172912 h 253682"/>
                  <a:gd name="connsiteX6" fmla="*/ 43350 w 422804"/>
                  <a:gd name="connsiteY6" fmla="*/ 221112 h 253682"/>
                  <a:gd name="connsiteX7" fmla="*/ 56457 w 422804"/>
                  <a:gd name="connsiteY7" fmla="*/ 136551 h 253682"/>
                  <a:gd name="connsiteX8" fmla="*/ 8680 w 422804"/>
                  <a:gd name="connsiteY8" fmla="*/ 182637 h 253682"/>
                  <a:gd name="connsiteX9" fmla="*/ 36162 w 422804"/>
                  <a:gd name="connsiteY9" fmla="*/ 62138 h 253682"/>
                  <a:gd name="connsiteX10" fmla="*/ 120723 w 422804"/>
                  <a:gd name="connsiteY10" fmla="*/ 831 h 253682"/>
                  <a:gd name="connsiteX11" fmla="*/ 401889 w 422804"/>
                  <a:gd name="connsiteY11" fmla="*/ 45648 h 25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804" h="253682">
                    <a:moveTo>
                      <a:pt x="425988" y="178831"/>
                    </a:moveTo>
                    <a:cubicBezTo>
                      <a:pt x="337622" y="236756"/>
                      <a:pt x="291536" y="190247"/>
                      <a:pt x="272510" y="188979"/>
                    </a:cubicBezTo>
                    <a:cubicBezTo>
                      <a:pt x="234544" y="192193"/>
                      <a:pt x="200423" y="213420"/>
                      <a:pt x="180762" y="246058"/>
                    </a:cubicBezTo>
                    <a:cubicBezTo>
                      <a:pt x="172306" y="258742"/>
                      <a:pt x="121569" y="271848"/>
                      <a:pt x="142286" y="218152"/>
                    </a:cubicBezTo>
                    <a:cubicBezTo>
                      <a:pt x="133831" y="227031"/>
                      <a:pt x="123683" y="254513"/>
                      <a:pt x="100006" y="243521"/>
                    </a:cubicBezTo>
                    <a:cubicBezTo>
                      <a:pt x="91127" y="239715"/>
                      <a:pt x="75483" y="224494"/>
                      <a:pt x="102966" y="172912"/>
                    </a:cubicBezTo>
                    <a:cubicBezTo>
                      <a:pt x="82671" y="204623"/>
                      <a:pt x="66182" y="233373"/>
                      <a:pt x="43350" y="221112"/>
                    </a:cubicBezTo>
                    <a:cubicBezTo>
                      <a:pt x="20519" y="208851"/>
                      <a:pt x="54343" y="158960"/>
                      <a:pt x="56457" y="136551"/>
                    </a:cubicBezTo>
                    <a:cubicBezTo>
                      <a:pt x="41236" y="153886"/>
                      <a:pt x="26438" y="193207"/>
                      <a:pt x="8680" y="182637"/>
                    </a:cubicBezTo>
                    <a:cubicBezTo>
                      <a:pt x="-17111" y="166993"/>
                      <a:pt x="21364" y="91311"/>
                      <a:pt x="36162" y="62138"/>
                    </a:cubicBezTo>
                    <a:cubicBezTo>
                      <a:pt x="59138" y="35339"/>
                      <a:pt x="88109" y="14335"/>
                      <a:pt x="120723" y="831"/>
                    </a:cubicBezTo>
                    <a:cubicBezTo>
                      <a:pt x="156662" y="-7202"/>
                      <a:pt x="401889" y="45648"/>
                      <a:pt x="401889" y="45648"/>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1" name="Freeform: Shape 160">
                <a:extLst>
                  <a:ext uri="{FF2B5EF4-FFF2-40B4-BE49-F238E27FC236}">
                    <a16:creationId xmlns:a16="http://schemas.microsoft.com/office/drawing/2014/main" id="{858B7868-07ED-4352-AC83-FDE5E66B5701}"/>
                  </a:ext>
                </a:extLst>
              </p:cNvPr>
              <p:cNvSpPr/>
              <p:nvPr/>
            </p:nvSpPr>
            <p:spPr>
              <a:xfrm>
                <a:off x="-12684" y="3152436"/>
                <a:ext cx="761048" cy="676487"/>
              </a:xfrm>
              <a:custGeom>
                <a:avLst/>
                <a:gdLst>
                  <a:gd name="connsiteX0" fmla="*/ 27905 w 761048"/>
                  <a:gd name="connsiteY0" fmla="*/ 708198 h 676487"/>
                  <a:gd name="connsiteX1" fmla="*/ 0 w 761048"/>
                  <a:gd name="connsiteY1" fmla="*/ 576283 h 676487"/>
                  <a:gd name="connsiteX2" fmla="*/ 512016 w 761048"/>
                  <a:gd name="connsiteY2" fmla="*/ 491722 h 676487"/>
                  <a:gd name="connsiteX3" fmla="*/ 359384 w 761048"/>
                  <a:gd name="connsiteY3" fmla="*/ 59616 h 676487"/>
                  <a:gd name="connsiteX4" fmla="*/ 636744 w 761048"/>
                  <a:gd name="connsiteY4" fmla="*/ 0 h 676487"/>
                  <a:gd name="connsiteX5" fmla="*/ 782189 w 761048"/>
                  <a:gd name="connsiteY5" fmla="*/ 578820 h 676487"/>
                  <a:gd name="connsiteX6" fmla="*/ 706419 w 761048"/>
                  <a:gd name="connsiteY6" fmla="*/ 702798 h 676487"/>
                  <a:gd name="connsiteX7" fmla="*/ 683252 w 761048"/>
                  <a:gd name="connsiteY7" fmla="*/ 705661 h 67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048" h="676487">
                    <a:moveTo>
                      <a:pt x="27905" y="708198"/>
                    </a:moveTo>
                    <a:lnTo>
                      <a:pt x="0" y="576283"/>
                    </a:lnTo>
                    <a:cubicBezTo>
                      <a:pt x="276937" y="558948"/>
                      <a:pt x="324291" y="516245"/>
                      <a:pt x="512016" y="491722"/>
                    </a:cubicBezTo>
                    <a:lnTo>
                      <a:pt x="359384" y="59616"/>
                    </a:lnTo>
                    <a:lnTo>
                      <a:pt x="636744" y="0"/>
                    </a:lnTo>
                    <a:lnTo>
                      <a:pt x="782189" y="578820"/>
                    </a:lnTo>
                    <a:cubicBezTo>
                      <a:pt x="795501" y="633979"/>
                      <a:pt x="761578" y="689485"/>
                      <a:pt x="706419" y="702798"/>
                    </a:cubicBezTo>
                    <a:cubicBezTo>
                      <a:pt x="698830" y="704629"/>
                      <a:pt x="691058" y="705590"/>
                      <a:pt x="683252" y="705661"/>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2" name="Freeform: Shape 161">
                <a:extLst>
                  <a:ext uri="{FF2B5EF4-FFF2-40B4-BE49-F238E27FC236}">
                    <a16:creationId xmlns:a16="http://schemas.microsoft.com/office/drawing/2014/main" id="{D0C8A0A3-50BE-4124-A610-52B3B57BC379}"/>
                  </a:ext>
                </a:extLst>
              </p:cNvPr>
              <p:cNvSpPr/>
              <p:nvPr/>
            </p:nvSpPr>
            <p:spPr>
              <a:xfrm>
                <a:off x="-166165" y="2774872"/>
                <a:ext cx="887890" cy="718768"/>
              </a:xfrm>
              <a:custGeom>
                <a:avLst/>
                <a:gdLst>
                  <a:gd name="connsiteX0" fmla="*/ 918757 w 887889"/>
                  <a:gd name="connsiteY0" fmla="*/ 675642 h 718767"/>
                  <a:gd name="connsiteX1" fmla="*/ 558950 w 887889"/>
                  <a:gd name="connsiteY1" fmla="*/ 755975 h 718767"/>
                  <a:gd name="connsiteX2" fmla="*/ 442679 w 887889"/>
                  <a:gd name="connsiteY2" fmla="*/ 483266 h 718767"/>
                  <a:gd name="connsiteX3" fmla="*/ 51585 w 887889"/>
                  <a:gd name="connsiteY3" fmla="*/ 341626 h 718767"/>
                  <a:gd name="connsiteX4" fmla="*/ 3 w 887889"/>
                  <a:gd name="connsiteY4" fmla="*/ 230851 h 718767"/>
                  <a:gd name="connsiteX5" fmla="*/ 268483 w 887889"/>
                  <a:gd name="connsiteY5" fmla="*/ 0 h 718767"/>
                  <a:gd name="connsiteX6" fmla="*/ 739065 w 887889"/>
                  <a:gd name="connsiteY6" fmla="*/ 200409 h 718767"/>
                  <a:gd name="connsiteX7" fmla="*/ 918757 w 887889"/>
                  <a:gd name="connsiteY7" fmla="*/ 675642 h 71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7889" h="718767">
                    <a:moveTo>
                      <a:pt x="918757" y="675642"/>
                    </a:moveTo>
                    <a:cubicBezTo>
                      <a:pt x="821089" y="652388"/>
                      <a:pt x="558950" y="755975"/>
                      <a:pt x="558950" y="755975"/>
                    </a:cubicBezTo>
                    <a:lnTo>
                      <a:pt x="442679" y="483266"/>
                    </a:lnTo>
                    <a:cubicBezTo>
                      <a:pt x="448598" y="464662"/>
                      <a:pt x="50316" y="360229"/>
                      <a:pt x="51585" y="341626"/>
                    </a:cubicBezTo>
                    <a:cubicBezTo>
                      <a:pt x="51585" y="338244"/>
                      <a:pt x="-420" y="234234"/>
                      <a:pt x="3" y="230851"/>
                    </a:cubicBezTo>
                    <a:cubicBezTo>
                      <a:pt x="92597" y="210557"/>
                      <a:pt x="74416" y="207174"/>
                      <a:pt x="268483" y="0"/>
                    </a:cubicBezTo>
                    <a:cubicBezTo>
                      <a:pt x="470584" y="58770"/>
                      <a:pt x="622794" y="112889"/>
                      <a:pt x="739065" y="200409"/>
                    </a:cubicBezTo>
                    <a:cubicBezTo>
                      <a:pt x="824049" y="265098"/>
                      <a:pt x="897194" y="605879"/>
                      <a:pt x="918757" y="675642"/>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3" name="Freeform: Shape 162">
                <a:extLst>
                  <a:ext uri="{FF2B5EF4-FFF2-40B4-BE49-F238E27FC236}">
                    <a16:creationId xmlns:a16="http://schemas.microsoft.com/office/drawing/2014/main" id="{C0B167B5-5955-486E-9611-2A9710C143A0}"/>
                  </a:ext>
                </a:extLst>
              </p:cNvPr>
              <p:cNvSpPr/>
              <p:nvPr/>
            </p:nvSpPr>
            <p:spPr>
              <a:xfrm>
                <a:off x="-564665" y="2580782"/>
                <a:ext cx="782734" cy="1235312"/>
              </a:xfrm>
              <a:custGeom>
                <a:avLst/>
                <a:gdLst>
                  <a:gd name="connsiteX0" fmla="*/ 536836 w 634206"/>
                  <a:gd name="connsiteY0" fmla="*/ 191553 h 1226133"/>
                  <a:gd name="connsiteX1" fmla="*/ 534300 w 634206"/>
                  <a:gd name="connsiteY1" fmla="*/ 166185 h 1226133"/>
                  <a:gd name="connsiteX2" fmla="*/ 631544 w 634206"/>
                  <a:gd name="connsiteY2" fmla="*/ 47800 h 1226133"/>
                  <a:gd name="connsiteX3" fmla="*/ 592646 w 634206"/>
                  <a:gd name="connsiteY3" fmla="*/ 13553 h 1226133"/>
                  <a:gd name="connsiteX4" fmla="*/ 381244 w 634206"/>
                  <a:gd name="connsiteY4" fmla="*/ 191130 h 1226133"/>
                  <a:gd name="connsiteX5" fmla="*/ 350802 w 634206"/>
                  <a:gd name="connsiteY5" fmla="*/ 111220 h 1226133"/>
                  <a:gd name="connsiteX6" fmla="*/ 312750 w 634206"/>
                  <a:gd name="connsiteY6" fmla="*/ 85429 h 1226133"/>
                  <a:gd name="connsiteX7" fmla="*/ 278925 w 634206"/>
                  <a:gd name="connsiteY7" fmla="*/ 142508 h 1226133"/>
                  <a:gd name="connsiteX8" fmla="*/ 316132 w 634206"/>
                  <a:gd name="connsiteY8" fmla="*/ 269349 h 1226133"/>
                  <a:gd name="connsiteX9" fmla="*/ 358413 w 634206"/>
                  <a:gd name="connsiteY9" fmla="*/ 413948 h 1226133"/>
                  <a:gd name="connsiteX10" fmla="*/ 179989 w 634206"/>
                  <a:gd name="connsiteY10" fmla="*/ 1005875 h 1226133"/>
                  <a:gd name="connsiteX11" fmla="*/ 98811 w 634206"/>
                  <a:gd name="connsiteY11" fmla="*/ 1048155 h 1226133"/>
                  <a:gd name="connsiteX12" fmla="*/ 23129 w 634206"/>
                  <a:gd name="connsiteY12" fmla="*/ 1129334 h 1226133"/>
                  <a:gd name="connsiteX13" fmla="*/ 276811 w 634206"/>
                  <a:gd name="connsiteY13" fmla="*/ 1235035 h 1226133"/>
                  <a:gd name="connsiteX14" fmla="*/ 397311 w 634206"/>
                  <a:gd name="connsiteY14" fmla="*/ 1109885 h 1226133"/>
                  <a:gd name="connsiteX15" fmla="*/ 503857 w 634206"/>
                  <a:gd name="connsiteY15" fmla="*/ 460034 h 1226133"/>
                  <a:gd name="connsiteX16" fmla="*/ 609136 w 634206"/>
                  <a:gd name="connsiteY16" fmla="*/ 272732 h 1226133"/>
                  <a:gd name="connsiteX17" fmla="*/ 536836 w 634206"/>
                  <a:gd name="connsiteY17" fmla="*/ 191553 h 1226133"/>
                  <a:gd name="connsiteX0" fmla="*/ 672720 w 776335"/>
                  <a:gd name="connsiteY0" fmla="*/ 191553 h 1235309"/>
                  <a:gd name="connsiteX1" fmla="*/ 670184 w 776335"/>
                  <a:gd name="connsiteY1" fmla="*/ 166185 h 1235309"/>
                  <a:gd name="connsiteX2" fmla="*/ 767428 w 776335"/>
                  <a:gd name="connsiteY2" fmla="*/ 47800 h 1235309"/>
                  <a:gd name="connsiteX3" fmla="*/ 728530 w 776335"/>
                  <a:gd name="connsiteY3" fmla="*/ 13553 h 1235309"/>
                  <a:gd name="connsiteX4" fmla="*/ 517128 w 776335"/>
                  <a:gd name="connsiteY4" fmla="*/ 191130 h 1235309"/>
                  <a:gd name="connsiteX5" fmla="*/ 486686 w 776335"/>
                  <a:gd name="connsiteY5" fmla="*/ 111220 h 1235309"/>
                  <a:gd name="connsiteX6" fmla="*/ 448634 w 776335"/>
                  <a:gd name="connsiteY6" fmla="*/ 85429 h 1235309"/>
                  <a:gd name="connsiteX7" fmla="*/ 414809 w 776335"/>
                  <a:gd name="connsiteY7" fmla="*/ 142508 h 1235309"/>
                  <a:gd name="connsiteX8" fmla="*/ 452016 w 776335"/>
                  <a:gd name="connsiteY8" fmla="*/ 269349 h 1235309"/>
                  <a:gd name="connsiteX9" fmla="*/ 494297 w 776335"/>
                  <a:gd name="connsiteY9" fmla="*/ 413948 h 1235309"/>
                  <a:gd name="connsiteX10" fmla="*/ 315873 w 776335"/>
                  <a:gd name="connsiteY10" fmla="*/ 1005875 h 1235309"/>
                  <a:gd name="connsiteX11" fmla="*/ 234695 w 776335"/>
                  <a:gd name="connsiteY11" fmla="*/ 1048155 h 1235309"/>
                  <a:gd name="connsiteX12" fmla="*/ 12280 w 776335"/>
                  <a:gd name="connsiteY12" fmla="*/ 1067411 h 1235309"/>
                  <a:gd name="connsiteX13" fmla="*/ 412695 w 776335"/>
                  <a:gd name="connsiteY13" fmla="*/ 1235035 h 1235309"/>
                  <a:gd name="connsiteX14" fmla="*/ 533195 w 776335"/>
                  <a:gd name="connsiteY14" fmla="*/ 1109885 h 1235309"/>
                  <a:gd name="connsiteX15" fmla="*/ 639741 w 776335"/>
                  <a:gd name="connsiteY15" fmla="*/ 460034 h 1235309"/>
                  <a:gd name="connsiteX16" fmla="*/ 745020 w 776335"/>
                  <a:gd name="connsiteY16" fmla="*/ 272732 h 1235309"/>
                  <a:gd name="connsiteX17" fmla="*/ 672720 w 776335"/>
                  <a:gd name="connsiteY17" fmla="*/ 191553 h 1235309"/>
                  <a:gd name="connsiteX0" fmla="*/ 679117 w 782732"/>
                  <a:gd name="connsiteY0" fmla="*/ 191553 h 1235311"/>
                  <a:gd name="connsiteX1" fmla="*/ 676581 w 782732"/>
                  <a:gd name="connsiteY1" fmla="*/ 166185 h 1235311"/>
                  <a:gd name="connsiteX2" fmla="*/ 773825 w 782732"/>
                  <a:gd name="connsiteY2" fmla="*/ 47800 h 1235311"/>
                  <a:gd name="connsiteX3" fmla="*/ 734927 w 782732"/>
                  <a:gd name="connsiteY3" fmla="*/ 13553 h 1235311"/>
                  <a:gd name="connsiteX4" fmla="*/ 523525 w 782732"/>
                  <a:gd name="connsiteY4" fmla="*/ 191130 h 1235311"/>
                  <a:gd name="connsiteX5" fmla="*/ 493083 w 782732"/>
                  <a:gd name="connsiteY5" fmla="*/ 111220 h 1235311"/>
                  <a:gd name="connsiteX6" fmla="*/ 455031 w 782732"/>
                  <a:gd name="connsiteY6" fmla="*/ 85429 h 1235311"/>
                  <a:gd name="connsiteX7" fmla="*/ 421206 w 782732"/>
                  <a:gd name="connsiteY7" fmla="*/ 142508 h 1235311"/>
                  <a:gd name="connsiteX8" fmla="*/ 458413 w 782732"/>
                  <a:gd name="connsiteY8" fmla="*/ 269349 h 1235311"/>
                  <a:gd name="connsiteX9" fmla="*/ 500694 w 782732"/>
                  <a:gd name="connsiteY9" fmla="*/ 413948 h 1235311"/>
                  <a:gd name="connsiteX10" fmla="*/ 322270 w 782732"/>
                  <a:gd name="connsiteY10" fmla="*/ 1005875 h 1235311"/>
                  <a:gd name="connsiteX11" fmla="*/ 82243 w 782732"/>
                  <a:gd name="connsiteY11" fmla="*/ 995654 h 1235311"/>
                  <a:gd name="connsiteX12" fmla="*/ 18677 w 782732"/>
                  <a:gd name="connsiteY12" fmla="*/ 1067411 h 1235311"/>
                  <a:gd name="connsiteX13" fmla="*/ 419092 w 782732"/>
                  <a:gd name="connsiteY13" fmla="*/ 1235035 h 1235311"/>
                  <a:gd name="connsiteX14" fmla="*/ 539592 w 782732"/>
                  <a:gd name="connsiteY14" fmla="*/ 1109885 h 1235311"/>
                  <a:gd name="connsiteX15" fmla="*/ 646138 w 782732"/>
                  <a:gd name="connsiteY15" fmla="*/ 460034 h 1235311"/>
                  <a:gd name="connsiteX16" fmla="*/ 751417 w 782732"/>
                  <a:gd name="connsiteY16" fmla="*/ 272732 h 1235311"/>
                  <a:gd name="connsiteX17" fmla="*/ 679117 w 782732"/>
                  <a:gd name="connsiteY17" fmla="*/ 191553 h 123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82732" h="1235311">
                    <a:moveTo>
                      <a:pt x="679117" y="191553"/>
                    </a:moveTo>
                    <a:cubicBezTo>
                      <a:pt x="672403" y="184750"/>
                      <a:pt x="671346" y="174183"/>
                      <a:pt x="676581" y="166185"/>
                    </a:cubicBezTo>
                    <a:cubicBezTo>
                      <a:pt x="696452" y="135743"/>
                      <a:pt x="749303" y="81624"/>
                      <a:pt x="773825" y="47800"/>
                    </a:cubicBezTo>
                    <a:cubicBezTo>
                      <a:pt x="798348" y="13975"/>
                      <a:pt x="767906" y="-19426"/>
                      <a:pt x="734927" y="13553"/>
                    </a:cubicBezTo>
                    <a:cubicBezTo>
                      <a:pt x="726049" y="22431"/>
                      <a:pt x="546779" y="201278"/>
                      <a:pt x="523525" y="191130"/>
                    </a:cubicBezTo>
                    <a:cubicBezTo>
                      <a:pt x="500271" y="180983"/>
                      <a:pt x="504499" y="140817"/>
                      <a:pt x="493083" y="111220"/>
                    </a:cubicBezTo>
                    <a:cubicBezTo>
                      <a:pt x="483701" y="98547"/>
                      <a:pt x="470278" y="89449"/>
                      <a:pt x="455031" y="85429"/>
                    </a:cubicBezTo>
                    <a:cubicBezTo>
                      <a:pt x="433468" y="78664"/>
                      <a:pt x="392455" y="85429"/>
                      <a:pt x="421206" y="142508"/>
                    </a:cubicBezTo>
                    <a:cubicBezTo>
                      <a:pt x="432199" y="164916"/>
                      <a:pt x="449957" y="243136"/>
                      <a:pt x="458413" y="269349"/>
                    </a:cubicBezTo>
                    <a:cubicBezTo>
                      <a:pt x="472366" y="311630"/>
                      <a:pt x="512109" y="357716"/>
                      <a:pt x="500694" y="413948"/>
                    </a:cubicBezTo>
                    <a:cubicBezTo>
                      <a:pt x="474903" y="483711"/>
                      <a:pt x="373852" y="847323"/>
                      <a:pt x="322270" y="1005875"/>
                    </a:cubicBezTo>
                    <a:cubicBezTo>
                      <a:pt x="292674" y="1019827"/>
                      <a:pt x="97041" y="963098"/>
                      <a:pt x="82243" y="995654"/>
                    </a:cubicBezTo>
                    <a:cubicBezTo>
                      <a:pt x="47573" y="1068800"/>
                      <a:pt x="-37465" y="1027514"/>
                      <a:pt x="18677" y="1067411"/>
                    </a:cubicBezTo>
                    <a:cubicBezTo>
                      <a:pt x="74819" y="1107308"/>
                      <a:pt x="363705" y="1242223"/>
                      <a:pt x="419092" y="1235035"/>
                    </a:cubicBezTo>
                    <a:cubicBezTo>
                      <a:pt x="485195" y="1229937"/>
                      <a:pt x="536999" y="1176134"/>
                      <a:pt x="539592" y="1109885"/>
                    </a:cubicBezTo>
                    <a:cubicBezTo>
                      <a:pt x="541706" y="1096355"/>
                      <a:pt x="624153" y="552628"/>
                      <a:pt x="646138" y="460034"/>
                    </a:cubicBezTo>
                    <a:cubicBezTo>
                      <a:pt x="646138" y="460034"/>
                      <a:pt x="785241" y="333193"/>
                      <a:pt x="751417" y="272732"/>
                    </a:cubicBezTo>
                    <a:cubicBezTo>
                      <a:pt x="729696" y="243644"/>
                      <a:pt x="705506" y="216483"/>
                      <a:pt x="679117" y="191553"/>
                    </a:cubicBezTo>
                    <a:close/>
                  </a:path>
                </a:pathLst>
              </a:custGeom>
              <a:solidFill>
                <a:schemeClr val="tx1">
                  <a:alpha val="22000"/>
                </a:schemeClr>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4" name="Freeform: Shape 163">
                <a:extLst>
                  <a:ext uri="{FF2B5EF4-FFF2-40B4-BE49-F238E27FC236}">
                    <a16:creationId xmlns:a16="http://schemas.microsoft.com/office/drawing/2014/main" id="{71F65923-5E0F-4004-B151-BEFF87732FF9}"/>
                  </a:ext>
                </a:extLst>
              </p:cNvPr>
              <p:cNvSpPr/>
              <p:nvPr/>
            </p:nvSpPr>
            <p:spPr>
              <a:xfrm>
                <a:off x="-726802" y="3389207"/>
                <a:ext cx="253683" cy="253683"/>
              </a:xfrm>
              <a:custGeom>
                <a:avLst/>
                <a:gdLst>
                  <a:gd name="connsiteX0" fmla="*/ 126841 w 253682"/>
                  <a:gd name="connsiteY0" fmla="*/ 278205 h 253682"/>
                  <a:gd name="connsiteX1" fmla="*/ 0 w 253682"/>
                  <a:gd name="connsiteY1" fmla="*/ 19026 h 253682"/>
                  <a:gd name="connsiteX2" fmla="*/ 108238 w 253682"/>
                  <a:gd name="connsiteY2" fmla="*/ 0 h 253682"/>
                  <a:gd name="connsiteX3" fmla="*/ 285393 w 253682"/>
                  <a:gd name="connsiteY3" fmla="*/ 171659 h 253682"/>
                  <a:gd name="connsiteX4" fmla="*/ 126841 w 253682"/>
                  <a:gd name="connsiteY4" fmla="*/ 278205 h 253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82" h="253682">
                    <a:moveTo>
                      <a:pt x="126841" y="278205"/>
                    </a:moveTo>
                    <a:lnTo>
                      <a:pt x="0" y="19026"/>
                    </a:lnTo>
                    <a:lnTo>
                      <a:pt x="108238" y="0"/>
                    </a:lnTo>
                    <a:lnTo>
                      <a:pt x="285393" y="171659"/>
                    </a:lnTo>
                    <a:cubicBezTo>
                      <a:pt x="285393" y="171659"/>
                      <a:pt x="202101" y="265944"/>
                      <a:pt x="126841" y="278205"/>
                    </a:cubicBezTo>
                    <a:close/>
                  </a:path>
                </a:pathLst>
              </a:custGeom>
              <a:solidFill>
                <a:srgbClr val="1B146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5" name="Freeform: Shape 164">
                <a:extLst>
                  <a:ext uri="{FF2B5EF4-FFF2-40B4-BE49-F238E27FC236}">
                    <a16:creationId xmlns:a16="http://schemas.microsoft.com/office/drawing/2014/main" id="{AB7B9C6B-3948-4868-989F-9F80BC896F52}"/>
                  </a:ext>
                </a:extLst>
              </p:cNvPr>
              <p:cNvSpPr/>
              <p:nvPr/>
            </p:nvSpPr>
            <p:spPr>
              <a:xfrm>
                <a:off x="-319393" y="3451477"/>
                <a:ext cx="380524" cy="380524"/>
              </a:xfrm>
              <a:custGeom>
                <a:avLst/>
                <a:gdLst>
                  <a:gd name="connsiteX0" fmla="*/ 285242 w 380524"/>
                  <a:gd name="connsiteY0" fmla="*/ 87900 h 380524"/>
                  <a:gd name="connsiteX1" fmla="*/ 306785 w 380524"/>
                  <a:gd name="connsiteY1" fmla="*/ 285242 h 380524"/>
                  <a:gd name="connsiteX2" fmla="*/ 109442 w 380524"/>
                  <a:gd name="connsiteY2" fmla="*/ 306785 h 380524"/>
                  <a:gd name="connsiteX3" fmla="*/ 87900 w 380524"/>
                  <a:gd name="connsiteY3" fmla="*/ 109442 h 380524"/>
                  <a:gd name="connsiteX4" fmla="*/ 285242 w 380524"/>
                  <a:gd name="connsiteY4" fmla="*/ 87900 h 38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24" h="380524">
                    <a:moveTo>
                      <a:pt x="285242" y="87900"/>
                    </a:moveTo>
                    <a:cubicBezTo>
                      <a:pt x="345686" y="136445"/>
                      <a:pt x="355331" y="224799"/>
                      <a:pt x="306785" y="285242"/>
                    </a:cubicBezTo>
                    <a:cubicBezTo>
                      <a:pt x="258239" y="345686"/>
                      <a:pt x="169886" y="355331"/>
                      <a:pt x="109442" y="306785"/>
                    </a:cubicBezTo>
                    <a:cubicBezTo>
                      <a:pt x="48999" y="258239"/>
                      <a:pt x="39354" y="169886"/>
                      <a:pt x="87900" y="109442"/>
                    </a:cubicBezTo>
                    <a:cubicBezTo>
                      <a:pt x="136445" y="48999"/>
                      <a:pt x="224798" y="39354"/>
                      <a:pt x="285242" y="87900"/>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6" name="Freeform: Shape 165">
                <a:extLst>
                  <a:ext uri="{FF2B5EF4-FFF2-40B4-BE49-F238E27FC236}">
                    <a16:creationId xmlns:a16="http://schemas.microsoft.com/office/drawing/2014/main" id="{E9D5288A-9394-45AB-99EC-9B0C4B4439AD}"/>
                  </a:ext>
                </a:extLst>
              </p:cNvPr>
              <p:cNvSpPr/>
              <p:nvPr/>
            </p:nvSpPr>
            <p:spPr>
              <a:xfrm>
                <a:off x="-739486" y="3193871"/>
                <a:ext cx="634207" cy="549646"/>
              </a:xfrm>
              <a:custGeom>
                <a:avLst/>
                <a:gdLst>
                  <a:gd name="connsiteX0" fmla="*/ 84984 w 634206"/>
                  <a:gd name="connsiteY0" fmla="*/ 0 h 549646"/>
                  <a:gd name="connsiteX1" fmla="*/ 669722 w 634206"/>
                  <a:gd name="connsiteY1" fmla="*/ 391940 h 549646"/>
                  <a:gd name="connsiteX2" fmla="*/ 567827 w 634206"/>
                  <a:gd name="connsiteY2" fmla="*/ 586853 h 549646"/>
                  <a:gd name="connsiteX3" fmla="*/ 0 w 634206"/>
                  <a:gd name="connsiteY3" fmla="*/ 267635 h 549646"/>
                </a:gdLst>
                <a:ahLst/>
                <a:cxnLst>
                  <a:cxn ang="0">
                    <a:pos x="connsiteX0" y="connsiteY0"/>
                  </a:cxn>
                  <a:cxn ang="0">
                    <a:pos x="connsiteX1" y="connsiteY1"/>
                  </a:cxn>
                  <a:cxn ang="0">
                    <a:pos x="connsiteX2" y="connsiteY2"/>
                  </a:cxn>
                  <a:cxn ang="0">
                    <a:pos x="connsiteX3" y="connsiteY3"/>
                  </a:cxn>
                </a:cxnLst>
                <a:rect l="l" t="t" r="r" b="b"/>
                <a:pathLst>
                  <a:path w="634206" h="549646">
                    <a:moveTo>
                      <a:pt x="84984" y="0"/>
                    </a:moveTo>
                    <a:cubicBezTo>
                      <a:pt x="299768" y="169122"/>
                      <a:pt x="624060" y="352619"/>
                      <a:pt x="669722" y="391940"/>
                    </a:cubicBezTo>
                    <a:lnTo>
                      <a:pt x="567827" y="586853"/>
                    </a:lnTo>
                    <a:cubicBezTo>
                      <a:pt x="567827" y="586853"/>
                      <a:pt x="151787" y="440985"/>
                      <a:pt x="0" y="267635"/>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7" name="Freeform: Shape 166">
                <a:extLst>
                  <a:ext uri="{FF2B5EF4-FFF2-40B4-BE49-F238E27FC236}">
                    <a16:creationId xmlns:a16="http://schemas.microsoft.com/office/drawing/2014/main" id="{87D65FE0-5E2C-477C-ABD7-A3B363AA71B0}"/>
                  </a:ext>
                </a:extLst>
              </p:cNvPr>
              <p:cNvSpPr/>
              <p:nvPr/>
            </p:nvSpPr>
            <p:spPr>
              <a:xfrm>
                <a:off x="-31788" y="2917922"/>
                <a:ext cx="169122" cy="169122"/>
              </a:xfrm>
              <a:custGeom>
                <a:avLst/>
                <a:gdLst>
                  <a:gd name="connsiteX0" fmla="*/ 128009 w 169121"/>
                  <a:gd name="connsiteY0" fmla="*/ 31147 h 169121"/>
                  <a:gd name="connsiteX1" fmla="*/ 162576 w 169121"/>
                  <a:gd name="connsiteY1" fmla="*/ 128009 h 169121"/>
                  <a:gd name="connsiteX2" fmla="*/ 65714 w 169121"/>
                  <a:gd name="connsiteY2" fmla="*/ 162576 h 169121"/>
                  <a:gd name="connsiteX3" fmla="*/ 31147 w 169121"/>
                  <a:gd name="connsiteY3" fmla="*/ 65714 h 169121"/>
                  <a:gd name="connsiteX4" fmla="*/ 128009 w 169121"/>
                  <a:gd name="connsiteY4" fmla="*/ 31147 h 16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69121">
                    <a:moveTo>
                      <a:pt x="128009" y="31147"/>
                    </a:moveTo>
                    <a:cubicBezTo>
                      <a:pt x="164302" y="48349"/>
                      <a:pt x="179778" y="91716"/>
                      <a:pt x="162576" y="128009"/>
                    </a:cubicBezTo>
                    <a:cubicBezTo>
                      <a:pt x="145374" y="164302"/>
                      <a:pt x="102008" y="179778"/>
                      <a:pt x="65714" y="162576"/>
                    </a:cubicBezTo>
                    <a:cubicBezTo>
                      <a:pt x="29421" y="145374"/>
                      <a:pt x="13945" y="102007"/>
                      <a:pt x="31147" y="65714"/>
                    </a:cubicBezTo>
                    <a:cubicBezTo>
                      <a:pt x="48349" y="29421"/>
                      <a:pt x="91716" y="13945"/>
                      <a:pt x="128009" y="31147"/>
                    </a:cubicBezTo>
                    <a:close/>
                  </a:path>
                </a:pathLst>
              </a:custGeom>
              <a:solidFill>
                <a:srgbClr val="FBC0A4"/>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8" name="Freeform: Shape 167">
                <a:extLst>
                  <a:ext uri="{FF2B5EF4-FFF2-40B4-BE49-F238E27FC236}">
                    <a16:creationId xmlns:a16="http://schemas.microsoft.com/office/drawing/2014/main" id="{DCB98A3C-172F-4104-8E8F-A70294897F3B}"/>
                  </a:ext>
                </a:extLst>
              </p:cNvPr>
              <p:cNvSpPr/>
              <p:nvPr/>
            </p:nvSpPr>
            <p:spPr>
              <a:xfrm>
                <a:off x="-101199" y="2579337"/>
                <a:ext cx="338244" cy="422805"/>
              </a:xfrm>
              <a:custGeom>
                <a:avLst/>
                <a:gdLst>
                  <a:gd name="connsiteX0" fmla="*/ 102773 w 338243"/>
                  <a:gd name="connsiteY0" fmla="*/ 404823 h 422804"/>
                  <a:gd name="connsiteX1" fmla="*/ 60492 w 338243"/>
                  <a:gd name="connsiteY1" fmla="*/ 266144 h 422804"/>
                  <a:gd name="connsiteX2" fmla="*/ 18212 w 338243"/>
                  <a:gd name="connsiteY2" fmla="*/ 155369 h 422804"/>
                  <a:gd name="connsiteX3" fmla="*/ 31 w 338243"/>
                  <a:gd name="connsiteY3" fmla="*/ 106323 h 422804"/>
                  <a:gd name="connsiteX4" fmla="*/ 52882 w 338243"/>
                  <a:gd name="connsiteY4" fmla="*/ 99981 h 422804"/>
                  <a:gd name="connsiteX5" fmla="*/ 89666 w 338243"/>
                  <a:gd name="connsiteY5" fmla="*/ 139725 h 422804"/>
                  <a:gd name="connsiteX6" fmla="*/ 122645 w 338243"/>
                  <a:gd name="connsiteY6" fmla="*/ 192576 h 422804"/>
                  <a:gd name="connsiteX7" fmla="*/ 235111 w 338243"/>
                  <a:gd name="connsiteY7" fmla="*/ 98713 h 422804"/>
                  <a:gd name="connsiteX8" fmla="*/ 312061 w 338243"/>
                  <a:gd name="connsiteY8" fmla="*/ 14152 h 422804"/>
                  <a:gd name="connsiteX9" fmla="*/ 349268 w 338243"/>
                  <a:gd name="connsiteY9" fmla="*/ 47131 h 422804"/>
                  <a:gd name="connsiteX10" fmla="*/ 268512 w 338243"/>
                  <a:gd name="connsiteY10" fmla="*/ 169321 h 422804"/>
                  <a:gd name="connsiteX11" fmla="*/ 271049 w 338243"/>
                  <a:gd name="connsiteY11" fmla="*/ 193844 h 422804"/>
                  <a:gd name="connsiteX12" fmla="*/ 339543 w 338243"/>
                  <a:gd name="connsiteY12" fmla="*/ 271640 h 422804"/>
                  <a:gd name="connsiteX13" fmla="*/ 238493 w 338243"/>
                  <a:gd name="connsiteY13" fmla="*/ 451332 h 42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8243" h="422804">
                    <a:moveTo>
                      <a:pt x="102773" y="404823"/>
                    </a:moveTo>
                    <a:cubicBezTo>
                      <a:pt x="112498" y="351127"/>
                      <a:pt x="74445" y="307578"/>
                      <a:pt x="60492" y="266144"/>
                    </a:cubicBezTo>
                    <a:cubicBezTo>
                      <a:pt x="52459" y="241621"/>
                      <a:pt x="20749" y="173972"/>
                      <a:pt x="18212" y="155369"/>
                    </a:cubicBezTo>
                    <a:cubicBezTo>
                      <a:pt x="15675" y="136765"/>
                      <a:pt x="-814" y="116471"/>
                      <a:pt x="31" y="106323"/>
                    </a:cubicBezTo>
                    <a:cubicBezTo>
                      <a:pt x="31" y="87720"/>
                      <a:pt x="35124" y="87720"/>
                      <a:pt x="52882" y="99981"/>
                    </a:cubicBezTo>
                    <a:cubicBezTo>
                      <a:pt x="69018" y="109030"/>
                      <a:pt x="81890" y="122938"/>
                      <a:pt x="89666" y="139725"/>
                    </a:cubicBezTo>
                    <a:cubicBezTo>
                      <a:pt x="101082" y="168053"/>
                      <a:pt x="99813" y="182005"/>
                      <a:pt x="122645" y="192576"/>
                    </a:cubicBezTo>
                    <a:cubicBezTo>
                      <a:pt x="145476" y="203146"/>
                      <a:pt x="228769" y="108015"/>
                      <a:pt x="235111" y="98713"/>
                    </a:cubicBezTo>
                    <a:cubicBezTo>
                      <a:pt x="261748" y="67848"/>
                      <a:pt x="304028" y="22608"/>
                      <a:pt x="312061" y="14152"/>
                    </a:cubicBezTo>
                    <a:cubicBezTo>
                      <a:pt x="343349" y="-17558"/>
                      <a:pt x="376750" y="8656"/>
                      <a:pt x="349268" y="47131"/>
                    </a:cubicBezTo>
                    <a:cubicBezTo>
                      <a:pt x="321786" y="85606"/>
                      <a:pt x="287539" y="140148"/>
                      <a:pt x="268512" y="169321"/>
                    </a:cubicBezTo>
                    <a:cubicBezTo>
                      <a:pt x="263408" y="177056"/>
                      <a:pt x="264469" y="187318"/>
                      <a:pt x="271049" y="193844"/>
                    </a:cubicBezTo>
                    <a:cubicBezTo>
                      <a:pt x="296064" y="217769"/>
                      <a:pt x="318979" y="243797"/>
                      <a:pt x="339543" y="271640"/>
                    </a:cubicBezTo>
                    <a:cubicBezTo>
                      <a:pt x="371677" y="330833"/>
                      <a:pt x="238493" y="451332"/>
                      <a:pt x="238493" y="451332"/>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69" name="Freeform: Shape 168">
                <a:extLst>
                  <a:ext uri="{FF2B5EF4-FFF2-40B4-BE49-F238E27FC236}">
                    <a16:creationId xmlns:a16="http://schemas.microsoft.com/office/drawing/2014/main" id="{058926C9-20CE-43E3-A920-1C0F8E84D15B}"/>
                  </a:ext>
                </a:extLst>
              </p:cNvPr>
              <p:cNvSpPr/>
              <p:nvPr/>
            </p:nvSpPr>
            <p:spPr>
              <a:xfrm>
                <a:off x="-309497" y="3453159"/>
                <a:ext cx="338244" cy="338244"/>
              </a:xfrm>
              <a:custGeom>
                <a:avLst/>
                <a:gdLst>
                  <a:gd name="connsiteX0" fmla="*/ 247087 w 338243"/>
                  <a:gd name="connsiteY0" fmla="*/ 60122 h 338243"/>
                  <a:gd name="connsiteX1" fmla="*/ 313810 w 338243"/>
                  <a:gd name="connsiteY1" fmla="*/ 247087 h 338243"/>
                  <a:gd name="connsiteX2" fmla="*/ 126844 w 338243"/>
                  <a:gd name="connsiteY2" fmla="*/ 313810 h 338243"/>
                  <a:gd name="connsiteX3" fmla="*/ 60122 w 338243"/>
                  <a:gd name="connsiteY3" fmla="*/ 126844 h 338243"/>
                  <a:gd name="connsiteX4" fmla="*/ 247087 w 338243"/>
                  <a:gd name="connsiteY4" fmla="*/ 60122 h 33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243" h="338243">
                    <a:moveTo>
                      <a:pt x="247087" y="60122"/>
                    </a:moveTo>
                    <a:cubicBezTo>
                      <a:pt x="317142" y="93326"/>
                      <a:pt x="347015" y="177033"/>
                      <a:pt x="313810" y="247087"/>
                    </a:cubicBezTo>
                    <a:cubicBezTo>
                      <a:pt x="280606" y="317142"/>
                      <a:pt x="196898" y="347014"/>
                      <a:pt x="126844" y="313810"/>
                    </a:cubicBezTo>
                    <a:cubicBezTo>
                      <a:pt x="56790" y="280606"/>
                      <a:pt x="26917" y="196898"/>
                      <a:pt x="60122" y="126844"/>
                    </a:cubicBezTo>
                    <a:cubicBezTo>
                      <a:pt x="93326" y="56790"/>
                      <a:pt x="177033" y="26917"/>
                      <a:pt x="247087" y="60122"/>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94" name="Freeform: Shape 193">
                <a:extLst>
                  <a:ext uri="{FF2B5EF4-FFF2-40B4-BE49-F238E27FC236}">
                    <a16:creationId xmlns:a16="http://schemas.microsoft.com/office/drawing/2014/main" id="{1EED16A4-9608-41F1-9864-DBB821020596}"/>
                  </a:ext>
                </a:extLst>
              </p:cNvPr>
              <p:cNvSpPr/>
              <p:nvPr/>
            </p:nvSpPr>
            <p:spPr>
              <a:xfrm>
                <a:off x="-31788" y="2917922"/>
                <a:ext cx="169122" cy="169122"/>
              </a:xfrm>
              <a:custGeom>
                <a:avLst/>
                <a:gdLst>
                  <a:gd name="connsiteX0" fmla="*/ 128009 w 169121"/>
                  <a:gd name="connsiteY0" fmla="*/ 31147 h 169121"/>
                  <a:gd name="connsiteX1" fmla="*/ 162576 w 169121"/>
                  <a:gd name="connsiteY1" fmla="*/ 128009 h 169121"/>
                  <a:gd name="connsiteX2" fmla="*/ 65714 w 169121"/>
                  <a:gd name="connsiteY2" fmla="*/ 162576 h 169121"/>
                  <a:gd name="connsiteX3" fmla="*/ 31147 w 169121"/>
                  <a:gd name="connsiteY3" fmla="*/ 65714 h 169121"/>
                  <a:gd name="connsiteX4" fmla="*/ 128009 w 169121"/>
                  <a:gd name="connsiteY4" fmla="*/ 31147 h 16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1" h="169121">
                    <a:moveTo>
                      <a:pt x="128009" y="31147"/>
                    </a:moveTo>
                    <a:cubicBezTo>
                      <a:pt x="164302" y="48349"/>
                      <a:pt x="179778" y="91716"/>
                      <a:pt x="162576" y="128009"/>
                    </a:cubicBezTo>
                    <a:cubicBezTo>
                      <a:pt x="145374" y="164302"/>
                      <a:pt x="102008" y="179778"/>
                      <a:pt x="65714" y="162576"/>
                    </a:cubicBezTo>
                    <a:cubicBezTo>
                      <a:pt x="29421" y="145374"/>
                      <a:pt x="13945" y="102007"/>
                      <a:pt x="31147" y="65714"/>
                    </a:cubicBezTo>
                    <a:cubicBezTo>
                      <a:pt x="48349" y="29421"/>
                      <a:pt x="91716" y="13945"/>
                      <a:pt x="128009" y="31147"/>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95" name="Freeform: Shape 194">
                <a:extLst>
                  <a:ext uri="{FF2B5EF4-FFF2-40B4-BE49-F238E27FC236}">
                    <a16:creationId xmlns:a16="http://schemas.microsoft.com/office/drawing/2014/main" id="{1B96F21C-EEAE-485B-AF50-8E94903BC184}"/>
                  </a:ext>
                </a:extLst>
              </p:cNvPr>
              <p:cNvSpPr/>
              <p:nvPr/>
            </p:nvSpPr>
            <p:spPr>
              <a:xfrm>
                <a:off x="-207597" y="2984160"/>
                <a:ext cx="338244" cy="676487"/>
              </a:xfrm>
              <a:custGeom>
                <a:avLst/>
                <a:gdLst>
                  <a:gd name="connsiteX0" fmla="*/ 207597 w 338243"/>
                  <a:gd name="connsiteY0" fmla="*/ 0 h 676487"/>
                  <a:gd name="connsiteX1" fmla="*/ 0 w 338243"/>
                  <a:gd name="connsiteY1" fmla="*/ 616872 h 676487"/>
                  <a:gd name="connsiteX2" fmla="*/ 223663 w 338243"/>
                  <a:gd name="connsiteY2" fmla="*/ 689595 h 676487"/>
                  <a:gd name="connsiteX3" fmla="*/ 344586 w 338243"/>
                  <a:gd name="connsiteY3" fmla="*/ 46509 h 676487"/>
                </a:gdLst>
                <a:ahLst/>
                <a:cxnLst>
                  <a:cxn ang="0">
                    <a:pos x="connsiteX0" y="connsiteY0"/>
                  </a:cxn>
                  <a:cxn ang="0">
                    <a:pos x="connsiteX1" y="connsiteY1"/>
                  </a:cxn>
                  <a:cxn ang="0">
                    <a:pos x="connsiteX2" y="connsiteY2"/>
                  </a:cxn>
                  <a:cxn ang="0">
                    <a:pos x="connsiteX3" y="connsiteY3"/>
                  </a:cxn>
                </a:cxnLst>
                <a:rect l="l" t="t" r="r" b="b"/>
                <a:pathLst>
                  <a:path w="338243" h="676487">
                    <a:moveTo>
                      <a:pt x="207597" y="0"/>
                    </a:moveTo>
                    <a:cubicBezTo>
                      <a:pt x="175041" y="87943"/>
                      <a:pt x="0" y="616872"/>
                      <a:pt x="0" y="616872"/>
                    </a:cubicBezTo>
                    <a:lnTo>
                      <a:pt x="223663" y="689595"/>
                    </a:lnTo>
                    <a:cubicBezTo>
                      <a:pt x="223663" y="689595"/>
                      <a:pt x="322600" y="135298"/>
                      <a:pt x="344586" y="46509"/>
                    </a:cubicBezTo>
                    <a:close/>
                  </a:path>
                </a:pathLst>
              </a:custGeom>
              <a:solidFill>
                <a:srgbClr val="665042"/>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sp>
            <p:nvSpPr>
              <p:cNvPr id="196" name="Freeform: Shape 195">
                <a:extLst>
                  <a:ext uri="{FF2B5EF4-FFF2-40B4-BE49-F238E27FC236}">
                    <a16:creationId xmlns:a16="http://schemas.microsoft.com/office/drawing/2014/main" id="{A18A898E-D130-4A66-B171-C301E0F90053}"/>
                  </a:ext>
                </a:extLst>
              </p:cNvPr>
              <p:cNvSpPr/>
              <p:nvPr/>
            </p:nvSpPr>
            <p:spPr>
              <a:xfrm>
                <a:off x="-781612" y="2999710"/>
                <a:ext cx="465085" cy="634207"/>
              </a:xfrm>
              <a:custGeom>
                <a:avLst/>
                <a:gdLst>
                  <a:gd name="connsiteX0" fmla="*/ 467045 w 465085"/>
                  <a:gd name="connsiteY0" fmla="*/ 406410 h 634206"/>
                  <a:gd name="connsiteX1" fmla="*/ 277629 w 465085"/>
                  <a:gd name="connsiteY1" fmla="*/ 161183 h 634206"/>
                  <a:gd name="connsiteX2" fmla="*/ 134298 w 465085"/>
                  <a:gd name="connsiteY2" fmla="*/ 8550 h 634206"/>
                  <a:gd name="connsiteX3" fmla="*/ 182075 w 465085"/>
                  <a:gd name="connsiteY3" fmla="*/ 668126 h 634206"/>
                  <a:gd name="connsiteX4" fmla="*/ 467045 w 465085"/>
                  <a:gd name="connsiteY4" fmla="*/ 406410 h 634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85" h="634206">
                    <a:moveTo>
                      <a:pt x="467045" y="406410"/>
                    </a:moveTo>
                    <a:cubicBezTo>
                      <a:pt x="415716" y="316190"/>
                      <a:pt x="351953" y="233640"/>
                      <a:pt x="277629" y="161183"/>
                    </a:cubicBezTo>
                    <a:cubicBezTo>
                      <a:pt x="208289" y="101567"/>
                      <a:pt x="215054" y="-35421"/>
                      <a:pt x="134298" y="8550"/>
                    </a:cubicBezTo>
                    <a:cubicBezTo>
                      <a:pt x="-61883" y="114674"/>
                      <a:pt x="-40743" y="446153"/>
                      <a:pt x="182075" y="668126"/>
                    </a:cubicBezTo>
                    <a:cubicBezTo>
                      <a:pt x="283971" y="438543"/>
                      <a:pt x="467045" y="406410"/>
                      <a:pt x="467045" y="406410"/>
                    </a:cubicBezTo>
                    <a:close/>
                  </a:path>
                </a:pathLst>
              </a:custGeom>
              <a:solidFill>
                <a:srgbClr val="3B2E58"/>
              </a:solidFill>
              <a:ln w="31407" cap="flat">
                <a:noFill/>
                <a:prstDash val="solid"/>
                <a:miter/>
              </a:ln>
            </p:spPr>
            <p:txBody>
              <a:bodyPr rtlCol="0" anchor="ctr"/>
              <a:lstStyle/>
              <a:p>
                <a:pPr defTabSz="914367"/>
                <a:endParaRPr lang="en-US" sz="1765">
                  <a:solidFill>
                    <a:prstClr val="black"/>
                  </a:solidFill>
                  <a:latin typeface="Calibri" panose="020F0502020204030204"/>
                </a:endParaRPr>
              </a:p>
            </p:txBody>
          </p:sp>
        </p:grpSp>
        <p:sp>
          <p:nvSpPr>
            <p:cNvPr id="112" name="Freeform: Shape 111">
              <a:extLst>
                <a:ext uri="{FF2B5EF4-FFF2-40B4-BE49-F238E27FC236}">
                  <a16:creationId xmlns:a16="http://schemas.microsoft.com/office/drawing/2014/main" id="{42D376C3-1349-471E-A2E3-B1C72F38A05E}"/>
                </a:ext>
              </a:extLst>
            </p:cNvPr>
            <p:cNvSpPr/>
            <p:nvPr/>
          </p:nvSpPr>
          <p:spPr>
            <a:xfrm>
              <a:off x="747260" y="4171401"/>
              <a:ext cx="930912" cy="132608"/>
            </a:xfrm>
            <a:custGeom>
              <a:avLst/>
              <a:gdLst>
                <a:gd name="connsiteX0" fmla="*/ 940328 w 940328"/>
                <a:gd name="connsiteY0" fmla="*/ 0 h 134826"/>
                <a:gd name="connsiteX1" fmla="*/ 489178 w 940328"/>
                <a:gd name="connsiteY1" fmla="*/ 134826 h 134826"/>
                <a:gd name="connsiteX2" fmla="*/ 0 w 940328"/>
                <a:gd name="connsiteY2" fmla="*/ 15557 h 134826"/>
                <a:gd name="connsiteX3" fmla="*/ 940328 w 940328"/>
                <a:gd name="connsiteY3" fmla="*/ 0 h 134826"/>
                <a:gd name="connsiteX0" fmla="*/ 953848 w 953848"/>
                <a:gd name="connsiteY0" fmla="*/ 0 h 144351"/>
                <a:gd name="connsiteX1" fmla="*/ 489178 w 953848"/>
                <a:gd name="connsiteY1" fmla="*/ 144351 h 144351"/>
                <a:gd name="connsiteX2" fmla="*/ 0 w 953848"/>
                <a:gd name="connsiteY2" fmla="*/ 25082 h 144351"/>
                <a:gd name="connsiteX3" fmla="*/ 953848 w 953848"/>
                <a:gd name="connsiteY3" fmla="*/ 0 h 144351"/>
                <a:gd name="connsiteX0" fmla="*/ 953848 w 953848"/>
                <a:gd name="connsiteY0" fmla="*/ 0 h 120539"/>
                <a:gd name="connsiteX1" fmla="*/ 484108 w 953848"/>
                <a:gd name="connsiteY1" fmla="*/ 120539 h 120539"/>
                <a:gd name="connsiteX2" fmla="*/ 0 w 953848"/>
                <a:gd name="connsiteY2" fmla="*/ 25082 h 120539"/>
                <a:gd name="connsiteX3" fmla="*/ 953848 w 953848"/>
                <a:gd name="connsiteY3" fmla="*/ 0 h 120539"/>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53848 w 953848"/>
                <a:gd name="connsiteY0" fmla="*/ 0 h 134827"/>
                <a:gd name="connsiteX1" fmla="*/ 479039 w 953848"/>
                <a:gd name="connsiteY1" fmla="*/ 134827 h 134827"/>
                <a:gd name="connsiteX2" fmla="*/ 0 w 953848"/>
                <a:gd name="connsiteY2" fmla="*/ 25082 h 134827"/>
                <a:gd name="connsiteX3" fmla="*/ 953848 w 953848"/>
                <a:gd name="connsiteY3" fmla="*/ 0 h 134827"/>
                <a:gd name="connsiteX0" fmla="*/ 980888 w 980888"/>
                <a:gd name="connsiteY0" fmla="*/ 0 h 134827"/>
                <a:gd name="connsiteX1" fmla="*/ 506079 w 980888"/>
                <a:gd name="connsiteY1" fmla="*/ 134827 h 134827"/>
                <a:gd name="connsiteX2" fmla="*/ 0 w 980888"/>
                <a:gd name="connsiteY2" fmla="*/ 18732 h 134827"/>
                <a:gd name="connsiteX3" fmla="*/ 980888 w 980888"/>
                <a:gd name="connsiteY3" fmla="*/ 0 h 134827"/>
                <a:gd name="connsiteX0" fmla="*/ 980888 w 980888"/>
                <a:gd name="connsiteY0" fmla="*/ 0 h 134944"/>
                <a:gd name="connsiteX1" fmla="*/ 506079 w 980888"/>
                <a:gd name="connsiteY1" fmla="*/ 134827 h 134944"/>
                <a:gd name="connsiteX2" fmla="*/ 0 w 980888"/>
                <a:gd name="connsiteY2" fmla="*/ 18732 h 134944"/>
                <a:gd name="connsiteX3" fmla="*/ 980888 w 980888"/>
                <a:gd name="connsiteY3" fmla="*/ 0 h 134944"/>
                <a:gd name="connsiteX0" fmla="*/ 991028 w 991028"/>
                <a:gd name="connsiteY0" fmla="*/ 0 h 130182"/>
                <a:gd name="connsiteX1" fmla="*/ 506079 w 991028"/>
                <a:gd name="connsiteY1" fmla="*/ 130065 h 130182"/>
                <a:gd name="connsiteX2" fmla="*/ 0 w 991028"/>
                <a:gd name="connsiteY2" fmla="*/ 13970 h 130182"/>
                <a:gd name="connsiteX3" fmla="*/ 991028 w 991028"/>
                <a:gd name="connsiteY3" fmla="*/ 0 h 130182"/>
                <a:gd name="connsiteX0" fmla="*/ 991028 w 991028"/>
                <a:gd name="connsiteY0" fmla="*/ 0 h 130197"/>
                <a:gd name="connsiteX1" fmla="*/ 506079 w 991028"/>
                <a:gd name="connsiteY1" fmla="*/ 130065 h 130197"/>
                <a:gd name="connsiteX2" fmla="*/ 0 w 991028"/>
                <a:gd name="connsiteY2" fmla="*/ 20964 h 130197"/>
                <a:gd name="connsiteX3" fmla="*/ 991028 w 991028"/>
                <a:gd name="connsiteY3" fmla="*/ 0 h 130197"/>
                <a:gd name="connsiteX0" fmla="*/ 991028 w 991028"/>
                <a:gd name="connsiteY0" fmla="*/ 0 h 101096"/>
                <a:gd name="connsiteX1" fmla="*/ 512171 w 991028"/>
                <a:gd name="connsiteY1" fmla="*/ 100817 h 101096"/>
                <a:gd name="connsiteX2" fmla="*/ 0 w 991028"/>
                <a:gd name="connsiteY2" fmla="*/ 20964 h 101096"/>
                <a:gd name="connsiteX3" fmla="*/ 991028 w 991028"/>
                <a:gd name="connsiteY3" fmla="*/ 0 h 101096"/>
                <a:gd name="connsiteX0" fmla="*/ 991028 w 991028"/>
                <a:gd name="connsiteY0" fmla="*/ 0 h 101039"/>
                <a:gd name="connsiteX1" fmla="*/ 512171 w 991028"/>
                <a:gd name="connsiteY1" fmla="*/ 100817 h 101039"/>
                <a:gd name="connsiteX2" fmla="*/ 0 w 991028"/>
                <a:gd name="connsiteY2" fmla="*/ 20964 h 101039"/>
                <a:gd name="connsiteX3" fmla="*/ 991028 w 991028"/>
                <a:gd name="connsiteY3" fmla="*/ 0 h 101039"/>
                <a:gd name="connsiteX0" fmla="*/ 991028 w 991028"/>
                <a:gd name="connsiteY0" fmla="*/ 0 h 101109"/>
                <a:gd name="connsiteX1" fmla="*/ 512171 w 991028"/>
                <a:gd name="connsiteY1" fmla="*/ 100817 h 101109"/>
                <a:gd name="connsiteX2" fmla="*/ 0 w 991028"/>
                <a:gd name="connsiteY2" fmla="*/ 20964 h 101109"/>
                <a:gd name="connsiteX3" fmla="*/ 991028 w 991028"/>
                <a:gd name="connsiteY3" fmla="*/ 0 h 101109"/>
                <a:gd name="connsiteX0" fmla="*/ 991028 w 991028"/>
                <a:gd name="connsiteY0" fmla="*/ 0 h 132737"/>
                <a:gd name="connsiteX1" fmla="*/ 460727 w 991028"/>
                <a:gd name="connsiteY1" fmla="*/ 132608 h 132737"/>
                <a:gd name="connsiteX2" fmla="*/ 0 w 991028"/>
                <a:gd name="connsiteY2" fmla="*/ 20964 h 132737"/>
                <a:gd name="connsiteX3" fmla="*/ 991028 w 991028"/>
                <a:gd name="connsiteY3" fmla="*/ 0 h 132737"/>
                <a:gd name="connsiteX0" fmla="*/ 991028 w 991028"/>
                <a:gd name="connsiteY0" fmla="*/ 0 h 132712"/>
                <a:gd name="connsiteX1" fmla="*/ 460727 w 991028"/>
                <a:gd name="connsiteY1" fmla="*/ 132608 h 132712"/>
                <a:gd name="connsiteX2" fmla="*/ 0 w 991028"/>
                <a:gd name="connsiteY2" fmla="*/ 20964 h 132712"/>
                <a:gd name="connsiteX3" fmla="*/ 991028 w 991028"/>
                <a:gd name="connsiteY3" fmla="*/ 0 h 132712"/>
                <a:gd name="connsiteX0" fmla="*/ 991028 w 991028"/>
                <a:gd name="connsiteY0" fmla="*/ 0 h 132683"/>
                <a:gd name="connsiteX1" fmla="*/ 460727 w 991028"/>
                <a:gd name="connsiteY1" fmla="*/ 132608 h 132683"/>
                <a:gd name="connsiteX2" fmla="*/ 0 w 991028"/>
                <a:gd name="connsiteY2" fmla="*/ 20964 h 132683"/>
                <a:gd name="connsiteX3" fmla="*/ 991028 w 991028"/>
                <a:gd name="connsiteY3" fmla="*/ 0 h 132683"/>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 name="connsiteX0" fmla="*/ 991028 w 991028"/>
                <a:gd name="connsiteY0" fmla="*/ 0 h 132608"/>
                <a:gd name="connsiteX1" fmla="*/ 460727 w 991028"/>
                <a:gd name="connsiteY1" fmla="*/ 132608 h 132608"/>
                <a:gd name="connsiteX2" fmla="*/ 0 w 991028"/>
                <a:gd name="connsiteY2" fmla="*/ 20964 h 132608"/>
                <a:gd name="connsiteX3" fmla="*/ 991028 w 991028"/>
                <a:gd name="connsiteY3" fmla="*/ 0 h 132608"/>
              </a:gdLst>
              <a:ahLst/>
              <a:cxnLst>
                <a:cxn ang="0">
                  <a:pos x="connsiteX0" y="connsiteY0"/>
                </a:cxn>
                <a:cxn ang="0">
                  <a:pos x="connsiteX1" y="connsiteY1"/>
                </a:cxn>
                <a:cxn ang="0">
                  <a:pos x="connsiteX2" y="connsiteY2"/>
                </a:cxn>
                <a:cxn ang="0">
                  <a:pos x="connsiteX3" y="connsiteY3"/>
                </a:cxn>
              </a:cxnLst>
              <a:rect l="l" t="t" r="r" b="b"/>
              <a:pathLst>
                <a:path w="991028" h="132608">
                  <a:moveTo>
                    <a:pt x="991028" y="0"/>
                  </a:moveTo>
                  <a:cubicBezTo>
                    <a:pt x="890219" y="59230"/>
                    <a:pt x="719406" y="130861"/>
                    <a:pt x="460727" y="132608"/>
                  </a:cubicBezTo>
                  <a:cubicBezTo>
                    <a:pt x="242591" y="131262"/>
                    <a:pt x="30843" y="41938"/>
                    <a:pt x="0" y="20964"/>
                  </a:cubicBezTo>
                  <a:lnTo>
                    <a:pt x="991028" y="0"/>
                  </a:lnTo>
                  <a:close/>
                </a:path>
              </a:pathLst>
            </a:custGeom>
            <a:solidFill>
              <a:srgbClr val="3B2E5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endParaRPr lang="en-US" sz="1765">
                <a:solidFill>
                  <a:prstClr val="white"/>
                </a:solidFill>
                <a:latin typeface="Calibri" panose="020F0502020204030204"/>
              </a:endParaRPr>
            </a:p>
          </p:txBody>
        </p:sp>
      </p:grpSp>
      <p:sp>
        <p:nvSpPr>
          <p:cNvPr id="197" name="Oval 196">
            <a:extLst>
              <a:ext uri="{FF2B5EF4-FFF2-40B4-BE49-F238E27FC236}">
                <a16:creationId xmlns:a16="http://schemas.microsoft.com/office/drawing/2014/main" id="{ECA5BC9E-4348-43EC-8D38-71B53039BA92}"/>
              </a:ext>
              <a:ext uri="{C183D7F6-B498-43B3-948B-1728B52AA6E4}">
                <adec:decorative xmlns:adec="http://schemas.microsoft.com/office/drawing/2017/decorative" val="1"/>
              </a:ext>
            </a:extLst>
          </p:cNvPr>
          <p:cNvSpPr/>
          <p:nvPr/>
        </p:nvSpPr>
        <p:spPr>
          <a:xfrm>
            <a:off x="3081716"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a:t>
            </a:r>
          </a:p>
        </p:txBody>
      </p:sp>
      <p:sp>
        <p:nvSpPr>
          <p:cNvPr id="198" name="What type of event">
            <a:extLst>
              <a:ext uri="{FF2B5EF4-FFF2-40B4-BE49-F238E27FC236}">
                <a16:creationId xmlns:a16="http://schemas.microsoft.com/office/drawing/2014/main" id="{49C5574E-3904-4176-8D1F-208B5FE44230}"/>
              </a:ext>
            </a:extLst>
          </p:cNvPr>
          <p:cNvSpPr txBox="1"/>
          <p:nvPr/>
        </p:nvSpPr>
        <p:spPr>
          <a:xfrm>
            <a:off x="2360105" y="1679051"/>
            <a:ext cx="1773694" cy="392245"/>
          </a:xfrm>
          <a:prstGeom prst="rect">
            <a:avLst/>
          </a:prstGeom>
          <a:noFill/>
        </p:spPr>
        <p:txBody>
          <a:bodyPr wrap="square" lIns="0" tIns="0" rIns="0" bIns="0">
            <a:spAutoFit/>
          </a:bodyPr>
          <a:lstStyle/>
          <a:p>
            <a:pPr algn="ctr" defTabSz="896130"/>
            <a:r>
              <a:rPr lang="en-US" sz="1274">
                <a:solidFill>
                  <a:srgbClr val="282828"/>
                </a:solidFill>
                <a:latin typeface="Segoe UI Semibold"/>
                <a:cs typeface="Segoe UI Light" panose="020B0502040204020203" pitchFamily="34" charset="0"/>
              </a:rPr>
              <a:t>What type </a:t>
            </a:r>
            <a:br>
              <a:rPr lang="en-US" sz="1274">
                <a:solidFill>
                  <a:srgbClr val="282828"/>
                </a:solidFill>
                <a:latin typeface="Segoe UI Semibold"/>
                <a:cs typeface="Segoe UI Light" panose="020B0502040204020203" pitchFamily="34" charset="0"/>
              </a:rPr>
            </a:br>
            <a:r>
              <a:rPr lang="en-US" sz="1274">
                <a:solidFill>
                  <a:srgbClr val="282828"/>
                </a:solidFill>
                <a:latin typeface="Segoe UI Semibold"/>
                <a:cs typeface="Segoe UI Light" panose="020B0502040204020203" pitchFamily="34" charset="0"/>
              </a:rPr>
              <a:t>of event?</a:t>
            </a:r>
          </a:p>
        </p:txBody>
      </p:sp>
      <p:sp>
        <p:nvSpPr>
          <p:cNvPr id="199" name="One">
            <a:extLst>
              <a:ext uri="{FF2B5EF4-FFF2-40B4-BE49-F238E27FC236}">
                <a16:creationId xmlns:a16="http://schemas.microsoft.com/office/drawing/2014/main" id="{C34ADBCE-E279-49EF-8092-3C61FA0BAA12}"/>
              </a:ext>
              <a:ext uri="{C183D7F6-B498-43B3-948B-1728B52AA6E4}">
                <adec:decorative xmlns:adec="http://schemas.microsoft.com/office/drawing/2017/decorative" val="1"/>
              </a:ext>
            </a:extLst>
          </p:cNvPr>
          <p:cNvSpPr/>
          <p:nvPr/>
        </p:nvSpPr>
        <p:spPr bwMode="auto">
          <a:xfrm>
            <a:off x="2216064" y="2269333"/>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Single event</a:t>
            </a:r>
          </a:p>
        </p:txBody>
      </p:sp>
      <p:sp>
        <p:nvSpPr>
          <p:cNvPr id="203" name="Multiple">
            <a:extLst>
              <a:ext uri="{FF2B5EF4-FFF2-40B4-BE49-F238E27FC236}">
                <a16:creationId xmlns:a16="http://schemas.microsoft.com/office/drawing/2014/main" id="{9E6B8889-AE78-4105-9DCA-32A1CDE9FD76}"/>
              </a:ext>
              <a:ext uri="{C183D7F6-B498-43B3-948B-1728B52AA6E4}">
                <adec:decorative xmlns:adec="http://schemas.microsoft.com/office/drawing/2017/decorative" val="1"/>
              </a:ext>
            </a:extLst>
          </p:cNvPr>
          <p:cNvSpPr/>
          <p:nvPr/>
        </p:nvSpPr>
        <p:spPr bwMode="auto">
          <a:xfrm>
            <a:off x="2216064" y="3017704"/>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Event series</a:t>
            </a:r>
          </a:p>
        </p:txBody>
      </p:sp>
      <p:sp>
        <p:nvSpPr>
          <p:cNvPr id="207" name="Community" descr="Part of an &#10;engagement community&#10;">
            <a:extLst>
              <a:ext uri="{FF2B5EF4-FFF2-40B4-BE49-F238E27FC236}">
                <a16:creationId xmlns:a16="http://schemas.microsoft.com/office/drawing/2014/main" id="{E923A56E-823A-4386-84E5-40E260C085F4}"/>
              </a:ext>
              <a:ext uri="{C183D7F6-B498-43B3-948B-1728B52AA6E4}">
                <adec:decorative xmlns:adec="http://schemas.microsoft.com/office/drawing/2017/decorative" val="0"/>
              </a:ext>
            </a:extLst>
          </p:cNvPr>
          <p:cNvSpPr/>
          <p:nvPr/>
        </p:nvSpPr>
        <p:spPr bwMode="auto">
          <a:xfrm>
            <a:off x="2216064" y="3766077"/>
            <a:ext cx="2061777" cy="537855"/>
          </a:xfrm>
          <a:prstGeom prst="rect">
            <a:avLst/>
          </a:prstGeom>
          <a:solidFill>
            <a:srgbClr val="4472C4">
              <a:alpha val="50196"/>
            </a:srgbClr>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Part of an </a:t>
            </a:r>
            <a:br>
              <a:rPr lang="en-US" sz="1152">
                <a:solidFill>
                  <a:prstClr val="white"/>
                </a:solidFill>
                <a:latin typeface="Segoe UI Semibold"/>
                <a:cs typeface="Segoe UI" pitchFamily="34" charset="0"/>
              </a:rPr>
            </a:br>
            <a:r>
              <a:rPr lang="en-US" sz="1152">
                <a:solidFill>
                  <a:prstClr val="white"/>
                </a:solidFill>
                <a:latin typeface="Segoe UI Semibold"/>
                <a:cs typeface="Segoe UI" pitchFamily="34" charset="0"/>
              </a:rPr>
              <a:t>engagement community</a:t>
            </a:r>
          </a:p>
        </p:txBody>
      </p:sp>
      <p:cxnSp>
        <p:nvCxnSpPr>
          <p:cNvPr id="211" name="Straight Connector 210">
            <a:extLst>
              <a:ext uri="{FF2B5EF4-FFF2-40B4-BE49-F238E27FC236}">
                <a16:creationId xmlns:a16="http://schemas.microsoft.com/office/drawing/2014/main" id="{3F1E55C9-29E2-4E73-A354-D5AF008F1B67}"/>
              </a:ext>
              <a:ext uri="{C183D7F6-B498-43B3-948B-1728B52AA6E4}">
                <adec:decorative xmlns:adec="http://schemas.microsoft.com/office/drawing/2017/decorative" val="1"/>
              </a:ext>
            </a:extLst>
          </p:cNvPr>
          <p:cNvCxnSpPr/>
          <p:nvPr/>
        </p:nvCxnSpPr>
        <p:spPr>
          <a:xfrm>
            <a:off x="4411170"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212" name="Oval 211">
            <a:extLst>
              <a:ext uri="{FF2B5EF4-FFF2-40B4-BE49-F238E27FC236}">
                <a16:creationId xmlns:a16="http://schemas.microsoft.com/office/drawing/2014/main" id="{F000F329-BC70-4200-9898-F53AFC8961BD}"/>
              </a:ext>
            </a:extLst>
          </p:cNvPr>
          <p:cNvSpPr/>
          <p:nvPr/>
        </p:nvSpPr>
        <p:spPr>
          <a:xfrm>
            <a:off x="5410151"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II</a:t>
            </a:r>
          </a:p>
        </p:txBody>
      </p:sp>
      <p:sp>
        <p:nvSpPr>
          <p:cNvPr id="213" name="What type of experience">
            <a:extLst>
              <a:ext uri="{FF2B5EF4-FFF2-40B4-BE49-F238E27FC236}">
                <a16:creationId xmlns:a16="http://schemas.microsoft.com/office/drawing/2014/main" id="{065240B3-9E9F-46B6-B48F-F02F9FFBC0EF}"/>
              </a:ext>
            </a:extLst>
          </p:cNvPr>
          <p:cNvSpPr txBox="1"/>
          <p:nvPr/>
        </p:nvSpPr>
        <p:spPr>
          <a:xfrm>
            <a:off x="4732652" y="1679051"/>
            <a:ext cx="1685472" cy="392245"/>
          </a:xfrm>
          <a:prstGeom prst="rect">
            <a:avLst/>
          </a:prstGeom>
          <a:noFill/>
        </p:spPr>
        <p:txBody>
          <a:bodyPr wrap="square" lIns="0" tIns="0" rIns="0" bIns="0">
            <a:spAutoFit/>
          </a:bodyPr>
          <a:lstStyle/>
          <a:p>
            <a:pPr algn="ctr" defTabSz="896130"/>
            <a:r>
              <a:rPr lang="en-US" sz="1274">
                <a:solidFill>
                  <a:srgbClr val="282828"/>
                </a:solidFill>
                <a:latin typeface="Segoe UI Semibold"/>
                <a:cs typeface="Segoe UI Light" panose="020B0502040204020203" pitchFamily="34" charset="0"/>
              </a:rPr>
              <a:t>What type of </a:t>
            </a:r>
            <a:br>
              <a:rPr lang="en-US" sz="1274">
                <a:solidFill>
                  <a:srgbClr val="282828"/>
                </a:solidFill>
                <a:latin typeface="Segoe UI Semibold"/>
                <a:cs typeface="Segoe UI Light" panose="020B0502040204020203" pitchFamily="34" charset="0"/>
              </a:rPr>
            </a:br>
            <a:r>
              <a:rPr lang="en-US" sz="1274">
                <a:solidFill>
                  <a:srgbClr val="282828"/>
                </a:solidFill>
                <a:latin typeface="Segoe UI Semibold"/>
                <a:cs typeface="Segoe UI Light" panose="020B0502040204020203" pitchFamily="34" charset="0"/>
              </a:rPr>
              <a:t>attendee experience?</a:t>
            </a:r>
          </a:p>
        </p:txBody>
      </p:sp>
      <p:sp>
        <p:nvSpPr>
          <p:cNvPr id="214" name="Open" descr="Open 2-way discussion&#10;">
            <a:extLst>
              <a:ext uri="{FF2B5EF4-FFF2-40B4-BE49-F238E27FC236}">
                <a16:creationId xmlns:a16="http://schemas.microsoft.com/office/drawing/2014/main" id="{B60C4CAD-0983-49D6-96C0-40E4881205AF}"/>
              </a:ext>
              <a:ext uri="{C183D7F6-B498-43B3-948B-1728B52AA6E4}">
                <adec:decorative xmlns:adec="http://schemas.microsoft.com/office/drawing/2017/decorative" val="0"/>
              </a:ext>
            </a:extLst>
          </p:cNvPr>
          <p:cNvSpPr/>
          <p:nvPr/>
        </p:nvSpPr>
        <p:spPr bwMode="auto">
          <a:xfrm>
            <a:off x="4544500" y="2269333"/>
            <a:ext cx="2061777" cy="537855"/>
          </a:xfrm>
          <a:prstGeom prst="rect">
            <a:avLst/>
          </a:prstGeom>
          <a:solidFill>
            <a:srgbClr val="F2F2F2">
              <a:alpha val="30196"/>
            </a:srgbClr>
          </a:solidFill>
          <a:ln w="19050">
            <a:solidFill>
              <a:schemeClr val="bg1">
                <a:lumMod val="85000"/>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srgbClr val="323232">
                    <a:alpha val="30000"/>
                  </a:srgbClr>
                </a:solidFill>
                <a:latin typeface="Segoe UI Semibold"/>
                <a:cs typeface="Segoe UI" pitchFamily="34" charset="0"/>
              </a:rPr>
              <a:t>Open 2-way discussion</a:t>
            </a:r>
          </a:p>
        </p:txBody>
      </p:sp>
      <p:sp>
        <p:nvSpPr>
          <p:cNvPr id="218" name="Managed">
            <a:extLst>
              <a:ext uri="{FF2B5EF4-FFF2-40B4-BE49-F238E27FC236}">
                <a16:creationId xmlns:a16="http://schemas.microsoft.com/office/drawing/2014/main" id="{CDED502F-2ECE-480E-BD2F-1C3EBCC8A453}"/>
              </a:ext>
              <a:ext uri="{C183D7F6-B498-43B3-948B-1728B52AA6E4}">
                <adec:decorative xmlns:adec="http://schemas.microsoft.com/office/drawing/2017/decorative" val="1"/>
              </a:ext>
            </a:extLst>
          </p:cNvPr>
          <p:cNvSpPr/>
          <p:nvPr/>
        </p:nvSpPr>
        <p:spPr bwMode="auto">
          <a:xfrm>
            <a:off x="4544499" y="3017704"/>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Managed Q&amp;A</a:t>
            </a:r>
          </a:p>
        </p:txBody>
      </p:sp>
      <p:sp>
        <p:nvSpPr>
          <p:cNvPr id="222" name="None">
            <a:extLst>
              <a:ext uri="{FF2B5EF4-FFF2-40B4-BE49-F238E27FC236}">
                <a16:creationId xmlns:a16="http://schemas.microsoft.com/office/drawing/2014/main" id="{3703BC01-EFA6-4A0E-AA08-F686F4340AC4}"/>
              </a:ext>
              <a:ext uri="{C183D7F6-B498-43B3-948B-1728B52AA6E4}">
                <adec:decorative xmlns:adec="http://schemas.microsoft.com/office/drawing/2017/decorative" val="1"/>
              </a:ext>
            </a:extLst>
          </p:cNvPr>
          <p:cNvSpPr/>
          <p:nvPr/>
        </p:nvSpPr>
        <p:spPr bwMode="auto">
          <a:xfrm>
            <a:off x="4544499" y="3766077"/>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No attendee </a:t>
            </a:r>
            <a:br>
              <a:rPr lang="en-US" sz="1152">
                <a:solidFill>
                  <a:prstClr val="white"/>
                </a:solidFill>
                <a:latin typeface="Segoe UI Semibold"/>
                <a:cs typeface="Segoe UI" pitchFamily="34" charset="0"/>
              </a:rPr>
            </a:br>
            <a:r>
              <a:rPr lang="en-US" sz="1152">
                <a:solidFill>
                  <a:prstClr val="white"/>
                </a:solidFill>
                <a:latin typeface="Segoe UI Semibold"/>
                <a:cs typeface="Segoe UI" pitchFamily="34" charset="0"/>
              </a:rPr>
              <a:t>discussion or Q&amp;A</a:t>
            </a:r>
          </a:p>
        </p:txBody>
      </p:sp>
      <p:cxnSp>
        <p:nvCxnSpPr>
          <p:cNvPr id="226" name="Straight Connector 225">
            <a:extLst>
              <a:ext uri="{FF2B5EF4-FFF2-40B4-BE49-F238E27FC236}">
                <a16:creationId xmlns:a16="http://schemas.microsoft.com/office/drawing/2014/main" id="{B9AD1C95-5AAB-4231-BF62-F64FDAC95E51}"/>
              </a:ext>
              <a:ext uri="{C183D7F6-B498-43B3-948B-1728B52AA6E4}">
                <adec:decorative xmlns:adec="http://schemas.microsoft.com/office/drawing/2017/decorative" val="1"/>
              </a:ext>
            </a:extLst>
          </p:cNvPr>
          <p:cNvCxnSpPr/>
          <p:nvPr/>
        </p:nvCxnSpPr>
        <p:spPr>
          <a:xfrm>
            <a:off x="6739606"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227" name="Oval 226">
            <a:extLst>
              <a:ext uri="{FF2B5EF4-FFF2-40B4-BE49-F238E27FC236}">
                <a16:creationId xmlns:a16="http://schemas.microsoft.com/office/drawing/2014/main" id="{01B77A1E-00FD-47F0-94AA-D4C64A7D3289}"/>
              </a:ext>
            </a:extLst>
          </p:cNvPr>
          <p:cNvSpPr/>
          <p:nvPr/>
        </p:nvSpPr>
        <p:spPr>
          <a:xfrm>
            <a:off x="7738586"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III</a:t>
            </a:r>
          </a:p>
        </p:txBody>
      </p:sp>
      <p:sp>
        <p:nvSpPr>
          <p:cNvPr id="228" name="How many attendees">
            <a:extLst>
              <a:ext uri="{FF2B5EF4-FFF2-40B4-BE49-F238E27FC236}">
                <a16:creationId xmlns:a16="http://schemas.microsoft.com/office/drawing/2014/main" id="{D88C6AD3-4FB0-4588-86C5-91EAB0E18AE6}"/>
              </a:ext>
            </a:extLst>
          </p:cNvPr>
          <p:cNvSpPr txBox="1"/>
          <p:nvPr/>
        </p:nvSpPr>
        <p:spPr>
          <a:xfrm>
            <a:off x="6916471" y="1679051"/>
            <a:ext cx="1974704" cy="392245"/>
          </a:xfrm>
          <a:prstGeom prst="rect">
            <a:avLst/>
          </a:prstGeom>
          <a:noFill/>
        </p:spPr>
        <p:txBody>
          <a:bodyPr wrap="square" lIns="0" tIns="0" rIns="0" bIns="0">
            <a:spAutoFit/>
          </a:bodyPr>
          <a:lstStyle/>
          <a:p>
            <a:pPr algn="ctr" defTabSz="896130"/>
            <a:r>
              <a:rPr lang="en-US" sz="1274">
                <a:solidFill>
                  <a:srgbClr val="282828"/>
                </a:solidFill>
                <a:latin typeface="Segoe UI Semibold"/>
                <a:cs typeface="Segoe UI Light" panose="020B0502040204020203" pitchFamily="34" charset="0"/>
              </a:rPr>
              <a:t>How many people will watch the event live?</a:t>
            </a:r>
          </a:p>
        </p:txBody>
      </p:sp>
      <p:sp>
        <p:nvSpPr>
          <p:cNvPr id="229" name="350" descr="Up to 300&#10;">
            <a:extLst>
              <a:ext uri="{FF2B5EF4-FFF2-40B4-BE49-F238E27FC236}">
                <a16:creationId xmlns:a16="http://schemas.microsoft.com/office/drawing/2014/main" id="{C0CFBA00-4B49-4E65-9087-CBDE3877335E}"/>
              </a:ext>
              <a:ext uri="{C183D7F6-B498-43B3-948B-1728B52AA6E4}">
                <adec:decorative xmlns:adec="http://schemas.microsoft.com/office/drawing/2017/decorative" val="0"/>
              </a:ext>
            </a:extLst>
          </p:cNvPr>
          <p:cNvSpPr/>
          <p:nvPr/>
        </p:nvSpPr>
        <p:spPr bwMode="auto">
          <a:xfrm>
            <a:off x="6872936" y="2269333"/>
            <a:ext cx="2061777" cy="537855"/>
          </a:xfrm>
          <a:prstGeom prst="rect">
            <a:avLst/>
          </a:prstGeom>
          <a:solidFill>
            <a:srgbClr val="F2F2F2">
              <a:alpha val="30196"/>
            </a:srgbClr>
          </a:solidFill>
          <a:ln w="19050">
            <a:solidFill>
              <a:schemeClr val="bg1">
                <a:lumMod val="85000"/>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srgbClr val="323232">
                    <a:alpha val="30000"/>
                  </a:srgbClr>
                </a:solidFill>
                <a:latin typeface="Segoe UI Semibold"/>
                <a:cs typeface="Segoe UI" pitchFamily="34" charset="0"/>
              </a:rPr>
              <a:t>Up to 300</a:t>
            </a:r>
          </a:p>
        </p:txBody>
      </p:sp>
      <p:sp>
        <p:nvSpPr>
          <p:cNvPr id="233" name="20k">
            <a:extLst>
              <a:ext uri="{FF2B5EF4-FFF2-40B4-BE49-F238E27FC236}">
                <a16:creationId xmlns:a16="http://schemas.microsoft.com/office/drawing/2014/main" id="{0295ACFB-8306-4F3D-B45D-866DF31EBB47}"/>
              </a:ext>
              <a:ext uri="{C183D7F6-B498-43B3-948B-1728B52AA6E4}">
                <adec:decorative xmlns:adec="http://schemas.microsoft.com/office/drawing/2017/decorative" val="1"/>
              </a:ext>
            </a:extLst>
          </p:cNvPr>
          <p:cNvSpPr/>
          <p:nvPr/>
        </p:nvSpPr>
        <p:spPr bwMode="auto">
          <a:xfrm>
            <a:off x="6872934" y="3017704"/>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Up to 20,000*</a:t>
            </a:r>
          </a:p>
        </p:txBody>
      </p:sp>
      <p:sp>
        <p:nvSpPr>
          <p:cNvPr id="237" name="100k">
            <a:extLst>
              <a:ext uri="{FF2B5EF4-FFF2-40B4-BE49-F238E27FC236}">
                <a16:creationId xmlns:a16="http://schemas.microsoft.com/office/drawing/2014/main" id="{0BCF942F-9A20-48EF-B6D4-D35298DA14B2}"/>
              </a:ext>
              <a:ext uri="{C183D7F6-B498-43B3-948B-1728B52AA6E4}">
                <adec:decorative xmlns:adec="http://schemas.microsoft.com/office/drawing/2017/decorative" val="1"/>
              </a:ext>
            </a:extLst>
          </p:cNvPr>
          <p:cNvSpPr/>
          <p:nvPr/>
        </p:nvSpPr>
        <p:spPr bwMode="auto">
          <a:xfrm>
            <a:off x="6872934" y="3766077"/>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Up to 100,000**</a:t>
            </a:r>
          </a:p>
        </p:txBody>
      </p:sp>
      <p:cxnSp>
        <p:nvCxnSpPr>
          <p:cNvPr id="241" name="Straight Connector 240">
            <a:extLst>
              <a:ext uri="{FF2B5EF4-FFF2-40B4-BE49-F238E27FC236}">
                <a16:creationId xmlns:a16="http://schemas.microsoft.com/office/drawing/2014/main" id="{764DAE9C-FF02-48C6-8B79-67A409ED5BB5}"/>
              </a:ext>
              <a:ext uri="{C183D7F6-B498-43B3-948B-1728B52AA6E4}">
                <adec:decorative xmlns:adec="http://schemas.microsoft.com/office/drawing/2017/decorative" val="1"/>
              </a:ext>
            </a:extLst>
          </p:cNvPr>
          <p:cNvCxnSpPr/>
          <p:nvPr/>
        </p:nvCxnSpPr>
        <p:spPr>
          <a:xfrm>
            <a:off x="9068042" y="1291164"/>
            <a:ext cx="0" cy="3047844"/>
          </a:xfrm>
          <a:prstGeom prst="line">
            <a:avLst/>
          </a:prstGeom>
          <a:ln>
            <a:solidFill>
              <a:srgbClr val="737373"/>
            </a:solidFill>
          </a:ln>
        </p:spPr>
        <p:style>
          <a:lnRef idx="1">
            <a:schemeClr val="accent1"/>
          </a:lnRef>
          <a:fillRef idx="0">
            <a:schemeClr val="accent1"/>
          </a:fillRef>
          <a:effectRef idx="0">
            <a:schemeClr val="accent1"/>
          </a:effectRef>
          <a:fontRef idx="minor">
            <a:schemeClr val="tx1"/>
          </a:fontRef>
        </p:style>
      </p:cxnSp>
      <p:sp>
        <p:nvSpPr>
          <p:cNvPr id="242" name="Oval 241">
            <a:extLst>
              <a:ext uri="{FF2B5EF4-FFF2-40B4-BE49-F238E27FC236}">
                <a16:creationId xmlns:a16="http://schemas.microsoft.com/office/drawing/2014/main" id="{4EBFD0FD-5503-4284-8EC4-CE1E97F4F8B5}"/>
              </a:ext>
            </a:extLst>
          </p:cNvPr>
          <p:cNvSpPr/>
          <p:nvPr/>
        </p:nvSpPr>
        <p:spPr>
          <a:xfrm>
            <a:off x="10067022" y="1255637"/>
            <a:ext cx="330474" cy="330474"/>
          </a:xfrm>
          <a:prstGeom prst="ellipse">
            <a:avLst/>
          </a:prstGeom>
          <a:solidFill>
            <a:srgbClr val="2F2F2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914367"/>
            <a:r>
              <a:rPr lang="en-US" sz="1372">
                <a:solidFill>
                  <a:prstClr val="white"/>
                </a:solidFill>
                <a:latin typeface="Segoe UI Semibold" panose="020B0702040204020203" pitchFamily="34" charset="0"/>
                <a:cs typeface="Segoe UI Semibold" panose="020B0702040204020203" pitchFamily="34" charset="0"/>
              </a:rPr>
              <a:t>IV</a:t>
            </a:r>
          </a:p>
        </p:txBody>
      </p:sp>
      <p:sp>
        <p:nvSpPr>
          <p:cNvPr id="243" name="Production type">
            <a:extLst>
              <a:ext uri="{FF2B5EF4-FFF2-40B4-BE49-F238E27FC236}">
                <a16:creationId xmlns:a16="http://schemas.microsoft.com/office/drawing/2014/main" id="{E53F0275-A454-486F-98E6-4AA484718E29}"/>
              </a:ext>
            </a:extLst>
          </p:cNvPr>
          <p:cNvSpPr txBox="1"/>
          <p:nvPr/>
        </p:nvSpPr>
        <p:spPr>
          <a:xfrm>
            <a:off x="9438551" y="1679051"/>
            <a:ext cx="1587416" cy="392245"/>
          </a:xfrm>
          <a:prstGeom prst="rect">
            <a:avLst/>
          </a:prstGeom>
          <a:noFill/>
        </p:spPr>
        <p:txBody>
          <a:bodyPr wrap="square" lIns="0" tIns="0" rIns="0" bIns="0">
            <a:spAutoFit/>
          </a:bodyPr>
          <a:lstStyle/>
          <a:p>
            <a:pPr algn="ctr" defTabSz="896130"/>
            <a:r>
              <a:rPr lang="en-US" sz="1274">
                <a:solidFill>
                  <a:srgbClr val="282828"/>
                </a:solidFill>
                <a:latin typeface="Segoe UI Semibold"/>
                <a:cs typeface="Segoe UI Light" panose="020B0502040204020203" pitchFamily="34" charset="0"/>
              </a:rPr>
              <a:t>What level of </a:t>
            </a:r>
            <a:br>
              <a:rPr lang="en-US" sz="1274">
                <a:solidFill>
                  <a:srgbClr val="282828"/>
                </a:solidFill>
                <a:latin typeface="Segoe UI Semibold"/>
                <a:cs typeface="Segoe UI Light" panose="020B0502040204020203" pitchFamily="34" charset="0"/>
              </a:rPr>
            </a:br>
            <a:r>
              <a:rPr lang="en-US" sz="1274">
                <a:solidFill>
                  <a:srgbClr val="282828"/>
                </a:solidFill>
                <a:latin typeface="Segoe UI Semibold"/>
                <a:cs typeface="Segoe UI Light" panose="020B0502040204020203" pitchFamily="34" charset="0"/>
              </a:rPr>
              <a:t>video production?</a:t>
            </a:r>
          </a:p>
        </p:txBody>
      </p:sp>
      <p:sp>
        <p:nvSpPr>
          <p:cNvPr id="244" name="Single webcam" descr=" Simple webcam &#10;and screen share&#10;">
            <a:extLst>
              <a:ext uri="{FF2B5EF4-FFF2-40B4-BE49-F238E27FC236}">
                <a16:creationId xmlns:a16="http://schemas.microsoft.com/office/drawing/2014/main" id="{94AFC8BC-DEB4-40B4-8884-E87C68C9FD01}"/>
              </a:ext>
              <a:ext uri="{C183D7F6-B498-43B3-948B-1728B52AA6E4}">
                <adec:decorative xmlns:adec="http://schemas.microsoft.com/office/drawing/2017/decorative" val="0"/>
              </a:ext>
            </a:extLst>
          </p:cNvPr>
          <p:cNvSpPr/>
          <p:nvPr/>
        </p:nvSpPr>
        <p:spPr bwMode="auto">
          <a:xfrm>
            <a:off x="9201370" y="2269333"/>
            <a:ext cx="2061777" cy="537855"/>
          </a:xfrm>
          <a:prstGeom prst="rect">
            <a:avLst/>
          </a:prstGeom>
          <a:solidFill>
            <a:srgbClr val="F2F2F2">
              <a:alpha val="30196"/>
            </a:srgbClr>
          </a:solidFill>
          <a:ln w="19050">
            <a:solidFill>
              <a:schemeClr val="bg1">
                <a:lumMod val="85000"/>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srgbClr val="323232">
                    <a:alpha val="30000"/>
                  </a:srgbClr>
                </a:solidFill>
                <a:latin typeface="Segoe UI Semibold"/>
                <a:cs typeface="Segoe UI" pitchFamily="34" charset="0"/>
              </a:rPr>
              <a:t> Simple webcam </a:t>
            </a:r>
            <a:br>
              <a:rPr lang="en-US" sz="1152">
                <a:solidFill>
                  <a:srgbClr val="323232">
                    <a:alpha val="30000"/>
                  </a:srgbClr>
                </a:solidFill>
                <a:latin typeface="Segoe UI Semibold"/>
                <a:cs typeface="Segoe UI" pitchFamily="34" charset="0"/>
              </a:rPr>
            </a:br>
            <a:r>
              <a:rPr lang="en-US" sz="1152">
                <a:solidFill>
                  <a:srgbClr val="323232">
                    <a:alpha val="30000"/>
                  </a:srgbClr>
                </a:solidFill>
                <a:latin typeface="Segoe UI Semibold"/>
                <a:cs typeface="Segoe UI" pitchFamily="34" charset="0"/>
              </a:rPr>
              <a:t>and screen share</a:t>
            </a:r>
          </a:p>
        </p:txBody>
      </p:sp>
      <p:sp>
        <p:nvSpPr>
          <p:cNvPr id="248" name="Multi presenter">
            <a:extLst>
              <a:ext uri="{FF2B5EF4-FFF2-40B4-BE49-F238E27FC236}">
                <a16:creationId xmlns:a16="http://schemas.microsoft.com/office/drawing/2014/main" id="{F98BFB6C-0CF1-4444-A7D6-066F9FB18270}"/>
              </a:ext>
              <a:ext uri="{C183D7F6-B498-43B3-948B-1728B52AA6E4}">
                <adec:decorative xmlns:adec="http://schemas.microsoft.com/office/drawing/2017/decorative" val="1"/>
              </a:ext>
            </a:extLst>
          </p:cNvPr>
          <p:cNvSpPr/>
          <p:nvPr/>
        </p:nvSpPr>
        <p:spPr bwMode="auto">
          <a:xfrm>
            <a:off x="9201370" y="3017704"/>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 Multiple presenters</a:t>
            </a:r>
          </a:p>
        </p:txBody>
      </p:sp>
      <p:sp>
        <p:nvSpPr>
          <p:cNvPr id="252" name="Custom Production">
            <a:extLst>
              <a:ext uri="{FF2B5EF4-FFF2-40B4-BE49-F238E27FC236}">
                <a16:creationId xmlns:a16="http://schemas.microsoft.com/office/drawing/2014/main" id="{03AC9CA9-152E-4352-8C8E-31BA5098C26B}"/>
              </a:ext>
              <a:ext uri="{C183D7F6-B498-43B3-948B-1728B52AA6E4}">
                <adec:decorative xmlns:adec="http://schemas.microsoft.com/office/drawing/2017/decorative" val="1"/>
              </a:ext>
            </a:extLst>
          </p:cNvPr>
          <p:cNvSpPr/>
          <p:nvPr/>
        </p:nvSpPr>
        <p:spPr bwMode="auto">
          <a:xfrm>
            <a:off x="9201370" y="3766077"/>
            <a:ext cx="2061777" cy="537855"/>
          </a:xfrm>
          <a:prstGeom prst="rect">
            <a:avLst/>
          </a:prstGeom>
          <a:solidFill>
            <a:srgbClr val="0078D4"/>
          </a:solidFill>
          <a:ln w="19050">
            <a:solidFill>
              <a:srgbClr val="0078D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ctr" anchorCtr="0" forceAA="0" compatLnSpc="1">
            <a:prstTxWarp prst="textNoShape">
              <a:avLst/>
            </a:prstTxWarp>
            <a:noAutofit/>
          </a:bodyPr>
          <a:lstStyle/>
          <a:p>
            <a:pPr algn="ctr" defTabSz="913751" fontAlgn="base">
              <a:lnSpc>
                <a:spcPct val="90000"/>
              </a:lnSpc>
              <a:spcBef>
                <a:spcPct val="0"/>
              </a:spcBef>
              <a:spcAft>
                <a:spcPct val="0"/>
              </a:spcAft>
            </a:pPr>
            <a:r>
              <a:rPr lang="en-US" sz="1152">
                <a:solidFill>
                  <a:prstClr val="white"/>
                </a:solidFill>
                <a:latin typeface="Segoe UI Semibold"/>
                <a:cs typeface="Segoe UI" pitchFamily="34" charset="0"/>
              </a:rPr>
              <a:t>Custom production</a:t>
            </a:r>
          </a:p>
        </p:txBody>
      </p:sp>
      <p:sp>
        <p:nvSpPr>
          <p:cNvPr id="256" name="Benefits of using Teams Meetings">
            <a:extLst>
              <a:ext uri="{FF2B5EF4-FFF2-40B4-BE49-F238E27FC236}">
                <a16:creationId xmlns:a16="http://schemas.microsoft.com/office/drawing/2014/main" id="{881B42DA-2614-47AA-B656-5B53DD055C86}"/>
              </a:ext>
              <a:ext uri="{C183D7F6-B498-43B3-948B-1728B52AA6E4}">
                <adec:decorative xmlns:adec="http://schemas.microsoft.com/office/drawing/2017/decorative" val="1"/>
              </a:ext>
            </a:extLst>
          </p:cNvPr>
          <p:cNvSpPr/>
          <p:nvPr/>
        </p:nvSpPr>
        <p:spPr bwMode="auto">
          <a:xfrm>
            <a:off x="2216064" y="4537952"/>
            <a:ext cx="9044926" cy="1911387"/>
          </a:xfrm>
          <a:prstGeom prst="rect">
            <a:avLst/>
          </a:prstGeom>
          <a:solidFill>
            <a:srgbClr val="EAEAEA"/>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marL="1851909" defTabSz="913751" fontAlgn="base">
              <a:lnSpc>
                <a:spcPct val="90000"/>
              </a:lnSpc>
              <a:spcBef>
                <a:spcPct val="0"/>
              </a:spcBef>
              <a:spcAft>
                <a:spcPct val="0"/>
              </a:spcAft>
            </a:pPr>
            <a:endParaRPr lang="en-US" sz="1345">
              <a:solidFill>
                <a:srgbClr val="323232"/>
              </a:solidFill>
              <a:latin typeface="Segoe UI" panose="020B0502040204020203" pitchFamily="34" charset="0"/>
              <a:cs typeface="Segoe UI" panose="020B0502040204020203" pitchFamily="34" charset="0"/>
            </a:endParaRPr>
          </a:p>
        </p:txBody>
      </p:sp>
      <p:grpSp>
        <p:nvGrpSpPr>
          <p:cNvPr id="257" name="Group 256" descr="Teams, Yammer, Microsoft Stream Icons">
            <a:extLst>
              <a:ext uri="{FF2B5EF4-FFF2-40B4-BE49-F238E27FC236}">
                <a16:creationId xmlns:a16="http://schemas.microsoft.com/office/drawing/2014/main" id="{9033DDFE-C97E-451B-8D6A-62D5D4DE29B1}"/>
              </a:ext>
            </a:extLst>
          </p:cNvPr>
          <p:cNvGrpSpPr/>
          <p:nvPr/>
        </p:nvGrpSpPr>
        <p:grpSpPr>
          <a:xfrm>
            <a:off x="2426004" y="4775608"/>
            <a:ext cx="1705347" cy="477676"/>
            <a:chOff x="2390166" y="4851231"/>
            <a:chExt cx="1809668" cy="506896"/>
          </a:xfrm>
        </p:grpSpPr>
        <p:pic>
          <p:nvPicPr>
            <p:cNvPr id="258" name="Picture 257">
              <a:extLst>
                <a:ext uri="{FF2B5EF4-FFF2-40B4-BE49-F238E27FC236}">
                  <a16:creationId xmlns:a16="http://schemas.microsoft.com/office/drawing/2014/main" id="{FF579BAB-567B-432E-931C-74DA41290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166" y="4870680"/>
              <a:ext cx="503225" cy="467999"/>
            </a:xfrm>
            <a:prstGeom prst="rect">
              <a:avLst/>
            </a:prstGeom>
          </p:spPr>
        </p:pic>
        <p:pic>
          <p:nvPicPr>
            <p:cNvPr id="259" name="Picture 258">
              <a:extLst>
                <a:ext uri="{FF2B5EF4-FFF2-40B4-BE49-F238E27FC236}">
                  <a16:creationId xmlns:a16="http://schemas.microsoft.com/office/drawing/2014/main" id="{BE1FA101-6B85-4B0F-91C0-CD31EF1FF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6136" y="4856434"/>
              <a:ext cx="496491" cy="496491"/>
            </a:xfrm>
            <a:prstGeom prst="rect">
              <a:avLst/>
            </a:prstGeom>
          </p:spPr>
        </p:pic>
        <p:pic>
          <p:nvPicPr>
            <p:cNvPr id="260" name="Picture 259">
              <a:extLst>
                <a:ext uri="{FF2B5EF4-FFF2-40B4-BE49-F238E27FC236}">
                  <a16:creationId xmlns:a16="http://schemas.microsoft.com/office/drawing/2014/main" id="{7DBD946D-398F-4F66-8F18-F65C7B0BE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38" y="4851231"/>
              <a:ext cx="506896" cy="506896"/>
            </a:xfrm>
            <a:prstGeom prst="rect">
              <a:avLst/>
            </a:prstGeom>
          </p:spPr>
        </p:pic>
      </p:grpSp>
      <p:sp>
        <p:nvSpPr>
          <p:cNvPr id="261" name="Rectangle 260">
            <a:extLst>
              <a:ext uri="{FF2B5EF4-FFF2-40B4-BE49-F238E27FC236}">
                <a16:creationId xmlns:a16="http://schemas.microsoft.com/office/drawing/2014/main" id="{20E72ACB-A8F2-419B-955E-A52D064045A4}"/>
              </a:ext>
            </a:extLst>
          </p:cNvPr>
          <p:cNvSpPr/>
          <p:nvPr/>
        </p:nvSpPr>
        <p:spPr>
          <a:xfrm>
            <a:off x="2477671" y="5474728"/>
            <a:ext cx="1599527" cy="579315"/>
          </a:xfrm>
          <a:prstGeom prst="rect">
            <a:avLst/>
          </a:prstGeom>
        </p:spPr>
        <p:txBody>
          <a:bodyPr wrap="none">
            <a:spAutoFit/>
          </a:bodyPr>
          <a:lstStyle/>
          <a:p>
            <a:pPr algn="ctr" defTabSz="913751" fontAlgn="base">
              <a:lnSpc>
                <a:spcPct val="90000"/>
              </a:lnSpc>
              <a:spcBef>
                <a:spcPct val="0"/>
              </a:spcBef>
              <a:spcAft>
                <a:spcPct val="0"/>
              </a:spcAft>
            </a:pPr>
            <a:r>
              <a:rPr lang="en-US" sz="1568">
                <a:solidFill>
                  <a:srgbClr val="000000"/>
                </a:solidFill>
                <a:latin typeface="Segoe UI Semibold"/>
                <a:cs typeface="Segoe UI" pitchFamily="34" charset="0"/>
              </a:rPr>
              <a:t>Recommended:</a:t>
            </a:r>
            <a:br>
              <a:rPr lang="en-US" sz="1568">
                <a:solidFill>
                  <a:srgbClr val="000000"/>
                </a:solidFill>
                <a:latin typeface="Segoe UI Semibold"/>
                <a:cs typeface="Segoe UI" pitchFamily="34" charset="0"/>
              </a:rPr>
            </a:br>
            <a:r>
              <a:rPr lang="en-US" sz="1961" b="1">
                <a:solidFill>
                  <a:srgbClr val="000000"/>
                </a:solidFill>
                <a:latin typeface="Segoe UI Semibold"/>
                <a:cs typeface="Segoe UI" pitchFamily="34" charset="0"/>
              </a:rPr>
              <a:t>Live Events</a:t>
            </a:r>
          </a:p>
        </p:txBody>
      </p:sp>
      <p:cxnSp>
        <p:nvCxnSpPr>
          <p:cNvPr id="262" name="Straight Connector 261">
            <a:extLst>
              <a:ext uri="{FF2B5EF4-FFF2-40B4-BE49-F238E27FC236}">
                <a16:creationId xmlns:a16="http://schemas.microsoft.com/office/drawing/2014/main" id="{D12D97CE-F076-4C73-84CF-606AF9DEF28F}"/>
              </a:ext>
              <a:ext uri="{C183D7F6-B498-43B3-948B-1728B52AA6E4}">
                <adec:decorative xmlns:adec="http://schemas.microsoft.com/office/drawing/2017/decorative" val="1"/>
              </a:ext>
            </a:extLst>
          </p:cNvPr>
          <p:cNvCxnSpPr>
            <a:cxnSpLocks/>
          </p:cNvCxnSpPr>
          <p:nvPr/>
        </p:nvCxnSpPr>
        <p:spPr>
          <a:xfrm>
            <a:off x="4433599" y="4738977"/>
            <a:ext cx="0" cy="1462851"/>
          </a:xfrm>
          <a:prstGeom prst="line">
            <a:avLst/>
          </a:prstGeom>
          <a:ln>
            <a:solidFill>
              <a:schemeClr val="bg1">
                <a:lumMod val="50000"/>
              </a:schemeClr>
            </a:solidFill>
          </a:ln>
          <a:effectLst>
            <a:outerShdw dist="12700" algn="l"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263" name="Rectangle 262">
            <a:extLst>
              <a:ext uri="{FF2B5EF4-FFF2-40B4-BE49-F238E27FC236}">
                <a16:creationId xmlns:a16="http://schemas.microsoft.com/office/drawing/2014/main" id="{04A49972-1E44-456C-A285-03CB2D7A7F3A}"/>
              </a:ext>
            </a:extLst>
          </p:cNvPr>
          <p:cNvSpPr/>
          <p:nvPr/>
        </p:nvSpPr>
        <p:spPr>
          <a:xfrm>
            <a:off x="4593261" y="4633857"/>
            <a:ext cx="6185567" cy="1308424"/>
          </a:xfrm>
          <a:prstGeom prst="rect">
            <a:avLst/>
          </a:prstGeom>
        </p:spPr>
        <p:txBody>
          <a:bodyPr wrap="square">
            <a:spAutoFit/>
          </a:bodyPr>
          <a:lstStyle/>
          <a:p>
            <a:pPr defTabSz="913751" fontAlgn="base">
              <a:lnSpc>
                <a:spcPct val="114000"/>
              </a:lnSpc>
              <a:spcBef>
                <a:spcPct val="0"/>
              </a:spcBef>
              <a:spcAft>
                <a:spcPct val="0"/>
              </a:spcAft>
              <a:buClr>
                <a:srgbClr val="0078D4"/>
              </a:buClr>
              <a:buSzPct val="75000"/>
            </a:pPr>
            <a:r>
              <a:rPr lang="en-US" sz="1568" b="1">
                <a:solidFill>
                  <a:srgbClr val="000000"/>
                </a:solidFill>
                <a:latin typeface="Segoe UI" panose="020B0502040204020203" pitchFamily="34" charset="0"/>
                <a:cs typeface="Segoe UI" panose="020B0502040204020203" pitchFamily="34" charset="0"/>
              </a:rPr>
              <a:t>Manage the attendee experience</a:t>
            </a:r>
          </a:p>
          <a:p>
            <a:pPr marL="164960" indent="-164960" defTabSz="913751" fontAlgn="base">
              <a:lnSpc>
                <a:spcPct val="114000"/>
              </a:lnSpc>
              <a:spcBef>
                <a:spcPct val="0"/>
              </a:spcBef>
              <a:spcAft>
                <a:spcPct val="0"/>
              </a:spcAft>
              <a:buClr>
                <a:srgbClr val="0078D4"/>
              </a:buClr>
              <a:buSzPct val="75000"/>
              <a:buFont typeface="Arial" panose="020B0604020202020204" pitchFamily="34" charset="0"/>
              <a:buChar char="•"/>
            </a:pPr>
            <a:r>
              <a:rPr lang="en-US" sz="1372">
                <a:solidFill>
                  <a:srgbClr val="000000"/>
                </a:solidFill>
                <a:latin typeface="Segoe UI" panose="020B0502040204020203" pitchFamily="34" charset="0"/>
                <a:cs typeface="Segoe UI" panose="020B0502040204020203" pitchFamily="34" charset="0"/>
              </a:rPr>
              <a:t>Multiple Live Event options for maximum flexibility</a:t>
            </a:r>
          </a:p>
          <a:p>
            <a:pPr marL="164960" indent="-164960" defTabSz="913751" fontAlgn="base">
              <a:lnSpc>
                <a:spcPct val="114000"/>
              </a:lnSpc>
              <a:spcBef>
                <a:spcPct val="0"/>
              </a:spcBef>
              <a:spcAft>
                <a:spcPct val="0"/>
              </a:spcAft>
              <a:buClr>
                <a:srgbClr val="0078D4"/>
              </a:buClr>
              <a:buSzPct val="75000"/>
              <a:buFont typeface="Arial" panose="020B0604020202020204" pitchFamily="34" charset="0"/>
              <a:buChar char="•"/>
            </a:pPr>
            <a:r>
              <a:rPr lang="en-US" sz="1372">
                <a:solidFill>
                  <a:srgbClr val="000000"/>
                </a:solidFill>
                <a:latin typeface="Segoe UI" panose="020B0502040204020203" pitchFamily="34" charset="0"/>
                <a:cs typeface="Segoe UI" panose="020B0502040204020203" pitchFamily="34" charset="0"/>
              </a:rPr>
              <a:t>Broad scale and highly managed content experience</a:t>
            </a:r>
          </a:p>
          <a:p>
            <a:pPr marL="164960" indent="-164960" defTabSz="913751" fontAlgn="base">
              <a:lnSpc>
                <a:spcPct val="114000"/>
              </a:lnSpc>
              <a:spcBef>
                <a:spcPct val="0"/>
              </a:spcBef>
              <a:spcAft>
                <a:spcPct val="0"/>
              </a:spcAft>
              <a:buClr>
                <a:srgbClr val="0078D4"/>
              </a:buClr>
              <a:buSzPct val="75000"/>
              <a:buFont typeface="Arial" panose="020B0604020202020204" pitchFamily="34" charset="0"/>
              <a:buChar char="•"/>
            </a:pPr>
            <a:r>
              <a:rPr lang="en-US" sz="1372">
                <a:solidFill>
                  <a:srgbClr val="000000"/>
                </a:solidFill>
                <a:latin typeface="Segoe UI" panose="020B0502040204020203" pitchFamily="34" charset="0"/>
                <a:cs typeface="Segoe UI" panose="020B0502040204020203" pitchFamily="34" charset="0"/>
              </a:rPr>
              <a:t>Supports self-produced to custom production scenarios</a:t>
            </a:r>
          </a:p>
          <a:p>
            <a:pPr marL="164960" indent="-164960" defTabSz="913751" fontAlgn="base">
              <a:lnSpc>
                <a:spcPct val="114000"/>
              </a:lnSpc>
              <a:spcBef>
                <a:spcPct val="0"/>
              </a:spcBef>
              <a:spcAft>
                <a:spcPct val="0"/>
              </a:spcAft>
              <a:buClr>
                <a:srgbClr val="0078D4"/>
              </a:buClr>
              <a:buSzPct val="75000"/>
              <a:buFont typeface="Arial" panose="020B0604020202020204" pitchFamily="34" charset="0"/>
              <a:buChar char="•"/>
            </a:pPr>
            <a:r>
              <a:rPr lang="en-US" sz="1372">
                <a:solidFill>
                  <a:srgbClr val="000000"/>
                </a:solidFill>
                <a:latin typeface="Segoe UI" panose="020B0502040204020203" pitchFamily="34" charset="0"/>
                <a:cs typeface="Segoe UI" panose="020B0502040204020203" pitchFamily="34" charset="0"/>
              </a:rPr>
              <a:t>Live Events can be publicized as a part of an engagement community</a:t>
            </a:r>
          </a:p>
        </p:txBody>
      </p:sp>
      <p:sp>
        <p:nvSpPr>
          <p:cNvPr id="3" name="TextBox 2">
            <a:extLst>
              <a:ext uri="{FF2B5EF4-FFF2-40B4-BE49-F238E27FC236}">
                <a16:creationId xmlns:a16="http://schemas.microsoft.com/office/drawing/2014/main" id="{0216AA04-DB78-4C47-AB49-6D03B3EEC962}"/>
              </a:ext>
            </a:extLst>
          </p:cNvPr>
          <p:cNvSpPr txBox="1"/>
          <p:nvPr/>
        </p:nvSpPr>
        <p:spPr>
          <a:xfrm>
            <a:off x="4593260" y="5995265"/>
            <a:ext cx="5645902" cy="362072"/>
          </a:xfrm>
          <a:prstGeom prst="rect">
            <a:avLst/>
          </a:prstGeom>
          <a:noFill/>
        </p:spPr>
        <p:txBody>
          <a:bodyPr wrap="square" rtlCol="0">
            <a:spAutoFit/>
          </a:bodyPr>
          <a:lstStyle/>
          <a:p>
            <a:pPr defTabSz="914367"/>
            <a:r>
              <a:rPr lang="en-US" sz="1765" b="1">
                <a:solidFill>
                  <a:srgbClr val="000000"/>
                </a:solidFill>
                <a:latin typeface="Segoe UI" panose="020B0502040204020203" pitchFamily="34" charset="0"/>
                <a:cs typeface="Segoe UI" panose="020B0502040204020203" pitchFamily="34" charset="0"/>
              </a:rPr>
              <a:t>Next Step: Follow Live Event selection decision tree</a:t>
            </a:r>
          </a:p>
        </p:txBody>
      </p:sp>
      <p:sp>
        <p:nvSpPr>
          <p:cNvPr id="2" name="Footer Placeholder 5">
            <a:extLst>
              <a:ext uri="{FF2B5EF4-FFF2-40B4-BE49-F238E27FC236}">
                <a16:creationId xmlns:a16="http://schemas.microsoft.com/office/drawing/2014/main" id="{A5B4E6E6-1D64-4D14-9C42-76AF433A0C76}"/>
              </a:ext>
            </a:extLst>
          </p:cNvPr>
          <p:cNvSpPr txBox="1">
            <a:spLocks/>
          </p:cNvSpPr>
          <p:nvPr/>
        </p:nvSpPr>
        <p:spPr>
          <a:xfrm>
            <a:off x="361840" y="6543159"/>
            <a:ext cx="11586711" cy="118279"/>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14192">
              <a:defRPr/>
            </a:pPr>
            <a:r>
              <a:rPr lang="en-US" sz="784">
                <a:solidFill>
                  <a:prstClr val="black"/>
                </a:solidFill>
                <a:latin typeface="Segoe UI"/>
              </a:rPr>
              <a:t>© Microsoft Corporation                                                                                  								                      Microsoft 365 </a:t>
            </a:r>
          </a:p>
        </p:txBody>
      </p:sp>
      <p:sp>
        <p:nvSpPr>
          <p:cNvPr id="6" name="Arrow: Right 5">
            <a:extLst>
              <a:ext uri="{FF2B5EF4-FFF2-40B4-BE49-F238E27FC236}">
                <a16:creationId xmlns:a16="http://schemas.microsoft.com/office/drawing/2014/main" id="{D60D5897-74A0-4936-8520-ED5A7C041A06}"/>
              </a:ext>
              <a:ext uri="{C183D7F6-B498-43B3-948B-1728B52AA6E4}">
                <adec:decorative xmlns:adec="http://schemas.microsoft.com/office/drawing/2017/decorative" val="1"/>
              </a:ext>
            </a:extLst>
          </p:cNvPr>
          <p:cNvSpPr/>
          <p:nvPr/>
        </p:nvSpPr>
        <p:spPr bwMode="auto">
          <a:xfrm rot="10800000" flipH="1">
            <a:off x="10178896" y="6074625"/>
            <a:ext cx="493635" cy="250089"/>
          </a:xfrm>
          <a:prstGeom prst="rightArrow">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solidFill>
                <a:srgbClr val="FFFFFF"/>
              </a:solidFill>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6D9FA735-2D08-4372-86DE-D74479C160DA}"/>
              </a:ext>
              <a:ext uri="{C183D7F6-B498-43B3-948B-1728B52AA6E4}">
                <adec:decorative xmlns:adec="http://schemas.microsoft.com/office/drawing/2017/decorative" val="1"/>
              </a:ext>
            </a:extLst>
          </p:cNvPr>
          <p:cNvSpPr txBox="1"/>
          <p:nvPr/>
        </p:nvSpPr>
        <p:spPr>
          <a:xfrm>
            <a:off x="11772726" y="6094498"/>
            <a:ext cx="419275" cy="323601"/>
          </a:xfrm>
          <a:prstGeom prst="rect">
            <a:avLst/>
          </a:prstGeom>
          <a:solidFill>
            <a:schemeClr val="tx1">
              <a:lumMod val="10000"/>
              <a:lumOff val="90000"/>
            </a:schemeClr>
          </a:solidFill>
        </p:spPr>
        <p:txBody>
          <a:bodyPr wrap="none" lIns="134464" tIns="89642" rIns="134464" bIns="89642" rtlCol="0">
            <a:spAutoFit/>
          </a:bodyPr>
          <a:lstStyle/>
          <a:p>
            <a:pPr algn="r" defTabSz="914367">
              <a:lnSpc>
                <a:spcPct val="90000"/>
              </a:lnSpc>
              <a:spcAft>
                <a:spcPts val="588"/>
              </a:spcAft>
            </a:pPr>
            <a:r>
              <a:rPr lang="en-US" sz="1029">
                <a:solidFill>
                  <a:srgbClr val="2F2F2F"/>
                </a:solidFill>
                <a:latin typeface="Segoe UI Semibold" panose="020B0702040204020203" pitchFamily="34" charset="0"/>
                <a:cs typeface="Segoe UI Semibold" panose="020B0702040204020203" pitchFamily="34" charset="0"/>
              </a:rPr>
              <a:t>25</a:t>
            </a:r>
          </a:p>
        </p:txBody>
      </p:sp>
    </p:spTree>
    <p:extLst>
      <p:ext uri="{BB962C8B-B14F-4D97-AF65-F5344CB8AC3E}">
        <p14:creationId xmlns:p14="http://schemas.microsoft.com/office/powerpoint/2010/main" val="410866781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47" descr="Large mosaic with hundreds of small photos of people.  Illustrative/decorative in nature.">
            <a:extLst>
              <a:ext uri="{FF2B5EF4-FFF2-40B4-BE49-F238E27FC236}">
                <a16:creationId xmlns:a16="http://schemas.microsoft.com/office/drawing/2014/main" id="{A5D4423E-188B-4F65-9813-F0E23080FDAE}"/>
              </a:ext>
            </a:extLst>
          </p:cNvPr>
          <p:cNvPicPr>
            <a:picLocks noChangeAspect="1"/>
          </p:cNvPicPr>
          <p:nvPr/>
        </p:nvPicPr>
        <p:blipFill>
          <a:blip r:embed="rId5"/>
          <a:stretch>
            <a:fillRect/>
          </a:stretch>
        </p:blipFill>
        <p:spPr>
          <a:xfrm>
            <a:off x="293688" y="292100"/>
            <a:ext cx="11603230" cy="6272213"/>
          </a:xfrm>
          <a:prstGeom prst="rect">
            <a:avLst/>
          </a:prstGeom>
        </p:spPr>
      </p:pic>
      <p:pic>
        <p:nvPicPr>
          <p:cNvPr id="9" name="Picture 8">
            <a:extLst>
              <a:ext uri="{FF2B5EF4-FFF2-40B4-BE49-F238E27FC236}">
                <a16:creationId xmlns:a16="http://schemas.microsoft.com/office/drawing/2014/main" id="{1AFDA3D0-2F20-48B5-94FA-3B3F91E726DC}"/>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08869" y="5124086"/>
            <a:ext cx="523182" cy="474981"/>
          </a:xfrm>
          <a:prstGeom prst="rect">
            <a:avLst/>
          </a:prstGeom>
        </p:spPr>
      </p:pic>
      <p:pic>
        <p:nvPicPr>
          <p:cNvPr id="10" name="Picture 9">
            <a:extLst>
              <a:ext uri="{FF2B5EF4-FFF2-40B4-BE49-F238E27FC236}">
                <a16:creationId xmlns:a16="http://schemas.microsoft.com/office/drawing/2014/main" id="{A8E83138-1412-41BD-AFC9-B756735C44F8}"/>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323347" y="5590884"/>
            <a:ext cx="521238" cy="474981"/>
          </a:xfrm>
          <a:prstGeom prst="rect">
            <a:avLst/>
          </a:prstGeom>
        </p:spPr>
      </p:pic>
      <p:pic>
        <p:nvPicPr>
          <p:cNvPr id="11" name="Picture 10">
            <a:extLst>
              <a:ext uri="{FF2B5EF4-FFF2-40B4-BE49-F238E27FC236}">
                <a16:creationId xmlns:a16="http://schemas.microsoft.com/office/drawing/2014/main" id="{CAF6138C-180D-48E3-A46A-0298ABDBA38E}"/>
              </a:ext>
              <a:ext uri="{C183D7F6-B498-43B3-948B-1728B52AA6E4}">
                <adec:decorative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61231" y="2220861"/>
            <a:ext cx="521620" cy="469115"/>
          </a:xfrm>
          <a:prstGeom prst="rect">
            <a:avLst/>
          </a:prstGeom>
        </p:spPr>
      </p:pic>
      <p:pic>
        <p:nvPicPr>
          <p:cNvPr id="12" name="Picture 11">
            <a:extLst>
              <a:ext uri="{FF2B5EF4-FFF2-40B4-BE49-F238E27FC236}">
                <a16:creationId xmlns:a16="http://schemas.microsoft.com/office/drawing/2014/main" id="{867C78C2-7855-46C7-ACAD-904063988768}"/>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158358" y="1267117"/>
            <a:ext cx="521620" cy="469114"/>
          </a:xfrm>
          <a:prstGeom prst="rect">
            <a:avLst/>
          </a:prstGeom>
        </p:spPr>
      </p:pic>
      <p:pic>
        <p:nvPicPr>
          <p:cNvPr id="13" name="Picture 12">
            <a:extLst>
              <a:ext uri="{FF2B5EF4-FFF2-40B4-BE49-F238E27FC236}">
                <a16:creationId xmlns:a16="http://schemas.microsoft.com/office/drawing/2014/main" id="{466AF576-C26B-4A67-BAFD-AEF4BC9A6277}"/>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517301" y="5590884"/>
            <a:ext cx="522210" cy="474981"/>
          </a:xfrm>
          <a:prstGeom prst="rect">
            <a:avLst/>
          </a:prstGeom>
        </p:spPr>
      </p:pic>
      <p:pic>
        <p:nvPicPr>
          <p:cNvPr id="14" name="Picture 13">
            <a:extLst>
              <a:ext uri="{FF2B5EF4-FFF2-40B4-BE49-F238E27FC236}">
                <a16:creationId xmlns:a16="http://schemas.microsoft.com/office/drawing/2014/main" id="{3FC8EB5E-443D-4464-8AB6-4184A1441F1D}"/>
              </a:ext>
              <a:ext uri="{C183D7F6-B498-43B3-948B-1728B52AA6E4}">
                <adec:decorative xmlns:adec="http://schemas.microsoft.com/office/drawing/2017/decorative" val="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801727" y="3684763"/>
            <a:ext cx="521620" cy="469114"/>
          </a:xfrm>
          <a:prstGeom prst="rect">
            <a:avLst/>
          </a:prstGeom>
        </p:spPr>
      </p:pic>
      <p:pic>
        <p:nvPicPr>
          <p:cNvPr id="15" name="Picture 14">
            <a:extLst>
              <a:ext uri="{FF2B5EF4-FFF2-40B4-BE49-F238E27FC236}">
                <a16:creationId xmlns:a16="http://schemas.microsoft.com/office/drawing/2014/main" id="{5399B6A1-369F-43B7-A81C-CDA624C1A1C1}"/>
              </a:ext>
              <a:ext uri="{C183D7F6-B498-43B3-948B-1728B52AA6E4}">
                <adec:decorative xmlns:adec="http://schemas.microsoft.com/office/drawing/2017/decorative" val="1"/>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104644" y="2235009"/>
            <a:ext cx="523543" cy="469114"/>
          </a:xfrm>
          <a:prstGeom prst="rect">
            <a:avLst/>
          </a:prstGeom>
        </p:spPr>
      </p:pic>
      <p:pic>
        <p:nvPicPr>
          <p:cNvPr id="16" name="Picture 15">
            <a:extLst>
              <a:ext uri="{FF2B5EF4-FFF2-40B4-BE49-F238E27FC236}">
                <a16:creationId xmlns:a16="http://schemas.microsoft.com/office/drawing/2014/main" id="{427D1B82-A5C3-49C2-9C73-29B2CE91DE82}"/>
              </a:ext>
              <a:ext uri="{C183D7F6-B498-43B3-948B-1728B52AA6E4}">
                <adec:decorative xmlns:adec="http://schemas.microsoft.com/office/drawing/2017/decorative" val="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464513" y="2704123"/>
            <a:ext cx="523756" cy="469114"/>
          </a:xfrm>
          <a:prstGeom prst="rect">
            <a:avLst/>
          </a:prstGeom>
        </p:spPr>
      </p:pic>
      <p:pic>
        <p:nvPicPr>
          <p:cNvPr id="17" name="Picture 16">
            <a:extLst>
              <a:ext uri="{FF2B5EF4-FFF2-40B4-BE49-F238E27FC236}">
                <a16:creationId xmlns:a16="http://schemas.microsoft.com/office/drawing/2014/main" id="{6E1C9DFA-457B-40E7-8018-4BA6E41D15F2}"/>
              </a:ext>
              <a:ext uri="{C183D7F6-B498-43B3-948B-1728B52AA6E4}">
                <adec:decorative xmlns:adec="http://schemas.microsoft.com/office/drawing/2017/decorative" val="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211039" y="4159744"/>
            <a:ext cx="521620" cy="469114"/>
          </a:xfrm>
          <a:prstGeom prst="rect">
            <a:avLst/>
          </a:prstGeom>
        </p:spPr>
      </p:pic>
      <p:pic>
        <p:nvPicPr>
          <p:cNvPr id="18" name="Picture 17">
            <a:extLst>
              <a:ext uri="{FF2B5EF4-FFF2-40B4-BE49-F238E27FC236}">
                <a16:creationId xmlns:a16="http://schemas.microsoft.com/office/drawing/2014/main" id="{30E6EBC1-8A0B-45CE-82F9-25E9E459149A}"/>
              </a:ext>
              <a:ext uri="{C183D7F6-B498-43B3-948B-1728B52AA6E4}">
                <adec:decorative xmlns:adec="http://schemas.microsoft.com/office/drawing/2017/decorative" val="1"/>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3464513" y="3675569"/>
            <a:ext cx="520649" cy="469114"/>
          </a:xfrm>
          <a:prstGeom prst="rect">
            <a:avLst/>
          </a:prstGeom>
        </p:spPr>
      </p:pic>
      <p:pic>
        <p:nvPicPr>
          <p:cNvPr id="19" name="Picture 18">
            <a:extLst>
              <a:ext uri="{FF2B5EF4-FFF2-40B4-BE49-F238E27FC236}">
                <a16:creationId xmlns:a16="http://schemas.microsoft.com/office/drawing/2014/main" id="{23CF1FDD-DC6B-42C9-8C5B-DF286A6E1645}"/>
              </a:ext>
              <a:ext uri="{C183D7F6-B498-43B3-948B-1728B52AA6E4}">
                <adec:decorative xmlns:adec="http://schemas.microsoft.com/office/drawing/2017/decorative" val="1"/>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2931548" y="1738267"/>
            <a:ext cx="520649" cy="469114"/>
          </a:xfrm>
          <a:prstGeom prst="rect">
            <a:avLst/>
          </a:prstGeom>
        </p:spPr>
      </p:pic>
      <p:pic>
        <p:nvPicPr>
          <p:cNvPr id="20" name="Picture 19">
            <a:extLst>
              <a:ext uri="{FF2B5EF4-FFF2-40B4-BE49-F238E27FC236}">
                <a16:creationId xmlns:a16="http://schemas.microsoft.com/office/drawing/2014/main" id="{7BEAA807-390B-4A24-830E-204DA7FB72A9}"/>
              </a:ext>
              <a:ext uri="{C183D7F6-B498-43B3-948B-1728B52AA6E4}">
                <adec:decorative xmlns:adec="http://schemas.microsoft.com/office/drawing/2017/decorative" val="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509857" y="4159744"/>
            <a:ext cx="521620" cy="469114"/>
          </a:xfrm>
          <a:prstGeom prst="rect">
            <a:avLst/>
          </a:prstGeom>
        </p:spPr>
      </p:pic>
      <p:pic>
        <p:nvPicPr>
          <p:cNvPr id="21" name="Picture 20">
            <a:extLst>
              <a:ext uri="{FF2B5EF4-FFF2-40B4-BE49-F238E27FC236}">
                <a16:creationId xmlns:a16="http://schemas.microsoft.com/office/drawing/2014/main" id="{D948F64A-FB11-40B9-B38E-58E103B34116}"/>
              </a:ext>
              <a:ext uri="{C183D7F6-B498-43B3-948B-1728B52AA6E4}">
                <adec:decorative xmlns:adec="http://schemas.microsoft.com/office/drawing/2017/decorative" val="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930769" y="5115903"/>
            <a:ext cx="522209" cy="474981"/>
          </a:xfrm>
          <a:prstGeom prst="rect">
            <a:avLst/>
          </a:prstGeom>
        </p:spPr>
      </p:pic>
      <p:pic>
        <p:nvPicPr>
          <p:cNvPr id="23" name="y2mate.com - Children interrupt BBC News interview - BBC News_Mh4f9AYRCZY_1080p">
            <a:hlinkClick r:id="" action="ppaction://media"/>
            <a:extLst>
              <a:ext uri="{FF2B5EF4-FFF2-40B4-BE49-F238E27FC236}">
                <a16:creationId xmlns:a16="http://schemas.microsoft.com/office/drawing/2014/main" id="{CE1DFC75-4CD3-40CA-A42A-F9F9146B6FFA}"/>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18828" r="18643"/>
          <a:stretch/>
        </p:blipFill>
        <p:spPr>
          <a:xfrm>
            <a:off x="6625644" y="4153877"/>
            <a:ext cx="523543" cy="470976"/>
          </a:xfrm>
          <a:prstGeom prst="rect">
            <a:avLst/>
          </a:prstGeom>
        </p:spPr>
      </p:pic>
      <p:pic>
        <p:nvPicPr>
          <p:cNvPr id="24" name="Picture 23">
            <a:extLst>
              <a:ext uri="{FF2B5EF4-FFF2-40B4-BE49-F238E27FC236}">
                <a16:creationId xmlns:a16="http://schemas.microsoft.com/office/drawing/2014/main" id="{E5AB833C-5DC6-4C68-89BF-17CE34137950}"/>
              </a:ext>
              <a:ext uri="{C183D7F6-B498-43B3-948B-1728B52AA6E4}">
                <adec:decorative xmlns:adec="http://schemas.microsoft.com/office/drawing/2017/decorative" val="1"/>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6106276" y="6089332"/>
            <a:ext cx="521211" cy="474981"/>
          </a:xfrm>
          <a:prstGeom prst="rect">
            <a:avLst/>
          </a:prstGeom>
        </p:spPr>
      </p:pic>
      <p:sp>
        <p:nvSpPr>
          <p:cNvPr id="32" name="Rectangle 31">
            <a:extLst>
              <a:ext uri="{FF2B5EF4-FFF2-40B4-BE49-F238E27FC236}">
                <a16:creationId xmlns:a16="http://schemas.microsoft.com/office/drawing/2014/main" id="{73287F45-4241-4E87-8498-370263098491}"/>
              </a:ext>
              <a:ext uri="{C183D7F6-B498-43B3-948B-1728B52AA6E4}">
                <adec:decorative xmlns:adec="http://schemas.microsoft.com/office/drawing/2017/decorative" val="1"/>
              </a:ext>
            </a:extLst>
          </p:cNvPr>
          <p:cNvSpPr/>
          <p:nvPr/>
        </p:nvSpPr>
        <p:spPr bwMode="auto">
          <a:xfrm>
            <a:off x="281307" y="288193"/>
            <a:ext cx="11629387" cy="6281614"/>
          </a:xfrm>
          <a:prstGeom prst="rect">
            <a:avLst/>
          </a:prstGeom>
          <a:solidFill>
            <a:srgbClr val="00000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B080CA8F-4AE4-4D8C-AF9F-1DED2CEE3E5D}"/>
              </a:ext>
            </a:extLst>
          </p:cNvPr>
          <p:cNvSpPr>
            <a:spLocks noGrp="1"/>
          </p:cNvSpPr>
          <p:nvPr>
            <p:ph type="title" idx="4294967295"/>
          </p:nvPr>
        </p:nvSpPr>
        <p:spPr>
          <a:xfrm>
            <a:off x="2930769" y="3075057"/>
            <a:ext cx="633046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glow rad="228600">
                    <a:srgbClr val="000000">
                      <a:alpha val="40000"/>
                    </a:srgbClr>
                  </a:glow>
                </a:effectLst>
                <a:uLnTx/>
                <a:uFillTx/>
                <a:latin typeface="Segoe UI Semibold" panose="020B0702040204020203" pitchFamily="34" charset="0"/>
                <a:ea typeface="+mn-ea"/>
                <a:cs typeface="Segoe UI Semibold" panose="020B0702040204020203" pitchFamily="34" charset="0"/>
              </a:rPr>
              <a:t>We’re in this together</a:t>
            </a:r>
          </a:p>
        </p:txBody>
      </p:sp>
      <p:sp>
        <p:nvSpPr>
          <p:cNvPr id="3" name="Freeform: Shape 2">
            <a:extLst>
              <a:ext uri="{FF2B5EF4-FFF2-40B4-BE49-F238E27FC236}">
                <a16:creationId xmlns:a16="http://schemas.microsoft.com/office/drawing/2014/main" id="{343AAF5F-CA4F-4240-B3D9-FFA829B0B2FC}"/>
              </a:ext>
              <a:ext uri="{C183D7F6-B498-43B3-948B-1728B52AA6E4}">
                <adec:decorative xmlns:adec="http://schemas.microsoft.com/office/drawing/2017/decorative" val="1"/>
              </a:ext>
            </a:extLst>
          </p:cNvPr>
          <p:cNvSpPr/>
          <p:nvPr/>
        </p:nvSpPr>
        <p:spPr bwMode="auto">
          <a:xfrm>
            <a:off x="1" y="-1"/>
            <a:ext cx="12182619" cy="6859430"/>
          </a:xfrm>
          <a:custGeom>
            <a:avLst/>
            <a:gdLst>
              <a:gd name="connsiteX0" fmla="*/ 284425 w 12182619"/>
              <a:gd name="connsiteY0" fmla="*/ 287879 h 6859430"/>
              <a:gd name="connsiteX1" fmla="*/ 284425 w 12182619"/>
              <a:gd name="connsiteY1" fmla="*/ 6571551 h 6859430"/>
              <a:gd name="connsiteX2" fmla="*/ 11898194 w 12182619"/>
              <a:gd name="connsiteY2" fmla="*/ 6571551 h 6859430"/>
              <a:gd name="connsiteX3" fmla="*/ 11898194 w 12182619"/>
              <a:gd name="connsiteY3" fmla="*/ 287879 h 6859430"/>
              <a:gd name="connsiteX4" fmla="*/ 11898194 w 12182619"/>
              <a:gd name="connsiteY4" fmla="*/ 0 h 6859430"/>
              <a:gd name="connsiteX5" fmla="*/ 12182619 w 12182619"/>
              <a:gd name="connsiteY5" fmla="*/ 0 h 6859430"/>
              <a:gd name="connsiteX6" fmla="*/ 12182619 w 12182619"/>
              <a:gd name="connsiteY6" fmla="*/ 6858000 h 6859430"/>
              <a:gd name="connsiteX7" fmla="*/ 12039599 w 12182619"/>
              <a:gd name="connsiteY7" fmla="*/ 6858000 h 6859430"/>
              <a:gd name="connsiteX8" fmla="*/ 12039599 w 12182619"/>
              <a:gd name="connsiteY8" fmla="*/ 6859430 h 6859430"/>
              <a:gd name="connsiteX9" fmla="*/ 145143 w 12182619"/>
              <a:gd name="connsiteY9" fmla="*/ 6859430 h 6859430"/>
              <a:gd name="connsiteX10" fmla="*/ 145143 w 12182619"/>
              <a:gd name="connsiteY10" fmla="*/ 6858000 h 6859430"/>
              <a:gd name="connsiteX11" fmla="*/ 0 w 12182619"/>
              <a:gd name="connsiteY11" fmla="*/ 6858000 h 6859430"/>
              <a:gd name="connsiteX12" fmla="*/ 0 w 12182619"/>
              <a:gd name="connsiteY12" fmla="*/ 0 h 6859430"/>
              <a:gd name="connsiteX13" fmla="*/ 145142 w 12182619"/>
              <a:gd name="connsiteY13" fmla="*/ 0 h 6859430"/>
              <a:gd name="connsiteX14" fmla="*/ 145142 w 12182619"/>
              <a:gd name="connsiteY14" fmla="*/ 0 h 6859430"/>
              <a:gd name="connsiteX15" fmla="*/ 11898194 w 12182619"/>
              <a:gd name="connsiteY15" fmla="*/ 0 h 685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2619" h="6859430">
                <a:moveTo>
                  <a:pt x="284425" y="287879"/>
                </a:moveTo>
                <a:lnTo>
                  <a:pt x="284425" y="6571551"/>
                </a:lnTo>
                <a:lnTo>
                  <a:pt x="11898194" y="6571551"/>
                </a:lnTo>
                <a:lnTo>
                  <a:pt x="11898194" y="287879"/>
                </a:lnTo>
                <a:close/>
                <a:moveTo>
                  <a:pt x="11898194" y="0"/>
                </a:moveTo>
                <a:lnTo>
                  <a:pt x="12182619" y="0"/>
                </a:lnTo>
                <a:lnTo>
                  <a:pt x="12182619" y="6858000"/>
                </a:lnTo>
                <a:lnTo>
                  <a:pt x="12039599" y="6858000"/>
                </a:lnTo>
                <a:lnTo>
                  <a:pt x="12039599" y="6859430"/>
                </a:lnTo>
                <a:lnTo>
                  <a:pt x="145143" y="6859430"/>
                </a:lnTo>
                <a:lnTo>
                  <a:pt x="145143" y="6858000"/>
                </a:lnTo>
                <a:lnTo>
                  <a:pt x="0" y="6858000"/>
                </a:lnTo>
                <a:lnTo>
                  <a:pt x="0" y="0"/>
                </a:lnTo>
                <a:lnTo>
                  <a:pt x="145142" y="0"/>
                </a:lnTo>
                <a:lnTo>
                  <a:pt x="145142" y="0"/>
                </a:lnTo>
                <a:lnTo>
                  <a:pt x="11898194" y="0"/>
                </a:lnTo>
                <a:close/>
              </a:path>
            </a:pathLst>
          </a:cu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47082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500"/>
                                  </p:stCondLst>
                                  <p:childTnLst>
                                    <p:animMotion origin="layout" path="M 0 0 L 0 0.03056 " pathEditMode="relative" rAng="0" ptsTypes="AA">
                                      <p:cBhvr>
                                        <p:cTn id="9" dur="750" spd="-100000" fill="hold"/>
                                        <p:tgtEl>
                                          <p:spTgt spid="7"/>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6" name="Diagram 5" descr="Meeting Agenda: Inspiration, Information and Tools">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1330011152"/>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2" y="5992938"/>
            <a:ext cx="5684837" cy="646331"/>
          </a:xfrm>
          <a:prstGeom prst="rect">
            <a:avLst/>
          </a:prstGeom>
          <a:noFill/>
        </p:spPr>
        <p:txBody>
          <a:bodyPr wrap="square" lIns="91440" tIns="45720" rIns="91440" bIns="45720" rtlCol="0" anchor="t">
            <a:spAutoFit/>
          </a:bodyPr>
          <a:lstStyle/>
          <a:p>
            <a:r>
              <a:rPr lang="en-US" dirty="0"/>
              <a:t>Find resources from previous calls here:</a:t>
            </a:r>
          </a:p>
          <a:p>
            <a:r>
              <a:rPr lang="en-US" dirty="0"/>
              <a:t>https://adoption.microsoft.com/champion-resources/</a:t>
            </a:r>
          </a:p>
        </p:txBody>
      </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dirty="0">
                <a:solidFill>
                  <a:schemeClr val="bg1"/>
                </a:solidFill>
              </a:rPr>
              <a:t>Agenda</a:t>
            </a:r>
          </a:p>
        </p:txBody>
      </p:sp>
    </p:spTree>
    <p:extLst>
      <p:ext uri="{BB962C8B-B14F-4D97-AF65-F5344CB8AC3E}">
        <p14:creationId xmlns:p14="http://schemas.microsoft.com/office/powerpoint/2010/main" val="83560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D2E1-50B4-4ADA-B5B3-596D1A107FD2}"/>
              </a:ext>
            </a:extLst>
          </p:cNvPr>
          <p:cNvSpPr>
            <a:spLocks noGrp="1"/>
          </p:cNvSpPr>
          <p:nvPr>
            <p:ph type="title"/>
          </p:nvPr>
        </p:nvSpPr>
        <p:spPr>
          <a:xfrm>
            <a:off x="457201" y="843678"/>
            <a:ext cx="11277600" cy="2585323"/>
          </a:xfrm>
        </p:spPr>
        <p:txBody>
          <a:bodyPr/>
          <a:lstStyle/>
          <a:p>
            <a:r>
              <a:rPr lang="en-US" sz="6000" dirty="0">
                <a:cs typeface="Segoe UI"/>
              </a:rPr>
              <a:t>We'd love to hear what you think about today’s call!</a:t>
            </a:r>
            <a:br>
              <a:rPr lang="en-US" sz="6000" dirty="0">
                <a:cs typeface="Segoe UI"/>
              </a:rPr>
            </a:br>
            <a:endParaRPr lang="en-US" sz="6000" dirty="0"/>
          </a:p>
        </p:txBody>
      </p:sp>
      <p:sp>
        <p:nvSpPr>
          <p:cNvPr id="3" name="Text Placeholder 2">
            <a:extLst>
              <a:ext uri="{FF2B5EF4-FFF2-40B4-BE49-F238E27FC236}">
                <a16:creationId xmlns:a16="http://schemas.microsoft.com/office/drawing/2014/main" id="{304B26BC-8764-46F7-BDCE-B1AC2D1C7754}"/>
              </a:ext>
            </a:extLst>
          </p:cNvPr>
          <p:cNvSpPr>
            <a:spLocks noGrp="1"/>
          </p:cNvSpPr>
          <p:nvPr>
            <p:ph type="body" sz="quarter" idx="10"/>
          </p:nvPr>
        </p:nvSpPr>
        <p:spPr>
          <a:xfrm>
            <a:off x="457201" y="3429000"/>
            <a:ext cx="11277600" cy="1748171"/>
          </a:xfrm>
        </p:spPr>
        <p:txBody>
          <a:bodyPr vert="horz" wrap="square" lIns="0" tIns="0" rIns="0" bIns="0" rtlCol="0" anchor="t">
            <a:spAutoFit/>
          </a:bodyPr>
          <a:lstStyle/>
          <a:p>
            <a:r>
              <a:rPr lang="en-US" dirty="0">
                <a:ea typeface="+mn-lt"/>
                <a:cs typeface="+mn-lt"/>
              </a:rPr>
              <a:t>https://aka.ms/Microsoft365ChampionCallFeedback </a:t>
            </a:r>
          </a:p>
          <a:p>
            <a:endParaRPr lang="en-US" dirty="0">
              <a:ea typeface="+mn-lt"/>
              <a:cs typeface="+mn-lt"/>
            </a:endParaRPr>
          </a:p>
          <a:p>
            <a:r>
              <a:rPr lang="en-US" dirty="0">
                <a:ea typeface="+mn-lt"/>
                <a:cs typeface="+mn-lt"/>
              </a:rPr>
              <a:t>At the end of each call, you can rate it and tell us how to make them even more useful in the future. </a:t>
            </a:r>
            <a:endParaRPr lang="en-US" dirty="0"/>
          </a:p>
        </p:txBody>
      </p:sp>
    </p:spTree>
    <p:extLst>
      <p:ext uri="{BB962C8B-B14F-4D97-AF65-F5344CB8AC3E}">
        <p14:creationId xmlns:p14="http://schemas.microsoft.com/office/powerpoint/2010/main" val="4997850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217332" y="840397"/>
            <a:ext cx="11475347" cy="2697988"/>
          </a:xfrm>
        </p:spPr>
        <p:txBody>
          <a:bodyPr/>
          <a:lstStyle/>
          <a:p>
            <a:r>
              <a:rPr lang="en-US" sz="7200" dirty="0">
                <a:latin typeface="Segoe UI Semibold" panose="020B0702040204020203" pitchFamily="34" charset="0"/>
                <a:cs typeface="Segoe UI Semibold" panose="020B0702040204020203" pitchFamily="34" charset="0"/>
              </a:rPr>
              <a:t>RESOURCES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Microsoft Adoption</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https://adoption.microsoft.com </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Monthly Call Resources for Champions https://adoption.microsoft.com/champion-resources</a:t>
            </a:r>
            <a:br>
              <a:rPr lang="en-US" sz="3600" dirty="0">
                <a:latin typeface="Segoe UI Semibold" panose="020B0702040204020203" pitchFamily="34" charset="0"/>
                <a:cs typeface="Segoe UI Semibold" panose="020B0702040204020203" pitchFamily="34" charset="0"/>
              </a:rPr>
            </a:b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COVID-19 Resources from Microsoft</a:t>
            </a:r>
            <a:br>
              <a:rPr lang="en-US" sz="3600" dirty="0">
                <a:latin typeface="Segoe UI Semibold" panose="020B0702040204020203" pitchFamily="34" charset="0"/>
                <a:cs typeface="Segoe UI Semibold" panose="020B0702040204020203" pitchFamily="34" charset="0"/>
              </a:rPr>
            </a:br>
            <a:r>
              <a:rPr lang="en-US" sz="3600" dirty="0">
                <a:latin typeface="Segoe UI Semibold" panose="020B0702040204020203" pitchFamily="34" charset="0"/>
                <a:cs typeface="Segoe UI Semibold" panose="020B0702040204020203" pitchFamily="34" charset="0"/>
              </a:rPr>
              <a:t>https://aka.ms/covid19Info</a:t>
            </a:r>
            <a:br>
              <a:rPr lang="en-US" sz="4400" dirty="0">
                <a:latin typeface="Segoe UI Semibold" panose="020B0702040204020203" pitchFamily="34" charset="0"/>
                <a:cs typeface="Segoe UI Semibold" panose="020B0702040204020203" pitchFamily="34" charset="0"/>
              </a:rPr>
            </a:b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9797993"/>
              </p:ext>
            </p:extLst>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 uri="{C183D7F6-B498-43B3-948B-1728B52AA6E4}">
                <adec:decorative xmlns:adec="http://schemas.microsoft.com/office/drawing/2017/decorative" val="1"/>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 uri="{C183D7F6-B498-43B3-948B-1728B52AA6E4}">
                <adec:decorative xmlns:adec="http://schemas.microsoft.com/office/drawing/2017/decorative" val="1"/>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 uri="{C183D7F6-B498-43B3-948B-1728B52AA6E4}">
                <adec:decorative xmlns:adec="http://schemas.microsoft.com/office/drawing/2017/decorative" val="1"/>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 uri="{C183D7F6-B498-43B3-948B-1728B52AA6E4}">
                <adec:decorative xmlns:adec="http://schemas.microsoft.com/office/drawing/2017/decorative" val="1"/>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Diversity &amp; Inclusion forum</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Tools and Resources</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lang="en-US" sz="2400">
                <a:latin typeface="Segoe UI Semibold" panose="020B0702040204020203" pitchFamily="34" charset="0"/>
                <a:cs typeface="Segoe UI Semibold" panose="020B0702040204020203" pitchFamily="34" charset="0"/>
              </a:rPr>
              <a:t>https://adoption.microsoft.com</a:t>
            </a:r>
            <a:endPar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accent1">
              <a:lumMod val="20000"/>
              <a:lumOff val="8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Microsoft Adoption Hub</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Adoption resources for Microsoft 365 services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rPr>
              <a:t>Microsoft 365 Champion sign up and Information</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lang="en-US">
                <a:gradFill>
                  <a:gsLst>
                    <a:gs pos="2917">
                      <a:srgbClr val="353535"/>
                    </a:gs>
                    <a:gs pos="30000">
                      <a:srgbClr val="353535"/>
                    </a:gs>
                  </a:gsLst>
                  <a:lin ang="5400000" scaled="0"/>
                </a:gradFill>
                <a:latin typeface="Segoe UI Semilight"/>
              </a:rPr>
              <a:t>Microsoft 365 Learning Pathways &amp; Service Adoption Specialist course information </a:t>
            </a:r>
            <a:endParaRPr kumimoji="0" lang="en-US" sz="18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grpSp>
        <p:nvGrpSpPr>
          <p:cNvPr id="26" name="Group 25">
            <a:extLst>
              <a:ext uri="{FF2B5EF4-FFF2-40B4-BE49-F238E27FC236}">
                <a16:creationId xmlns:a16="http://schemas.microsoft.com/office/drawing/2014/main" id="{DA131E2D-1D8D-4ED6-B61B-1EF21ABA86CA}"/>
              </a:ext>
              <a:ext uri="{C183D7F6-B498-43B3-948B-1728B52AA6E4}">
                <adec:decorative xmlns:adec="http://schemas.microsoft.com/office/drawing/2017/decorative" val="1"/>
              </a:ext>
            </a:extLst>
          </p:cNvPr>
          <p:cNvGrpSpPr/>
          <p:nvPr/>
        </p:nvGrpSpPr>
        <p:grpSpPr>
          <a:xfrm>
            <a:off x="1006881" y="4941755"/>
            <a:ext cx="3819119" cy="1026680"/>
            <a:chOff x="3270" y="357092"/>
            <a:chExt cx="3984829" cy="1593931"/>
          </a:xfrm>
          <a:solidFill>
            <a:srgbClr val="D83B01"/>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a:ln>
                    <a:noFill/>
                  </a:ln>
                  <a:solidFill>
                    <a:prstClr val="white"/>
                  </a:solidFill>
                  <a:effectLst/>
                  <a:uLnTx/>
                  <a:uFillTx/>
                  <a:latin typeface="Calibri" panose="020F0502020204030204"/>
                  <a:ea typeface="+mn-ea"/>
                  <a:cs typeface="+mn-cs"/>
                </a:rPr>
                <a:t>Visit Us</a:t>
              </a:r>
            </a:p>
          </p:txBody>
        </p:sp>
      </p:grpSp>
      <p:sp>
        <p:nvSpPr>
          <p:cNvPr id="2" name="Title 1">
            <a:extLst>
              <a:ext uri="{FF2B5EF4-FFF2-40B4-BE49-F238E27FC236}">
                <a16:creationId xmlns:a16="http://schemas.microsoft.com/office/drawing/2014/main" id="{F82B392E-E035-4911-B062-8B613CC69D9F}"/>
              </a:ext>
            </a:extLst>
          </p:cNvPr>
          <p:cNvSpPr>
            <a:spLocks noGrp="1"/>
          </p:cNvSpPr>
          <p:nvPr>
            <p:ph type="title" idx="4294967295"/>
          </p:nvPr>
        </p:nvSpPr>
        <p:spPr/>
        <p:txBody>
          <a:bodyPr/>
          <a:lstStyle/>
          <a:p>
            <a:r>
              <a:rPr lang="en-US" dirty="0"/>
              <a:t>Resources</a:t>
            </a:r>
          </a:p>
        </p:txBody>
      </p:sp>
    </p:spTree>
    <p:extLst>
      <p:ext uri="{BB962C8B-B14F-4D97-AF65-F5344CB8AC3E}">
        <p14:creationId xmlns:p14="http://schemas.microsoft.com/office/powerpoint/2010/main" val="31389449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 uri="{C183D7F6-B498-43B3-948B-1728B52AA6E4}">
                <adec:decorative xmlns:adec="http://schemas.microsoft.com/office/drawing/2017/decorative" val="1"/>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1025165" y="4036376"/>
            <a:ext cx="6366235" cy="523220"/>
          </a:xfrm>
          <a:prstGeom prst="rect">
            <a:avLst/>
          </a:prstGeom>
          <a:noFill/>
        </p:spPr>
        <p:txBody>
          <a:bodyPr wrap="square" lIns="91440" tIns="45720" rIns="91440" bIns="45720" rtlCol="0" anchor="t">
            <a:spAutoFit/>
          </a:bodyPr>
          <a:lstStyle/>
          <a:p>
            <a:pPr algn="r">
              <a:defRPr/>
            </a:pPr>
            <a:r>
              <a:rPr lang="en-US" sz="2800">
                <a:solidFill>
                  <a:srgbClr val="FFFFFF"/>
                </a:solidFill>
                <a:latin typeface="Segoe UI Semibold"/>
                <a:cs typeface="Segoe UI Semibold"/>
              </a:rPr>
              <a:t>Microsoft </a:t>
            </a:r>
            <a:r>
              <a:rPr kumimoji="0" lang="en-US" sz="2800" b="0" i="0" u="none" strike="noStrike" kern="1200" cap="none" spc="0" normalizeH="0" baseline="0" noProof="0">
                <a:ln>
                  <a:noFill/>
                </a:ln>
                <a:solidFill>
                  <a:srgbClr val="FFFFFF"/>
                </a:solidFill>
                <a:effectLst/>
                <a:uLnTx/>
                <a:uFillTx/>
                <a:latin typeface="Segoe UI Semibold"/>
                <a:cs typeface="Segoe UI Semibold"/>
              </a:rPr>
              <a:t>365 Champion Community</a:t>
            </a:r>
            <a:r>
              <a:rPr lang="en-US" sz="2800">
                <a:solidFill>
                  <a:srgbClr val="FFFFFF"/>
                </a:solidFill>
                <a:latin typeface="Segoe UI Semibold"/>
                <a:cs typeface="Segoe UI Semibold"/>
              </a:rPr>
              <a:t>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 name="TextBox 17">
            <a:extLst>
              <a:ext uri="{FF2B5EF4-FFF2-40B4-BE49-F238E27FC236}">
                <a16:creationId xmlns:a16="http://schemas.microsoft.com/office/drawing/2014/main" id="{E79AA27D-0AE5-418F-8362-397B543CDF33}"/>
              </a:ext>
            </a:extLst>
          </p:cNvPr>
          <p:cNvSpPr txBox="1"/>
          <p:nvPr/>
        </p:nvSpPr>
        <p:spPr>
          <a:xfrm>
            <a:off x="1718895" y="6011174"/>
            <a:ext cx="5501250" cy="276999"/>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Segoe UI Light"/>
                <a:cs typeface="Segoe UI Light"/>
              </a:rPr>
              <a:t>https://adoption.microsoft.com</a:t>
            </a:r>
          </a:p>
        </p:txBody>
      </p:sp>
      <p:pic>
        <p:nvPicPr>
          <p:cNvPr id="3" name="Picture 2" descr="A picture containing drawing&#10;&#10;Description automatically generated">
            <a:extLst>
              <a:ext uri="{FF2B5EF4-FFF2-40B4-BE49-F238E27FC236}">
                <a16:creationId xmlns:a16="http://schemas.microsoft.com/office/drawing/2014/main" id="{54DAFD79-2628-4017-8791-31FA7D494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31" y="4124454"/>
            <a:ext cx="339754" cy="339754"/>
          </a:xfrm>
          <a:prstGeom prst="rect">
            <a:avLst/>
          </a:prstGeom>
        </p:spPr>
      </p:pic>
      <p:sp>
        <p:nvSpPr>
          <p:cNvPr id="2" name="Title 1">
            <a:extLst>
              <a:ext uri="{FF2B5EF4-FFF2-40B4-BE49-F238E27FC236}">
                <a16:creationId xmlns:a16="http://schemas.microsoft.com/office/drawing/2014/main" id="{B92E7D0E-9D31-47B7-A263-3FBF15FD8989}"/>
              </a:ext>
            </a:extLst>
          </p:cNvPr>
          <p:cNvSpPr>
            <a:spLocks noGrp="1"/>
          </p:cNvSpPr>
          <p:nvPr>
            <p:ph type="title" idx="4294967295"/>
          </p:nvPr>
        </p:nvSpPr>
        <p:spPr>
          <a:xfrm>
            <a:off x="0" y="-794501"/>
            <a:ext cx="10515600" cy="523221"/>
          </a:xfrm>
        </p:spPr>
        <p:txBody>
          <a:bodyPr>
            <a:normAutofit fontScale="90000"/>
          </a:bodyPr>
          <a:lstStyle/>
          <a:p>
            <a:r>
              <a:rPr lang="en-US" dirty="0"/>
              <a:t>End Slide</a:t>
            </a:r>
          </a:p>
        </p:txBody>
      </p:sp>
    </p:spTree>
    <p:extLst>
      <p:ext uri="{BB962C8B-B14F-4D97-AF65-F5344CB8AC3E}">
        <p14:creationId xmlns:p14="http://schemas.microsoft.com/office/powerpoint/2010/main" val="545339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E167A-AFAC-406C-A904-714CF687552A}"/>
              </a:ext>
            </a:extLst>
          </p:cNvPr>
          <p:cNvSpPr>
            <a:spLocks noGrp="1"/>
          </p:cNvSpPr>
          <p:nvPr>
            <p:ph type="title"/>
          </p:nvPr>
        </p:nvSpPr>
        <p:spPr>
          <a:xfrm>
            <a:off x="838200" y="200534"/>
            <a:ext cx="11186160" cy="1325563"/>
          </a:xfrm>
        </p:spPr>
        <p:txBody>
          <a:bodyPr/>
          <a:lstStyle/>
          <a:p>
            <a:r>
              <a:rPr lang="en-US" dirty="0"/>
              <a:t>Expanding the Microsoft 365 Champion Program</a:t>
            </a:r>
          </a:p>
        </p:txBody>
      </p:sp>
      <p:graphicFrame>
        <p:nvGraphicFramePr>
          <p:cNvPr id="4" name="Table 4">
            <a:extLst>
              <a:ext uri="{FF2B5EF4-FFF2-40B4-BE49-F238E27FC236}">
                <a16:creationId xmlns:a16="http://schemas.microsoft.com/office/drawing/2014/main" id="{DD3F0DB2-557C-4AD7-B13D-5698788066AC}"/>
              </a:ext>
            </a:extLst>
          </p:cNvPr>
          <p:cNvGraphicFramePr>
            <a:graphicFrameLocks noGrp="1"/>
          </p:cNvGraphicFramePr>
          <p:nvPr>
            <p:ph idx="1"/>
            <p:extLst>
              <p:ext uri="{D42A27DB-BD31-4B8C-83A1-F6EECF244321}">
                <p14:modId xmlns:p14="http://schemas.microsoft.com/office/powerpoint/2010/main" val="34869103"/>
              </p:ext>
            </p:extLst>
          </p:nvPr>
        </p:nvGraphicFramePr>
        <p:xfrm>
          <a:off x="838200" y="1825625"/>
          <a:ext cx="5257800" cy="3975100"/>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5257800">
                  <a:extLst>
                    <a:ext uri="{9D8B030D-6E8A-4147-A177-3AD203B41FA5}">
                      <a16:colId xmlns:a16="http://schemas.microsoft.com/office/drawing/2014/main" val="3187529703"/>
                    </a:ext>
                  </a:extLst>
                </a:gridCol>
              </a:tblGrid>
              <a:tr h="795020">
                <a:tc>
                  <a:txBody>
                    <a:bodyPr/>
                    <a:lstStyle/>
                    <a:p>
                      <a:pPr algn="ctr"/>
                      <a:r>
                        <a:rPr lang="en-US">
                          <a:latin typeface="Segoe UI" panose="020B0502040204020203" pitchFamily="34" charset="0"/>
                          <a:cs typeface="Segoe UI" panose="020B0502040204020203" pitchFamily="34" charset="0"/>
                        </a:rPr>
                        <a:t>Adoption Strategy &amp; Execution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91930174"/>
                  </a:ext>
                </a:extLst>
              </a:tr>
              <a:tr h="795020">
                <a:tc>
                  <a:txBody>
                    <a:bodyPr/>
                    <a:lstStyle/>
                    <a:p>
                      <a:pPr algn="ctr"/>
                      <a:r>
                        <a:rPr lang="en-US" b="1">
                          <a:solidFill>
                            <a:schemeClr val="bg1"/>
                          </a:solidFill>
                          <a:latin typeface="Segoe UI" panose="020B0502040204020203" pitchFamily="34" charset="0"/>
                          <a:cs typeface="Segoe UI" panose="020B0502040204020203" pitchFamily="34" charset="0"/>
                        </a:rPr>
                        <a:t>Business Process Improvement</a:t>
                      </a:r>
                    </a:p>
                    <a:p>
                      <a:pPr algn="ctr"/>
                      <a:r>
                        <a:rPr lang="en-US" sz="1400">
                          <a:solidFill>
                            <a:schemeClr val="bg1"/>
                          </a:solidFill>
                          <a:latin typeface="Segoe UI" panose="020B0502040204020203" pitchFamily="34" charset="0"/>
                          <a:cs typeface="Segoe UI" panose="020B0502040204020203" pitchFamily="34" charset="0"/>
                        </a:rPr>
                        <a:t>Low code / No code solutions, Power Apps &amp; Bots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3931225613"/>
                  </a:ext>
                </a:extLst>
              </a:tr>
              <a:tr h="795020">
                <a:tc>
                  <a:txBody>
                    <a:bodyPr/>
                    <a:lstStyle/>
                    <a:p>
                      <a:pPr marL="0" algn="ctr" defTabSz="914225" rtl="0" eaLnBrk="1" latinLnBrk="0" hangingPunct="1"/>
                      <a:r>
                        <a:rPr lang="en-US" sz="1800" b="1" kern="1200">
                          <a:solidFill>
                            <a:schemeClr val="bg1"/>
                          </a:solidFill>
                          <a:latin typeface="Segoe UI" panose="020B0502040204020203" pitchFamily="34" charset="0"/>
                          <a:ea typeface="+mn-ea"/>
                          <a:cs typeface="Segoe UI" panose="020B0502040204020203" pitchFamily="34" charset="0"/>
                        </a:rPr>
                        <a:t>Cloud Productivity</a:t>
                      </a:r>
                    </a:p>
                    <a:p>
                      <a:pPr algn="ctr"/>
                      <a:r>
                        <a:rPr lang="en-US" sz="1400" kern="1200">
                          <a:solidFill>
                            <a:schemeClr val="bg1"/>
                          </a:solidFill>
                          <a:latin typeface="Segoe UI" panose="020B0502040204020203" pitchFamily="34" charset="0"/>
                          <a:ea typeface="+mn-ea"/>
                          <a:cs typeface="Segoe UI" panose="020B0502040204020203" pitchFamily="34" charset="0"/>
                        </a:rPr>
                        <a:t>Microsoft Teams, SharePoint, Stream, Forms &amp; Power Automate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3545020095"/>
                  </a:ext>
                </a:extLst>
              </a:tr>
              <a:tr h="795020">
                <a:tc>
                  <a:txBody>
                    <a:bodyPr/>
                    <a:lstStyle/>
                    <a:p>
                      <a:pPr marL="0" algn="ctr" defTabSz="914225" rtl="0" eaLnBrk="1" latinLnBrk="0" hangingPunct="1"/>
                      <a:r>
                        <a:rPr lang="en-US" sz="1800" b="1" kern="1200">
                          <a:solidFill>
                            <a:schemeClr val="bg1"/>
                          </a:solidFill>
                          <a:latin typeface="Segoe UI" panose="020B0502040204020203" pitchFamily="34" charset="0"/>
                          <a:ea typeface="+mn-ea"/>
                          <a:cs typeface="Segoe UI" panose="020B0502040204020203" pitchFamily="34" charset="0"/>
                        </a:rPr>
                        <a:t>Microsoft 365 Apps</a:t>
                      </a:r>
                    </a:p>
                    <a:p>
                      <a:pPr marL="0" algn="ctr" defTabSz="914225" rtl="0" eaLnBrk="1" latinLnBrk="0" hangingPunct="1"/>
                      <a:r>
                        <a:rPr lang="en-US" sz="1400" kern="1200">
                          <a:solidFill>
                            <a:schemeClr val="bg1"/>
                          </a:solidFill>
                          <a:latin typeface="Segoe UI" panose="020B0502040204020203" pitchFamily="34" charset="0"/>
                          <a:ea typeface="+mn-ea"/>
                          <a:cs typeface="Segoe UI" panose="020B0502040204020203" pitchFamily="34" charset="0"/>
                        </a:rPr>
                        <a:t>Word, PowerPoint, Excel, Outlook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70C0"/>
                    </a:solidFill>
                  </a:tcPr>
                </a:tc>
                <a:extLst>
                  <a:ext uri="{0D108BD9-81ED-4DB2-BD59-A6C34878D82A}">
                    <a16:rowId xmlns:a16="http://schemas.microsoft.com/office/drawing/2014/main" val="3104033228"/>
                  </a:ext>
                </a:extLst>
              </a:tr>
              <a:tr h="795020">
                <a:tc>
                  <a:txBody>
                    <a:bodyPr/>
                    <a:lstStyle/>
                    <a:p>
                      <a:pPr marL="0" algn="ctr" defTabSz="914225" rtl="0" eaLnBrk="1" latinLnBrk="0" hangingPunct="1"/>
                      <a:r>
                        <a:rPr lang="en-US" sz="1800" b="1" kern="1200" dirty="0">
                          <a:solidFill>
                            <a:schemeClr val="tx1"/>
                          </a:solidFill>
                          <a:latin typeface="Segoe UI" panose="020B0502040204020203" pitchFamily="34" charset="0"/>
                          <a:ea typeface="+mn-ea"/>
                          <a:cs typeface="Segoe UI" panose="020B0502040204020203" pitchFamily="34" charset="0"/>
                        </a:rPr>
                        <a:t>Security Fundamentals</a:t>
                      </a:r>
                    </a:p>
                    <a:p>
                      <a:pPr algn="ctr"/>
                      <a:r>
                        <a:rPr lang="en-US" sz="1400" dirty="0">
                          <a:latin typeface="Segoe UI" panose="020B0502040204020203" pitchFamily="34" charset="0"/>
                          <a:cs typeface="Segoe UI" panose="020B0502040204020203" pitchFamily="34" charset="0"/>
                        </a:rPr>
                        <a:t>Basic identity &amp; content protection features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155602346"/>
                  </a:ext>
                </a:extLst>
              </a:tr>
            </a:tbl>
          </a:graphicData>
        </a:graphic>
      </p:graphicFrame>
      <p:sp>
        <p:nvSpPr>
          <p:cNvPr id="5" name="TextBox 4">
            <a:extLst>
              <a:ext uri="{FF2B5EF4-FFF2-40B4-BE49-F238E27FC236}">
                <a16:creationId xmlns:a16="http://schemas.microsoft.com/office/drawing/2014/main" id="{C7CDCD7A-B12B-4B93-9409-669B8428BA13}"/>
              </a:ext>
            </a:extLst>
          </p:cNvPr>
          <p:cNvSpPr txBox="1"/>
          <p:nvPr/>
        </p:nvSpPr>
        <p:spPr>
          <a:xfrm>
            <a:off x="6629400" y="1825625"/>
            <a:ext cx="4828032" cy="3785652"/>
          </a:xfrm>
          <a:prstGeom prst="rect">
            <a:avLst/>
          </a:prstGeom>
          <a:noFill/>
        </p:spPr>
        <p:txBody>
          <a:bodyPr wrap="square" rtlCol="0">
            <a:spAutoFit/>
          </a:bodyPr>
          <a:lstStyle/>
          <a:p>
            <a:pPr marL="285750" indent="-285750">
              <a:buFont typeface="Wingdings" panose="05000000000000000000" pitchFamily="2" charset="2"/>
              <a:buChar char="q"/>
            </a:pPr>
            <a:r>
              <a:rPr lang="en-US" sz="2000"/>
              <a:t>Clarify areas of technical acumen</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Provide options for focus and career development</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Provide framework for continuing education</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Update essential learning areas for security</a:t>
            </a:r>
          </a:p>
          <a:p>
            <a:pPr marL="285750" indent="-285750">
              <a:buFont typeface="Wingdings" panose="05000000000000000000" pitchFamily="2" charset="2"/>
              <a:buChar char="q"/>
            </a:pPr>
            <a:endParaRPr lang="en-US" sz="2000"/>
          </a:p>
          <a:p>
            <a:pPr marL="285750" indent="-285750">
              <a:buFont typeface="Wingdings" panose="05000000000000000000" pitchFamily="2" charset="2"/>
              <a:buChar char="q"/>
            </a:pPr>
            <a:r>
              <a:rPr lang="en-US" sz="2000"/>
              <a:t>Properly reflect the industry demand</a:t>
            </a:r>
          </a:p>
        </p:txBody>
      </p:sp>
    </p:spTree>
    <p:extLst>
      <p:ext uri="{BB962C8B-B14F-4D97-AF65-F5344CB8AC3E}">
        <p14:creationId xmlns:p14="http://schemas.microsoft.com/office/powerpoint/2010/main" val="213640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01116E-D98C-4D87-812E-A7E265F2EAD3}"/>
              </a:ext>
            </a:extLst>
          </p:cNvPr>
          <p:cNvSpPr>
            <a:spLocks noGrp="1"/>
          </p:cNvSpPr>
          <p:nvPr>
            <p:ph type="title"/>
          </p:nvPr>
        </p:nvSpPr>
        <p:spPr/>
        <p:txBody>
          <a:bodyPr/>
          <a:lstStyle/>
          <a:p>
            <a:r>
              <a:rPr lang="en-US"/>
              <a:t>Program &amp; Resource Update</a:t>
            </a:r>
          </a:p>
        </p:txBody>
      </p:sp>
    </p:spTree>
    <p:extLst>
      <p:ext uri="{BB962C8B-B14F-4D97-AF65-F5344CB8AC3E}">
        <p14:creationId xmlns:p14="http://schemas.microsoft.com/office/powerpoint/2010/main" val="10662717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C3C194-9BA1-4F43-AE2A-B47F68985D8B}"/>
              </a:ext>
            </a:extLst>
          </p:cNvPr>
          <p:cNvSpPr>
            <a:spLocks noGrp="1"/>
          </p:cNvSpPr>
          <p:nvPr>
            <p:ph type="title"/>
          </p:nvPr>
        </p:nvSpPr>
        <p:spPr>
          <a:xfrm>
            <a:off x="332362" y="160845"/>
            <a:ext cx="10515600" cy="685462"/>
          </a:xfrm>
        </p:spPr>
        <p:txBody>
          <a:bodyPr>
            <a:normAutofit fontScale="90000"/>
          </a:bodyPr>
          <a:lstStyle/>
          <a:p>
            <a:r>
              <a:rPr lang="en-US"/>
              <a:t>Evolving Adoption For Our Times</a:t>
            </a:r>
          </a:p>
        </p:txBody>
      </p:sp>
      <p:graphicFrame>
        <p:nvGraphicFramePr>
          <p:cNvPr id="4" name="Diagram 3" descr="Evolving adoption: Humans first, Modern Collaboration Architecture and Microsoft 365 Adoption Framework ">
            <a:extLst>
              <a:ext uri="{FF2B5EF4-FFF2-40B4-BE49-F238E27FC236}">
                <a16:creationId xmlns:a16="http://schemas.microsoft.com/office/drawing/2014/main" id="{F8BC45C4-5CF6-47B4-A0E9-255CBE650F6A}"/>
              </a:ext>
            </a:extLst>
          </p:cNvPr>
          <p:cNvGraphicFramePr/>
          <p:nvPr>
            <p:extLst>
              <p:ext uri="{D42A27DB-BD31-4B8C-83A1-F6EECF244321}">
                <p14:modId xmlns:p14="http://schemas.microsoft.com/office/powerpoint/2010/main" val="872508121"/>
              </p:ext>
            </p:extLst>
          </p:nvPr>
        </p:nvGraphicFramePr>
        <p:xfrm>
          <a:off x="-699458" y="558821"/>
          <a:ext cx="5292927" cy="61383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5" name="Group 14" descr="Prioritize employee health &amp; wellness; understand which tool when and deliver on business outcomes">
            <a:extLst>
              <a:ext uri="{FF2B5EF4-FFF2-40B4-BE49-F238E27FC236}">
                <a16:creationId xmlns:a16="http://schemas.microsoft.com/office/drawing/2014/main" id="{63407F30-81CC-42AA-81FE-C29F3BF6FB80}"/>
              </a:ext>
            </a:extLst>
          </p:cNvPr>
          <p:cNvGrpSpPr/>
          <p:nvPr/>
        </p:nvGrpSpPr>
        <p:grpSpPr>
          <a:xfrm>
            <a:off x="3780614" y="1529415"/>
            <a:ext cx="8113949" cy="4484631"/>
            <a:chOff x="3928894" y="1529415"/>
            <a:chExt cx="8113949" cy="4484631"/>
          </a:xfrm>
        </p:grpSpPr>
        <p:graphicFrame>
          <p:nvGraphicFramePr>
            <p:cNvPr id="6" name="Diagram 5">
              <a:extLst>
                <a:ext uri="{FF2B5EF4-FFF2-40B4-BE49-F238E27FC236}">
                  <a16:creationId xmlns:a16="http://schemas.microsoft.com/office/drawing/2014/main" id="{A3AD14A8-FE35-4FA8-9268-64383761DFDF}"/>
                </a:ext>
              </a:extLst>
            </p:cNvPr>
            <p:cNvGraphicFramePr/>
            <p:nvPr/>
          </p:nvGraphicFramePr>
          <p:xfrm>
            <a:off x="3928894" y="1529415"/>
            <a:ext cx="8113949" cy="44846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Graphic 7" descr="Users">
              <a:extLst>
                <a:ext uri="{FF2B5EF4-FFF2-40B4-BE49-F238E27FC236}">
                  <a16:creationId xmlns:a16="http://schemas.microsoft.com/office/drawing/2014/main" id="{22188550-E5EB-4DDB-81C5-D55B7F9815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111557" y="1960124"/>
              <a:ext cx="914400" cy="914400"/>
            </a:xfrm>
            <a:prstGeom prst="rect">
              <a:avLst/>
            </a:prstGeom>
          </p:spPr>
        </p:pic>
        <p:pic>
          <p:nvPicPr>
            <p:cNvPr id="12" name="Graphic 11" descr="Badge Question Mark">
              <a:extLst>
                <a:ext uri="{FF2B5EF4-FFF2-40B4-BE49-F238E27FC236}">
                  <a16:creationId xmlns:a16="http://schemas.microsoft.com/office/drawing/2014/main" id="{582AA914-0CE2-4AEF-99B8-BFDDE982A2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16355" y="3314531"/>
              <a:ext cx="914400" cy="914400"/>
            </a:xfrm>
            <a:prstGeom prst="rect">
              <a:avLst/>
            </a:prstGeom>
          </p:spPr>
        </p:pic>
        <p:pic>
          <p:nvPicPr>
            <p:cNvPr id="14" name="Graphic 13" descr="Upward trend">
              <a:extLst>
                <a:ext uri="{FF2B5EF4-FFF2-40B4-BE49-F238E27FC236}">
                  <a16:creationId xmlns:a16="http://schemas.microsoft.com/office/drawing/2014/main" id="{6345305B-EC93-495B-A075-01EB75DDA37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114676" y="4659640"/>
              <a:ext cx="872369" cy="872369"/>
            </a:xfrm>
            <a:prstGeom prst="rect">
              <a:avLst/>
            </a:prstGeom>
          </p:spPr>
        </p:pic>
      </p:grpSp>
    </p:spTree>
    <p:extLst>
      <p:ext uri="{BB962C8B-B14F-4D97-AF65-F5344CB8AC3E}">
        <p14:creationId xmlns:p14="http://schemas.microsoft.com/office/powerpoint/2010/main" val="310896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07D162-CCF3-4381-8A1A-05D348F3301D}"/>
              </a:ext>
            </a:extLst>
          </p:cNvPr>
          <p:cNvSpPr txBox="1"/>
          <p:nvPr/>
        </p:nvSpPr>
        <p:spPr>
          <a:xfrm>
            <a:off x="440437" y="710310"/>
            <a:ext cx="11163300" cy="492443"/>
          </a:xfrm>
          <a:prstGeom prst="rect">
            <a:avLst/>
          </a:prstGeom>
          <a:noFill/>
        </p:spPr>
        <p:txBody>
          <a:bodyPr wrap="square" lIns="0" tIns="0" rIns="0" bIns="0" rtlCol="0">
            <a:spAutoFit/>
          </a:bodyPr>
          <a:lstStyle/>
          <a:p>
            <a:pPr algn="l"/>
            <a:r>
              <a:rPr lang="en-US" sz="3200" dirty="0">
                <a:gradFill>
                  <a:gsLst>
                    <a:gs pos="2917">
                      <a:schemeClr val="tx1"/>
                    </a:gs>
                    <a:gs pos="30000">
                      <a:schemeClr val="tx1"/>
                    </a:gs>
                  </a:gsLst>
                  <a:lin ang="5400000" scaled="0"/>
                </a:gradFill>
              </a:rPr>
              <a:t>Prioritizing the health &amp; well being of employees</a:t>
            </a:r>
          </a:p>
        </p:txBody>
      </p:sp>
      <p:sp>
        <p:nvSpPr>
          <p:cNvPr id="9" name="TextBox 8">
            <a:extLst>
              <a:ext uri="{FF2B5EF4-FFF2-40B4-BE49-F238E27FC236}">
                <a16:creationId xmlns:a16="http://schemas.microsoft.com/office/drawing/2014/main" id="{C4EB4648-4999-4678-B94F-D6B274C92908}"/>
              </a:ext>
            </a:extLst>
          </p:cNvPr>
          <p:cNvSpPr txBox="1"/>
          <p:nvPr/>
        </p:nvSpPr>
        <p:spPr>
          <a:xfrm>
            <a:off x="384048" y="4825374"/>
            <a:ext cx="4657724" cy="1231106"/>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Engage with co-workers &amp; customers beyond work topics</a:t>
            </a:r>
          </a:p>
          <a:p>
            <a:pPr algn="l"/>
            <a:endParaRPr lang="en-US" sz="2000">
              <a:gradFill>
                <a:gsLst>
                  <a:gs pos="2917">
                    <a:schemeClr val="tx1"/>
                  </a:gs>
                  <a:gs pos="30000">
                    <a:schemeClr val="tx1"/>
                  </a:gs>
                </a:gsLst>
                <a:lin ang="5400000" scaled="0"/>
              </a:gradFill>
            </a:endParaRPr>
          </a:p>
          <a:p>
            <a:pPr algn="l"/>
            <a:r>
              <a:rPr lang="en-US" sz="2000">
                <a:gradFill>
                  <a:gsLst>
                    <a:gs pos="2917">
                      <a:schemeClr val="tx1"/>
                    </a:gs>
                    <a:gs pos="30000">
                      <a:schemeClr val="tx1"/>
                    </a:gs>
                  </a:gsLst>
                  <a:lin ang="5400000" scaled="0"/>
                </a:gradFill>
              </a:rPr>
              <a:t>Formalize online social engagement</a:t>
            </a:r>
          </a:p>
        </p:txBody>
      </p:sp>
      <p:sp>
        <p:nvSpPr>
          <p:cNvPr id="11" name="TextBox 10">
            <a:extLst>
              <a:ext uri="{FF2B5EF4-FFF2-40B4-BE49-F238E27FC236}">
                <a16:creationId xmlns:a16="http://schemas.microsoft.com/office/drawing/2014/main" id="{5965F35D-1027-4535-B864-E2F461241028}"/>
              </a:ext>
            </a:extLst>
          </p:cNvPr>
          <p:cNvSpPr txBox="1"/>
          <p:nvPr/>
        </p:nvSpPr>
        <p:spPr>
          <a:xfrm>
            <a:off x="5915025" y="4951989"/>
            <a:ext cx="5448299" cy="1231106"/>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Update your team mission / culture statements</a:t>
            </a:r>
          </a:p>
          <a:p>
            <a:pPr algn="l"/>
            <a:endParaRPr lang="en-US" sz="2000">
              <a:gradFill>
                <a:gsLst>
                  <a:gs pos="2917">
                    <a:schemeClr val="tx1"/>
                  </a:gs>
                  <a:gs pos="30000">
                    <a:schemeClr val="tx1"/>
                  </a:gs>
                </a:gsLst>
                <a:lin ang="5400000" scaled="0"/>
              </a:gradFill>
            </a:endParaRPr>
          </a:p>
          <a:p>
            <a:pPr algn="l"/>
            <a:r>
              <a:rPr lang="en-US" sz="2000">
                <a:gradFill>
                  <a:gsLst>
                    <a:gs pos="2917">
                      <a:schemeClr val="tx1"/>
                    </a:gs>
                    <a:gs pos="30000">
                      <a:schemeClr val="tx1"/>
                    </a:gs>
                  </a:gsLst>
                  <a:lin ang="5400000" scaled="0"/>
                </a:gradFill>
              </a:rPr>
              <a:t>Alter meeting practices to allow for mental rest &amp; context switching</a:t>
            </a:r>
          </a:p>
        </p:txBody>
      </p:sp>
      <p:pic>
        <p:nvPicPr>
          <p:cNvPr id="5" name="Picture 4" descr="Keep morale up and isolation down handout picture">
            <a:extLst>
              <a:ext uri="{FF2B5EF4-FFF2-40B4-BE49-F238E27FC236}">
                <a16:creationId xmlns:a16="http://schemas.microsoft.com/office/drawing/2014/main" id="{C4DF6339-03BA-4313-A5EA-8A8EC65BE027}"/>
              </a:ext>
            </a:extLst>
          </p:cNvPr>
          <p:cNvPicPr>
            <a:picLocks noChangeAspect="1"/>
          </p:cNvPicPr>
          <p:nvPr/>
        </p:nvPicPr>
        <p:blipFill>
          <a:blip r:embed="rId2"/>
          <a:stretch>
            <a:fillRect/>
          </a:stretch>
        </p:blipFill>
        <p:spPr>
          <a:xfrm>
            <a:off x="384048" y="1417073"/>
            <a:ext cx="5093208" cy="3120760"/>
          </a:xfrm>
          <a:prstGeom prst="rect">
            <a:avLst/>
          </a:prstGeom>
        </p:spPr>
      </p:pic>
      <p:pic>
        <p:nvPicPr>
          <p:cNvPr id="10" name="Picture 9" descr="State your team culture; example slide of team culture goals">
            <a:extLst>
              <a:ext uri="{FF2B5EF4-FFF2-40B4-BE49-F238E27FC236}">
                <a16:creationId xmlns:a16="http://schemas.microsoft.com/office/drawing/2014/main" id="{D55CE31C-6EE8-4E96-8D95-2C3114A77173}"/>
              </a:ext>
            </a:extLst>
          </p:cNvPr>
          <p:cNvPicPr>
            <a:picLocks noChangeAspect="1"/>
          </p:cNvPicPr>
          <p:nvPr/>
        </p:nvPicPr>
        <p:blipFill>
          <a:blip r:embed="rId3"/>
          <a:stretch>
            <a:fillRect/>
          </a:stretch>
        </p:blipFill>
        <p:spPr>
          <a:xfrm>
            <a:off x="5915025" y="1417073"/>
            <a:ext cx="5578662" cy="3118351"/>
          </a:xfrm>
          <a:prstGeom prst="rect">
            <a:avLst/>
          </a:prstGeom>
        </p:spPr>
      </p:pic>
      <p:sp>
        <p:nvSpPr>
          <p:cNvPr id="3" name="Title 2">
            <a:extLst>
              <a:ext uri="{FF2B5EF4-FFF2-40B4-BE49-F238E27FC236}">
                <a16:creationId xmlns:a16="http://schemas.microsoft.com/office/drawing/2014/main" id="{4E12FA6E-CB7C-441C-BE8F-BE8BD4CCBAE2}"/>
              </a:ext>
            </a:extLst>
          </p:cNvPr>
          <p:cNvSpPr>
            <a:spLocks noGrp="1"/>
          </p:cNvSpPr>
          <p:nvPr>
            <p:ph type="title" idx="4294967295"/>
          </p:nvPr>
        </p:nvSpPr>
        <p:spPr>
          <a:xfrm>
            <a:off x="440437" y="121030"/>
            <a:ext cx="11018520" cy="553998"/>
          </a:xfrm>
        </p:spPr>
        <p:txBody>
          <a:bodyPr/>
          <a:lstStyle/>
          <a:p>
            <a:r>
              <a:rPr lang="en-US" dirty="0"/>
              <a:t>#HumansFirst</a:t>
            </a:r>
          </a:p>
        </p:txBody>
      </p:sp>
    </p:spTree>
    <p:extLst>
      <p:ext uri="{BB962C8B-B14F-4D97-AF65-F5344CB8AC3E}">
        <p14:creationId xmlns:p14="http://schemas.microsoft.com/office/powerpoint/2010/main" val="168728882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33C13E3-8247-4713-9F01-F66BD7FE1B10}"/>
              </a:ext>
            </a:extLst>
          </p:cNvPr>
          <p:cNvSpPr>
            <a:spLocks noGrp="1"/>
          </p:cNvSpPr>
          <p:nvPr>
            <p:ph type="title"/>
          </p:nvPr>
        </p:nvSpPr>
        <p:spPr/>
        <p:txBody>
          <a:bodyPr>
            <a:noAutofit/>
          </a:bodyPr>
          <a:lstStyle/>
          <a:p>
            <a:r>
              <a:rPr lang="en-US" sz="4000"/>
              <a:t>Charting a course…</a:t>
            </a:r>
          </a:p>
        </p:txBody>
      </p:sp>
      <p:sp>
        <p:nvSpPr>
          <p:cNvPr id="10" name="TextBox 9">
            <a:extLst>
              <a:ext uri="{FF2B5EF4-FFF2-40B4-BE49-F238E27FC236}">
                <a16:creationId xmlns:a16="http://schemas.microsoft.com/office/drawing/2014/main" id="{69F53004-2D79-4F7E-9150-F45AECC660C9}"/>
              </a:ext>
            </a:extLst>
          </p:cNvPr>
          <p:cNvSpPr txBox="1"/>
          <p:nvPr/>
        </p:nvSpPr>
        <p:spPr>
          <a:xfrm>
            <a:off x="588962" y="3055887"/>
            <a:ext cx="2824163"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Navigate the now</a:t>
            </a:r>
          </a:p>
        </p:txBody>
      </p:sp>
      <p:sp>
        <p:nvSpPr>
          <p:cNvPr id="12" name="TextBox 11">
            <a:extLst>
              <a:ext uri="{FF2B5EF4-FFF2-40B4-BE49-F238E27FC236}">
                <a16:creationId xmlns:a16="http://schemas.microsoft.com/office/drawing/2014/main" id="{82F9DB1F-C089-44FC-B076-45B31CA8D609}"/>
              </a:ext>
            </a:extLst>
          </p:cNvPr>
          <p:cNvSpPr txBox="1"/>
          <p:nvPr/>
        </p:nvSpPr>
        <p:spPr>
          <a:xfrm>
            <a:off x="588962" y="4095771"/>
            <a:ext cx="3119437" cy="1803571"/>
          </a:xfrm>
          <a:prstGeom prst="rect">
            <a:avLst/>
          </a:prstGeom>
        </p:spPr>
        <p:txBody>
          <a:bodyPr vert="horz" wrap="square" lIns="0" tIns="0" rIns="0" bIns="0" numCol="1" spcCol="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Remote Everything</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Adapt and respond in real time </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Solutions to help people stay productive and maintain business continuity</a:t>
            </a:r>
          </a:p>
        </p:txBody>
      </p:sp>
      <p:sp>
        <p:nvSpPr>
          <p:cNvPr id="6" name="TextBox 5">
            <a:extLst>
              <a:ext uri="{FF2B5EF4-FFF2-40B4-BE49-F238E27FC236}">
                <a16:creationId xmlns:a16="http://schemas.microsoft.com/office/drawing/2014/main" id="{386528C9-C342-432E-87D7-A34CB3709B38}"/>
              </a:ext>
            </a:extLst>
          </p:cNvPr>
          <p:cNvSpPr txBox="1"/>
          <p:nvPr/>
        </p:nvSpPr>
        <p:spPr>
          <a:xfrm>
            <a:off x="4360227" y="3055887"/>
            <a:ext cx="2635659"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Plan what’s next</a:t>
            </a:r>
          </a:p>
        </p:txBody>
      </p:sp>
      <p:sp>
        <p:nvSpPr>
          <p:cNvPr id="15" name="TextBox 14">
            <a:extLst>
              <a:ext uri="{FF2B5EF4-FFF2-40B4-BE49-F238E27FC236}">
                <a16:creationId xmlns:a16="http://schemas.microsoft.com/office/drawing/2014/main" id="{D579E2E2-6F9B-488E-9D61-698933A90223}"/>
              </a:ext>
            </a:extLst>
          </p:cNvPr>
          <p:cNvSpPr txBox="1"/>
          <p:nvPr/>
        </p:nvSpPr>
        <p:spPr>
          <a:xfrm>
            <a:off x="4360227" y="4095771"/>
            <a:ext cx="2635659" cy="1554272"/>
          </a:xfrm>
          <a:prstGeom prst="rect">
            <a:avLst/>
          </a:prstGeom>
        </p:spPr>
        <p:txBody>
          <a:bodyPr vert="horz" wrap="square" lIns="0" tIns="0" rIns="0" bIns="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Adapt business models and product offerings</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on value, reduce cost</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Restart customer demand</a:t>
            </a:r>
          </a:p>
        </p:txBody>
      </p:sp>
      <p:sp>
        <p:nvSpPr>
          <p:cNvPr id="11" name="TextBox 10">
            <a:extLst>
              <a:ext uri="{FF2B5EF4-FFF2-40B4-BE49-F238E27FC236}">
                <a16:creationId xmlns:a16="http://schemas.microsoft.com/office/drawing/2014/main" id="{3EB375C8-4B5C-4D97-8B7E-FA128AD42B32}"/>
              </a:ext>
            </a:extLst>
          </p:cNvPr>
          <p:cNvSpPr txBox="1"/>
          <p:nvPr/>
        </p:nvSpPr>
        <p:spPr>
          <a:xfrm>
            <a:off x="8131493" y="3055887"/>
            <a:ext cx="2635659" cy="332399"/>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Semibold"/>
                <a:ea typeface="+mn-ea"/>
                <a:cs typeface="+mn-cs"/>
              </a:rPr>
              <a:t>Shape the future</a:t>
            </a:r>
          </a:p>
        </p:txBody>
      </p:sp>
      <p:sp>
        <p:nvSpPr>
          <p:cNvPr id="18" name="TextBox 17">
            <a:extLst>
              <a:ext uri="{FF2B5EF4-FFF2-40B4-BE49-F238E27FC236}">
                <a16:creationId xmlns:a16="http://schemas.microsoft.com/office/drawing/2014/main" id="{D8987361-87F6-436E-BD41-CDC267CE6083}"/>
              </a:ext>
            </a:extLst>
          </p:cNvPr>
          <p:cNvSpPr txBox="1"/>
          <p:nvPr/>
        </p:nvSpPr>
        <p:spPr>
          <a:xfrm>
            <a:off x="8131493" y="4095771"/>
            <a:ext cx="3471545" cy="901785"/>
          </a:xfrm>
          <a:prstGeom prst="rect">
            <a:avLst/>
          </a:prstGeom>
        </p:spPr>
        <p:txBody>
          <a:bodyPr vert="horz" wrap="square" lIns="0" tIns="0" rIns="0" bIns="0" rtlCol="0" anchor="t" anchorCtr="0">
            <a:spAutoFit/>
          </a:bodyPr>
          <a:lstStyle>
            <a:defPPr>
              <a:defRPr lang="en-US"/>
            </a:defPPr>
            <a:lvl1pPr marR="0" indent="0" defTabSz="932742" fontAlgn="auto">
              <a:lnSpc>
                <a:spcPct val="100000"/>
              </a:lnSpc>
              <a:spcBef>
                <a:spcPts val="300"/>
              </a:spcBef>
              <a:spcAft>
                <a:spcPts val="0"/>
              </a:spcAft>
              <a:buClrTx/>
              <a:buSzPct val="90000"/>
              <a:buFont typeface="Wingdings" panose="05000000000000000000" pitchFamily="2" charset="2"/>
              <a:buNone/>
              <a:tabLst/>
              <a:defRPr sz="1600" spc="0" baseline="0">
                <a:gradFill>
                  <a:gsLst>
                    <a:gs pos="6316">
                      <a:schemeClr val="tx1"/>
                    </a:gs>
                    <a:gs pos="26316">
                      <a:schemeClr val="tx1"/>
                    </a:gs>
                  </a:gsLst>
                  <a:lin ang="16200000" scaled="1"/>
                </a:gradFill>
                <a:cs typeface="Segoe UI" panose="020B05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Realize new opportunities, scenarios</a:t>
            </a:r>
          </a:p>
          <a:p>
            <a:pPr marL="0" marR="0" lvl="0" indent="0" algn="l" defTabSz="932742" rtl="0" eaLnBrk="1" fontAlgn="auto" latinLnBrk="0" hangingPunct="1">
              <a:lnSpc>
                <a:spcPct val="90000"/>
              </a:lnSpc>
              <a:spcBef>
                <a:spcPts val="12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Focus on growth</a:t>
            </a:r>
          </a:p>
        </p:txBody>
      </p:sp>
      <p:cxnSp>
        <p:nvCxnSpPr>
          <p:cNvPr id="25" name="Straight Connector 24">
            <a:extLst>
              <a:ext uri="{FF2B5EF4-FFF2-40B4-BE49-F238E27FC236}">
                <a16:creationId xmlns:a16="http://schemas.microsoft.com/office/drawing/2014/main" id="{77CFE7B9-53D9-4D18-8245-DDFFE16D8D37}"/>
              </a:ext>
              <a:ext uri="{C183D7F6-B498-43B3-948B-1728B52AA6E4}">
                <adec:decorative xmlns:adec="http://schemas.microsoft.com/office/drawing/2017/decorative" val="1"/>
              </a:ext>
            </a:extLst>
          </p:cNvPr>
          <p:cNvCxnSpPr>
            <a:cxnSpLocks/>
          </p:cNvCxnSpPr>
          <p:nvPr/>
        </p:nvCxnSpPr>
        <p:spPr>
          <a:xfrm>
            <a:off x="8131492" y="3852628"/>
            <a:ext cx="3291840"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 name="Straight Connector 23">
            <a:extLst>
              <a:ext uri="{FF2B5EF4-FFF2-40B4-BE49-F238E27FC236}">
                <a16:creationId xmlns:a16="http://schemas.microsoft.com/office/drawing/2014/main" id="{019E0373-A511-4776-9F2A-F280B82DFF07}"/>
              </a:ext>
              <a:ext uri="{C183D7F6-B498-43B3-948B-1728B52AA6E4}">
                <adec:decorative xmlns:adec="http://schemas.microsoft.com/office/drawing/2017/decorative" val="1"/>
              </a:ext>
            </a:extLst>
          </p:cNvPr>
          <p:cNvCxnSpPr>
            <a:cxnSpLocks/>
          </p:cNvCxnSpPr>
          <p:nvPr/>
        </p:nvCxnSpPr>
        <p:spPr>
          <a:xfrm>
            <a:off x="4360226" y="3852628"/>
            <a:ext cx="3291840"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7" name="Group 4">
            <a:extLst>
              <a:ext uri="{FF2B5EF4-FFF2-40B4-BE49-F238E27FC236}">
                <a16:creationId xmlns:a16="http://schemas.microsoft.com/office/drawing/2014/main" id="{6A562384-CC37-4218-B66A-F01D7A184245}"/>
              </a:ext>
              <a:ext uri="{C183D7F6-B498-43B3-948B-1728B52AA6E4}">
                <adec:decorative xmlns:adec="http://schemas.microsoft.com/office/drawing/2017/decorative" val="1"/>
              </a:ext>
            </a:extLst>
          </p:cNvPr>
          <p:cNvGrpSpPr>
            <a:grpSpLocks noChangeAspect="1"/>
          </p:cNvGrpSpPr>
          <p:nvPr/>
        </p:nvGrpSpPr>
        <p:grpSpPr bwMode="auto">
          <a:xfrm>
            <a:off x="4360227" y="2128840"/>
            <a:ext cx="482600" cy="434975"/>
            <a:chOff x="3000" y="1341"/>
            <a:chExt cx="304" cy="274"/>
          </a:xfrm>
        </p:grpSpPr>
        <p:sp>
          <p:nvSpPr>
            <p:cNvPr id="14" name="Freeform 5">
              <a:extLst>
                <a:ext uri="{FF2B5EF4-FFF2-40B4-BE49-F238E27FC236}">
                  <a16:creationId xmlns:a16="http://schemas.microsoft.com/office/drawing/2014/main" id="{3602FDF5-C4FC-4DEB-AACB-92917DF00565}"/>
                </a:ext>
              </a:extLst>
            </p:cNvPr>
            <p:cNvSpPr>
              <a:spLocks/>
            </p:cNvSpPr>
            <p:nvPr/>
          </p:nvSpPr>
          <p:spPr bwMode="auto">
            <a:xfrm>
              <a:off x="3226" y="1362"/>
              <a:ext cx="42" cy="41"/>
            </a:xfrm>
            <a:custGeom>
              <a:avLst/>
              <a:gdLst>
                <a:gd name="T0" fmla="*/ 0 w 55"/>
                <a:gd name="T1" fmla="*/ 55 h 55"/>
                <a:gd name="T2" fmla="*/ 0 w 55"/>
                <a:gd name="T3" fmla="*/ 55 h 55"/>
                <a:gd name="T4" fmla="*/ 55 w 55"/>
                <a:gd name="T5" fmla="*/ 55 h 55"/>
                <a:gd name="T6" fmla="*/ 55 w 55"/>
                <a:gd name="T7" fmla="*/ 0 h 55"/>
                <a:gd name="T8" fmla="*/ 0 w 55"/>
                <a:gd name="T9" fmla="*/ 0 h 55"/>
                <a:gd name="T10" fmla="*/ 0 w 55"/>
                <a:gd name="T11" fmla="*/ 55 h 55"/>
              </a:gdLst>
              <a:ahLst/>
              <a:cxnLst>
                <a:cxn ang="0">
                  <a:pos x="T0" y="T1"/>
                </a:cxn>
                <a:cxn ang="0">
                  <a:pos x="T2" y="T3"/>
                </a:cxn>
                <a:cxn ang="0">
                  <a:pos x="T4" y="T5"/>
                </a:cxn>
                <a:cxn ang="0">
                  <a:pos x="T6" y="T7"/>
                </a:cxn>
                <a:cxn ang="0">
                  <a:pos x="T8" y="T9"/>
                </a:cxn>
                <a:cxn ang="0">
                  <a:pos x="T10" y="T11"/>
                </a:cxn>
              </a:cxnLst>
              <a:rect l="0" t="0" r="r" b="b"/>
              <a:pathLst>
                <a:path w="55" h="55">
                  <a:moveTo>
                    <a:pt x="0" y="55"/>
                  </a:moveTo>
                  <a:lnTo>
                    <a:pt x="0" y="55"/>
                  </a:lnTo>
                  <a:lnTo>
                    <a:pt x="55" y="55"/>
                  </a:lnTo>
                  <a:lnTo>
                    <a:pt x="55"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6">
              <a:extLst>
                <a:ext uri="{FF2B5EF4-FFF2-40B4-BE49-F238E27FC236}">
                  <a16:creationId xmlns:a16="http://schemas.microsoft.com/office/drawing/2014/main" id="{E29E23C4-D4F0-4914-B896-BDE06782C9C4}"/>
                </a:ext>
              </a:extLst>
            </p:cNvPr>
            <p:cNvSpPr>
              <a:spLocks noEditPoints="1"/>
            </p:cNvSpPr>
            <p:nvPr/>
          </p:nvSpPr>
          <p:spPr bwMode="auto">
            <a:xfrm>
              <a:off x="3000" y="1341"/>
              <a:ext cx="304" cy="249"/>
            </a:xfrm>
            <a:custGeom>
              <a:avLst/>
              <a:gdLst>
                <a:gd name="T0" fmla="*/ 110 w 402"/>
                <a:gd name="T1" fmla="*/ 192 h 330"/>
                <a:gd name="T2" fmla="*/ 110 w 402"/>
                <a:gd name="T3" fmla="*/ 192 h 330"/>
                <a:gd name="T4" fmla="*/ 110 w 402"/>
                <a:gd name="T5" fmla="*/ 137 h 330"/>
                <a:gd name="T6" fmla="*/ 27 w 402"/>
                <a:gd name="T7" fmla="*/ 137 h 330"/>
                <a:gd name="T8" fmla="*/ 27 w 402"/>
                <a:gd name="T9" fmla="*/ 55 h 330"/>
                <a:gd name="T10" fmla="*/ 124 w 402"/>
                <a:gd name="T11" fmla="*/ 55 h 330"/>
                <a:gd name="T12" fmla="*/ 144 w 402"/>
                <a:gd name="T13" fmla="*/ 60 h 330"/>
                <a:gd name="T14" fmla="*/ 159 w 402"/>
                <a:gd name="T15" fmla="*/ 75 h 330"/>
                <a:gd name="T16" fmla="*/ 163 w 402"/>
                <a:gd name="T17" fmla="*/ 82 h 330"/>
                <a:gd name="T18" fmla="*/ 166 w 402"/>
                <a:gd name="T19" fmla="*/ 92 h 330"/>
                <a:gd name="T20" fmla="*/ 170 w 402"/>
                <a:gd name="T21" fmla="*/ 103 h 330"/>
                <a:gd name="T22" fmla="*/ 172 w 402"/>
                <a:gd name="T23" fmla="*/ 110 h 330"/>
                <a:gd name="T24" fmla="*/ 187 w 402"/>
                <a:gd name="T25" fmla="*/ 151 h 330"/>
                <a:gd name="T26" fmla="*/ 201 w 402"/>
                <a:gd name="T27" fmla="*/ 192 h 330"/>
                <a:gd name="T28" fmla="*/ 110 w 402"/>
                <a:gd name="T29" fmla="*/ 192 h 330"/>
                <a:gd name="T30" fmla="*/ 275 w 402"/>
                <a:gd name="T31" fmla="*/ 0 h 330"/>
                <a:gd name="T32" fmla="*/ 275 w 402"/>
                <a:gd name="T33" fmla="*/ 0 h 330"/>
                <a:gd name="T34" fmla="*/ 247 w 402"/>
                <a:gd name="T35" fmla="*/ 0 h 330"/>
                <a:gd name="T36" fmla="*/ 247 w 402"/>
                <a:gd name="T37" fmla="*/ 192 h 330"/>
                <a:gd name="T38" fmla="*/ 230 w 402"/>
                <a:gd name="T39" fmla="*/ 192 h 330"/>
                <a:gd name="T40" fmla="*/ 220 w 402"/>
                <a:gd name="T41" fmla="*/ 164 h 330"/>
                <a:gd name="T42" fmla="*/ 210 w 402"/>
                <a:gd name="T43" fmla="*/ 136 h 330"/>
                <a:gd name="T44" fmla="*/ 202 w 402"/>
                <a:gd name="T45" fmla="*/ 111 h 330"/>
                <a:gd name="T46" fmla="*/ 193 w 402"/>
                <a:gd name="T47" fmla="*/ 86 h 330"/>
                <a:gd name="T48" fmla="*/ 188 w 402"/>
                <a:gd name="T49" fmla="*/ 73 h 330"/>
                <a:gd name="T50" fmla="*/ 183 w 402"/>
                <a:gd name="T51" fmla="*/ 62 h 330"/>
                <a:gd name="T52" fmla="*/ 158 w 402"/>
                <a:gd name="T53" fmla="*/ 36 h 330"/>
                <a:gd name="T54" fmla="*/ 124 w 402"/>
                <a:gd name="T55" fmla="*/ 27 h 330"/>
                <a:gd name="T56" fmla="*/ 27 w 402"/>
                <a:gd name="T57" fmla="*/ 27 h 330"/>
                <a:gd name="T58" fmla="*/ 17 w 402"/>
                <a:gd name="T59" fmla="*/ 29 h 330"/>
                <a:gd name="T60" fmla="*/ 8 w 402"/>
                <a:gd name="T61" fmla="*/ 35 h 330"/>
                <a:gd name="T62" fmla="*/ 2 w 402"/>
                <a:gd name="T63" fmla="*/ 44 h 330"/>
                <a:gd name="T64" fmla="*/ 0 w 402"/>
                <a:gd name="T65" fmla="*/ 55 h 330"/>
                <a:gd name="T66" fmla="*/ 0 w 402"/>
                <a:gd name="T67" fmla="*/ 302 h 330"/>
                <a:gd name="T68" fmla="*/ 2 w 402"/>
                <a:gd name="T69" fmla="*/ 314 h 330"/>
                <a:gd name="T70" fmla="*/ 9 w 402"/>
                <a:gd name="T71" fmla="*/ 323 h 330"/>
                <a:gd name="T72" fmla="*/ 14 w 402"/>
                <a:gd name="T73" fmla="*/ 326 h 330"/>
                <a:gd name="T74" fmla="*/ 13 w 402"/>
                <a:gd name="T75" fmla="*/ 316 h 330"/>
                <a:gd name="T76" fmla="*/ 73 w 402"/>
                <a:gd name="T77" fmla="*/ 256 h 330"/>
                <a:gd name="T78" fmla="*/ 133 w 402"/>
                <a:gd name="T79" fmla="*/ 316 h 330"/>
                <a:gd name="T80" fmla="*/ 131 w 402"/>
                <a:gd name="T81" fmla="*/ 330 h 330"/>
                <a:gd name="T82" fmla="*/ 148 w 402"/>
                <a:gd name="T83" fmla="*/ 330 h 330"/>
                <a:gd name="T84" fmla="*/ 146 w 402"/>
                <a:gd name="T85" fmla="*/ 316 h 330"/>
                <a:gd name="T86" fmla="*/ 206 w 402"/>
                <a:gd name="T87" fmla="*/ 256 h 330"/>
                <a:gd name="T88" fmla="*/ 266 w 402"/>
                <a:gd name="T89" fmla="*/ 316 h 330"/>
                <a:gd name="T90" fmla="*/ 265 w 402"/>
                <a:gd name="T91" fmla="*/ 323 h 330"/>
                <a:gd name="T92" fmla="*/ 266 w 402"/>
                <a:gd name="T93" fmla="*/ 323 h 330"/>
                <a:gd name="T94" fmla="*/ 273 w 402"/>
                <a:gd name="T95" fmla="*/ 314 h 330"/>
                <a:gd name="T96" fmla="*/ 275 w 402"/>
                <a:gd name="T97" fmla="*/ 302 h 330"/>
                <a:gd name="T98" fmla="*/ 385 w 402"/>
                <a:gd name="T99" fmla="*/ 302 h 330"/>
                <a:gd name="T100" fmla="*/ 402 w 402"/>
                <a:gd name="T101" fmla="*/ 302 h 330"/>
                <a:gd name="T102" fmla="*/ 402 w 402"/>
                <a:gd name="T103" fmla="*/ 275 h 330"/>
                <a:gd name="T104" fmla="*/ 275 w 402"/>
                <a:gd name="T105" fmla="*/ 275 h 330"/>
                <a:gd name="T106" fmla="*/ 275 w 402"/>
                <a:gd name="T10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2" h="330">
                  <a:moveTo>
                    <a:pt x="110" y="192"/>
                  </a:moveTo>
                  <a:lnTo>
                    <a:pt x="110" y="192"/>
                  </a:lnTo>
                  <a:lnTo>
                    <a:pt x="110" y="137"/>
                  </a:lnTo>
                  <a:lnTo>
                    <a:pt x="27" y="137"/>
                  </a:lnTo>
                  <a:lnTo>
                    <a:pt x="27" y="55"/>
                  </a:lnTo>
                  <a:lnTo>
                    <a:pt x="124" y="55"/>
                  </a:lnTo>
                  <a:cubicBezTo>
                    <a:pt x="131" y="55"/>
                    <a:pt x="138" y="57"/>
                    <a:pt x="144" y="60"/>
                  </a:cubicBezTo>
                  <a:cubicBezTo>
                    <a:pt x="150" y="64"/>
                    <a:pt x="155" y="69"/>
                    <a:pt x="159" y="75"/>
                  </a:cubicBezTo>
                  <a:cubicBezTo>
                    <a:pt x="160" y="77"/>
                    <a:pt x="161" y="79"/>
                    <a:pt x="163" y="82"/>
                  </a:cubicBezTo>
                  <a:cubicBezTo>
                    <a:pt x="164" y="85"/>
                    <a:pt x="165" y="89"/>
                    <a:pt x="166" y="92"/>
                  </a:cubicBezTo>
                  <a:cubicBezTo>
                    <a:pt x="168" y="96"/>
                    <a:pt x="169" y="99"/>
                    <a:pt x="170" y="103"/>
                  </a:cubicBezTo>
                  <a:cubicBezTo>
                    <a:pt x="171" y="106"/>
                    <a:pt x="172" y="108"/>
                    <a:pt x="172" y="110"/>
                  </a:cubicBezTo>
                  <a:cubicBezTo>
                    <a:pt x="177" y="124"/>
                    <a:pt x="182" y="138"/>
                    <a:pt x="187" y="151"/>
                  </a:cubicBezTo>
                  <a:cubicBezTo>
                    <a:pt x="191" y="165"/>
                    <a:pt x="196" y="178"/>
                    <a:pt x="201" y="192"/>
                  </a:cubicBezTo>
                  <a:lnTo>
                    <a:pt x="110" y="192"/>
                  </a:lnTo>
                  <a:close/>
                  <a:moveTo>
                    <a:pt x="275" y="0"/>
                  </a:moveTo>
                  <a:lnTo>
                    <a:pt x="275" y="0"/>
                  </a:lnTo>
                  <a:lnTo>
                    <a:pt x="247" y="0"/>
                  </a:lnTo>
                  <a:lnTo>
                    <a:pt x="247" y="192"/>
                  </a:lnTo>
                  <a:lnTo>
                    <a:pt x="230" y="192"/>
                  </a:lnTo>
                  <a:cubicBezTo>
                    <a:pt x="227" y="183"/>
                    <a:pt x="223" y="173"/>
                    <a:pt x="220" y="164"/>
                  </a:cubicBezTo>
                  <a:cubicBezTo>
                    <a:pt x="217" y="155"/>
                    <a:pt x="214" y="145"/>
                    <a:pt x="210" y="136"/>
                  </a:cubicBezTo>
                  <a:cubicBezTo>
                    <a:pt x="208" y="127"/>
                    <a:pt x="205" y="119"/>
                    <a:pt x="202" y="111"/>
                  </a:cubicBezTo>
                  <a:cubicBezTo>
                    <a:pt x="199" y="102"/>
                    <a:pt x="196" y="94"/>
                    <a:pt x="193" y="86"/>
                  </a:cubicBezTo>
                  <a:cubicBezTo>
                    <a:pt x="191" y="82"/>
                    <a:pt x="190" y="78"/>
                    <a:pt x="188" y="73"/>
                  </a:cubicBezTo>
                  <a:cubicBezTo>
                    <a:pt x="187" y="69"/>
                    <a:pt x="185" y="65"/>
                    <a:pt x="183" y="62"/>
                  </a:cubicBezTo>
                  <a:cubicBezTo>
                    <a:pt x="177" y="51"/>
                    <a:pt x="168" y="43"/>
                    <a:pt x="158" y="36"/>
                  </a:cubicBezTo>
                  <a:cubicBezTo>
                    <a:pt x="148" y="30"/>
                    <a:pt x="136" y="27"/>
                    <a:pt x="124" y="27"/>
                  </a:cubicBezTo>
                  <a:lnTo>
                    <a:pt x="27" y="27"/>
                  </a:lnTo>
                  <a:cubicBezTo>
                    <a:pt x="24" y="27"/>
                    <a:pt x="20" y="28"/>
                    <a:pt x="17" y="29"/>
                  </a:cubicBezTo>
                  <a:cubicBezTo>
                    <a:pt x="13" y="31"/>
                    <a:pt x="11" y="33"/>
                    <a:pt x="8" y="35"/>
                  </a:cubicBezTo>
                  <a:cubicBezTo>
                    <a:pt x="6" y="38"/>
                    <a:pt x="4" y="41"/>
                    <a:pt x="2" y="44"/>
                  </a:cubicBezTo>
                  <a:cubicBezTo>
                    <a:pt x="1" y="47"/>
                    <a:pt x="0" y="51"/>
                    <a:pt x="0" y="55"/>
                  </a:cubicBezTo>
                  <a:lnTo>
                    <a:pt x="0" y="302"/>
                  </a:lnTo>
                  <a:cubicBezTo>
                    <a:pt x="0" y="307"/>
                    <a:pt x="1" y="310"/>
                    <a:pt x="2" y="314"/>
                  </a:cubicBezTo>
                  <a:cubicBezTo>
                    <a:pt x="4" y="317"/>
                    <a:pt x="6" y="320"/>
                    <a:pt x="9" y="323"/>
                  </a:cubicBezTo>
                  <a:cubicBezTo>
                    <a:pt x="10" y="324"/>
                    <a:pt x="12" y="325"/>
                    <a:pt x="14" y="326"/>
                  </a:cubicBezTo>
                  <a:cubicBezTo>
                    <a:pt x="13" y="323"/>
                    <a:pt x="13" y="319"/>
                    <a:pt x="13" y="316"/>
                  </a:cubicBezTo>
                  <a:cubicBezTo>
                    <a:pt x="13" y="283"/>
                    <a:pt x="40" y="256"/>
                    <a:pt x="73" y="256"/>
                  </a:cubicBezTo>
                  <a:cubicBezTo>
                    <a:pt x="106" y="256"/>
                    <a:pt x="133" y="283"/>
                    <a:pt x="133" y="316"/>
                  </a:cubicBezTo>
                  <a:cubicBezTo>
                    <a:pt x="133" y="321"/>
                    <a:pt x="132" y="325"/>
                    <a:pt x="131" y="330"/>
                  </a:cubicBezTo>
                  <a:lnTo>
                    <a:pt x="148" y="330"/>
                  </a:lnTo>
                  <a:cubicBezTo>
                    <a:pt x="147" y="325"/>
                    <a:pt x="146" y="321"/>
                    <a:pt x="146" y="316"/>
                  </a:cubicBezTo>
                  <a:cubicBezTo>
                    <a:pt x="146" y="283"/>
                    <a:pt x="173" y="256"/>
                    <a:pt x="206" y="256"/>
                  </a:cubicBezTo>
                  <a:cubicBezTo>
                    <a:pt x="239" y="256"/>
                    <a:pt x="266" y="283"/>
                    <a:pt x="266" y="316"/>
                  </a:cubicBezTo>
                  <a:cubicBezTo>
                    <a:pt x="266" y="318"/>
                    <a:pt x="266" y="321"/>
                    <a:pt x="265" y="323"/>
                  </a:cubicBezTo>
                  <a:cubicBezTo>
                    <a:pt x="266" y="323"/>
                    <a:pt x="266" y="323"/>
                    <a:pt x="266" y="323"/>
                  </a:cubicBezTo>
                  <a:cubicBezTo>
                    <a:pt x="269" y="320"/>
                    <a:pt x="271" y="317"/>
                    <a:pt x="273" y="314"/>
                  </a:cubicBezTo>
                  <a:cubicBezTo>
                    <a:pt x="274" y="310"/>
                    <a:pt x="275" y="307"/>
                    <a:pt x="275" y="302"/>
                  </a:cubicBezTo>
                  <a:lnTo>
                    <a:pt x="385" y="302"/>
                  </a:lnTo>
                  <a:lnTo>
                    <a:pt x="402" y="302"/>
                  </a:lnTo>
                  <a:lnTo>
                    <a:pt x="402" y="275"/>
                  </a:lnTo>
                  <a:lnTo>
                    <a:pt x="275" y="275"/>
                  </a:lnTo>
                  <a:lnTo>
                    <a:pt x="275" y="0"/>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7">
              <a:extLst>
                <a:ext uri="{FF2B5EF4-FFF2-40B4-BE49-F238E27FC236}">
                  <a16:creationId xmlns:a16="http://schemas.microsoft.com/office/drawing/2014/main" id="{93183E72-3E38-4EDE-AE80-637D91F6C7DB}"/>
                </a:ext>
              </a:extLst>
            </p:cNvPr>
            <p:cNvSpPr>
              <a:spLocks/>
            </p:cNvSpPr>
            <p:nvPr/>
          </p:nvSpPr>
          <p:spPr bwMode="auto">
            <a:xfrm>
              <a:off x="3226" y="1424"/>
              <a:ext cx="42" cy="42"/>
            </a:xfrm>
            <a:custGeom>
              <a:avLst/>
              <a:gdLst>
                <a:gd name="T0" fmla="*/ 0 w 55"/>
                <a:gd name="T1" fmla="*/ 55 h 55"/>
                <a:gd name="T2" fmla="*/ 0 w 55"/>
                <a:gd name="T3" fmla="*/ 55 h 55"/>
                <a:gd name="T4" fmla="*/ 55 w 55"/>
                <a:gd name="T5" fmla="*/ 55 h 55"/>
                <a:gd name="T6" fmla="*/ 55 w 55"/>
                <a:gd name="T7" fmla="*/ 0 h 55"/>
                <a:gd name="T8" fmla="*/ 0 w 55"/>
                <a:gd name="T9" fmla="*/ 0 h 55"/>
                <a:gd name="T10" fmla="*/ 0 w 55"/>
                <a:gd name="T11" fmla="*/ 55 h 55"/>
              </a:gdLst>
              <a:ahLst/>
              <a:cxnLst>
                <a:cxn ang="0">
                  <a:pos x="T0" y="T1"/>
                </a:cxn>
                <a:cxn ang="0">
                  <a:pos x="T2" y="T3"/>
                </a:cxn>
                <a:cxn ang="0">
                  <a:pos x="T4" y="T5"/>
                </a:cxn>
                <a:cxn ang="0">
                  <a:pos x="T6" y="T7"/>
                </a:cxn>
                <a:cxn ang="0">
                  <a:pos x="T8" y="T9"/>
                </a:cxn>
                <a:cxn ang="0">
                  <a:pos x="T10" y="T11"/>
                </a:cxn>
              </a:cxnLst>
              <a:rect l="0" t="0" r="r" b="b"/>
              <a:pathLst>
                <a:path w="55" h="55">
                  <a:moveTo>
                    <a:pt x="0" y="55"/>
                  </a:moveTo>
                  <a:lnTo>
                    <a:pt x="0" y="55"/>
                  </a:lnTo>
                  <a:lnTo>
                    <a:pt x="55" y="55"/>
                  </a:lnTo>
                  <a:lnTo>
                    <a:pt x="55"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8">
              <a:extLst>
                <a:ext uri="{FF2B5EF4-FFF2-40B4-BE49-F238E27FC236}">
                  <a16:creationId xmlns:a16="http://schemas.microsoft.com/office/drawing/2014/main" id="{02A14054-7A6B-4F22-8877-B55E9DE89434}"/>
                </a:ext>
              </a:extLst>
            </p:cNvPr>
            <p:cNvSpPr>
              <a:spLocks/>
            </p:cNvSpPr>
            <p:nvPr/>
          </p:nvSpPr>
          <p:spPr bwMode="auto">
            <a:xfrm>
              <a:off x="3226" y="1486"/>
              <a:ext cx="75" cy="42"/>
            </a:xfrm>
            <a:custGeom>
              <a:avLst/>
              <a:gdLst>
                <a:gd name="T0" fmla="*/ 0 w 99"/>
                <a:gd name="T1" fmla="*/ 55 h 55"/>
                <a:gd name="T2" fmla="*/ 0 w 99"/>
                <a:gd name="T3" fmla="*/ 55 h 55"/>
                <a:gd name="T4" fmla="*/ 55 w 99"/>
                <a:gd name="T5" fmla="*/ 55 h 55"/>
                <a:gd name="T6" fmla="*/ 99 w 99"/>
                <a:gd name="T7" fmla="*/ 55 h 55"/>
                <a:gd name="T8" fmla="*/ 99 w 99"/>
                <a:gd name="T9" fmla="*/ 0 h 55"/>
                <a:gd name="T10" fmla="*/ 0 w 99"/>
                <a:gd name="T11" fmla="*/ 0 h 55"/>
                <a:gd name="T12" fmla="*/ 0 w 99"/>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99" h="55">
                  <a:moveTo>
                    <a:pt x="0" y="55"/>
                  </a:moveTo>
                  <a:lnTo>
                    <a:pt x="0" y="55"/>
                  </a:lnTo>
                  <a:lnTo>
                    <a:pt x="55" y="55"/>
                  </a:lnTo>
                  <a:lnTo>
                    <a:pt x="99" y="55"/>
                  </a:lnTo>
                  <a:lnTo>
                    <a:pt x="99" y="0"/>
                  </a:lnTo>
                  <a:lnTo>
                    <a:pt x="0" y="0"/>
                  </a:lnTo>
                  <a:lnTo>
                    <a:pt x="0" y="5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9">
              <a:extLst>
                <a:ext uri="{FF2B5EF4-FFF2-40B4-BE49-F238E27FC236}">
                  <a16:creationId xmlns:a16="http://schemas.microsoft.com/office/drawing/2014/main" id="{DE753D82-D063-4C9E-A7AB-B45254EA12AD}"/>
                </a:ext>
              </a:extLst>
            </p:cNvPr>
            <p:cNvSpPr>
              <a:spLocks noEditPoints="1"/>
            </p:cNvSpPr>
            <p:nvPr/>
          </p:nvSpPr>
          <p:spPr bwMode="auto">
            <a:xfrm>
              <a:off x="3020" y="1544"/>
              <a:ext cx="70" cy="71"/>
            </a:xfrm>
            <a:custGeom>
              <a:avLst/>
              <a:gdLst>
                <a:gd name="T0" fmla="*/ 47 w 93"/>
                <a:gd name="T1" fmla="*/ 67 h 94"/>
                <a:gd name="T2" fmla="*/ 47 w 93"/>
                <a:gd name="T3" fmla="*/ 67 h 94"/>
                <a:gd name="T4" fmla="*/ 27 w 93"/>
                <a:gd name="T5" fmla="*/ 47 h 94"/>
                <a:gd name="T6" fmla="*/ 47 w 93"/>
                <a:gd name="T7" fmla="*/ 27 h 94"/>
                <a:gd name="T8" fmla="*/ 67 w 93"/>
                <a:gd name="T9" fmla="*/ 47 h 94"/>
                <a:gd name="T10" fmla="*/ 47 w 93"/>
                <a:gd name="T11" fmla="*/ 67 h 94"/>
                <a:gd name="T12" fmla="*/ 47 w 93"/>
                <a:gd name="T13" fmla="*/ 0 h 94"/>
                <a:gd name="T14" fmla="*/ 47 w 93"/>
                <a:gd name="T15" fmla="*/ 0 h 94"/>
                <a:gd name="T16" fmla="*/ 0 w 93"/>
                <a:gd name="T17" fmla="*/ 47 h 94"/>
                <a:gd name="T18" fmla="*/ 2 w 93"/>
                <a:gd name="T19" fmla="*/ 61 h 94"/>
                <a:gd name="T20" fmla="*/ 47 w 93"/>
                <a:gd name="T21" fmla="*/ 94 h 94"/>
                <a:gd name="T22" fmla="*/ 91 w 93"/>
                <a:gd name="T23" fmla="*/ 61 h 94"/>
                <a:gd name="T24" fmla="*/ 93 w 93"/>
                <a:gd name="T25" fmla="*/ 47 h 94"/>
                <a:gd name="T26" fmla="*/ 47 w 93"/>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94">
                  <a:moveTo>
                    <a:pt x="47" y="67"/>
                  </a:moveTo>
                  <a:lnTo>
                    <a:pt x="47" y="67"/>
                  </a:lnTo>
                  <a:cubicBezTo>
                    <a:pt x="36" y="67"/>
                    <a:pt x="27" y="58"/>
                    <a:pt x="27" y="47"/>
                  </a:cubicBezTo>
                  <a:cubicBezTo>
                    <a:pt x="27" y="36"/>
                    <a:pt x="36" y="27"/>
                    <a:pt x="47" y="27"/>
                  </a:cubicBezTo>
                  <a:cubicBezTo>
                    <a:pt x="58" y="27"/>
                    <a:pt x="67" y="36"/>
                    <a:pt x="67" y="47"/>
                  </a:cubicBezTo>
                  <a:cubicBezTo>
                    <a:pt x="67" y="58"/>
                    <a:pt x="58" y="67"/>
                    <a:pt x="47" y="67"/>
                  </a:cubicBezTo>
                  <a:close/>
                  <a:moveTo>
                    <a:pt x="47" y="0"/>
                  </a:moveTo>
                  <a:lnTo>
                    <a:pt x="47" y="0"/>
                  </a:lnTo>
                  <a:cubicBezTo>
                    <a:pt x="21" y="0"/>
                    <a:pt x="0" y="21"/>
                    <a:pt x="0" y="47"/>
                  </a:cubicBezTo>
                  <a:cubicBezTo>
                    <a:pt x="0" y="52"/>
                    <a:pt x="1" y="56"/>
                    <a:pt x="2" y="61"/>
                  </a:cubicBezTo>
                  <a:cubicBezTo>
                    <a:pt x="8" y="80"/>
                    <a:pt x="26" y="94"/>
                    <a:pt x="47" y="94"/>
                  </a:cubicBezTo>
                  <a:cubicBezTo>
                    <a:pt x="68" y="94"/>
                    <a:pt x="85" y="80"/>
                    <a:pt x="91" y="61"/>
                  </a:cubicBezTo>
                  <a:cubicBezTo>
                    <a:pt x="93" y="56"/>
                    <a:pt x="93" y="52"/>
                    <a:pt x="93" y="47"/>
                  </a:cubicBezTo>
                  <a:cubicBezTo>
                    <a:pt x="93" y="21"/>
                    <a:pt x="73" y="0"/>
                    <a:pt x="47"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10">
              <a:extLst>
                <a:ext uri="{FF2B5EF4-FFF2-40B4-BE49-F238E27FC236}">
                  <a16:creationId xmlns:a16="http://schemas.microsoft.com/office/drawing/2014/main" id="{F3AAB9B8-E4FB-4D74-AEC5-164D3CA8C79E}"/>
                </a:ext>
              </a:extLst>
            </p:cNvPr>
            <p:cNvSpPr>
              <a:spLocks noEditPoints="1"/>
            </p:cNvSpPr>
            <p:nvPr/>
          </p:nvSpPr>
          <p:spPr bwMode="auto">
            <a:xfrm>
              <a:off x="3120" y="1544"/>
              <a:ext cx="72" cy="71"/>
            </a:xfrm>
            <a:custGeom>
              <a:avLst/>
              <a:gdLst>
                <a:gd name="T0" fmla="*/ 47 w 94"/>
                <a:gd name="T1" fmla="*/ 67 h 94"/>
                <a:gd name="T2" fmla="*/ 47 w 94"/>
                <a:gd name="T3" fmla="*/ 67 h 94"/>
                <a:gd name="T4" fmla="*/ 27 w 94"/>
                <a:gd name="T5" fmla="*/ 47 h 94"/>
                <a:gd name="T6" fmla="*/ 47 w 94"/>
                <a:gd name="T7" fmla="*/ 27 h 94"/>
                <a:gd name="T8" fmla="*/ 67 w 94"/>
                <a:gd name="T9" fmla="*/ 47 h 94"/>
                <a:gd name="T10" fmla="*/ 47 w 94"/>
                <a:gd name="T11" fmla="*/ 67 h 94"/>
                <a:gd name="T12" fmla="*/ 47 w 94"/>
                <a:gd name="T13" fmla="*/ 0 h 94"/>
                <a:gd name="T14" fmla="*/ 47 w 94"/>
                <a:gd name="T15" fmla="*/ 0 h 94"/>
                <a:gd name="T16" fmla="*/ 0 w 94"/>
                <a:gd name="T17" fmla="*/ 47 h 94"/>
                <a:gd name="T18" fmla="*/ 3 w 94"/>
                <a:gd name="T19" fmla="*/ 61 h 94"/>
                <a:gd name="T20" fmla="*/ 47 w 94"/>
                <a:gd name="T21" fmla="*/ 94 h 94"/>
                <a:gd name="T22" fmla="*/ 92 w 94"/>
                <a:gd name="T23" fmla="*/ 60 h 94"/>
                <a:gd name="T24" fmla="*/ 94 w 94"/>
                <a:gd name="T25" fmla="*/ 47 h 94"/>
                <a:gd name="T26" fmla="*/ 47 w 94"/>
                <a:gd name="T2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94">
                  <a:moveTo>
                    <a:pt x="47" y="67"/>
                  </a:moveTo>
                  <a:lnTo>
                    <a:pt x="47" y="67"/>
                  </a:lnTo>
                  <a:cubicBezTo>
                    <a:pt x="36" y="67"/>
                    <a:pt x="27" y="58"/>
                    <a:pt x="27" y="47"/>
                  </a:cubicBezTo>
                  <a:cubicBezTo>
                    <a:pt x="27" y="36"/>
                    <a:pt x="36" y="27"/>
                    <a:pt x="47" y="27"/>
                  </a:cubicBezTo>
                  <a:cubicBezTo>
                    <a:pt x="58" y="27"/>
                    <a:pt x="67" y="36"/>
                    <a:pt x="67" y="47"/>
                  </a:cubicBezTo>
                  <a:cubicBezTo>
                    <a:pt x="67" y="58"/>
                    <a:pt x="58" y="67"/>
                    <a:pt x="47" y="67"/>
                  </a:cubicBezTo>
                  <a:close/>
                  <a:moveTo>
                    <a:pt x="47" y="0"/>
                  </a:moveTo>
                  <a:lnTo>
                    <a:pt x="47" y="0"/>
                  </a:lnTo>
                  <a:cubicBezTo>
                    <a:pt x="21" y="0"/>
                    <a:pt x="0" y="21"/>
                    <a:pt x="0" y="47"/>
                  </a:cubicBezTo>
                  <a:cubicBezTo>
                    <a:pt x="0" y="52"/>
                    <a:pt x="1" y="56"/>
                    <a:pt x="3" y="61"/>
                  </a:cubicBezTo>
                  <a:cubicBezTo>
                    <a:pt x="9" y="80"/>
                    <a:pt x="26" y="94"/>
                    <a:pt x="47" y="94"/>
                  </a:cubicBezTo>
                  <a:cubicBezTo>
                    <a:pt x="68" y="94"/>
                    <a:pt x="86" y="80"/>
                    <a:pt x="92" y="60"/>
                  </a:cubicBezTo>
                  <a:cubicBezTo>
                    <a:pt x="93" y="56"/>
                    <a:pt x="94" y="52"/>
                    <a:pt x="94" y="47"/>
                  </a:cubicBezTo>
                  <a:cubicBezTo>
                    <a:pt x="94" y="21"/>
                    <a:pt x="73" y="0"/>
                    <a:pt x="47" y="0"/>
                  </a:cubicBezTo>
                  <a:close/>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29" name="Group 13">
            <a:extLst>
              <a:ext uri="{FF2B5EF4-FFF2-40B4-BE49-F238E27FC236}">
                <a16:creationId xmlns:a16="http://schemas.microsoft.com/office/drawing/2014/main" id="{8A12E2A8-5514-42E0-B8F9-3CC99FB3A5E1}"/>
              </a:ext>
              <a:ext uri="{C183D7F6-B498-43B3-948B-1728B52AA6E4}">
                <adec:decorative xmlns:adec="http://schemas.microsoft.com/office/drawing/2017/decorative" val="1"/>
              </a:ext>
            </a:extLst>
          </p:cNvPr>
          <p:cNvGrpSpPr>
            <a:grpSpLocks noChangeAspect="1"/>
          </p:cNvGrpSpPr>
          <p:nvPr/>
        </p:nvGrpSpPr>
        <p:grpSpPr bwMode="auto">
          <a:xfrm>
            <a:off x="8131493" y="2108977"/>
            <a:ext cx="447675" cy="417513"/>
            <a:chOff x="1265" y="718"/>
            <a:chExt cx="282" cy="263"/>
          </a:xfrm>
        </p:grpSpPr>
        <p:sp>
          <p:nvSpPr>
            <p:cNvPr id="31" name="Freeform 14">
              <a:extLst>
                <a:ext uri="{FF2B5EF4-FFF2-40B4-BE49-F238E27FC236}">
                  <a16:creationId xmlns:a16="http://schemas.microsoft.com/office/drawing/2014/main" id="{3DAF2FD0-ECD4-48C5-AC7C-6E28B4A6727C}"/>
                </a:ext>
              </a:extLst>
            </p:cNvPr>
            <p:cNvSpPr>
              <a:spLocks/>
            </p:cNvSpPr>
            <p:nvPr/>
          </p:nvSpPr>
          <p:spPr bwMode="auto">
            <a:xfrm>
              <a:off x="1467" y="718"/>
              <a:ext cx="80" cy="263"/>
            </a:xfrm>
            <a:custGeom>
              <a:avLst/>
              <a:gdLst>
                <a:gd name="T0" fmla="*/ 0 w 106"/>
                <a:gd name="T1" fmla="*/ 214 h 347"/>
                <a:gd name="T2" fmla="*/ 0 w 106"/>
                <a:gd name="T3" fmla="*/ 214 h 347"/>
                <a:gd name="T4" fmla="*/ 0 w 106"/>
                <a:gd name="T5" fmla="*/ 240 h 347"/>
                <a:gd name="T6" fmla="*/ 53 w 106"/>
                <a:gd name="T7" fmla="*/ 240 h 347"/>
                <a:gd name="T8" fmla="*/ 53 w 106"/>
                <a:gd name="T9" fmla="*/ 267 h 347"/>
                <a:gd name="T10" fmla="*/ 19 w 106"/>
                <a:gd name="T11" fmla="*/ 267 h 347"/>
                <a:gd name="T12" fmla="*/ 45 w 106"/>
                <a:gd name="T13" fmla="*/ 294 h 347"/>
                <a:gd name="T14" fmla="*/ 46 w 106"/>
                <a:gd name="T15" fmla="*/ 294 h 347"/>
                <a:gd name="T16" fmla="*/ 45 w 106"/>
                <a:gd name="T17" fmla="*/ 293 h 347"/>
                <a:gd name="T18" fmla="*/ 80 w 106"/>
                <a:gd name="T19" fmla="*/ 293 h 347"/>
                <a:gd name="T20" fmla="*/ 80 w 106"/>
                <a:gd name="T21" fmla="*/ 294 h 347"/>
                <a:gd name="T22" fmla="*/ 80 w 106"/>
                <a:gd name="T23" fmla="*/ 320 h 347"/>
                <a:gd name="T24" fmla="*/ 80 w 106"/>
                <a:gd name="T25" fmla="*/ 320 h 347"/>
                <a:gd name="T26" fmla="*/ 72 w 106"/>
                <a:gd name="T27" fmla="*/ 320 h 347"/>
                <a:gd name="T28" fmla="*/ 99 w 106"/>
                <a:gd name="T29" fmla="*/ 347 h 347"/>
                <a:gd name="T30" fmla="*/ 106 w 106"/>
                <a:gd name="T31" fmla="*/ 347 h 347"/>
                <a:gd name="T32" fmla="*/ 106 w 106"/>
                <a:gd name="T33" fmla="*/ 0 h 347"/>
                <a:gd name="T34" fmla="*/ 0 w 106"/>
                <a:gd name="T35" fmla="*/ 0 h 347"/>
                <a:gd name="T36" fmla="*/ 0 w 106"/>
                <a:gd name="T37" fmla="*/ 27 h 347"/>
                <a:gd name="T38" fmla="*/ 53 w 106"/>
                <a:gd name="T39" fmla="*/ 27 h 347"/>
                <a:gd name="T40" fmla="*/ 53 w 106"/>
                <a:gd name="T41" fmla="*/ 54 h 347"/>
                <a:gd name="T42" fmla="*/ 0 w 106"/>
                <a:gd name="T43" fmla="*/ 54 h 347"/>
                <a:gd name="T44" fmla="*/ 0 w 106"/>
                <a:gd name="T45" fmla="*/ 80 h 347"/>
                <a:gd name="T46" fmla="*/ 53 w 106"/>
                <a:gd name="T47" fmla="*/ 80 h 347"/>
                <a:gd name="T48" fmla="*/ 53 w 106"/>
                <a:gd name="T49" fmla="*/ 107 h 347"/>
                <a:gd name="T50" fmla="*/ 0 w 106"/>
                <a:gd name="T51" fmla="*/ 107 h 347"/>
                <a:gd name="T52" fmla="*/ 0 w 106"/>
                <a:gd name="T53" fmla="*/ 134 h 347"/>
                <a:gd name="T54" fmla="*/ 80 w 106"/>
                <a:gd name="T55" fmla="*/ 134 h 347"/>
                <a:gd name="T56" fmla="*/ 80 w 106"/>
                <a:gd name="T57" fmla="*/ 160 h 347"/>
                <a:gd name="T58" fmla="*/ 0 w 106"/>
                <a:gd name="T59" fmla="*/ 160 h 347"/>
                <a:gd name="T60" fmla="*/ 0 w 106"/>
                <a:gd name="T61" fmla="*/ 187 h 347"/>
                <a:gd name="T62" fmla="*/ 53 w 106"/>
                <a:gd name="T63" fmla="*/ 187 h 347"/>
                <a:gd name="T64" fmla="*/ 53 w 106"/>
                <a:gd name="T65" fmla="*/ 214 h 347"/>
                <a:gd name="T66" fmla="*/ 0 w 106"/>
                <a:gd name="T67" fmla="*/ 21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347">
                  <a:moveTo>
                    <a:pt x="0" y="214"/>
                  </a:moveTo>
                  <a:lnTo>
                    <a:pt x="0" y="214"/>
                  </a:lnTo>
                  <a:lnTo>
                    <a:pt x="0" y="240"/>
                  </a:lnTo>
                  <a:lnTo>
                    <a:pt x="53" y="240"/>
                  </a:lnTo>
                  <a:lnTo>
                    <a:pt x="53" y="267"/>
                  </a:lnTo>
                  <a:lnTo>
                    <a:pt x="19" y="267"/>
                  </a:lnTo>
                  <a:lnTo>
                    <a:pt x="45" y="294"/>
                  </a:lnTo>
                  <a:lnTo>
                    <a:pt x="46" y="294"/>
                  </a:lnTo>
                  <a:lnTo>
                    <a:pt x="45" y="293"/>
                  </a:lnTo>
                  <a:lnTo>
                    <a:pt x="80" y="293"/>
                  </a:lnTo>
                  <a:lnTo>
                    <a:pt x="80" y="294"/>
                  </a:lnTo>
                  <a:lnTo>
                    <a:pt x="80" y="320"/>
                  </a:lnTo>
                  <a:lnTo>
                    <a:pt x="80" y="320"/>
                  </a:lnTo>
                  <a:lnTo>
                    <a:pt x="72" y="320"/>
                  </a:lnTo>
                  <a:lnTo>
                    <a:pt x="99" y="347"/>
                  </a:lnTo>
                  <a:lnTo>
                    <a:pt x="106" y="347"/>
                  </a:lnTo>
                  <a:lnTo>
                    <a:pt x="106" y="0"/>
                  </a:lnTo>
                  <a:lnTo>
                    <a:pt x="0" y="0"/>
                  </a:lnTo>
                  <a:lnTo>
                    <a:pt x="0" y="27"/>
                  </a:lnTo>
                  <a:lnTo>
                    <a:pt x="53" y="27"/>
                  </a:lnTo>
                  <a:lnTo>
                    <a:pt x="53" y="54"/>
                  </a:lnTo>
                  <a:lnTo>
                    <a:pt x="0" y="54"/>
                  </a:lnTo>
                  <a:lnTo>
                    <a:pt x="0" y="80"/>
                  </a:lnTo>
                  <a:lnTo>
                    <a:pt x="53" y="80"/>
                  </a:lnTo>
                  <a:lnTo>
                    <a:pt x="53" y="107"/>
                  </a:lnTo>
                  <a:lnTo>
                    <a:pt x="0" y="107"/>
                  </a:lnTo>
                  <a:lnTo>
                    <a:pt x="0" y="134"/>
                  </a:lnTo>
                  <a:lnTo>
                    <a:pt x="80" y="134"/>
                  </a:lnTo>
                  <a:lnTo>
                    <a:pt x="80" y="160"/>
                  </a:lnTo>
                  <a:lnTo>
                    <a:pt x="0" y="160"/>
                  </a:lnTo>
                  <a:lnTo>
                    <a:pt x="0" y="187"/>
                  </a:lnTo>
                  <a:lnTo>
                    <a:pt x="53" y="187"/>
                  </a:lnTo>
                  <a:lnTo>
                    <a:pt x="53" y="214"/>
                  </a:lnTo>
                  <a:lnTo>
                    <a:pt x="0" y="214"/>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15">
              <a:extLst>
                <a:ext uri="{FF2B5EF4-FFF2-40B4-BE49-F238E27FC236}">
                  <a16:creationId xmlns:a16="http://schemas.microsoft.com/office/drawing/2014/main" id="{3A8BE68F-50E4-41C0-BB55-32610EA0066B}"/>
                </a:ext>
              </a:extLst>
            </p:cNvPr>
            <p:cNvSpPr>
              <a:spLocks noEditPoints="1"/>
            </p:cNvSpPr>
            <p:nvPr/>
          </p:nvSpPr>
          <p:spPr bwMode="auto">
            <a:xfrm>
              <a:off x="1265" y="733"/>
              <a:ext cx="248" cy="248"/>
            </a:xfrm>
            <a:custGeom>
              <a:avLst/>
              <a:gdLst>
                <a:gd name="T0" fmla="*/ 54 w 328"/>
                <a:gd name="T1" fmla="*/ 149 h 328"/>
                <a:gd name="T2" fmla="*/ 54 w 328"/>
                <a:gd name="T3" fmla="*/ 149 h 328"/>
                <a:gd name="T4" fmla="*/ 179 w 328"/>
                <a:gd name="T5" fmla="*/ 275 h 328"/>
                <a:gd name="T6" fmla="*/ 54 w 328"/>
                <a:gd name="T7" fmla="*/ 275 h 328"/>
                <a:gd name="T8" fmla="*/ 54 w 328"/>
                <a:gd name="T9" fmla="*/ 149 h 328"/>
                <a:gd name="T10" fmla="*/ 0 w 328"/>
                <a:gd name="T11" fmla="*/ 328 h 328"/>
                <a:gd name="T12" fmla="*/ 0 w 328"/>
                <a:gd name="T13" fmla="*/ 328 h 328"/>
                <a:gd name="T14" fmla="*/ 328 w 328"/>
                <a:gd name="T15" fmla="*/ 328 h 328"/>
                <a:gd name="T16" fmla="*/ 0 w 328"/>
                <a:gd name="T17" fmla="*/ 0 h 328"/>
                <a:gd name="T18" fmla="*/ 0 w 328"/>
                <a:gd name="T1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 h="328">
                  <a:moveTo>
                    <a:pt x="54" y="149"/>
                  </a:moveTo>
                  <a:lnTo>
                    <a:pt x="54" y="149"/>
                  </a:lnTo>
                  <a:lnTo>
                    <a:pt x="179" y="275"/>
                  </a:lnTo>
                  <a:lnTo>
                    <a:pt x="54" y="275"/>
                  </a:lnTo>
                  <a:lnTo>
                    <a:pt x="54" y="149"/>
                  </a:lnTo>
                  <a:close/>
                  <a:moveTo>
                    <a:pt x="0" y="328"/>
                  </a:moveTo>
                  <a:lnTo>
                    <a:pt x="0" y="328"/>
                  </a:lnTo>
                  <a:lnTo>
                    <a:pt x="328" y="328"/>
                  </a:lnTo>
                  <a:lnTo>
                    <a:pt x="0" y="0"/>
                  </a:lnTo>
                  <a:lnTo>
                    <a:pt x="0" y="328"/>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16">
              <a:extLst>
                <a:ext uri="{FF2B5EF4-FFF2-40B4-BE49-F238E27FC236}">
                  <a16:creationId xmlns:a16="http://schemas.microsoft.com/office/drawing/2014/main" id="{4B1013EB-22BB-49E0-BA86-4A1864C55310}"/>
                </a:ext>
              </a:extLst>
            </p:cNvPr>
            <p:cNvSpPr>
              <a:spLocks/>
            </p:cNvSpPr>
            <p:nvPr/>
          </p:nvSpPr>
          <p:spPr bwMode="auto">
            <a:xfrm>
              <a:off x="1467" y="820"/>
              <a:ext cx="60" cy="19"/>
            </a:xfrm>
            <a:custGeom>
              <a:avLst/>
              <a:gdLst>
                <a:gd name="T0" fmla="*/ 80 w 80"/>
                <a:gd name="T1" fmla="*/ 0 h 26"/>
                <a:gd name="T2" fmla="*/ 80 w 80"/>
                <a:gd name="T3" fmla="*/ 0 h 26"/>
                <a:gd name="T4" fmla="*/ 0 w 80"/>
                <a:gd name="T5" fmla="*/ 0 h 26"/>
                <a:gd name="T6" fmla="*/ 0 w 80"/>
                <a:gd name="T7" fmla="*/ 26 h 26"/>
                <a:gd name="T8" fmla="*/ 80 w 80"/>
                <a:gd name="T9" fmla="*/ 26 h 26"/>
                <a:gd name="T10" fmla="*/ 80 w 80"/>
                <a:gd name="T11" fmla="*/ 0 h 26"/>
              </a:gdLst>
              <a:ahLst/>
              <a:cxnLst>
                <a:cxn ang="0">
                  <a:pos x="T0" y="T1"/>
                </a:cxn>
                <a:cxn ang="0">
                  <a:pos x="T2" y="T3"/>
                </a:cxn>
                <a:cxn ang="0">
                  <a:pos x="T4" y="T5"/>
                </a:cxn>
                <a:cxn ang="0">
                  <a:pos x="T6" y="T7"/>
                </a:cxn>
                <a:cxn ang="0">
                  <a:pos x="T8" y="T9"/>
                </a:cxn>
                <a:cxn ang="0">
                  <a:pos x="T10" y="T11"/>
                </a:cxn>
              </a:cxnLst>
              <a:rect l="0" t="0" r="r" b="b"/>
              <a:pathLst>
                <a:path w="80" h="26">
                  <a:moveTo>
                    <a:pt x="80" y="0"/>
                  </a:moveTo>
                  <a:lnTo>
                    <a:pt x="80" y="0"/>
                  </a:lnTo>
                  <a:lnTo>
                    <a:pt x="0" y="0"/>
                  </a:lnTo>
                  <a:lnTo>
                    <a:pt x="0" y="26"/>
                  </a:lnTo>
                  <a:lnTo>
                    <a:pt x="80" y="26"/>
                  </a:lnTo>
                  <a:lnTo>
                    <a:pt x="8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17">
              <a:extLst>
                <a:ext uri="{FF2B5EF4-FFF2-40B4-BE49-F238E27FC236}">
                  <a16:creationId xmlns:a16="http://schemas.microsoft.com/office/drawing/2014/main" id="{FA954EFC-E2AF-4E26-AF68-97D04B056F74}"/>
                </a:ext>
              </a:extLst>
            </p:cNvPr>
            <p:cNvSpPr>
              <a:spLocks/>
            </p:cNvSpPr>
            <p:nvPr/>
          </p:nvSpPr>
          <p:spPr bwMode="auto">
            <a:xfrm>
              <a:off x="1502" y="941"/>
              <a:ext cx="25" cy="19"/>
            </a:xfrm>
            <a:custGeom>
              <a:avLst/>
              <a:gdLst>
                <a:gd name="T0" fmla="*/ 0 w 34"/>
                <a:gd name="T1" fmla="*/ 0 h 26"/>
                <a:gd name="T2" fmla="*/ 0 w 34"/>
                <a:gd name="T3" fmla="*/ 0 h 26"/>
                <a:gd name="T4" fmla="*/ 25 w 34"/>
                <a:gd name="T5" fmla="*/ 26 h 26"/>
                <a:gd name="T6" fmla="*/ 34 w 34"/>
                <a:gd name="T7" fmla="*/ 26 h 26"/>
                <a:gd name="T8" fmla="*/ 34 w 34"/>
                <a:gd name="T9" fmla="*/ 0 h 26"/>
                <a:gd name="T10" fmla="*/ 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0" y="0"/>
                  </a:moveTo>
                  <a:lnTo>
                    <a:pt x="0" y="0"/>
                  </a:lnTo>
                  <a:lnTo>
                    <a:pt x="25" y="26"/>
                  </a:lnTo>
                  <a:lnTo>
                    <a:pt x="34" y="26"/>
                  </a:lnTo>
                  <a:lnTo>
                    <a:pt x="34" y="0"/>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18">
              <a:extLst>
                <a:ext uri="{FF2B5EF4-FFF2-40B4-BE49-F238E27FC236}">
                  <a16:creationId xmlns:a16="http://schemas.microsoft.com/office/drawing/2014/main" id="{2C4C9456-32FE-48D9-9245-4C53433F97F9}"/>
                </a:ext>
              </a:extLst>
            </p:cNvPr>
            <p:cNvSpPr>
              <a:spLocks/>
            </p:cNvSpPr>
            <p:nvPr/>
          </p:nvSpPr>
          <p:spPr bwMode="auto">
            <a:xfrm>
              <a:off x="1501" y="940"/>
              <a:ext cx="26" cy="0"/>
            </a:xfrm>
            <a:custGeom>
              <a:avLst/>
              <a:gdLst>
                <a:gd name="T0" fmla="*/ 0 w 35"/>
                <a:gd name="T1" fmla="*/ 0 w 35"/>
                <a:gd name="T2" fmla="*/ 1 w 35"/>
                <a:gd name="T3" fmla="*/ 35 w 35"/>
                <a:gd name="T4" fmla="*/ 35 w 35"/>
                <a:gd name="T5" fmla="*/ 0 w 35"/>
              </a:gdLst>
              <a:ahLst/>
              <a:cxnLst>
                <a:cxn ang="0">
                  <a:pos x="T0" y="0"/>
                </a:cxn>
                <a:cxn ang="0">
                  <a:pos x="T1" y="0"/>
                </a:cxn>
                <a:cxn ang="0">
                  <a:pos x="T2" y="0"/>
                </a:cxn>
                <a:cxn ang="0">
                  <a:pos x="T3" y="0"/>
                </a:cxn>
                <a:cxn ang="0">
                  <a:pos x="T4" y="0"/>
                </a:cxn>
                <a:cxn ang="0">
                  <a:pos x="T5" y="0"/>
                </a:cxn>
              </a:cxnLst>
              <a:rect l="0" t="0" r="r" b="b"/>
              <a:pathLst>
                <a:path w="35">
                  <a:moveTo>
                    <a:pt x="0" y="0"/>
                  </a:moveTo>
                  <a:lnTo>
                    <a:pt x="0" y="0"/>
                  </a:lnTo>
                  <a:lnTo>
                    <a:pt x="1" y="0"/>
                  </a:lnTo>
                  <a:lnTo>
                    <a:pt x="35" y="0"/>
                  </a:lnTo>
                  <a:lnTo>
                    <a:pt x="35" y="0"/>
                  </a:lnTo>
                  <a:lnTo>
                    <a:pt x="0" y="0"/>
                  </a:lnTo>
                  <a:close/>
                </a:path>
              </a:pathLst>
            </a:custGeom>
            <a:solidFill>
              <a:srgbClr val="0078D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cxnSp>
        <p:nvCxnSpPr>
          <p:cNvPr id="17" name="Straight Connector 16">
            <a:extLst>
              <a:ext uri="{FF2B5EF4-FFF2-40B4-BE49-F238E27FC236}">
                <a16:creationId xmlns:a16="http://schemas.microsoft.com/office/drawing/2014/main" id="{A3D2A396-9E63-4696-A3BC-8E5043879057}"/>
              </a:ext>
              <a:ext uri="{C183D7F6-B498-43B3-948B-1728B52AA6E4}">
                <adec:decorative xmlns:adec="http://schemas.microsoft.com/office/drawing/2017/decorative" val="1"/>
              </a:ext>
            </a:extLst>
          </p:cNvPr>
          <p:cNvCxnSpPr>
            <a:cxnSpLocks/>
          </p:cNvCxnSpPr>
          <p:nvPr/>
        </p:nvCxnSpPr>
        <p:spPr>
          <a:xfrm>
            <a:off x="588962" y="3852628"/>
            <a:ext cx="3287713" cy="0"/>
          </a:xfrm>
          <a:prstGeom prst="line">
            <a:avLst/>
          </a:prstGeom>
          <a:noFill/>
          <a:ln w="15875" cap="flat">
            <a:solidFill>
              <a:schemeClr val="bg1">
                <a:lumMod val="85000"/>
              </a:schemeClr>
            </a:solidFill>
            <a:prstDash val="solid"/>
            <a:miter lim="800000"/>
            <a:headEnd/>
            <a:tailEnd/>
          </a:ln>
          <a:extLst>
            <a:ext uri="{909E8E84-426E-40DD-AFC4-6F175D3DCCD1}">
              <a14:hiddenFill xmlns:a14="http://schemas.microsoft.com/office/drawing/2010/main">
                <a:solidFill>
                  <a:srgbClr val="FFFFFF"/>
                </a:solidFill>
              </a14:hiddenFill>
            </a:ext>
          </a:extLst>
        </p:spPr>
      </p:cxnSp>
      <p:grpSp>
        <p:nvGrpSpPr>
          <p:cNvPr id="36" name="Group 21">
            <a:extLst>
              <a:ext uri="{FF2B5EF4-FFF2-40B4-BE49-F238E27FC236}">
                <a16:creationId xmlns:a16="http://schemas.microsoft.com/office/drawing/2014/main" id="{5B47CFE1-066F-44CB-B467-EF280DC0D173}"/>
              </a:ext>
              <a:ext uri="{C183D7F6-B498-43B3-948B-1728B52AA6E4}">
                <adec:decorative xmlns:adec="http://schemas.microsoft.com/office/drawing/2017/decorative" val="1"/>
              </a:ext>
            </a:extLst>
          </p:cNvPr>
          <p:cNvGrpSpPr>
            <a:grpSpLocks noChangeAspect="1"/>
          </p:cNvGrpSpPr>
          <p:nvPr/>
        </p:nvGrpSpPr>
        <p:grpSpPr bwMode="auto">
          <a:xfrm>
            <a:off x="600076" y="2092325"/>
            <a:ext cx="328613" cy="495300"/>
            <a:chOff x="426" y="1318"/>
            <a:chExt cx="207" cy="312"/>
          </a:xfrm>
        </p:grpSpPr>
        <p:sp>
          <p:nvSpPr>
            <p:cNvPr id="38" name="Freeform 22">
              <a:extLst>
                <a:ext uri="{FF2B5EF4-FFF2-40B4-BE49-F238E27FC236}">
                  <a16:creationId xmlns:a16="http://schemas.microsoft.com/office/drawing/2014/main" id="{8160865B-1743-44B1-A45A-6742DC8FBD3D}"/>
                </a:ext>
              </a:extLst>
            </p:cNvPr>
            <p:cNvSpPr>
              <a:spLocks/>
            </p:cNvSpPr>
            <p:nvPr/>
          </p:nvSpPr>
          <p:spPr bwMode="auto">
            <a:xfrm>
              <a:off x="466" y="1327"/>
              <a:ext cx="167" cy="172"/>
            </a:xfrm>
            <a:custGeom>
              <a:avLst/>
              <a:gdLst>
                <a:gd name="T0" fmla="*/ 0 w 221"/>
                <a:gd name="T1" fmla="*/ 0 h 228"/>
                <a:gd name="T2" fmla="*/ 0 w 221"/>
                <a:gd name="T3" fmla="*/ 0 h 228"/>
                <a:gd name="T4" fmla="*/ 221 w 221"/>
                <a:gd name="T5" fmla="*/ 112 h 228"/>
                <a:gd name="T6" fmla="*/ 0 w 221"/>
                <a:gd name="T7" fmla="*/ 228 h 228"/>
                <a:gd name="T8" fmla="*/ 0 w 221"/>
                <a:gd name="T9" fmla="*/ 0 h 228"/>
              </a:gdLst>
              <a:ahLst/>
              <a:cxnLst>
                <a:cxn ang="0">
                  <a:pos x="T0" y="T1"/>
                </a:cxn>
                <a:cxn ang="0">
                  <a:pos x="T2" y="T3"/>
                </a:cxn>
                <a:cxn ang="0">
                  <a:pos x="T4" y="T5"/>
                </a:cxn>
                <a:cxn ang="0">
                  <a:pos x="T6" y="T7"/>
                </a:cxn>
                <a:cxn ang="0">
                  <a:pos x="T8" y="T9"/>
                </a:cxn>
              </a:cxnLst>
              <a:rect l="0" t="0" r="r" b="b"/>
              <a:pathLst>
                <a:path w="221" h="228">
                  <a:moveTo>
                    <a:pt x="0" y="0"/>
                  </a:moveTo>
                  <a:lnTo>
                    <a:pt x="0" y="0"/>
                  </a:lnTo>
                  <a:lnTo>
                    <a:pt x="221" y="112"/>
                  </a:lnTo>
                  <a:lnTo>
                    <a:pt x="0" y="228"/>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23">
              <a:extLst>
                <a:ext uri="{FF2B5EF4-FFF2-40B4-BE49-F238E27FC236}">
                  <a16:creationId xmlns:a16="http://schemas.microsoft.com/office/drawing/2014/main" id="{0492EAFC-8C7F-4F1F-B588-3F5661E90E73}"/>
                </a:ext>
              </a:extLst>
            </p:cNvPr>
            <p:cNvSpPr>
              <a:spLocks/>
            </p:cNvSpPr>
            <p:nvPr/>
          </p:nvSpPr>
          <p:spPr bwMode="auto">
            <a:xfrm>
              <a:off x="426" y="1318"/>
              <a:ext cx="19" cy="312"/>
            </a:xfrm>
            <a:custGeom>
              <a:avLst/>
              <a:gdLst>
                <a:gd name="T0" fmla="*/ 0 w 26"/>
                <a:gd name="T1" fmla="*/ 413 h 413"/>
                <a:gd name="T2" fmla="*/ 0 w 26"/>
                <a:gd name="T3" fmla="*/ 413 h 413"/>
                <a:gd name="T4" fmla="*/ 26 w 26"/>
                <a:gd name="T5" fmla="*/ 413 h 413"/>
                <a:gd name="T6" fmla="*/ 26 w 26"/>
                <a:gd name="T7" fmla="*/ 0 h 413"/>
                <a:gd name="T8" fmla="*/ 0 w 26"/>
                <a:gd name="T9" fmla="*/ 0 h 413"/>
                <a:gd name="T10" fmla="*/ 0 w 26"/>
                <a:gd name="T11" fmla="*/ 413 h 413"/>
              </a:gdLst>
              <a:ahLst/>
              <a:cxnLst>
                <a:cxn ang="0">
                  <a:pos x="T0" y="T1"/>
                </a:cxn>
                <a:cxn ang="0">
                  <a:pos x="T2" y="T3"/>
                </a:cxn>
                <a:cxn ang="0">
                  <a:pos x="T4" y="T5"/>
                </a:cxn>
                <a:cxn ang="0">
                  <a:pos x="T6" y="T7"/>
                </a:cxn>
                <a:cxn ang="0">
                  <a:pos x="T8" y="T9"/>
                </a:cxn>
                <a:cxn ang="0">
                  <a:pos x="T10" y="T11"/>
                </a:cxn>
              </a:cxnLst>
              <a:rect l="0" t="0" r="r" b="b"/>
              <a:pathLst>
                <a:path w="26" h="413">
                  <a:moveTo>
                    <a:pt x="0" y="413"/>
                  </a:moveTo>
                  <a:lnTo>
                    <a:pt x="0" y="413"/>
                  </a:lnTo>
                  <a:lnTo>
                    <a:pt x="26" y="413"/>
                  </a:lnTo>
                  <a:lnTo>
                    <a:pt x="26" y="0"/>
                  </a:lnTo>
                  <a:lnTo>
                    <a:pt x="0" y="0"/>
                  </a:lnTo>
                  <a:lnTo>
                    <a:pt x="0" y="413"/>
                  </a:lnTo>
                  <a:close/>
                </a:path>
              </a:pathLst>
            </a:custGeom>
            <a:solidFill>
              <a:srgbClr val="C1C1C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85688511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42" presetClass="path" presetSubtype="0" decel="100000" fill="hold" nodeType="withEffect">
                                  <p:stCondLst>
                                    <p:cond delay="0"/>
                                  </p:stCondLst>
                                  <p:childTnLst>
                                    <p:animMotion origin="layout" path="M 0 0 L 0 0.03056 " pathEditMode="relative" rAng="0" ptsTypes="AA">
                                      <p:cBhvr>
                                        <p:cTn id="9" dur="500" spd="-100000" fill="hold"/>
                                        <p:tgtEl>
                                          <p:spTgt spid="36"/>
                                        </p:tgtEl>
                                        <p:attrNameLst>
                                          <p:attrName>ppt_x</p:attrName>
                                          <p:attrName>ppt_y</p:attrName>
                                        </p:attrNameLst>
                                      </p:cBhvr>
                                      <p:rCtr x="0" y="1528"/>
                                    </p:animMotion>
                                  </p:childTnLst>
                                </p:cTn>
                              </p:par>
                              <p:par>
                                <p:cTn id="10" presetID="10" presetClass="entr" presetSubtype="0" fill="hold" grpId="0" nodeType="withEffect">
                                  <p:stCondLst>
                                    <p:cond delay="1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100"/>
                                  </p:stCondLst>
                                  <p:childTnLst>
                                    <p:animMotion origin="layout" path="M 0 0 L 0 0.03056 " pathEditMode="relative" rAng="0" ptsTypes="AA">
                                      <p:cBhvr>
                                        <p:cTn id="14" dur="500" spd="-100000" fill="hold"/>
                                        <p:tgtEl>
                                          <p:spTgt spid="10"/>
                                        </p:tgtEl>
                                        <p:attrNameLst>
                                          <p:attrName>ppt_x</p:attrName>
                                          <p:attrName>ppt_y</p:attrName>
                                        </p:attrNameLst>
                                      </p:cBhvr>
                                      <p:rCtr x="0" y="1528"/>
                                    </p:animMotion>
                                  </p:childTnLst>
                                </p:cTn>
                              </p:par>
                              <p:par>
                                <p:cTn id="15" presetID="10" presetClass="entr" presetSubtype="0" fill="hold" nodeType="withEffect">
                                  <p:stCondLst>
                                    <p:cond delay="25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nodeType="withEffect">
                                  <p:stCondLst>
                                    <p:cond delay="250"/>
                                  </p:stCondLst>
                                  <p:childTnLst>
                                    <p:animMotion origin="layout" path="M 0 0 L 0 0.03056 " pathEditMode="relative" rAng="0" ptsTypes="AA">
                                      <p:cBhvr>
                                        <p:cTn id="19" dur="500" spd="-100000" fill="hold"/>
                                        <p:tgtEl>
                                          <p:spTgt spid="17"/>
                                        </p:tgtEl>
                                        <p:attrNameLst>
                                          <p:attrName>ppt_x</p:attrName>
                                          <p:attrName>ppt_y</p:attrName>
                                        </p:attrNameLst>
                                      </p:cBhvr>
                                      <p:rCtr x="0" y="1528"/>
                                    </p:animMotion>
                                  </p:childTnLst>
                                </p:cTn>
                              </p:par>
                              <p:par>
                                <p:cTn id="20" presetID="10" presetClass="entr" presetSubtype="0" fill="hold" grpId="0" nodeType="withEffect">
                                  <p:stCondLst>
                                    <p:cond delay="25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250"/>
                                  </p:stCondLst>
                                  <p:childTnLst>
                                    <p:animMotion origin="layout" path="M 0 0 L 0 0.03056 " pathEditMode="relative" rAng="0" ptsTypes="AA">
                                      <p:cBhvr>
                                        <p:cTn id="24" dur="500" spd="-100000" fill="hold"/>
                                        <p:tgtEl>
                                          <p:spTgt spid="12"/>
                                        </p:tgtEl>
                                        <p:attrNameLst>
                                          <p:attrName>ppt_x</p:attrName>
                                          <p:attrName>ppt_y</p:attrName>
                                        </p:attrNameLst>
                                      </p:cBhvr>
                                      <p:rCtr x="0" y="1528"/>
                                    </p:animMotion>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42" presetClass="path" presetSubtype="0" decel="100000" fill="hold" nodeType="withEffect">
                                  <p:stCondLst>
                                    <p:cond delay="0"/>
                                  </p:stCondLst>
                                  <p:childTnLst>
                                    <p:animMotion origin="layout" path="M 0 0 L 0 0.03056 " pathEditMode="relative" rAng="0" ptsTypes="AA">
                                      <p:cBhvr>
                                        <p:cTn id="30" dur="500" spd="-100000" fill="hold"/>
                                        <p:tgtEl>
                                          <p:spTgt spid="7"/>
                                        </p:tgtEl>
                                        <p:attrNameLst>
                                          <p:attrName>ppt_x</p:attrName>
                                          <p:attrName>ppt_y</p:attrName>
                                        </p:attrNameLst>
                                      </p:cBhvr>
                                      <p:rCtr x="0" y="1528"/>
                                    </p:animMotion>
                                  </p:childTnLst>
                                </p:cTn>
                              </p:par>
                              <p:par>
                                <p:cTn id="31" presetID="10" presetClass="entr" presetSubtype="0" fill="hold" grpId="0" nodeType="with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42" presetClass="path" presetSubtype="0" decel="100000" fill="hold" grpId="1" nodeType="withEffect">
                                  <p:stCondLst>
                                    <p:cond delay="100"/>
                                  </p:stCondLst>
                                  <p:childTnLst>
                                    <p:animMotion origin="layout" path="M 0 0 L 0 0.03056 " pathEditMode="relative" rAng="0" ptsTypes="AA">
                                      <p:cBhvr>
                                        <p:cTn id="35" dur="500" spd="-100000" fill="hold"/>
                                        <p:tgtEl>
                                          <p:spTgt spid="6"/>
                                        </p:tgtEl>
                                        <p:attrNameLst>
                                          <p:attrName>ppt_x</p:attrName>
                                          <p:attrName>ppt_y</p:attrName>
                                        </p:attrNameLst>
                                      </p:cBhvr>
                                      <p:rCtr x="0" y="1528"/>
                                    </p:animMotion>
                                  </p:childTnLst>
                                </p:cTn>
                              </p:par>
                              <p:par>
                                <p:cTn id="36" presetID="10" presetClass="entr" presetSubtype="0" fill="hold" nodeType="withEffect">
                                  <p:stCondLst>
                                    <p:cond delay="2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42" presetClass="path" presetSubtype="0" decel="100000" fill="hold" nodeType="withEffect">
                                  <p:stCondLst>
                                    <p:cond delay="250"/>
                                  </p:stCondLst>
                                  <p:childTnLst>
                                    <p:animMotion origin="layout" path="M 0 0 L 0 0.03056 " pathEditMode="relative" rAng="0" ptsTypes="AA">
                                      <p:cBhvr>
                                        <p:cTn id="40" dur="500" spd="-100000" fill="hold"/>
                                        <p:tgtEl>
                                          <p:spTgt spid="24"/>
                                        </p:tgtEl>
                                        <p:attrNameLst>
                                          <p:attrName>ppt_x</p:attrName>
                                          <p:attrName>ppt_y</p:attrName>
                                        </p:attrNameLst>
                                      </p:cBhvr>
                                      <p:rCtr x="0" y="1528"/>
                                    </p:animMotion>
                                  </p:childTnLst>
                                </p:cTn>
                              </p:par>
                              <p:par>
                                <p:cTn id="41" presetID="10" presetClass="entr" presetSubtype="0" fill="hold" grpId="0" nodeType="withEffect">
                                  <p:stCondLst>
                                    <p:cond delay="25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42" presetClass="path" presetSubtype="0" decel="100000" fill="hold" grpId="1" nodeType="withEffect">
                                  <p:stCondLst>
                                    <p:cond delay="250"/>
                                  </p:stCondLst>
                                  <p:childTnLst>
                                    <p:animMotion origin="layout" path="M 0 0 L 0 0.03056 " pathEditMode="relative" rAng="0" ptsTypes="AA">
                                      <p:cBhvr>
                                        <p:cTn id="45" dur="500" spd="-100000" fill="hold"/>
                                        <p:tgtEl>
                                          <p:spTgt spid="15"/>
                                        </p:tgtEl>
                                        <p:attrNameLst>
                                          <p:attrName>ppt_x</p:attrName>
                                          <p:attrName>ppt_y</p:attrName>
                                        </p:attrNameLst>
                                      </p:cBhvr>
                                      <p:rCtr x="0" y="1528"/>
                                    </p:animMotion>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42" presetClass="path" presetSubtype="0" decel="100000" fill="hold" nodeType="withEffect">
                                  <p:stCondLst>
                                    <p:cond delay="0"/>
                                  </p:stCondLst>
                                  <p:childTnLst>
                                    <p:animMotion origin="layout" path="M 0 0 L 0 0.03056 " pathEditMode="relative" rAng="0" ptsTypes="AA">
                                      <p:cBhvr>
                                        <p:cTn id="51" dur="500" spd="-100000" fill="hold"/>
                                        <p:tgtEl>
                                          <p:spTgt spid="29"/>
                                        </p:tgtEl>
                                        <p:attrNameLst>
                                          <p:attrName>ppt_x</p:attrName>
                                          <p:attrName>ppt_y</p:attrName>
                                        </p:attrNameLst>
                                      </p:cBhvr>
                                      <p:rCtr x="0" y="1528"/>
                                    </p:animMotion>
                                  </p:childTnLst>
                                </p:cTn>
                              </p:par>
                              <p:par>
                                <p:cTn id="52" presetID="10" presetClass="entr" presetSubtype="0" fill="hold" grpId="0" nodeType="withEffect">
                                  <p:stCondLst>
                                    <p:cond delay="10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42" presetClass="path" presetSubtype="0" decel="100000" fill="hold" grpId="1" nodeType="withEffect">
                                  <p:stCondLst>
                                    <p:cond delay="100"/>
                                  </p:stCondLst>
                                  <p:childTnLst>
                                    <p:animMotion origin="layout" path="M 0 0 L 0 0.03056 " pathEditMode="relative" rAng="0" ptsTypes="AA">
                                      <p:cBhvr>
                                        <p:cTn id="56" dur="500" spd="-100000" fill="hold"/>
                                        <p:tgtEl>
                                          <p:spTgt spid="11"/>
                                        </p:tgtEl>
                                        <p:attrNameLst>
                                          <p:attrName>ppt_x</p:attrName>
                                          <p:attrName>ppt_y</p:attrName>
                                        </p:attrNameLst>
                                      </p:cBhvr>
                                      <p:rCtr x="0" y="1528"/>
                                    </p:animMotion>
                                  </p:childTnLst>
                                </p:cTn>
                              </p:par>
                              <p:par>
                                <p:cTn id="57" presetID="10" presetClass="entr" presetSubtype="0" fill="hold" nodeType="withEffect">
                                  <p:stCondLst>
                                    <p:cond delay="25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42" presetClass="path" presetSubtype="0" decel="100000" fill="hold" nodeType="withEffect">
                                  <p:stCondLst>
                                    <p:cond delay="250"/>
                                  </p:stCondLst>
                                  <p:childTnLst>
                                    <p:animMotion origin="layout" path="M 0 0 L 0 0.03056 " pathEditMode="relative" rAng="0" ptsTypes="AA">
                                      <p:cBhvr>
                                        <p:cTn id="61" dur="500" spd="-100000" fill="hold"/>
                                        <p:tgtEl>
                                          <p:spTgt spid="25"/>
                                        </p:tgtEl>
                                        <p:attrNameLst>
                                          <p:attrName>ppt_x</p:attrName>
                                          <p:attrName>ppt_y</p:attrName>
                                        </p:attrNameLst>
                                      </p:cBhvr>
                                      <p:rCtr x="0" y="1528"/>
                                    </p:animMotion>
                                  </p:childTnLst>
                                </p:cTn>
                              </p:par>
                              <p:par>
                                <p:cTn id="62" presetID="10" presetClass="entr" presetSubtype="0" fill="hold" grpId="0" nodeType="withEffect">
                                  <p:stCondLst>
                                    <p:cond delay="25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42" presetClass="path" presetSubtype="0" decel="100000" fill="hold" grpId="1" nodeType="withEffect">
                                  <p:stCondLst>
                                    <p:cond delay="250"/>
                                  </p:stCondLst>
                                  <p:childTnLst>
                                    <p:animMotion origin="layout" path="M 0 0 L 0 0.03056 " pathEditMode="relative" rAng="0" ptsTypes="AA">
                                      <p:cBhvr>
                                        <p:cTn id="66" dur="500" spd="-100000" fill="hold"/>
                                        <p:tgtEl>
                                          <p:spTgt spid="18"/>
                                        </p:tgtEl>
                                        <p:attrNameLst>
                                          <p:attrName>ppt_x</p:attrName>
                                          <p:attrName>ppt_y</p:attrName>
                                        </p:attrNameLst>
                                      </p:cBhvr>
                                      <p:rCtr x="0" y="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6" grpId="0"/>
      <p:bldP spid="6" grpId="1"/>
      <p:bldP spid="15" grpId="0"/>
      <p:bldP spid="15" grpId="1"/>
      <p:bldP spid="11" grpId="0"/>
      <p:bldP spid="11" grpId="1"/>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D2E1-50B4-4ADA-B5B3-596D1A107FD2}"/>
              </a:ext>
            </a:extLst>
          </p:cNvPr>
          <p:cNvSpPr>
            <a:spLocks noGrp="1"/>
          </p:cNvSpPr>
          <p:nvPr>
            <p:ph type="title"/>
          </p:nvPr>
        </p:nvSpPr>
        <p:spPr>
          <a:xfrm>
            <a:off x="457201" y="843678"/>
            <a:ext cx="11277600" cy="2585323"/>
          </a:xfrm>
        </p:spPr>
        <p:txBody>
          <a:bodyPr/>
          <a:lstStyle/>
          <a:p>
            <a:r>
              <a:rPr lang="en-US" sz="6000" dirty="0">
                <a:cs typeface="Segoe UI"/>
              </a:rPr>
              <a:t>We'd love to hear what you think about the champion program!</a:t>
            </a:r>
            <a:br>
              <a:rPr lang="en-US" sz="6000" dirty="0">
                <a:cs typeface="Segoe UI"/>
              </a:rPr>
            </a:br>
            <a:endParaRPr lang="en-US" sz="6000" dirty="0"/>
          </a:p>
        </p:txBody>
      </p:sp>
      <p:sp>
        <p:nvSpPr>
          <p:cNvPr id="3" name="Text Placeholder 2">
            <a:extLst>
              <a:ext uri="{FF2B5EF4-FFF2-40B4-BE49-F238E27FC236}">
                <a16:creationId xmlns:a16="http://schemas.microsoft.com/office/drawing/2014/main" id="{304B26BC-8764-46F7-BDCE-B1AC2D1C7754}"/>
              </a:ext>
            </a:extLst>
          </p:cNvPr>
          <p:cNvSpPr>
            <a:spLocks noGrp="1"/>
          </p:cNvSpPr>
          <p:nvPr>
            <p:ph type="body" sz="quarter" idx="10"/>
          </p:nvPr>
        </p:nvSpPr>
        <p:spPr>
          <a:xfrm>
            <a:off x="457201" y="3429000"/>
            <a:ext cx="11277600" cy="1748171"/>
          </a:xfrm>
        </p:spPr>
        <p:txBody>
          <a:bodyPr vert="horz" wrap="square" lIns="0" tIns="0" rIns="0" bIns="0" rtlCol="0" anchor="t">
            <a:spAutoFit/>
          </a:bodyPr>
          <a:lstStyle/>
          <a:p>
            <a:r>
              <a:rPr lang="en-US" dirty="0">
                <a:ea typeface="+mn-lt"/>
                <a:cs typeface="+mn-lt"/>
              </a:rPr>
              <a:t>https://aka.ms/Microsoft365ChampionSurvey</a:t>
            </a:r>
          </a:p>
          <a:p>
            <a:endParaRPr lang="en-US" dirty="0"/>
          </a:p>
          <a:p>
            <a:r>
              <a:rPr lang="en-US" dirty="0"/>
              <a:t>Each quarter, you can tell us which of the program elements you are using and how to make them better. </a:t>
            </a:r>
          </a:p>
        </p:txBody>
      </p:sp>
    </p:spTree>
    <p:extLst>
      <p:ext uri="{BB962C8B-B14F-4D97-AF65-F5344CB8AC3E}">
        <p14:creationId xmlns:p14="http://schemas.microsoft.com/office/powerpoint/2010/main" val="41934552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B7CDF9-0B19-44BA-9053-AF1C179E33B9}"/>
              </a:ext>
            </a:extLst>
          </p:cNvPr>
          <p:cNvSpPr>
            <a:spLocks noGrp="1"/>
          </p:cNvSpPr>
          <p:nvPr>
            <p:ph type="title"/>
          </p:nvPr>
        </p:nvSpPr>
        <p:spPr/>
        <p:txBody>
          <a:bodyPr/>
          <a:lstStyle/>
          <a:p>
            <a:r>
              <a:rPr lang="en-US" dirty="0"/>
              <a:t>Microsoft Ignite Briefing</a:t>
            </a:r>
          </a:p>
        </p:txBody>
      </p:sp>
    </p:spTree>
    <p:extLst>
      <p:ext uri="{BB962C8B-B14F-4D97-AF65-F5344CB8AC3E}">
        <p14:creationId xmlns:p14="http://schemas.microsoft.com/office/powerpoint/2010/main" val="1450009903"/>
      </p:ext>
    </p:extLst>
  </p:cSld>
  <p:clrMapOvr>
    <a:masterClrMapping/>
  </p:clrMapOvr>
  <p:transition>
    <p:fade/>
  </p:transition>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VE Playbook by Section.potx" id="{21F7DD0C-1D1E-4BF4-82BE-A985DC9083B5}" vid="{BF6250F5-AEBE-4939-B91F-0CFD637DD502}"/>
    </a:ext>
  </a:extLst>
</a:theme>
</file>

<file path=ppt/theme/theme15.xml><?xml version="1.0" encoding="utf-8"?>
<a:theme xmlns:a="http://schemas.openxmlformats.org/drawingml/2006/main" name="2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VE Playbook by Section.potx" id="{21F7DD0C-1D1E-4BF4-82BE-A985DC9083B5}" vid="{BF6250F5-AEBE-4939-B91F-0CFD637DD502}"/>
    </a:ext>
  </a:ext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 Playbook by Section.potx" id="{21F7DD0C-1D1E-4BF4-82BE-A985DC9083B5}" vid="{1E09AB5D-188F-48E1-BF25-1ECB9BEBB2C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OYS FY20">
  <a:themeElements>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fontScheme name="M365 2019 Heavy">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0" tIns="0" rIns="0" bIns="0" numCol="1" spcCol="0" rtlCol="0" fromWordArt="0" anchor="ctr" anchorCtr="1"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OYS Template 2019" id="{E452F172-4C37-4EF2-98F0-C11A01E9EDE4}" vid="{7C2B9784-18ED-4D5A-BD60-DBAED6C75D45}"/>
    </a:ext>
  </a:extLst>
</a:theme>
</file>

<file path=ppt/theme/theme5.xml><?xml version="1.0" encoding="utf-8"?>
<a:theme xmlns:a="http://schemas.openxmlformats.org/drawingml/2006/main" name="4_Office 365 PPT Template - 2017">
  <a:themeElements>
    <a:clrScheme name="Custom 1">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6.xml><?xml version="1.0" encoding="utf-8"?>
<a:theme xmlns:a="http://schemas.openxmlformats.org/drawingml/2006/main" name="White Template">
  <a:themeElements>
    <a:clrScheme name="TS_20_Teal on White">
      <a:dk1>
        <a:srgbClr val="000000"/>
      </a:dk1>
      <a:lt1>
        <a:srgbClr val="FFFFFF"/>
      </a:lt1>
      <a:dk2>
        <a:srgbClr val="274B47"/>
      </a:dk2>
      <a:lt2>
        <a:srgbClr val="E6E6E6"/>
      </a:lt2>
      <a:accent1>
        <a:srgbClr val="008575"/>
      </a:accent1>
      <a:accent2>
        <a:srgbClr val="274B47"/>
      </a:accent2>
      <a:accent3>
        <a:srgbClr val="50E6FF"/>
      </a:accent3>
      <a:accent4>
        <a:srgbClr val="0078D4"/>
      </a:accent4>
      <a:accent5>
        <a:srgbClr val="243A5E"/>
      </a:accent5>
      <a:accent6>
        <a:srgbClr val="737373"/>
      </a:accent6>
      <a:hlink>
        <a:srgbClr val="008575"/>
      </a:hlink>
      <a:folHlink>
        <a:srgbClr val="00857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38B949A8-B0F9-42B1-8EAB-90FE813F2E82}" vid="{DAD8D2DF-92EF-4645-90C4-AC83445A57B8}"/>
    </a:ext>
  </a:extLst>
</a:theme>
</file>

<file path=ppt/theme/theme7.xml><?xml version="1.0" encoding="utf-8"?>
<a:theme xmlns:a="http://schemas.openxmlformats.org/drawingml/2006/main" name="6-51016 Dark template">
  <a:themeElements>
    <a:clrScheme name="Custom 111">
      <a:dk1>
        <a:srgbClr val="000000"/>
      </a:dk1>
      <a:lt1>
        <a:srgbClr val="FFFFFF"/>
      </a:lt1>
      <a:dk2>
        <a:srgbClr val="3B2E58"/>
      </a:dk2>
      <a:lt2>
        <a:srgbClr val="E6E6E6"/>
      </a:lt2>
      <a:accent1>
        <a:srgbClr val="0078D4"/>
      </a:accent1>
      <a:accent2>
        <a:srgbClr val="008575"/>
      </a:accent2>
      <a:accent3>
        <a:srgbClr val="D59DFF"/>
      </a:accent3>
      <a:accent4>
        <a:srgbClr val="8661C5"/>
      </a:accent4>
      <a:accent5>
        <a:srgbClr val="50E6FF"/>
      </a:accent5>
      <a:accent6>
        <a:srgbClr val="30E5D0"/>
      </a:accent6>
      <a:hlink>
        <a:srgbClr val="D59D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Customer Driven Template_v08.potx" id="{A29C1F60-4D83-4175-80F2-F6FB91E2B651}" vid="{135C517C-72DB-48FB-A653-6EA66987E63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Override1.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ppt/theme/themeOverride2.xml><?xml version="1.0" encoding="utf-8"?>
<a:themeOverride xmlns:a="http://schemas.openxmlformats.org/drawingml/2006/main">
  <a:clrScheme name="SOY 2019 Template Colors">
    <a:dk1>
      <a:srgbClr val="000000"/>
    </a:dk1>
    <a:lt1>
      <a:srgbClr val="FFFFFF"/>
    </a:lt1>
    <a:dk2>
      <a:srgbClr val="282828"/>
    </a:dk2>
    <a:lt2>
      <a:srgbClr val="E6E6E6"/>
    </a:lt2>
    <a:accent1>
      <a:srgbClr val="0078D4"/>
    </a:accent1>
    <a:accent2>
      <a:srgbClr val="00BCF2"/>
    </a:accent2>
    <a:accent3>
      <a:srgbClr val="282828"/>
    </a:accent3>
    <a:accent4>
      <a:srgbClr val="505050"/>
    </a:accent4>
    <a:accent5>
      <a:srgbClr val="737373"/>
    </a:accent5>
    <a:accent6>
      <a:srgbClr val="D2D2D2"/>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UserInfo>
        <DisplayName>Emily Kirby</DisplayName>
        <AccountId>43</AccountId>
        <AccountType/>
      </UserInfo>
      <UserInfo>
        <DisplayName>Stephen Rose</DisplayName>
        <AccountId>60</AccountId>
        <AccountType/>
      </UserInfo>
    </SharedWithUsers>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5" ma:contentTypeDescription="Create a new document." ma:contentTypeScope="" ma:versionID="79054f4d29f0f2ab2b3d4710a3f88a9e">
  <xsd:schema xmlns:xsd="http://www.w3.org/2001/XMLSchema" xmlns:xs="http://www.w3.org/2001/XMLSchema" xmlns:p="http://schemas.microsoft.com/office/2006/metadata/properties" xmlns:ns2="d676db8d-d3a2-4010-9104-a6d8cd8d837d" xmlns:ns3="305e8b09-682e-4eac-98e6-2927ef653918" targetNamespace="http://schemas.microsoft.com/office/2006/metadata/properties" ma:root="true" ma:fieldsID="eb36fadf257ceb21aceea9a2019ab399" ns2:_="" ns3:_="">
    <xsd:import namespace="d676db8d-d3a2-4010-9104-a6d8cd8d837d"/>
    <xsd:import namespace="305e8b09-682e-4eac-98e6-2927ef6539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BlogAuthor" ma:index="19"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20" nillable="true" ma:displayName="Blog Publishing Timing" ma:format="DateOnly" ma:internalName="BlogPublishingTiming">
      <xsd:simpleType>
        <xsd:restriction base="dms:DateTime"/>
      </xsd:simpleType>
    </xsd:element>
    <xsd:element name="BlogTitle" ma:index="21" nillable="true" ma:displayName="Blog Title" ma:format="Dropdown" ma:internalName="BlogTitle">
      <xsd:simpleType>
        <xsd:restriction base="dms:Text">
          <xsd:maxLength value="255"/>
        </xsd:restriction>
      </xsd:simpleType>
    </xsd:element>
    <xsd:element name="Blog_x0020_Status" ma:index="22" nillable="true" ma:displayName="Blog Status" ma:default="Draft" ma:format="Dropdown" ma:internalName="Blog_x0020_Status">
      <xsd:simpleType>
        <xsd:restriction base="dms:Choice">
          <xsd:enumeration value="Draft"/>
          <xsd:enumeration value="In Review"/>
          <xsd:enumeration value="Published"/>
        </xsd:restriction>
      </xsd:simple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ECC33-E341-4CBA-9A92-ABCDADCAE649}">
  <ds:schemaRefs>
    <ds:schemaRef ds:uri="http://purl.org/dc/elements/1.1/"/>
    <ds:schemaRef ds:uri="http://schemas.microsoft.com/office/2006/metadata/properties"/>
    <ds:schemaRef ds:uri="d676db8d-d3a2-4010-9104-a6d8cd8d837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05e8b09-682e-4eac-98e6-2927ef653918"/>
    <ds:schemaRef ds:uri="http://www.w3.org/XML/1998/namespace"/>
    <ds:schemaRef ds:uri="http://purl.org/dc/dcmitype/"/>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55DC8509-7815-4D5A-9F2A-64004E68C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76db8d-d3a2-4010-9104-a6d8cd8d837d"/>
    <ds:schemaRef ds:uri="305e8b09-682e-4eac-98e6-2927ef6539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TotalTime>
  <Words>3344</Words>
  <Application>Microsoft Office PowerPoint</Application>
  <PresentationFormat>Widescreen</PresentationFormat>
  <Paragraphs>485</Paragraphs>
  <Slides>34</Slides>
  <Notes>16</Notes>
  <HiddenSlides>0</HiddenSlides>
  <MMClips>2</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34</vt:i4>
      </vt:variant>
    </vt:vector>
  </HeadingPairs>
  <TitlesOfParts>
    <vt:vector size="62" baseType="lpstr">
      <vt:lpstr>Arial</vt:lpstr>
      <vt:lpstr>Calibri</vt:lpstr>
      <vt:lpstr>Calibri Light</vt:lpstr>
      <vt:lpstr>Consolas</vt:lpstr>
      <vt:lpstr>Segoe UI</vt:lpstr>
      <vt:lpstr>Segoe UI Light</vt:lpstr>
      <vt:lpstr>Segoe UI Semibold</vt:lpstr>
      <vt:lpstr>Segoe UI Semilight</vt:lpstr>
      <vt:lpstr>Segoe WP Semibold</vt:lpstr>
      <vt:lpstr>Wingdings</vt:lpstr>
      <vt:lpstr>5-50203_Microsoft_Ignite_Template</vt:lpstr>
      <vt:lpstr>Theme1</vt:lpstr>
      <vt:lpstr>Office Theme</vt:lpstr>
      <vt:lpstr>SOYS FY20</vt:lpstr>
      <vt:lpstr>4_Office 365 PPT Template - 2017</vt:lpstr>
      <vt:lpstr>White Template</vt:lpstr>
      <vt:lpstr>6-51016 Dark template</vt:lpstr>
      <vt:lpstr>Office Theme</vt:lpstr>
      <vt:lpstr>White Template</vt:lpstr>
      <vt:lpstr>1_Microsoft 365 PPT Template - 2018</vt:lpstr>
      <vt:lpstr>3_Office Theme</vt:lpstr>
      <vt:lpstr>4_Office Theme</vt:lpstr>
      <vt:lpstr>5_Office Theme</vt:lpstr>
      <vt:lpstr>Office 365 PPT Template - 2017</vt:lpstr>
      <vt:lpstr>2_Office 365 PPT Template - 2017</vt:lpstr>
      <vt:lpstr>1_Office Theme</vt:lpstr>
      <vt:lpstr>Office Theme</vt:lpstr>
      <vt:lpstr>Office Theme</vt:lpstr>
      <vt:lpstr>Microsoft 365 Community Call</vt:lpstr>
      <vt:lpstr>The successful adoption of Microsoft 365 represents a change in behavior.    It is more than a set of products—it is a fundamentally different way of working.   This change is about people. And we are here to help. </vt:lpstr>
      <vt:lpstr>Agenda</vt:lpstr>
      <vt:lpstr>Program &amp; Resource Update</vt:lpstr>
      <vt:lpstr>Evolving Adoption For Our Times</vt:lpstr>
      <vt:lpstr>#HumansFirst</vt:lpstr>
      <vt:lpstr>Charting a course…</vt:lpstr>
      <vt:lpstr>We'd love to hear what you think about the champion program! </vt:lpstr>
      <vt:lpstr>Microsoft Ignite Briefing</vt:lpstr>
      <vt:lpstr>Ignite Announcements</vt:lpstr>
      <vt:lpstr>Session types &amp; content strategy</vt:lpstr>
      <vt:lpstr>The Virtual Hub</vt:lpstr>
      <vt:lpstr>aka.ms/virtualhub</vt:lpstr>
      <vt:lpstr>Virtual Hub Demo</vt:lpstr>
      <vt:lpstr>Virtual Hub Sneak Peak</vt:lpstr>
      <vt:lpstr>Microsoft Teams Learning Paths and Modules on MS Learn aka.ms/TeamsonLearn</vt:lpstr>
      <vt:lpstr>Microsoft Teams Interactive Guides - Links</vt:lpstr>
      <vt:lpstr>Real World Solutions and Best Practices</vt:lpstr>
      <vt:lpstr>aka.ms/teams-remotework </vt:lpstr>
      <vt:lpstr>Virtual Event Playbook</vt:lpstr>
      <vt:lpstr>Virtual Event Playbook Launch</vt:lpstr>
      <vt:lpstr>Virtual Event Playbook</vt:lpstr>
      <vt:lpstr>Event Design Model</vt:lpstr>
      <vt:lpstr>Example: Digital events guiding principles Event Mission: Online content and interactive experiences that foster learning, connection and inspiration</vt:lpstr>
      <vt:lpstr>Combination events</vt:lpstr>
      <vt:lpstr>Selecting your event experience</vt:lpstr>
      <vt:lpstr>Selecting your event experience: Teams meeting</vt:lpstr>
      <vt:lpstr>Selecting your event experience: Live Events</vt:lpstr>
      <vt:lpstr>We’re in this together</vt:lpstr>
      <vt:lpstr>We'd love to hear what you think about today’s call! </vt:lpstr>
      <vt:lpstr>RESOURCES  Microsoft Adoption https://adoption.microsoft.com   Monthly Call Resources for Champions https://adoption.microsoft.com/champion-resources  COVID-19 Resources from Microsoft https://aka.ms/covid19Info </vt:lpstr>
      <vt:lpstr>Resources</vt:lpstr>
      <vt:lpstr>End Slide</vt:lpstr>
      <vt:lpstr>Expanding the Microsoft 365 Champion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Rose</dc:creator>
  <cp:lastModifiedBy>Karuana Gatimu</cp:lastModifiedBy>
  <cp:revision>3</cp:revision>
  <dcterms:created xsi:type="dcterms:W3CDTF">2020-09-17T00:00:08Z</dcterms:created>
  <dcterms:modified xsi:type="dcterms:W3CDTF">2020-09-17T01:01:36Z</dcterms:modified>
</cp:coreProperties>
</file>