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1.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2.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1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14.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5141" r:id="rId6"/>
    <p:sldMasterId id="2147483693" r:id="rId7"/>
    <p:sldMasterId id="2147485126" r:id="rId8"/>
    <p:sldMasterId id="2147485162" r:id="rId9"/>
    <p:sldMasterId id="2147484675" r:id="rId10"/>
    <p:sldMasterId id="2147484229" r:id="rId11"/>
    <p:sldMasterId id="2147485475" r:id="rId12"/>
    <p:sldMasterId id="2147485497" r:id="rId13"/>
    <p:sldMasterId id="2147485530" r:id="rId14"/>
    <p:sldMasterId id="2147485571" r:id="rId15"/>
    <p:sldMasterId id="2147487065" r:id="rId16"/>
    <p:sldMasterId id="2147487103" r:id="rId17"/>
    <p:sldMasterId id="2147487174" r:id="rId18"/>
  </p:sldMasterIdLst>
  <p:notesMasterIdLst>
    <p:notesMasterId r:id="rId41"/>
  </p:notesMasterIdLst>
  <p:sldIdLst>
    <p:sldId id="2076136378" r:id="rId19"/>
    <p:sldId id="263" r:id="rId20"/>
    <p:sldId id="2076137801" r:id="rId21"/>
    <p:sldId id="2076136377" r:id="rId22"/>
    <p:sldId id="2145705633" r:id="rId23"/>
    <p:sldId id="2076138299" r:id="rId24"/>
    <p:sldId id="2145705631" r:id="rId25"/>
    <p:sldId id="2145705632" r:id="rId26"/>
    <p:sldId id="2145705626" r:id="rId27"/>
    <p:sldId id="2052" r:id="rId28"/>
    <p:sldId id="1670" r:id="rId29"/>
    <p:sldId id="2060" r:id="rId30"/>
    <p:sldId id="2062" r:id="rId31"/>
    <p:sldId id="2061" r:id="rId32"/>
    <p:sldId id="1527" r:id="rId33"/>
    <p:sldId id="2057" r:id="rId34"/>
    <p:sldId id="2076137693" r:id="rId35"/>
    <p:sldId id="2076138296" r:id="rId36"/>
    <p:sldId id="11251" r:id="rId37"/>
    <p:sldId id="5582" r:id="rId38"/>
    <p:sldId id="2145705628" r:id="rId39"/>
    <p:sldId id="21232588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7AB2A10-80A1-4E07-8A7D-01E3B7F66118}">
          <p14:sldIdLst>
            <p14:sldId id="2076136378"/>
            <p14:sldId id="263"/>
            <p14:sldId id="2076137801"/>
            <p14:sldId id="2076136377"/>
            <p14:sldId id="2145705633"/>
            <p14:sldId id="2076138299"/>
            <p14:sldId id="2145705631"/>
            <p14:sldId id="2145705632"/>
            <p14:sldId id="2145705626"/>
            <p14:sldId id="2052"/>
            <p14:sldId id="1670"/>
            <p14:sldId id="2060"/>
            <p14:sldId id="2062"/>
            <p14:sldId id="2061"/>
            <p14:sldId id="1527"/>
            <p14:sldId id="2057"/>
          </p14:sldIdLst>
        </p14:section>
        <p14:section name="Outro" id="{94A85496-17E7-4AFA-BBA2-AB1D1EE2BA43}">
          <p14:sldIdLst>
            <p14:sldId id="2076137693"/>
            <p14:sldId id="2076138296"/>
            <p14:sldId id="11251"/>
            <p14:sldId id="5582"/>
            <p14:sldId id="2145705628"/>
            <p14:sldId id="21232588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074"/>
    <a:srgbClr val="3A586A"/>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30" autoAdjust="0"/>
  </p:normalViewPr>
  <p:slideViewPr>
    <p:cSldViewPr snapToGrid="0">
      <p:cViewPr varScale="1">
        <p:scale>
          <a:sx n="72" d="100"/>
          <a:sy n="72" d="100"/>
        </p:scale>
        <p:origin x="76" y="30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20" Type="http://schemas.openxmlformats.org/officeDocument/2006/relationships/slide" Target="slides/slide2.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_rels/data3.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ata4.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a:t>Inspiration</a:t>
          </a:r>
          <a:endParaRPr lang="en-US" sz="330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custT="1"/>
      <dgm:spPr/>
      <dgm:t>
        <a:bodyPr/>
        <a:lstStyle/>
        <a:p>
          <a:r>
            <a:rPr lang="en-US" sz="3200" dirty="0"/>
            <a:t>Online Learning</a:t>
          </a:r>
        </a:p>
        <a:p>
          <a:r>
            <a:rPr lang="en-US" sz="3200" dirty="0"/>
            <a:t>Roadmap</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custT="1"/>
      <dgm:spPr/>
      <dgm:t>
        <a:bodyPr/>
        <a:lstStyle/>
        <a:p>
          <a:r>
            <a:rPr lang="en-US" sz="3200" dirty="0"/>
            <a:t>Planning for Change</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600" dirty="0"/>
            <a:t>Resilience</a:t>
          </a:r>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ScaleX="119164"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ScaleX="121239"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3C302F-20BF-4E0C-82B1-7F88911625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1D5F5DF-7176-4BAC-91AB-805A0AB52201}">
      <dgm:prSet/>
      <dgm:spPr/>
      <dgm:t>
        <a:bodyPr/>
        <a:lstStyle/>
        <a:p>
          <a:r>
            <a:rPr lang="en-US"/>
            <a:t>Lack of visibility into triage accuracy and overall progress</a:t>
          </a:r>
        </a:p>
      </dgm:t>
    </dgm:pt>
    <dgm:pt modelId="{7EDC7E77-9F53-4DAC-AD48-6A6C047D668C}" type="parTrans" cxnId="{1CDCC797-F278-45F0-B218-E73A0B00799C}">
      <dgm:prSet/>
      <dgm:spPr/>
      <dgm:t>
        <a:bodyPr/>
        <a:lstStyle/>
        <a:p>
          <a:endParaRPr lang="en-US"/>
        </a:p>
      </dgm:t>
    </dgm:pt>
    <dgm:pt modelId="{A0C0AAD9-EAC6-441D-BCF3-6407971C7AA7}" type="sibTrans" cxnId="{1CDCC797-F278-45F0-B218-E73A0B00799C}">
      <dgm:prSet/>
      <dgm:spPr/>
      <dgm:t>
        <a:bodyPr/>
        <a:lstStyle/>
        <a:p>
          <a:endParaRPr lang="en-US"/>
        </a:p>
      </dgm:t>
    </dgm:pt>
    <dgm:pt modelId="{C1612083-92A9-45F3-B1C6-98418A1CBD5A}">
      <dgm:prSet/>
      <dgm:spPr/>
      <dgm:t>
        <a:bodyPr/>
        <a:lstStyle/>
        <a:p>
          <a:r>
            <a:rPr lang="en-US"/>
            <a:t>Difficult to hold people accountable</a:t>
          </a:r>
        </a:p>
      </dgm:t>
    </dgm:pt>
    <dgm:pt modelId="{B055F4ED-12B1-48E4-AE56-F603CA13DCBD}" type="parTrans" cxnId="{D270E858-DBB6-40C3-A92C-63103D5A9516}">
      <dgm:prSet/>
      <dgm:spPr/>
      <dgm:t>
        <a:bodyPr/>
        <a:lstStyle/>
        <a:p>
          <a:endParaRPr lang="en-US"/>
        </a:p>
      </dgm:t>
    </dgm:pt>
    <dgm:pt modelId="{D2074D62-2F6C-4728-9607-282DF31B3AEA}" type="sibTrans" cxnId="{D270E858-DBB6-40C3-A92C-63103D5A9516}">
      <dgm:prSet/>
      <dgm:spPr/>
      <dgm:t>
        <a:bodyPr/>
        <a:lstStyle/>
        <a:p>
          <a:endParaRPr lang="en-US"/>
        </a:p>
      </dgm:t>
    </dgm:pt>
    <dgm:pt modelId="{CE0BA55D-3965-4709-A55E-6637725CBAA6}">
      <dgm:prSet/>
      <dgm:spPr/>
      <dgm:t>
        <a:bodyPr/>
        <a:lstStyle/>
        <a:p>
          <a:r>
            <a:rPr lang="en-US"/>
            <a:t>Heavy Operational cost to track changes and required manual solutions to copy content from message center post to a workflow management solution</a:t>
          </a:r>
        </a:p>
      </dgm:t>
    </dgm:pt>
    <dgm:pt modelId="{13CE1E2C-8A81-43D7-9DD1-1834A4E80A3A}" type="parTrans" cxnId="{470F15BC-F080-4A21-8539-15B4AB6B3909}">
      <dgm:prSet/>
      <dgm:spPr/>
      <dgm:t>
        <a:bodyPr/>
        <a:lstStyle/>
        <a:p>
          <a:endParaRPr lang="en-US"/>
        </a:p>
      </dgm:t>
    </dgm:pt>
    <dgm:pt modelId="{47147947-25BA-4A81-AD3C-C84FA7615A08}" type="sibTrans" cxnId="{470F15BC-F080-4A21-8539-15B4AB6B3909}">
      <dgm:prSet/>
      <dgm:spPr/>
      <dgm:t>
        <a:bodyPr/>
        <a:lstStyle/>
        <a:p>
          <a:endParaRPr lang="en-US"/>
        </a:p>
      </dgm:t>
    </dgm:pt>
    <dgm:pt modelId="{89BAF3FD-C1EB-46D4-84BD-8D4D3EFAFD3B}">
      <dgm:prSet/>
      <dgm:spPr/>
      <dgm:t>
        <a:bodyPr/>
        <a:lstStyle/>
        <a:p>
          <a:r>
            <a:rPr lang="en-US"/>
            <a:t>Collaborating with non-Admins for change management adds heavy cost to the operation </a:t>
          </a:r>
        </a:p>
      </dgm:t>
    </dgm:pt>
    <dgm:pt modelId="{93853F46-53E9-42B2-A3CA-4BAAE54AF611}" type="parTrans" cxnId="{34D5FF88-B1B5-40D2-AFC3-8E2D002AFC53}">
      <dgm:prSet/>
      <dgm:spPr/>
      <dgm:t>
        <a:bodyPr/>
        <a:lstStyle/>
        <a:p>
          <a:endParaRPr lang="en-US"/>
        </a:p>
      </dgm:t>
    </dgm:pt>
    <dgm:pt modelId="{6C3A0FF1-CD62-4CB5-9B43-7F948CE6CF5F}" type="sibTrans" cxnId="{34D5FF88-B1B5-40D2-AFC3-8E2D002AFC53}">
      <dgm:prSet/>
      <dgm:spPr/>
      <dgm:t>
        <a:bodyPr/>
        <a:lstStyle/>
        <a:p>
          <a:endParaRPr lang="en-US"/>
        </a:p>
      </dgm:t>
    </dgm:pt>
    <dgm:pt modelId="{D56B72A5-75A9-4F1A-9CBB-117E40F3C8F5}">
      <dgm:prSet/>
      <dgm:spPr/>
      <dgm:t>
        <a:bodyPr/>
        <a:lstStyle/>
        <a:p>
          <a:r>
            <a:rPr lang="en-US"/>
            <a:t>Managing “Message Center Content” rather than managing “Change”</a:t>
          </a:r>
        </a:p>
      </dgm:t>
    </dgm:pt>
    <dgm:pt modelId="{C186B57E-F6B2-46AF-AE56-8BA5132FEE4E}" type="parTrans" cxnId="{C7DC221D-FB94-4FF2-B8B9-A7EBBE4EF7DE}">
      <dgm:prSet/>
      <dgm:spPr/>
      <dgm:t>
        <a:bodyPr/>
        <a:lstStyle/>
        <a:p>
          <a:endParaRPr lang="en-US"/>
        </a:p>
      </dgm:t>
    </dgm:pt>
    <dgm:pt modelId="{05F1A860-04B2-4B72-A0FA-055D556743F8}" type="sibTrans" cxnId="{C7DC221D-FB94-4FF2-B8B9-A7EBBE4EF7DE}">
      <dgm:prSet/>
      <dgm:spPr/>
      <dgm:t>
        <a:bodyPr/>
        <a:lstStyle/>
        <a:p>
          <a:endParaRPr lang="en-US"/>
        </a:p>
      </dgm:t>
    </dgm:pt>
    <dgm:pt modelId="{88DC42AD-B8B7-4527-B021-86485C32618C}" type="pres">
      <dgm:prSet presAssocID="{673C302F-20BF-4E0C-82B1-7F889116255F}" presName="root" presStyleCnt="0">
        <dgm:presLayoutVars>
          <dgm:dir/>
          <dgm:resizeHandles val="exact"/>
        </dgm:presLayoutVars>
      </dgm:prSet>
      <dgm:spPr/>
    </dgm:pt>
    <dgm:pt modelId="{8255ACD7-D62D-4C06-822E-7B294AEE1D2F}" type="pres">
      <dgm:prSet presAssocID="{F1D5F5DF-7176-4BAC-91AB-805A0AB52201}" presName="compNode" presStyleCnt="0"/>
      <dgm:spPr/>
    </dgm:pt>
    <dgm:pt modelId="{EC14BBA3-BD5A-41C6-8DCB-EC2CF057053A}" type="pres">
      <dgm:prSet presAssocID="{F1D5F5DF-7176-4BAC-91AB-805A0AB52201}" presName="bgRect" presStyleLbl="bgShp" presStyleIdx="0" presStyleCnt="5"/>
      <dgm:spPr/>
    </dgm:pt>
    <dgm:pt modelId="{47B46896-0BDE-4AE5-BE85-F30165760362}" type="pres">
      <dgm:prSet presAssocID="{F1D5F5DF-7176-4BAC-91AB-805A0AB5220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EC2A378C-7AAC-4F19-AFC4-B60D7CB4F566}" type="pres">
      <dgm:prSet presAssocID="{F1D5F5DF-7176-4BAC-91AB-805A0AB52201}" presName="spaceRect" presStyleCnt="0"/>
      <dgm:spPr/>
    </dgm:pt>
    <dgm:pt modelId="{88D77B68-C460-49B6-A9A4-0E4311D1DB44}" type="pres">
      <dgm:prSet presAssocID="{F1D5F5DF-7176-4BAC-91AB-805A0AB52201}" presName="parTx" presStyleLbl="revTx" presStyleIdx="0" presStyleCnt="5">
        <dgm:presLayoutVars>
          <dgm:chMax val="0"/>
          <dgm:chPref val="0"/>
        </dgm:presLayoutVars>
      </dgm:prSet>
      <dgm:spPr/>
    </dgm:pt>
    <dgm:pt modelId="{0D3C065E-0656-46C2-A12A-7DE337167062}" type="pres">
      <dgm:prSet presAssocID="{A0C0AAD9-EAC6-441D-BCF3-6407971C7AA7}" presName="sibTrans" presStyleCnt="0"/>
      <dgm:spPr/>
    </dgm:pt>
    <dgm:pt modelId="{DFFB8A1A-15F0-4160-9020-18D43374ACE5}" type="pres">
      <dgm:prSet presAssocID="{C1612083-92A9-45F3-B1C6-98418A1CBD5A}" presName="compNode" presStyleCnt="0"/>
      <dgm:spPr/>
    </dgm:pt>
    <dgm:pt modelId="{EC8B19B3-7EA1-4D7C-811E-ADF3EFC5E3AA}" type="pres">
      <dgm:prSet presAssocID="{C1612083-92A9-45F3-B1C6-98418A1CBD5A}" presName="bgRect" presStyleLbl="bgShp" presStyleIdx="1" presStyleCnt="5"/>
      <dgm:spPr/>
    </dgm:pt>
    <dgm:pt modelId="{CA12700E-2B67-4159-8D50-7A5933DED15D}" type="pres">
      <dgm:prSet presAssocID="{C1612083-92A9-45F3-B1C6-98418A1CBD5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14E28D6D-8B24-47AF-A966-F2C8B3853834}" type="pres">
      <dgm:prSet presAssocID="{C1612083-92A9-45F3-B1C6-98418A1CBD5A}" presName="spaceRect" presStyleCnt="0"/>
      <dgm:spPr/>
    </dgm:pt>
    <dgm:pt modelId="{96599A8C-2E2D-4D45-9305-CBF44C274C80}" type="pres">
      <dgm:prSet presAssocID="{C1612083-92A9-45F3-B1C6-98418A1CBD5A}" presName="parTx" presStyleLbl="revTx" presStyleIdx="1" presStyleCnt="5">
        <dgm:presLayoutVars>
          <dgm:chMax val="0"/>
          <dgm:chPref val="0"/>
        </dgm:presLayoutVars>
      </dgm:prSet>
      <dgm:spPr/>
    </dgm:pt>
    <dgm:pt modelId="{6FCE1F65-A751-45F6-B279-3D54A519636E}" type="pres">
      <dgm:prSet presAssocID="{D2074D62-2F6C-4728-9607-282DF31B3AEA}" presName="sibTrans" presStyleCnt="0"/>
      <dgm:spPr/>
    </dgm:pt>
    <dgm:pt modelId="{8FA31BA4-C941-48C2-A845-ABF38C2DC679}" type="pres">
      <dgm:prSet presAssocID="{CE0BA55D-3965-4709-A55E-6637725CBAA6}" presName="compNode" presStyleCnt="0"/>
      <dgm:spPr/>
    </dgm:pt>
    <dgm:pt modelId="{44A14CFD-44D7-4945-8639-60849A61039D}" type="pres">
      <dgm:prSet presAssocID="{CE0BA55D-3965-4709-A55E-6637725CBAA6}" presName="bgRect" presStyleLbl="bgShp" presStyleIdx="2" presStyleCnt="5"/>
      <dgm:spPr/>
    </dgm:pt>
    <dgm:pt modelId="{68F4D2A0-629C-4172-A8A4-E19097BCEE93}" type="pres">
      <dgm:prSet presAssocID="{CE0BA55D-3965-4709-A55E-6637725CBAA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BCC68A96-BF5D-4A8C-BDF5-CA65122775D3}" type="pres">
      <dgm:prSet presAssocID="{CE0BA55D-3965-4709-A55E-6637725CBAA6}" presName="spaceRect" presStyleCnt="0"/>
      <dgm:spPr/>
    </dgm:pt>
    <dgm:pt modelId="{AE253B02-679D-44B3-8440-6EF6021C986E}" type="pres">
      <dgm:prSet presAssocID="{CE0BA55D-3965-4709-A55E-6637725CBAA6}" presName="parTx" presStyleLbl="revTx" presStyleIdx="2" presStyleCnt="5">
        <dgm:presLayoutVars>
          <dgm:chMax val="0"/>
          <dgm:chPref val="0"/>
        </dgm:presLayoutVars>
      </dgm:prSet>
      <dgm:spPr/>
    </dgm:pt>
    <dgm:pt modelId="{B22F5B9C-B3D1-45E6-A5EB-57384072EB4B}" type="pres">
      <dgm:prSet presAssocID="{47147947-25BA-4A81-AD3C-C84FA7615A08}" presName="sibTrans" presStyleCnt="0"/>
      <dgm:spPr/>
    </dgm:pt>
    <dgm:pt modelId="{76FF7DBB-D18E-4E32-9750-D0DAF94E2C54}" type="pres">
      <dgm:prSet presAssocID="{89BAF3FD-C1EB-46D4-84BD-8D4D3EFAFD3B}" presName="compNode" presStyleCnt="0"/>
      <dgm:spPr/>
    </dgm:pt>
    <dgm:pt modelId="{C78DF0EF-8A47-4CA0-9BA1-151DF5BA0D7B}" type="pres">
      <dgm:prSet presAssocID="{89BAF3FD-C1EB-46D4-84BD-8D4D3EFAFD3B}" presName="bgRect" presStyleLbl="bgShp" presStyleIdx="3" presStyleCnt="5"/>
      <dgm:spPr/>
    </dgm:pt>
    <dgm:pt modelId="{4B09732A-3217-41E4-AF58-27AA1950AA09}" type="pres">
      <dgm:prSet presAssocID="{89BAF3FD-C1EB-46D4-84BD-8D4D3EFAFD3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50116169-F72F-42EE-B7A2-528487AEF8D0}" type="pres">
      <dgm:prSet presAssocID="{89BAF3FD-C1EB-46D4-84BD-8D4D3EFAFD3B}" presName="spaceRect" presStyleCnt="0"/>
      <dgm:spPr/>
    </dgm:pt>
    <dgm:pt modelId="{0EEA5983-DD40-4432-932F-860A82D8850D}" type="pres">
      <dgm:prSet presAssocID="{89BAF3FD-C1EB-46D4-84BD-8D4D3EFAFD3B}" presName="parTx" presStyleLbl="revTx" presStyleIdx="3" presStyleCnt="5">
        <dgm:presLayoutVars>
          <dgm:chMax val="0"/>
          <dgm:chPref val="0"/>
        </dgm:presLayoutVars>
      </dgm:prSet>
      <dgm:spPr/>
    </dgm:pt>
    <dgm:pt modelId="{7085D143-0198-478F-8CF6-6F945203C78C}" type="pres">
      <dgm:prSet presAssocID="{6C3A0FF1-CD62-4CB5-9B43-7F948CE6CF5F}" presName="sibTrans" presStyleCnt="0"/>
      <dgm:spPr/>
    </dgm:pt>
    <dgm:pt modelId="{82B4CCAE-9DB3-4816-B09F-DE1C2BCA9051}" type="pres">
      <dgm:prSet presAssocID="{D56B72A5-75A9-4F1A-9CBB-117E40F3C8F5}" presName="compNode" presStyleCnt="0"/>
      <dgm:spPr/>
    </dgm:pt>
    <dgm:pt modelId="{556679DC-F6DD-4DCA-896D-C1F844278546}" type="pres">
      <dgm:prSet presAssocID="{D56B72A5-75A9-4F1A-9CBB-117E40F3C8F5}" presName="bgRect" presStyleLbl="bgShp" presStyleIdx="4" presStyleCnt="5" custLinFactNeighborX="22" custLinFactNeighborY="16850"/>
      <dgm:spPr/>
    </dgm:pt>
    <dgm:pt modelId="{96E67495-00A6-41F7-87FE-D8F9ADB969CE}" type="pres">
      <dgm:prSet presAssocID="{D56B72A5-75A9-4F1A-9CBB-117E40F3C8F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ierarchy"/>
        </a:ext>
      </dgm:extLst>
    </dgm:pt>
    <dgm:pt modelId="{8553192C-92A8-46AC-8462-E37C6ACBCAF4}" type="pres">
      <dgm:prSet presAssocID="{D56B72A5-75A9-4F1A-9CBB-117E40F3C8F5}" presName="spaceRect" presStyleCnt="0"/>
      <dgm:spPr/>
    </dgm:pt>
    <dgm:pt modelId="{D38572F4-AB5E-4377-A03A-0FAF233E5C60}" type="pres">
      <dgm:prSet presAssocID="{D56B72A5-75A9-4F1A-9CBB-117E40F3C8F5}" presName="parTx" presStyleLbl="revTx" presStyleIdx="4" presStyleCnt="5">
        <dgm:presLayoutVars>
          <dgm:chMax val="0"/>
          <dgm:chPref val="0"/>
        </dgm:presLayoutVars>
      </dgm:prSet>
      <dgm:spPr/>
    </dgm:pt>
  </dgm:ptLst>
  <dgm:cxnLst>
    <dgm:cxn modelId="{C9202B1C-4D08-451D-A691-04BA56217AB7}" type="presOf" srcId="{F1D5F5DF-7176-4BAC-91AB-805A0AB52201}" destId="{88D77B68-C460-49B6-A9A4-0E4311D1DB44}" srcOrd="0" destOrd="0" presId="urn:microsoft.com/office/officeart/2018/2/layout/IconVerticalSolidList"/>
    <dgm:cxn modelId="{C7DC221D-FB94-4FF2-B8B9-A7EBBE4EF7DE}" srcId="{673C302F-20BF-4E0C-82B1-7F889116255F}" destId="{D56B72A5-75A9-4F1A-9CBB-117E40F3C8F5}" srcOrd="4" destOrd="0" parTransId="{C186B57E-F6B2-46AF-AE56-8BA5132FEE4E}" sibTransId="{05F1A860-04B2-4B72-A0FA-055D556743F8}"/>
    <dgm:cxn modelId="{3A20AC62-D8AF-4D54-B48E-C0D4C0D66DF0}" type="presOf" srcId="{89BAF3FD-C1EB-46D4-84BD-8D4D3EFAFD3B}" destId="{0EEA5983-DD40-4432-932F-860A82D8850D}" srcOrd="0" destOrd="0" presId="urn:microsoft.com/office/officeart/2018/2/layout/IconVerticalSolidList"/>
    <dgm:cxn modelId="{4C91BE66-43A9-4382-834D-FDC292C61830}" type="presOf" srcId="{D56B72A5-75A9-4F1A-9CBB-117E40F3C8F5}" destId="{D38572F4-AB5E-4377-A03A-0FAF233E5C60}" srcOrd="0" destOrd="0" presId="urn:microsoft.com/office/officeart/2018/2/layout/IconVerticalSolidList"/>
    <dgm:cxn modelId="{D270E858-DBB6-40C3-A92C-63103D5A9516}" srcId="{673C302F-20BF-4E0C-82B1-7F889116255F}" destId="{C1612083-92A9-45F3-B1C6-98418A1CBD5A}" srcOrd="1" destOrd="0" parTransId="{B055F4ED-12B1-48E4-AE56-F603CA13DCBD}" sibTransId="{D2074D62-2F6C-4728-9607-282DF31B3AEA}"/>
    <dgm:cxn modelId="{34D5FF88-B1B5-40D2-AFC3-8E2D002AFC53}" srcId="{673C302F-20BF-4E0C-82B1-7F889116255F}" destId="{89BAF3FD-C1EB-46D4-84BD-8D4D3EFAFD3B}" srcOrd="3" destOrd="0" parTransId="{93853F46-53E9-42B2-A3CA-4BAAE54AF611}" sibTransId="{6C3A0FF1-CD62-4CB5-9B43-7F948CE6CF5F}"/>
    <dgm:cxn modelId="{1CDCC797-F278-45F0-B218-E73A0B00799C}" srcId="{673C302F-20BF-4E0C-82B1-7F889116255F}" destId="{F1D5F5DF-7176-4BAC-91AB-805A0AB52201}" srcOrd="0" destOrd="0" parTransId="{7EDC7E77-9F53-4DAC-AD48-6A6C047D668C}" sibTransId="{A0C0AAD9-EAC6-441D-BCF3-6407971C7AA7}"/>
    <dgm:cxn modelId="{2F7EA3B3-77F0-4ABB-8295-FB3985E42AC0}" type="presOf" srcId="{673C302F-20BF-4E0C-82B1-7F889116255F}" destId="{88DC42AD-B8B7-4527-B021-86485C32618C}" srcOrd="0" destOrd="0" presId="urn:microsoft.com/office/officeart/2018/2/layout/IconVerticalSolidList"/>
    <dgm:cxn modelId="{4106CBBA-984C-470A-9B2C-74297444D13A}" type="presOf" srcId="{C1612083-92A9-45F3-B1C6-98418A1CBD5A}" destId="{96599A8C-2E2D-4D45-9305-CBF44C274C80}" srcOrd="0" destOrd="0" presId="urn:microsoft.com/office/officeart/2018/2/layout/IconVerticalSolidList"/>
    <dgm:cxn modelId="{470F15BC-F080-4A21-8539-15B4AB6B3909}" srcId="{673C302F-20BF-4E0C-82B1-7F889116255F}" destId="{CE0BA55D-3965-4709-A55E-6637725CBAA6}" srcOrd="2" destOrd="0" parTransId="{13CE1E2C-8A81-43D7-9DD1-1834A4E80A3A}" sibTransId="{47147947-25BA-4A81-AD3C-C84FA7615A08}"/>
    <dgm:cxn modelId="{EF2502F8-864D-4B73-B975-92A026A6DF9E}" type="presOf" srcId="{CE0BA55D-3965-4709-A55E-6637725CBAA6}" destId="{AE253B02-679D-44B3-8440-6EF6021C986E}" srcOrd="0" destOrd="0" presId="urn:microsoft.com/office/officeart/2018/2/layout/IconVerticalSolidList"/>
    <dgm:cxn modelId="{04528DFB-2FC2-427D-B878-92C8210315B2}" type="presParOf" srcId="{88DC42AD-B8B7-4527-B021-86485C32618C}" destId="{8255ACD7-D62D-4C06-822E-7B294AEE1D2F}" srcOrd="0" destOrd="0" presId="urn:microsoft.com/office/officeart/2018/2/layout/IconVerticalSolidList"/>
    <dgm:cxn modelId="{59287EEA-9DB4-4FBA-B22E-3D37329DD6D7}" type="presParOf" srcId="{8255ACD7-D62D-4C06-822E-7B294AEE1D2F}" destId="{EC14BBA3-BD5A-41C6-8DCB-EC2CF057053A}" srcOrd="0" destOrd="0" presId="urn:microsoft.com/office/officeart/2018/2/layout/IconVerticalSolidList"/>
    <dgm:cxn modelId="{E7FD9286-C4A7-4CBE-B51D-FFE4A4B2901E}" type="presParOf" srcId="{8255ACD7-D62D-4C06-822E-7B294AEE1D2F}" destId="{47B46896-0BDE-4AE5-BE85-F30165760362}" srcOrd="1" destOrd="0" presId="urn:microsoft.com/office/officeart/2018/2/layout/IconVerticalSolidList"/>
    <dgm:cxn modelId="{94FE2AAA-C1F4-4D1C-9AED-5DB6D53A0D23}" type="presParOf" srcId="{8255ACD7-D62D-4C06-822E-7B294AEE1D2F}" destId="{EC2A378C-7AAC-4F19-AFC4-B60D7CB4F566}" srcOrd="2" destOrd="0" presId="urn:microsoft.com/office/officeart/2018/2/layout/IconVerticalSolidList"/>
    <dgm:cxn modelId="{EFDA0DDF-6967-428D-90AB-0A763BEE6298}" type="presParOf" srcId="{8255ACD7-D62D-4C06-822E-7B294AEE1D2F}" destId="{88D77B68-C460-49B6-A9A4-0E4311D1DB44}" srcOrd="3" destOrd="0" presId="urn:microsoft.com/office/officeart/2018/2/layout/IconVerticalSolidList"/>
    <dgm:cxn modelId="{AE4A5445-53E9-4833-859C-9187F3295785}" type="presParOf" srcId="{88DC42AD-B8B7-4527-B021-86485C32618C}" destId="{0D3C065E-0656-46C2-A12A-7DE337167062}" srcOrd="1" destOrd="0" presId="urn:microsoft.com/office/officeart/2018/2/layout/IconVerticalSolidList"/>
    <dgm:cxn modelId="{5117C3E1-E650-4C6F-AE15-4372958B4A44}" type="presParOf" srcId="{88DC42AD-B8B7-4527-B021-86485C32618C}" destId="{DFFB8A1A-15F0-4160-9020-18D43374ACE5}" srcOrd="2" destOrd="0" presId="urn:microsoft.com/office/officeart/2018/2/layout/IconVerticalSolidList"/>
    <dgm:cxn modelId="{A9113B89-3EC0-4FBE-BDA8-37BEF79383F9}" type="presParOf" srcId="{DFFB8A1A-15F0-4160-9020-18D43374ACE5}" destId="{EC8B19B3-7EA1-4D7C-811E-ADF3EFC5E3AA}" srcOrd="0" destOrd="0" presId="urn:microsoft.com/office/officeart/2018/2/layout/IconVerticalSolidList"/>
    <dgm:cxn modelId="{16439FF0-AAEA-419A-8F5A-09107CE1A89E}" type="presParOf" srcId="{DFFB8A1A-15F0-4160-9020-18D43374ACE5}" destId="{CA12700E-2B67-4159-8D50-7A5933DED15D}" srcOrd="1" destOrd="0" presId="urn:microsoft.com/office/officeart/2018/2/layout/IconVerticalSolidList"/>
    <dgm:cxn modelId="{14E1ABB4-33B0-40C5-AE70-1FEB54749C91}" type="presParOf" srcId="{DFFB8A1A-15F0-4160-9020-18D43374ACE5}" destId="{14E28D6D-8B24-47AF-A966-F2C8B3853834}" srcOrd="2" destOrd="0" presId="urn:microsoft.com/office/officeart/2018/2/layout/IconVerticalSolidList"/>
    <dgm:cxn modelId="{94A479C3-8534-4157-9FC8-21C6A74B1C23}" type="presParOf" srcId="{DFFB8A1A-15F0-4160-9020-18D43374ACE5}" destId="{96599A8C-2E2D-4D45-9305-CBF44C274C80}" srcOrd="3" destOrd="0" presId="urn:microsoft.com/office/officeart/2018/2/layout/IconVerticalSolidList"/>
    <dgm:cxn modelId="{CC11C333-BEAC-424B-B850-751DCAE85513}" type="presParOf" srcId="{88DC42AD-B8B7-4527-B021-86485C32618C}" destId="{6FCE1F65-A751-45F6-B279-3D54A519636E}" srcOrd="3" destOrd="0" presId="urn:microsoft.com/office/officeart/2018/2/layout/IconVerticalSolidList"/>
    <dgm:cxn modelId="{83381FA1-23F5-43A1-832A-F6429DD16A77}" type="presParOf" srcId="{88DC42AD-B8B7-4527-B021-86485C32618C}" destId="{8FA31BA4-C941-48C2-A845-ABF38C2DC679}" srcOrd="4" destOrd="0" presId="urn:microsoft.com/office/officeart/2018/2/layout/IconVerticalSolidList"/>
    <dgm:cxn modelId="{C292546A-A4C9-40CE-B7EC-B5012925B814}" type="presParOf" srcId="{8FA31BA4-C941-48C2-A845-ABF38C2DC679}" destId="{44A14CFD-44D7-4945-8639-60849A61039D}" srcOrd="0" destOrd="0" presId="urn:microsoft.com/office/officeart/2018/2/layout/IconVerticalSolidList"/>
    <dgm:cxn modelId="{14CA2783-78A1-48D5-A601-CC2E39EFB565}" type="presParOf" srcId="{8FA31BA4-C941-48C2-A845-ABF38C2DC679}" destId="{68F4D2A0-629C-4172-A8A4-E19097BCEE93}" srcOrd="1" destOrd="0" presId="urn:microsoft.com/office/officeart/2018/2/layout/IconVerticalSolidList"/>
    <dgm:cxn modelId="{ADF72316-69DC-4184-BF7A-563C36D41A70}" type="presParOf" srcId="{8FA31BA4-C941-48C2-A845-ABF38C2DC679}" destId="{BCC68A96-BF5D-4A8C-BDF5-CA65122775D3}" srcOrd="2" destOrd="0" presId="urn:microsoft.com/office/officeart/2018/2/layout/IconVerticalSolidList"/>
    <dgm:cxn modelId="{046769F4-492C-457A-922E-06DEC3230E04}" type="presParOf" srcId="{8FA31BA4-C941-48C2-A845-ABF38C2DC679}" destId="{AE253B02-679D-44B3-8440-6EF6021C986E}" srcOrd="3" destOrd="0" presId="urn:microsoft.com/office/officeart/2018/2/layout/IconVerticalSolidList"/>
    <dgm:cxn modelId="{671436E3-650C-453F-A065-0CB89D368EB8}" type="presParOf" srcId="{88DC42AD-B8B7-4527-B021-86485C32618C}" destId="{B22F5B9C-B3D1-45E6-A5EB-57384072EB4B}" srcOrd="5" destOrd="0" presId="urn:microsoft.com/office/officeart/2018/2/layout/IconVerticalSolidList"/>
    <dgm:cxn modelId="{A8AA88CF-C6CE-420C-915F-750C6F583F16}" type="presParOf" srcId="{88DC42AD-B8B7-4527-B021-86485C32618C}" destId="{76FF7DBB-D18E-4E32-9750-D0DAF94E2C54}" srcOrd="6" destOrd="0" presId="urn:microsoft.com/office/officeart/2018/2/layout/IconVerticalSolidList"/>
    <dgm:cxn modelId="{F7CE00C8-1358-409F-98B3-13D18B297E22}" type="presParOf" srcId="{76FF7DBB-D18E-4E32-9750-D0DAF94E2C54}" destId="{C78DF0EF-8A47-4CA0-9BA1-151DF5BA0D7B}" srcOrd="0" destOrd="0" presId="urn:microsoft.com/office/officeart/2018/2/layout/IconVerticalSolidList"/>
    <dgm:cxn modelId="{65F32E49-A039-4501-A61A-EB0AE0E3B99A}" type="presParOf" srcId="{76FF7DBB-D18E-4E32-9750-D0DAF94E2C54}" destId="{4B09732A-3217-41E4-AF58-27AA1950AA09}" srcOrd="1" destOrd="0" presId="urn:microsoft.com/office/officeart/2018/2/layout/IconVerticalSolidList"/>
    <dgm:cxn modelId="{696241BE-003F-4E01-996D-3895186DD0AD}" type="presParOf" srcId="{76FF7DBB-D18E-4E32-9750-D0DAF94E2C54}" destId="{50116169-F72F-42EE-B7A2-528487AEF8D0}" srcOrd="2" destOrd="0" presId="urn:microsoft.com/office/officeart/2018/2/layout/IconVerticalSolidList"/>
    <dgm:cxn modelId="{9B67BE46-B84F-4B86-93D6-9AA5AAD31A9D}" type="presParOf" srcId="{76FF7DBB-D18E-4E32-9750-D0DAF94E2C54}" destId="{0EEA5983-DD40-4432-932F-860A82D8850D}" srcOrd="3" destOrd="0" presId="urn:microsoft.com/office/officeart/2018/2/layout/IconVerticalSolidList"/>
    <dgm:cxn modelId="{BAEBD38F-12E9-41D5-A93F-C61949B41400}" type="presParOf" srcId="{88DC42AD-B8B7-4527-B021-86485C32618C}" destId="{7085D143-0198-478F-8CF6-6F945203C78C}" srcOrd="7" destOrd="0" presId="urn:microsoft.com/office/officeart/2018/2/layout/IconVerticalSolidList"/>
    <dgm:cxn modelId="{9775ADFF-783F-4600-90C8-A06DEE7DB688}" type="presParOf" srcId="{88DC42AD-B8B7-4527-B021-86485C32618C}" destId="{82B4CCAE-9DB3-4816-B09F-DE1C2BCA9051}" srcOrd="8" destOrd="0" presId="urn:microsoft.com/office/officeart/2018/2/layout/IconVerticalSolidList"/>
    <dgm:cxn modelId="{2FFD0307-9FE7-4BD6-93EA-FCDDA9F33C2B}" type="presParOf" srcId="{82B4CCAE-9DB3-4816-B09F-DE1C2BCA9051}" destId="{556679DC-F6DD-4DCA-896D-C1F844278546}" srcOrd="0" destOrd="0" presId="urn:microsoft.com/office/officeart/2018/2/layout/IconVerticalSolidList"/>
    <dgm:cxn modelId="{32D34B8B-4647-4C3B-B57D-44BDD3D71107}" type="presParOf" srcId="{82B4CCAE-9DB3-4816-B09F-DE1C2BCA9051}" destId="{96E67495-00A6-41F7-87FE-D8F9ADB969CE}" srcOrd="1" destOrd="0" presId="urn:microsoft.com/office/officeart/2018/2/layout/IconVerticalSolidList"/>
    <dgm:cxn modelId="{3BF10A96-89DB-446E-A031-EAD86A5AD3E4}" type="presParOf" srcId="{82B4CCAE-9DB3-4816-B09F-DE1C2BCA9051}" destId="{8553192C-92A8-46AC-8462-E37C6ACBCAF4}" srcOrd="2" destOrd="0" presId="urn:microsoft.com/office/officeart/2018/2/layout/IconVerticalSolidList"/>
    <dgm:cxn modelId="{CAFE560A-96C9-4759-804B-7186D3023D60}" type="presParOf" srcId="{82B4CCAE-9DB3-4816-B09F-DE1C2BCA9051}" destId="{D38572F4-AB5E-4377-A03A-0FAF233E5C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9C9D87-38B7-455F-8B2B-F22F8232FA1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86796E5-6D05-44EA-9A2D-BD45B080ECDD}">
      <dgm:prSet/>
      <dgm:spPr/>
      <dgm:t>
        <a:bodyPr/>
        <a:lstStyle/>
        <a:p>
          <a:r>
            <a:rPr lang="en-US"/>
            <a:t>Establish Change process and agree on ownership</a:t>
          </a:r>
        </a:p>
      </dgm:t>
    </dgm:pt>
    <dgm:pt modelId="{5B895A52-D814-4E11-B173-1FDFBCDA681F}" type="parTrans" cxnId="{9B0B71C1-F120-4C5C-877F-1B60C29925BD}">
      <dgm:prSet/>
      <dgm:spPr/>
      <dgm:t>
        <a:bodyPr/>
        <a:lstStyle/>
        <a:p>
          <a:endParaRPr lang="en-US"/>
        </a:p>
      </dgm:t>
    </dgm:pt>
    <dgm:pt modelId="{99D345BD-3740-4C51-93AD-238749B0F084}" type="sibTrans" cxnId="{9B0B71C1-F120-4C5C-877F-1B60C29925BD}">
      <dgm:prSet/>
      <dgm:spPr/>
      <dgm:t>
        <a:bodyPr/>
        <a:lstStyle/>
        <a:p>
          <a:endParaRPr lang="en-US"/>
        </a:p>
      </dgm:t>
    </dgm:pt>
    <dgm:pt modelId="{BE6BDB64-2EAF-410D-987D-7493E548E516}">
      <dgm:prSet/>
      <dgm:spPr/>
      <dgm:t>
        <a:bodyPr/>
        <a:lstStyle/>
        <a:p>
          <a:r>
            <a:rPr lang="en-US"/>
            <a:t>Regular triages (at least once a week) </a:t>
          </a:r>
        </a:p>
      </dgm:t>
    </dgm:pt>
    <dgm:pt modelId="{7963ED21-72CE-430C-BF8C-21280E64D323}" type="parTrans" cxnId="{0F61728D-69EF-4265-A5F1-A13EA250CB68}">
      <dgm:prSet/>
      <dgm:spPr/>
      <dgm:t>
        <a:bodyPr/>
        <a:lstStyle/>
        <a:p>
          <a:endParaRPr lang="en-US"/>
        </a:p>
      </dgm:t>
    </dgm:pt>
    <dgm:pt modelId="{84F10D14-3B7D-4E05-A391-891DBA330797}" type="sibTrans" cxnId="{0F61728D-69EF-4265-A5F1-A13EA250CB68}">
      <dgm:prSet/>
      <dgm:spPr/>
      <dgm:t>
        <a:bodyPr/>
        <a:lstStyle/>
        <a:p>
          <a:endParaRPr lang="en-US"/>
        </a:p>
      </dgm:t>
    </dgm:pt>
    <dgm:pt modelId="{ED54AAA7-05E3-442F-BE3D-0BD8CF958B0C}">
      <dgm:prSet/>
      <dgm:spPr/>
      <dgm:t>
        <a:bodyPr/>
        <a:lstStyle/>
        <a:p>
          <a:r>
            <a:rPr lang="en-US"/>
            <a:t>Ensuring right owner is assigned to the tasks and handoff to the next owner</a:t>
          </a:r>
        </a:p>
      </dgm:t>
    </dgm:pt>
    <dgm:pt modelId="{7F22B5C9-8E58-4406-88BE-22031DD4AF52}" type="parTrans" cxnId="{8787D2B9-AA8B-4C19-9068-04675EDE169E}">
      <dgm:prSet/>
      <dgm:spPr/>
      <dgm:t>
        <a:bodyPr/>
        <a:lstStyle/>
        <a:p>
          <a:endParaRPr lang="en-US"/>
        </a:p>
      </dgm:t>
    </dgm:pt>
    <dgm:pt modelId="{6C1678E0-2F10-4AF8-A6C9-EE5D87BC53E5}" type="sibTrans" cxnId="{8787D2B9-AA8B-4C19-9068-04675EDE169E}">
      <dgm:prSet/>
      <dgm:spPr/>
      <dgm:t>
        <a:bodyPr/>
        <a:lstStyle/>
        <a:p>
          <a:endParaRPr lang="en-US"/>
        </a:p>
      </dgm:t>
    </dgm:pt>
    <dgm:pt modelId="{40ECC5AE-E12B-4DF2-BC7E-5BA9E35CBB86}">
      <dgm:prSet/>
      <dgm:spPr/>
      <dgm:t>
        <a:bodyPr/>
        <a:lstStyle/>
        <a:p>
          <a:r>
            <a:rPr lang="en-US"/>
            <a:t>Workflow management tool to track and avoid moving content over to different places </a:t>
          </a:r>
        </a:p>
      </dgm:t>
    </dgm:pt>
    <dgm:pt modelId="{16FD7239-3E10-48E8-A393-A3C559E1F5A6}" type="parTrans" cxnId="{BCCE2FED-68FA-4FE5-86EB-9C39B9215861}">
      <dgm:prSet/>
      <dgm:spPr/>
      <dgm:t>
        <a:bodyPr/>
        <a:lstStyle/>
        <a:p>
          <a:endParaRPr lang="en-US"/>
        </a:p>
      </dgm:t>
    </dgm:pt>
    <dgm:pt modelId="{5ADE76CB-C4A2-43AE-B6DC-9CFEB852BEA1}" type="sibTrans" cxnId="{BCCE2FED-68FA-4FE5-86EB-9C39B9215861}">
      <dgm:prSet/>
      <dgm:spPr/>
      <dgm:t>
        <a:bodyPr/>
        <a:lstStyle/>
        <a:p>
          <a:endParaRPr lang="en-US"/>
        </a:p>
      </dgm:t>
    </dgm:pt>
    <dgm:pt modelId="{6B040882-2A02-491D-8BF8-BD9FB5BB127F}">
      <dgm:prSet/>
      <dgm:spPr/>
      <dgm:t>
        <a:bodyPr/>
        <a:lstStyle/>
        <a:p>
          <a:r>
            <a:rPr lang="en-US"/>
            <a:t>Planner</a:t>
          </a:r>
        </a:p>
      </dgm:t>
    </dgm:pt>
    <dgm:pt modelId="{A3F0AA79-EDDB-4EFD-9E81-295A433FA650}" type="parTrans" cxnId="{A1701E0D-2B9B-4C2E-A56F-9321AEC47D09}">
      <dgm:prSet/>
      <dgm:spPr/>
      <dgm:t>
        <a:bodyPr/>
        <a:lstStyle/>
        <a:p>
          <a:endParaRPr lang="en-US"/>
        </a:p>
      </dgm:t>
    </dgm:pt>
    <dgm:pt modelId="{5D034BCB-A52A-4BD7-AAAD-0CB138875AAB}" type="sibTrans" cxnId="{A1701E0D-2B9B-4C2E-A56F-9321AEC47D09}">
      <dgm:prSet/>
      <dgm:spPr/>
      <dgm:t>
        <a:bodyPr/>
        <a:lstStyle/>
        <a:p>
          <a:endParaRPr lang="en-US"/>
        </a:p>
      </dgm:t>
    </dgm:pt>
    <dgm:pt modelId="{3BEED92E-98F5-4B94-8BE9-981814C9CA51}">
      <dgm:prSet/>
      <dgm:spPr/>
      <dgm:t>
        <a:bodyPr/>
        <a:lstStyle/>
        <a:p>
          <a:r>
            <a:rPr lang="en-US"/>
            <a:t>Azure DevOps</a:t>
          </a:r>
        </a:p>
      </dgm:t>
    </dgm:pt>
    <dgm:pt modelId="{80D2AA76-482E-4EEF-AB16-0F0FAD9F2B09}" type="parTrans" cxnId="{E2C8A115-E428-4020-AF20-B131FCA23341}">
      <dgm:prSet/>
      <dgm:spPr/>
      <dgm:t>
        <a:bodyPr/>
        <a:lstStyle/>
        <a:p>
          <a:endParaRPr lang="en-US"/>
        </a:p>
      </dgm:t>
    </dgm:pt>
    <dgm:pt modelId="{87682F58-0A1A-47EB-8017-2F87BD0678A0}" type="sibTrans" cxnId="{E2C8A115-E428-4020-AF20-B131FCA23341}">
      <dgm:prSet/>
      <dgm:spPr/>
      <dgm:t>
        <a:bodyPr/>
        <a:lstStyle/>
        <a:p>
          <a:endParaRPr lang="en-US"/>
        </a:p>
      </dgm:t>
    </dgm:pt>
    <dgm:pt modelId="{1744ACCF-7C89-4932-82AE-9CE6B345469B}">
      <dgm:prSet/>
      <dgm:spPr/>
      <dgm:t>
        <a:bodyPr/>
        <a:lstStyle/>
        <a:p>
          <a:r>
            <a:rPr lang="en-US"/>
            <a:t>SharePoint</a:t>
          </a:r>
        </a:p>
      </dgm:t>
    </dgm:pt>
    <dgm:pt modelId="{B942E876-999A-4077-90B4-4EFB57CD9D8A}" type="parTrans" cxnId="{4F0605AD-8D99-432A-BBED-4E43F34B9146}">
      <dgm:prSet/>
      <dgm:spPr/>
      <dgm:t>
        <a:bodyPr/>
        <a:lstStyle/>
        <a:p>
          <a:endParaRPr lang="en-US"/>
        </a:p>
      </dgm:t>
    </dgm:pt>
    <dgm:pt modelId="{2C803BA3-B45E-4890-BC6C-45712A9D1446}" type="sibTrans" cxnId="{4F0605AD-8D99-432A-BBED-4E43F34B9146}">
      <dgm:prSet/>
      <dgm:spPr/>
      <dgm:t>
        <a:bodyPr/>
        <a:lstStyle/>
        <a:p>
          <a:endParaRPr lang="en-US"/>
        </a:p>
      </dgm:t>
    </dgm:pt>
    <dgm:pt modelId="{E0020451-1CB5-456B-9363-994CC4280542}" type="pres">
      <dgm:prSet presAssocID="{3B9C9D87-38B7-455F-8B2B-F22F8232FA17}" presName="root" presStyleCnt="0">
        <dgm:presLayoutVars>
          <dgm:dir/>
          <dgm:resizeHandles val="exact"/>
        </dgm:presLayoutVars>
      </dgm:prSet>
      <dgm:spPr/>
    </dgm:pt>
    <dgm:pt modelId="{EE56B074-C426-44FE-9BF0-A93485631BC9}" type="pres">
      <dgm:prSet presAssocID="{886796E5-6D05-44EA-9A2D-BD45B080ECDD}" presName="compNode" presStyleCnt="0"/>
      <dgm:spPr/>
    </dgm:pt>
    <dgm:pt modelId="{63030C85-85E6-477F-BF28-5D57399FD651}" type="pres">
      <dgm:prSet presAssocID="{886796E5-6D05-44EA-9A2D-BD45B080ECDD}" presName="bgRect" presStyleLbl="bgShp" presStyleIdx="0" presStyleCnt="4"/>
      <dgm:spPr/>
    </dgm:pt>
    <dgm:pt modelId="{8D3A1BB8-62B4-4EF8-9C96-DDFEE75701BE}" type="pres">
      <dgm:prSet presAssocID="{886796E5-6D05-44EA-9A2D-BD45B080EC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12E915CC-37DA-408D-B144-544025C9F2BA}" type="pres">
      <dgm:prSet presAssocID="{886796E5-6D05-44EA-9A2D-BD45B080ECDD}" presName="spaceRect" presStyleCnt="0"/>
      <dgm:spPr/>
    </dgm:pt>
    <dgm:pt modelId="{4894DB81-DE58-4878-BD19-339297708C7A}" type="pres">
      <dgm:prSet presAssocID="{886796E5-6D05-44EA-9A2D-BD45B080ECDD}" presName="parTx" presStyleLbl="revTx" presStyleIdx="0" presStyleCnt="5">
        <dgm:presLayoutVars>
          <dgm:chMax val="0"/>
          <dgm:chPref val="0"/>
        </dgm:presLayoutVars>
      </dgm:prSet>
      <dgm:spPr/>
    </dgm:pt>
    <dgm:pt modelId="{AC65F7F1-57BC-4097-8403-4ED1801C8433}" type="pres">
      <dgm:prSet presAssocID="{99D345BD-3740-4C51-93AD-238749B0F084}" presName="sibTrans" presStyleCnt="0"/>
      <dgm:spPr/>
    </dgm:pt>
    <dgm:pt modelId="{F3669BFC-13F8-4D41-A794-63BD8FB1F236}" type="pres">
      <dgm:prSet presAssocID="{BE6BDB64-2EAF-410D-987D-7493E548E516}" presName="compNode" presStyleCnt="0"/>
      <dgm:spPr/>
    </dgm:pt>
    <dgm:pt modelId="{F5D06B97-7981-43B2-93E8-BC6E7A1F34B1}" type="pres">
      <dgm:prSet presAssocID="{BE6BDB64-2EAF-410D-987D-7493E548E516}" presName="bgRect" presStyleLbl="bgShp" presStyleIdx="1" presStyleCnt="4"/>
      <dgm:spPr/>
    </dgm:pt>
    <dgm:pt modelId="{E441A39B-6D33-4C31-975C-6A56B3B5A82F}" type="pres">
      <dgm:prSet presAssocID="{BE6BDB64-2EAF-410D-987D-7493E548E516}"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a:ext>
      </dgm:extLst>
    </dgm:pt>
    <dgm:pt modelId="{D610C578-DC9E-4697-8FAB-3DB10FEE0930}" type="pres">
      <dgm:prSet presAssocID="{BE6BDB64-2EAF-410D-987D-7493E548E516}" presName="spaceRect" presStyleCnt="0"/>
      <dgm:spPr/>
    </dgm:pt>
    <dgm:pt modelId="{D09F1DFE-B9D4-4F77-A1ED-25DB97F44137}" type="pres">
      <dgm:prSet presAssocID="{BE6BDB64-2EAF-410D-987D-7493E548E516}" presName="parTx" presStyleLbl="revTx" presStyleIdx="1" presStyleCnt="5">
        <dgm:presLayoutVars>
          <dgm:chMax val="0"/>
          <dgm:chPref val="0"/>
        </dgm:presLayoutVars>
      </dgm:prSet>
      <dgm:spPr/>
    </dgm:pt>
    <dgm:pt modelId="{8213A545-16B5-4946-BD5B-0D876904C1EA}" type="pres">
      <dgm:prSet presAssocID="{84F10D14-3B7D-4E05-A391-891DBA330797}" presName="sibTrans" presStyleCnt="0"/>
      <dgm:spPr/>
    </dgm:pt>
    <dgm:pt modelId="{175E9A87-7268-41BD-8EDF-8FB8C7DECC27}" type="pres">
      <dgm:prSet presAssocID="{ED54AAA7-05E3-442F-BE3D-0BD8CF958B0C}" presName="compNode" presStyleCnt="0"/>
      <dgm:spPr/>
    </dgm:pt>
    <dgm:pt modelId="{A5F179FE-5F53-4E92-805E-F774A3D16CBB}" type="pres">
      <dgm:prSet presAssocID="{ED54AAA7-05E3-442F-BE3D-0BD8CF958B0C}" presName="bgRect" presStyleLbl="bgShp" presStyleIdx="2" presStyleCnt="4"/>
      <dgm:spPr/>
    </dgm:pt>
    <dgm:pt modelId="{825BEA9A-F176-400C-9728-2D4B4AEDFC1C}" type="pres">
      <dgm:prSet presAssocID="{ED54AAA7-05E3-442F-BE3D-0BD8CF958B0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4CC6DCB2-D81D-4E17-BECD-0F71D26D61AA}" type="pres">
      <dgm:prSet presAssocID="{ED54AAA7-05E3-442F-BE3D-0BD8CF958B0C}" presName="spaceRect" presStyleCnt="0"/>
      <dgm:spPr/>
    </dgm:pt>
    <dgm:pt modelId="{67A65F90-0A65-4181-A231-9D4479B6C8D1}" type="pres">
      <dgm:prSet presAssocID="{ED54AAA7-05E3-442F-BE3D-0BD8CF958B0C}" presName="parTx" presStyleLbl="revTx" presStyleIdx="2" presStyleCnt="5">
        <dgm:presLayoutVars>
          <dgm:chMax val="0"/>
          <dgm:chPref val="0"/>
        </dgm:presLayoutVars>
      </dgm:prSet>
      <dgm:spPr/>
    </dgm:pt>
    <dgm:pt modelId="{47F79100-E3FB-48F7-B7F5-71B6EC3AE795}" type="pres">
      <dgm:prSet presAssocID="{6C1678E0-2F10-4AF8-A6C9-EE5D87BC53E5}" presName="sibTrans" presStyleCnt="0"/>
      <dgm:spPr/>
    </dgm:pt>
    <dgm:pt modelId="{D54FF036-355D-43FC-B952-FCBEE0D3A137}" type="pres">
      <dgm:prSet presAssocID="{40ECC5AE-E12B-4DF2-BC7E-5BA9E35CBB86}" presName="compNode" presStyleCnt="0"/>
      <dgm:spPr/>
    </dgm:pt>
    <dgm:pt modelId="{775FC6D2-1F18-4459-A2AB-498EE9A92E0F}" type="pres">
      <dgm:prSet presAssocID="{40ECC5AE-E12B-4DF2-BC7E-5BA9E35CBB86}" presName="bgRect" presStyleLbl="bgShp" presStyleIdx="3" presStyleCnt="4"/>
      <dgm:spPr/>
    </dgm:pt>
    <dgm:pt modelId="{7F5C7831-2B94-4DFA-BAA5-796230CF8A48}" type="pres">
      <dgm:prSet presAssocID="{40ECC5AE-E12B-4DF2-BC7E-5BA9E35CBB8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isconnected"/>
        </a:ext>
      </dgm:extLst>
    </dgm:pt>
    <dgm:pt modelId="{91020CAF-2163-4798-BB9B-0651837CE5CE}" type="pres">
      <dgm:prSet presAssocID="{40ECC5AE-E12B-4DF2-BC7E-5BA9E35CBB86}" presName="spaceRect" presStyleCnt="0"/>
      <dgm:spPr/>
    </dgm:pt>
    <dgm:pt modelId="{F5D0AF28-8332-4716-9D51-CAF8CFB88669}" type="pres">
      <dgm:prSet presAssocID="{40ECC5AE-E12B-4DF2-BC7E-5BA9E35CBB86}" presName="parTx" presStyleLbl="revTx" presStyleIdx="3" presStyleCnt="5">
        <dgm:presLayoutVars>
          <dgm:chMax val="0"/>
          <dgm:chPref val="0"/>
        </dgm:presLayoutVars>
      </dgm:prSet>
      <dgm:spPr/>
    </dgm:pt>
    <dgm:pt modelId="{CFB3D5AF-951A-42DD-9891-79B5E6BA02D3}" type="pres">
      <dgm:prSet presAssocID="{40ECC5AE-E12B-4DF2-BC7E-5BA9E35CBB86}" presName="desTx" presStyleLbl="revTx" presStyleIdx="4" presStyleCnt="5" custScaleX="69563">
        <dgm:presLayoutVars/>
      </dgm:prSet>
      <dgm:spPr/>
    </dgm:pt>
  </dgm:ptLst>
  <dgm:cxnLst>
    <dgm:cxn modelId="{7B07020B-8550-476E-8C97-743EFCE4E138}" type="presOf" srcId="{886796E5-6D05-44EA-9A2D-BD45B080ECDD}" destId="{4894DB81-DE58-4878-BD19-339297708C7A}" srcOrd="0" destOrd="0" presId="urn:microsoft.com/office/officeart/2018/2/layout/IconVerticalSolidList"/>
    <dgm:cxn modelId="{A1701E0D-2B9B-4C2E-A56F-9321AEC47D09}" srcId="{40ECC5AE-E12B-4DF2-BC7E-5BA9E35CBB86}" destId="{6B040882-2A02-491D-8BF8-BD9FB5BB127F}" srcOrd="0" destOrd="0" parTransId="{A3F0AA79-EDDB-4EFD-9E81-295A433FA650}" sibTransId="{5D034BCB-A52A-4BD7-AAAD-0CB138875AAB}"/>
    <dgm:cxn modelId="{E2C8A115-E428-4020-AF20-B131FCA23341}" srcId="{40ECC5AE-E12B-4DF2-BC7E-5BA9E35CBB86}" destId="{3BEED92E-98F5-4B94-8BE9-981814C9CA51}" srcOrd="1" destOrd="0" parTransId="{80D2AA76-482E-4EEF-AB16-0F0FAD9F2B09}" sibTransId="{87682F58-0A1A-47EB-8017-2F87BD0678A0}"/>
    <dgm:cxn modelId="{BB43FB15-730E-4A2C-974D-ED425A5AD5F2}" type="presOf" srcId="{3BEED92E-98F5-4B94-8BE9-981814C9CA51}" destId="{CFB3D5AF-951A-42DD-9891-79B5E6BA02D3}" srcOrd="0" destOrd="1" presId="urn:microsoft.com/office/officeart/2018/2/layout/IconVerticalSolidList"/>
    <dgm:cxn modelId="{C0DCE13C-8104-4877-B988-308D4206C6CD}" type="presOf" srcId="{1744ACCF-7C89-4932-82AE-9CE6B345469B}" destId="{CFB3D5AF-951A-42DD-9891-79B5E6BA02D3}" srcOrd="0" destOrd="2" presId="urn:microsoft.com/office/officeart/2018/2/layout/IconVerticalSolidList"/>
    <dgm:cxn modelId="{E409FC4D-B1BB-45FC-8A81-21970EEFDD32}" type="presOf" srcId="{BE6BDB64-2EAF-410D-987D-7493E548E516}" destId="{D09F1DFE-B9D4-4F77-A1ED-25DB97F44137}" srcOrd="0" destOrd="0" presId="urn:microsoft.com/office/officeart/2018/2/layout/IconVerticalSolidList"/>
    <dgm:cxn modelId="{C9E93E7E-CD99-46E0-B36E-C44D0206C773}" type="presOf" srcId="{3B9C9D87-38B7-455F-8B2B-F22F8232FA17}" destId="{E0020451-1CB5-456B-9363-994CC4280542}" srcOrd="0" destOrd="0" presId="urn:microsoft.com/office/officeart/2018/2/layout/IconVerticalSolidList"/>
    <dgm:cxn modelId="{94E3048D-D913-4585-820C-B78D556463DA}" type="presOf" srcId="{40ECC5AE-E12B-4DF2-BC7E-5BA9E35CBB86}" destId="{F5D0AF28-8332-4716-9D51-CAF8CFB88669}" srcOrd="0" destOrd="0" presId="urn:microsoft.com/office/officeart/2018/2/layout/IconVerticalSolidList"/>
    <dgm:cxn modelId="{0F61728D-69EF-4265-A5F1-A13EA250CB68}" srcId="{3B9C9D87-38B7-455F-8B2B-F22F8232FA17}" destId="{BE6BDB64-2EAF-410D-987D-7493E548E516}" srcOrd="1" destOrd="0" parTransId="{7963ED21-72CE-430C-BF8C-21280E64D323}" sibTransId="{84F10D14-3B7D-4E05-A391-891DBA330797}"/>
    <dgm:cxn modelId="{4F0605AD-8D99-432A-BBED-4E43F34B9146}" srcId="{40ECC5AE-E12B-4DF2-BC7E-5BA9E35CBB86}" destId="{1744ACCF-7C89-4932-82AE-9CE6B345469B}" srcOrd="2" destOrd="0" parTransId="{B942E876-999A-4077-90B4-4EFB57CD9D8A}" sibTransId="{2C803BA3-B45E-4890-BC6C-45712A9D1446}"/>
    <dgm:cxn modelId="{8787D2B9-AA8B-4C19-9068-04675EDE169E}" srcId="{3B9C9D87-38B7-455F-8B2B-F22F8232FA17}" destId="{ED54AAA7-05E3-442F-BE3D-0BD8CF958B0C}" srcOrd="2" destOrd="0" parTransId="{7F22B5C9-8E58-4406-88BE-22031DD4AF52}" sibTransId="{6C1678E0-2F10-4AF8-A6C9-EE5D87BC53E5}"/>
    <dgm:cxn modelId="{9B0B71C1-F120-4C5C-877F-1B60C29925BD}" srcId="{3B9C9D87-38B7-455F-8B2B-F22F8232FA17}" destId="{886796E5-6D05-44EA-9A2D-BD45B080ECDD}" srcOrd="0" destOrd="0" parTransId="{5B895A52-D814-4E11-B173-1FDFBCDA681F}" sibTransId="{99D345BD-3740-4C51-93AD-238749B0F084}"/>
    <dgm:cxn modelId="{92549ECC-980B-44E1-9770-BBEEFB64A0C3}" type="presOf" srcId="{6B040882-2A02-491D-8BF8-BD9FB5BB127F}" destId="{CFB3D5AF-951A-42DD-9891-79B5E6BA02D3}" srcOrd="0" destOrd="0" presId="urn:microsoft.com/office/officeart/2018/2/layout/IconVerticalSolidList"/>
    <dgm:cxn modelId="{BCCE2FED-68FA-4FE5-86EB-9C39B9215861}" srcId="{3B9C9D87-38B7-455F-8B2B-F22F8232FA17}" destId="{40ECC5AE-E12B-4DF2-BC7E-5BA9E35CBB86}" srcOrd="3" destOrd="0" parTransId="{16FD7239-3E10-48E8-A393-A3C559E1F5A6}" sibTransId="{5ADE76CB-C4A2-43AE-B6DC-9CFEB852BEA1}"/>
    <dgm:cxn modelId="{3408B1ED-486F-48E8-B6D0-9D84EC6E3EC5}" type="presOf" srcId="{ED54AAA7-05E3-442F-BE3D-0BD8CF958B0C}" destId="{67A65F90-0A65-4181-A231-9D4479B6C8D1}" srcOrd="0" destOrd="0" presId="urn:microsoft.com/office/officeart/2018/2/layout/IconVerticalSolidList"/>
    <dgm:cxn modelId="{92D12827-92B1-446C-A708-0DA96C250286}" type="presParOf" srcId="{E0020451-1CB5-456B-9363-994CC4280542}" destId="{EE56B074-C426-44FE-9BF0-A93485631BC9}" srcOrd="0" destOrd="0" presId="urn:microsoft.com/office/officeart/2018/2/layout/IconVerticalSolidList"/>
    <dgm:cxn modelId="{222154FE-F3CF-4A8F-B57A-FB911C793710}" type="presParOf" srcId="{EE56B074-C426-44FE-9BF0-A93485631BC9}" destId="{63030C85-85E6-477F-BF28-5D57399FD651}" srcOrd="0" destOrd="0" presId="urn:microsoft.com/office/officeart/2018/2/layout/IconVerticalSolidList"/>
    <dgm:cxn modelId="{68277C4F-0707-405F-9895-0E09E4C277D6}" type="presParOf" srcId="{EE56B074-C426-44FE-9BF0-A93485631BC9}" destId="{8D3A1BB8-62B4-4EF8-9C96-DDFEE75701BE}" srcOrd="1" destOrd="0" presId="urn:microsoft.com/office/officeart/2018/2/layout/IconVerticalSolidList"/>
    <dgm:cxn modelId="{F3E64B6F-2912-46C3-A1F2-A6E41C788B88}" type="presParOf" srcId="{EE56B074-C426-44FE-9BF0-A93485631BC9}" destId="{12E915CC-37DA-408D-B144-544025C9F2BA}" srcOrd="2" destOrd="0" presId="urn:microsoft.com/office/officeart/2018/2/layout/IconVerticalSolidList"/>
    <dgm:cxn modelId="{79C27EBB-F0CE-44A0-931B-397C69AE9F57}" type="presParOf" srcId="{EE56B074-C426-44FE-9BF0-A93485631BC9}" destId="{4894DB81-DE58-4878-BD19-339297708C7A}" srcOrd="3" destOrd="0" presId="urn:microsoft.com/office/officeart/2018/2/layout/IconVerticalSolidList"/>
    <dgm:cxn modelId="{651F0115-15EB-4733-B71F-191832DFA977}" type="presParOf" srcId="{E0020451-1CB5-456B-9363-994CC4280542}" destId="{AC65F7F1-57BC-4097-8403-4ED1801C8433}" srcOrd="1" destOrd="0" presId="urn:microsoft.com/office/officeart/2018/2/layout/IconVerticalSolidList"/>
    <dgm:cxn modelId="{4031F443-4FF1-449F-9622-DEFEEFE0E4D9}" type="presParOf" srcId="{E0020451-1CB5-456B-9363-994CC4280542}" destId="{F3669BFC-13F8-4D41-A794-63BD8FB1F236}" srcOrd="2" destOrd="0" presId="urn:microsoft.com/office/officeart/2018/2/layout/IconVerticalSolidList"/>
    <dgm:cxn modelId="{B8225DFB-2765-4ABA-A3B2-FB972366A7CF}" type="presParOf" srcId="{F3669BFC-13F8-4D41-A794-63BD8FB1F236}" destId="{F5D06B97-7981-43B2-93E8-BC6E7A1F34B1}" srcOrd="0" destOrd="0" presId="urn:microsoft.com/office/officeart/2018/2/layout/IconVerticalSolidList"/>
    <dgm:cxn modelId="{B0A9741B-521B-4862-9C02-1BBC154A11E9}" type="presParOf" srcId="{F3669BFC-13F8-4D41-A794-63BD8FB1F236}" destId="{E441A39B-6D33-4C31-975C-6A56B3B5A82F}" srcOrd="1" destOrd="0" presId="urn:microsoft.com/office/officeart/2018/2/layout/IconVerticalSolidList"/>
    <dgm:cxn modelId="{1DFA2A80-0F4C-443C-B2BE-23256FD58EB7}" type="presParOf" srcId="{F3669BFC-13F8-4D41-A794-63BD8FB1F236}" destId="{D610C578-DC9E-4697-8FAB-3DB10FEE0930}" srcOrd="2" destOrd="0" presId="urn:microsoft.com/office/officeart/2018/2/layout/IconVerticalSolidList"/>
    <dgm:cxn modelId="{E7A95E43-FA34-4040-86E6-2C71CD4DF0FA}" type="presParOf" srcId="{F3669BFC-13F8-4D41-A794-63BD8FB1F236}" destId="{D09F1DFE-B9D4-4F77-A1ED-25DB97F44137}" srcOrd="3" destOrd="0" presId="urn:microsoft.com/office/officeart/2018/2/layout/IconVerticalSolidList"/>
    <dgm:cxn modelId="{AF55A297-D849-410C-AB8B-A53B01B5A5D5}" type="presParOf" srcId="{E0020451-1CB5-456B-9363-994CC4280542}" destId="{8213A545-16B5-4946-BD5B-0D876904C1EA}" srcOrd="3" destOrd="0" presId="urn:microsoft.com/office/officeart/2018/2/layout/IconVerticalSolidList"/>
    <dgm:cxn modelId="{AEBD3E03-95C3-4CAC-9FC5-F76859DCB193}" type="presParOf" srcId="{E0020451-1CB5-456B-9363-994CC4280542}" destId="{175E9A87-7268-41BD-8EDF-8FB8C7DECC27}" srcOrd="4" destOrd="0" presId="urn:microsoft.com/office/officeart/2018/2/layout/IconVerticalSolidList"/>
    <dgm:cxn modelId="{5AAB3857-EADB-4326-82B1-332ACB513D3F}" type="presParOf" srcId="{175E9A87-7268-41BD-8EDF-8FB8C7DECC27}" destId="{A5F179FE-5F53-4E92-805E-F774A3D16CBB}" srcOrd="0" destOrd="0" presId="urn:microsoft.com/office/officeart/2018/2/layout/IconVerticalSolidList"/>
    <dgm:cxn modelId="{553A190E-3DE3-494C-8CB3-B07851C2F8F9}" type="presParOf" srcId="{175E9A87-7268-41BD-8EDF-8FB8C7DECC27}" destId="{825BEA9A-F176-400C-9728-2D4B4AEDFC1C}" srcOrd="1" destOrd="0" presId="urn:microsoft.com/office/officeart/2018/2/layout/IconVerticalSolidList"/>
    <dgm:cxn modelId="{82F49360-CDF0-468F-B2B9-7E49026BBBF4}" type="presParOf" srcId="{175E9A87-7268-41BD-8EDF-8FB8C7DECC27}" destId="{4CC6DCB2-D81D-4E17-BECD-0F71D26D61AA}" srcOrd="2" destOrd="0" presId="urn:microsoft.com/office/officeart/2018/2/layout/IconVerticalSolidList"/>
    <dgm:cxn modelId="{4906F551-441E-4C26-88FF-2A986603767F}" type="presParOf" srcId="{175E9A87-7268-41BD-8EDF-8FB8C7DECC27}" destId="{67A65F90-0A65-4181-A231-9D4479B6C8D1}" srcOrd="3" destOrd="0" presId="urn:microsoft.com/office/officeart/2018/2/layout/IconVerticalSolidList"/>
    <dgm:cxn modelId="{DDCF34E1-1C74-4667-AB24-5A098143D8F5}" type="presParOf" srcId="{E0020451-1CB5-456B-9363-994CC4280542}" destId="{47F79100-E3FB-48F7-B7F5-71B6EC3AE795}" srcOrd="5" destOrd="0" presId="urn:microsoft.com/office/officeart/2018/2/layout/IconVerticalSolidList"/>
    <dgm:cxn modelId="{650AC670-E434-492A-9FA2-41252A9A8F7C}" type="presParOf" srcId="{E0020451-1CB5-456B-9363-994CC4280542}" destId="{D54FF036-355D-43FC-B952-FCBEE0D3A137}" srcOrd="6" destOrd="0" presId="urn:microsoft.com/office/officeart/2018/2/layout/IconVerticalSolidList"/>
    <dgm:cxn modelId="{4A181FA8-2556-41E7-9179-C5437679F7CC}" type="presParOf" srcId="{D54FF036-355D-43FC-B952-FCBEE0D3A137}" destId="{775FC6D2-1F18-4459-A2AB-498EE9A92E0F}" srcOrd="0" destOrd="0" presId="urn:microsoft.com/office/officeart/2018/2/layout/IconVerticalSolidList"/>
    <dgm:cxn modelId="{BEEBB8D2-0AF7-4DF5-BEF4-8661F11F3167}" type="presParOf" srcId="{D54FF036-355D-43FC-B952-FCBEE0D3A137}" destId="{7F5C7831-2B94-4DFA-BAA5-796230CF8A48}" srcOrd="1" destOrd="0" presId="urn:microsoft.com/office/officeart/2018/2/layout/IconVerticalSolidList"/>
    <dgm:cxn modelId="{7A477C96-8768-4BA8-80D4-93AF2C357152}" type="presParOf" srcId="{D54FF036-355D-43FC-B952-FCBEE0D3A137}" destId="{91020CAF-2163-4798-BB9B-0651837CE5CE}" srcOrd="2" destOrd="0" presId="urn:microsoft.com/office/officeart/2018/2/layout/IconVerticalSolidList"/>
    <dgm:cxn modelId="{1AE45EA9-037B-446C-AAE8-DA5FD8130216}" type="presParOf" srcId="{D54FF036-355D-43FC-B952-FCBEE0D3A137}" destId="{F5D0AF28-8332-4716-9D51-CAF8CFB88669}" srcOrd="3" destOrd="0" presId="urn:microsoft.com/office/officeart/2018/2/layout/IconVerticalSolidList"/>
    <dgm:cxn modelId="{E36D0842-C331-46E0-8362-16CDB64F0711}" type="presParOf" srcId="{D54FF036-355D-43FC-B952-FCBEE0D3A137}" destId="{CFB3D5AF-951A-42DD-9891-79B5E6BA02D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Inspiration</a:t>
          </a:r>
          <a:endParaRPr lang="en-US" sz="3300" kern="120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Resilience</a:t>
          </a:r>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70632" y="1754981"/>
        <a:ext cx="2454388" cy="1595437"/>
      </dsp:txXfrm>
    </dsp:sp>
    <dsp:sp modelId="{7344CFCD-363A-4744-A109-D9764535542B}">
      <dsp:nvSpPr>
        <dsp:cNvPr id="0" name=""/>
        <dsp:cNvSpPr/>
      </dsp:nvSpPr>
      <dsp:spPr>
        <a:xfrm>
          <a:off x="3815697" y="1754981"/>
          <a:ext cx="292474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Online Learning</a:t>
          </a:r>
        </a:p>
        <a:p>
          <a:pPr marL="0" lvl="0" indent="0" algn="l" defTabSz="1422400">
            <a:lnSpc>
              <a:spcPct val="90000"/>
            </a:lnSpc>
            <a:spcBef>
              <a:spcPct val="0"/>
            </a:spcBef>
            <a:spcAft>
              <a:spcPct val="35000"/>
            </a:spcAft>
            <a:buNone/>
          </a:pPr>
          <a:r>
            <a:rPr lang="en-US" sz="3200" kern="1200" dirty="0"/>
            <a:t>Roadmap</a:t>
          </a:r>
        </a:p>
      </dsp:txBody>
      <dsp:txXfrm>
        <a:off x="3815697" y="1754981"/>
        <a:ext cx="2924747"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Tools </a:t>
          </a:r>
        </a:p>
      </dsp:txBody>
      <dsp:txXfrm>
        <a:off x="1370632" y="3430190"/>
        <a:ext cx="2454388" cy="1595437"/>
      </dsp:txXfrm>
    </dsp:sp>
    <dsp:sp modelId="{AFE7C525-4E6A-47F5-A667-7B185B472F87}">
      <dsp:nvSpPr>
        <dsp:cNvPr id="0" name=""/>
        <dsp:cNvSpPr/>
      </dsp:nvSpPr>
      <dsp:spPr>
        <a:xfrm>
          <a:off x="3836707" y="3430190"/>
          <a:ext cx="29756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Planning for Change</a:t>
          </a:r>
        </a:p>
      </dsp:txBody>
      <dsp:txXfrm>
        <a:off x="3836707" y="3430190"/>
        <a:ext cx="2975676"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4BBA3-BD5A-41C6-8DCB-EC2CF057053A}">
      <dsp:nvSpPr>
        <dsp:cNvPr id="0" name=""/>
        <dsp:cNvSpPr/>
      </dsp:nvSpPr>
      <dsp:spPr>
        <a:xfrm>
          <a:off x="0" y="3776"/>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46896-0BDE-4AE5-BE85-F30165760362}">
      <dsp:nvSpPr>
        <dsp:cNvPr id="0" name=""/>
        <dsp:cNvSpPr/>
      </dsp:nvSpPr>
      <dsp:spPr>
        <a:xfrm>
          <a:off x="243330" y="184765"/>
          <a:ext cx="442418" cy="442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D77B68-C460-49B6-A9A4-0E4311D1DB44}">
      <dsp:nvSpPr>
        <dsp:cNvPr id="0" name=""/>
        <dsp:cNvSpPr/>
      </dsp:nvSpPr>
      <dsp:spPr>
        <a:xfrm>
          <a:off x="929079" y="3776"/>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a:t>Lack of visibility into triage accuracy and overall progress</a:t>
          </a:r>
        </a:p>
      </dsp:txBody>
      <dsp:txXfrm>
        <a:off x="929079" y="3776"/>
        <a:ext cx="10089758" cy="804397"/>
      </dsp:txXfrm>
    </dsp:sp>
    <dsp:sp modelId="{EC8B19B3-7EA1-4D7C-811E-ADF3EFC5E3AA}">
      <dsp:nvSpPr>
        <dsp:cNvPr id="0" name=""/>
        <dsp:cNvSpPr/>
      </dsp:nvSpPr>
      <dsp:spPr>
        <a:xfrm>
          <a:off x="0" y="1009273"/>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2700E-2B67-4159-8D50-7A5933DED15D}">
      <dsp:nvSpPr>
        <dsp:cNvPr id="0" name=""/>
        <dsp:cNvSpPr/>
      </dsp:nvSpPr>
      <dsp:spPr>
        <a:xfrm>
          <a:off x="243330" y="1190262"/>
          <a:ext cx="442418" cy="442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599A8C-2E2D-4D45-9305-CBF44C274C80}">
      <dsp:nvSpPr>
        <dsp:cNvPr id="0" name=""/>
        <dsp:cNvSpPr/>
      </dsp:nvSpPr>
      <dsp:spPr>
        <a:xfrm>
          <a:off x="929079" y="1009273"/>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a:t>Difficult to hold people accountable</a:t>
          </a:r>
        </a:p>
      </dsp:txBody>
      <dsp:txXfrm>
        <a:off x="929079" y="1009273"/>
        <a:ext cx="10089758" cy="804397"/>
      </dsp:txXfrm>
    </dsp:sp>
    <dsp:sp modelId="{44A14CFD-44D7-4945-8639-60849A61039D}">
      <dsp:nvSpPr>
        <dsp:cNvPr id="0" name=""/>
        <dsp:cNvSpPr/>
      </dsp:nvSpPr>
      <dsp:spPr>
        <a:xfrm>
          <a:off x="0" y="2014770"/>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4D2A0-629C-4172-A8A4-E19097BCEE93}">
      <dsp:nvSpPr>
        <dsp:cNvPr id="0" name=""/>
        <dsp:cNvSpPr/>
      </dsp:nvSpPr>
      <dsp:spPr>
        <a:xfrm>
          <a:off x="243330" y="2195759"/>
          <a:ext cx="442418" cy="4424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253B02-679D-44B3-8440-6EF6021C986E}">
      <dsp:nvSpPr>
        <dsp:cNvPr id="0" name=""/>
        <dsp:cNvSpPr/>
      </dsp:nvSpPr>
      <dsp:spPr>
        <a:xfrm>
          <a:off x="929079" y="2014770"/>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a:t>Heavy Operational cost to track changes and required manual solutions to copy content from message center post to a workflow management solution</a:t>
          </a:r>
        </a:p>
      </dsp:txBody>
      <dsp:txXfrm>
        <a:off x="929079" y="2014770"/>
        <a:ext cx="10089758" cy="804397"/>
      </dsp:txXfrm>
    </dsp:sp>
    <dsp:sp modelId="{C78DF0EF-8A47-4CA0-9BA1-151DF5BA0D7B}">
      <dsp:nvSpPr>
        <dsp:cNvPr id="0" name=""/>
        <dsp:cNvSpPr/>
      </dsp:nvSpPr>
      <dsp:spPr>
        <a:xfrm>
          <a:off x="0" y="3020267"/>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09732A-3217-41E4-AF58-27AA1950AA09}">
      <dsp:nvSpPr>
        <dsp:cNvPr id="0" name=""/>
        <dsp:cNvSpPr/>
      </dsp:nvSpPr>
      <dsp:spPr>
        <a:xfrm>
          <a:off x="243330" y="3201256"/>
          <a:ext cx="442418" cy="4424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EA5983-DD40-4432-932F-860A82D8850D}">
      <dsp:nvSpPr>
        <dsp:cNvPr id="0" name=""/>
        <dsp:cNvSpPr/>
      </dsp:nvSpPr>
      <dsp:spPr>
        <a:xfrm>
          <a:off x="929079" y="3020267"/>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a:t>Collaborating with non-Admins for change management adds heavy cost to the operation </a:t>
          </a:r>
        </a:p>
      </dsp:txBody>
      <dsp:txXfrm>
        <a:off x="929079" y="3020267"/>
        <a:ext cx="10089758" cy="804397"/>
      </dsp:txXfrm>
    </dsp:sp>
    <dsp:sp modelId="{556679DC-F6DD-4DCA-896D-C1F844278546}">
      <dsp:nvSpPr>
        <dsp:cNvPr id="0" name=""/>
        <dsp:cNvSpPr/>
      </dsp:nvSpPr>
      <dsp:spPr>
        <a:xfrm>
          <a:off x="0" y="4029540"/>
          <a:ext cx="11018837" cy="8043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E67495-00A6-41F7-87FE-D8F9ADB969CE}">
      <dsp:nvSpPr>
        <dsp:cNvPr id="0" name=""/>
        <dsp:cNvSpPr/>
      </dsp:nvSpPr>
      <dsp:spPr>
        <a:xfrm>
          <a:off x="243330" y="4206753"/>
          <a:ext cx="442418" cy="4424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8572F4-AB5E-4377-A03A-0FAF233E5C60}">
      <dsp:nvSpPr>
        <dsp:cNvPr id="0" name=""/>
        <dsp:cNvSpPr/>
      </dsp:nvSpPr>
      <dsp:spPr>
        <a:xfrm>
          <a:off x="929079" y="4025763"/>
          <a:ext cx="10089758" cy="804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132" tIns="85132" rIns="85132" bIns="85132" numCol="1" spcCol="1270" anchor="ctr" anchorCtr="0">
          <a:noAutofit/>
        </a:bodyPr>
        <a:lstStyle/>
        <a:p>
          <a:pPr marL="0" lvl="0" indent="0" algn="l" defTabSz="844550">
            <a:lnSpc>
              <a:spcPct val="90000"/>
            </a:lnSpc>
            <a:spcBef>
              <a:spcPct val="0"/>
            </a:spcBef>
            <a:spcAft>
              <a:spcPct val="35000"/>
            </a:spcAft>
            <a:buNone/>
          </a:pPr>
          <a:r>
            <a:rPr lang="en-US" sz="1900" kern="1200"/>
            <a:t>Managing “Message Center Content” rather than managing “Change”</a:t>
          </a:r>
        </a:p>
      </dsp:txBody>
      <dsp:txXfrm>
        <a:off x="929079" y="4025763"/>
        <a:ext cx="10089758" cy="8043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30C85-85E6-477F-BF28-5D57399FD651}">
      <dsp:nvSpPr>
        <dsp:cNvPr id="0" name=""/>
        <dsp:cNvSpPr/>
      </dsp:nvSpPr>
      <dsp:spPr>
        <a:xfrm>
          <a:off x="0" y="2006"/>
          <a:ext cx="11018837" cy="10168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3A1BB8-62B4-4EF8-9C96-DDFEE75701BE}">
      <dsp:nvSpPr>
        <dsp:cNvPr id="0" name=""/>
        <dsp:cNvSpPr/>
      </dsp:nvSpPr>
      <dsp:spPr>
        <a:xfrm>
          <a:off x="307589" y="230792"/>
          <a:ext cx="559254" cy="5592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94DB81-DE58-4878-BD19-339297708C7A}">
      <dsp:nvSpPr>
        <dsp:cNvPr id="0" name=""/>
        <dsp:cNvSpPr/>
      </dsp:nvSpPr>
      <dsp:spPr>
        <a:xfrm>
          <a:off x="1174434" y="2006"/>
          <a:ext cx="9844403"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800100">
            <a:lnSpc>
              <a:spcPct val="90000"/>
            </a:lnSpc>
            <a:spcBef>
              <a:spcPct val="0"/>
            </a:spcBef>
            <a:spcAft>
              <a:spcPct val="35000"/>
            </a:spcAft>
            <a:buNone/>
          </a:pPr>
          <a:r>
            <a:rPr lang="en-US" sz="1800" kern="1200"/>
            <a:t>Establish Change process and agree on ownership</a:t>
          </a:r>
        </a:p>
      </dsp:txBody>
      <dsp:txXfrm>
        <a:off x="1174434" y="2006"/>
        <a:ext cx="9844403" cy="1016826"/>
      </dsp:txXfrm>
    </dsp:sp>
    <dsp:sp modelId="{F5D06B97-7981-43B2-93E8-BC6E7A1F34B1}">
      <dsp:nvSpPr>
        <dsp:cNvPr id="0" name=""/>
        <dsp:cNvSpPr/>
      </dsp:nvSpPr>
      <dsp:spPr>
        <a:xfrm>
          <a:off x="0" y="1273039"/>
          <a:ext cx="11018837" cy="10168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41A39B-6D33-4C31-975C-6A56B3B5A82F}">
      <dsp:nvSpPr>
        <dsp:cNvPr id="0" name=""/>
        <dsp:cNvSpPr/>
      </dsp:nvSpPr>
      <dsp:spPr>
        <a:xfrm>
          <a:off x="307589" y="1501825"/>
          <a:ext cx="559254" cy="55925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9F1DFE-B9D4-4F77-A1ED-25DB97F44137}">
      <dsp:nvSpPr>
        <dsp:cNvPr id="0" name=""/>
        <dsp:cNvSpPr/>
      </dsp:nvSpPr>
      <dsp:spPr>
        <a:xfrm>
          <a:off x="1174434" y="1273039"/>
          <a:ext cx="9844403"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800100">
            <a:lnSpc>
              <a:spcPct val="90000"/>
            </a:lnSpc>
            <a:spcBef>
              <a:spcPct val="0"/>
            </a:spcBef>
            <a:spcAft>
              <a:spcPct val="35000"/>
            </a:spcAft>
            <a:buNone/>
          </a:pPr>
          <a:r>
            <a:rPr lang="en-US" sz="1800" kern="1200"/>
            <a:t>Regular triages (at least once a week) </a:t>
          </a:r>
        </a:p>
      </dsp:txBody>
      <dsp:txXfrm>
        <a:off x="1174434" y="1273039"/>
        <a:ext cx="9844403" cy="1016826"/>
      </dsp:txXfrm>
    </dsp:sp>
    <dsp:sp modelId="{A5F179FE-5F53-4E92-805E-F774A3D16CBB}">
      <dsp:nvSpPr>
        <dsp:cNvPr id="0" name=""/>
        <dsp:cNvSpPr/>
      </dsp:nvSpPr>
      <dsp:spPr>
        <a:xfrm>
          <a:off x="0" y="2544072"/>
          <a:ext cx="11018837" cy="10168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5BEA9A-F176-400C-9728-2D4B4AEDFC1C}">
      <dsp:nvSpPr>
        <dsp:cNvPr id="0" name=""/>
        <dsp:cNvSpPr/>
      </dsp:nvSpPr>
      <dsp:spPr>
        <a:xfrm>
          <a:off x="307589" y="2772858"/>
          <a:ext cx="559254" cy="5592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A65F90-0A65-4181-A231-9D4479B6C8D1}">
      <dsp:nvSpPr>
        <dsp:cNvPr id="0" name=""/>
        <dsp:cNvSpPr/>
      </dsp:nvSpPr>
      <dsp:spPr>
        <a:xfrm>
          <a:off x="1174434" y="2544072"/>
          <a:ext cx="9844403"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800100">
            <a:lnSpc>
              <a:spcPct val="90000"/>
            </a:lnSpc>
            <a:spcBef>
              <a:spcPct val="0"/>
            </a:spcBef>
            <a:spcAft>
              <a:spcPct val="35000"/>
            </a:spcAft>
            <a:buNone/>
          </a:pPr>
          <a:r>
            <a:rPr lang="en-US" sz="1800" kern="1200"/>
            <a:t>Ensuring right owner is assigned to the tasks and handoff to the next owner</a:t>
          </a:r>
        </a:p>
      </dsp:txBody>
      <dsp:txXfrm>
        <a:off x="1174434" y="2544072"/>
        <a:ext cx="9844403" cy="1016826"/>
      </dsp:txXfrm>
    </dsp:sp>
    <dsp:sp modelId="{775FC6D2-1F18-4459-A2AB-498EE9A92E0F}">
      <dsp:nvSpPr>
        <dsp:cNvPr id="0" name=""/>
        <dsp:cNvSpPr/>
      </dsp:nvSpPr>
      <dsp:spPr>
        <a:xfrm>
          <a:off x="0" y="3815105"/>
          <a:ext cx="11018837" cy="10168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5C7831-2B94-4DFA-BAA5-796230CF8A48}">
      <dsp:nvSpPr>
        <dsp:cNvPr id="0" name=""/>
        <dsp:cNvSpPr/>
      </dsp:nvSpPr>
      <dsp:spPr>
        <a:xfrm>
          <a:off x="307589" y="4043891"/>
          <a:ext cx="559254" cy="55925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D0AF28-8332-4716-9D51-CAF8CFB88669}">
      <dsp:nvSpPr>
        <dsp:cNvPr id="0" name=""/>
        <dsp:cNvSpPr/>
      </dsp:nvSpPr>
      <dsp:spPr>
        <a:xfrm>
          <a:off x="1174434" y="3815105"/>
          <a:ext cx="4958477"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800100">
            <a:lnSpc>
              <a:spcPct val="90000"/>
            </a:lnSpc>
            <a:spcBef>
              <a:spcPct val="0"/>
            </a:spcBef>
            <a:spcAft>
              <a:spcPct val="35000"/>
            </a:spcAft>
            <a:buNone/>
          </a:pPr>
          <a:r>
            <a:rPr lang="en-US" sz="1800" kern="1200"/>
            <a:t>Workflow management tool to track and avoid moving content over to different places </a:t>
          </a:r>
        </a:p>
      </dsp:txBody>
      <dsp:txXfrm>
        <a:off x="1174434" y="3815105"/>
        <a:ext cx="4958477" cy="1016826"/>
      </dsp:txXfrm>
    </dsp:sp>
    <dsp:sp modelId="{CFB3D5AF-951A-42DD-9891-79B5E6BA02D3}">
      <dsp:nvSpPr>
        <dsp:cNvPr id="0" name=""/>
        <dsp:cNvSpPr/>
      </dsp:nvSpPr>
      <dsp:spPr>
        <a:xfrm>
          <a:off x="6876476" y="3815105"/>
          <a:ext cx="3398796" cy="101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14" tIns="107614" rIns="107614" bIns="107614" numCol="1" spcCol="1270" anchor="ctr" anchorCtr="0">
          <a:noAutofit/>
        </a:bodyPr>
        <a:lstStyle/>
        <a:p>
          <a:pPr marL="0" lvl="0" indent="0" algn="l" defTabSz="577850">
            <a:lnSpc>
              <a:spcPct val="90000"/>
            </a:lnSpc>
            <a:spcBef>
              <a:spcPct val="0"/>
            </a:spcBef>
            <a:spcAft>
              <a:spcPct val="35000"/>
            </a:spcAft>
            <a:buNone/>
          </a:pPr>
          <a:r>
            <a:rPr lang="en-US" sz="1300" kern="1200"/>
            <a:t>Planner</a:t>
          </a:r>
        </a:p>
        <a:p>
          <a:pPr marL="0" lvl="0" indent="0" algn="l" defTabSz="577850">
            <a:lnSpc>
              <a:spcPct val="90000"/>
            </a:lnSpc>
            <a:spcBef>
              <a:spcPct val="0"/>
            </a:spcBef>
            <a:spcAft>
              <a:spcPct val="35000"/>
            </a:spcAft>
            <a:buNone/>
          </a:pPr>
          <a:r>
            <a:rPr lang="en-US" sz="1300" kern="1200"/>
            <a:t>Azure DevOps</a:t>
          </a:r>
        </a:p>
        <a:p>
          <a:pPr marL="0" lvl="0" indent="0" algn="l" defTabSz="577850">
            <a:lnSpc>
              <a:spcPct val="90000"/>
            </a:lnSpc>
            <a:spcBef>
              <a:spcPct val="0"/>
            </a:spcBef>
            <a:spcAft>
              <a:spcPct val="35000"/>
            </a:spcAft>
            <a:buNone/>
          </a:pPr>
          <a:r>
            <a:rPr lang="en-US" sz="1300" kern="1200"/>
            <a:t>SharePoint</a:t>
          </a:r>
        </a:p>
      </dsp:txBody>
      <dsp:txXfrm>
        <a:off x="6876476" y="3815105"/>
        <a:ext cx="3398796" cy="10168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11/18/2020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a:t>
            </a:r>
            <a:r>
              <a:rPr lang="en-US">
                <a:solidFill>
                  <a:srgbClr val="0563C1"/>
                </a:solidFill>
                <a:ea typeface="+mn-lt"/>
                <a:cs typeface="+mn-lt"/>
              </a:rPr>
              <a:t>https://aka.ms/Microsoft365Champions </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When deciding on an out of the box solution we looked for a workflow management tool that provided the following: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11/18/2020 5:14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801750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11/18/2020 5:14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51192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231">
              <a:lnSpc>
                <a:spcPct val="100000"/>
              </a:lnSpc>
              <a:spcAft>
                <a:spcPts val="0"/>
              </a:spcAft>
              <a:defRPr/>
            </a:pPr>
            <a:endParaRPr lang="en-US" sz="1200" b="1"/>
          </a:p>
        </p:txBody>
      </p:sp>
      <p:sp>
        <p:nvSpPr>
          <p:cNvPr id="4" name="Header Placeholder 3"/>
          <p:cNvSpPr>
            <a:spLocks noGrp="1"/>
          </p:cNvSpPr>
          <p:nvPr>
            <p:ph type="hdr" sz="quarter"/>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11/18/2020 5:14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3547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worldwide program at </a:t>
            </a:r>
            <a:r>
              <a:rPr lang="en-US" dirty="0">
                <a:solidFill>
                  <a:srgbClr val="0563C1"/>
                </a:solidFill>
                <a:ea typeface="+mn-lt"/>
                <a:cs typeface="+mn-lt"/>
              </a:rPr>
              <a:t>https://aka.ms/Microsoft365Champions </a:t>
            </a:r>
          </a:p>
          <a:p>
            <a:endParaRPr lang="en-US" dirty="0"/>
          </a:p>
          <a:p>
            <a:r>
              <a:rPr lang="en-US" dirty="0"/>
              <a:t>Materials included in this deck are free to use in your daily work.</a:t>
            </a:r>
          </a:p>
          <a:p>
            <a:r>
              <a:rPr lang="en-US" dirty="0"/>
              <a:t>Please reference our program as the source of this information.  </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21</a:t>
            </a:fld>
            <a:endParaRPr lang="en-US"/>
          </a:p>
        </p:txBody>
      </p:sp>
    </p:spTree>
    <p:extLst>
      <p:ext uri="{BB962C8B-B14F-4D97-AF65-F5344CB8AC3E}">
        <p14:creationId xmlns:p14="http://schemas.microsoft.com/office/powerpoint/2010/main" val="375776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you can see, our own CEO acknowledges that human</a:t>
            </a:r>
            <a:r>
              <a:rPr lang="en-GB" baseline="0"/>
              <a:t> attention is a scare commodity. </a:t>
            </a:r>
          </a:p>
          <a:p>
            <a:endParaRPr lang="en-GB"/>
          </a:p>
          <a:p>
            <a:r>
              <a:rPr lang="en-GB"/>
              <a:t>We are literally inundated</a:t>
            </a:r>
            <a:r>
              <a:rPr lang="en-GB" baseline="0"/>
              <a:t> with messages, whether phone, text, email, or social media-based, that constantly interrupt us and our trains of thought. </a:t>
            </a:r>
          </a:p>
          <a:p>
            <a:endParaRPr lang="en-GB" baseline="0"/>
          </a:p>
          <a:p>
            <a:r>
              <a:rPr lang="en-GB" b="1" baseline="0"/>
              <a:t>Let’s dive a bit deeper here and talk about this scare resource—attention.</a:t>
            </a:r>
            <a:endParaRPr lang="en-GB" b="1"/>
          </a:p>
        </p:txBody>
      </p:sp>
      <p:sp>
        <p:nvSpPr>
          <p:cNvPr id="4" name="Header Placeholder 3"/>
          <p:cNvSpPr>
            <a:spLocks noGrp="1"/>
          </p:cNvSpPr>
          <p:nvPr>
            <p:ph type="hd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2017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1BCF0FC-0A05-4A36-B1EF-6884A28E614E}"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11/18/2020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49533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720725"/>
            <a:ext cx="6416675" cy="3609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3403" rtl="0" eaLnBrk="1" fontAlgn="auto" latinLnBrk="0" hangingPunct="1">
              <a:lnSpc>
                <a:spcPct val="100000"/>
              </a:lnSpc>
              <a:spcBef>
                <a:spcPts val="0"/>
              </a:spcBef>
              <a:spcAft>
                <a:spcPts val="0"/>
              </a:spcAft>
              <a:buClrTx/>
              <a:buSzTx/>
              <a:buFontTx/>
              <a:buNone/>
              <a:tabLst/>
              <a:defRPr/>
            </a:pPr>
            <a:fld id="{596C6A1E-CC73-4395-9E98-AF1EE1E6ADC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340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74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4</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2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the Message Center, this is the primary communication channel to organizations about upcoming changes in Microsoft 365. The changes we communicated can include but not limited to, new and updated features, </a:t>
            </a:r>
            <a:r>
              <a:rPr lang="en-US" err="1"/>
              <a:t>deprications</a:t>
            </a:r>
            <a:r>
              <a:rPr lang="en-US"/>
              <a:t>, and other items that could impact your tenant.</a:t>
            </a:r>
          </a:p>
          <a:p>
            <a:endParaRPr lang="en-US" sz="1800">
              <a:effectLst/>
              <a:latin typeface="Calibri" panose="020F0502020204030204" pitchFamily="34" charset="0"/>
              <a:ea typeface="Calibri" panose="020F050202020403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t>We know that an organization can see an average of 140 message posts per month.  </a:t>
            </a:r>
            <a:endParaRPr lang="en-US" sz="1800">
              <a:effectLst/>
              <a:latin typeface="Calibri" panose="020F0502020204030204" pitchFamily="34" charset="0"/>
              <a:ea typeface="Calibri" panose="020F0502020204030204" pitchFamily="34" charset="0"/>
            </a:endParaRPr>
          </a:p>
          <a:p>
            <a:endParaRPr lang="en-US" sz="1800">
              <a:effectLst/>
              <a:latin typeface="Calibri" panose="020F0502020204030204" pitchFamily="34" charset="0"/>
              <a:ea typeface="Calibri" panose="020F0502020204030204" pitchFamily="34" charset="0"/>
            </a:endParaRPr>
          </a:p>
          <a:p>
            <a:r>
              <a:rPr lang="en-US" sz="1800">
                <a:effectLst/>
                <a:latin typeface="Calibri" panose="020F0502020204030204" pitchFamily="34" charset="0"/>
                <a:ea typeface="Calibri" panose="020F0502020204030204" pitchFamily="34" charset="0"/>
              </a:rPr>
              <a:t>For IT Admins, its important to be on top of these constant changes to their Cloud services. With ever-growing services and innovation, tracking these changes can be daunting without a good workflow management tool.  Organizations spend about 4-8hrs per week in managing the content across various collaboration tools. </a:t>
            </a:r>
            <a:endParaRPr lang="en-US"/>
          </a:p>
          <a:p>
            <a:endParaRPr lang="en-US"/>
          </a:p>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B14B72-BE03-4760-B747-D349DA60D861}" type="datetime8">
              <a:rPr lang="en-US" smtClean="0"/>
              <a:t>11/18/2020 5:14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47058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a:t>We are listening to your feedback and after many interviews with various organizations we have identified several key challenges to the change management process when using the message center. </a:t>
            </a:r>
          </a:p>
          <a:p>
            <a:pPr algn="l" rtl="0" fontAlgn="base"/>
            <a:endParaRPr lang="en-US"/>
          </a:p>
          <a:p>
            <a:pPr marL="228600" indent="-228600" algn="l" rtl="0" fontAlgn="base">
              <a:buAutoNum type="arabicPeriod"/>
            </a:pPr>
            <a:r>
              <a:rPr lang="en-US"/>
              <a:t>It is not easy to triage the message center posts.</a:t>
            </a:r>
          </a:p>
          <a:p>
            <a:pPr marL="228600" indent="-228600" algn="l" rtl="0" fontAlgn="base">
              <a:buAutoNum type="arabicPeriod"/>
            </a:pPr>
            <a:r>
              <a:rPr lang="en-US"/>
              <a:t>IN the message center there is no way to assign admins or other team members to that message so they are held accountable</a:t>
            </a:r>
          </a:p>
          <a:p>
            <a:pPr marL="228600" indent="-228600" algn="l" rtl="0" fontAlgn="base">
              <a:buAutoNum type="arabicPeriod"/>
            </a:pPr>
            <a:r>
              <a:rPr lang="en-US"/>
              <a:t>So that means you would need to find a tool/solution that allows you track your changes, but having to manually copy the content from message center post to a workflow takes extra hours out of your day. </a:t>
            </a:r>
          </a:p>
          <a:p>
            <a:pPr marL="228600" indent="-228600" algn="l" rtl="0" fontAlgn="base">
              <a:buAutoNum type="arabicPeriod"/>
            </a:pPr>
            <a:r>
              <a:rPr lang="en-US"/>
              <a:t>Many times the organization will have teams dedicated to change management of the services, but those teams will include non admins, so getting access to the information adds more cost to the operation </a:t>
            </a:r>
          </a:p>
          <a:p>
            <a:pPr marL="228600" indent="-228600" algn="l" rtl="0" fontAlgn="base">
              <a:buAutoNum type="arabicPeriod"/>
            </a:pPr>
            <a:r>
              <a:rPr lang="en-US"/>
              <a:t>At the end of the day we found the organizations were managing Message center content rather than managing the changes themselves. </a:t>
            </a:r>
          </a:p>
          <a:p>
            <a:pPr marL="228600" indent="-228600" algn="l" rtl="0" fontAlgn="base">
              <a:buAutoNum type="arabicPeriod"/>
            </a:pPr>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11/18/2020 5:14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95851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help customers to </a:t>
            </a:r>
            <a:r>
              <a:rPr lang="en-US" err="1"/>
              <a:t>focuse</a:t>
            </a:r>
            <a:r>
              <a:rPr lang="en-US"/>
              <a:t> on managing change rather than managing content so we have build Planner Syncing feature for message center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11/18/2020 5:14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1145245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it work: </a:t>
            </a:r>
          </a:p>
          <a:p>
            <a:endParaRPr lang="en-US"/>
          </a:p>
          <a:p>
            <a:r>
              <a:rPr lang="en-US"/>
              <a:t>There is an upcoming change for Microsoft 365 so we need to notify the organization. </a:t>
            </a:r>
          </a:p>
          <a:p>
            <a:endParaRPr lang="en-US"/>
          </a:p>
          <a:p>
            <a:r>
              <a:rPr lang="en-US"/>
              <a:t>We will then create a message with the relevant information and post it to the message center</a:t>
            </a:r>
          </a:p>
          <a:p>
            <a:endParaRPr lang="en-US"/>
          </a:p>
          <a:p>
            <a:r>
              <a:rPr lang="en-US"/>
              <a:t>Once it is in the message center, you can opt to enable the planner sync, which will automatically sync your message center posts into tasks in Planner. </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B14B72-BE03-4760-B747-D349DA60D861}" type="datetime8">
              <a:rPr lang="en-US" smtClean="0"/>
              <a:t>11/18/2020 5:14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523477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38.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4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emf"/><Relationship Id="rId1" Type="http://schemas.openxmlformats.org/officeDocument/2006/relationships/slideMaster" Target="../slideMasters/slideMaster7.xml"/><Relationship Id="rId4" Type="http://schemas.openxmlformats.org/officeDocument/2006/relationships/image" Target="../media/image3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3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4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emf"/><Relationship Id="rId1" Type="http://schemas.openxmlformats.org/officeDocument/2006/relationships/slideMaster" Target="../slideMasters/slideMaster7.xml"/><Relationship Id="rId4" Type="http://schemas.openxmlformats.org/officeDocument/2006/relationships/image" Target="../media/image32.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7.xml"/><Relationship Id="rId4" Type="http://schemas.openxmlformats.org/officeDocument/2006/relationships/image" Target="../media/image5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emf"/><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9.xml"/><Relationship Id="rId4" Type="http://schemas.openxmlformats.org/officeDocument/2006/relationships/image" Target="../media/image65.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jpeg"/><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9.jpe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11.xml"/><Relationship Id="rId5" Type="http://schemas.openxmlformats.org/officeDocument/2006/relationships/image" Target="../media/image75.jpeg"/><Relationship Id="rId4" Type="http://schemas.openxmlformats.org/officeDocument/2006/relationships/image" Target="../media/image74.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11.xml"/><Relationship Id="rId4" Type="http://schemas.openxmlformats.org/officeDocument/2006/relationships/image" Target="../media/image78.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1.xml"/><Relationship Id="rId4" Type="http://schemas.openxmlformats.org/officeDocument/2006/relationships/image" Target="../media/image81.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7.png"/><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jpe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9.jpeg"/><Relationship Id="rId1" Type="http://schemas.openxmlformats.org/officeDocument/2006/relationships/slideMaster" Target="../slideMasters/slideMaster12.xml"/><Relationship Id="rId4" Type="http://schemas.openxmlformats.org/officeDocument/2006/relationships/image" Target="../media/image2.emf"/></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Master" Target="../slideMasters/slideMaster12.xml"/><Relationship Id="rId5" Type="http://schemas.openxmlformats.org/officeDocument/2006/relationships/image" Target="../media/image75.jpeg"/><Relationship Id="rId4" Type="http://schemas.openxmlformats.org/officeDocument/2006/relationships/image" Target="../media/image74.jpe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12.xml"/><Relationship Id="rId4" Type="http://schemas.openxmlformats.org/officeDocument/2006/relationships/image" Target="../media/image7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2.xml"/><Relationship Id="rId4" Type="http://schemas.openxmlformats.org/officeDocument/2006/relationships/image" Target="../media/image81.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6.emf"/><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6.emf"/><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Master" Target="../slideMasters/slideMaster13.xml"/><Relationship Id="rId4" Type="http://schemas.openxmlformats.org/officeDocument/2006/relationships/image" Target="../media/image94.jpe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14.xml"/><Relationship Id="rId5" Type="http://schemas.openxmlformats.org/officeDocument/2006/relationships/image" Target="../media/image98.emf"/><Relationship Id="rId4" Type="http://schemas.openxmlformats.org/officeDocument/2006/relationships/image" Target="../media/image97.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Master" Target="../slideMasters/slideMaster14.xml"/><Relationship Id="rId5" Type="http://schemas.openxmlformats.org/officeDocument/2006/relationships/image" Target="../media/image95.png"/><Relationship Id="rId4" Type="http://schemas.openxmlformats.org/officeDocument/2006/relationships/image" Target="../media/image101.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5.png"/><Relationship Id="rId1" Type="http://schemas.openxmlformats.org/officeDocument/2006/relationships/slideMaster" Target="../slideMasters/slideMaster14.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8.jpeg"/><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9.jpeg"/><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0.jpeg"/><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9193859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652742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930277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F71E-E7D6-418A-8491-38993717B536}"/>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3A7A10D0-5CF2-4CD6-AE22-FFC53C3FD12A}"/>
              </a:ext>
            </a:extLst>
          </p:cNvPr>
          <p:cNvSpPr>
            <a:spLocks noGrp="1"/>
          </p:cNvSpPr>
          <p:nvPr>
            <p:ph idx="1" hasCustomPrompt="1"/>
          </p:nvPr>
        </p:nvSpPr>
        <p:spPr>
          <a:xfrm>
            <a:off x="269244" y="1189178"/>
            <a:ext cx="11653521" cy="829458"/>
          </a:xfrm>
        </p:spPr>
        <p:txBody>
          <a:bodyPr/>
          <a:lstStyle>
            <a:lvl2pPr>
              <a:defRPr sz="1600"/>
            </a:lvl2pPr>
            <a:lvl3pPr>
              <a:defRPr sz="1400"/>
            </a:lvl3pPr>
            <a:lvl4pPr>
              <a:defRPr sz="1100"/>
            </a:lvl4pPr>
          </a:lstStyle>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985DAE7-2580-4793-9826-1F4AE3CA55E0}"/>
              </a:ext>
            </a:extLst>
          </p:cNvPr>
          <p:cNvSpPr>
            <a:spLocks noGrp="1"/>
          </p:cNvSpPr>
          <p:nvPr>
            <p:ph type="dt" sz="half" idx="10"/>
          </p:nvPr>
        </p:nvSpPr>
        <p:spPr/>
        <p:txBody>
          <a:bodyPr/>
          <a:lstStyle/>
          <a:p>
            <a:fld id="{816149F7-10AF-4151-96A8-AB8D2BD464E6}" type="datetimeFigureOut">
              <a:rPr lang="en-US" smtClean="0"/>
              <a:t>11/18/2020</a:t>
            </a:fld>
            <a:endParaRPr lang="en-US"/>
          </a:p>
        </p:txBody>
      </p:sp>
      <p:sp>
        <p:nvSpPr>
          <p:cNvPr id="5" name="Footer Placeholder 4">
            <a:extLst>
              <a:ext uri="{FF2B5EF4-FFF2-40B4-BE49-F238E27FC236}">
                <a16:creationId xmlns:a16="http://schemas.microsoft.com/office/drawing/2014/main" id="{954EF130-CDDE-47F7-AC8B-81D89A9F8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CCAAF-1F3D-459B-81AB-B21CB0B885F3}"/>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15481989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9C73C-F9D7-4640-8347-5DF5B831169B}"/>
              </a:ext>
            </a:extLst>
          </p:cNvPr>
          <p:cNvSpPr>
            <a:spLocks noGrp="1"/>
          </p:cNvSpPr>
          <p:nvPr>
            <p:ph type="dt" sz="half" idx="10"/>
          </p:nvPr>
        </p:nvSpPr>
        <p:spPr/>
        <p:txBody>
          <a:bodyPr/>
          <a:lstStyle/>
          <a:p>
            <a:fld id="{816149F7-10AF-4151-96A8-AB8D2BD464E6}" type="datetimeFigureOut">
              <a:rPr lang="en-US" smtClean="0"/>
              <a:t>11/18/2020</a:t>
            </a:fld>
            <a:endParaRPr lang="en-US"/>
          </a:p>
        </p:txBody>
      </p:sp>
      <p:sp>
        <p:nvSpPr>
          <p:cNvPr id="3" name="Footer Placeholder 2">
            <a:extLst>
              <a:ext uri="{FF2B5EF4-FFF2-40B4-BE49-F238E27FC236}">
                <a16:creationId xmlns:a16="http://schemas.microsoft.com/office/drawing/2014/main" id="{7525B9CE-44BC-40E7-AA14-90A871C2BA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FF991D-A5FD-44E5-9F74-76170E7F1200}"/>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25458809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sk with multiple monitors and a computer.&#10;">
            <a:extLst>
              <a:ext uri="{FF2B5EF4-FFF2-40B4-BE49-F238E27FC236}">
                <a16:creationId xmlns:a16="http://schemas.microsoft.com/office/drawing/2014/main" id="{90D3AC67-92E5-4521-9D65-0FFD3D75D28D}"/>
              </a:ext>
            </a:extLst>
          </p:cNvPr>
          <p:cNvPicPr>
            <a:picLocks noChangeAspect="1"/>
          </p:cNvPicPr>
          <p:nvPr userDrawn="1"/>
        </p:nvPicPr>
        <p:blipFill rotWithShape="1">
          <a:blip r:embed="rId3"/>
          <a:srcRect l="23577" r="9774"/>
          <a:stretch/>
        </p:blipFill>
        <p:spPr bwMode="ltGray">
          <a:xfrm>
            <a:off x="5334000" y="0"/>
            <a:ext cx="6858000" cy="6858000"/>
          </a:xfrm>
          <a:prstGeom prst="rect">
            <a:avLst/>
          </a:prstGeom>
        </p:spPr>
      </p:pic>
    </p:spTree>
    <p:extLst>
      <p:ext uri="{BB962C8B-B14F-4D97-AF65-F5344CB8AC3E}">
        <p14:creationId xmlns:p14="http://schemas.microsoft.com/office/powerpoint/2010/main" val="1968682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desk with multiple monitors and a computer.&#10;">
            <a:extLst>
              <a:ext uri="{FF2B5EF4-FFF2-40B4-BE49-F238E27FC236}">
                <a16:creationId xmlns:a16="http://schemas.microsoft.com/office/drawing/2014/main" id="{4AC06106-9BD0-4058-A053-82DD2DED8A67}"/>
              </a:ext>
            </a:extLst>
          </p:cNvPr>
          <p:cNvPicPr>
            <a:picLocks noChangeAspect="1"/>
          </p:cNvPicPr>
          <p:nvPr userDrawn="1"/>
        </p:nvPicPr>
        <p:blipFill rotWithShape="1">
          <a:blip r:embed="rId3"/>
          <a:srcRect l="23577" r="9774"/>
          <a:stretch/>
        </p:blipFill>
        <p:spPr bwMode="ltGray">
          <a:xfrm>
            <a:off x="5334000" y="0"/>
            <a:ext cx="6858000" cy="6858000"/>
          </a:xfrm>
          <a:prstGeom prst="rect">
            <a:avLst/>
          </a:prstGeom>
        </p:spPr>
      </p:pic>
    </p:spTree>
    <p:extLst>
      <p:ext uri="{BB962C8B-B14F-4D97-AF65-F5344CB8AC3E}">
        <p14:creationId xmlns:p14="http://schemas.microsoft.com/office/powerpoint/2010/main" val="1713471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30E5D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55367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1806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60095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399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84181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9958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9983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4125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97060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65598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08534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053633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653305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61331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35954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17560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64517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32508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573809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8001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95727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46380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51621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56601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7454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64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938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0511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59793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96595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15" name="Picture 14" descr="A person taking a selfie&#10;&#10;Description automatically generated">
            <a:extLst>
              <a:ext uri="{FF2B5EF4-FFF2-40B4-BE49-F238E27FC236}">
                <a16:creationId xmlns:a16="http://schemas.microsoft.com/office/drawing/2014/main" id="{5E36C2DE-8CC6-408C-8ED7-4EC75ED9F208}"/>
              </a:ext>
            </a:extLst>
          </p:cNvPr>
          <p:cNvPicPr>
            <a:picLocks noChangeAspect="1"/>
          </p:cNvPicPr>
          <p:nvPr userDrawn="1"/>
        </p:nvPicPr>
        <p:blipFill rotWithShape="1">
          <a:blip r:embed="rId2">
            <a:alphaModFix amt="30000"/>
          </a:blip>
          <a:srcRect l="1595" t="10335" r="142" b="6755"/>
          <a:stretch/>
        </p:blipFill>
        <p:spPr>
          <a:xfrm>
            <a:off x="0" y="-1"/>
            <a:ext cx="12192000" cy="6857999"/>
          </a:xfrm>
          <a:prstGeom prst="rect">
            <a:avLst/>
          </a:prstGeom>
        </p:spPr>
      </p:pic>
      <p:pic>
        <p:nvPicPr>
          <p:cNvPr id="16" name="Picture 15" descr="A person taking a selfie&#10;&#10;Description automatically generated">
            <a:extLst>
              <a:ext uri="{FF2B5EF4-FFF2-40B4-BE49-F238E27FC236}">
                <a16:creationId xmlns:a16="http://schemas.microsoft.com/office/drawing/2014/main" id="{6140C1B4-74E2-4E28-B618-6E707681E7A9}"/>
              </a:ext>
            </a:extLst>
          </p:cNvPr>
          <p:cNvPicPr>
            <a:picLocks noChangeAspect="1"/>
          </p:cNvPicPr>
          <p:nvPr userDrawn="1"/>
        </p:nvPicPr>
        <p:blipFill rotWithShape="1">
          <a:blip r:embed="rId2"/>
          <a:srcRect l="1644" t="10661" r="1644" b="10661"/>
          <a:stretch/>
        </p:blipFill>
        <p:spPr>
          <a:xfrm>
            <a:off x="279400" y="274320"/>
            <a:ext cx="11633200" cy="6309360"/>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17" name="Picture 16" descr="A close up of a logo&#10;&#10;Description automatically generated">
            <a:extLst>
              <a:ext uri="{FF2B5EF4-FFF2-40B4-BE49-F238E27FC236}">
                <a16:creationId xmlns:a16="http://schemas.microsoft.com/office/drawing/2014/main" id="{3182843E-FC71-4BC5-AF0C-025755A9D89B}"/>
              </a:ext>
            </a:extLst>
          </p:cNvPr>
          <p:cNvPicPr>
            <a:picLocks noChangeAspect="1"/>
          </p:cNvPicPr>
          <p:nvPr userDrawn="1"/>
        </p:nvPicPr>
        <p:blipFill>
          <a:blip r:embed="rId4"/>
          <a:stretch>
            <a:fillRect/>
          </a:stretch>
        </p:blipFill>
        <p:spPr>
          <a:xfrm>
            <a:off x="5753100" y="4126866"/>
            <a:ext cx="5016500" cy="1449154"/>
          </a:xfrm>
          <a:prstGeom prst="rect">
            <a:avLst/>
          </a:prstGeom>
        </p:spPr>
      </p:pic>
      <p:pic>
        <p:nvPicPr>
          <p:cNvPr id="18" name="Picture 17" descr="A close up of a sign&#10;&#10;Description automatically generated">
            <a:extLst>
              <a:ext uri="{FF2B5EF4-FFF2-40B4-BE49-F238E27FC236}">
                <a16:creationId xmlns:a16="http://schemas.microsoft.com/office/drawing/2014/main" id="{FA2EB778-C4B3-43D0-848D-70A483C27E70}"/>
              </a:ext>
            </a:extLst>
          </p:cNvPr>
          <p:cNvPicPr>
            <a:picLocks noChangeAspect="1"/>
          </p:cNvPicPr>
          <p:nvPr userDrawn="1"/>
        </p:nvPicPr>
        <p:blipFill>
          <a:blip r:embed="rId5"/>
          <a:stretch>
            <a:fillRect/>
          </a:stretch>
        </p:blipFill>
        <p:spPr>
          <a:xfrm>
            <a:off x="8801447" y="4488847"/>
            <a:ext cx="1066647" cy="1027683"/>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2342490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Title square photo">
    <p:bg>
      <p:bgRef idx="1001">
        <a:schemeClr val="bg2"/>
      </p:bgRef>
    </p:bg>
    <p:spTree>
      <p:nvGrpSpPr>
        <p:cNvPr id="1" name=""/>
        <p:cNvGrpSpPr/>
        <p:nvPr/>
      </p:nvGrpSpPr>
      <p:grpSpPr>
        <a:xfrm>
          <a:off x="0" y="0"/>
          <a:ext cx="0" cy="0"/>
          <a:chOff x="0" y="0"/>
          <a:chExt cx="0" cy="0"/>
        </a:xfrm>
      </p:grpSpPr>
      <p:pic>
        <p:nvPicPr>
          <p:cNvPr id="23" name="Picture 22" descr="Two people sitting in a chair&#10;&#10;Description automatically generated">
            <a:extLst>
              <a:ext uri="{FF2B5EF4-FFF2-40B4-BE49-F238E27FC236}">
                <a16:creationId xmlns:a16="http://schemas.microsoft.com/office/drawing/2014/main" id="{9186864E-90AE-4667-9420-24789FB57722}"/>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9549" b="12053"/>
          <a:stretch/>
        </p:blipFill>
        <p:spPr>
          <a:xfrm>
            <a:off x="4756151" y="-1"/>
            <a:ext cx="7435850" cy="6858001"/>
          </a:xfrm>
          <a:prstGeom prst="rect">
            <a:avLst/>
          </a:prstGeom>
        </p:spPr>
      </p:pic>
      <p:pic>
        <p:nvPicPr>
          <p:cNvPr id="24" name="Picture 23" descr="Two people sitting in a chair&#10;&#10;Description automatically generated">
            <a:extLst>
              <a:ext uri="{FF2B5EF4-FFF2-40B4-BE49-F238E27FC236}">
                <a16:creationId xmlns:a16="http://schemas.microsoft.com/office/drawing/2014/main" id="{DEF3A96E-E257-47F4-BCA2-6F5C31BFDF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981" t="12675" r="3835" b="15198"/>
          <a:stretch/>
        </p:blipFill>
        <p:spPr>
          <a:xfrm>
            <a:off x="5498321" y="273588"/>
            <a:ext cx="6408515" cy="6309360"/>
          </a:xfrm>
          <a:prstGeom prst="rect">
            <a:avLst/>
          </a:prstGeom>
        </p:spPr>
      </p:pic>
      <p:grpSp>
        <p:nvGrpSpPr>
          <p:cNvPr id="25" name="Group 24">
            <a:extLst>
              <a:ext uri="{FF2B5EF4-FFF2-40B4-BE49-F238E27FC236}">
                <a16:creationId xmlns:a16="http://schemas.microsoft.com/office/drawing/2014/main" id="{F486AB1F-8049-4DBF-92FE-137C78A78BEA}"/>
              </a:ext>
            </a:extLst>
          </p:cNvPr>
          <p:cNvGrpSpPr/>
          <p:nvPr userDrawn="1"/>
        </p:nvGrpSpPr>
        <p:grpSpPr>
          <a:xfrm>
            <a:off x="6096000" y="2770753"/>
            <a:ext cx="2492376" cy="2077226"/>
            <a:chOff x="6140731" y="2971819"/>
            <a:chExt cx="1708762" cy="1424137"/>
          </a:xfrm>
        </p:grpSpPr>
        <p:pic>
          <p:nvPicPr>
            <p:cNvPr id="26" name="Picture 25">
              <a:extLst>
                <a:ext uri="{FF2B5EF4-FFF2-40B4-BE49-F238E27FC236}">
                  <a16:creationId xmlns:a16="http://schemas.microsoft.com/office/drawing/2014/main" id="{12CF27EA-E15D-4466-B7AC-2BCBD0C97FF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588668" y="3280690"/>
              <a:ext cx="1260825" cy="1115266"/>
            </a:xfrm>
            <a:prstGeom prst="rect">
              <a:avLst/>
            </a:prstGeom>
          </p:spPr>
        </p:pic>
        <p:pic>
          <p:nvPicPr>
            <p:cNvPr id="27" name="Picture 26">
              <a:extLst>
                <a:ext uri="{FF2B5EF4-FFF2-40B4-BE49-F238E27FC236}">
                  <a16:creationId xmlns:a16="http://schemas.microsoft.com/office/drawing/2014/main" id="{5BF25EE0-1034-4DA0-B68F-D48A7F0B8CD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140731" y="2971819"/>
              <a:ext cx="526071" cy="370975"/>
            </a:xfrm>
            <a:prstGeom prst="rect">
              <a:avLst/>
            </a:prstGeom>
          </p:spPr>
        </p:pic>
      </p:grpSp>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791394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Title square photo">
    <p:bg>
      <p:bgRef idx="1001">
        <a:schemeClr val="bg2"/>
      </p:bgRef>
    </p:bg>
    <p:spTree>
      <p:nvGrpSpPr>
        <p:cNvPr id="1" name=""/>
        <p:cNvGrpSpPr/>
        <p:nvPr/>
      </p:nvGrpSpPr>
      <p:grpSpPr>
        <a:xfrm>
          <a:off x="0" y="0"/>
          <a:ext cx="0" cy="0"/>
          <a:chOff x="0" y="0"/>
          <a:chExt cx="0" cy="0"/>
        </a:xfrm>
      </p:grpSpPr>
      <p:pic>
        <p:nvPicPr>
          <p:cNvPr id="16" name="Picture 15" descr="A picture containing person, building, woman, indoor&#10;&#10;Description automatically generated">
            <a:extLst>
              <a:ext uri="{FF2B5EF4-FFF2-40B4-BE49-F238E27FC236}">
                <a16:creationId xmlns:a16="http://schemas.microsoft.com/office/drawing/2014/main" id="{196916D7-CDDA-4A53-B118-D990FDEB563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6635" b="9602"/>
          <a:stretch/>
        </p:blipFill>
        <p:spPr>
          <a:xfrm>
            <a:off x="5215746" y="0"/>
            <a:ext cx="6976253" cy="6858000"/>
          </a:xfrm>
          <a:prstGeom prst="rect">
            <a:avLst/>
          </a:prstGeom>
        </p:spPr>
      </p:pic>
      <p:pic>
        <p:nvPicPr>
          <p:cNvPr id="17" name="Picture 16" descr="A picture containing person, building, woman, indoor&#10;&#10;Description automatically generated">
            <a:extLst>
              <a:ext uri="{FF2B5EF4-FFF2-40B4-BE49-F238E27FC236}">
                <a16:creationId xmlns:a16="http://schemas.microsoft.com/office/drawing/2014/main" id="{8B3C473A-E615-48C4-8C32-4B1E0AAEAB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9967" r="4171" b="12953"/>
          <a:stretch/>
        </p:blipFill>
        <p:spPr>
          <a:xfrm>
            <a:off x="5490123" y="272858"/>
            <a:ext cx="6410949" cy="6310822"/>
          </a:xfrm>
          <a:prstGeom prst="rect">
            <a:avLst/>
          </a:prstGeom>
        </p:spPr>
      </p:pic>
      <p:pic>
        <p:nvPicPr>
          <p:cNvPr id="18" name="Picture 17">
            <a:extLst>
              <a:ext uri="{FF2B5EF4-FFF2-40B4-BE49-F238E27FC236}">
                <a16:creationId xmlns:a16="http://schemas.microsoft.com/office/drawing/2014/main" id="{BA06E81F-1198-4E71-86AE-CBE88D8325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605698" y="3733800"/>
            <a:ext cx="4310824" cy="2534464"/>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3413309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3 Title square photo">
    <p:bg>
      <p:bgRef idx="1001">
        <a:schemeClr val="bg2"/>
      </p:bgRef>
    </p:bg>
    <p:spTree>
      <p:nvGrpSpPr>
        <p:cNvPr id="1" name=""/>
        <p:cNvGrpSpPr/>
        <p:nvPr/>
      </p:nvGrpSpPr>
      <p:grpSpPr>
        <a:xfrm>
          <a:off x="0" y="0"/>
          <a:ext cx="0" cy="0"/>
          <a:chOff x="0" y="0"/>
          <a:chExt cx="0" cy="0"/>
        </a:xfrm>
      </p:grpSpPr>
      <p:pic>
        <p:nvPicPr>
          <p:cNvPr id="15" name="Picture 14" descr="A person holding a baby&#10;&#10;Description automatically generated">
            <a:extLst>
              <a:ext uri="{FF2B5EF4-FFF2-40B4-BE49-F238E27FC236}">
                <a16:creationId xmlns:a16="http://schemas.microsoft.com/office/drawing/2014/main" id="{8BDE342D-42E7-4B48-ABEC-F9D38832067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6237"/>
          <a:stretch/>
        </p:blipFill>
        <p:spPr>
          <a:xfrm>
            <a:off x="5215745" y="0"/>
            <a:ext cx="6976255" cy="6858000"/>
          </a:xfrm>
          <a:prstGeom prst="rect">
            <a:avLst/>
          </a:prstGeom>
        </p:spPr>
      </p:pic>
      <p:pic>
        <p:nvPicPr>
          <p:cNvPr id="23" name="Picture 22" descr="A person holding a baby&#10;&#10;Description automatically generated">
            <a:extLst>
              <a:ext uri="{FF2B5EF4-FFF2-40B4-BE49-F238E27FC236}">
                <a16:creationId xmlns:a16="http://schemas.microsoft.com/office/drawing/2014/main" id="{DB67A5EB-64F3-4EA3-BF2F-72B4007204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933" t="3333" r="4253" b="19586"/>
          <a:stretch/>
        </p:blipFill>
        <p:spPr>
          <a:xfrm>
            <a:off x="5490123" y="272858"/>
            <a:ext cx="6405185" cy="6310945"/>
          </a:xfrm>
          <a:prstGeom prst="rect">
            <a:avLst/>
          </a:prstGeom>
        </p:spPr>
      </p:pic>
      <p:pic>
        <p:nvPicPr>
          <p:cNvPr id="24" name="Picture 23">
            <a:extLst>
              <a:ext uri="{FF2B5EF4-FFF2-40B4-BE49-F238E27FC236}">
                <a16:creationId xmlns:a16="http://schemas.microsoft.com/office/drawing/2014/main" id="{320B0543-CF35-4E49-A0A7-EE497EC24B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78375" y="1332043"/>
            <a:ext cx="3780883" cy="1497700"/>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4285871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 Title square photo">
    <p:bg>
      <p:bgRef idx="1001">
        <a:schemeClr val="bg2"/>
      </p:bgRef>
    </p:bg>
    <p:spTree>
      <p:nvGrpSpPr>
        <p:cNvPr id="1" name=""/>
        <p:cNvGrpSpPr/>
        <p:nvPr/>
      </p:nvGrpSpPr>
      <p:grpSpPr>
        <a:xfrm>
          <a:off x="0" y="0"/>
          <a:ext cx="0" cy="0"/>
          <a:chOff x="0" y="0"/>
          <a:chExt cx="0" cy="0"/>
        </a:xfrm>
      </p:grpSpPr>
      <p:pic>
        <p:nvPicPr>
          <p:cNvPr id="16" name="Picture 15" descr="Placeholder picture&#10;">
            <a:extLst>
              <a:ext uri="{FF2B5EF4-FFF2-40B4-BE49-F238E27FC236}">
                <a16:creationId xmlns:a16="http://schemas.microsoft.com/office/drawing/2014/main" id="{AAE990AE-2DB6-425E-A64A-EFFEC54C429B}"/>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6227"/>
          <a:stretch/>
        </p:blipFill>
        <p:spPr>
          <a:xfrm>
            <a:off x="5215747" y="-730"/>
            <a:ext cx="6976253" cy="6858730"/>
          </a:xfrm>
          <a:prstGeom prst="rect">
            <a:avLst/>
          </a:prstGeom>
        </p:spPr>
      </p:pic>
      <p:pic>
        <p:nvPicPr>
          <p:cNvPr id="17" name="Picture 16" descr="Placeholder picture&#10;">
            <a:extLst>
              <a:ext uri="{FF2B5EF4-FFF2-40B4-BE49-F238E27FC236}">
                <a16:creationId xmlns:a16="http://schemas.microsoft.com/office/drawing/2014/main" id="{E6BFB97F-BDE6-4F2C-B25E-5FEE8C4C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19550" r="4254" b="3358"/>
          <a:stretch/>
        </p:blipFill>
        <p:spPr>
          <a:xfrm>
            <a:off x="5490123" y="272128"/>
            <a:ext cx="6405185" cy="6311675"/>
          </a:xfrm>
          <a:prstGeom prst="rect">
            <a:avLst/>
          </a:prstGeom>
        </p:spPr>
      </p:pic>
      <p:grpSp>
        <p:nvGrpSpPr>
          <p:cNvPr id="18" name="Group 17">
            <a:extLst>
              <a:ext uri="{FF2B5EF4-FFF2-40B4-BE49-F238E27FC236}">
                <a16:creationId xmlns:a16="http://schemas.microsoft.com/office/drawing/2014/main" id="{B04ABC81-E58E-41DF-91A2-AAA5BF99EB3F}"/>
              </a:ext>
            </a:extLst>
          </p:cNvPr>
          <p:cNvGrpSpPr/>
          <p:nvPr userDrawn="1"/>
        </p:nvGrpSpPr>
        <p:grpSpPr>
          <a:xfrm>
            <a:off x="6446573" y="3427965"/>
            <a:ext cx="2997131" cy="3234814"/>
            <a:chOff x="7072775" y="4280585"/>
            <a:chExt cx="2002625" cy="2161440"/>
          </a:xfrm>
        </p:grpSpPr>
        <p:pic>
          <p:nvPicPr>
            <p:cNvPr id="25" name="Picture 24">
              <a:extLst>
                <a:ext uri="{FF2B5EF4-FFF2-40B4-BE49-F238E27FC236}">
                  <a16:creationId xmlns:a16="http://schemas.microsoft.com/office/drawing/2014/main" id="{9C397AE3-6348-4C75-A338-49948179910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167575" y="4280585"/>
              <a:ext cx="907825" cy="909864"/>
            </a:xfrm>
            <a:prstGeom prst="rect">
              <a:avLst/>
            </a:prstGeom>
          </p:spPr>
        </p:pic>
        <p:pic>
          <p:nvPicPr>
            <p:cNvPr id="26" name="Picture 25">
              <a:extLst>
                <a:ext uri="{FF2B5EF4-FFF2-40B4-BE49-F238E27FC236}">
                  <a16:creationId xmlns:a16="http://schemas.microsoft.com/office/drawing/2014/main" id="{A49F98C9-D512-42D4-AD42-98E6F0AD437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072775" y="5190449"/>
              <a:ext cx="1548713" cy="1251576"/>
            </a:xfrm>
            <a:prstGeom prst="rect">
              <a:avLst/>
            </a:prstGeom>
          </p:spPr>
        </p:pic>
      </p:grpSp>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1759840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photo icons">
    <p:bg>
      <p:bgRef idx="1001">
        <a:schemeClr val="bg2"/>
      </p:bgRef>
    </p:bg>
    <p:spTree>
      <p:nvGrpSpPr>
        <p:cNvPr id="1" name=""/>
        <p:cNvGrpSpPr/>
        <p:nvPr/>
      </p:nvGrpSpPr>
      <p:grpSpPr>
        <a:xfrm>
          <a:off x="0" y="0"/>
          <a:ext cx="0" cy="0"/>
          <a:chOff x="0" y="0"/>
          <a:chExt cx="0" cy="0"/>
        </a:xfrm>
      </p:grpSpPr>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3"/>
          <a:stretch>
            <a:fillRect/>
          </a:stretch>
        </p:blipFill>
        <p:spPr>
          <a:xfrm>
            <a:off x="540045" y="3921496"/>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3811729"/>
            <a:ext cx="3028352" cy="338554"/>
          </a:xfrm>
          <a:prstGeom prst="rect">
            <a:avLst/>
          </a:prstGeom>
          <a:noFill/>
        </p:spPr>
        <p:txBody>
          <a:bodyPr wrap="square" lIns="0" tIns="0" rIns="0" bIns="0" rtlCol="0">
            <a:spAutoFit/>
          </a:bodyPr>
          <a:lstStyle/>
          <a:p>
            <a:pPr lvl="0"/>
            <a:r>
              <a:rPr lang="en-US" sz="2200"/>
              <a:t>Customer-Driven E+D</a:t>
            </a:r>
          </a:p>
        </p:txBody>
      </p:sp>
      <p:sp>
        <p:nvSpPr>
          <p:cNvPr id="23" name="Rectangle 22">
            <a:extLst>
              <a:ext uri="{FF2B5EF4-FFF2-40B4-BE49-F238E27FC236}">
                <a16:creationId xmlns:a16="http://schemas.microsoft.com/office/drawing/2014/main" id="{9396F6F2-9192-4C4C-90EE-E2E4B1062B70}"/>
              </a:ext>
            </a:extLst>
          </p:cNvPr>
          <p:cNvSpPr/>
          <p:nvPr userDrawn="1"/>
        </p:nvSpPr>
        <p:spPr bwMode="auto">
          <a:xfrm>
            <a:off x="10815320" y="5486082"/>
            <a:ext cx="1097280" cy="109728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201CAB29-DF37-4320-A408-4AAD6354AA3C}"/>
              </a:ext>
            </a:extLst>
          </p:cNvPr>
          <p:cNvSpPr/>
          <p:nvPr userDrawn="1"/>
        </p:nvSpPr>
        <p:spPr bwMode="auto">
          <a:xfrm>
            <a:off x="5489575" y="274636"/>
            <a:ext cx="1097280" cy="109728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Picture Placeholder 24">
            <a:extLst>
              <a:ext uri="{FF2B5EF4-FFF2-40B4-BE49-F238E27FC236}">
                <a16:creationId xmlns:a16="http://schemas.microsoft.com/office/drawing/2014/main" id="{BBCB7F83-6456-4FE8-B5AC-3661FD7E722E}"/>
              </a:ext>
            </a:extLst>
          </p:cNvPr>
          <p:cNvSpPr>
            <a:spLocks noGrp="1"/>
          </p:cNvSpPr>
          <p:nvPr>
            <p:ph type="pic" sz="quarter" idx="10"/>
          </p:nvPr>
        </p:nvSpPr>
        <p:spPr>
          <a:xfrm>
            <a:off x="5489575" y="274636"/>
            <a:ext cx="6423025" cy="6308726"/>
          </a:xfrm>
          <a:custGeom>
            <a:avLst/>
            <a:gdLst>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0 w 6423025"/>
              <a:gd name="connsiteY8" fmla="*/ 0 h 6308726"/>
              <a:gd name="connsiteX9" fmla="*/ 1097280 w 6423025"/>
              <a:gd name="connsiteY9" fmla="*/ 0 h 6308726"/>
              <a:gd name="connsiteX10" fmla="*/ 1097280 w 6423025"/>
              <a:gd name="connsiteY10" fmla="*/ 1 h 6308726"/>
              <a:gd name="connsiteX11" fmla="*/ 0 w 6423025"/>
              <a:gd name="connsiteY11"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0 w 6423025"/>
              <a:gd name="connsiteY9" fmla="*/ 1 h 6308726"/>
              <a:gd name="connsiteX10" fmla="*/ 1097280 w 6423025"/>
              <a:gd name="connsiteY10" fmla="*/ 0 h 6308726"/>
              <a:gd name="connsiteX11" fmla="*/ 1097280 w 6423025"/>
              <a:gd name="connsiteY11" fmla="*/ 1 h 6308726"/>
              <a:gd name="connsiteX12" fmla="*/ 0 w 6423025"/>
              <a:gd name="connsiteY12"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1097280 w 6423025"/>
              <a:gd name="connsiteY9" fmla="*/ 1 h 6308726"/>
              <a:gd name="connsiteX10" fmla="*/ 1097280 w 6423025"/>
              <a:gd name="connsiteY10" fmla="*/ 0 h 6308726"/>
              <a:gd name="connsiteX11" fmla="*/ 1097280 w 6423025"/>
              <a:gd name="connsiteY11" fmla="*/ 1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25" h="6308726">
                <a:moveTo>
                  <a:pt x="1097280" y="1"/>
                </a:moveTo>
                <a:lnTo>
                  <a:pt x="6423025" y="1"/>
                </a:lnTo>
                <a:lnTo>
                  <a:pt x="6423025" y="5211446"/>
                </a:lnTo>
                <a:lnTo>
                  <a:pt x="5325745" y="5211446"/>
                </a:lnTo>
                <a:lnTo>
                  <a:pt x="5325745" y="6308726"/>
                </a:lnTo>
                <a:lnTo>
                  <a:pt x="0" y="6308726"/>
                </a:lnTo>
                <a:lnTo>
                  <a:pt x="0" y="1097280"/>
                </a:lnTo>
                <a:lnTo>
                  <a:pt x="1097280" y="1097280"/>
                </a:lnTo>
                <a:lnTo>
                  <a:pt x="1097280" y="1"/>
                </a:lnTo>
                <a:close/>
                <a:moveTo>
                  <a:pt x="1097280" y="1"/>
                </a:moveTo>
                <a:lnTo>
                  <a:pt x="1097280" y="0"/>
                </a:lnTo>
                <a:lnTo>
                  <a:pt x="1097280" y="1"/>
                </a:lnTo>
                <a:close/>
              </a:path>
            </a:pathLst>
          </a:custGeom>
          <a:blipFill>
            <a:blip r:embed="rId4"/>
            <a:stretch>
              <a:fillRect l="-72813" t="-9103" r="-1323" b="-9090"/>
            </a:stretch>
          </a:blipFill>
        </p:spPr>
        <p:txBody>
          <a:bodyPr wrap="square" anchor="ctr" anchorCtr="1">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lang="en-US" sz="1600" b="1" kern="1200" spc="0" baseline="0">
                <a:no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lang="en-US"/>
          </a:p>
        </p:txBody>
      </p:sp>
    </p:spTree>
    <p:extLst>
      <p:ext uri="{BB962C8B-B14F-4D97-AF65-F5344CB8AC3E}">
        <p14:creationId xmlns:p14="http://schemas.microsoft.com/office/powerpoint/2010/main" val="3188382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15" name="Picture 14" descr="A person taking a selfie&#10;&#10;Description automatically generated">
            <a:extLst>
              <a:ext uri="{FF2B5EF4-FFF2-40B4-BE49-F238E27FC236}">
                <a16:creationId xmlns:a16="http://schemas.microsoft.com/office/drawing/2014/main" id="{4BDD1CAB-D590-48D9-9238-9C07095A9CDC}"/>
              </a:ext>
            </a:extLst>
          </p:cNvPr>
          <p:cNvPicPr>
            <a:picLocks noChangeAspect="1"/>
          </p:cNvPicPr>
          <p:nvPr userDrawn="1"/>
        </p:nvPicPr>
        <p:blipFill rotWithShape="1">
          <a:blip r:embed="rId2">
            <a:alphaModFix amt="30000"/>
          </a:blip>
          <a:srcRect l="1595" t="10335" r="142" b="6755"/>
          <a:stretch/>
        </p:blipFill>
        <p:spPr>
          <a:xfrm>
            <a:off x="0" y="-1"/>
            <a:ext cx="12192000" cy="6857999"/>
          </a:xfrm>
          <a:prstGeom prst="rect">
            <a:avLst/>
          </a:prstGeom>
        </p:spPr>
      </p:pic>
      <p:pic>
        <p:nvPicPr>
          <p:cNvPr id="16" name="Picture 15" descr="A person taking a selfie&#10;&#10;Description automatically generated">
            <a:extLst>
              <a:ext uri="{FF2B5EF4-FFF2-40B4-BE49-F238E27FC236}">
                <a16:creationId xmlns:a16="http://schemas.microsoft.com/office/drawing/2014/main" id="{B67B98B2-A55A-4322-B275-662416F22886}"/>
              </a:ext>
            </a:extLst>
          </p:cNvPr>
          <p:cNvPicPr>
            <a:picLocks noChangeAspect="1"/>
          </p:cNvPicPr>
          <p:nvPr userDrawn="1"/>
        </p:nvPicPr>
        <p:blipFill rotWithShape="1">
          <a:blip r:embed="rId2"/>
          <a:srcRect l="1644" t="10661" r="1644" b="10661"/>
          <a:stretch/>
        </p:blipFill>
        <p:spPr>
          <a:xfrm>
            <a:off x="279400" y="274320"/>
            <a:ext cx="11633200" cy="6309360"/>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17" name="Picture 16" descr="A close up of a logo&#10;&#10;Description automatically generated">
            <a:extLst>
              <a:ext uri="{FF2B5EF4-FFF2-40B4-BE49-F238E27FC236}">
                <a16:creationId xmlns:a16="http://schemas.microsoft.com/office/drawing/2014/main" id="{CE220328-9D4D-4680-AB1A-6AC09325FAE7}"/>
              </a:ext>
            </a:extLst>
          </p:cNvPr>
          <p:cNvPicPr>
            <a:picLocks noChangeAspect="1"/>
          </p:cNvPicPr>
          <p:nvPr userDrawn="1"/>
        </p:nvPicPr>
        <p:blipFill>
          <a:blip r:embed="rId4"/>
          <a:stretch>
            <a:fillRect/>
          </a:stretch>
        </p:blipFill>
        <p:spPr>
          <a:xfrm>
            <a:off x="5753100" y="4126866"/>
            <a:ext cx="5016500" cy="1449154"/>
          </a:xfrm>
          <a:prstGeom prst="rect">
            <a:avLst/>
          </a:prstGeom>
        </p:spPr>
      </p:pic>
      <p:pic>
        <p:nvPicPr>
          <p:cNvPr id="18" name="Picture 17" descr="A close up of a sign&#10;&#10;Description automatically generated">
            <a:extLst>
              <a:ext uri="{FF2B5EF4-FFF2-40B4-BE49-F238E27FC236}">
                <a16:creationId xmlns:a16="http://schemas.microsoft.com/office/drawing/2014/main" id="{22BC942A-C037-4E0D-9AFE-F2A012BFA189}"/>
              </a:ext>
            </a:extLst>
          </p:cNvPr>
          <p:cNvPicPr>
            <a:picLocks noChangeAspect="1"/>
          </p:cNvPicPr>
          <p:nvPr userDrawn="1"/>
        </p:nvPicPr>
        <p:blipFill>
          <a:blip r:embed="rId5"/>
          <a:stretch>
            <a:fillRect/>
          </a:stretch>
        </p:blipFill>
        <p:spPr>
          <a:xfrm>
            <a:off x="8801447" y="4488847"/>
            <a:ext cx="1066647" cy="1027683"/>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428672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Title square photo 2">
    <p:spTree>
      <p:nvGrpSpPr>
        <p:cNvPr id="1" name=""/>
        <p:cNvGrpSpPr/>
        <p:nvPr/>
      </p:nvGrpSpPr>
      <p:grpSpPr>
        <a:xfrm>
          <a:off x="0" y="0"/>
          <a:ext cx="0" cy="0"/>
          <a:chOff x="0" y="0"/>
          <a:chExt cx="0" cy="0"/>
        </a:xfrm>
      </p:grpSpPr>
      <p:pic>
        <p:nvPicPr>
          <p:cNvPr id="27" name="Picture 26" descr="Two people sitting in a chair&#10;&#10;Description automatically generated">
            <a:extLst>
              <a:ext uri="{FF2B5EF4-FFF2-40B4-BE49-F238E27FC236}">
                <a16:creationId xmlns:a16="http://schemas.microsoft.com/office/drawing/2014/main" id="{63A96C22-6C50-4D5E-92D3-1296E558DD5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9549" b="12053"/>
          <a:stretch/>
        </p:blipFill>
        <p:spPr>
          <a:xfrm>
            <a:off x="4756151" y="-1"/>
            <a:ext cx="7435850" cy="6858001"/>
          </a:xfrm>
          <a:prstGeom prst="rect">
            <a:avLst/>
          </a:prstGeom>
        </p:spPr>
      </p:pic>
      <p:pic>
        <p:nvPicPr>
          <p:cNvPr id="28" name="Picture 27" descr="Two people sitting in a chair&#10;&#10;Description automatically generated">
            <a:extLst>
              <a:ext uri="{FF2B5EF4-FFF2-40B4-BE49-F238E27FC236}">
                <a16:creationId xmlns:a16="http://schemas.microsoft.com/office/drawing/2014/main" id="{7CD72737-46EC-440A-8237-4858A63261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981" t="12675" r="3835" b="15198"/>
          <a:stretch/>
        </p:blipFill>
        <p:spPr>
          <a:xfrm>
            <a:off x="5498321" y="273588"/>
            <a:ext cx="6408515" cy="6309360"/>
          </a:xfrm>
          <a:prstGeom prst="rect">
            <a:avLst/>
          </a:prstGeom>
        </p:spPr>
      </p:pic>
      <p:grpSp>
        <p:nvGrpSpPr>
          <p:cNvPr id="29" name="Group 28">
            <a:extLst>
              <a:ext uri="{FF2B5EF4-FFF2-40B4-BE49-F238E27FC236}">
                <a16:creationId xmlns:a16="http://schemas.microsoft.com/office/drawing/2014/main" id="{B9475A9B-940A-47EC-85A6-6967008FB4C3}"/>
              </a:ext>
            </a:extLst>
          </p:cNvPr>
          <p:cNvGrpSpPr/>
          <p:nvPr userDrawn="1"/>
        </p:nvGrpSpPr>
        <p:grpSpPr>
          <a:xfrm>
            <a:off x="6096000" y="2770753"/>
            <a:ext cx="2492376" cy="2077226"/>
            <a:chOff x="6140731" y="2971819"/>
            <a:chExt cx="1708762" cy="1424137"/>
          </a:xfrm>
        </p:grpSpPr>
        <p:pic>
          <p:nvPicPr>
            <p:cNvPr id="30" name="Picture 29">
              <a:extLst>
                <a:ext uri="{FF2B5EF4-FFF2-40B4-BE49-F238E27FC236}">
                  <a16:creationId xmlns:a16="http://schemas.microsoft.com/office/drawing/2014/main" id="{420AEC38-1C56-4A02-9383-ADA7A31FFC7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588668" y="3280690"/>
              <a:ext cx="1260825" cy="1115266"/>
            </a:xfrm>
            <a:prstGeom prst="rect">
              <a:avLst/>
            </a:prstGeom>
          </p:spPr>
        </p:pic>
        <p:pic>
          <p:nvPicPr>
            <p:cNvPr id="31" name="Picture 30">
              <a:extLst>
                <a:ext uri="{FF2B5EF4-FFF2-40B4-BE49-F238E27FC236}">
                  <a16:creationId xmlns:a16="http://schemas.microsoft.com/office/drawing/2014/main" id="{B4E40793-A3DF-455D-9F8B-07440850983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140731" y="2971819"/>
              <a:ext cx="526071" cy="370975"/>
            </a:xfrm>
            <a:prstGeom prst="rect">
              <a:avLst/>
            </a:prstGeom>
          </p:spPr>
        </p:pic>
      </p:grpSp>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366816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Title square photo 2">
    <p:spTree>
      <p:nvGrpSpPr>
        <p:cNvPr id="1" name=""/>
        <p:cNvGrpSpPr/>
        <p:nvPr/>
      </p:nvGrpSpPr>
      <p:grpSpPr>
        <a:xfrm>
          <a:off x="0" y="0"/>
          <a:ext cx="0" cy="0"/>
          <a:chOff x="0" y="0"/>
          <a:chExt cx="0" cy="0"/>
        </a:xfrm>
      </p:grpSpPr>
      <p:pic>
        <p:nvPicPr>
          <p:cNvPr id="16" name="Picture 15" descr="A picture containing person, building, woman, indoor&#10;&#10;Description automatically generated">
            <a:extLst>
              <a:ext uri="{FF2B5EF4-FFF2-40B4-BE49-F238E27FC236}">
                <a16:creationId xmlns:a16="http://schemas.microsoft.com/office/drawing/2014/main" id="{DD0E68DD-77A2-4676-A202-DB930114D1F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6635" b="9602"/>
          <a:stretch/>
        </p:blipFill>
        <p:spPr>
          <a:xfrm>
            <a:off x="5215746" y="0"/>
            <a:ext cx="6976253" cy="6858000"/>
          </a:xfrm>
          <a:prstGeom prst="rect">
            <a:avLst/>
          </a:prstGeom>
        </p:spPr>
      </p:pic>
      <p:pic>
        <p:nvPicPr>
          <p:cNvPr id="17" name="Picture 16" descr="A picture containing person, building, woman, indoor&#10;&#10;Description automatically generated">
            <a:extLst>
              <a:ext uri="{FF2B5EF4-FFF2-40B4-BE49-F238E27FC236}">
                <a16:creationId xmlns:a16="http://schemas.microsoft.com/office/drawing/2014/main" id="{05E206F6-B683-4C3F-AE1C-C1E04DDAD9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9967" r="4171" b="12953"/>
          <a:stretch/>
        </p:blipFill>
        <p:spPr>
          <a:xfrm>
            <a:off x="5490123" y="272858"/>
            <a:ext cx="6410949" cy="6310822"/>
          </a:xfrm>
          <a:prstGeom prst="rect">
            <a:avLst/>
          </a:prstGeom>
        </p:spPr>
      </p:pic>
      <p:pic>
        <p:nvPicPr>
          <p:cNvPr id="18" name="Picture 17">
            <a:extLst>
              <a:ext uri="{FF2B5EF4-FFF2-40B4-BE49-F238E27FC236}">
                <a16:creationId xmlns:a16="http://schemas.microsoft.com/office/drawing/2014/main" id="{5B3B256A-FAF5-4A04-9455-19D484F0728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605698" y="3733800"/>
            <a:ext cx="4310824" cy="2534464"/>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19944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Title square photo 2">
    <p:spTree>
      <p:nvGrpSpPr>
        <p:cNvPr id="1" name=""/>
        <p:cNvGrpSpPr/>
        <p:nvPr/>
      </p:nvGrpSpPr>
      <p:grpSpPr>
        <a:xfrm>
          <a:off x="0" y="0"/>
          <a:ext cx="0" cy="0"/>
          <a:chOff x="0" y="0"/>
          <a:chExt cx="0" cy="0"/>
        </a:xfrm>
      </p:grpSpPr>
      <p:pic>
        <p:nvPicPr>
          <p:cNvPr id="15" name="Picture 14" descr="A person holding a baby&#10;&#10;Description automatically generated">
            <a:extLst>
              <a:ext uri="{FF2B5EF4-FFF2-40B4-BE49-F238E27FC236}">
                <a16:creationId xmlns:a16="http://schemas.microsoft.com/office/drawing/2014/main" id="{E90C3444-C8FD-4CDC-B1EA-A9AD263F36B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6237"/>
          <a:stretch/>
        </p:blipFill>
        <p:spPr>
          <a:xfrm>
            <a:off x="5215745" y="0"/>
            <a:ext cx="6976255" cy="6858000"/>
          </a:xfrm>
          <a:prstGeom prst="rect">
            <a:avLst/>
          </a:prstGeom>
        </p:spPr>
      </p:pic>
      <p:pic>
        <p:nvPicPr>
          <p:cNvPr id="22" name="Picture 21" descr="A person holding a baby&#10;&#10;Description automatically generated">
            <a:extLst>
              <a:ext uri="{FF2B5EF4-FFF2-40B4-BE49-F238E27FC236}">
                <a16:creationId xmlns:a16="http://schemas.microsoft.com/office/drawing/2014/main" id="{1B4517A5-11AA-49B7-9ED1-9EB346FA1B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933" t="3333" r="4253" b="19586"/>
          <a:stretch/>
        </p:blipFill>
        <p:spPr>
          <a:xfrm>
            <a:off x="5490123" y="272858"/>
            <a:ext cx="6405185" cy="6310945"/>
          </a:xfrm>
          <a:prstGeom prst="rect">
            <a:avLst/>
          </a:prstGeom>
        </p:spPr>
      </p:pic>
      <p:pic>
        <p:nvPicPr>
          <p:cNvPr id="23" name="Picture 22">
            <a:extLst>
              <a:ext uri="{FF2B5EF4-FFF2-40B4-BE49-F238E27FC236}">
                <a16:creationId xmlns:a16="http://schemas.microsoft.com/office/drawing/2014/main" id="{783FC65E-0BB7-4C53-8C63-5440BA6488E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78375" y="1332043"/>
            <a:ext cx="3780883" cy="1497700"/>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45512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 Title square photo 2">
    <p:spTree>
      <p:nvGrpSpPr>
        <p:cNvPr id="1" name=""/>
        <p:cNvGrpSpPr/>
        <p:nvPr/>
      </p:nvGrpSpPr>
      <p:grpSpPr>
        <a:xfrm>
          <a:off x="0" y="0"/>
          <a:ext cx="0" cy="0"/>
          <a:chOff x="0" y="0"/>
          <a:chExt cx="0" cy="0"/>
        </a:xfrm>
      </p:grpSpPr>
      <p:pic>
        <p:nvPicPr>
          <p:cNvPr id="16" name="Picture 15" descr="Placeholder picture&#10;">
            <a:extLst>
              <a:ext uri="{FF2B5EF4-FFF2-40B4-BE49-F238E27FC236}">
                <a16:creationId xmlns:a16="http://schemas.microsoft.com/office/drawing/2014/main" id="{2D6070B3-0372-4BFB-987C-9E5DCB3D2E4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6227"/>
          <a:stretch/>
        </p:blipFill>
        <p:spPr>
          <a:xfrm>
            <a:off x="5215747" y="-730"/>
            <a:ext cx="6976253" cy="6858730"/>
          </a:xfrm>
          <a:prstGeom prst="rect">
            <a:avLst/>
          </a:prstGeom>
        </p:spPr>
      </p:pic>
      <p:pic>
        <p:nvPicPr>
          <p:cNvPr id="17" name="Picture 16" descr="Placeholder picture&#10;">
            <a:extLst>
              <a:ext uri="{FF2B5EF4-FFF2-40B4-BE49-F238E27FC236}">
                <a16:creationId xmlns:a16="http://schemas.microsoft.com/office/drawing/2014/main" id="{AD0B980F-349E-4855-8AD2-B1EA1AEEFB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19550" r="4254" b="3358"/>
          <a:stretch/>
        </p:blipFill>
        <p:spPr>
          <a:xfrm>
            <a:off x="5490123" y="272128"/>
            <a:ext cx="6405185" cy="6311675"/>
          </a:xfrm>
          <a:prstGeom prst="rect">
            <a:avLst/>
          </a:prstGeom>
        </p:spPr>
      </p:pic>
      <p:grpSp>
        <p:nvGrpSpPr>
          <p:cNvPr id="18" name="Group 17">
            <a:extLst>
              <a:ext uri="{FF2B5EF4-FFF2-40B4-BE49-F238E27FC236}">
                <a16:creationId xmlns:a16="http://schemas.microsoft.com/office/drawing/2014/main" id="{3FB924E0-B702-4F30-8145-4AADE48C8974}"/>
              </a:ext>
            </a:extLst>
          </p:cNvPr>
          <p:cNvGrpSpPr/>
          <p:nvPr userDrawn="1"/>
        </p:nvGrpSpPr>
        <p:grpSpPr>
          <a:xfrm>
            <a:off x="6446573" y="3427965"/>
            <a:ext cx="2997131" cy="3234814"/>
            <a:chOff x="7072775" y="4280585"/>
            <a:chExt cx="2002625" cy="2161440"/>
          </a:xfrm>
        </p:grpSpPr>
        <p:pic>
          <p:nvPicPr>
            <p:cNvPr id="24" name="Picture 23">
              <a:extLst>
                <a:ext uri="{FF2B5EF4-FFF2-40B4-BE49-F238E27FC236}">
                  <a16:creationId xmlns:a16="http://schemas.microsoft.com/office/drawing/2014/main" id="{8607395F-9A37-4015-83EE-281E8EA676C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167575" y="4280585"/>
              <a:ext cx="907825" cy="909864"/>
            </a:xfrm>
            <a:prstGeom prst="rect">
              <a:avLst/>
            </a:prstGeom>
          </p:spPr>
        </p:pic>
        <p:pic>
          <p:nvPicPr>
            <p:cNvPr id="25" name="Picture 24">
              <a:extLst>
                <a:ext uri="{FF2B5EF4-FFF2-40B4-BE49-F238E27FC236}">
                  <a16:creationId xmlns:a16="http://schemas.microsoft.com/office/drawing/2014/main" id="{80580C36-5E0B-47D5-AA33-9F373B4F052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072775" y="5190449"/>
              <a:ext cx="1548713" cy="1251576"/>
            </a:xfrm>
            <a:prstGeom prst="rect">
              <a:avLst/>
            </a:prstGeom>
          </p:spPr>
        </p:pic>
      </p:grpSp>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216016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photo icon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3"/>
          <a:stretch>
            <a:fillRect/>
          </a:stretch>
        </p:blipFill>
        <p:spPr>
          <a:xfrm>
            <a:off x="540045" y="3921496"/>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3811729"/>
            <a:ext cx="3028352" cy="338554"/>
          </a:xfrm>
          <a:prstGeom prst="rect">
            <a:avLst/>
          </a:prstGeom>
          <a:noFill/>
        </p:spPr>
        <p:txBody>
          <a:bodyPr wrap="square" lIns="0" tIns="0" rIns="0" bIns="0" rtlCol="0">
            <a:spAutoFit/>
          </a:bodyPr>
          <a:lstStyle/>
          <a:p>
            <a:pPr lvl="0"/>
            <a:r>
              <a:rPr lang="en-US" sz="2200"/>
              <a:t>Customer-Driven E+D</a:t>
            </a:r>
          </a:p>
        </p:txBody>
      </p:sp>
      <p:sp>
        <p:nvSpPr>
          <p:cNvPr id="23" name="Rectangle 22">
            <a:extLst>
              <a:ext uri="{FF2B5EF4-FFF2-40B4-BE49-F238E27FC236}">
                <a16:creationId xmlns:a16="http://schemas.microsoft.com/office/drawing/2014/main" id="{452596C4-823C-4BDB-A845-A7F310057404}"/>
              </a:ext>
            </a:extLst>
          </p:cNvPr>
          <p:cNvSpPr/>
          <p:nvPr userDrawn="1"/>
        </p:nvSpPr>
        <p:spPr bwMode="auto">
          <a:xfrm>
            <a:off x="10815320" y="5486082"/>
            <a:ext cx="1097280" cy="10972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C39D0D48-8852-424D-95F5-3CDFA065795E}"/>
              </a:ext>
            </a:extLst>
          </p:cNvPr>
          <p:cNvSpPr/>
          <p:nvPr userDrawn="1"/>
        </p:nvSpPr>
        <p:spPr bwMode="auto">
          <a:xfrm>
            <a:off x="5489575" y="274636"/>
            <a:ext cx="1097280" cy="10972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Picture Placeholder 24">
            <a:extLst>
              <a:ext uri="{FF2B5EF4-FFF2-40B4-BE49-F238E27FC236}">
                <a16:creationId xmlns:a16="http://schemas.microsoft.com/office/drawing/2014/main" id="{A236CB58-5B32-40EA-9128-03F132ED7F30}"/>
              </a:ext>
            </a:extLst>
          </p:cNvPr>
          <p:cNvSpPr>
            <a:spLocks noGrp="1"/>
          </p:cNvSpPr>
          <p:nvPr>
            <p:ph type="pic" sz="quarter" idx="10"/>
          </p:nvPr>
        </p:nvSpPr>
        <p:spPr>
          <a:xfrm>
            <a:off x="5489575" y="274636"/>
            <a:ext cx="6423025" cy="6308726"/>
          </a:xfrm>
          <a:custGeom>
            <a:avLst/>
            <a:gdLst>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0 w 6423025"/>
              <a:gd name="connsiteY8" fmla="*/ 0 h 6308726"/>
              <a:gd name="connsiteX9" fmla="*/ 1097280 w 6423025"/>
              <a:gd name="connsiteY9" fmla="*/ 0 h 6308726"/>
              <a:gd name="connsiteX10" fmla="*/ 1097280 w 6423025"/>
              <a:gd name="connsiteY10" fmla="*/ 1 h 6308726"/>
              <a:gd name="connsiteX11" fmla="*/ 0 w 6423025"/>
              <a:gd name="connsiteY11"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0 w 6423025"/>
              <a:gd name="connsiteY9" fmla="*/ 1 h 6308726"/>
              <a:gd name="connsiteX10" fmla="*/ 1097280 w 6423025"/>
              <a:gd name="connsiteY10" fmla="*/ 0 h 6308726"/>
              <a:gd name="connsiteX11" fmla="*/ 1097280 w 6423025"/>
              <a:gd name="connsiteY11" fmla="*/ 1 h 6308726"/>
              <a:gd name="connsiteX12" fmla="*/ 0 w 6423025"/>
              <a:gd name="connsiteY12"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1097280 w 6423025"/>
              <a:gd name="connsiteY9" fmla="*/ 1 h 6308726"/>
              <a:gd name="connsiteX10" fmla="*/ 1097280 w 6423025"/>
              <a:gd name="connsiteY10" fmla="*/ 0 h 6308726"/>
              <a:gd name="connsiteX11" fmla="*/ 1097280 w 6423025"/>
              <a:gd name="connsiteY11" fmla="*/ 1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25" h="6308726">
                <a:moveTo>
                  <a:pt x="1097280" y="1"/>
                </a:moveTo>
                <a:lnTo>
                  <a:pt x="6423025" y="1"/>
                </a:lnTo>
                <a:lnTo>
                  <a:pt x="6423025" y="5211446"/>
                </a:lnTo>
                <a:lnTo>
                  <a:pt x="5325745" y="5211446"/>
                </a:lnTo>
                <a:lnTo>
                  <a:pt x="5325745" y="6308726"/>
                </a:lnTo>
                <a:lnTo>
                  <a:pt x="0" y="6308726"/>
                </a:lnTo>
                <a:lnTo>
                  <a:pt x="0" y="1097280"/>
                </a:lnTo>
                <a:lnTo>
                  <a:pt x="1097280" y="1097280"/>
                </a:lnTo>
                <a:lnTo>
                  <a:pt x="1097280" y="1"/>
                </a:lnTo>
                <a:close/>
                <a:moveTo>
                  <a:pt x="1097280" y="1"/>
                </a:moveTo>
                <a:lnTo>
                  <a:pt x="1097280" y="0"/>
                </a:lnTo>
                <a:lnTo>
                  <a:pt x="1097280" y="1"/>
                </a:lnTo>
                <a:close/>
              </a:path>
            </a:pathLst>
          </a:custGeom>
          <a:blipFill>
            <a:blip r:embed="rId4"/>
            <a:stretch>
              <a:fillRect l="-72813" t="-9103" r="-1323" b="-9090"/>
            </a:stretch>
          </a:blipFill>
        </p:spPr>
        <p:txBody>
          <a:bodyPr wrap="square" anchor="ctr" anchorCtr="1">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lang="en-US" sz="1600" b="1" kern="1200" spc="0" baseline="0">
                <a:no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lang="en-US"/>
          </a:p>
        </p:txBody>
      </p:sp>
    </p:spTree>
    <p:extLst>
      <p:ext uri="{BB962C8B-B14F-4D97-AF65-F5344CB8AC3E}">
        <p14:creationId xmlns:p14="http://schemas.microsoft.com/office/powerpoint/2010/main" val="185300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8036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5713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7431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5938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0260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63C05EF9-A8CD-49BA-932D-F448E61D5E5F}"/>
              </a:ext>
            </a:extLst>
          </p:cNvPr>
          <p:cNvSpPr>
            <a:spLocks noGrp="1"/>
          </p:cNvSpPr>
          <p:nvPr>
            <p:ph type="body" sz="quarter" idx="10"/>
          </p:nvPr>
        </p:nvSpPr>
        <p:spPr>
          <a:xfrm>
            <a:off x="585218" y="1125538"/>
            <a:ext cx="11014075" cy="307777"/>
          </a:xfrm>
        </p:spPr>
        <p:txBody>
          <a:bodyPr/>
          <a:lstStyle>
            <a:lvl1pPr marL="0" indent="0">
              <a:buNone/>
              <a:defRPr sz="2000">
                <a:gradFill>
                  <a:gsLst>
                    <a:gs pos="69027">
                      <a:schemeClr val="accent3"/>
                    </a:gs>
                    <a:gs pos="48000">
                      <a:schemeClr val="accent3"/>
                    </a:gs>
                  </a:gsLst>
                  <a:lin ang="5400000" scaled="0"/>
                </a:gradFill>
              </a:defRPr>
            </a:lvl1pPr>
          </a:lstStyle>
          <a:p>
            <a:pPr lvl="0"/>
            <a:r>
              <a:rPr lang="en-US"/>
              <a:t>Click to edit Master text styles</a:t>
            </a:r>
          </a:p>
        </p:txBody>
      </p:sp>
    </p:spTree>
    <p:extLst>
      <p:ext uri="{BB962C8B-B14F-4D97-AF65-F5344CB8AC3E}">
        <p14:creationId xmlns:p14="http://schemas.microsoft.com/office/powerpoint/2010/main" val="3222461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subtitle with highlight">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2E2B4C38-6BB3-4BDB-A0A5-8D3747B9FD11}"/>
              </a:ext>
            </a:extLst>
          </p:cNvPr>
          <p:cNvPicPr>
            <a:picLocks noChangeAspect="1"/>
          </p:cNvPicPr>
          <p:nvPr userDrawn="1"/>
        </p:nvPicPr>
        <p:blipFill>
          <a:blip r:embed="rId2"/>
          <a:stretch>
            <a:fillRect/>
          </a:stretch>
        </p:blipFill>
        <p:spPr>
          <a:xfrm>
            <a:off x="592706" y="1158589"/>
            <a:ext cx="2005501" cy="274726"/>
          </a:xfrm>
          <a:prstGeom prst="rect">
            <a:avLst/>
          </a:prstGeom>
        </p:spPr>
      </p:pic>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63C05EF9-A8CD-49BA-932D-F448E61D5E5F}"/>
              </a:ext>
            </a:extLst>
          </p:cNvPr>
          <p:cNvSpPr>
            <a:spLocks noGrp="1"/>
          </p:cNvSpPr>
          <p:nvPr>
            <p:ph type="body" sz="quarter" idx="10"/>
          </p:nvPr>
        </p:nvSpPr>
        <p:spPr>
          <a:xfrm>
            <a:off x="585218" y="1125538"/>
            <a:ext cx="11014075" cy="307777"/>
          </a:xfrm>
        </p:spPr>
        <p:txBody>
          <a:bodyPr/>
          <a:lstStyle>
            <a:lvl1pPr marL="0" indent="0">
              <a:buNone/>
              <a:defRPr sz="2000">
                <a:gradFill>
                  <a:gsLst>
                    <a:gs pos="80531">
                      <a:schemeClr val="tx1"/>
                    </a:gs>
                    <a:gs pos="69027">
                      <a:schemeClr val="tx1"/>
                    </a:gs>
                  </a:gsLst>
                  <a:lin ang="5400000" scaled="0"/>
                </a:gradFill>
              </a:defRPr>
            </a:lvl1pPr>
          </a:lstStyle>
          <a:p>
            <a:pPr lvl="0"/>
            <a:r>
              <a:rPr lang="en-US"/>
              <a:t>Click to edit Master text styles</a:t>
            </a:r>
          </a:p>
        </p:txBody>
      </p:sp>
    </p:spTree>
    <p:extLst>
      <p:ext uri="{BB962C8B-B14F-4D97-AF65-F5344CB8AC3E}">
        <p14:creationId xmlns:p14="http://schemas.microsoft.com/office/powerpoint/2010/main" val="20539860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322148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762DC94-A68A-4888-8587-498B3927E223}"/>
              </a:ext>
            </a:extLst>
          </p:cNvPr>
          <p:cNvSpPr/>
          <p:nvPr userDrawn="1"/>
        </p:nvSpPr>
        <p:spPr bwMode="auto">
          <a:xfrm>
            <a:off x="5406571" y="2902857"/>
            <a:ext cx="1378857" cy="1378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6" name="Picture Placeholder 35">
            <a:extLst>
              <a:ext uri="{FF2B5EF4-FFF2-40B4-BE49-F238E27FC236}">
                <a16:creationId xmlns:a16="http://schemas.microsoft.com/office/drawing/2014/main" id="{13BF46F2-5F6C-4FDE-BD63-AB7F7B2A6D93}"/>
              </a:ext>
            </a:extLst>
          </p:cNvPr>
          <p:cNvSpPr>
            <a:spLocks noGrp="1"/>
          </p:cNvSpPr>
          <p:nvPr>
            <p:ph type="pic" sz="quarter" idx="11"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4281714 h 6858000"/>
              <a:gd name="connsiteX5" fmla="*/ 689428 w 6096000"/>
              <a:gd name="connsiteY5" fmla="*/ 4281714 h 6858000"/>
              <a:gd name="connsiteX6" fmla="*/ 689428 w 6096000"/>
              <a:gd name="connsiteY6" fmla="*/ 2902857 h 6858000"/>
              <a:gd name="connsiteX7" fmla="*/ 0 w 6096000"/>
              <a:gd name="connsiteY7" fmla="*/ 29028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0" y="6858000"/>
                </a:lnTo>
                <a:lnTo>
                  <a:pt x="0" y="4281714"/>
                </a:lnTo>
                <a:lnTo>
                  <a:pt x="689428" y="4281714"/>
                </a:lnTo>
                <a:lnTo>
                  <a:pt x="689428" y="2902857"/>
                </a:lnTo>
                <a:lnTo>
                  <a:pt x="0" y="2902857"/>
                </a:lnTo>
                <a:close/>
              </a:path>
            </a:pathLst>
          </a:custGeom>
          <a:blipFill>
            <a:blip r:embed="rId2"/>
            <a:srcRect/>
            <a:stretch>
              <a:fillRect l="-40089" r="-28661"/>
            </a:stretch>
          </a:blipFill>
        </p:spPr>
        <p:txBody>
          <a:bodyPr wrap="square" anchor="ctr" anchorCtr="1">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lang="en-US" sz="1600" b="1" kern="1200" spc="0" baseline="0" dirty="0">
                <a:solidFill>
                  <a:srgbClr val="FFFFFF"/>
                </a:solid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a:t>Drag &amp; drop your photo here </a:t>
            </a:r>
            <a:br>
              <a:rPr lang="en-US"/>
            </a:br>
            <a:r>
              <a:rPr lang="en-US"/>
              <a:t>or click or tap icon below </a:t>
            </a:r>
            <a:br>
              <a:rPr lang="en-US"/>
            </a:br>
            <a:r>
              <a:rPr lang="en-US"/>
              <a:t>to insert</a:t>
            </a:r>
          </a:p>
          <a:p>
            <a:endParaRPr lang="en-US"/>
          </a:p>
        </p:txBody>
      </p:sp>
    </p:spTree>
    <p:extLst>
      <p:ext uri="{BB962C8B-B14F-4D97-AF65-F5344CB8AC3E}">
        <p14:creationId xmlns:p14="http://schemas.microsoft.com/office/powerpoint/2010/main" val="32129401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5EC8E4FF-98D6-44CF-808E-F6E3CF640162}"/>
              </a:ext>
            </a:extLst>
          </p:cNvPr>
          <p:cNvSpPr/>
          <p:nvPr userDrawn="1"/>
        </p:nvSpPr>
        <p:spPr bwMode="auto">
          <a:xfrm>
            <a:off x="5128009" y="2902857"/>
            <a:ext cx="1378857" cy="1378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FE04AB78-3716-4DCE-88A3-4C6ED4D724D7}"/>
              </a:ext>
            </a:extLst>
          </p:cNvPr>
          <p:cNvSpPr>
            <a:spLocks noGrp="1"/>
          </p:cNvSpPr>
          <p:nvPr>
            <p:ph type="pic" sz="quarter" idx="11" hasCustomPrompt="1"/>
          </p:nvPr>
        </p:nvSpPr>
        <p:spPr bwMode="gray">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296229 h 6858000"/>
              <a:gd name="connsiteX5" fmla="*/ 1161144 w 6858000"/>
              <a:gd name="connsiteY5" fmla="*/ 4296229 h 6858000"/>
              <a:gd name="connsiteX6" fmla="*/ 1161144 w 6858000"/>
              <a:gd name="connsiteY6" fmla="*/ 2888343 h 6858000"/>
              <a:gd name="connsiteX7" fmla="*/ 0 w 6858000"/>
              <a:gd name="connsiteY7" fmla="*/ 28883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858000">
                <a:moveTo>
                  <a:pt x="0" y="0"/>
                </a:moveTo>
                <a:lnTo>
                  <a:pt x="6858000" y="0"/>
                </a:lnTo>
                <a:lnTo>
                  <a:pt x="6858000" y="6858000"/>
                </a:lnTo>
                <a:lnTo>
                  <a:pt x="0" y="6858000"/>
                </a:lnTo>
                <a:lnTo>
                  <a:pt x="0" y="4296229"/>
                </a:lnTo>
                <a:lnTo>
                  <a:pt x="1161144" y="4296229"/>
                </a:lnTo>
                <a:lnTo>
                  <a:pt x="1161144" y="2888343"/>
                </a:lnTo>
                <a:lnTo>
                  <a:pt x="0" y="2888343"/>
                </a:lnTo>
                <a:close/>
              </a:path>
            </a:pathLst>
          </a:custGeom>
          <a:blipFill>
            <a:blip r:embed="rId2"/>
            <a:srcRect/>
            <a:stretch>
              <a:fillRect l="-29444" r="-20556"/>
            </a:stretch>
          </a:blipFill>
        </p:spPr>
        <p:txBody>
          <a:bodyPr wrap="square"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422804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FE0F4110-799C-4578-B2BA-E0295586C7D4}"/>
              </a:ext>
            </a:extLst>
          </p:cNvPr>
          <p:cNvSpPr>
            <a:spLocks noGrp="1"/>
          </p:cNvSpPr>
          <p:nvPr>
            <p:ph type="pic" sz="quarter" idx="11" hasCustomPrompt="1"/>
          </p:nvPr>
        </p:nvSpPr>
        <p:spPr bwMode="gray">
          <a:xfrm>
            <a:off x="0" y="0"/>
            <a:ext cx="12192000" cy="4572000"/>
          </a:xfrm>
          <a:blipFill>
            <a:blip r:embed="rId2"/>
            <a:srcRect/>
            <a:stretch>
              <a:fillRect t="-23333" b="-54445"/>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79188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8BE4AE2-B0FD-4DBA-BFF3-4769DD13A98A}"/>
              </a:ext>
            </a:extLst>
          </p:cNvPr>
          <p:cNvSpPr>
            <a:spLocks noGrp="1"/>
          </p:cNvSpPr>
          <p:nvPr>
            <p:ph type="pic" sz="quarter" idx="11" hasCustomPrompt="1"/>
          </p:nvPr>
        </p:nvSpPr>
        <p:spPr bwMode="gray">
          <a:xfrm>
            <a:off x="0" y="2286000"/>
            <a:ext cx="12192000" cy="4572000"/>
          </a:xfrm>
          <a:blipFill>
            <a:blip r:embed="rId2"/>
            <a:srcRect/>
            <a:stretch>
              <a:fillRect t="-23333" b="-54445"/>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41320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rcRect/>
            <a:stretch>
              <a:fillRect t="-1491" b="-1491"/>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rcRect/>
            <a:stretch>
              <a:fillRect t="-1491" b="-1491"/>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081059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rcRect/>
            <a:stretch>
              <a:fillRect l="-35861" r="-14139"/>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rcRect/>
            <a:stretch>
              <a:fillRect l="-34190" r="-15810"/>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rcRect/>
            <a:stretch>
              <a:fillRect l="-33158" r="-16842"/>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456930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rcRect/>
            <a:stretch>
              <a:fillRect l="-37607" r="-12393"/>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635383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1766962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1107996"/>
          </a:xfrm>
        </p:spPr>
        <p:txBody>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28575">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0596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9099256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A person walking down a dirt road&#10;&#10;Description automatically generated">
            <a:extLst>
              <a:ext uri="{FF2B5EF4-FFF2-40B4-BE49-F238E27FC236}">
                <a16:creationId xmlns:a16="http://schemas.microsoft.com/office/drawing/2014/main" id="{55BF23F6-0823-4F82-A7C6-B728E32370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362" r="48390"/>
          <a:stretch/>
        </p:blipFill>
        <p:spPr>
          <a:xfrm flipH="1">
            <a:off x="421108" y="0"/>
            <a:ext cx="5223567" cy="6858000"/>
          </a:xfrm>
          <a:prstGeom prst="rect">
            <a:avLst/>
          </a:prstGeom>
        </p:spPr>
      </p:pic>
      <p:sp>
        <p:nvSpPr>
          <p:cNvPr id="2" name="Title 1"/>
          <p:cNvSpPr>
            <a:spLocks noGrp="1"/>
          </p:cNvSpPr>
          <p:nvPr>
            <p:ph type="title" hasCustomPrompt="1"/>
          </p:nvPr>
        </p:nvSpPr>
        <p:spPr>
          <a:xfrm>
            <a:off x="7222279" y="2977823"/>
            <a:ext cx="4548611" cy="553998"/>
          </a:xfrm>
          <a:noFill/>
        </p:spPr>
        <p:txBody>
          <a:bodyPr wrap="square"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222279" y="3977319"/>
            <a:ext cx="45486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19" name="Picture 18" descr="A picture containing animal&#10;&#10;Description automatically generated">
            <a:extLst>
              <a:ext uri="{FF2B5EF4-FFF2-40B4-BE49-F238E27FC236}">
                <a16:creationId xmlns:a16="http://schemas.microsoft.com/office/drawing/2014/main" id="{1AE7F1ED-6F1C-4B12-89D2-C2238FDF14A4}"/>
              </a:ext>
            </a:extLst>
          </p:cNvPr>
          <p:cNvPicPr>
            <a:picLocks noChangeAspect="1"/>
          </p:cNvPicPr>
          <p:nvPr userDrawn="1"/>
        </p:nvPicPr>
        <p:blipFill>
          <a:blip r:embed="rId3"/>
          <a:stretch>
            <a:fillRect/>
          </a:stretch>
        </p:blipFill>
        <p:spPr>
          <a:xfrm>
            <a:off x="6096000" y="2946400"/>
            <a:ext cx="1034963" cy="629602"/>
          </a:xfrm>
          <a:prstGeom prst="rect">
            <a:avLst/>
          </a:prstGeom>
        </p:spPr>
      </p:pic>
      <p:sp>
        <p:nvSpPr>
          <p:cNvPr id="20" name="Rectangle 19">
            <a:extLst>
              <a:ext uri="{FF2B5EF4-FFF2-40B4-BE49-F238E27FC236}">
                <a16:creationId xmlns:a16="http://schemas.microsoft.com/office/drawing/2014/main" id="{9FC9C188-7C81-4798-86E4-A46A99116799}"/>
              </a:ext>
            </a:extLst>
          </p:cNvPr>
          <p:cNvSpPr/>
          <p:nvPr userDrawn="1"/>
        </p:nvSpPr>
        <p:spPr bwMode="auto">
          <a:xfrm rot="21599092">
            <a:off x="5530984" y="1753236"/>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7975D921-CFF0-4EE5-A8C0-1160D09AF1BE}"/>
              </a:ext>
            </a:extLst>
          </p:cNvPr>
          <p:cNvSpPr/>
          <p:nvPr userDrawn="1"/>
        </p:nvSpPr>
        <p:spPr bwMode="auto">
          <a:xfrm rot="21599092">
            <a:off x="5530984" y="4582161"/>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02F874D5-2658-4CD1-BB6E-8AFAE8D39B3F}"/>
              </a:ext>
            </a:extLst>
          </p:cNvPr>
          <p:cNvSpPr/>
          <p:nvPr userDrawn="1"/>
        </p:nvSpPr>
        <p:spPr bwMode="auto">
          <a:xfrm rot="21599092">
            <a:off x="260542" y="368936"/>
            <a:ext cx="274320" cy="2225009"/>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77F4EEB-8BC1-4F24-8AC5-E686CDF295EE}"/>
              </a:ext>
            </a:extLst>
          </p:cNvPr>
          <p:cNvSpPr/>
          <p:nvPr userDrawn="1"/>
        </p:nvSpPr>
        <p:spPr bwMode="auto">
          <a:xfrm rot="21599092">
            <a:off x="260560" y="3775998"/>
            <a:ext cx="274320" cy="1202998"/>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24" descr="A close up of a logo&#10;&#10;Description automatically generated">
            <a:extLst>
              <a:ext uri="{FF2B5EF4-FFF2-40B4-BE49-F238E27FC236}">
                <a16:creationId xmlns:a16="http://schemas.microsoft.com/office/drawing/2014/main" id="{F4CEE23C-D84E-4AC4-9722-530D9686FF81}"/>
              </a:ext>
            </a:extLst>
          </p:cNvPr>
          <p:cNvPicPr>
            <a:picLocks noChangeAspect="1"/>
          </p:cNvPicPr>
          <p:nvPr userDrawn="1"/>
        </p:nvPicPr>
        <p:blipFill>
          <a:blip r:embed="rId4"/>
          <a:stretch>
            <a:fillRect/>
          </a:stretch>
        </p:blipFill>
        <p:spPr>
          <a:xfrm>
            <a:off x="2706536" y="5260641"/>
            <a:ext cx="1246608" cy="1102691"/>
          </a:xfrm>
          <a:prstGeom prst="rect">
            <a:avLst/>
          </a:prstGeom>
        </p:spPr>
      </p:pic>
    </p:spTree>
    <p:extLst>
      <p:ext uri="{BB962C8B-B14F-4D97-AF65-F5344CB8AC3E}">
        <p14:creationId xmlns:p14="http://schemas.microsoft.com/office/powerpoint/2010/main" val="990627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977823"/>
            <a:ext cx="9144000" cy="553998"/>
          </a:xfrm>
          <a:noFill/>
        </p:spPr>
        <p:txBody>
          <a:bodyPr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524000"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CE6A775E-3419-49FE-B2AE-C7E2B61E5F9A}"/>
              </a:ext>
            </a:extLst>
          </p:cNvPr>
          <p:cNvPicPr>
            <a:picLocks noChangeAspect="1"/>
          </p:cNvPicPr>
          <p:nvPr userDrawn="1"/>
        </p:nvPicPr>
        <p:blipFill>
          <a:blip r:embed="rId2"/>
          <a:stretch>
            <a:fillRect/>
          </a:stretch>
        </p:blipFill>
        <p:spPr>
          <a:xfrm>
            <a:off x="866526" y="2864444"/>
            <a:ext cx="560953" cy="459158"/>
          </a:xfrm>
          <a:prstGeom prst="rect">
            <a:avLst/>
          </a:prstGeom>
        </p:spPr>
      </p:pic>
      <p:pic>
        <p:nvPicPr>
          <p:cNvPr id="7" name="Picture 6" descr="A close up of a logo&#10;&#10;Description automatically generated">
            <a:extLst>
              <a:ext uri="{FF2B5EF4-FFF2-40B4-BE49-F238E27FC236}">
                <a16:creationId xmlns:a16="http://schemas.microsoft.com/office/drawing/2014/main" id="{311655BF-6F20-4F51-BCDC-06D83A92AF9F}"/>
              </a:ext>
            </a:extLst>
          </p:cNvPr>
          <p:cNvPicPr>
            <a:picLocks noChangeAspect="1"/>
          </p:cNvPicPr>
          <p:nvPr userDrawn="1"/>
        </p:nvPicPr>
        <p:blipFill rotWithShape="1">
          <a:blip r:embed="rId3"/>
          <a:srcRect r="50178"/>
          <a:stretch/>
        </p:blipFill>
        <p:spPr>
          <a:xfrm>
            <a:off x="928915" y="3570513"/>
            <a:ext cx="1741714" cy="1009883"/>
          </a:xfrm>
          <a:prstGeom prst="rect">
            <a:avLst/>
          </a:prstGeom>
        </p:spPr>
      </p:pic>
      <p:pic>
        <p:nvPicPr>
          <p:cNvPr id="8" name="Picture 7" descr="A close up of a logo&#10;&#10;Description automatically generated">
            <a:extLst>
              <a:ext uri="{FF2B5EF4-FFF2-40B4-BE49-F238E27FC236}">
                <a16:creationId xmlns:a16="http://schemas.microsoft.com/office/drawing/2014/main" id="{5915B0C8-1FD7-48DF-B4A9-845A482F26B4}"/>
              </a:ext>
            </a:extLst>
          </p:cNvPr>
          <p:cNvPicPr>
            <a:picLocks noChangeAspect="1"/>
          </p:cNvPicPr>
          <p:nvPr userDrawn="1"/>
        </p:nvPicPr>
        <p:blipFill rotWithShape="1">
          <a:blip r:embed="rId3"/>
          <a:srcRect r="50178"/>
          <a:stretch/>
        </p:blipFill>
        <p:spPr>
          <a:xfrm flipH="1">
            <a:off x="2912146" y="3570513"/>
            <a:ext cx="1741714" cy="1009883"/>
          </a:xfrm>
          <a:prstGeom prst="rect">
            <a:avLst/>
          </a:prstGeom>
        </p:spPr>
      </p:pic>
    </p:spTree>
    <p:extLst>
      <p:ext uri="{BB962C8B-B14F-4D97-AF65-F5344CB8AC3E}">
        <p14:creationId xmlns:p14="http://schemas.microsoft.com/office/powerpoint/2010/main" val="63594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A person lying on a rock&#10;&#10;Description automatically generated">
            <a:extLst>
              <a:ext uri="{FF2B5EF4-FFF2-40B4-BE49-F238E27FC236}">
                <a16:creationId xmlns:a16="http://schemas.microsoft.com/office/drawing/2014/main" id="{7D76606F-1209-487A-913F-1E57EC296E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110" y="0"/>
            <a:ext cx="5224948" cy="6858000"/>
          </a:xfrm>
          <a:prstGeom prst="rect">
            <a:avLst/>
          </a:prstGeom>
        </p:spPr>
      </p:pic>
      <p:sp>
        <p:nvSpPr>
          <p:cNvPr id="2" name="Title 1"/>
          <p:cNvSpPr>
            <a:spLocks noGrp="1"/>
          </p:cNvSpPr>
          <p:nvPr>
            <p:ph type="title" hasCustomPrompt="1"/>
          </p:nvPr>
        </p:nvSpPr>
        <p:spPr>
          <a:xfrm>
            <a:off x="7222279" y="2980408"/>
            <a:ext cx="4548610" cy="553998"/>
          </a:xfrm>
          <a:noFill/>
        </p:spPr>
        <p:txBody>
          <a:bodyPr wrap="square"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Section title</a:t>
            </a:r>
          </a:p>
        </p:txBody>
      </p:sp>
      <p:pic>
        <p:nvPicPr>
          <p:cNvPr id="5" name="Picture 4" descr="A picture containing animal&#10;&#10;Description automatically generated">
            <a:extLst>
              <a:ext uri="{FF2B5EF4-FFF2-40B4-BE49-F238E27FC236}">
                <a16:creationId xmlns:a16="http://schemas.microsoft.com/office/drawing/2014/main" id="{1241BE7B-A7C7-4FDB-B823-197FA8A486D0}"/>
              </a:ext>
            </a:extLst>
          </p:cNvPr>
          <p:cNvPicPr>
            <a:picLocks noChangeAspect="1"/>
          </p:cNvPicPr>
          <p:nvPr userDrawn="1"/>
        </p:nvPicPr>
        <p:blipFill>
          <a:blip r:embed="rId3"/>
          <a:stretch>
            <a:fillRect/>
          </a:stretch>
        </p:blipFill>
        <p:spPr>
          <a:xfrm>
            <a:off x="6096000" y="2946400"/>
            <a:ext cx="1034963" cy="629602"/>
          </a:xfrm>
          <a:prstGeom prst="rect">
            <a:avLst/>
          </a:prstGeom>
        </p:spPr>
      </p:pic>
      <p:sp>
        <p:nvSpPr>
          <p:cNvPr id="6" name="Rectangle 5">
            <a:extLst>
              <a:ext uri="{FF2B5EF4-FFF2-40B4-BE49-F238E27FC236}">
                <a16:creationId xmlns:a16="http://schemas.microsoft.com/office/drawing/2014/main" id="{8B5559D5-2F9F-46CB-9745-96116CFD717C}"/>
              </a:ext>
            </a:extLst>
          </p:cNvPr>
          <p:cNvSpPr/>
          <p:nvPr userDrawn="1"/>
        </p:nvSpPr>
        <p:spPr bwMode="auto">
          <a:xfrm rot="21599092">
            <a:off x="5530984" y="1753236"/>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7B887554-99D3-4CEF-8768-DEA4871109B9}"/>
              </a:ext>
            </a:extLst>
          </p:cNvPr>
          <p:cNvSpPr/>
          <p:nvPr userDrawn="1"/>
        </p:nvSpPr>
        <p:spPr bwMode="auto">
          <a:xfrm rot="21599092">
            <a:off x="5530984" y="4582161"/>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21A0837C-9947-4E7D-94DA-EDADE2DD0246}"/>
              </a:ext>
            </a:extLst>
          </p:cNvPr>
          <p:cNvSpPr/>
          <p:nvPr userDrawn="1"/>
        </p:nvSpPr>
        <p:spPr bwMode="auto">
          <a:xfrm rot="21599092">
            <a:off x="260542" y="368936"/>
            <a:ext cx="274320" cy="2225009"/>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C9BDC7FD-BBE3-47F8-BE8D-18E6DF995046}"/>
              </a:ext>
            </a:extLst>
          </p:cNvPr>
          <p:cNvSpPr/>
          <p:nvPr userDrawn="1"/>
        </p:nvSpPr>
        <p:spPr bwMode="auto">
          <a:xfrm rot="21599092">
            <a:off x="260560" y="3775998"/>
            <a:ext cx="274320" cy="1202998"/>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a:extLst>
              <a:ext uri="{FF2B5EF4-FFF2-40B4-BE49-F238E27FC236}">
                <a16:creationId xmlns:a16="http://schemas.microsoft.com/office/drawing/2014/main" id="{14B524F7-A9C0-4856-AE54-C7DFB8E6A562}"/>
              </a:ext>
            </a:extLst>
          </p:cNvPr>
          <p:cNvPicPr>
            <a:picLocks noChangeAspect="1"/>
          </p:cNvPicPr>
          <p:nvPr userDrawn="1"/>
        </p:nvPicPr>
        <p:blipFill>
          <a:blip r:embed="rId4"/>
          <a:stretch>
            <a:fillRect/>
          </a:stretch>
        </p:blipFill>
        <p:spPr>
          <a:xfrm>
            <a:off x="2268313" y="917184"/>
            <a:ext cx="3194508" cy="2029216"/>
          </a:xfrm>
          <a:prstGeom prst="rect">
            <a:avLst/>
          </a:prstGeom>
        </p:spPr>
      </p:pic>
    </p:spTree>
    <p:extLst>
      <p:ext uri="{BB962C8B-B14F-4D97-AF65-F5344CB8AC3E}">
        <p14:creationId xmlns:p14="http://schemas.microsoft.com/office/powerpoint/2010/main" val="1950242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980408"/>
            <a:ext cx="9144000" cy="553998"/>
          </a:xfrm>
          <a:noFill/>
        </p:spPr>
        <p:txBody>
          <a:bodyPr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Section title</a:t>
            </a:r>
          </a:p>
        </p:txBody>
      </p:sp>
      <p:pic>
        <p:nvPicPr>
          <p:cNvPr id="3" name="Picture 2" descr="A picture containing animal&#10;&#10;Description automatically generated">
            <a:extLst>
              <a:ext uri="{FF2B5EF4-FFF2-40B4-BE49-F238E27FC236}">
                <a16:creationId xmlns:a16="http://schemas.microsoft.com/office/drawing/2014/main" id="{CBB8D9A6-466D-4985-A3B6-455C0C5BE67B}"/>
              </a:ext>
            </a:extLst>
          </p:cNvPr>
          <p:cNvPicPr>
            <a:picLocks noChangeAspect="1"/>
          </p:cNvPicPr>
          <p:nvPr userDrawn="1"/>
        </p:nvPicPr>
        <p:blipFill>
          <a:blip r:embed="rId2"/>
          <a:stretch>
            <a:fillRect/>
          </a:stretch>
        </p:blipFill>
        <p:spPr>
          <a:xfrm>
            <a:off x="356616" y="2946400"/>
            <a:ext cx="1034963" cy="629602"/>
          </a:xfrm>
          <a:prstGeom prst="rect">
            <a:avLst/>
          </a:prstGeom>
        </p:spPr>
      </p:pic>
      <p:pic>
        <p:nvPicPr>
          <p:cNvPr id="4" name="Picture 3" descr="A close up of a logo&#10;&#10;Description automatically generated">
            <a:extLst>
              <a:ext uri="{FF2B5EF4-FFF2-40B4-BE49-F238E27FC236}">
                <a16:creationId xmlns:a16="http://schemas.microsoft.com/office/drawing/2014/main" id="{0F3CAC78-8A40-485F-B620-2EB2D248AE83}"/>
              </a:ext>
            </a:extLst>
          </p:cNvPr>
          <p:cNvPicPr>
            <a:picLocks noChangeAspect="1"/>
          </p:cNvPicPr>
          <p:nvPr userDrawn="1"/>
        </p:nvPicPr>
        <p:blipFill>
          <a:blip r:embed="rId3"/>
          <a:stretch>
            <a:fillRect/>
          </a:stretch>
        </p:blipFill>
        <p:spPr>
          <a:xfrm>
            <a:off x="1524000" y="3779202"/>
            <a:ext cx="4714525" cy="501670"/>
          </a:xfrm>
          <a:prstGeom prst="rect">
            <a:avLst/>
          </a:prstGeom>
        </p:spPr>
      </p:pic>
    </p:spTree>
    <p:extLst>
      <p:ext uri="{BB962C8B-B14F-4D97-AF65-F5344CB8AC3E}">
        <p14:creationId xmlns:p14="http://schemas.microsoft.com/office/powerpoint/2010/main" val="142606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4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8823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0009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5" name="Title 4">
            <a:extLst>
              <a:ext uri="{FF2B5EF4-FFF2-40B4-BE49-F238E27FC236}">
                <a16:creationId xmlns:a16="http://schemas.microsoft.com/office/drawing/2014/main" id="{6085F4DE-58FB-443B-95F0-908B7FBEF683}"/>
              </a:ext>
            </a:extLst>
          </p:cNvPr>
          <p:cNvSpPr txBox="1">
            <a:spLocks/>
          </p:cNvSpPr>
          <p:nvPr userDrawn="1"/>
        </p:nvSpPr>
        <p:spPr>
          <a:xfrm>
            <a:off x="1819188" y="4640770"/>
            <a:ext cx="3867623" cy="43088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98230">
                      <a:schemeClr val="tx1"/>
                    </a:gs>
                    <a:gs pos="84956">
                      <a:schemeClr val="tx1"/>
                    </a:gs>
                  </a:gsLst>
                  <a:lin ang="5400000" scaled="0"/>
                </a:gradFill>
                <a:effectLst/>
                <a:latin typeface="+mj-lt"/>
                <a:ea typeface="+mn-ea"/>
                <a:cs typeface="Segoe UI" pitchFamily="34" charset="0"/>
              </a:defRPr>
            </a:lvl1pPr>
          </a:lstStyle>
          <a:p>
            <a:r>
              <a:rPr lang="en-US" sz="2800"/>
              <a:t>aka.ms/customer-driven</a:t>
            </a:r>
          </a:p>
        </p:txBody>
      </p:sp>
      <p:pic>
        <p:nvPicPr>
          <p:cNvPr id="6" name="Picture 5" descr="A picture containing animal&#10;&#10;Description automatically generated">
            <a:extLst>
              <a:ext uri="{FF2B5EF4-FFF2-40B4-BE49-F238E27FC236}">
                <a16:creationId xmlns:a16="http://schemas.microsoft.com/office/drawing/2014/main" id="{8A629286-69A0-4BF2-8D2E-21E4E1EF2A2A}"/>
              </a:ext>
            </a:extLst>
          </p:cNvPr>
          <p:cNvPicPr>
            <a:picLocks noChangeAspect="1"/>
          </p:cNvPicPr>
          <p:nvPr userDrawn="1"/>
        </p:nvPicPr>
        <p:blipFill>
          <a:blip r:embed="rId3"/>
          <a:stretch>
            <a:fillRect/>
          </a:stretch>
        </p:blipFill>
        <p:spPr>
          <a:xfrm>
            <a:off x="584200" y="4541413"/>
            <a:ext cx="1034963" cy="629602"/>
          </a:xfrm>
          <a:prstGeom prst="rect">
            <a:avLst/>
          </a:prstGeom>
        </p:spPr>
      </p:pic>
    </p:spTree>
    <p:extLst>
      <p:ext uri="{BB962C8B-B14F-4D97-AF65-F5344CB8AC3E}">
        <p14:creationId xmlns:p14="http://schemas.microsoft.com/office/powerpoint/2010/main" val="12319848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6848193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C92D-3A45-4789-8D18-589387C80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AEC068-4179-48AE-B181-9876C7232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4F64C-96D6-4D45-9A1A-FEAC56425C7A}"/>
              </a:ext>
            </a:extLst>
          </p:cNvPr>
          <p:cNvSpPr>
            <a:spLocks noGrp="1"/>
          </p:cNvSpPr>
          <p:nvPr>
            <p:ph type="dt" sz="half" idx="10"/>
          </p:nvPr>
        </p:nvSpPr>
        <p:spPr/>
        <p:txBody>
          <a:bodyPr/>
          <a:lstStyle/>
          <a:p>
            <a:fld id="{385B93CA-303F-476A-872B-3122BB57AEF1}" type="datetimeFigureOut">
              <a:rPr lang="en-US" smtClean="0"/>
              <a:t>11/18/2020</a:t>
            </a:fld>
            <a:endParaRPr lang="en-US"/>
          </a:p>
        </p:txBody>
      </p:sp>
      <p:sp>
        <p:nvSpPr>
          <p:cNvPr id="5" name="Footer Placeholder 4">
            <a:extLst>
              <a:ext uri="{FF2B5EF4-FFF2-40B4-BE49-F238E27FC236}">
                <a16:creationId xmlns:a16="http://schemas.microsoft.com/office/drawing/2014/main" id="{F0D78095-1D69-4EED-95B1-11AEE37EA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165F1-A139-4E88-B8FE-852B13B17D09}"/>
              </a:ext>
            </a:extLst>
          </p:cNvPr>
          <p:cNvSpPr>
            <a:spLocks noGrp="1"/>
          </p:cNvSpPr>
          <p:nvPr>
            <p:ph type="sldNum" sz="quarter" idx="12"/>
          </p:nvPr>
        </p:nvSpPr>
        <p:spPr/>
        <p:txBody>
          <a:bodyPr/>
          <a:lstStyle/>
          <a:p>
            <a:fld id="{16CD220F-7CBB-4FF1-84DB-03F93C3DEE62}" type="slidenum">
              <a:rPr lang="en-US" smtClean="0"/>
              <a:t>‹#›</a:t>
            </a:fld>
            <a:endParaRPr lang="en-US"/>
          </a:p>
        </p:txBody>
      </p:sp>
    </p:spTree>
    <p:extLst>
      <p:ext uri="{BB962C8B-B14F-4D97-AF65-F5344CB8AC3E}">
        <p14:creationId xmlns:p14="http://schemas.microsoft.com/office/powerpoint/2010/main" val="28625227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284141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888479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822884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419226732"/>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053601030"/>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30164737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21946355"/>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298331199"/>
      </p:ext>
    </p:extLst>
  </p:cSld>
  <p:clrMapOvr>
    <a:masterClrMapping/>
  </p:clrMapOvr>
  <p:transition>
    <p:fade/>
  </p:transition>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790095518"/>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82285958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9425777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196490755"/>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18275872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42273181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3496524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7740953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295473"/>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566346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513896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4"/>
            <a:ext cx="6669658" cy="387837"/>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3019281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C6C0-BB18-4218-8308-6822C97230A8}"/>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7C38F5B-F52E-41BE-870C-340A75FAA74F}"/>
              </a:ext>
            </a:extLst>
          </p:cNvPr>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9C2E7F-B22B-4A19-80EE-5ADEC2D8DB97}"/>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5" name="Footer Placeholder 4">
            <a:extLst>
              <a:ext uri="{FF2B5EF4-FFF2-40B4-BE49-F238E27FC236}">
                <a16:creationId xmlns:a16="http://schemas.microsoft.com/office/drawing/2014/main" id="{AEDAD9E4-24AE-43B6-9F98-2344E8351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D79B6-32E9-4693-A57E-0365D80DF9C7}"/>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4003364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B9A1-3324-48C4-B10D-5CE3BFE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986EA-E774-4D33-BF68-7005592F55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EDA09-A965-4F02-81EC-13291465505D}"/>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5" name="Footer Placeholder 4">
            <a:extLst>
              <a:ext uri="{FF2B5EF4-FFF2-40B4-BE49-F238E27FC236}">
                <a16:creationId xmlns:a16="http://schemas.microsoft.com/office/drawing/2014/main" id="{52AEC63C-8054-4921-AAE6-CFCFF35A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B9A47-CF83-4C08-AD25-40A0772E2422}"/>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28143458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0B67-1426-4546-803E-7157409EFF96}"/>
              </a:ext>
            </a:extLst>
          </p:cNvPr>
          <p:cNvSpPr>
            <a:spLocks noGrp="1"/>
          </p:cNvSpPr>
          <p:nvPr>
            <p:ph type="title"/>
          </p:nvPr>
        </p:nvSpPr>
        <p:spPr>
          <a:xfrm>
            <a:off x="831850" y="1709739"/>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39AAE8B6-8848-4438-83C3-6B89F900ED0D}"/>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3A95C-4A0C-42A4-A65F-9898E9D67D13}"/>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5" name="Footer Placeholder 4">
            <a:extLst>
              <a:ext uri="{FF2B5EF4-FFF2-40B4-BE49-F238E27FC236}">
                <a16:creationId xmlns:a16="http://schemas.microsoft.com/office/drawing/2014/main" id="{3928A027-693A-4440-95BC-73AC64641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FA48D-AB22-4E68-9351-DEC1B2376CE5}"/>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40242460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D55C-49A0-4E80-AF7D-1DD97BD32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A665B-19D2-4FBC-ABCF-2EC7FCEE0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AAD79-23F8-4409-BCE8-A388A27530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7C09C4-CC6E-4CE6-A373-8ECE4193A5A8}"/>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6" name="Footer Placeholder 5">
            <a:extLst>
              <a:ext uri="{FF2B5EF4-FFF2-40B4-BE49-F238E27FC236}">
                <a16:creationId xmlns:a16="http://schemas.microsoft.com/office/drawing/2014/main" id="{24749019-3D22-4E0C-9D22-F05426004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09DC0-19B7-4F58-B460-7CB19BFB5215}"/>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38196665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DD33-106C-4DAD-B144-E7D07422C57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FADA82-3FB1-4F15-B86C-5D65CF278182}"/>
              </a:ext>
            </a:extLst>
          </p:cNvPr>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B3BD82-CB4F-4B43-94A9-E12EA71883F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3EEB2-4E2A-4C96-8341-78804566F0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7B8BB6-7A02-455C-973E-EC7823575B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155773-AD73-4C22-B4D9-E0C35DFDF6C5}"/>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8" name="Footer Placeholder 7">
            <a:extLst>
              <a:ext uri="{FF2B5EF4-FFF2-40B4-BE49-F238E27FC236}">
                <a16:creationId xmlns:a16="http://schemas.microsoft.com/office/drawing/2014/main" id="{6B0D4735-A5C8-47FD-8742-3C77FA5A40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5715FF-69E4-4B2A-8248-0472D87E6183}"/>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13216458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FAF2-22F7-4055-95F1-5468E2C6D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6F54F7-3C9C-4569-8593-EA93E9DD7BE9}"/>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4" name="Footer Placeholder 3">
            <a:extLst>
              <a:ext uri="{FF2B5EF4-FFF2-40B4-BE49-F238E27FC236}">
                <a16:creationId xmlns:a16="http://schemas.microsoft.com/office/drawing/2014/main" id="{3EFA4CBA-99DC-41DB-AFE1-5C19CEBB90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9EAB80-DE8F-4B78-9A71-782532B203E4}"/>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16453517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D9097A-8863-4DA8-952B-533347C456E7}"/>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3" name="Footer Placeholder 2">
            <a:extLst>
              <a:ext uri="{FF2B5EF4-FFF2-40B4-BE49-F238E27FC236}">
                <a16:creationId xmlns:a16="http://schemas.microsoft.com/office/drawing/2014/main" id="{ED988EEC-BEE0-421F-A7F0-D1F717A498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9493ED-ECE5-47AB-89B0-FA0459D26AEB}"/>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1746397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4E57-7327-4262-8157-8BB377F4FE3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345C4F-9398-43E7-B73F-2F1AFC27794D}"/>
              </a:ext>
            </a:extLst>
          </p:cNvPr>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1EB08-3A48-4807-8158-DF2EF1713A36}"/>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7EFA9-C796-4B89-8B8D-D295446D9204}"/>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6" name="Footer Placeholder 5">
            <a:extLst>
              <a:ext uri="{FF2B5EF4-FFF2-40B4-BE49-F238E27FC236}">
                <a16:creationId xmlns:a16="http://schemas.microsoft.com/office/drawing/2014/main" id="{76328432-734D-4295-B44C-E8B9B0268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5AB5A-A861-4FE8-8994-02791B7E013D}"/>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30929977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C0A9-FBAF-45C5-9AD8-E1C551D41D5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1369AE-4B1F-4181-B967-2C00154BFFEE}"/>
              </a:ext>
            </a:extLst>
          </p:cNvPr>
          <p:cNvSpPr>
            <a:spLocks noGrp="1"/>
          </p:cNvSpPr>
          <p:nvPr>
            <p:ph type="pic" idx="1"/>
          </p:nvPr>
        </p:nvSpPr>
        <p:spPr>
          <a:xfrm>
            <a:off x="5183189" y="987426"/>
            <a:ext cx="6172200" cy="4873625"/>
          </a:xfrm>
        </p:spPr>
        <p:txBody>
          <a:bodyPr/>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endParaRPr lang="en-US"/>
          </a:p>
        </p:txBody>
      </p:sp>
      <p:sp>
        <p:nvSpPr>
          <p:cNvPr id="4" name="Text Placeholder 3">
            <a:extLst>
              <a:ext uri="{FF2B5EF4-FFF2-40B4-BE49-F238E27FC236}">
                <a16:creationId xmlns:a16="http://schemas.microsoft.com/office/drawing/2014/main" id="{09675C42-403A-4E53-9C2E-EF8620CE100A}"/>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07CFD-1B41-4EF1-AA46-A7D35D96D9E3}"/>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6" name="Footer Placeholder 5">
            <a:extLst>
              <a:ext uri="{FF2B5EF4-FFF2-40B4-BE49-F238E27FC236}">
                <a16:creationId xmlns:a16="http://schemas.microsoft.com/office/drawing/2014/main" id="{C4822C47-1A82-4589-9557-10C2D09749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1948A-7B94-4CB8-BD51-7CDE44D7E4F4}"/>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23750323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794E-CA3C-491F-9426-913EFFD2B2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E1E19-8D6E-49DA-8E2C-7BF2A7A5E3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EE081-0A5C-4CEE-BBE6-C614689D92DC}"/>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5" name="Footer Placeholder 4">
            <a:extLst>
              <a:ext uri="{FF2B5EF4-FFF2-40B4-BE49-F238E27FC236}">
                <a16:creationId xmlns:a16="http://schemas.microsoft.com/office/drawing/2014/main" id="{50B5C980-15AE-4E11-89D9-CC1A820C8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DCEA-B4BF-4E74-81A5-33ACB21E4EEF}"/>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25943067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85BC93-D8A4-40A5-A1EA-C4AAF4CF910C}"/>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80CD02-7A65-41C0-B542-38F852E96AFD}"/>
              </a:ext>
            </a:extLst>
          </p:cNvPr>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1BEFF-6E92-48E9-B1F8-8852E39DED47}"/>
              </a:ext>
            </a:extLst>
          </p:cNvPr>
          <p:cNvSpPr>
            <a:spLocks noGrp="1"/>
          </p:cNvSpPr>
          <p:nvPr>
            <p:ph type="dt" sz="half" idx="10"/>
          </p:nvPr>
        </p:nvSpPr>
        <p:spPr/>
        <p:txBody>
          <a:bodyPr/>
          <a:lstStyle/>
          <a:p>
            <a:fld id="{AB273CEA-215F-4674-8E89-B891E121F4B2}" type="datetimeFigureOut">
              <a:rPr lang="en-US" smtClean="0"/>
              <a:t>11/18/2020</a:t>
            </a:fld>
            <a:endParaRPr lang="en-US"/>
          </a:p>
        </p:txBody>
      </p:sp>
      <p:sp>
        <p:nvSpPr>
          <p:cNvPr id="5" name="Footer Placeholder 4">
            <a:extLst>
              <a:ext uri="{FF2B5EF4-FFF2-40B4-BE49-F238E27FC236}">
                <a16:creationId xmlns:a16="http://schemas.microsoft.com/office/drawing/2014/main" id="{C2CD4A55-7F25-4FD3-8F7D-C9121BD9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4DADB-5772-4037-BBC3-7444CFB7AC02}"/>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914880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732673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9EEFA-9F7B-4682-948A-33F22CCA0938}"/>
              </a:ext>
            </a:extLst>
          </p:cNvPr>
          <p:cNvPicPr>
            <a:picLocks noChangeAspect="1"/>
          </p:cNvPicPr>
          <p:nvPr userDrawn="1"/>
        </p:nvPicPr>
        <p:blipFill>
          <a:blip r:embed="rId2"/>
          <a:stretch>
            <a:fillRect/>
          </a:stretch>
        </p:blipFill>
        <p:spPr>
          <a:xfrm>
            <a:off x="0" y="1008"/>
            <a:ext cx="12192000" cy="6855984"/>
          </a:xfrm>
          <a:prstGeom prst="rect">
            <a:avLst/>
          </a:prstGeom>
        </p:spPr>
      </p:pic>
      <p:pic>
        <p:nvPicPr>
          <p:cNvPr id="6" name="MS logo gray - EMF">
            <a:extLst>
              <a:ext uri="{FF2B5EF4-FFF2-40B4-BE49-F238E27FC236}">
                <a16:creationId xmlns:a16="http://schemas.microsoft.com/office/drawing/2014/main" id="{5DE7F903-19DC-468A-AC81-1FC57B69E4DB}"/>
              </a:ext>
            </a:extLst>
          </p:cNvPr>
          <p:cNvPicPr>
            <a:picLocks noChangeAspect="1"/>
          </p:cNvPicPr>
          <p:nvPr userDrawn="1"/>
        </p:nvPicPr>
        <p:blipFill>
          <a:blip r:embed="rId3"/>
          <a:stretch>
            <a:fillRect/>
          </a:stretch>
        </p:blipFill>
        <p:spPr bwMode="black">
          <a:xfrm>
            <a:off x="455995" y="440495"/>
            <a:ext cx="917173" cy="196431"/>
          </a:xfrm>
          <a:prstGeom prst="rect">
            <a:avLst/>
          </a:prstGeom>
        </p:spPr>
      </p:pic>
      <p:sp>
        <p:nvSpPr>
          <p:cNvPr id="9" name="Title 1"/>
          <p:cNvSpPr>
            <a:spLocks noGrp="1"/>
          </p:cNvSpPr>
          <p:nvPr>
            <p:ph type="title" hasCustomPrompt="1"/>
          </p:nvPr>
        </p:nvSpPr>
        <p:spPr>
          <a:xfrm>
            <a:off x="3320303" y="2344288"/>
            <a:ext cx="5551392" cy="2462173"/>
          </a:xfrm>
          <a:solidFill>
            <a:schemeClr val="bg2"/>
          </a:solidFill>
        </p:spPr>
        <p:txBody>
          <a:bodyPr lIns="182880" tIns="182880" rIns="182880" bIns="182880" anchor="ctr" anchorCtr="0"/>
          <a:lstStyle>
            <a:lvl1pPr>
              <a:defRPr sz="5294" strike="noStrike" spc="-147" baseline="0">
                <a:solidFill>
                  <a:schemeClr val="tx1"/>
                </a:solidFill>
              </a:defRPr>
            </a:lvl1pPr>
          </a:lstStyle>
          <a:p>
            <a:r>
              <a:rPr lang="en-US"/>
              <a:t>Office 365 presentation title or event name</a:t>
            </a:r>
          </a:p>
        </p:txBody>
      </p:sp>
    </p:spTree>
    <p:extLst>
      <p:ext uri="{BB962C8B-B14F-4D97-AF65-F5344CB8AC3E}">
        <p14:creationId xmlns:p14="http://schemas.microsoft.com/office/powerpoint/2010/main" val="2751579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616250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358030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58892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4118976876"/>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75513265"/>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839185254"/>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216139036"/>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93299393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195175635"/>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428638492"/>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20961681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6578959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50326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60903912"/>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
        <p:nvSpPr>
          <p:cNvPr id="7" name="Footer Placeholder 5">
            <a:extLst>
              <a:ext uri="{FF2B5EF4-FFF2-40B4-BE49-F238E27FC236}">
                <a16:creationId xmlns:a16="http://schemas.microsoft.com/office/drawing/2014/main" id="{A997F837-FB20-422B-847A-1D4796422D39}"/>
              </a:ext>
            </a:extLst>
          </p:cNvPr>
          <p:cNvSpPr txBox="1">
            <a:spLocks/>
          </p:cNvSpPr>
          <p:nvPr userDrawn="1"/>
        </p:nvSpPr>
        <p:spPr>
          <a:xfrm>
            <a:off x="5280275"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4068592694"/>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29843" y="437227"/>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4" name="Picture Placeholder 3"/>
          <p:cNvSpPr>
            <a:spLocks noGrp="1"/>
          </p:cNvSpPr>
          <p:nvPr>
            <p:ph type="pic" sz="quarter" idx="10"/>
          </p:nvPr>
        </p:nvSpPr>
        <p:spPr>
          <a:xfrm>
            <a:off x="0"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
        <p:nvSpPr>
          <p:cNvPr id="3" name="Footer Placeholder 5">
            <a:extLst>
              <a:ext uri="{FF2B5EF4-FFF2-40B4-BE49-F238E27FC236}">
                <a16:creationId xmlns:a16="http://schemas.microsoft.com/office/drawing/2014/main" id="{87B48F5D-3BD4-4919-8058-C390495A6132}"/>
              </a:ext>
            </a:extLst>
          </p:cNvPr>
          <p:cNvSpPr txBox="1">
            <a:spLocks/>
          </p:cNvSpPr>
          <p:nvPr userDrawn="1"/>
        </p:nvSpPr>
        <p:spPr>
          <a:xfrm>
            <a:off x="6096000" y="6543600"/>
            <a:ext cx="1614840" cy="20830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a:t>
            </a:r>
          </a:p>
        </p:txBody>
      </p:sp>
    </p:spTree>
    <p:extLst>
      <p:ext uri="{BB962C8B-B14F-4D97-AF65-F5344CB8AC3E}">
        <p14:creationId xmlns:p14="http://schemas.microsoft.com/office/powerpoint/2010/main" val="1245469588"/>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36701044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048364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55815739"/>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750147980"/>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83500783"/>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
        <p:nvSpPr>
          <p:cNvPr id="12" name="Footer Placeholder 5">
            <a:extLst>
              <a:ext uri="{FF2B5EF4-FFF2-40B4-BE49-F238E27FC236}">
                <a16:creationId xmlns:a16="http://schemas.microsoft.com/office/drawing/2014/main" id="{FC9545BA-32F1-47F4-9F53-E57C3D04E352}"/>
              </a:ext>
            </a:extLst>
          </p:cNvPr>
          <p:cNvSpPr>
            <a:spLocks noGrp="1"/>
          </p:cNvSpPr>
          <p:nvPr>
            <p:ph type="ftr" sz="quarter" idx="3"/>
          </p:nvPr>
        </p:nvSpPr>
        <p:spPr>
          <a:xfrm>
            <a:off x="100381" y="6487551"/>
            <a:ext cx="11926652" cy="143198"/>
          </a:xfrm>
          <a:prstGeom prst="rect">
            <a:avLst/>
          </a:prstGeom>
        </p:spPr>
        <p:txBody>
          <a:bodyPr/>
          <a:lstStyle>
            <a:lvl1pPr>
              <a:defRPr sz="784"/>
            </a:lvl1pPr>
          </a:lstStyle>
          <a:p>
            <a:pPr defTabSz="914192">
              <a:defRPr/>
            </a:pPr>
            <a:endParaRPr lang="en-US"/>
          </a:p>
        </p:txBody>
      </p:sp>
    </p:spTree>
    <p:extLst>
      <p:ext uri="{BB962C8B-B14F-4D97-AF65-F5344CB8AC3E}">
        <p14:creationId xmlns:p14="http://schemas.microsoft.com/office/powerpoint/2010/main" val="1443875854"/>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3416977452"/>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216324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
        <p:nvSpPr>
          <p:cNvPr id="7" name="Footer Placeholder 5">
            <a:extLst>
              <a:ext uri="{FF2B5EF4-FFF2-40B4-BE49-F238E27FC236}">
                <a16:creationId xmlns:a16="http://schemas.microsoft.com/office/drawing/2014/main" id="{56940940-1359-4908-B7CB-5FD430DD7EBE}"/>
              </a:ext>
            </a:extLst>
          </p:cNvPr>
          <p:cNvSpPr>
            <a:spLocks noGrp="1"/>
          </p:cNvSpPr>
          <p:nvPr>
            <p:ph type="ftr" sz="quarter" idx="3"/>
          </p:nvPr>
        </p:nvSpPr>
        <p:spPr>
          <a:xfrm>
            <a:off x="100381" y="6487551"/>
            <a:ext cx="11926652" cy="143198"/>
          </a:xfrm>
          <a:prstGeom prst="rect">
            <a:avLst/>
          </a:prstGeom>
        </p:spPr>
        <p:txBody>
          <a:bodyPr/>
          <a:lstStyle>
            <a:lvl1pPr>
              <a:defRPr sz="784">
                <a:solidFill>
                  <a:schemeClr val="bg2"/>
                </a:solidFill>
              </a:defRPr>
            </a:lvl1pPr>
          </a:lstStyle>
          <a:p>
            <a:pPr defTabSz="914192">
              <a:defRPr/>
            </a:pPr>
            <a:endParaRPr lang="en-US"/>
          </a:p>
        </p:txBody>
      </p:sp>
    </p:spTree>
    <p:extLst>
      <p:ext uri="{BB962C8B-B14F-4D97-AF65-F5344CB8AC3E}">
        <p14:creationId xmlns:p14="http://schemas.microsoft.com/office/powerpoint/2010/main" val="3783767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7065370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2" name="Footer Placeholder 5">
            <a:extLst>
              <a:ext uri="{FF2B5EF4-FFF2-40B4-BE49-F238E27FC236}">
                <a16:creationId xmlns:a16="http://schemas.microsoft.com/office/drawing/2014/main" id="{5F8A29CB-41C7-4C8E-8C8E-4170360DEDCE}"/>
              </a:ext>
            </a:extLst>
          </p:cNvPr>
          <p:cNvSpPr txBox="1">
            <a:spLocks/>
          </p:cNvSpPr>
          <p:nvPr userDrawn="1"/>
        </p:nvSpPr>
        <p:spPr>
          <a:xfrm>
            <a:off x="361839"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                                                                                  								                      Microsoft 365 </a:t>
            </a:r>
          </a:p>
        </p:txBody>
      </p:sp>
    </p:spTree>
    <p:extLst>
      <p:ext uri="{BB962C8B-B14F-4D97-AF65-F5344CB8AC3E}">
        <p14:creationId xmlns:p14="http://schemas.microsoft.com/office/powerpoint/2010/main" val="3088998255"/>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1" y="1599723"/>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1" y="545447"/>
            <a:ext cx="11306469" cy="403137"/>
          </a:xfrm>
        </p:spPr>
        <p:txBody>
          <a:bodyPr wrap="square" lIns="0" tIns="0" rIns="0" bIns="0">
            <a:spAutoFit/>
          </a:bodyPr>
          <a:lstStyle>
            <a:lvl1pPr>
              <a:lnSpc>
                <a:spcPts val="3136"/>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1"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3"/>
            <a:ext cx="3465305"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2" y="1599723"/>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Tree>
    <p:extLst>
      <p:ext uri="{BB962C8B-B14F-4D97-AF65-F5344CB8AC3E}">
        <p14:creationId xmlns:p14="http://schemas.microsoft.com/office/powerpoint/2010/main" val="42553637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172629"/>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57899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F015-9711-420A-9ED6-F4ACCAF68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8F682-1292-4D4E-A24E-CAFD95BF0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33F1D-3B57-4752-900B-E237192101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37AFB4-48B5-41C7-B141-5037D86D6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18329-0145-4EAC-8E50-AE6DFF8F6E66}"/>
              </a:ext>
            </a:extLst>
          </p:cNvPr>
          <p:cNvSpPr>
            <a:spLocks noGrp="1"/>
          </p:cNvSpPr>
          <p:nvPr>
            <p:ph type="sldNum" sz="quarter" idx="12"/>
          </p:nvPr>
        </p:nvSpPr>
        <p:spPr/>
        <p:txBody>
          <a:bodyPr/>
          <a:lstStyle/>
          <a:p>
            <a:fld id="{73AFA5D8-ACE1-45C4-8281-AF9D55B19270}" type="slidenum">
              <a:rPr lang="en-US" smtClean="0"/>
              <a:t>‹#›</a:t>
            </a:fld>
            <a:endParaRPr lang="en-US"/>
          </a:p>
        </p:txBody>
      </p:sp>
    </p:spTree>
    <p:extLst>
      <p:ext uri="{BB962C8B-B14F-4D97-AF65-F5344CB8AC3E}">
        <p14:creationId xmlns:p14="http://schemas.microsoft.com/office/powerpoint/2010/main" val="1409395187"/>
      </p:ext>
    </p:extLst>
  </p:cSld>
  <p:clrMapOvr>
    <a:masterClrMapping/>
  </p:clrMapOvr>
  <p:hf sldNum="0"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839231"/>
      </p:ext>
    </p:extLst>
  </p:cSld>
  <p:clrMapOvr>
    <a:masterClrMapping/>
  </p:clrMapOvr>
  <p:hf sldNum="0"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C293C5B-8387-4849-9D97-CE328B1FB4AA}"/>
              </a:ext>
            </a:extLst>
          </p:cNvPr>
          <p:cNvPicPr>
            <a:picLocks noChangeAspect="1"/>
          </p:cNvPicPr>
          <p:nvPr userDrawn="1"/>
        </p:nvPicPr>
        <p:blipFill>
          <a:blip r:embed="rId2"/>
          <a:stretch>
            <a:fillRect/>
          </a:stretch>
        </p:blipFill>
        <p:spPr>
          <a:xfrm>
            <a:off x="9551984" y="4529874"/>
            <a:ext cx="2057404" cy="1773225"/>
          </a:xfrm>
          <a:prstGeom prst="rect">
            <a:avLst/>
          </a:prstGeom>
        </p:spPr>
      </p:pic>
    </p:spTree>
    <p:extLst>
      <p:ext uri="{BB962C8B-B14F-4D97-AF65-F5344CB8AC3E}">
        <p14:creationId xmlns:p14="http://schemas.microsoft.com/office/powerpoint/2010/main" val="1077320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7219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334881"/>
            <a:ext cx="4099484" cy="2139625"/>
          </a:xfrm>
        </p:spPr>
        <p:txBody>
          <a:bodyPr wrap="square" anchor="b">
            <a:spAutoFit/>
          </a:bodyPr>
          <a:lstStyle/>
          <a:p>
            <a:r>
              <a:rPr lang="en-US"/>
              <a:t>Click to edit Master title style</a:t>
            </a:r>
          </a:p>
        </p:txBody>
      </p:sp>
      <p:sp>
        <p:nvSpPr>
          <p:cNvPr id="5" name="Text Placeholder 4">
            <a:extLst>
              <a:ext uri="{FF2B5EF4-FFF2-40B4-BE49-F238E27FC236}">
                <a16:creationId xmlns:a16="http://schemas.microsoft.com/office/drawing/2014/main" id="{CAB37738-8159-884B-9E28-6FD3B94CA18A}"/>
              </a:ext>
            </a:extLst>
          </p:cNvPr>
          <p:cNvSpPr>
            <a:spLocks noGrp="1"/>
          </p:cNvSpPr>
          <p:nvPr>
            <p:ph type="body" sz="quarter" idx="10"/>
          </p:nvPr>
        </p:nvSpPr>
        <p:spPr>
          <a:xfrm>
            <a:off x="588263" y="3610719"/>
            <a:ext cx="4087909" cy="1162241"/>
          </a:xfrm>
        </p:spPr>
        <p:txBody>
          <a:bodyPr/>
          <a:lstStyle>
            <a:lvl1pPr marL="0" indent="0">
              <a:buNone/>
              <a:defRPr spc="-20" baseline="0"/>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269AB0A7-BC35-A043-8B92-446F335E2FA7}"/>
              </a:ext>
            </a:extLst>
          </p:cNvPr>
          <p:cNvSpPr>
            <a:spLocks noGrp="1"/>
          </p:cNvSpPr>
          <p:nvPr>
            <p:ph idx="1" hasCustomPrompt="1"/>
          </p:nvPr>
        </p:nvSpPr>
        <p:spPr>
          <a:xfrm>
            <a:off x="5951538" y="585790"/>
            <a:ext cx="5651182" cy="56832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4094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Navy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333909"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7CC71145-A9C0-E944-96D4-65D2E6B23F48}"/>
              </a:ext>
            </a:extLst>
          </p:cNvPr>
          <p:cNvSpPr/>
          <p:nvPr userDrawn="1"/>
        </p:nvSpPr>
        <p:spPr bwMode="auto">
          <a:xfrm>
            <a:off x="8190186" y="0"/>
            <a:ext cx="4001814"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Footer Placeholder 5">
            <a:extLst>
              <a:ext uri="{FF2B5EF4-FFF2-40B4-BE49-F238E27FC236}">
                <a16:creationId xmlns:a16="http://schemas.microsoft.com/office/drawing/2014/main" id="{EE8095E2-7C52-4A26-ABE1-6A0C5EF721D4}"/>
              </a:ext>
            </a:extLst>
          </p:cNvPr>
          <p:cNvSpPr txBox="1">
            <a:spLocks/>
          </p:cNvSpPr>
          <p:nvPr userDrawn="1"/>
        </p:nvSpPr>
        <p:spPr>
          <a:xfrm>
            <a:off x="7223569"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6144228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5859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1840985"/>
            <a:ext cx="4161981" cy="1292662"/>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461665"/>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Footer Placeholder 5">
            <a:extLst>
              <a:ext uri="{FF2B5EF4-FFF2-40B4-BE49-F238E27FC236}">
                <a16:creationId xmlns:a16="http://schemas.microsoft.com/office/drawing/2014/main" id="{DB5D04C2-740B-42D9-86F1-ABFBD79BAACC}"/>
              </a:ext>
            </a:extLst>
          </p:cNvPr>
          <p:cNvSpPr txBox="1">
            <a:spLocks/>
          </p:cNvSpPr>
          <p:nvPr userDrawn="1"/>
        </p:nvSpPr>
        <p:spPr>
          <a:xfrm>
            <a:off x="4423515"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118956585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60460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38365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9EEFA-9F7B-4682-948A-33F22CCA0938}"/>
              </a:ext>
            </a:extLst>
          </p:cNvPr>
          <p:cNvPicPr>
            <a:picLocks noChangeAspect="1"/>
          </p:cNvPicPr>
          <p:nvPr userDrawn="1"/>
        </p:nvPicPr>
        <p:blipFill>
          <a:blip r:embed="rId2"/>
          <a:stretch>
            <a:fillRect/>
          </a:stretch>
        </p:blipFill>
        <p:spPr>
          <a:xfrm>
            <a:off x="0" y="1008"/>
            <a:ext cx="12192000" cy="6855984"/>
          </a:xfrm>
          <a:prstGeom prst="rect">
            <a:avLst/>
          </a:prstGeom>
        </p:spPr>
      </p:pic>
      <p:pic>
        <p:nvPicPr>
          <p:cNvPr id="6" name="MS logo gray - EMF">
            <a:extLst>
              <a:ext uri="{FF2B5EF4-FFF2-40B4-BE49-F238E27FC236}">
                <a16:creationId xmlns:a16="http://schemas.microsoft.com/office/drawing/2014/main" id="{5DE7F903-19DC-468A-AC81-1FC57B69E4DB}"/>
              </a:ext>
            </a:extLst>
          </p:cNvPr>
          <p:cNvPicPr>
            <a:picLocks noChangeAspect="1"/>
          </p:cNvPicPr>
          <p:nvPr userDrawn="1"/>
        </p:nvPicPr>
        <p:blipFill>
          <a:blip r:embed="rId3"/>
          <a:stretch>
            <a:fillRect/>
          </a:stretch>
        </p:blipFill>
        <p:spPr bwMode="black">
          <a:xfrm>
            <a:off x="455995" y="440496"/>
            <a:ext cx="917173" cy="196431"/>
          </a:xfrm>
          <a:prstGeom prst="rect">
            <a:avLst/>
          </a:prstGeom>
        </p:spPr>
      </p:pic>
      <p:sp>
        <p:nvSpPr>
          <p:cNvPr id="9" name="Title 1"/>
          <p:cNvSpPr>
            <a:spLocks noGrp="1"/>
          </p:cNvSpPr>
          <p:nvPr>
            <p:ph type="title" hasCustomPrompt="1"/>
          </p:nvPr>
        </p:nvSpPr>
        <p:spPr>
          <a:xfrm>
            <a:off x="3320304" y="2344288"/>
            <a:ext cx="5551392" cy="2462173"/>
          </a:xfrm>
          <a:solidFill>
            <a:schemeClr val="bg2"/>
          </a:solidFill>
        </p:spPr>
        <p:txBody>
          <a:bodyPr lIns="182880" tIns="182880" rIns="182880" bIns="182880" anchor="ctr" anchorCtr="0"/>
          <a:lstStyle>
            <a:lvl1pPr>
              <a:defRPr sz="5293" strike="noStrike" spc="-147" baseline="0">
                <a:solidFill>
                  <a:schemeClr val="tx1"/>
                </a:solidFill>
              </a:defRPr>
            </a:lvl1pPr>
          </a:lstStyle>
          <a:p>
            <a:r>
              <a:rPr lang="en-US"/>
              <a:t>Office 365 presentation title or event name</a:t>
            </a:r>
          </a:p>
        </p:txBody>
      </p:sp>
    </p:spTree>
    <p:extLst>
      <p:ext uri="{BB962C8B-B14F-4D97-AF65-F5344CB8AC3E}">
        <p14:creationId xmlns:p14="http://schemas.microsoft.com/office/powerpoint/2010/main" val="4011408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392555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298795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307385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1645921179"/>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52654"/>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5"/>
            <a:ext cx="11306469" cy="301770"/>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629484837"/>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958755586"/>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6862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6862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674285785"/>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414896724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4086917422"/>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493636660"/>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4091941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468294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7827529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65484989"/>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540848396"/>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29844" y="437228"/>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4" name="Picture Placeholder 3"/>
          <p:cNvSpPr>
            <a:spLocks noGrp="1"/>
          </p:cNvSpPr>
          <p:nvPr>
            <p:ph type="pic" sz="quarter" idx="10"/>
          </p:nvPr>
        </p:nvSpPr>
        <p:spPr>
          <a:xfrm>
            <a:off x="0"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478426623"/>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86675203"/>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186064"/>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186064"/>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186064"/>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5548820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369877556"/>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448800782"/>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91684433"/>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1"/>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2"/>
            <a:ext cx="3618381" cy="301770"/>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1"/>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1"/>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
        <p:nvSpPr>
          <p:cNvPr id="12" name="Footer Placeholder 5">
            <a:extLst>
              <a:ext uri="{FF2B5EF4-FFF2-40B4-BE49-F238E27FC236}">
                <a16:creationId xmlns:a16="http://schemas.microsoft.com/office/drawing/2014/main" id="{FC9545BA-32F1-47F4-9F53-E57C3D04E352}"/>
              </a:ext>
            </a:extLst>
          </p:cNvPr>
          <p:cNvSpPr>
            <a:spLocks noGrp="1"/>
          </p:cNvSpPr>
          <p:nvPr>
            <p:ph type="ftr" sz="quarter" idx="3"/>
          </p:nvPr>
        </p:nvSpPr>
        <p:spPr>
          <a:xfrm>
            <a:off x="100381" y="6487551"/>
            <a:ext cx="11926652" cy="143198"/>
          </a:xfrm>
          <a:prstGeom prst="rect">
            <a:avLst/>
          </a:prstGeom>
        </p:spPr>
        <p:txBody>
          <a:bodyPr/>
          <a:lstStyle>
            <a:lvl1pPr>
              <a:defRPr sz="784"/>
            </a:lvl1pPr>
          </a:lstStyle>
          <a:p>
            <a:pPr defTabSz="914016">
              <a:defRPr/>
            </a:pPr>
            <a:endParaRPr lang="en-US"/>
          </a:p>
        </p:txBody>
      </p:sp>
    </p:spTree>
    <p:extLst>
      <p:ext uri="{BB962C8B-B14F-4D97-AF65-F5344CB8AC3E}">
        <p14:creationId xmlns:p14="http://schemas.microsoft.com/office/powerpoint/2010/main" val="1292707888"/>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638473797"/>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580019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
        <p:nvSpPr>
          <p:cNvPr id="7" name="Footer Placeholder 5">
            <a:extLst>
              <a:ext uri="{FF2B5EF4-FFF2-40B4-BE49-F238E27FC236}">
                <a16:creationId xmlns:a16="http://schemas.microsoft.com/office/drawing/2014/main" id="{56940940-1359-4908-B7CB-5FD430DD7EBE}"/>
              </a:ext>
            </a:extLst>
          </p:cNvPr>
          <p:cNvSpPr>
            <a:spLocks noGrp="1"/>
          </p:cNvSpPr>
          <p:nvPr>
            <p:ph type="ftr" sz="quarter" idx="3"/>
          </p:nvPr>
        </p:nvSpPr>
        <p:spPr>
          <a:xfrm>
            <a:off x="100381" y="6487551"/>
            <a:ext cx="11926652" cy="143198"/>
          </a:xfrm>
          <a:prstGeom prst="rect">
            <a:avLst/>
          </a:prstGeom>
        </p:spPr>
        <p:txBody>
          <a:bodyPr/>
          <a:lstStyle>
            <a:lvl1pPr>
              <a:defRPr sz="784">
                <a:solidFill>
                  <a:schemeClr val="bg2"/>
                </a:solidFill>
              </a:defRPr>
            </a:lvl1pPr>
          </a:lstStyle>
          <a:p>
            <a:pPr defTabSz="914016">
              <a:defRPr/>
            </a:pPr>
            <a:endParaRPr lang="en-US"/>
          </a:p>
        </p:txBody>
      </p:sp>
    </p:spTree>
    <p:extLst>
      <p:ext uri="{BB962C8B-B14F-4D97-AF65-F5344CB8AC3E}">
        <p14:creationId xmlns:p14="http://schemas.microsoft.com/office/powerpoint/2010/main" val="87732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42370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2" name="Footer Placeholder 5">
            <a:extLst>
              <a:ext uri="{FF2B5EF4-FFF2-40B4-BE49-F238E27FC236}">
                <a16:creationId xmlns:a16="http://schemas.microsoft.com/office/drawing/2014/main" id="{5F8A29CB-41C7-4C8E-8C8E-4170360DEDCE}"/>
              </a:ext>
            </a:extLst>
          </p:cNvPr>
          <p:cNvSpPr txBox="1">
            <a:spLocks/>
          </p:cNvSpPr>
          <p:nvPr userDrawn="1"/>
        </p:nvSpPr>
        <p:spPr>
          <a:xfrm>
            <a:off x="361840"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016">
              <a:defRPr/>
            </a:pPr>
            <a:r>
              <a:rPr lang="en-US" sz="784">
                <a:latin typeface="Segoe UI"/>
              </a:rPr>
              <a:t>© Microsoft Corporation                                                                                  								                      Microsoft 365 </a:t>
            </a:r>
          </a:p>
        </p:txBody>
      </p:sp>
    </p:spTree>
    <p:extLst>
      <p:ext uri="{BB962C8B-B14F-4D97-AF65-F5344CB8AC3E}">
        <p14:creationId xmlns:p14="http://schemas.microsoft.com/office/powerpoint/2010/main" val="4264318291"/>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_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2" y="1599724"/>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2" y="545447"/>
            <a:ext cx="11306469" cy="403137"/>
          </a:xfrm>
        </p:spPr>
        <p:txBody>
          <a:bodyPr wrap="square" lIns="0" tIns="0" rIns="0" bIns="0">
            <a:spAutoFit/>
          </a:bodyPr>
          <a:lstStyle>
            <a:lvl1pPr>
              <a:lnSpc>
                <a:spcPts val="3135"/>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2"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4"/>
            <a:ext cx="3465305" cy="1196097"/>
          </a:xfrm>
        </p:spPr>
        <p:txBody>
          <a:bodyPr lIns="0" tIns="0" rIns="0" bIns="0"/>
          <a:lstStyle>
            <a:lvl1pPr marL="0" marR="0" indent="0" algn="l" defTabSz="932384"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3" y="1599724"/>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3" y="4927924"/>
            <a:ext cx="3618381" cy="1196097"/>
          </a:xfrm>
        </p:spPr>
        <p:txBody>
          <a:bodyPr lIns="0" tIns="0" rIns="0" bIns="0"/>
          <a:lstStyle>
            <a:lvl1pPr marL="0" marR="0" indent="0" algn="l" defTabSz="932384"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Tree>
    <p:extLst>
      <p:ext uri="{BB962C8B-B14F-4D97-AF65-F5344CB8AC3E}">
        <p14:creationId xmlns:p14="http://schemas.microsoft.com/office/powerpoint/2010/main" val="35774900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6"/>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2"/>
            <a:ext cx="11018520" cy="1172629"/>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512" indent="0">
              <a:buNone/>
              <a:defRPr sz="1600">
                <a:solidFill>
                  <a:srgbClr val="000000"/>
                </a:solidFill>
              </a:defRPr>
            </a:lvl2pPr>
            <a:lvl3pPr marL="457025" indent="0">
              <a:buNone/>
              <a:defRPr sz="1400">
                <a:solidFill>
                  <a:srgbClr val="000000"/>
                </a:solidFill>
              </a:defRPr>
            </a:lvl3pPr>
            <a:lvl4pPr marL="685537" indent="0">
              <a:buNone/>
              <a:defRPr sz="1200">
                <a:solidFill>
                  <a:srgbClr val="000000"/>
                </a:solidFill>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545808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F015-9711-420A-9ED6-F4ACCAF68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8F682-1292-4D4E-A24E-CAFD95BF0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33F1D-3B57-4752-900B-E237192101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37AFB4-48B5-41C7-B141-5037D86D6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18329-0145-4EAC-8E50-AE6DFF8F6E66}"/>
              </a:ext>
            </a:extLst>
          </p:cNvPr>
          <p:cNvSpPr>
            <a:spLocks noGrp="1"/>
          </p:cNvSpPr>
          <p:nvPr>
            <p:ph type="sldNum" sz="quarter" idx="12"/>
          </p:nvPr>
        </p:nvSpPr>
        <p:spPr/>
        <p:txBody>
          <a:bodyPr/>
          <a:lstStyle/>
          <a:p>
            <a:fld id="{73AFA5D8-ACE1-45C4-8281-AF9D55B19270}" type="slidenum">
              <a:rPr lang="en-US" smtClean="0"/>
              <a:t>‹#›</a:t>
            </a:fld>
            <a:endParaRPr lang="en-US"/>
          </a:p>
        </p:txBody>
      </p:sp>
    </p:spTree>
    <p:extLst>
      <p:ext uri="{BB962C8B-B14F-4D97-AF65-F5344CB8AC3E}">
        <p14:creationId xmlns:p14="http://schemas.microsoft.com/office/powerpoint/2010/main" val="3730139324"/>
      </p:ext>
    </p:extLst>
  </p:cSld>
  <p:clrMapOvr>
    <a:masterClrMapping/>
  </p:clrMapOvr>
  <p:hf sldNum="0" hdr="0" ftr="0" dt="0"/>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C293C5B-8387-4849-9D97-CE328B1FB4AA}"/>
              </a:ext>
            </a:extLst>
          </p:cNvPr>
          <p:cNvPicPr>
            <a:picLocks noChangeAspect="1"/>
          </p:cNvPicPr>
          <p:nvPr userDrawn="1"/>
        </p:nvPicPr>
        <p:blipFill>
          <a:blip r:embed="rId2"/>
          <a:stretch>
            <a:fillRect/>
          </a:stretch>
        </p:blipFill>
        <p:spPr>
          <a:xfrm>
            <a:off x="9551984" y="4529875"/>
            <a:ext cx="2057404" cy="1773225"/>
          </a:xfrm>
          <a:prstGeom prst="rect">
            <a:avLst/>
          </a:prstGeom>
        </p:spPr>
      </p:pic>
    </p:spTree>
    <p:extLst>
      <p:ext uri="{BB962C8B-B14F-4D97-AF65-F5344CB8AC3E}">
        <p14:creationId xmlns:p14="http://schemas.microsoft.com/office/powerpoint/2010/main" val="3031272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1"/>
            <a:ext cx="11018838"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7834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334882"/>
            <a:ext cx="4099484" cy="2139625"/>
          </a:xfrm>
        </p:spPr>
        <p:txBody>
          <a:bodyPr wrap="square" anchor="b">
            <a:spAutoFit/>
          </a:bodyPr>
          <a:lstStyle/>
          <a:p>
            <a:r>
              <a:rPr lang="en-US"/>
              <a:t>Click to edit Master title style</a:t>
            </a:r>
          </a:p>
        </p:txBody>
      </p:sp>
      <p:sp>
        <p:nvSpPr>
          <p:cNvPr id="5" name="Text Placeholder 4">
            <a:extLst>
              <a:ext uri="{FF2B5EF4-FFF2-40B4-BE49-F238E27FC236}">
                <a16:creationId xmlns:a16="http://schemas.microsoft.com/office/drawing/2014/main" id="{CAB37738-8159-884B-9E28-6FD3B94CA18A}"/>
              </a:ext>
            </a:extLst>
          </p:cNvPr>
          <p:cNvSpPr>
            <a:spLocks noGrp="1"/>
          </p:cNvSpPr>
          <p:nvPr>
            <p:ph type="body" sz="quarter" idx="10"/>
          </p:nvPr>
        </p:nvSpPr>
        <p:spPr>
          <a:xfrm>
            <a:off x="588263" y="3610720"/>
            <a:ext cx="4087909" cy="1162241"/>
          </a:xfrm>
        </p:spPr>
        <p:txBody>
          <a:bodyPr/>
          <a:lstStyle>
            <a:lvl1pPr marL="0" indent="0">
              <a:buNone/>
              <a:defRPr spc="-20" baseline="0"/>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269AB0A7-BC35-A043-8B92-446F335E2FA7}"/>
              </a:ext>
            </a:extLst>
          </p:cNvPr>
          <p:cNvSpPr>
            <a:spLocks noGrp="1"/>
          </p:cNvSpPr>
          <p:nvPr>
            <p:ph idx="1" hasCustomPrompt="1"/>
          </p:nvPr>
        </p:nvSpPr>
        <p:spPr>
          <a:xfrm>
            <a:off x="5951538" y="585791"/>
            <a:ext cx="5651182" cy="56832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768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Navy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7333909"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7CC71145-A9C0-E944-96D4-65D2E6B23F48}"/>
              </a:ext>
            </a:extLst>
          </p:cNvPr>
          <p:cNvSpPr/>
          <p:nvPr userDrawn="1"/>
        </p:nvSpPr>
        <p:spPr bwMode="auto">
          <a:xfrm>
            <a:off x="8190186" y="0"/>
            <a:ext cx="4001814"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083477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8"/>
            <a:ext cx="11018520"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884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2" y="1840985"/>
            <a:ext cx="4161981" cy="1292662"/>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3"/>
            <a:ext cx="4162425" cy="461665"/>
          </a:xfrm>
        </p:spPr>
        <p:txBody>
          <a:bodyPr/>
          <a:lstStyle>
            <a:lvl1pPr marL="0" indent="0">
              <a:buNone/>
              <a:defRPr sz="20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89840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555493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erson wearing a suit and tie with their computer.&#10;&#10;Description automatically generated">
            <a:extLst>
              <a:ext uri="{FF2B5EF4-FFF2-40B4-BE49-F238E27FC236}">
                <a16:creationId xmlns:a16="http://schemas.microsoft.com/office/drawing/2014/main" id="{DC6AE8B5-D6C2-4472-9F0C-C4C7238D24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4127272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p:nvPr>
        </p:nvSpPr>
        <p:spPr>
          <a:xfrm>
            <a:off x="588263" y="2979539"/>
            <a:ext cx="4167887" cy="553998"/>
          </a:xfrm>
        </p:spPr>
        <p:txBody>
          <a:bodyPr anchor="b" anchorCtr="0">
            <a:spAutoFit/>
          </a:bodyPr>
          <a:lstStyle>
            <a:lvl1pPr>
              <a:defRPr>
                <a:solidFill>
                  <a:srgbClr val="50E6FF"/>
                </a:solidFill>
              </a:defRPr>
            </a:lvl1pPr>
          </a:lstStyle>
          <a:p>
            <a:endParaRPr lang="en-US"/>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erson wearing a suit and tie with their computer.&#10;&#10;Description automatically generated">
            <a:extLst>
              <a:ext uri="{FF2B5EF4-FFF2-40B4-BE49-F238E27FC236}">
                <a16:creationId xmlns:a16="http://schemas.microsoft.com/office/drawing/2014/main" id="{DC6AE8B5-D6C2-4472-9F0C-C4C7238D24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69399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0" name="Picture 9" descr="A person wearing a suit and tie with their computer.&#10;&#10;Description automatically generated">
            <a:extLst>
              <a:ext uri="{FF2B5EF4-FFF2-40B4-BE49-F238E27FC236}">
                <a16:creationId xmlns:a16="http://schemas.microsoft.com/office/drawing/2014/main" id="{A1E570EB-ACD5-4C1B-8CC4-9F9515D25F9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75643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03724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48793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0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bird&#10;&#10;Description automatically generated">
            <a:extLst>
              <a:ext uri="{FF2B5EF4-FFF2-40B4-BE49-F238E27FC236}">
                <a16:creationId xmlns:a16="http://schemas.microsoft.com/office/drawing/2014/main" id="{811167BD-2B20-4458-9F95-D2A80D227B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632255"/>
            <a:ext cx="12194919" cy="1225745"/>
          </a:xfrm>
          <a:prstGeom prst="rect">
            <a:avLst/>
          </a:prstGeom>
        </p:spPr>
      </p:pic>
    </p:spTree>
    <p:extLst>
      <p:ext uri="{BB962C8B-B14F-4D97-AF65-F5344CB8AC3E}">
        <p14:creationId xmlns:p14="http://schemas.microsoft.com/office/powerpoint/2010/main" val="295749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7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bird&#10;&#10;Description automatically generated">
            <a:extLst>
              <a:ext uri="{FF2B5EF4-FFF2-40B4-BE49-F238E27FC236}">
                <a16:creationId xmlns:a16="http://schemas.microsoft.com/office/drawing/2014/main" id="{0B11B78A-B0F9-45D6-9274-FC65B84FD3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632255"/>
            <a:ext cx="12194919" cy="1225745"/>
          </a:xfrm>
          <a:prstGeom prst="rect">
            <a:avLst/>
          </a:prstGeom>
        </p:spPr>
      </p:pic>
    </p:spTree>
    <p:extLst>
      <p:ext uri="{BB962C8B-B14F-4D97-AF65-F5344CB8AC3E}">
        <p14:creationId xmlns:p14="http://schemas.microsoft.com/office/powerpoint/2010/main" val="134960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248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2774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Tree>
    <p:extLst>
      <p:ext uri="{BB962C8B-B14F-4D97-AF65-F5344CB8AC3E}">
        <p14:creationId xmlns:p14="http://schemas.microsoft.com/office/powerpoint/2010/main" val="161292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Tree>
    <p:extLst>
      <p:ext uri="{BB962C8B-B14F-4D97-AF65-F5344CB8AC3E}">
        <p14:creationId xmlns:p14="http://schemas.microsoft.com/office/powerpoint/2010/main" val="236389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174257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47637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Tree>
    <p:extLst>
      <p:ext uri="{BB962C8B-B14F-4D97-AF65-F5344CB8AC3E}">
        <p14:creationId xmlns:p14="http://schemas.microsoft.com/office/powerpoint/2010/main" val="39215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69924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38353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Tree>
    <p:extLst>
      <p:ext uri="{BB962C8B-B14F-4D97-AF65-F5344CB8AC3E}">
        <p14:creationId xmlns:p14="http://schemas.microsoft.com/office/powerpoint/2010/main" val="276807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extLst>
                <a:ext uri="{28A0092B-C50C-407E-A947-70E740481C1C}">
                  <a14:useLocalDpi xmlns:a14="http://schemas.microsoft.com/office/drawing/2010/main" val="0"/>
                </a:ext>
              </a:extLst>
            </a:blip>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53017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8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4F94E58C-E18D-4C74-8BEC-3B4290FC41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4356100" cy="6858000"/>
          </a:xfrm>
          <a:prstGeom prst="rect">
            <a:avLst/>
          </a:prstGeom>
        </p:spPr>
      </p:pic>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205226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9D03A256-B573-4FE8-BF11-6A0B9B2DD0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587"/>
            <a:ext cx="4356100" cy="6858000"/>
          </a:xfrm>
          <a:prstGeom prst="rect">
            <a:avLst/>
          </a:prstGeom>
        </p:spPr>
      </p:pic>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76235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184194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Tree>
    <p:extLst>
      <p:ext uri="{BB962C8B-B14F-4D97-AF65-F5344CB8AC3E}">
        <p14:creationId xmlns:p14="http://schemas.microsoft.com/office/powerpoint/2010/main" val="4116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28505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50279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D275365D-9306-4D17-9B6C-92E4649784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830" y="-1"/>
            <a:ext cx="12199830" cy="6858001"/>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4429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1"/>
      </p:bgRef>
    </p:bg>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511A0399-A043-42ED-89F8-81D3092510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4919" cy="6858001"/>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2431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03826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60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826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01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567553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25168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9248" y="1447800"/>
            <a:ext cx="11151917" cy="1628138"/>
          </a:xfrm>
        </p:spPr>
        <p:txBody>
          <a:bodyPr/>
          <a:lstStyle>
            <a:lvl1pPr>
              <a:lnSpc>
                <a:spcPct val="90000"/>
              </a:lnSpc>
              <a:defRPr>
                <a:latin typeface="Segoe Light" pitchFamily="34" charset="0"/>
              </a:defRPr>
            </a:lvl1pPr>
            <a:lvl2pPr>
              <a:lnSpc>
                <a:spcPct val="90000"/>
              </a:lnSpc>
              <a:defRPr>
                <a:latin typeface="Segoe Light" pitchFamily="34" charset="0"/>
              </a:defRPr>
            </a:lvl2pPr>
            <a:lvl3pPr>
              <a:lnSpc>
                <a:spcPct val="90000"/>
              </a:lnSpc>
              <a:defRPr>
                <a:latin typeface="+mn-lt"/>
              </a:defRPr>
            </a:lvl3pPr>
            <a:lvl4pPr>
              <a:lnSpc>
                <a:spcPct val="90000"/>
              </a:lnSpc>
              <a:defRPr>
                <a:latin typeface="+mn-lt"/>
              </a:defRPr>
            </a:lvl4pPr>
            <a:lvl5pPr>
              <a:lnSpc>
                <a:spcPct val="9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Box 3"/>
          <p:cNvSpPr txBox="1"/>
          <p:nvPr userDrawn="1"/>
        </p:nvSpPr>
        <p:spPr>
          <a:xfrm>
            <a:off x="10809515" y="6629400"/>
            <a:ext cx="1219200" cy="153888"/>
          </a:xfrm>
          <a:prstGeom prst="rect">
            <a:avLst/>
          </a:prstGeom>
          <a:noFill/>
        </p:spPr>
        <p:txBody>
          <a:bodyPr wrap="square" lIns="0" tIns="0" rIns="0" bIns="0" rtlCol="0">
            <a:spAutoFit/>
          </a:bodyPr>
          <a:lstStyle/>
          <a:p>
            <a:pPr algn="r" defTabSz="686047"/>
            <a:fld id="{29D4BE80-A991-414D-BE8B-9D8B53399165}" type="slidenum">
              <a:rPr lang="en-US" sz="1000">
                <a:gradFill>
                  <a:gsLst>
                    <a:gs pos="0">
                      <a:srgbClr val="000000">
                        <a:lumMod val="75000"/>
                        <a:lumOff val="25000"/>
                      </a:srgbClr>
                    </a:gs>
                    <a:gs pos="80000">
                      <a:srgbClr val="000000">
                        <a:lumMod val="65000"/>
                        <a:lumOff val="35000"/>
                      </a:srgbClr>
                    </a:gs>
                  </a:gsLst>
                  <a:lin ang="16200000" scaled="0"/>
                </a:gradFill>
                <a:latin typeface="Segoe UI Light" pitchFamily="34" charset="0"/>
              </a:rPr>
              <a:pPr algn="r" defTabSz="686047"/>
              <a:t>‹#›</a:t>
            </a:fld>
            <a:endParaRPr lang="en-US" sz="4000" err="1">
              <a:gradFill>
                <a:gsLst>
                  <a:gs pos="0">
                    <a:srgbClr val="000000">
                      <a:lumMod val="75000"/>
                      <a:lumOff val="25000"/>
                    </a:srgbClr>
                  </a:gs>
                  <a:gs pos="80000">
                    <a:srgbClr val="000000">
                      <a:lumMod val="65000"/>
                      <a:lumOff val="35000"/>
                    </a:srgbClr>
                  </a:gs>
                </a:gsLst>
                <a:lin ang="16200000" scaled="0"/>
              </a:gradFill>
              <a:latin typeface="Segoe UI Light" pitchFamily="34" charset="0"/>
            </a:endParaRPr>
          </a:p>
        </p:txBody>
      </p:sp>
      <p:sp>
        <p:nvSpPr>
          <p:cNvPr id="5" name="TextBox 4"/>
          <p:cNvSpPr txBox="1"/>
          <p:nvPr userDrawn="1"/>
        </p:nvSpPr>
        <p:spPr>
          <a:xfrm>
            <a:off x="2438400" y="6616700"/>
            <a:ext cx="7315200" cy="161583"/>
          </a:xfrm>
          <a:prstGeom prst="rect">
            <a:avLst/>
          </a:prstGeom>
          <a:noFill/>
        </p:spPr>
        <p:txBody>
          <a:bodyPr wrap="square" lIns="0" tIns="0" rIns="0" bIns="0" rtlCol="0">
            <a:spAutoFit/>
          </a:bodyPr>
          <a:lstStyle/>
          <a:p>
            <a:pPr algn="ctr" defTabSz="686047"/>
            <a:r>
              <a:rPr lang="en-US" sz="1050">
                <a:gradFill>
                  <a:gsLst>
                    <a:gs pos="0">
                      <a:srgbClr val="000000">
                        <a:lumMod val="75000"/>
                        <a:lumOff val="25000"/>
                      </a:srgbClr>
                    </a:gs>
                    <a:gs pos="80000">
                      <a:srgbClr val="000000">
                        <a:lumMod val="65000"/>
                        <a:lumOff val="35000"/>
                      </a:srgbClr>
                    </a:gs>
                  </a:gsLst>
                  <a:lin ang="16200000" scaled="0"/>
                </a:gradFill>
                <a:latin typeface="Segoe UI Light" pitchFamily="34" charset="0"/>
              </a:rPr>
              <a:t>Microsoft Confidential - Internal use only</a:t>
            </a:r>
          </a:p>
        </p:txBody>
      </p:sp>
    </p:spTree>
    <p:extLst>
      <p:ext uri="{BB962C8B-B14F-4D97-AF65-F5344CB8AC3E}">
        <p14:creationId xmlns:p14="http://schemas.microsoft.com/office/powerpoint/2010/main" val="83166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email">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email">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email">
              <a:extLst>
                <a:ext uri="{28A0092B-C50C-407E-A947-70E740481C1C}">
                  <a14:useLocalDpi xmlns:a14="http://schemas.microsoft.com/office/drawing/2010/main" val="0"/>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81476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_Title Slide wiith photo_white text">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4553712"/>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610B3674-CCF6-4C2C-950B-6CBE79921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grpSp>
        <p:nvGrpSpPr>
          <p:cNvPr id="14" name="Group 13">
            <a:extLst>
              <a:ext uri="{FF2B5EF4-FFF2-40B4-BE49-F238E27FC236}">
                <a16:creationId xmlns:a16="http://schemas.microsoft.com/office/drawing/2014/main" id="{EB9436D1-0D2A-4147-AEA7-6DD80ACEFBC8}"/>
              </a:ext>
            </a:extLst>
          </p:cNvPr>
          <p:cNvGrpSpPr/>
          <p:nvPr userDrawn="1"/>
        </p:nvGrpSpPr>
        <p:grpSpPr>
          <a:xfrm>
            <a:off x="6384867" y="733697"/>
            <a:ext cx="5399750" cy="5399750"/>
            <a:chOff x="7445045" y="1427770"/>
            <a:chExt cx="4067406" cy="4067406"/>
          </a:xfrm>
        </p:grpSpPr>
        <p:pic>
          <p:nvPicPr>
            <p:cNvPr id="11" name="Graphic 10">
              <a:extLst>
                <a:ext uri="{FF2B5EF4-FFF2-40B4-BE49-F238E27FC236}">
                  <a16:creationId xmlns:a16="http://schemas.microsoft.com/office/drawing/2014/main" id="{66AA18D7-1745-4F27-83BE-E022F16E48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7445045" y="1427770"/>
              <a:ext cx="4067406" cy="4067406"/>
            </a:xfrm>
            <a:prstGeom prst="rect">
              <a:avLst/>
            </a:prstGeom>
          </p:spPr>
        </p:pic>
        <p:pic>
          <p:nvPicPr>
            <p:cNvPr id="13" name="Picture 12">
              <a:extLst>
                <a:ext uri="{FF2B5EF4-FFF2-40B4-BE49-F238E27FC236}">
                  <a16:creationId xmlns:a16="http://schemas.microsoft.com/office/drawing/2014/main" id="{3829B790-B873-417C-BC29-848FBDE04936}"/>
                </a:ext>
              </a:extLst>
            </p:cNvPr>
            <p:cNvPicPr>
              <a:picLocks noChangeAspect="1"/>
            </p:cNvPicPr>
            <p:nvPr userDrawn="1"/>
          </p:nvPicPr>
          <p:blipFill>
            <a:blip r:embed="rId5"/>
            <a:stretch>
              <a:fillRect/>
            </a:stretch>
          </p:blipFill>
          <p:spPr>
            <a:xfrm>
              <a:off x="8725322" y="2949191"/>
              <a:ext cx="1259430" cy="1259430"/>
            </a:xfrm>
            <a:prstGeom prst="rect">
              <a:avLst/>
            </a:prstGeom>
          </p:spPr>
        </p:pic>
      </p:grpSp>
    </p:spTree>
    <p:extLst>
      <p:ext uri="{BB962C8B-B14F-4D97-AF65-F5344CB8AC3E}">
        <p14:creationId xmlns:p14="http://schemas.microsoft.com/office/powerpoint/2010/main" val="14656988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_Title Slide wiith photo_white text">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7CB614A-88D6-4AD0-8167-DEA5FE3C89A7}"/>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3" name="Picture 22" descr="A picture containing light&#10;&#10;Description automatically generated">
            <a:extLst>
              <a:ext uri="{FF2B5EF4-FFF2-40B4-BE49-F238E27FC236}">
                <a16:creationId xmlns:a16="http://schemas.microsoft.com/office/drawing/2014/main" id="{80887C44-14CD-4619-8781-AFD928265187}"/>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pic>
        <p:nvPicPr>
          <p:cNvPr id="24" name="Graphic 23">
            <a:extLst>
              <a:ext uri="{FF2B5EF4-FFF2-40B4-BE49-F238E27FC236}">
                <a16:creationId xmlns:a16="http://schemas.microsoft.com/office/drawing/2014/main" id="{71EDD482-1D02-4F83-8349-6CF24B9BDC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5510222">
            <a:off x="6131584" y="769899"/>
            <a:ext cx="5572716" cy="5572716"/>
          </a:xfrm>
          <a:prstGeom prst="rect">
            <a:avLst/>
          </a:prstGeom>
        </p:spPr>
      </p:pic>
      <p:grpSp>
        <p:nvGrpSpPr>
          <p:cNvPr id="25" name="Graphic 5">
            <a:extLst>
              <a:ext uri="{FF2B5EF4-FFF2-40B4-BE49-F238E27FC236}">
                <a16:creationId xmlns:a16="http://schemas.microsoft.com/office/drawing/2014/main" id="{92CC44E2-4A61-4A62-A73E-329ACC8D5164}"/>
              </a:ext>
            </a:extLst>
          </p:cNvPr>
          <p:cNvGrpSpPr/>
          <p:nvPr userDrawn="1"/>
        </p:nvGrpSpPr>
        <p:grpSpPr>
          <a:xfrm>
            <a:off x="7957557" y="2655067"/>
            <a:ext cx="1657365" cy="2254787"/>
            <a:chOff x="5483225" y="-1565111"/>
            <a:chExt cx="819150" cy="1114425"/>
          </a:xfrm>
        </p:grpSpPr>
        <p:sp>
          <p:nvSpPr>
            <p:cNvPr id="26" name="Freeform: Shape 25">
              <a:extLst>
                <a:ext uri="{FF2B5EF4-FFF2-40B4-BE49-F238E27FC236}">
                  <a16:creationId xmlns:a16="http://schemas.microsoft.com/office/drawing/2014/main" id="{2E02C6A9-EFE6-46A2-8D40-DC074213A43C}"/>
                </a:ext>
              </a:extLst>
            </p:cNvPr>
            <p:cNvSpPr/>
            <p:nvPr/>
          </p:nvSpPr>
          <p:spPr>
            <a:xfrm>
              <a:off x="5638482" y="-1364133"/>
              <a:ext cx="504825" cy="714374"/>
            </a:xfrm>
            <a:custGeom>
              <a:avLst/>
              <a:gdLst>
                <a:gd name="connsiteX0" fmla="*/ 493395 w 504825"/>
                <a:gd name="connsiteY0" fmla="*/ 137160 h 714374"/>
                <a:gd name="connsiteX1" fmla="*/ 501968 w 504825"/>
                <a:gd name="connsiteY1" fmla="*/ 144780 h 714374"/>
                <a:gd name="connsiteX2" fmla="*/ 504825 w 504825"/>
                <a:gd name="connsiteY2" fmla="*/ 156210 h 714374"/>
                <a:gd name="connsiteX3" fmla="*/ 504825 w 504825"/>
                <a:gd name="connsiteY3" fmla="*/ 334328 h 714374"/>
                <a:gd name="connsiteX4" fmla="*/ 500063 w 504825"/>
                <a:gd name="connsiteY4" fmla="*/ 404812 h 714374"/>
                <a:gd name="connsiteX5" fmla="*/ 486728 w 504825"/>
                <a:gd name="connsiteY5" fmla="*/ 468630 h 714374"/>
                <a:gd name="connsiteX6" fmla="*/ 463868 w 504825"/>
                <a:gd name="connsiteY6" fmla="*/ 525780 h 714374"/>
                <a:gd name="connsiteX7" fmla="*/ 431483 w 504825"/>
                <a:gd name="connsiteY7" fmla="*/ 577215 h 714374"/>
                <a:gd name="connsiteX8" fmla="*/ 361950 w 504825"/>
                <a:gd name="connsiteY8" fmla="*/ 647700 h 714374"/>
                <a:gd name="connsiteX9" fmla="*/ 260985 w 504825"/>
                <a:gd name="connsiteY9" fmla="*/ 711518 h 714374"/>
                <a:gd name="connsiteX10" fmla="*/ 257175 w 504825"/>
                <a:gd name="connsiteY10" fmla="*/ 713423 h 714374"/>
                <a:gd name="connsiteX11" fmla="*/ 252413 w 504825"/>
                <a:gd name="connsiteY11" fmla="*/ 714375 h 714374"/>
                <a:gd name="connsiteX12" fmla="*/ 247650 w 504825"/>
                <a:gd name="connsiteY12" fmla="*/ 713423 h 714374"/>
                <a:gd name="connsiteX13" fmla="*/ 243840 w 504825"/>
                <a:gd name="connsiteY13" fmla="*/ 712470 h 714374"/>
                <a:gd name="connsiteX14" fmla="*/ 142875 w 504825"/>
                <a:gd name="connsiteY14" fmla="*/ 648652 h 714374"/>
                <a:gd name="connsiteX15" fmla="*/ 73343 w 504825"/>
                <a:gd name="connsiteY15" fmla="*/ 578168 h 714374"/>
                <a:gd name="connsiteX16" fmla="*/ 40958 w 504825"/>
                <a:gd name="connsiteY16" fmla="*/ 526733 h 714374"/>
                <a:gd name="connsiteX17" fmla="*/ 18098 w 504825"/>
                <a:gd name="connsiteY17" fmla="*/ 469583 h 714374"/>
                <a:gd name="connsiteX18" fmla="*/ 4763 w 504825"/>
                <a:gd name="connsiteY18" fmla="*/ 405765 h 714374"/>
                <a:gd name="connsiteX19" fmla="*/ 0 w 504825"/>
                <a:gd name="connsiteY19" fmla="*/ 335280 h 714374"/>
                <a:gd name="connsiteX20" fmla="*/ 0 w 504825"/>
                <a:gd name="connsiteY20" fmla="*/ 156210 h 714374"/>
                <a:gd name="connsiteX21" fmla="*/ 2858 w 504825"/>
                <a:gd name="connsiteY21" fmla="*/ 144780 h 714374"/>
                <a:gd name="connsiteX22" fmla="*/ 11430 w 504825"/>
                <a:gd name="connsiteY22" fmla="*/ 137160 h 714374"/>
                <a:gd name="connsiteX23" fmla="*/ 242888 w 504825"/>
                <a:gd name="connsiteY23" fmla="*/ 2857 h 714374"/>
                <a:gd name="connsiteX24" fmla="*/ 247650 w 504825"/>
                <a:gd name="connsiteY24" fmla="*/ 953 h 714374"/>
                <a:gd name="connsiteX25" fmla="*/ 253365 w 504825"/>
                <a:gd name="connsiteY25" fmla="*/ 0 h 714374"/>
                <a:gd name="connsiteX26" fmla="*/ 259080 w 504825"/>
                <a:gd name="connsiteY26" fmla="*/ 953 h 714374"/>
                <a:gd name="connsiteX27" fmla="*/ 263843 w 504825"/>
                <a:gd name="connsiteY27" fmla="*/ 2857 h 714374"/>
                <a:gd name="connsiteX28" fmla="*/ 493395 w 504825"/>
                <a:gd name="connsiteY28" fmla="*/ 137160 h 714374"/>
                <a:gd name="connsiteX29" fmla="*/ 493395 w 504825"/>
                <a:gd name="connsiteY29" fmla="*/ 137160 h 714374"/>
                <a:gd name="connsiteX30" fmla="*/ 493395 w 504825"/>
                <a:gd name="connsiteY30" fmla="*/ 137160 h 714374"/>
                <a:gd name="connsiteX31" fmla="*/ 493395 w 504825"/>
                <a:gd name="connsiteY31" fmla="*/ 137160 h 714374"/>
                <a:gd name="connsiteX32" fmla="*/ 493395 w 504825"/>
                <a:gd name="connsiteY32" fmla="*/ 137160 h 71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4825" h="714374">
                  <a:moveTo>
                    <a:pt x="493395" y="137160"/>
                  </a:moveTo>
                  <a:cubicBezTo>
                    <a:pt x="497205" y="139065"/>
                    <a:pt x="500063" y="141923"/>
                    <a:pt x="501968" y="144780"/>
                  </a:cubicBezTo>
                  <a:cubicBezTo>
                    <a:pt x="503872" y="148590"/>
                    <a:pt x="504825" y="152400"/>
                    <a:pt x="504825" y="156210"/>
                  </a:cubicBezTo>
                  <a:lnTo>
                    <a:pt x="504825" y="334328"/>
                  </a:lnTo>
                  <a:cubicBezTo>
                    <a:pt x="504825" y="359093"/>
                    <a:pt x="502920" y="381953"/>
                    <a:pt x="500063" y="404812"/>
                  </a:cubicBezTo>
                  <a:cubicBezTo>
                    <a:pt x="497205" y="426720"/>
                    <a:pt x="492443" y="447675"/>
                    <a:pt x="486728" y="468630"/>
                  </a:cubicBezTo>
                  <a:cubicBezTo>
                    <a:pt x="481013" y="488633"/>
                    <a:pt x="473393" y="507683"/>
                    <a:pt x="463868" y="525780"/>
                  </a:cubicBezTo>
                  <a:cubicBezTo>
                    <a:pt x="454343" y="543877"/>
                    <a:pt x="443865" y="561023"/>
                    <a:pt x="431483" y="577215"/>
                  </a:cubicBezTo>
                  <a:cubicBezTo>
                    <a:pt x="412433" y="602933"/>
                    <a:pt x="388620" y="626745"/>
                    <a:pt x="361950" y="647700"/>
                  </a:cubicBezTo>
                  <a:cubicBezTo>
                    <a:pt x="334328" y="668655"/>
                    <a:pt x="300990" y="690563"/>
                    <a:pt x="260985" y="711518"/>
                  </a:cubicBezTo>
                  <a:cubicBezTo>
                    <a:pt x="260033" y="713423"/>
                    <a:pt x="259080" y="713423"/>
                    <a:pt x="257175" y="713423"/>
                  </a:cubicBezTo>
                  <a:cubicBezTo>
                    <a:pt x="255270" y="714375"/>
                    <a:pt x="254318" y="714375"/>
                    <a:pt x="252413" y="714375"/>
                  </a:cubicBezTo>
                  <a:cubicBezTo>
                    <a:pt x="250508" y="714375"/>
                    <a:pt x="248603" y="714375"/>
                    <a:pt x="247650" y="713423"/>
                  </a:cubicBezTo>
                  <a:cubicBezTo>
                    <a:pt x="245745" y="712470"/>
                    <a:pt x="244793" y="712470"/>
                    <a:pt x="243840" y="712470"/>
                  </a:cubicBezTo>
                  <a:cubicBezTo>
                    <a:pt x="203835" y="691515"/>
                    <a:pt x="170498" y="669608"/>
                    <a:pt x="142875" y="648652"/>
                  </a:cubicBezTo>
                  <a:cubicBezTo>
                    <a:pt x="115253" y="627698"/>
                    <a:pt x="92393" y="603885"/>
                    <a:pt x="73343" y="578168"/>
                  </a:cubicBezTo>
                  <a:cubicBezTo>
                    <a:pt x="60960" y="561975"/>
                    <a:pt x="50483" y="544830"/>
                    <a:pt x="40958" y="526733"/>
                  </a:cubicBezTo>
                  <a:cubicBezTo>
                    <a:pt x="31433" y="508635"/>
                    <a:pt x="23813" y="489585"/>
                    <a:pt x="18098" y="469583"/>
                  </a:cubicBezTo>
                  <a:cubicBezTo>
                    <a:pt x="12383" y="449580"/>
                    <a:pt x="7620" y="428625"/>
                    <a:pt x="4763" y="405765"/>
                  </a:cubicBezTo>
                  <a:cubicBezTo>
                    <a:pt x="1905" y="383858"/>
                    <a:pt x="0" y="360045"/>
                    <a:pt x="0" y="335280"/>
                  </a:cubicBezTo>
                  <a:lnTo>
                    <a:pt x="0" y="156210"/>
                  </a:lnTo>
                  <a:cubicBezTo>
                    <a:pt x="0" y="152400"/>
                    <a:pt x="953" y="148590"/>
                    <a:pt x="2858" y="144780"/>
                  </a:cubicBezTo>
                  <a:cubicBezTo>
                    <a:pt x="4763" y="140970"/>
                    <a:pt x="7620" y="139065"/>
                    <a:pt x="11430" y="137160"/>
                  </a:cubicBezTo>
                  <a:lnTo>
                    <a:pt x="242888" y="2857"/>
                  </a:lnTo>
                  <a:cubicBezTo>
                    <a:pt x="243840" y="1905"/>
                    <a:pt x="245745" y="953"/>
                    <a:pt x="247650" y="953"/>
                  </a:cubicBezTo>
                  <a:cubicBezTo>
                    <a:pt x="249555" y="953"/>
                    <a:pt x="251460" y="0"/>
                    <a:pt x="253365" y="0"/>
                  </a:cubicBezTo>
                  <a:cubicBezTo>
                    <a:pt x="255270" y="0"/>
                    <a:pt x="257175" y="0"/>
                    <a:pt x="259080" y="953"/>
                  </a:cubicBezTo>
                  <a:cubicBezTo>
                    <a:pt x="260985" y="1905"/>
                    <a:pt x="261938" y="1905"/>
                    <a:pt x="263843" y="2857"/>
                  </a:cubicBezTo>
                  <a:lnTo>
                    <a:pt x="493395" y="137160"/>
                  </a:lnTo>
                  <a:lnTo>
                    <a:pt x="493395" y="137160"/>
                  </a:lnTo>
                  <a:lnTo>
                    <a:pt x="493395" y="137160"/>
                  </a:lnTo>
                  <a:lnTo>
                    <a:pt x="493395" y="137160"/>
                  </a:lnTo>
                  <a:lnTo>
                    <a:pt x="493395" y="137160"/>
                  </a:lnTo>
                  <a:close/>
                </a:path>
              </a:pathLst>
            </a:custGeom>
            <a:solidFill>
              <a:srgbClr val="0078D4"/>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E68BC96-3063-4E63-81A6-8EE76853EF44}"/>
                </a:ext>
              </a:extLst>
            </p:cNvPr>
            <p:cNvSpPr/>
            <p:nvPr/>
          </p:nvSpPr>
          <p:spPr>
            <a:xfrm>
              <a:off x="5526087" y="-1522248"/>
              <a:ext cx="729614" cy="1029652"/>
            </a:xfrm>
            <a:custGeom>
              <a:avLst/>
              <a:gdLst>
                <a:gd name="connsiteX0" fmla="*/ 713423 w 729614"/>
                <a:gd name="connsiteY0" fmla="*/ 197168 h 1029652"/>
                <a:gd name="connsiteX1" fmla="*/ 725805 w 729614"/>
                <a:gd name="connsiteY1" fmla="*/ 208598 h 1029652"/>
                <a:gd name="connsiteX2" fmla="*/ 729615 w 729614"/>
                <a:gd name="connsiteY2" fmla="*/ 224790 h 1029652"/>
                <a:gd name="connsiteX3" fmla="*/ 729615 w 729614"/>
                <a:gd name="connsiteY3" fmla="*/ 482918 h 1029652"/>
                <a:gd name="connsiteX4" fmla="*/ 722948 w 729614"/>
                <a:gd name="connsiteY4" fmla="*/ 583883 h 1029652"/>
                <a:gd name="connsiteX5" fmla="*/ 703898 w 729614"/>
                <a:gd name="connsiteY5" fmla="*/ 675323 h 1029652"/>
                <a:gd name="connsiteX6" fmla="*/ 671513 w 729614"/>
                <a:gd name="connsiteY6" fmla="*/ 758190 h 1029652"/>
                <a:gd name="connsiteX7" fmla="*/ 624840 w 729614"/>
                <a:gd name="connsiteY7" fmla="*/ 832485 h 1029652"/>
                <a:gd name="connsiteX8" fmla="*/ 523875 w 729614"/>
                <a:gd name="connsiteY8" fmla="*/ 934403 h 1029652"/>
                <a:gd name="connsiteX9" fmla="*/ 378143 w 729614"/>
                <a:gd name="connsiteY9" fmla="*/ 1026795 h 1029652"/>
                <a:gd name="connsiteX10" fmla="*/ 372428 w 729614"/>
                <a:gd name="connsiteY10" fmla="*/ 1028700 h 1029652"/>
                <a:gd name="connsiteX11" fmla="*/ 364808 w 729614"/>
                <a:gd name="connsiteY11" fmla="*/ 1029653 h 1029652"/>
                <a:gd name="connsiteX12" fmla="*/ 357188 w 729614"/>
                <a:gd name="connsiteY12" fmla="*/ 1028700 h 1029652"/>
                <a:gd name="connsiteX13" fmla="*/ 351473 w 729614"/>
                <a:gd name="connsiteY13" fmla="*/ 1026795 h 1029652"/>
                <a:gd name="connsiteX14" fmla="*/ 205740 w 729614"/>
                <a:gd name="connsiteY14" fmla="*/ 934403 h 1029652"/>
                <a:gd name="connsiteX15" fmla="*/ 105728 w 729614"/>
                <a:gd name="connsiteY15" fmla="*/ 833438 h 1029652"/>
                <a:gd name="connsiteX16" fmla="*/ 59055 w 729614"/>
                <a:gd name="connsiteY16" fmla="*/ 759143 h 1029652"/>
                <a:gd name="connsiteX17" fmla="*/ 26670 w 729614"/>
                <a:gd name="connsiteY17" fmla="*/ 676275 h 1029652"/>
                <a:gd name="connsiteX18" fmla="*/ 7620 w 729614"/>
                <a:gd name="connsiteY18" fmla="*/ 584835 h 1029652"/>
                <a:gd name="connsiteX19" fmla="*/ 0 w 729614"/>
                <a:gd name="connsiteY19" fmla="*/ 483870 h 1029652"/>
                <a:gd name="connsiteX20" fmla="*/ 0 w 729614"/>
                <a:gd name="connsiteY20" fmla="*/ 225743 h 1029652"/>
                <a:gd name="connsiteX21" fmla="*/ 3810 w 729614"/>
                <a:gd name="connsiteY21" fmla="*/ 209550 h 1029652"/>
                <a:gd name="connsiteX22" fmla="*/ 16192 w 729614"/>
                <a:gd name="connsiteY22" fmla="*/ 198120 h 1029652"/>
                <a:gd name="connsiteX23" fmla="*/ 350520 w 729614"/>
                <a:gd name="connsiteY23" fmla="*/ 3810 h 1029652"/>
                <a:gd name="connsiteX24" fmla="*/ 357188 w 729614"/>
                <a:gd name="connsiteY24" fmla="*/ 952 h 1029652"/>
                <a:gd name="connsiteX25" fmla="*/ 364808 w 729614"/>
                <a:gd name="connsiteY25" fmla="*/ 0 h 1029652"/>
                <a:gd name="connsiteX26" fmla="*/ 372428 w 729614"/>
                <a:gd name="connsiteY26" fmla="*/ 952 h 1029652"/>
                <a:gd name="connsiteX27" fmla="*/ 379095 w 729614"/>
                <a:gd name="connsiteY27" fmla="*/ 3810 h 1029652"/>
                <a:gd name="connsiteX28" fmla="*/ 713423 w 729614"/>
                <a:gd name="connsiteY28" fmla="*/ 197168 h 1029652"/>
                <a:gd name="connsiteX29" fmla="*/ 713423 w 729614"/>
                <a:gd name="connsiteY29" fmla="*/ 197168 h 1029652"/>
                <a:gd name="connsiteX30" fmla="*/ 713423 w 729614"/>
                <a:gd name="connsiteY30" fmla="*/ 197168 h 1029652"/>
                <a:gd name="connsiteX31" fmla="*/ 713423 w 729614"/>
                <a:gd name="connsiteY31" fmla="*/ 197168 h 1029652"/>
                <a:gd name="connsiteX32" fmla="*/ 713423 w 729614"/>
                <a:gd name="connsiteY32" fmla="*/ 197168 h 102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614" h="1029652">
                  <a:moveTo>
                    <a:pt x="713423" y="197168"/>
                  </a:moveTo>
                  <a:cubicBezTo>
                    <a:pt x="718185" y="200025"/>
                    <a:pt x="721995" y="203835"/>
                    <a:pt x="725805" y="208598"/>
                  </a:cubicBezTo>
                  <a:cubicBezTo>
                    <a:pt x="728663" y="213360"/>
                    <a:pt x="729615" y="219075"/>
                    <a:pt x="729615" y="224790"/>
                  </a:cubicBezTo>
                  <a:lnTo>
                    <a:pt x="729615" y="482918"/>
                  </a:lnTo>
                  <a:cubicBezTo>
                    <a:pt x="729615" y="518160"/>
                    <a:pt x="727710" y="552450"/>
                    <a:pt x="722948" y="583883"/>
                  </a:cubicBezTo>
                  <a:cubicBezTo>
                    <a:pt x="718185" y="615315"/>
                    <a:pt x="712470" y="645795"/>
                    <a:pt x="703898" y="675323"/>
                  </a:cubicBezTo>
                  <a:cubicBezTo>
                    <a:pt x="695325" y="704850"/>
                    <a:pt x="684848" y="732473"/>
                    <a:pt x="671513" y="758190"/>
                  </a:cubicBezTo>
                  <a:cubicBezTo>
                    <a:pt x="658178" y="784860"/>
                    <a:pt x="642938" y="809625"/>
                    <a:pt x="624840" y="832485"/>
                  </a:cubicBezTo>
                  <a:cubicBezTo>
                    <a:pt x="597218" y="869633"/>
                    <a:pt x="563880" y="902970"/>
                    <a:pt x="523875" y="934403"/>
                  </a:cubicBezTo>
                  <a:cubicBezTo>
                    <a:pt x="484823" y="964883"/>
                    <a:pt x="436245" y="996315"/>
                    <a:pt x="378143" y="1026795"/>
                  </a:cubicBezTo>
                  <a:cubicBezTo>
                    <a:pt x="376238" y="1027748"/>
                    <a:pt x="374333" y="1027748"/>
                    <a:pt x="372428" y="1028700"/>
                  </a:cubicBezTo>
                  <a:cubicBezTo>
                    <a:pt x="370523" y="1029653"/>
                    <a:pt x="367665" y="1029653"/>
                    <a:pt x="364808" y="1029653"/>
                  </a:cubicBezTo>
                  <a:cubicBezTo>
                    <a:pt x="361950" y="1029653"/>
                    <a:pt x="360045" y="1029653"/>
                    <a:pt x="357188" y="1028700"/>
                  </a:cubicBezTo>
                  <a:cubicBezTo>
                    <a:pt x="355283" y="1027748"/>
                    <a:pt x="353378" y="1026795"/>
                    <a:pt x="351473" y="1026795"/>
                  </a:cubicBezTo>
                  <a:cubicBezTo>
                    <a:pt x="293370" y="996315"/>
                    <a:pt x="245745" y="964883"/>
                    <a:pt x="205740" y="934403"/>
                  </a:cubicBezTo>
                  <a:cubicBezTo>
                    <a:pt x="166688" y="904875"/>
                    <a:pt x="133350" y="870585"/>
                    <a:pt x="105728" y="833438"/>
                  </a:cubicBezTo>
                  <a:cubicBezTo>
                    <a:pt x="87630" y="809625"/>
                    <a:pt x="72390" y="784860"/>
                    <a:pt x="59055" y="759143"/>
                  </a:cubicBezTo>
                  <a:cubicBezTo>
                    <a:pt x="45720" y="732473"/>
                    <a:pt x="35243" y="704850"/>
                    <a:pt x="26670" y="676275"/>
                  </a:cubicBezTo>
                  <a:cubicBezTo>
                    <a:pt x="18098" y="646748"/>
                    <a:pt x="11430" y="616268"/>
                    <a:pt x="7620" y="584835"/>
                  </a:cubicBezTo>
                  <a:cubicBezTo>
                    <a:pt x="1905" y="552450"/>
                    <a:pt x="0" y="519113"/>
                    <a:pt x="0" y="483870"/>
                  </a:cubicBezTo>
                  <a:lnTo>
                    <a:pt x="0" y="225743"/>
                  </a:lnTo>
                  <a:cubicBezTo>
                    <a:pt x="0" y="220028"/>
                    <a:pt x="952" y="214313"/>
                    <a:pt x="3810" y="209550"/>
                  </a:cubicBezTo>
                  <a:cubicBezTo>
                    <a:pt x="6667" y="204788"/>
                    <a:pt x="10477" y="200978"/>
                    <a:pt x="16192" y="198120"/>
                  </a:cubicBezTo>
                  <a:lnTo>
                    <a:pt x="350520" y="3810"/>
                  </a:lnTo>
                  <a:cubicBezTo>
                    <a:pt x="352425" y="2858"/>
                    <a:pt x="354330" y="1905"/>
                    <a:pt x="357188" y="952"/>
                  </a:cubicBezTo>
                  <a:cubicBezTo>
                    <a:pt x="360045" y="0"/>
                    <a:pt x="361950" y="0"/>
                    <a:pt x="364808" y="0"/>
                  </a:cubicBezTo>
                  <a:cubicBezTo>
                    <a:pt x="367665" y="0"/>
                    <a:pt x="369570" y="0"/>
                    <a:pt x="372428" y="952"/>
                  </a:cubicBezTo>
                  <a:cubicBezTo>
                    <a:pt x="375285" y="1905"/>
                    <a:pt x="377190" y="2858"/>
                    <a:pt x="379095" y="3810"/>
                  </a:cubicBezTo>
                  <a:lnTo>
                    <a:pt x="713423" y="197168"/>
                  </a:lnTo>
                  <a:lnTo>
                    <a:pt x="713423" y="197168"/>
                  </a:lnTo>
                  <a:lnTo>
                    <a:pt x="713423" y="197168"/>
                  </a:lnTo>
                  <a:lnTo>
                    <a:pt x="713423" y="197168"/>
                  </a:lnTo>
                  <a:lnTo>
                    <a:pt x="713423" y="197168"/>
                  </a:lnTo>
                  <a:close/>
                </a:path>
              </a:pathLst>
            </a:custGeom>
            <a:noFill/>
            <a:ln w="139700" cap="flat">
              <a:solidFill>
                <a:srgbClr val="0078D4"/>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EAE508A-29B1-44BE-9FE6-9D1E6B0816D7}"/>
                </a:ext>
              </a:extLst>
            </p:cNvPr>
            <p:cNvSpPr/>
            <p:nvPr/>
          </p:nvSpPr>
          <p:spPr>
            <a:xfrm>
              <a:off x="5828030" y="-1167918"/>
              <a:ext cx="123825" cy="303847"/>
            </a:xfrm>
            <a:custGeom>
              <a:avLst/>
              <a:gdLst>
                <a:gd name="connsiteX0" fmla="*/ 123825 w 123825"/>
                <a:gd name="connsiteY0" fmla="*/ 303847 h 303847"/>
                <a:gd name="connsiteX1" fmla="*/ 82868 w 123825"/>
                <a:gd name="connsiteY1" fmla="*/ 116205 h 303847"/>
                <a:gd name="connsiteX2" fmla="*/ 121920 w 123825"/>
                <a:gd name="connsiteY2" fmla="*/ 60007 h 303847"/>
                <a:gd name="connsiteX3" fmla="*/ 61913 w 123825"/>
                <a:gd name="connsiteY3" fmla="*/ 0 h 303847"/>
                <a:gd name="connsiteX4" fmla="*/ 1905 w 123825"/>
                <a:gd name="connsiteY4" fmla="*/ 60007 h 303847"/>
                <a:gd name="connsiteX5" fmla="*/ 40957 w 123825"/>
                <a:gd name="connsiteY5" fmla="*/ 116205 h 303847"/>
                <a:gd name="connsiteX6" fmla="*/ 0 w 123825"/>
                <a:gd name="connsiteY6" fmla="*/ 303847 h 303847"/>
                <a:gd name="connsiteX7" fmla="*/ 123825 w 123825"/>
                <a:gd name="connsiteY7" fmla="*/ 303847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303847">
                  <a:moveTo>
                    <a:pt x="123825" y="303847"/>
                  </a:moveTo>
                  <a:lnTo>
                    <a:pt x="82868" y="116205"/>
                  </a:lnTo>
                  <a:cubicBezTo>
                    <a:pt x="105727" y="107632"/>
                    <a:pt x="121920" y="85725"/>
                    <a:pt x="121920" y="60007"/>
                  </a:cubicBezTo>
                  <a:cubicBezTo>
                    <a:pt x="121920" y="26670"/>
                    <a:pt x="95250" y="0"/>
                    <a:pt x="61913" y="0"/>
                  </a:cubicBezTo>
                  <a:cubicBezTo>
                    <a:pt x="28575" y="0"/>
                    <a:pt x="1905" y="26670"/>
                    <a:pt x="1905" y="60007"/>
                  </a:cubicBezTo>
                  <a:cubicBezTo>
                    <a:pt x="1905" y="85725"/>
                    <a:pt x="18097" y="107632"/>
                    <a:pt x="40957" y="116205"/>
                  </a:cubicBezTo>
                  <a:lnTo>
                    <a:pt x="0" y="303847"/>
                  </a:lnTo>
                  <a:lnTo>
                    <a:pt x="123825" y="303847"/>
                  </a:lnTo>
                  <a:close/>
                </a:path>
              </a:pathLst>
            </a:custGeom>
            <a:solidFill>
              <a:srgbClr val="FFFFFF"/>
            </a:solidFill>
            <a:ln w="9525" cap="flat">
              <a:noFill/>
              <a:prstDash val="solid"/>
              <a:miter/>
            </a:ln>
          </p:spPr>
          <p:txBody>
            <a:bodyPr rtlCol="0" anchor="ctr"/>
            <a:lstStyle/>
            <a:p>
              <a:endParaRPr lang="en-US"/>
            </a:p>
          </p:txBody>
        </p:sp>
      </p:grpSp>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4553712"/>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610B3674-CCF6-4C2C-950B-6CBE799213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2776901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6_Title Slide wiith photo_white text">
    <p:bg>
      <p:bgPr>
        <a:solidFill>
          <a:srgbClr val="4B53B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4553712"/>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610B3674-CCF6-4C2C-950B-6CBE79921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grpSp>
        <p:nvGrpSpPr>
          <p:cNvPr id="12" name="Group 11">
            <a:extLst>
              <a:ext uri="{FF2B5EF4-FFF2-40B4-BE49-F238E27FC236}">
                <a16:creationId xmlns:a16="http://schemas.microsoft.com/office/drawing/2014/main" id="{09547FF1-42E2-4C06-9122-81368B81A254}"/>
              </a:ext>
            </a:extLst>
          </p:cNvPr>
          <p:cNvGrpSpPr/>
          <p:nvPr userDrawn="1"/>
        </p:nvGrpSpPr>
        <p:grpSpPr>
          <a:xfrm>
            <a:off x="6022294" y="591811"/>
            <a:ext cx="5779426" cy="5779426"/>
            <a:chOff x="8166875" y="-535604"/>
            <a:chExt cx="4067406" cy="4067406"/>
          </a:xfrm>
        </p:grpSpPr>
        <p:pic>
          <p:nvPicPr>
            <p:cNvPr id="13" name="Graphic 12">
              <a:extLst>
                <a:ext uri="{FF2B5EF4-FFF2-40B4-BE49-F238E27FC236}">
                  <a16:creationId xmlns:a16="http://schemas.microsoft.com/office/drawing/2014/main" id="{EA2822EC-E1DF-4343-92E2-2D0361C7BF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6282049">
              <a:off x="8166875" y="-535604"/>
              <a:ext cx="4067406" cy="4067406"/>
            </a:xfrm>
            <a:prstGeom prst="rect">
              <a:avLst/>
            </a:prstGeom>
          </p:spPr>
        </p:pic>
        <p:pic>
          <p:nvPicPr>
            <p:cNvPr id="14" name="Graphic 13">
              <a:extLst>
                <a:ext uri="{FF2B5EF4-FFF2-40B4-BE49-F238E27FC236}">
                  <a16:creationId xmlns:a16="http://schemas.microsoft.com/office/drawing/2014/main" id="{989C2B4A-283C-4446-8FF4-F2DBF1621F2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30156" y="1024445"/>
              <a:ext cx="1310566" cy="759749"/>
            </a:xfrm>
            <a:prstGeom prst="rect">
              <a:avLst/>
            </a:prstGeom>
          </p:spPr>
        </p:pic>
      </p:grpSp>
    </p:spTree>
    <p:extLst>
      <p:ext uri="{BB962C8B-B14F-4D97-AF65-F5344CB8AC3E}">
        <p14:creationId xmlns:p14="http://schemas.microsoft.com/office/powerpoint/2010/main" val="4116828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1148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9E8B9603-6E76-499E-85A9-BDDE739F77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1083134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4B53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94A34-51E7-4ED9-8407-DC47247DA85E}"/>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3" name="Picture 2" descr="A picture containing light&#10;&#10;Description automatically generated">
            <a:extLst>
              <a:ext uri="{FF2B5EF4-FFF2-40B4-BE49-F238E27FC236}">
                <a16:creationId xmlns:a16="http://schemas.microsoft.com/office/drawing/2014/main" id="{7D01EF0E-DBD7-4F18-A48B-BB5709138B10}"/>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1148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4" name="Picture 3" descr="A picture containing drawing&#10;&#10;Description automatically generated">
            <a:extLst>
              <a:ext uri="{FF2B5EF4-FFF2-40B4-BE49-F238E27FC236}">
                <a16:creationId xmlns:a16="http://schemas.microsoft.com/office/drawing/2014/main" id="{9EF0CEB3-88CF-486C-9789-CB90FF386A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405390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4B53B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1148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9E8B9603-6E76-499E-85A9-BDDE739F77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2435438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3" name="Picture 2">
            <a:extLst>
              <a:ext uri="{FF2B5EF4-FFF2-40B4-BE49-F238E27FC236}">
                <a16:creationId xmlns:a16="http://schemas.microsoft.com/office/drawing/2014/main" id="{1E3A7BD9-40A1-4AED-8936-B28F537777A8}"/>
              </a:ext>
            </a:extLst>
          </p:cNvPr>
          <p:cNvPicPr>
            <a:picLocks noChangeAspect="1"/>
          </p:cNvPicPr>
          <p:nvPr userDrawn="1"/>
        </p:nvPicPr>
        <p:blipFill>
          <a:blip r:embed="rId3"/>
          <a:srcRect/>
          <a:stretch/>
        </p:blipFill>
        <p:spPr>
          <a:xfrm>
            <a:off x="390280" y="405358"/>
            <a:ext cx="1785212" cy="656678"/>
          </a:xfrm>
          <a:prstGeom prst="rect">
            <a:avLst/>
          </a:prstGeom>
        </p:spPr>
      </p:pic>
    </p:spTree>
    <p:extLst>
      <p:ext uri="{BB962C8B-B14F-4D97-AF65-F5344CB8AC3E}">
        <p14:creationId xmlns:p14="http://schemas.microsoft.com/office/powerpoint/2010/main" val="171909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E26C7A0B-BE86-44AE-AFC2-7188A591A4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55715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7EDD8468-93B1-47AA-9A78-36DDC7D853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1580159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descr="A picture containing drawing&#10;&#10;Description automatically generated">
            <a:extLst>
              <a:ext uri="{FF2B5EF4-FFF2-40B4-BE49-F238E27FC236}">
                <a16:creationId xmlns:a16="http://schemas.microsoft.com/office/drawing/2014/main" id="{68221E35-7C34-4F9E-A8A8-45F03B9770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2329993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197034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744137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182144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178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239868020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1392451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700622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83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91299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307777"/>
          </a:xfrm>
        </p:spPr>
        <p:txBody>
          <a:bodyPr wrap="square" anchor="t">
            <a:spAutoFit/>
          </a:bodyPr>
          <a:lstStyle>
            <a:lvl1pPr>
              <a:lnSpc>
                <a:spcPct val="100000"/>
              </a:lnSpc>
              <a:defRPr sz="2000"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234299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92960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476039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_Demo slide">
    <p:bg>
      <p:bgPr>
        <a:solidFill>
          <a:srgbClr val="4B53B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279135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_Demo slide">
    <p:bg>
      <p:bgPr>
        <a:solidFill>
          <a:srgbClr val="4B53B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8159B3-DE98-424B-A685-4D5FBE599EC8}"/>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Picture 6" descr="A picture containing light&#10;&#10;Description automatically generated">
            <a:extLst>
              <a:ext uri="{FF2B5EF4-FFF2-40B4-BE49-F238E27FC236}">
                <a16:creationId xmlns:a16="http://schemas.microsoft.com/office/drawing/2014/main" id="{45D30466-9472-4589-A41E-FD6A3EE8B62D}"/>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10391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105321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2_Video slide">
    <p:bg>
      <p:bgPr>
        <a:solidFill>
          <a:srgbClr val="4B53B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787427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3_Video slide">
    <p:bg>
      <p:bgPr>
        <a:solidFill>
          <a:srgbClr val="4B53B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546775-25C1-4199-96E2-1C38AB5BF167}"/>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descr="A picture containing light&#10;&#10;Description automatically generated">
            <a:extLst>
              <a:ext uri="{FF2B5EF4-FFF2-40B4-BE49-F238E27FC236}">
                <a16:creationId xmlns:a16="http://schemas.microsoft.com/office/drawing/2014/main" id="{1544B0B0-0CEB-42A0-B0B6-96806B150690}"/>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39708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48211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rgbClr val="4B53B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967878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rgbClr val="4B53B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2EA1ED-0F90-4631-825B-83F211248579}"/>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descr="A picture containing light&#10;&#10;Description automatically generated">
            <a:extLst>
              <a:ext uri="{FF2B5EF4-FFF2-40B4-BE49-F238E27FC236}">
                <a16:creationId xmlns:a16="http://schemas.microsoft.com/office/drawing/2014/main" id="{1EC0A093-D9E2-4C99-A04D-D33D2B0BB2D6}"/>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57581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37038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30539"/>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900">
                <a:gradFill>
                  <a:gsLst>
                    <a:gs pos="0">
                      <a:schemeClr val="tx1"/>
                    </a:gs>
                    <a:gs pos="100000">
                      <a:schemeClr val="tx1"/>
                    </a:gs>
                  </a:gsLst>
                  <a:lin ang="5400000" scaled="0"/>
                </a:gradFill>
                <a:cs typeface="Segoe UI" pitchFamily="34" charset="0"/>
              </a:rPr>
              <a:t>© Copyright Microsoft Corporation. All rights reserved. </a:t>
            </a:r>
          </a:p>
        </p:txBody>
      </p:sp>
      <p:pic>
        <p:nvPicPr>
          <p:cNvPr id="3" name="Picture 2" descr="A picture containing drawing&#10;&#10;Description automatically generated">
            <a:extLst>
              <a:ext uri="{FF2B5EF4-FFF2-40B4-BE49-F238E27FC236}">
                <a16:creationId xmlns:a16="http://schemas.microsoft.com/office/drawing/2014/main" id="{F3AD5CB9-AC86-4B8A-A8B9-CF8084274E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2790429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_Closing logo slide">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2131C6-EE8B-4608-A398-B795CE7B0865}"/>
              </a:ext>
            </a:extLst>
          </p:cNvPr>
          <p:cNvSpPr/>
          <p:nvPr userDrawn="1"/>
        </p:nvSpPr>
        <p:spPr>
          <a:xfrm>
            <a:off x="0" y="0"/>
            <a:ext cx="12192000" cy="6858000"/>
          </a:xfrm>
          <a:prstGeom prst="rect">
            <a:avLst/>
          </a:prstGeom>
          <a:solidFill>
            <a:srgbClr val="051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Picture 6" descr="A picture containing light&#10;&#10;Description automatically generated">
            <a:extLst>
              <a:ext uri="{FF2B5EF4-FFF2-40B4-BE49-F238E27FC236}">
                <a16:creationId xmlns:a16="http://schemas.microsoft.com/office/drawing/2014/main" id="{3A038CF1-1095-4429-B6CE-EADBCB6589C7}"/>
              </a:ext>
            </a:extLst>
          </p:cNvPr>
          <p:cNvPicPr>
            <a:picLocks noChangeAspect="1"/>
          </p:cNvPicPr>
          <p:nvPr userDrawn="1"/>
        </p:nvPicPr>
        <p:blipFill rotWithShape="1">
          <a:blip r:embed="rId2"/>
          <a:srcRect l="-7110" t="23188" r="26711" b="28324"/>
          <a:stretch/>
        </p:blipFill>
        <p:spPr>
          <a:xfrm>
            <a:off x="846943" y="0"/>
            <a:ext cx="11345057" cy="6842049"/>
          </a:xfrm>
          <a:prstGeom prst="rect">
            <a:avLst/>
          </a:prstGeom>
        </p:spPr>
      </p:pic>
      <p:sp>
        <p:nvSpPr>
          <p:cNvPr id="2" name="Text Box 3"/>
          <p:cNvSpPr txBox="1">
            <a:spLocks noChangeArrowheads="1"/>
          </p:cNvSpPr>
          <p:nvPr userDrawn="1"/>
        </p:nvSpPr>
        <p:spPr bwMode="blackWhite">
          <a:xfrm>
            <a:off x="584200" y="6130539"/>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900">
                <a:gradFill>
                  <a:gsLst>
                    <a:gs pos="0">
                      <a:schemeClr val="tx1"/>
                    </a:gs>
                    <a:gs pos="100000">
                      <a:schemeClr val="tx1"/>
                    </a:gs>
                  </a:gsLst>
                  <a:lin ang="5400000" scaled="0"/>
                </a:gradFill>
                <a:cs typeface="Segoe UI" pitchFamily="34" charset="0"/>
              </a:rPr>
              <a:t>© Copyright Microsoft Corporation. All rights reserved. </a:t>
            </a:r>
          </a:p>
        </p:txBody>
      </p:sp>
      <p:pic>
        <p:nvPicPr>
          <p:cNvPr id="3" name="Picture 2" descr="A picture containing drawing&#10;&#10;Description automatically generated">
            <a:extLst>
              <a:ext uri="{FF2B5EF4-FFF2-40B4-BE49-F238E27FC236}">
                <a16:creationId xmlns:a16="http://schemas.microsoft.com/office/drawing/2014/main" id="{F3AD5CB9-AC86-4B8A-A8B9-CF8084274E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280" y="405358"/>
            <a:ext cx="1785212" cy="656679"/>
          </a:xfrm>
          <a:prstGeom prst="rect">
            <a:avLst/>
          </a:prstGeom>
        </p:spPr>
      </p:pic>
    </p:spTree>
    <p:extLst>
      <p:ext uri="{BB962C8B-B14F-4D97-AF65-F5344CB8AC3E}">
        <p14:creationId xmlns:p14="http://schemas.microsoft.com/office/powerpoint/2010/main" val="33743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CB95-3952-4E46-8DB6-8474333C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774623-D24B-4F4D-B70E-BB3562DE8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B728B-7E7D-4F9C-97FE-4323F3F177A0}"/>
              </a:ext>
            </a:extLst>
          </p:cNvPr>
          <p:cNvSpPr>
            <a:spLocks noGrp="1"/>
          </p:cNvSpPr>
          <p:nvPr>
            <p:ph type="dt" sz="half" idx="10"/>
          </p:nvPr>
        </p:nvSpPr>
        <p:spPr/>
        <p:txBody>
          <a:bodyPr/>
          <a:lstStyle/>
          <a:p>
            <a:fld id="{38BF496C-0C4E-418C-ABE6-6D290ECF1F0B}" type="datetimeFigureOut">
              <a:rPr lang="en-US" smtClean="0"/>
              <a:t>11/18/2020</a:t>
            </a:fld>
            <a:endParaRPr lang="en-US"/>
          </a:p>
        </p:txBody>
      </p:sp>
      <p:sp>
        <p:nvSpPr>
          <p:cNvPr id="5" name="Footer Placeholder 4">
            <a:extLst>
              <a:ext uri="{FF2B5EF4-FFF2-40B4-BE49-F238E27FC236}">
                <a16:creationId xmlns:a16="http://schemas.microsoft.com/office/drawing/2014/main" id="{FC90BAB0-949B-45C4-A852-459E094B2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0F162-8CA2-48E2-BA06-2E4CD6C43C41}"/>
              </a:ext>
            </a:extLst>
          </p:cNvPr>
          <p:cNvSpPr>
            <a:spLocks noGrp="1"/>
          </p:cNvSpPr>
          <p:nvPr>
            <p:ph type="sldNum" sz="quarter" idx="12"/>
          </p:nvPr>
        </p:nvSpPr>
        <p:spPr/>
        <p:txBody>
          <a:bodyPr/>
          <a:lstStyle/>
          <a:p>
            <a:fld id="{B7A55197-08F2-46D7-A2BB-A0E1CCC3643F}" type="slidenum">
              <a:rPr lang="en-US" smtClean="0"/>
              <a:t>‹#›</a:t>
            </a:fld>
            <a:endParaRPr lang="en-US"/>
          </a:p>
        </p:txBody>
      </p:sp>
    </p:spTree>
    <p:extLst>
      <p:ext uri="{BB962C8B-B14F-4D97-AF65-F5344CB8AC3E}">
        <p14:creationId xmlns:p14="http://schemas.microsoft.com/office/powerpoint/2010/main" val="1820163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4111460278"/>
      </p:ext>
    </p:extLst>
  </p:cSld>
  <p:clrMapOvr>
    <a:masterClrMapping/>
  </p:clrMapOvr>
  <p:transition>
    <p:fade/>
  </p:transition>
  <p:extLst>
    <p:ext uri="{DCECCB84-F9BA-43D5-87BE-67443E8EF086}">
      <p15:sldGuideLst xmlns:p15="http://schemas.microsoft.com/office/powerpoint/2012/main"/>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541572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1_Title and Content - Source Notes - Log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sz="3600" cap="none" baseline="0"/>
            </a:lvl1pPr>
          </a:lstStyle>
          <a:p>
            <a:r>
              <a:rPr lang="en-US"/>
              <a:t>Click to Edit Slide Title</a:t>
            </a:r>
          </a:p>
        </p:txBody>
      </p:sp>
      <p:sp>
        <p:nvSpPr>
          <p:cNvPr id="3" name="Content Placeholder 2"/>
          <p:cNvSpPr>
            <a:spLocks noGrp="1"/>
          </p:cNvSpPr>
          <p:nvPr>
            <p:ph idx="1"/>
          </p:nvPr>
        </p:nvSpPr>
        <p:spPr>
          <a:xfrm>
            <a:off x="304800" y="1104901"/>
            <a:ext cx="11582400" cy="4632324"/>
          </a:xfrm>
        </p:spPr>
        <p:txBody>
          <a:bodyPr/>
          <a:lstStyle>
            <a:lvl1pPr>
              <a:spcBef>
                <a:spcPts val="1200"/>
              </a:spcBef>
              <a:defRPr sz="2200"/>
            </a:lvl1pPr>
            <a:lvl2pPr>
              <a:spcBef>
                <a:spcPts val="1200"/>
              </a:spcBef>
              <a:defRPr sz="2000"/>
            </a:lvl2pPr>
            <a:lvl3pPr>
              <a:spcBef>
                <a:spcPts val="1200"/>
              </a:spcBef>
              <a:defRPr/>
            </a:lvl3pPr>
            <a:lvl4pPr>
              <a:spcBef>
                <a:spcPts val="1200"/>
              </a:spcBef>
              <a:defRPr sz="1600"/>
            </a:lvl4pPr>
            <a:lvl5pPr>
              <a:spcBef>
                <a:spcPts val="120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0" hasCustomPrompt="1"/>
          </p:nvPr>
        </p:nvSpPr>
        <p:spPr>
          <a:xfrm>
            <a:off x="304800" y="5835875"/>
            <a:ext cx="11582400" cy="447675"/>
          </a:xfrm>
        </p:spPr>
        <p:txBody>
          <a:bodyPr tIns="0" bIns="0" anchor="b">
            <a:noAutofit/>
          </a:bodyPr>
          <a:lstStyle>
            <a:lvl1pPr marL="0" indent="0">
              <a:spcBef>
                <a:spcPts val="0"/>
              </a:spcBef>
              <a:buNone/>
              <a:defRPr sz="800" baseline="0">
                <a:solidFill>
                  <a:schemeClr val="accent4"/>
                </a:solidFill>
              </a:defRPr>
            </a:lvl1pPr>
            <a:lvl2pPr marL="274320" indent="0">
              <a:spcBef>
                <a:spcPts val="0"/>
              </a:spcBef>
              <a:buNone/>
              <a:defRPr sz="800"/>
            </a:lvl2pPr>
            <a:lvl3pPr marL="548640" indent="0">
              <a:spcBef>
                <a:spcPts val="0"/>
              </a:spcBef>
              <a:buNone/>
              <a:defRPr sz="800"/>
            </a:lvl3pPr>
            <a:lvl4pPr marL="822960" indent="0">
              <a:spcBef>
                <a:spcPts val="0"/>
              </a:spcBef>
              <a:buNone/>
              <a:defRPr sz="800"/>
            </a:lvl4pPr>
            <a:lvl5pPr marL="1097280" indent="0">
              <a:spcBef>
                <a:spcPts val="0"/>
              </a:spcBef>
              <a:buNone/>
              <a:defRPr sz="800"/>
            </a:lvl5pPr>
          </a:lstStyle>
          <a:p>
            <a:pPr lvl="0"/>
            <a:r>
              <a:rPr lang="en-US"/>
              <a:t>Source Notes</a:t>
            </a:r>
          </a:p>
        </p:txBody>
      </p:sp>
    </p:spTree>
    <p:extLst>
      <p:ext uri="{BB962C8B-B14F-4D97-AF65-F5344CB8AC3E}">
        <p14:creationId xmlns:p14="http://schemas.microsoft.com/office/powerpoint/2010/main" val="199043482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856234943"/>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3361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158719"/>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custum_Title Slide wiith photo_white text">
    <p:bg>
      <p:bgRef idx="1001">
        <a:schemeClr val="bg2"/>
      </p:bgRef>
    </p:bg>
    <p:spTree>
      <p:nvGrpSpPr>
        <p:cNvPr id="1" name=""/>
        <p:cNvGrpSpPr/>
        <p:nvPr/>
      </p:nvGrpSpPr>
      <p:grpSpPr>
        <a:xfrm>
          <a:off x="0" y="0"/>
          <a:ext cx="0" cy="0"/>
          <a:chOff x="0" y="0"/>
          <a:chExt cx="0" cy="0"/>
        </a:xfrm>
      </p:grpSpPr>
      <p:pic>
        <p:nvPicPr>
          <p:cNvPr id="4" name="Picture 3" descr="A person sitting at a desk&#10;&#10;Description automatically generated">
            <a:extLst>
              <a:ext uri="{FF2B5EF4-FFF2-40B4-BE49-F238E27FC236}">
                <a16:creationId xmlns:a16="http://schemas.microsoft.com/office/drawing/2014/main" id="{59C7BED3-1361-4B65-A886-D58D07E2579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319"/>
          <a:stretch/>
        </p:blipFill>
        <p:spPr>
          <a:xfrm>
            <a:off x="-50800" y="0"/>
            <a:ext cx="12242800" cy="6886576"/>
          </a:xfrm>
          <a:prstGeom prst="rect">
            <a:avLst/>
          </a:prstGeom>
        </p:spPr>
      </p:pic>
      <p:sp>
        <p:nvSpPr>
          <p:cNvPr id="8" name="Rectangle 7">
            <a:extLst>
              <a:ext uri="{FF2B5EF4-FFF2-40B4-BE49-F238E27FC236}">
                <a16:creationId xmlns:a16="http://schemas.microsoft.com/office/drawing/2014/main" id="{67E1592E-24B6-43EF-ACBC-300BDEDD4334}"/>
              </a:ext>
            </a:extLst>
          </p:cNvPr>
          <p:cNvSpPr/>
          <p:nvPr userDrawn="1"/>
        </p:nvSpPr>
        <p:spPr bwMode="auto">
          <a:xfrm>
            <a:off x="0" y="0"/>
            <a:ext cx="11559092" cy="6886576"/>
          </a:xfrm>
          <a:prstGeom prst="rect">
            <a:avLst/>
          </a:prstGeom>
          <a:gradFill flip="none" rotWithShape="1">
            <a:gsLst>
              <a:gs pos="0">
                <a:srgbClr val="0E0E0E">
                  <a:alpha val="50000"/>
                </a:srgbClr>
              </a:gs>
              <a:gs pos="100000">
                <a:srgbClr val="0E0E0E">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584635" y="38862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54229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570329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E7B7590-9556-4713-A6E1-995EB0E2D9B1}"/>
              </a:ext>
            </a:extLst>
          </p:cNvPr>
          <p:cNvSpPr>
            <a:spLocks noGrp="1"/>
          </p:cNvSpPr>
          <p:nvPr>
            <p:ph type="pic" sz="quarter" idx="11" hasCustomPrompt="1"/>
          </p:nvPr>
        </p:nvSpPr>
        <p:spPr>
          <a:xfrm>
            <a:off x="5553075" y="217488"/>
            <a:ext cx="6421438" cy="6421368"/>
          </a:xfrm>
          <a:solidFill>
            <a:schemeClr val="bg1">
              <a:lumMod val="95000"/>
            </a:schemeClr>
          </a:solidFill>
          <a:effectLst>
            <a:outerShdw blurRad="254000" algn="ctr" rotWithShape="0">
              <a:prstClr val="black">
                <a:alpha val="40000"/>
              </a:prstClr>
            </a:outerShdw>
          </a:effectLst>
        </p:spPr>
        <p:txBody>
          <a:bodyPr>
            <a:noAutofit/>
          </a:bodyPr>
          <a:lstStyle/>
          <a:p>
            <a:r>
              <a:rPr lang="en-US"/>
              <a:t> </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696969"/>
            <a:ext cx="3938201" cy="758022"/>
          </a:xfrm>
          <a:prstGeom prst="rect">
            <a:avLst/>
          </a:prstGeom>
        </p:spPr>
        <p:txBody>
          <a:bodyPr vert="horz" wrap="square" lIns="0" tIns="0" rIns="0" bIns="0" rtlCol="0" anchor="b">
            <a:noAutofit/>
          </a:bodyPr>
          <a:lstStyle>
            <a:lvl1pPr>
              <a:defRPr>
                <a:solidFill>
                  <a:srgbClr val="000000"/>
                </a:solidFill>
              </a:defRPr>
            </a:lvl1pPr>
          </a:lstStyle>
          <a:p>
            <a:r>
              <a:rPr lang="en-US"/>
              <a:t>Title</a:t>
            </a:r>
          </a:p>
        </p:txBody>
      </p:sp>
      <p:sp>
        <p:nvSpPr>
          <p:cNvPr id="4" name="Text Placeholder 3">
            <a:extLst>
              <a:ext uri="{FF2B5EF4-FFF2-40B4-BE49-F238E27FC236}">
                <a16:creationId xmlns:a16="http://schemas.microsoft.com/office/drawing/2014/main" id="{3F5815D8-D256-49E8-9EF2-A1C7E7DA6ACC}"/>
              </a:ext>
            </a:extLst>
          </p:cNvPr>
          <p:cNvSpPr>
            <a:spLocks noGrp="1"/>
          </p:cNvSpPr>
          <p:nvPr>
            <p:ph type="body" sz="quarter" idx="10"/>
          </p:nvPr>
        </p:nvSpPr>
        <p:spPr>
          <a:xfrm>
            <a:off x="434976" y="3455223"/>
            <a:ext cx="3932238" cy="1685590"/>
          </a:xfrm>
        </p:spPr>
        <p:txBody>
          <a:bodyPr tIns="365760"/>
          <a:lstStyle>
            <a:lvl1pPr marL="0" marR="0" indent="0" algn="l" defTabSz="914367" rtl="0" eaLnBrk="1" fontAlgn="auto" latinLnBrk="0" hangingPunct="1">
              <a:lnSpc>
                <a:spcPct val="100000"/>
              </a:lnSpc>
              <a:spcBef>
                <a:spcPts val="0"/>
              </a:spcBef>
              <a:spcAft>
                <a:spcPts val="2000"/>
              </a:spcAft>
              <a:buClrTx/>
              <a:buSzPct val="90000"/>
              <a:buFont typeface="Wingdings" panose="05000000000000000000" pitchFamily="2" charset="2"/>
              <a:buNone/>
              <a:tabLst/>
              <a:defRPr sz="1800"/>
            </a:lvl1pPr>
          </a:lstStyle>
          <a:p>
            <a:pPr lvl="0"/>
            <a:r>
              <a:rPr lang="en-US"/>
              <a:t>Click to edit Master text styles</a:t>
            </a:r>
          </a:p>
          <a:p>
            <a:pPr lvl="0"/>
            <a:r>
              <a:rPr lang="en-US"/>
              <a:t>Click to edit Master text styles</a:t>
            </a:r>
          </a:p>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lang="en-US"/>
              <a:t>Click to edit Master text styles</a:t>
            </a:r>
          </a:p>
        </p:txBody>
      </p:sp>
    </p:spTree>
    <p:extLst>
      <p:ext uri="{BB962C8B-B14F-4D97-AF65-F5344CB8AC3E}">
        <p14:creationId xmlns:p14="http://schemas.microsoft.com/office/powerpoint/2010/main" val="4081895001"/>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CCE6FA-8631-41D8-9BFE-B6AC110330DF}"/>
              </a:ext>
            </a:extLst>
          </p:cNvPr>
          <p:cNvSpPr/>
          <p:nvPr userDrawn="1"/>
        </p:nvSpPr>
        <p:spPr bwMode="auto">
          <a:xfrm>
            <a:off x="0" y="0"/>
            <a:ext cx="12192000"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862537374"/>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31311043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1" y="1039"/>
            <a:ext cx="12188387" cy="6858973"/>
          </a:xfrm>
          <a:prstGeom prst="rect">
            <a:avLst/>
          </a:prstGeom>
        </p:spPr>
      </p:pic>
      <p:sp>
        <p:nvSpPr>
          <p:cNvPr id="17" name="Rectangle 16"/>
          <p:cNvSpPr/>
          <p:nvPr userDrawn="1"/>
        </p:nvSpPr>
        <p:spPr bwMode="gray">
          <a:xfrm>
            <a:off x="269262" y="2084172"/>
            <a:ext cx="7171399" cy="3586208"/>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6864" tIns="141492" rIns="176864" bIns="141492" numCol="1" spcCol="0" rtlCol="0" fromWordArt="0" anchor="t" anchorCtr="0" forceAA="0" compatLnSpc="1">
            <a:prstTxWarp prst="textNoShape">
              <a:avLst/>
            </a:prstTxWarp>
            <a:noAutofit/>
          </a:bodyPr>
          <a:lstStyle/>
          <a:p>
            <a:pPr algn="ctr" defTabSz="901638"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6" y="2082468"/>
            <a:ext cx="7172955" cy="1794808"/>
          </a:xfrm>
          <a:noFill/>
        </p:spPr>
        <p:txBody>
          <a:bodyPr lIns="147243" tIns="92031" rIns="147243" bIns="92031" anchor="t" anchorCtr="0"/>
          <a:lstStyle>
            <a:lvl1pPr>
              <a:defRPr sz="5881" spc="-98" baseline="0">
                <a:gradFill>
                  <a:gsLst>
                    <a:gs pos="5833">
                      <a:srgbClr val="FFFFFF"/>
                    </a:gs>
                    <a:gs pos="18000">
                      <a:srgbClr val="FFFFFF"/>
                    </a:gs>
                  </a:gsLst>
                  <a:lin ang="5400000" scaled="0"/>
                </a:gradFill>
              </a:defRPr>
            </a:lvl1pPr>
          </a:lstStyle>
          <a:p>
            <a:r>
              <a:rPr lang="en-US"/>
              <a:t>Presentation title</a:t>
            </a:r>
          </a:p>
        </p:txBody>
      </p:sp>
      <p:sp>
        <p:nvSpPr>
          <p:cNvPr id="3" name="Text Placeholder 2"/>
          <p:cNvSpPr>
            <a:spLocks noGrp="1"/>
          </p:cNvSpPr>
          <p:nvPr>
            <p:ph type="body" sz="quarter" idx="14"/>
          </p:nvPr>
        </p:nvSpPr>
        <p:spPr bwMode="ltGray">
          <a:xfrm>
            <a:off x="267686" y="3880535"/>
            <a:ext cx="7172955" cy="1789991"/>
          </a:xfrm>
        </p:spPr>
        <p:txBody>
          <a:bodyPr tIns="110431" bIns="110431">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a:t>Click to edit Master text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49322" y="471124"/>
            <a:ext cx="1522404" cy="326167"/>
          </a:xfrm>
          <a:prstGeom prst="rect">
            <a:avLst/>
          </a:prstGeom>
        </p:spPr>
      </p:pic>
    </p:spTree>
    <p:extLst>
      <p:ext uri="{BB962C8B-B14F-4D97-AF65-F5344CB8AC3E}">
        <p14:creationId xmlns:p14="http://schemas.microsoft.com/office/powerpoint/2010/main" val="19648567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63" y="1189178"/>
            <a:ext cx="11653523" cy="2011304"/>
          </a:xfrm>
        </p:spPr>
        <p:txBody>
          <a:bodyPr/>
          <a:lstStyle>
            <a:lvl1pPr marL="0" indent="0">
              <a:buNone/>
              <a:defRPr>
                <a:solidFill>
                  <a:srgbClr val="0072C6"/>
                </a:solidFill>
              </a:defRPr>
            </a:lvl1pPr>
            <a:lvl2pPr marL="0" indent="0">
              <a:buFontTx/>
              <a:buNone/>
              <a:defRPr sz="1961"/>
            </a:lvl2pPr>
            <a:lvl3pPr marL="221043" indent="0">
              <a:buNone/>
              <a:defRPr/>
            </a:lvl3pPr>
            <a:lvl4pPr marL="442085" indent="0">
              <a:buNone/>
              <a:defRPr/>
            </a:lvl4pPr>
            <a:lvl5pPr marL="66313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299287"/>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63" y="1189178"/>
            <a:ext cx="11653523" cy="2011304"/>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1043" indent="0">
              <a:buNone/>
              <a:defRPr/>
            </a:lvl3pPr>
            <a:lvl4pPr marL="442085" indent="0">
              <a:buNone/>
              <a:defRPr/>
            </a:lvl4pPr>
            <a:lvl5pPr marL="66313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489609"/>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3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09600"/>
          </a:xfrm>
          <a:solidFill>
            <a:schemeClr val="tx1"/>
          </a:solidFill>
        </p:spPr>
        <p:txBody>
          <a:bodyPr anchor="ctr"/>
          <a:lstStyle>
            <a:lvl1pPr algn="ctr">
              <a:defRPr sz="4400">
                <a:solidFill>
                  <a:schemeClr val="bg1"/>
                </a:solidFill>
              </a:defRPr>
            </a:lvl1pPr>
          </a:lstStyle>
          <a:p>
            <a:r>
              <a:rPr lang="en-US"/>
              <a:t>Click to edit Master title style</a:t>
            </a:r>
          </a:p>
        </p:txBody>
      </p:sp>
      <p:sp>
        <p:nvSpPr>
          <p:cNvPr id="6" name="Text Placeholder 5"/>
          <p:cNvSpPr>
            <a:spLocks noGrp="1"/>
          </p:cNvSpPr>
          <p:nvPr>
            <p:ph type="body" sz="quarter" idx="10"/>
          </p:nvPr>
        </p:nvSpPr>
        <p:spPr>
          <a:xfrm>
            <a:off x="269238" y="797293"/>
            <a:ext cx="11653523" cy="2011304"/>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1043" indent="0">
              <a:buNone/>
              <a:defRPr/>
            </a:lvl3pPr>
            <a:lvl4pPr marL="442085" indent="0">
              <a:buNone/>
              <a:defRPr/>
            </a:lvl4pPr>
            <a:lvl5pPr marL="66313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162873"/>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72C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901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rgbClr val="0072C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3" y="2084287"/>
            <a:ext cx="11653523" cy="1796217"/>
          </a:xfrm>
          <a:noFill/>
        </p:spPr>
        <p:txBody>
          <a:bodyPr tIns="92286" bIns="92286"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9804370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3" y="2084280"/>
            <a:ext cx="11653523" cy="1796217"/>
          </a:xfrm>
          <a:noFill/>
        </p:spPr>
        <p:txBody>
          <a:bodyPr tIns="90528" bIns="90528"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43994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63" y="2084287"/>
            <a:ext cx="11653523" cy="1796217"/>
          </a:xfrm>
          <a:noFill/>
        </p:spPr>
        <p:txBody>
          <a:bodyPr tIns="92286" bIns="92286" anchor="t" anchorCtr="0"/>
          <a:lstStyle>
            <a:lvl1pPr>
              <a:defRPr sz="862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694200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4" y="6356354"/>
            <a:ext cx="2743200" cy="365125"/>
          </a:xfrm>
          <a:prstGeom prst="rect">
            <a:avLst/>
          </a:prstGeom>
        </p:spPr>
        <p:txBody>
          <a:bodyPr/>
          <a:lstStyle/>
          <a:p>
            <a:pPr defTabSz="914367"/>
            <a:fld id="{0C86C1D1-0D9F-44FC-AE74-A9574D4DA030}" type="datetimeFigureOut">
              <a:rPr lang="en-US" smtClean="0">
                <a:solidFill>
                  <a:prstClr val="black">
                    <a:tint val="75000"/>
                  </a:prstClr>
                </a:solidFill>
              </a:rPr>
              <a:pPr defTabSz="914367"/>
              <a:t>11/18/2020</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pPr defTabSz="914367"/>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p>
            <a:pPr defTabSz="914367"/>
            <a:fld id="{4CAC92A9-AC7A-4EA8-AEF7-05D305B20909}" type="slidenum">
              <a:rPr lang="en-US" smtClean="0">
                <a:solidFill>
                  <a:prstClr val="black">
                    <a:tint val="75000"/>
                  </a:prstClr>
                </a:solidFill>
              </a:rPr>
              <a:pPr defTabSz="914367"/>
              <a:t>‹#›</a:t>
            </a:fld>
            <a:endParaRPr lang="en-US">
              <a:solidFill>
                <a:prstClr val="black">
                  <a:tint val="75000"/>
                </a:prstClr>
              </a:solidFill>
            </a:endParaRPr>
          </a:p>
        </p:txBody>
      </p:sp>
    </p:spTree>
    <p:extLst>
      <p:ext uri="{BB962C8B-B14F-4D97-AF65-F5344CB8AC3E}">
        <p14:creationId xmlns:p14="http://schemas.microsoft.com/office/powerpoint/2010/main" val="268253282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7533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7424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TextBox 3"/>
          <p:cNvSpPr txBox="1"/>
          <p:nvPr userDrawn="1"/>
        </p:nvSpPr>
        <p:spPr>
          <a:xfrm>
            <a:off x="1" y="1747183"/>
            <a:ext cx="12192000" cy="615553"/>
          </a:xfrm>
          <a:prstGeom prst="rect">
            <a:avLst/>
          </a:prstGeom>
          <a:noFill/>
        </p:spPr>
        <p:txBody>
          <a:bodyPr wrap="square" lIns="0" tIns="0" rIns="0" bIns="0" rtlCol="0">
            <a:spAutoFit/>
          </a:bodyPr>
          <a:lstStyle/>
          <a:p>
            <a:pPr algn="ctr" defTabSz="914012"/>
            <a:r>
              <a:rPr lang="en-US" sz="4000">
                <a:solidFill>
                  <a:srgbClr val="000000"/>
                </a:solidFill>
                <a:latin typeface="Segoe UI Light" pitchFamily="34" charset="0"/>
              </a:rPr>
              <a:t>Service Level Documentation</a:t>
            </a:r>
          </a:p>
        </p:txBody>
      </p:sp>
      <p:sp>
        <p:nvSpPr>
          <p:cNvPr id="6" name="Rectangle 5"/>
          <p:cNvSpPr/>
          <p:nvPr userDrawn="1"/>
        </p:nvSpPr>
        <p:spPr>
          <a:xfrm>
            <a:off x="448692" y="6334780"/>
            <a:ext cx="1252464" cy="531812"/>
          </a:xfrm>
          <a:prstGeom prst="rect">
            <a:avLst/>
          </a:prstGeom>
        </p:spPr>
        <p:txBody>
          <a:bodyPr wrap="none">
            <a:spAutoFit/>
          </a:bodyPr>
          <a:lstStyle/>
          <a:p>
            <a:pPr defTabSz="914012"/>
            <a:r>
              <a:rPr lang="en-US" sz="2800">
                <a:solidFill>
                  <a:srgbClr val="000000"/>
                </a:solidFill>
                <a:latin typeface="Segoe UI Light" pitchFamily="34" charset="0"/>
              </a:rPr>
              <a:t>ITCO# </a:t>
            </a:r>
            <a:endParaRPr lang="en-US" sz="2800">
              <a:solidFill>
                <a:srgbClr val="000000"/>
              </a:solidFill>
            </a:endParaRPr>
          </a:p>
        </p:txBody>
      </p:sp>
    </p:spTree>
    <p:extLst>
      <p:ext uri="{BB962C8B-B14F-4D97-AF65-F5344CB8AC3E}">
        <p14:creationId xmlns:p14="http://schemas.microsoft.com/office/powerpoint/2010/main" val="1697357062"/>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727326"/>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83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796217"/>
          </a:xfrm>
          <a:noFill/>
        </p:spPr>
        <p:txBody>
          <a:bodyPr tIns="67227" bIns="67227" anchor="t" anchorCtr="0"/>
          <a:lstStyle>
            <a:lvl1pPr>
              <a:defRPr sz="8665" spc="-99"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401429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5306"/>
          </a:xfrm>
        </p:spPr>
        <p:txBody>
          <a:bodyPr>
            <a:spAutoFit/>
          </a:bodyPr>
          <a:lstStyle>
            <a:lvl1pPr marL="387501" indent="-387501">
              <a:buFont typeface="Wingdings" panose="05000000000000000000" pitchFamily="2" charset="2"/>
              <a:buChar char="§"/>
              <a:defRPr>
                <a:gradFill>
                  <a:gsLst>
                    <a:gs pos="1250">
                      <a:schemeClr val="tx2"/>
                    </a:gs>
                    <a:gs pos="99000">
                      <a:schemeClr val="tx2"/>
                    </a:gs>
                  </a:gsLst>
                  <a:lin ang="5400000" scaled="0"/>
                </a:gradFill>
              </a:defRPr>
            </a:lvl1pPr>
            <a:lvl2pPr marL="561798" indent="-336145">
              <a:buClr>
                <a:schemeClr val="tx1"/>
              </a:buClr>
              <a:buFont typeface="Wingdings" panose="05000000000000000000" pitchFamily="2" charset="2"/>
              <a:buChar char="§"/>
              <a:defRPr/>
            </a:lvl2pPr>
            <a:lvl3pPr marL="549204" indent="0">
              <a:buFont typeface="Arial" panose="020B0604020202020204" pitchFamily="34" charset="0"/>
              <a:buNone/>
              <a:defRPr/>
            </a:lvl3pPr>
            <a:lvl4pPr marL="768887" indent="0">
              <a:buFont typeface="Arial" panose="020B0604020202020204" pitchFamily="34" charset="0"/>
              <a:buNone/>
              <a:defRPr/>
            </a:lvl4pPr>
            <a:lvl5pPr marL="988568" indent="0">
              <a:buFont typeface="Arial" panose="020B0604020202020204" pitchFamily="34" charse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391135"/>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8_Title Slide 4">
    <p:spTree>
      <p:nvGrpSpPr>
        <p:cNvPr id="1" name=""/>
        <p:cNvGrpSpPr/>
        <p:nvPr/>
      </p:nvGrpSpPr>
      <p:grpSpPr>
        <a:xfrm>
          <a:off x="0" y="0"/>
          <a:ext cx="0" cy="0"/>
          <a:chOff x="0" y="0"/>
          <a:chExt cx="0" cy="0"/>
        </a:xfrm>
      </p:grpSpPr>
      <p:pic>
        <p:nvPicPr>
          <p:cNvPr id="7" name="Picture Placeholder 9"/>
          <p:cNvPicPr>
            <a:picLocks noChangeAspect="1"/>
          </p:cNvPicPr>
          <p:nvPr userDrawn="1"/>
        </p:nvPicPr>
        <p:blipFill rotWithShape="1">
          <a:blip r:embed="rId2">
            <a:extLst>
              <a:ext uri="{28A0092B-C50C-407E-A947-70E740481C1C}">
                <a14:useLocalDpi xmlns:a14="http://schemas.microsoft.com/office/drawing/2010/main" val="0"/>
              </a:ext>
            </a:extLst>
          </a:blip>
          <a:srcRect l="251" t="22442" r="18232" b="5627"/>
          <a:stretch/>
        </p:blipFill>
        <p:spPr>
          <a:xfrm>
            <a:off x="-1090" y="-2477"/>
            <a:ext cx="12191377" cy="6903450"/>
          </a:xfrm>
          <a:prstGeom prst="rect">
            <a:avLst/>
          </a:prstGeom>
          <a:noFill/>
          <a:ln>
            <a:noFill/>
          </a:ln>
        </p:spPr>
      </p:pic>
      <p:sp>
        <p:nvSpPr>
          <p:cNvPr id="8" name="Rectangle 7"/>
          <p:cNvSpPr/>
          <p:nvPr userDrawn="1"/>
        </p:nvSpPr>
        <p:spPr bwMode="auto">
          <a:xfrm rot="10800000">
            <a:off x="6503" y="3645670"/>
            <a:ext cx="12185496" cy="3259515"/>
          </a:xfrm>
          <a:prstGeom prst="rect">
            <a:avLst/>
          </a:prstGeom>
          <a:gradFill>
            <a:gsLst>
              <a:gs pos="100000">
                <a:schemeClr val="accent1">
                  <a:alpha val="0"/>
                  <a:lumMod val="0"/>
                  <a:lumOff val="100000"/>
                </a:schemeClr>
              </a:gs>
              <a:gs pos="41300">
                <a:schemeClr val="tx1">
                  <a:lumMod val="0"/>
                  <a:alpha val="21000"/>
                </a:schemeClr>
              </a:gs>
              <a:gs pos="0">
                <a:schemeClr val="tx1">
                  <a:lumMod val="0"/>
                  <a:alpha val="4400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0391446" y="6303316"/>
            <a:ext cx="1522404" cy="326167"/>
          </a:xfrm>
          <a:prstGeom prst="rect">
            <a:avLst/>
          </a:prstGeom>
        </p:spPr>
      </p:pic>
    </p:spTree>
    <p:extLst>
      <p:ext uri="{BB962C8B-B14F-4D97-AF65-F5344CB8AC3E}">
        <p14:creationId xmlns:p14="http://schemas.microsoft.com/office/powerpoint/2010/main" val="1749556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11/18/2020</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11/18/2020</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2127264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6" name="Picture 5" descr="A group of people sitting at a table using a computer&#10;&#10;Description generated with very high confidence">
            <a:extLst>
              <a:ext uri="{FF2B5EF4-FFF2-40B4-BE49-F238E27FC236}">
                <a16:creationId xmlns:a16="http://schemas.microsoft.com/office/drawing/2014/main" id="{6782E959-55B5-434F-9AB4-D997E955CF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7" name="Rectangle 6">
            <a:extLst>
              <a:ext uri="{FF2B5EF4-FFF2-40B4-BE49-F238E27FC236}">
                <a16:creationId xmlns:a16="http://schemas.microsoft.com/office/drawing/2014/main" id="{0AD7FB2E-D3FE-47D3-9F8A-5E42AF0946BB}"/>
              </a:ext>
            </a:extLst>
          </p:cNvPr>
          <p:cNvSpPr/>
          <p:nvPr userDrawn="1"/>
        </p:nvSpPr>
        <p:spPr bwMode="auto">
          <a:xfrm>
            <a:off x="-1" y="0"/>
            <a:ext cx="12192001" cy="6858000"/>
          </a:xfrm>
          <a:prstGeom prst="rect">
            <a:avLst/>
          </a:prstGeom>
          <a:gradFill flip="none" rotWithShape="1">
            <a:gsLst>
              <a:gs pos="0">
                <a:srgbClr val="000000">
                  <a:alpha val="45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03DF32BC-DCA5-42CE-A3D3-2157DFB68B53}"/>
              </a:ext>
            </a:extLst>
          </p:cNvPr>
          <p:cNvPicPr>
            <a:picLocks noChangeAspect="1"/>
          </p:cNvPicPr>
          <p:nvPr userDrawn="1"/>
        </p:nvPicPr>
        <p:blipFill>
          <a:blip r:embed="rId3"/>
          <a:stretch>
            <a:fillRect/>
          </a:stretch>
        </p:blipFill>
        <p:spPr bwMode="black">
          <a:xfrm>
            <a:off x="475482" y="486853"/>
            <a:ext cx="1208264" cy="253265"/>
          </a:xfrm>
          <a:prstGeom prst="rect">
            <a:avLst/>
          </a:prstGeom>
        </p:spPr>
      </p:pic>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bg2"/>
                </a:solidFill>
                <a:latin typeface="+mn-lt"/>
              </a:defRPr>
            </a:lvl1pPr>
          </a:lstStyle>
          <a:p>
            <a:pPr lvl="0"/>
            <a:r>
              <a:rPr lang="en-US"/>
              <a:t>Author Name</a:t>
            </a:r>
          </a:p>
          <a:p>
            <a:pPr lvl="0"/>
            <a:r>
              <a:rPr lang="en-US"/>
              <a:t>Date</a:t>
            </a:r>
          </a:p>
        </p:txBody>
      </p:sp>
      <p:sp>
        <p:nvSpPr>
          <p:cNvPr id="10" name="Title 1">
            <a:extLst>
              <a:ext uri="{FF2B5EF4-FFF2-40B4-BE49-F238E27FC236}">
                <a16:creationId xmlns:a16="http://schemas.microsoft.com/office/drawing/2014/main" id="{F6CB3D20-ADD1-4C64-9425-FE3A7A2594C2}"/>
              </a:ext>
            </a:extLst>
          </p:cNvPr>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bg2"/>
                </a:solidFill>
              </a:defRPr>
            </a:lvl1pPr>
          </a:lstStyle>
          <a:p>
            <a:r>
              <a:rPr lang="en-US"/>
              <a:t>Office 365 presentation title or event name</a:t>
            </a:r>
          </a:p>
        </p:txBody>
      </p:sp>
    </p:spTree>
    <p:extLst>
      <p:ext uri="{BB962C8B-B14F-4D97-AF65-F5344CB8AC3E}">
        <p14:creationId xmlns:p14="http://schemas.microsoft.com/office/powerpoint/2010/main" val="311340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lgn="l" defTabSz="896365" rtl="0" eaLnBrk="1" latinLnBrk="0" hangingPunct="1">
              <a:lnSpc>
                <a:spcPts val="3075"/>
              </a:lnSpc>
              <a:spcBef>
                <a:spcPct val="0"/>
              </a:spcBef>
              <a:buNone/>
              <a:defRPr lang="en-US" sz="3137" b="0" strike="noStrike" kern="1200" cap="none" spc="-144" baseline="0" dirty="0">
                <a:ln w="3175">
                  <a:noFill/>
                </a:ln>
                <a:solidFill>
                  <a:srgbClr val="2F2F2F"/>
                </a:solidFill>
                <a:effectLst/>
                <a:latin typeface="+mj-lt"/>
                <a:ea typeface="+mn-ea"/>
                <a:cs typeface="Segoe UI" pitchFamily="34" charset="0"/>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06292143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93818183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86130134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70204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26" Type="http://schemas.openxmlformats.org/officeDocument/2006/relationships/slideLayout" Target="../slideLayouts/slideLayout265.xml"/><Relationship Id="rId39" Type="http://schemas.openxmlformats.org/officeDocument/2006/relationships/slideLayout" Target="../slideLayouts/slideLayout278.xml"/><Relationship Id="rId21" Type="http://schemas.openxmlformats.org/officeDocument/2006/relationships/slideLayout" Target="../slideLayouts/slideLayout260.xml"/><Relationship Id="rId34" Type="http://schemas.openxmlformats.org/officeDocument/2006/relationships/slideLayout" Target="../slideLayouts/slideLayout273.xml"/><Relationship Id="rId42" Type="http://schemas.openxmlformats.org/officeDocument/2006/relationships/image" Target="../media/image20.emf"/><Relationship Id="rId7" Type="http://schemas.openxmlformats.org/officeDocument/2006/relationships/slideLayout" Target="../slideLayouts/slideLayout246.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0" Type="http://schemas.openxmlformats.org/officeDocument/2006/relationships/slideLayout" Target="../slideLayouts/slideLayout259.xml"/><Relationship Id="rId29" Type="http://schemas.openxmlformats.org/officeDocument/2006/relationships/slideLayout" Target="../slideLayouts/slideLayout268.xml"/><Relationship Id="rId41" Type="http://schemas.openxmlformats.org/officeDocument/2006/relationships/theme" Target="../theme/theme1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24" Type="http://schemas.openxmlformats.org/officeDocument/2006/relationships/slideLayout" Target="../slideLayouts/slideLayout263.xml"/><Relationship Id="rId32" Type="http://schemas.openxmlformats.org/officeDocument/2006/relationships/slideLayout" Target="../slideLayouts/slideLayout271.xml"/><Relationship Id="rId37" Type="http://schemas.openxmlformats.org/officeDocument/2006/relationships/slideLayout" Target="../slideLayouts/slideLayout276.xml"/><Relationship Id="rId40" Type="http://schemas.openxmlformats.org/officeDocument/2006/relationships/slideLayout" Target="../slideLayouts/slideLayout279.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23" Type="http://schemas.openxmlformats.org/officeDocument/2006/relationships/slideLayout" Target="../slideLayouts/slideLayout262.xml"/><Relationship Id="rId28" Type="http://schemas.openxmlformats.org/officeDocument/2006/relationships/slideLayout" Target="../slideLayouts/slideLayout267.xml"/><Relationship Id="rId36" Type="http://schemas.openxmlformats.org/officeDocument/2006/relationships/slideLayout" Target="../slideLayouts/slideLayout275.xml"/><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31" Type="http://schemas.openxmlformats.org/officeDocument/2006/relationships/slideLayout" Target="../slideLayouts/slideLayout270.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 Id="rId22" Type="http://schemas.openxmlformats.org/officeDocument/2006/relationships/slideLayout" Target="../slideLayouts/slideLayout261.xml"/><Relationship Id="rId27" Type="http://schemas.openxmlformats.org/officeDocument/2006/relationships/slideLayout" Target="../slideLayouts/slideLayout266.xml"/><Relationship Id="rId30" Type="http://schemas.openxmlformats.org/officeDocument/2006/relationships/slideLayout" Target="../slideLayouts/slideLayout269.xml"/><Relationship Id="rId35" Type="http://schemas.openxmlformats.org/officeDocument/2006/relationships/slideLayout" Target="../slideLayouts/slideLayout274.xml"/><Relationship Id="rId8" Type="http://schemas.openxmlformats.org/officeDocument/2006/relationships/slideLayout" Target="../slideLayouts/slideLayout247.xml"/><Relationship Id="rId3" Type="http://schemas.openxmlformats.org/officeDocument/2006/relationships/slideLayout" Target="../slideLayouts/slideLayout242.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5" Type="http://schemas.openxmlformats.org/officeDocument/2006/relationships/slideLayout" Target="../slideLayouts/slideLayout264.xml"/><Relationship Id="rId33" Type="http://schemas.openxmlformats.org/officeDocument/2006/relationships/slideLayout" Target="../slideLayouts/slideLayout272.xml"/><Relationship Id="rId38" Type="http://schemas.openxmlformats.org/officeDocument/2006/relationships/slideLayout" Target="../slideLayouts/slideLayout277.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26" Type="http://schemas.openxmlformats.org/officeDocument/2006/relationships/slideLayout" Target="../slideLayouts/slideLayout305.xml"/><Relationship Id="rId39" Type="http://schemas.openxmlformats.org/officeDocument/2006/relationships/slideLayout" Target="../slideLayouts/slideLayout318.xml"/><Relationship Id="rId21" Type="http://schemas.openxmlformats.org/officeDocument/2006/relationships/slideLayout" Target="../slideLayouts/slideLayout300.xml"/><Relationship Id="rId34" Type="http://schemas.openxmlformats.org/officeDocument/2006/relationships/slideLayout" Target="../slideLayouts/slideLayout313.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slideLayout" Target="../slideLayouts/slideLayout299.xml"/><Relationship Id="rId29" Type="http://schemas.openxmlformats.org/officeDocument/2006/relationships/slideLayout" Target="../slideLayouts/slideLayout308.xml"/><Relationship Id="rId41" Type="http://schemas.openxmlformats.org/officeDocument/2006/relationships/image" Target="../media/image20.emf"/><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24" Type="http://schemas.openxmlformats.org/officeDocument/2006/relationships/slideLayout" Target="../slideLayouts/slideLayout303.xml"/><Relationship Id="rId32" Type="http://schemas.openxmlformats.org/officeDocument/2006/relationships/slideLayout" Target="../slideLayouts/slideLayout311.xml"/><Relationship Id="rId37" Type="http://schemas.openxmlformats.org/officeDocument/2006/relationships/slideLayout" Target="../slideLayouts/slideLayout316.xml"/><Relationship Id="rId40" Type="http://schemas.openxmlformats.org/officeDocument/2006/relationships/theme" Target="../theme/theme12.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slideLayout" Target="../slideLayouts/slideLayout302.xml"/><Relationship Id="rId28" Type="http://schemas.openxmlformats.org/officeDocument/2006/relationships/slideLayout" Target="../slideLayouts/slideLayout307.xml"/><Relationship Id="rId36" Type="http://schemas.openxmlformats.org/officeDocument/2006/relationships/slideLayout" Target="../slideLayouts/slideLayout315.xml"/><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31" Type="http://schemas.openxmlformats.org/officeDocument/2006/relationships/slideLayout" Target="../slideLayouts/slideLayout310.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slideLayout" Target="../slideLayouts/slideLayout301.xml"/><Relationship Id="rId27" Type="http://schemas.openxmlformats.org/officeDocument/2006/relationships/slideLayout" Target="../slideLayouts/slideLayout306.xml"/><Relationship Id="rId30" Type="http://schemas.openxmlformats.org/officeDocument/2006/relationships/slideLayout" Target="../slideLayouts/slideLayout309.xml"/><Relationship Id="rId35" Type="http://schemas.openxmlformats.org/officeDocument/2006/relationships/slideLayout" Target="../slideLayouts/slideLayout314.xml"/><Relationship Id="rId8" Type="http://schemas.openxmlformats.org/officeDocument/2006/relationships/slideLayout" Target="../slideLayouts/slideLayout287.xml"/><Relationship Id="rId3" Type="http://schemas.openxmlformats.org/officeDocument/2006/relationships/slideLayout" Target="../slideLayouts/slideLayout282.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5" Type="http://schemas.openxmlformats.org/officeDocument/2006/relationships/slideLayout" Target="../slideLayouts/slideLayout304.xml"/><Relationship Id="rId33" Type="http://schemas.openxmlformats.org/officeDocument/2006/relationships/slideLayout" Target="../slideLayouts/slideLayout312.xml"/><Relationship Id="rId38" Type="http://schemas.openxmlformats.org/officeDocument/2006/relationships/slideLayout" Target="../slideLayouts/slideLayout317.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26" Type="http://schemas.openxmlformats.org/officeDocument/2006/relationships/slideLayout" Target="../slideLayouts/slideLayout344.xml"/><Relationship Id="rId39" Type="http://schemas.openxmlformats.org/officeDocument/2006/relationships/image" Target="../media/image25.emf"/><Relationship Id="rId21" Type="http://schemas.openxmlformats.org/officeDocument/2006/relationships/slideLayout" Target="../slideLayouts/slideLayout339.xml"/><Relationship Id="rId34" Type="http://schemas.openxmlformats.org/officeDocument/2006/relationships/slideLayout" Target="../slideLayouts/slideLayout352.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5" Type="http://schemas.openxmlformats.org/officeDocument/2006/relationships/slideLayout" Target="../slideLayouts/slideLayout343.xml"/><Relationship Id="rId33" Type="http://schemas.openxmlformats.org/officeDocument/2006/relationships/slideLayout" Target="../slideLayouts/slideLayout351.xml"/><Relationship Id="rId38" Type="http://schemas.openxmlformats.org/officeDocument/2006/relationships/theme" Target="../theme/theme13.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20" Type="http://schemas.openxmlformats.org/officeDocument/2006/relationships/slideLayout" Target="../slideLayouts/slideLayout338.xml"/><Relationship Id="rId29" Type="http://schemas.openxmlformats.org/officeDocument/2006/relationships/slideLayout" Target="../slideLayouts/slideLayout347.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24" Type="http://schemas.openxmlformats.org/officeDocument/2006/relationships/slideLayout" Target="../slideLayouts/slideLayout342.xml"/><Relationship Id="rId32" Type="http://schemas.openxmlformats.org/officeDocument/2006/relationships/slideLayout" Target="../slideLayouts/slideLayout350.xml"/><Relationship Id="rId37" Type="http://schemas.openxmlformats.org/officeDocument/2006/relationships/slideLayout" Target="../slideLayouts/slideLayout355.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23" Type="http://schemas.openxmlformats.org/officeDocument/2006/relationships/slideLayout" Target="../slideLayouts/slideLayout341.xml"/><Relationship Id="rId28" Type="http://schemas.openxmlformats.org/officeDocument/2006/relationships/slideLayout" Target="../slideLayouts/slideLayout346.xml"/><Relationship Id="rId36" Type="http://schemas.openxmlformats.org/officeDocument/2006/relationships/slideLayout" Target="../slideLayouts/slideLayout354.xml"/><Relationship Id="rId10" Type="http://schemas.openxmlformats.org/officeDocument/2006/relationships/slideLayout" Target="../slideLayouts/slideLayout328.xml"/><Relationship Id="rId19" Type="http://schemas.openxmlformats.org/officeDocument/2006/relationships/slideLayout" Target="../slideLayouts/slideLayout337.xml"/><Relationship Id="rId31" Type="http://schemas.openxmlformats.org/officeDocument/2006/relationships/slideLayout" Target="../slideLayouts/slideLayout349.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 Id="rId22" Type="http://schemas.openxmlformats.org/officeDocument/2006/relationships/slideLayout" Target="../slideLayouts/slideLayout340.xml"/><Relationship Id="rId27" Type="http://schemas.openxmlformats.org/officeDocument/2006/relationships/slideLayout" Target="../slideLayouts/slideLayout345.xml"/><Relationship Id="rId30" Type="http://schemas.openxmlformats.org/officeDocument/2006/relationships/slideLayout" Target="../slideLayouts/slideLayout348.xml"/><Relationship Id="rId35" Type="http://schemas.openxmlformats.org/officeDocument/2006/relationships/slideLayout" Target="../slideLayouts/slideLayout353.xml"/><Relationship Id="rId8" Type="http://schemas.openxmlformats.org/officeDocument/2006/relationships/slideLayout" Target="../slideLayouts/slideLayout326.xml"/><Relationship Id="rId3" Type="http://schemas.openxmlformats.org/officeDocument/2006/relationships/slideLayout" Target="../slideLayouts/slideLayout321.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68.xml"/><Relationship Id="rId18" Type="http://schemas.openxmlformats.org/officeDocument/2006/relationships/slideLayout" Target="../slideLayouts/slideLayout373.xml"/><Relationship Id="rId26" Type="http://schemas.openxmlformats.org/officeDocument/2006/relationships/slideLayout" Target="../slideLayouts/slideLayout381.xml"/><Relationship Id="rId39" Type="http://schemas.openxmlformats.org/officeDocument/2006/relationships/slideLayout" Target="../slideLayouts/slideLayout394.xml"/><Relationship Id="rId21" Type="http://schemas.openxmlformats.org/officeDocument/2006/relationships/slideLayout" Target="../slideLayouts/slideLayout376.xml"/><Relationship Id="rId34" Type="http://schemas.openxmlformats.org/officeDocument/2006/relationships/slideLayout" Target="../slideLayouts/slideLayout389.xml"/><Relationship Id="rId42" Type="http://schemas.openxmlformats.org/officeDocument/2006/relationships/slideLayout" Target="../slideLayouts/slideLayout397.xml"/><Relationship Id="rId7" Type="http://schemas.openxmlformats.org/officeDocument/2006/relationships/slideLayout" Target="../slideLayouts/slideLayout362.xml"/><Relationship Id="rId2" Type="http://schemas.openxmlformats.org/officeDocument/2006/relationships/slideLayout" Target="../slideLayouts/slideLayout357.xml"/><Relationship Id="rId16" Type="http://schemas.openxmlformats.org/officeDocument/2006/relationships/slideLayout" Target="../slideLayouts/slideLayout371.xml"/><Relationship Id="rId29" Type="http://schemas.openxmlformats.org/officeDocument/2006/relationships/slideLayout" Target="../slideLayouts/slideLayout384.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24" Type="http://schemas.openxmlformats.org/officeDocument/2006/relationships/slideLayout" Target="../slideLayouts/slideLayout379.xml"/><Relationship Id="rId32" Type="http://schemas.openxmlformats.org/officeDocument/2006/relationships/slideLayout" Target="../slideLayouts/slideLayout387.xml"/><Relationship Id="rId37" Type="http://schemas.openxmlformats.org/officeDocument/2006/relationships/slideLayout" Target="../slideLayouts/slideLayout392.xml"/><Relationship Id="rId40" Type="http://schemas.openxmlformats.org/officeDocument/2006/relationships/slideLayout" Target="../slideLayouts/slideLayout395.xml"/><Relationship Id="rId45" Type="http://schemas.openxmlformats.org/officeDocument/2006/relationships/theme" Target="../theme/theme14.xml"/><Relationship Id="rId5" Type="http://schemas.openxmlformats.org/officeDocument/2006/relationships/slideLayout" Target="../slideLayouts/slideLayout360.xml"/><Relationship Id="rId15" Type="http://schemas.openxmlformats.org/officeDocument/2006/relationships/slideLayout" Target="../slideLayouts/slideLayout370.xml"/><Relationship Id="rId23" Type="http://schemas.openxmlformats.org/officeDocument/2006/relationships/slideLayout" Target="../slideLayouts/slideLayout378.xml"/><Relationship Id="rId28" Type="http://schemas.openxmlformats.org/officeDocument/2006/relationships/slideLayout" Target="../slideLayouts/slideLayout383.xml"/><Relationship Id="rId36" Type="http://schemas.openxmlformats.org/officeDocument/2006/relationships/slideLayout" Target="../slideLayouts/slideLayout391.xml"/><Relationship Id="rId10" Type="http://schemas.openxmlformats.org/officeDocument/2006/relationships/slideLayout" Target="../slideLayouts/slideLayout365.xml"/><Relationship Id="rId19" Type="http://schemas.openxmlformats.org/officeDocument/2006/relationships/slideLayout" Target="../slideLayouts/slideLayout374.xml"/><Relationship Id="rId31" Type="http://schemas.openxmlformats.org/officeDocument/2006/relationships/slideLayout" Target="../slideLayouts/slideLayout386.xml"/><Relationship Id="rId44" Type="http://schemas.openxmlformats.org/officeDocument/2006/relationships/slideLayout" Target="../slideLayouts/slideLayout399.xml"/><Relationship Id="rId4" Type="http://schemas.openxmlformats.org/officeDocument/2006/relationships/slideLayout" Target="../slideLayouts/slideLayout359.xml"/><Relationship Id="rId9" Type="http://schemas.openxmlformats.org/officeDocument/2006/relationships/slideLayout" Target="../slideLayouts/slideLayout364.xml"/><Relationship Id="rId14" Type="http://schemas.openxmlformats.org/officeDocument/2006/relationships/slideLayout" Target="../slideLayouts/slideLayout369.xml"/><Relationship Id="rId22" Type="http://schemas.openxmlformats.org/officeDocument/2006/relationships/slideLayout" Target="../slideLayouts/slideLayout377.xml"/><Relationship Id="rId27" Type="http://schemas.openxmlformats.org/officeDocument/2006/relationships/slideLayout" Target="../slideLayouts/slideLayout382.xml"/><Relationship Id="rId30" Type="http://schemas.openxmlformats.org/officeDocument/2006/relationships/slideLayout" Target="../slideLayouts/slideLayout385.xml"/><Relationship Id="rId35" Type="http://schemas.openxmlformats.org/officeDocument/2006/relationships/slideLayout" Target="../slideLayouts/slideLayout390.xml"/><Relationship Id="rId43" Type="http://schemas.openxmlformats.org/officeDocument/2006/relationships/slideLayout" Target="../slideLayouts/slideLayout398.xml"/><Relationship Id="rId8" Type="http://schemas.openxmlformats.org/officeDocument/2006/relationships/slideLayout" Target="../slideLayouts/slideLayout363.xml"/><Relationship Id="rId3" Type="http://schemas.openxmlformats.org/officeDocument/2006/relationships/slideLayout" Target="../slideLayouts/slideLayout358.xml"/><Relationship Id="rId12" Type="http://schemas.openxmlformats.org/officeDocument/2006/relationships/slideLayout" Target="../slideLayouts/slideLayout367.xml"/><Relationship Id="rId17" Type="http://schemas.openxmlformats.org/officeDocument/2006/relationships/slideLayout" Target="../slideLayouts/slideLayout372.xml"/><Relationship Id="rId25" Type="http://schemas.openxmlformats.org/officeDocument/2006/relationships/slideLayout" Target="../slideLayouts/slideLayout380.xml"/><Relationship Id="rId33" Type="http://schemas.openxmlformats.org/officeDocument/2006/relationships/slideLayout" Target="../slideLayouts/slideLayout388.xml"/><Relationship Id="rId38" Type="http://schemas.openxmlformats.org/officeDocument/2006/relationships/slideLayout" Target="../slideLayouts/slideLayout393.xml"/><Relationship Id="rId46" Type="http://schemas.openxmlformats.org/officeDocument/2006/relationships/image" Target="../media/image25.emf"/><Relationship Id="rId20" Type="http://schemas.openxmlformats.org/officeDocument/2006/relationships/slideLayout" Target="../slideLayouts/slideLayout375.xml"/><Relationship Id="rId41" Type="http://schemas.openxmlformats.org/officeDocument/2006/relationships/slideLayout" Target="../slideLayouts/slideLayout39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18" Type="http://schemas.openxmlformats.org/officeDocument/2006/relationships/theme" Target="../theme/theme15.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17" Type="http://schemas.openxmlformats.org/officeDocument/2006/relationships/slideLayout" Target="../slideLayouts/slideLayout416.xml"/><Relationship Id="rId2" Type="http://schemas.openxmlformats.org/officeDocument/2006/relationships/slideLayout" Target="../slideLayouts/slideLayout401.xml"/><Relationship Id="rId16" Type="http://schemas.openxmlformats.org/officeDocument/2006/relationships/slideLayout" Target="../slideLayouts/slideLayout415.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slideLayout" Target="../slideLayouts/slideLayout41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slideLayout" Target="../slideLayouts/slideLayout4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theme" Target="../theme/theme4.xml"/><Relationship Id="rId8"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0.emf"/><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image" Target="../media/image25.emf"/><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theme" Target="../theme/theme6.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8"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theme" Target="../theme/theme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 Id="rId8" Type="http://schemas.openxmlformats.org/officeDocument/2006/relationships/slideLayout" Target="../slideLayouts/slideLayout144.xml"/><Relationship Id="rId3"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34" Type="http://schemas.openxmlformats.org/officeDocument/2006/relationships/theme" Target="../theme/theme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image" Target="../media/image25.emf"/><Relationship Id="rId8" Type="http://schemas.openxmlformats.org/officeDocument/2006/relationships/slideLayout" Target="../slideLayouts/slideLayout1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21" Type="http://schemas.openxmlformats.org/officeDocument/2006/relationships/theme" Target="../theme/theme9.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image" Target="../media/image58.png"/><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2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144" r:id="rId3"/>
    <p:sldLayoutId id="2147485075" r:id="rId4"/>
    <p:sldLayoutId id="2147485076" r:id="rId5"/>
    <p:sldLayoutId id="2147485125" r:id="rId6"/>
    <p:sldLayoutId id="2147485078" r:id="rId7"/>
    <p:sldLayoutId id="2147485079" r:id="rId8"/>
    <p:sldLayoutId id="214748514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F7F01-5D72-445D-A623-08EB124DD29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FDF884-EBB5-4CF6-8B98-67A5249B5D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AFD38-4DE0-4EF8-9F03-A3D621BFF9D8}"/>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73CEA-215F-4674-8E89-B891E121F4B2}" type="datetimeFigureOut">
              <a:rPr lang="en-US" smtClean="0"/>
              <a:t>11/18/2020</a:t>
            </a:fld>
            <a:endParaRPr lang="en-US"/>
          </a:p>
        </p:txBody>
      </p:sp>
      <p:sp>
        <p:nvSpPr>
          <p:cNvPr id="5" name="Footer Placeholder 4">
            <a:extLst>
              <a:ext uri="{FF2B5EF4-FFF2-40B4-BE49-F238E27FC236}">
                <a16:creationId xmlns:a16="http://schemas.microsoft.com/office/drawing/2014/main" id="{9BA87762-9207-47B8-A9AC-D3571D89BE1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8D813C-1B08-4D93-8D3C-790C3D9A336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5D631-E2CD-463E-9ACE-A0A1DB71CC67}" type="slidenum">
              <a:rPr lang="en-US" smtClean="0"/>
              <a:t>‹#›</a:t>
            </a:fld>
            <a:endParaRPr lang="en-US"/>
          </a:p>
        </p:txBody>
      </p:sp>
    </p:spTree>
    <p:extLst>
      <p:ext uri="{BB962C8B-B14F-4D97-AF65-F5344CB8AC3E}">
        <p14:creationId xmlns:p14="http://schemas.microsoft.com/office/powerpoint/2010/main" val="884367556"/>
      </p:ext>
    </p:extLst>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 id="2147485505" r:id="rId8"/>
    <p:sldLayoutId id="2147485506" r:id="rId9"/>
    <p:sldLayoutId id="2147485507" r:id="rId10"/>
    <p:sldLayoutId id="2147485508" r:id="rId11"/>
  </p:sldLayoutIdLst>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2"/>
          <a:stretch>
            <a:fillRect/>
          </a:stretch>
        </p:blipFill>
        <p:spPr>
          <a:xfrm rot="5400000">
            <a:off x="9179298" y="3012080"/>
            <a:ext cx="6858623" cy="833218"/>
          </a:xfrm>
          <a:prstGeom prst="rect">
            <a:avLst/>
          </a:prstGeom>
        </p:spPr>
      </p:pic>
      <p:sp>
        <p:nvSpPr>
          <p:cNvPr id="3" name="Footer Placeholder 5">
            <a:extLst>
              <a:ext uri="{FF2B5EF4-FFF2-40B4-BE49-F238E27FC236}">
                <a16:creationId xmlns:a16="http://schemas.microsoft.com/office/drawing/2014/main" id="{0B8E7898-51C2-4531-8D84-6FE31C25BDC9}"/>
              </a:ext>
            </a:extLst>
          </p:cNvPr>
          <p:cNvSpPr txBox="1">
            <a:spLocks/>
          </p:cNvSpPr>
          <p:nvPr userDrawn="1"/>
        </p:nvSpPr>
        <p:spPr>
          <a:xfrm>
            <a:off x="361839"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                                                                                  								                      Microsoft 365 </a:t>
            </a:r>
          </a:p>
        </p:txBody>
      </p:sp>
    </p:spTree>
    <p:extLst>
      <p:ext uri="{BB962C8B-B14F-4D97-AF65-F5344CB8AC3E}">
        <p14:creationId xmlns:p14="http://schemas.microsoft.com/office/powerpoint/2010/main" val="2332692703"/>
      </p:ext>
    </p:extLst>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 id="2147485542" r:id="rId12"/>
    <p:sldLayoutId id="2147485543" r:id="rId13"/>
    <p:sldLayoutId id="2147485544" r:id="rId14"/>
    <p:sldLayoutId id="2147485545" r:id="rId15"/>
    <p:sldLayoutId id="2147485546" r:id="rId16"/>
    <p:sldLayoutId id="2147485547" r:id="rId17"/>
    <p:sldLayoutId id="2147485548" r:id="rId18"/>
    <p:sldLayoutId id="2147485549" r:id="rId19"/>
    <p:sldLayoutId id="2147485550" r:id="rId20"/>
    <p:sldLayoutId id="2147485551" r:id="rId21"/>
    <p:sldLayoutId id="2147485552" r:id="rId22"/>
    <p:sldLayoutId id="2147485553" r:id="rId23"/>
    <p:sldLayoutId id="2147485554" r:id="rId24"/>
    <p:sldLayoutId id="2147485555" r:id="rId25"/>
    <p:sldLayoutId id="2147485556" r:id="rId26"/>
    <p:sldLayoutId id="2147485557" r:id="rId27"/>
    <p:sldLayoutId id="2147485558" r:id="rId28"/>
    <p:sldLayoutId id="2147485559" r:id="rId29"/>
    <p:sldLayoutId id="2147485560" r:id="rId30"/>
    <p:sldLayoutId id="2147485561" r:id="rId31"/>
    <p:sldLayoutId id="2147485562" r:id="rId32"/>
    <p:sldLayoutId id="2147485563" r:id="rId33"/>
    <p:sldLayoutId id="2147485564" r:id="rId34"/>
    <p:sldLayoutId id="2147485565" r:id="rId35"/>
    <p:sldLayoutId id="2147485566" r:id="rId36"/>
    <p:sldLayoutId id="2147485567" r:id="rId37"/>
    <p:sldLayoutId id="2147485568" r:id="rId38"/>
    <p:sldLayoutId id="2147485569" r:id="rId39"/>
    <p:sldLayoutId id="2147485570" r:id="rId40"/>
  </p:sldLayoutIdLst>
  <p:transition>
    <p:fade/>
  </p:transition>
  <p:hf hdr="0" ftr="0" dt="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1"/>
          <a:stretch>
            <a:fillRect/>
          </a:stretch>
        </p:blipFill>
        <p:spPr>
          <a:xfrm rot="5400000">
            <a:off x="9179299" y="3012080"/>
            <a:ext cx="6858623" cy="833218"/>
          </a:xfrm>
          <a:prstGeom prst="rect">
            <a:avLst/>
          </a:prstGeom>
        </p:spPr>
      </p:pic>
      <p:sp>
        <p:nvSpPr>
          <p:cNvPr id="3" name="Footer Placeholder 5">
            <a:extLst>
              <a:ext uri="{FF2B5EF4-FFF2-40B4-BE49-F238E27FC236}">
                <a16:creationId xmlns:a16="http://schemas.microsoft.com/office/drawing/2014/main" id="{0B8E7898-51C2-4531-8D84-6FE31C25BDC9}"/>
              </a:ext>
            </a:extLst>
          </p:cNvPr>
          <p:cNvSpPr txBox="1">
            <a:spLocks/>
          </p:cNvSpPr>
          <p:nvPr userDrawn="1"/>
        </p:nvSpPr>
        <p:spPr>
          <a:xfrm>
            <a:off x="361840"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016">
              <a:defRPr/>
            </a:pPr>
            <a:r>
              <a:rPr lang="en-US" sz="784">
                <a:latin typeface="Segoe UI"/>
              </a:rPr>
              <a:t>© Microsoft Corporation                                                                                  								                      Microsoft 365 </a:t>
            </a:r>
          </a:p>
        </p:txBody>
      </p:sp>
    </p:spTree>
    <p:extLst>
      <p:ext uri="{BB962C8B-B14F-4D97-AF65-F5344CB8AC3E}">
        <p14:creationId xmlns:p14="http://schemas.microsoft.com/office/powerpoint/2010/main" val="164218353"/>
      </p:ext>
    </p:extLst>
  </p:cSld>
  <p:clrMap bg1="lt1" tx1="dk1" bg2="lt2" tx2="dk2" accent1="accent1" accent2="accent2" accent3="accent3" accent4="accent4" accent5="accent5" accent6="accent6" hlink="hlink" folHlink="folHlink"/>
  <p:sldLayoutIdLst>
    <p:sldLayoutId id="2147485572" r:id="rId1"/>
    <p:sldLayoutId id="2147485573" r:id="rId2"/>
    <p:sldLayoutId id="2147485574" r:id="rId3"/>
    <p:sldLayoutId id="2147485575" r:id="rId4"/>
    <p:sldLayoutId id="2147485576" r:id="rId5"/>
    <p:sldLayoutId id="2147485577" r:id="rId6"/>
    <p:sldLayoutId id="2147485578" r:id="rId7"/>
    <p:sldLayoutId id="2147485579" r:id="rId8"/>
    <p:sldLayoutId id="2147485580" r:id="rId9"/>
    <p:sldLayoutId id="2147485581" r:id="rId10"/>
    <p:sldLayoutId id="2147485582" r:id="rId11"/>
    <p:sldLayoutId id="2147485583" r:id="rId12"/>
    <p:sldLayoutId id="2147485584" r:id="rId13"/>
    <p:sldLayoutId id="2147485585" r:id="rId14"/>
    <p:sldLayoutId id="2147485586" r:id="rId15"/>
    <p:sldLayoutId id="2147485587" r:id="rId16"/>
    <p:sldLayoutId id="2147485588" r:id="rId17"/>
    <p:sldLayoutId id="2147485589" r:id="rId18"/>
    <p:sldLayoutId id="2147485590" r:id="rId19"/>
    <p:sldLayoutId id="2147485591" r:id="rId20"/>
    <p:sldLayoutId id="2147485592" r:id="rId21"/>
    <p:sldLayoutId id="2147485593" r:id="rId22"/>
    <p:sldLayoutId id="2147485594" r:id="rId23"/>
    <p:sldLayoutId id="2147485595" r:id="rId24"/>
    <p:sldLayoutId id="2147485596" r:id="rId25"/>
    <p:sldLayoutId id="2147485597" r:id="rId26"/>
    <p:sldLayoutId id="2147485598" r:id="rId27"/>
    <p:sldLayoutId id="2147485599" r:id="rId28"/>
    <p:sldLayoutId id="2147485600" r:id="rId29"/>
    <p:sldLayoutId id="2147485601" r:id="rId30"/>
    <p:sldLayoutId id="2147485602" r:id="rId31"/>
    <p:sldLayoutId id="2147485603" r:id="rId32"/>
    <p:sldLayoutId id="2147485604" r:id="rId33"/>
    <p:sldLayoutId id="2147485605" r:id="rId34"/>
    <p:sldLayoutId id="2147485606" r:id="rId35"/>
    <p:sldLayoutId id="2147485607" r:id="rId36"/>
    <p:sldLayoutId id="2147485608" r:id="rId37"/>
    <p:sldLayoutId id="2147485609" r:id="rId38"/>
    <p:sldLayoutId id="2147485610" r:id="rId39"/>
  </p:sldLayoutIdLst>
  <p:transition>
    <p:fade/>
  </p:transition>
  <p:hf hdr="0" ftr="0" dt="0"/>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481595491"/>
      </p:ext>
    </p:extLst>
  </p:cSld>
  <p:clrMap bg1="lt1" tx1="dk1" bg2="lt2" tx2="dk2" accent1="accent1" accent2="accent2" accent3="accent3" accent4="accent4" accent5="accent5" accent6="accent6" hlink="hlink" folHlink="folHlink"/>
  <p:sldLayoutIdLst>
    <p:sldLayoutId id="2147487066" r:id="rId1"/>
    <p:sldLayoutId id="2147487067" r:id="rId2"/>
    <p:sldLayoutId id="2147487068" r:id="rId3"/>
    <p:sldLayoutId id="2147487069" r:id="rId4"/>
    <p:sldLayoutId id="2147487070" r:id="rId5"/>
    <p:sldLayoutId id="2147487071" r:id="rId6"/>
    <p:sldLayoutId id="2147487072" r:id="rId7"/>
    <p:sldLayoutId id="2147487073" r:id="rId8"/>
    <p:sldLayoutId id="2147487074" r:id="rId9"/>
    <p:sldLayoutId id="2147487075" r:id="rId10"/>
    <p:sldLayoutId id="2147487076" r:id="rId11"/>
    <p:sldLayoutId id="2147487077" r:id="rId12"/>
    <p:sldLayoutId id="2147487078" r:id="rId13"/>
    <p:sldLayoutId id="2147487079" r:id="rId14"/>
    <p:sldLayoutId id="2147487080" r:id="rId15"/>
    <p:sldLayoutId id="2147487081" r:id="rId16"/>
    <p:sldLayoutId id="2147487082" r:id="rId17"/>
    <p:sldLayoutId id="2147487083" r:id="rId18"/>
    <p:sldLayoutId id="2147487084" r:id="rId19"/>
    <p:sldLayoutId id="2147487085" r:id="rId20"/>
    <p:sldLayoutId id="2147487086" r:id="rId21"/>
    <p:sldLayoutId id="2147487087" r:id="rId22"/>
    <p:sldLayoutId id="2147487088" r:id="rId23"/>
    <p:sldLayoutId id="2147487089" r:id="rId24"/>
    <p:sldLayoutId id="2147487090" r:id="rId25"/>
    <p:sldLayoutId id="2147487091" r:id="rId26"/>
    <p:sldLayoutId id="2147487092" r:id="rId27"/>
    <p:sldLayoutId id="2147487093" r:id="rId28"/>
    <p:sldLayoutId id="2147487094" r:id="rId29"/>
    <p:sldLayoutId id="2147487095" r:id="rId30"/>
    <p:sldLayoutId id="2147487096" r:id="rId31"/>
    <p:sldLayoutId id="2147487097" r:id="rId32"/>
    <p:sldLayoutId id="2147487098" r:id="rId33"/>
    <p:sldLayoutId id="2147487099" r:id="rId34"/>
    <p:sldLayoutId id="2147487100" r:id="rId35"/>
    <p:sldLayoutId id="2147487101" r:id="rId36"/>
    <p:sldLayoutId id="2147487102"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3EA0EB9C-6768-4BBC-98DD-00562909E15C}"/>
              </a:ext>
              <a:ext uri="{C183D7F6-B498-43B3-948B-1728B52AA6E4}">
                <adec:decorative xmlns:adec="http://schemas.microsoft.com/office/drawing/2017/decorative" val="0"/>
              </a:ext>
            </a:extLst>
          </p:cNvPr>
          <p:cNvPicPr>
            <a:picLocks noChangeAspect="1"/>
          </p:cNvPicPr>
          <p:nvPr userDrawn="1"/>
        </p:nvPicPr>
        <p:blipFill rotWithShape="1">
          <a:blip r:embed="rId46"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78424541"/>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07" r:id="rId4"/>
    <p:sldLayoutId id="2147487108" r:id="rId5"/>
    <p:sldLayoutId id="2147487109" r:id="rId6"/>
    <p:sldLayoutId id="2147487110" r:id="rId7"/>
    <p:sldLayoutId id="2147487111" r:id="rId8"/>
    <p:sldLayoutId id="2147487112" r:id="rId9"/>
    <p:sldLayoutId id="2147487113" r:id="rId10"/>
    <p:sldLayoutId id="2147487114" r:id="rId11"/>
    <p:sldLayoutId id="2147487115" r:id="rId12"/>
    <p:sldLayoutId id="2147487116" r:id="rId13"/>
    <p:sldLayoutId id="2147487117" r:id="rId14"/>
    <p:sldLayoutId id="2147487118" r:id="rId15"/>
    <p:sldLayoutId id="2147487119" r:id="rId16"/>
    <p:sldLayoutId id="2147487120" r:id="rId17"/>
    <p:sldLayoutId id="2147487121" r:id="rId18"/>
    <p:sldLayoutId id="2147487122" r:id="rId19"/>
    <p:sldLayoutId id="2147487123" r:id="rId20"/>
    <p:sldLayoutId id="2147487124" r:id="rId21"/>
    <p:sldLayoutId id="2147487125" r:id="rId22"/>
    <p:sldLayoutId id="2147487126" r:id="rId23"/>
    <p:sldLayoutId id="2147487127" r:id="rId24"/>
    <p:sldLayoutId id="2147487128" r:id="rId25"/>
    <p:sldLayoutId id="2147487129" r:id="rId26"/>
    <p:sldLayoutId id="2147487130" r:id="rId27"/>
    <p:sldLayoutId id="2147487131" r:id="rId28"/>
    <p:sldLayoutId id="2147487132" r:id="rId29"/>
    <p:sldLayoutId id="2147487133" r:id="rId30"/>
    <p:sldLayoutId id="2147487134" r:id="rId31"/>
    <p:sldLayoutId id="2147487135" r:id="rId32"/>
    <p:sldLayoutId id="2147487136" r:id="rId33"/>
    <p:sldLayoutId id="2147487137" r:id="rId34"/>
    <p:sldLayoutId id="2147487138" r:id="rId35"/>
    <p:sldLayoutId id="2147487139" r:id="rId36"/>
    <p:sldLayoutId id="2147487140" r:id="rId37"/>
    <p:sldLayoutId id="2147487141" r:id="rId38"/>
    <p:sldLayoutId id="2147487142" r:id="rId39"/>
    <p:sldLayoutId id="2147487143" r:id="rId40"/>
    <p:sldLayoutId id="2147487144" r:id="rId41"/>
    <p:sldLayoutId id="2147487145" r:id="rId42"/>
    <p:sldLayoutId id="2147487147" r:id="rId43"/>
    <p:sldLayoutId id="2147487148" r:id="rId44"/>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656"/>
            <a:ext cx="11655840" cy="899665"/>
          </a:xfrm>
          <a:prstGeom prst="rect">
            <a:avLst/>
          </a:prstGeom>
        </p:spPr>
        <p:txBody>
          <a:bodyPr vert="horz" wrap="square" lIns="147243" tIns="92031" rIns="147243" bIns="92031" rtlCol="0" anchor="t">
            <a:noAutofit/>
          </a:bodyPr>
          <a:lstStyle/>
          <a:p>
            <a:r>
              <a:rPr lang="en-US"/>
              <a:t>Click to edit Master title style</a:t>
            </a:r>
          </a:p>
        </p:txBody>
      </p:sp>
      <p:sp>
        <p:nvSpPr>
          <p:cNvPr id="4" name="Text Placeholder 3"/>
          <p:cNvSpPr>
            <a:spLocks noGrp="1"/>
          </p:cNvSpPr>
          <p:nvPr>
            <p:ph type="body" idx="1"/>
          </p:nvPr>
        </p:nvSpPr>
        <p:spPr>
          <a:xfrm>
            <a:off x="269264" y="1189322"/>
            <a:ext cx="11653521" cy="2079015"/>
          </a:xfrm>
          <a:prstGeom prst="rect">
            <a:avLst/>
          </a:prstGeom>
        </p:spPr>
        <p:txBody>
          <a:bodyPr vert="horz" wrap="square" lIns="147243" tIns="92031" rIns="147243" bIns="92031"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4259"/>
      </p:ext>
    </p:extLst>
  </p:cSld>
  <p:clrMap bg1="lt1" tx1="dk1" bg2="lt2" tx2="dk2" accent1="accent1" accent2="accent2" accent3="accent3" accent4="accent4" accent5="accent5" accent6="accent6" hlink="hlink" folHlink="folHlink"/>
  <p:sldLayoutIdLst>
    <p:sldLayoutId id="2147487175" r:id="rId1"/>
    <p:sldLayoutId id="2147487176" r:id="rId2"/>
    <p:sldLayoutId id="2147487177" r:id="rId3"/>
    <p:sldLayoutId id="2147487178" r:id="rId4"/>
    <p:sldLayoutId id="2147487179" r:id="rId5"/>
    <p:sldLayoutId id="2147487180" r:id="rId6"/>
    <p:sldLayoutId id="2147487182" r:id="rId7"/>
    <p:sldLayoutId id="2147487183" r:id="rId8"/>
    <p:sldLayoutId id="2147487184" r:id="rId9"/>
    <p:sldLayoutId id="2147487185" r:id="rId10"/>
    <p:sldLayoutId id="2147487186" r:id="rId11"/>
    <p:sldLayoutId id="2147487187" r:id="rId12"/>
    <p:sldLayoutId id="2147487188" r:id="rId13"/>
    <p:sldLayoutId id="2147487189" r:id="rId14"/>
    <p:sldLayoutId id="2147487190" r:id="rId15"/>
    <p:sldLayoutId id="2147487191" r:id="rId16"/>
    <p:sldLayoutId id="2147487192" r:id="rId17"/>
  </p:sldLayoutIdLst>
  <p:transition>
    <p:fade/>
  </p:transition>
  <p:hf hdr="0" ftr="0" dt="0"/>
  <p:txStyles>
    <p:titleStyle>
      <a:lvl1pPr algn="l" defTabSz="901901"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1564" marR="0" indent="-331564" algn="l" defTabSz="901901"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64892" marR="0" indent="-233319" algn="l" defTabSz="90190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73643" marR="0" indent="-221043" algn="l" defTabSz="90190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994682" marR="0" indent="-221043" algn="l" defTabSz="90190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15724" marR="0" indent="-221043" algn="l" defTabSz="90190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480223" indent="-225475" algn="l" defTabSz="90190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31178" indent="-225475" algn="l" defTabSz="90190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82124" indent="-225475" algn="l" defTabSz="90190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33076" indent="-225475" algn="l" defTabSz="90190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01901" rtl="0" eaLnBrk="1" latinLnBrk="0" hangingPunct="1">
        <a:defRPr sz="1765" kern="1200">
          <a:solidFill>
            <a:schemeClr val="tx1"/>
          </a:solidFill>
          <a:latin typeface="+mn-lt"/>
          <a:ea typeface="+mn-ea"/>
          <a:cs typeface="+mn-cs"/>
        </a:defRPr>
      </a:lvl1pPr>
      <a:lvl2pPr marL="450951" algn="l" defTabSz="901901" rtl="0" eaLnBrk="1" latinLnBrk="0" hangingPunct="1">
        <a:defRPr sz="1765" kern="1200">
          <a:solidFill>
            <a:schemeClr val="tx1"/>
          </a:solidFill>
          <a:latin typeface="+mn-lt"/>
          <a:ea typeface="+mn-ea"/>
          <a:cs typeface="+mn-cs"/>
        </a:defRPr>
      </a:lvl2pPr>
      <a:lvl3pPr marL="901901" algn="l" defTabSz="901901" rtl="0" eaLnBrk="1" latinLnBrk="0" hangingPunct="1">
        <a:defRPr sz="1765" kern="1200">
          <a:solidFill>
            <a:schemeClr val="tx1"/>
          </a:solidFill>
          <a:latin typeface="+mn-lt"/>
          <a:ea typeface="+mn-ea"/>
          <a:cs typeface="+mn-cs"/>
        </a:defRPr>
      </a:lvl3pPr>
      <a:lvl4pPr marL="1352852" algn="l" defTabSz="901901" rtl="0" eaLnBrk="1" latinLnBrk="0" hangingPunct="1">
        <a:defRPr sz="1765" kern="1200">
          <a:solidFill>
            <a:schemeClr val="tx1"/>
          </a:solidFill>
          <a:latin typeface="+mn-lt"/>
          <a:ea typeface="+mn-ea"/>
          <a:cs typeface="+mn-cs"/>
        </a:defRPr>
      </a:lvl4pPr>
      <a:lvl5pPr marL="1803796" algn="l" defTabSz="901901" rtl="0" eaLnBrk="1" latinLnBrk="0" hangingPunct="1">
        <a:defRPr sz="1765" kern="1200">
          <a:solidFill>
            <a:schemeClr val="tx1"/>
          </a:solidFill>
          <a:latin typeface="+mn-lt"/>
          <a:ea typeface="+mn-ea"/>
          <a:cs typeface="+mn-cs"/>
        </a:defRPr>
      </a:lvl5pPr>
      <a:lvl6pPr marL="2254751" algn="l" defTabSz="901901" rtl="0" eaLnBrk="1" latinLnBrk="0" hangingPunct="1">
        <a:defRPr sz="1765" kern="1200">
          <a:solidFill>
            <a:schemeClr val="tx1"/>
          </a:solidFill>
          <a:latin typeface="+mn-lt"/>
          <a:ea typeface="+mn-ea"/>
          <a:cs typeface="+mn-cs"/>
        </a:defRPr>
      </a:lvl6pPr>
      <a:lvl7pPr marL="2705703" algn="l" defTabSz="901901" rtl="0" eaLnBrk="1" latinLnBrk="0" hangingPunct="1">
        <a:defRPr sz="1765" kern="1200">
          <a:solidFill>
            <a:schemeClr val="tx1"/>
          </a:solidFill>
          <a:latin typeface="+mn-lt"/>
          <a:ea typeface="+mn-ea"/>
          <a:cs typeface="+mn-cs"/>
        </a:defRPr>
      </a:lvl7pPr>
      <a:lvl8pPr marL="3156670" algn="l" defTabSz="901901" rtl="0" eaLnBrk="1" latinLnBrk="0" hangingPunct="1">
        <a:defRPr sz="1765" kern="1200">
          <a:solidFill>
            <a:schemeClr val="tx1"/>
          </a:solidFill>
          <a:latin typeface="+mn-lt"/>
          <a:ea typeface="+mn-ea"/>
          <a:cs typeface="+mn-cs"/>
        </a:defRPr>
      </a:lvl8pPr>
      <a:lvl9pPr marL="3607602" algn="l" defTabSz="901901" rtl="0" eaLnBrk="1" latinLnBrk="0" hangingPunct="1">
        <a:defRPr sz="17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5140"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11/18/2020</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5424" r:id="rId10"/>
    <p:sldLayoutId id="2147485425" r:id="rId11"/>
    <p:sldLayoutId id="2147485426" r:id="rId12"/>
    <p:sldLayoutId id="2147485427" r:id="rId13"/>
    <p:sldLayoutId id="2147485428" r:id="rId14"/>
    <p:sldLayoutId id="2147485429" r:id="rId15"/>
    <p:sldLayoutId id="2147485430" r:id="rId16"/>
    <p:sldLayoutId id="2147485431" r:id="rId17"/>
    <p:sldLayoutId id="2147485432" r:id="rId18"/>
    <p:sldLayoutId id="2147485433" r:id="rId19"/>
    <p:sldLayoutId id="2147485434" r:id="rId20"/>
    <p:sldLayoutId id="2147485509" r:id="rId21"/>
    <p:sldLayoutId id="2147485510" r:id="rId22"/>
    <p:sldLayoutId id="2147485511" r:id="rId23"/>
    <p:sldLayoutId id="2147485512" r:id="rId24"/>
    <p:sldLayoutId id="2147485513" r:id="rId25"/>
    <p:sldLayoutId id="2147485514" r:id="rId26"/>
    <p:sldLayoutId id="2147485515" r:id="rId27"/>
    <p:sldLayoutId id="2147485516" r:id="rId28"/>
    <p:sldLayoutId id="2147485517" r:id="rId29"/>
    <p:sldLayoutId id="2147483723" r:id="rId30"/>
    <p:sldLayoutId id="2147483724" r:id="rId31"/>
    <p:sldLayoutId id="2147483725" r:id="rId32"/>
    <p:sldLayoutId id="2147483875" r:id="rId33"/>
    <p:sldLayoutId id="2147483940" r:id="rId34"/>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3713058884"/>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106">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96944839"/>
      </p:ext>
    </p:extLst>
  </p:cSld>
  <p:clrMap bg1="lt1" tx1="dk1" bg2="lt2" tx2="dk2" accent1="accent1" accent2="accent2" accent3="accent3" accent4="accent4" accent5="accent5" accent6="accent6" hlink="hlink" folHlink="folHlink"/>
  <p:sldLayoutIdLst>
    <p:sldLayoutId id="2147485163" r:id="rId1"/>
    <p:sldLayoutId id="2147485444" r:id="rId2"/>
    <p:sldLayoutId id="214748544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 id="2147485175" r:id="rId13"/>
    <p:sldLayoutId id="2147485176" r:id="rId14"/>
    <p:sldLayoutId id="2147485177"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 id="2147485188" r:id="rId26"/>
    <p:sldLayoutId id="2147485189" r:id="rId27"/>
    <p:sldLayoutId id="2147485190" r:id="rId28"/>
    <p:sldLayoutId id="2147485191" r:id="rId29"/>
    <p:sldLayoutId id="2147485192" r:id="rId30"/>
    <p:sldLayoutId id="2147485193" r:id="rId31"/>
    <p:sldLayoutId id="2147485194"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EA6E4C19-8492-4B6F-9FB5-490D5D851EC1}"/>
              </a:ext>
            </a:extLst>
          </p:cNvPr>
          <p:cNvGrpSpPr/>
          <p:nvPr userDrawn="1"/>
        </p:nvGrpSpPr>
        <p:grpSpPr>
          <a:xfrm>
            <a:off x="12311036" y="0"/>
            <a:ext cx="599320" cy="5654401"/>
            <a:chOff x="12339437" y="-71153"/>
            <a:chExt cx="1070117" cy="5654401"/>
          </a:xfrm>
        </p:grpSpPr>
        <p:sp>
          <p:nvSpPr>
            <p:cNvPr id="55" name="Freeform 131" descr="Light Purple shape">
              <a:extLst>
                <a:ext uri="{FF2B5EF4-FFF2-40B4-BE49-F238E27FC236}">
                  <a16:creationId xmlns:a16="http://schemas.microsoft.com/office/drawing/2014/main" id="{BC40E958-2303-4E99-AD23-160D52469BDB}"/>
                </a:ext>
              </a:extLst>
            </p:cNvPr>
            <p:cNvSpPr/>
            <p:nvPr/>
          </p:nvSpPr>
          <p:spPr bwMode="auto">
            <a:xfrm rot="5400000">
              <a:off x="12711213" y="2027913"/>
              <a:ext cx="906482" cy="487733"/>
            </a:xfrm>
            <a:prstGeom prst="rect">
              <a:avLst/>
            </a:prstGeom>
            <a:solidFill>
              <a:srgbClr val="D59DFF"/>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3B2E58"/>
                  </a:solidFill>
                  <a:latin typeface="Segoe UI" panose="020B0502040204020203" pitchFamily="34" charset="0"/>
                  <a:cs typeface="Segoe UI" panose="020B0502040204020203" pitchFamily="34" charset="0"/>
                </a:rPr>
                <a:t>Dark Purple</a:t>
              </a:r>
            </a:p>
            <a:p>
              <a:pPr defTabSz="746123"/>
              <a:r>
                <a:rPr lang="pt-BR" sz="600">
                  <a:solidFill>
                    <a:srgbClr val="000000"/>
                  </a:solidFill>
                  <a:latin typeface="Segoe UI" panose="020B0502040204020203" pitchFamily="34" charset="0"/>
                  <a:cs typeface="Segoe UI" panose="020B0502040204020203" pitchFamily="34" charset="0"/>
                </a:rPr>
                <a:t>R213 G157 B255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60" name="Rectangle 59" descr="Teal shape">
              <a:extLst>
                <a:ext uri="{FF2B5EF4-FFF2-40B4-BE49-F238E27FC236}">
                  <a16:creationId xmlns:a16="http://schemas.microsoft.com/office/drawing/2014/main" id="{B83D5737-8ED6-4623-99CB-701F6D31A2F4}"/>
                </a:ext>
              </a:extLst>
            </p:cNvPr>
            <p:cNvSpPr/>
            <p:nvPr/>
          </p:nvSpPr>
          <p:spPr bwMode="auto">
            <a:xfrm rot="5400000">
              <a:off x="12711212" y="138222"/>
              <a:ext cx="906482" cy="487732"/>
            </a:xfrm>
            <a:prstGeom prst="rect">
              <a:avLst/>
            </a:prstGeom>
            <a:solidFill>
              <a:srgbClr val="008575"/>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R0 G133 B117</a:t>
              </a:r>
            </a:p>
            <a:p>
              <a:pPr defTabSz="746123"/>
              <a:endParaRPr lang="en-US" sz="600" b="1">
                <a:solidFill>
                  <a:srgbClr val="000000"/>
                </a:solidFill>
                <a:latin typeface="Segoe UI" panose="020B0502040204020203" pitchFamily="34" charset="0"/>
                <a:cs typeface="Segoe UI" panose="020B0502040204020203" pitchFamily="34" charset="0"/>
              </a:endParaRP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61" name="Rectangle 60" descr="Blue shape">
              <a:extLst>
                <a:ext uri="{FF2B5EF4-FFF2-40B4-BE49-F238E27FC236}">
                  <a16:creationId xmlns:a16="http://schemas.microsoft.com/office/drawing/2014/main" id="{6CD48F7A-E7A4-46AF-A4D4-B8E281D4A314}"/>
                </a:ext>
              </a:extLst>
            </p:cNvPr>
            <p:cNvSpPr/>
            <p:nvPr/>
          </p:nvSpPr>
          <p:spPr bwMode="auto">
            <a:xfrm rot="5400000">
              <a:off x="12711212" y="1083069"/>
              <a:ext cx="906482" cy="487732"/>
            </a:xfrm>
            <a:prstGeom prst="rect">
              <a:avLst/>
            </a:prstGeom>
            <a:solidFill>
              <a:srgbClr val="0078D4"/>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R0 G120 B212</a:t>
              </a:r>
            </a:p>
            <a:p>
              <a:pPr defTabSz="746123"/>
              <a:endParaRPr lang="en-US" sz="600" b="1">
                <a:solidFill>
                  <a:srgbClr val="000000"/>
                </a:solidFill>
                <a:latin typeface="Segoe UI" panose="020B0502040204020203" pitchFamily="34" charset="0"/>
                <a:cs typeface="Segoe UI" panose="020B0502040204020203" pitchFamily="34" charset="0"/>
              </a:endParaRP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69" name="Rectangle 68" descr="Dark Purple shape">
              <a:extLst>
                <a:ext uri="{FF2B5EF4-FFF2-40B4-BE49-F238E27FC236}">
                  <a16:creationId xmlns:a16="http://schemas.microsoft.com/office/drawing/2014/main" id="{D2C08016-0306-4F0B-8BA7-9E008AFF31CC}"/>
                </a:ext>
              </a:extLst>
            </p:cNvPr>
            <p:cNvSpPr/>
            <p:nvPr/>
          </p:nvSpPr>
          <p:spPr bwMode="auto">
            <a:xfrm rot="5400000">
              <a:off x="12711213" y="2972757"/>
              <a:ext cx="906482" cy="487733"/>
            </a:xfrm>
            <a:prstGeom prst="rect">
              <a:avLst/>
            </a:prstGeom>
            <a:solidFill>
              <a:srgbClr val="3B2E58"/>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D59DFF"/>
                  </a:solidFill>
                  <a:latin typeface="Segoe UI" panose="020B0502040204020203" pitchFamily="34" charset="0"/>
                  <a:cs typeface="Segoe UI" panose="020B0502040204020203" pitchFamily="34" charset="0"/>
                </a:rPr>
                <a:t>Light Purple</a:t>
              </a:r>
            </a:p>
            <a:p>
              <a:pPr defTabSz="746123"/>
              <a:r>
                <a:rPr lang="pt-BR" sz="600">
                  <a:solidFill>
                    <a:srgbClr val="FFFFFF"/>
                  </a:solidFill>
                  <a:latin typeface="Segoe UI" panose="020B0502040204020203" pitchFamily="34" charset="0"/>
                  <a:cs typeface="Segoe UI" panose="020B0502040204020203" pitchFamily="34" charset="0"/>
                </a:rPr>
                <a:t>R59 G46 B88 </a:t>
              </a:r>
              <a:br>
                <a:rPr lang="pt-BR" sz="600">
                  <a:solidFill>
                    <a:srgbClr val="FFFFFF"/>
                  </a:solidFill>
                  <a:latin typeface="Segoe UI" panose="020B0502040204020203" pitchFamily="34" charset="0"/>
                  <a:cs typeface="Segoe UI" panose="020B0502040204020203" pitchFamily="34" charset="0"/>
                </a:rPr>
              </a:br>
              <a:endParaRPr lang="en-US" sz="600">
                <a:solidFill>
                  <a:srgbClr val="FFFFFF"/>
                </a:solidFill>
                <a:latin typeface="Segoe UI" panose="020B0502040204020203" pitchFamily="34" charset="0"/>
                <a:cs typeface="Segoe UI" panose="020B0502040204020203" pitchFamily="34" charset="0"/>
              </a:endParaRPr>
            </a:p>
          </p:txBody>
        </p:sp>
        <p:sp>
          <p:nvSpPr>
            <p:cNvPr id="71" name="Freeform 36" descr="White">
              <a:extLst>
                <a:ext uri="{FF2B5EF4-FFF2-40B4-BE49-F238E27FC236}">
                  <a16:creationId xmlns:a16="http://schemas.microsoft.com/office/drawing/2014/main" id="{80D2C9B9-3E8A-425B-98F7-0B5DB7F826AA}"/>
                </a:ext>
              </a:extLst>
            </p:cNvPr>
            <p:cNvSpPr/>
            <p:nvPr/>
          </p:nvSpPr>
          <p:spPr bwMode="auto">
            <a:xfrm rot="5400000">
              <a:off x="12711830" y="4885523"/>
              <a:ext cx="906482" cy="488967"/>
            </a:xfrm>
            <a:prstGeom prst="rect">
              <a:avLst/>
            </a:prstGeom>
            <a:solidFill>
              <a:srgbClr val="FFFFFF"/>
            </a:solidFill>
            <a:ln w="3175">
              <a:solidFill>
                <a:schemeClr val="tx1">
                  <a:alpha val="50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White</a:t>
              </a:r>
              <a:endParaRPr lang="en-US" sz="700">
                <a:solidFill>
                  <a:srgbClr val="000000"/>
                </a:solidFill>
                <a:latin typeface="Segoe UI" panose="020B0502040204020203" pitchFamily="34" charset="0"/>
                <a:cs typeface="Segoe UI" panose="020B0502040204020203" pitchFamily="34" charset="0"/>
              </a:endParaRPr>
            </a:p>
            <a:p>
              <a:pPr defTabSz="746123"/>
              <a:r>
                <a:rPr lang="en-US" sz="600">
                  <a:solidFill>
                    <a:srgbClr val="000000"/>
                  </a:solidFill>
                  <a:latin typeface="Segoe UI" panose="020B0502040204020203" pitchFamily="34" charset="0"/>
                  <a:cs typeface="Segoe UI" panose="020B0502040204020203" pitchFamily="34" charset="0"/>
                </a:rPr>
                <a:t>R255 G255 B255</a:t>
              </a:r>
            </a:p>
          </p:txBody>
        </p:sp>
        <p:sp>
          <p:nvSpPr>
            <p:cNvPr id="89" name="Freeform 37">
              <a:extLst>
                <a:ext uri="{FF2B5EF4-FFF2-40B4-BE49-F238E27FC236}">
                  <a16:creationId xmlns:a16="http://schemas.microsoft.com/office/drawing/2014/main" id="{BB3A6FC6-CABA-45BD-A869-F45A9C61E650}"/>
                </a:ext>
              </a:extLst>
            </p:cNvPr>
            <p:cNvSpPr/>
            <p:nvPr/>
          </p:nvSpPr>
          <p:spPr bwMode="auto">
            <a:xfrm rot="5400000">
              <a:off x="12711346" y="3917469"/>
              <a:ext cx="906482" cy="488000"/>
            </a:xfrm>
            <a:prstGeom prst="rect">
              <a:avLst/>
            </a:prstGeom>
            <a:solidFill>
              <a:srgbClr val="D2D2D2"/>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Gray</a:t>
              </a:r>
              <a:endParaRPr lang="en-US" sz="700">
                <a:solidFill>
                  <a:srgbClr val="000000"/>
                </a:solidFill>
                <a:latin typeface="Segoe UI" panose="020B0502040204020203" pitchFamily="34" charset="0"/>
                <a:cs typeface="Segoe UI" panose="020B0502040204020203" pitchFamily="34" charset="0"/>
              </a:endParaRPr>
            </a:p>
            <a:p>
              <a:pPr defTabSz="746123"/>
              <a:r>
                <a:rPr lang="pt-BR" sz="600">
                  <a:solidFill>
                    <a:srgbClr val="000000"/>
                  </a:solidFill>
                  <a:latin typeface="Segoe UI" panose="020B0502040204020203" pitchFamily="34" charset="0"/>
                  <a:cs typeface="Segoe UI" panose="020B0502040204020203" pitchFamily="34" charset="0"/>
                </a:rPr>
                <a:t>R210 G210 B210 </a:t>
              </a:r>
            </a:p>
          </p:txBody>
        </p:sp>
        <p:sp>
          <p:nvSpPr>
            <p:cNvPr id="53" name="Rectangle 52" descr="Light Teal shape">
              <a:extLst>
                <a:ext uri="{FF2B5EF4-FFF2-40B4-BE49-F238E27FC236}">
                  <a16:creationId xmlns:a16="http://schemas.microsoft.com/office/drawing/2014/main" id="{417094C0-6CA0-40DF-8B74-BDC69654B3F5}"/>
                </a:ext>
              </a:extLst>
            </p:cNvPr>
            <p:cNvSpPr/>
            <p:nvPr/>
          </p:nvSpPr>
          <p:spPr bwMode="auto">
            <a:xfrm rot="5400000">
              <a:off x="12130063" y="138221"/>
              <a:ext cx="906482" cy="487733"/>
            </a:xfrm>
            <a:prstGeom prst="rect">
              <a:avLst/>
            </a:prstGeom>
            <a:solidFill>
              <a:srgbClr val="30E5D0"/>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274B47"/>
                  </a:solidFill>
                  <a:latin typeface="Segoe UI" panose="020B0502040204020203" pitchFamily="34" charset="0"/>
                  <a:cs typeface="Segoe UI" panose="020B0502040204020203" pitchFamily="34" charset="0"/>
                </a:rPr>
                <a:t>Dark Teal</a:t>
              </a:r>
            </a:p>
            <a:p>
              <a:pPr defTabSz="746123"/>
              <a:r>
                <a:rPr lang="pt-BR" sz="600">
                  <a:solidFill>
                    <a:srgbClr val="000000"/>
                  </a:solidFill>
                  <a:latin typeface="Segoe UI" panose="020B0502040204020203" pitchFamily="34" charset="0"/>
                  <a:cs typeface="Segoe UI" panose="020B0502040204020203" pitchFamily="34" charset="0"/>
                </a:rPr>
                <a:t>R48 G229 B208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54" name="Freeform 130" descr="Light Blue shape">
              <a:extLst>
                <a:ext uri="{FF2B5EF4-FFF2-40B4-BE49-F238E27FC236}">
                  <a16:creationId xmlns:a16="http://schemas.microsoft.com/office/drawing/2014/main" id="{EABAB17C-6647-4750-A383-BE261001AA43}"/>
                </a:ext>
              </a:extLst>
            </p:cNvPr>
            <p:cNvSpPr/>
            <p:nvPr/>
          </p:nvSpPr>
          <p:spPr bwMode="auto">
            <a:xfrm rot="5400000">
              <a:off x="12130063" y="1087805"/>
              <a:ext cx="906482" cy="487733"/>
            </a:xfrm>
            <a:prstGeom prst="rect">
              <a:avLst/>
            </a:prstGeom>
            <a:solidFill>
              <a:srgbClr val="50E6FF"/>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243A5E"/>
                  </a:solidFill>
                  <a:latin typeface="Segoe UI" panose="020B0502040204020203" pitchFamily="34" charset="0"/>
                  <a:cs typeface="Segoe UI" panose="020B0502040204020203" pitchFamily="34" charset="0"/>
                </a:rPr>
                <a:t>Dark Blue</a:t>
              </a:r>
            </a:p>
            <a:p>
              <a:pPr defTabSz="746123"/>
              <a:r>
                <a:rPr lang="pt-BR" sz="600">
                  <a:solidFill>
                    <a:srgbClr val="000000"/>
                  </a:solidFill>
                  <a:latin typeface="Segoe UI" panose="020B0502040204020203" pitchFamily="34" charset="0"/>
                  <a:cs typeface="Segoe UI" panose="020B0502040204020203" pitchFamily="34" charset="0"/>
                </a:rPr>
                <a:t>R80 G230 B255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62" name="Rectangle 61" descr="Purple shape">
              <a:extLst>
                <a:ext uri="{FF2B5EF4-FFF2-40B4-BE49-F238E27FC236}">
                  <a16:creationId xmlns:a16="http://schemas.microsoft.com/office/drawing/2014/main" id="{74CBB877-A3CB-44F2-9E6F-5EB0C8CADD3C}"/>
                </a:ext>
              </a:extLst>
            </p:cNvPr>
            <p:cNvSpPr/>
            <p:nvPr/>
          </p:nvSpPr>
          <p:spPr bwMode="auto">
            <a:xfrm rot="5400000">
              <a:off x="12130062" y="2037390"/>
              <a:ext cx="906482" cy="487732"/>
            </a:xfrm>
            <a:prstGeom prst="rect">
              <a:avLst/>
            </a:prstGeom>
            <a:solidFill>
              <a:srgbClr val="8661C5"/>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R134 G97 B197</a:t>
              </a: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79" name="Freeform 36" descr="Black shape">
              <a:extLst>
                <a:ext uri="{FF2B5EF4-FFF2-40B4-BE49-F238E27FC236}">
                  <a16:creationId xmlns:a16="http://schemas.microsoft.com/office/drawing/2014/main" id="{69364441-B849-4486-BDC8-82E9283F06A8}"/>
                </a:ext>
              </a:extLst>
            </p:cNvPr>
            <p:cNvSpPr/>
            <p:nvPr/>
          </p:nvSpPr>
          <p:spPr bwMode="auto">
            <a:xfrm rot="5400000">
              <a:off x="12130680" y="2986356"/>
              <a:ext cx="906482" cy="488967"/>
            </a:xfrm>
            <a:prstGeom prst="rect">
              <a:avLst/>
            </a:prstGeom>
            <a:solidFill>
              <a:srgbClr val="000000"/>
            </a:solidFill>
            <a:ln w="3175">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FFFFFF"/>
                  </a:solidFill>
                  <a:latin typeface="Segoe UI" panose="020B0502040204020203" pitchFamily="34" charset="0"/>
                  <a:cs typeface="Segoe UI" panose="020B0502040204020203" pitchFamily="34" charset="0"/>
                </a:rPr>
                <a:t>Rich Black</a:t>
              </a:r>
            </a:p>
            <a:p>
              <a:pPr defTabSz="746123"/>
              <a:r>
                <a:rPr lang="en-US" sz="600">
                  <a:solidFill>
                    <a:srgbClr val="FFFFFF"/>
                  </a:solidFill>
                  <a:latin typeface="Segoe UI" panose="020B0502040204020203" pitchFamily="34" charset="0"/>
                  <a:cs typeface="Segoe UI" panose="020B0502040204020203" pitchFamily="34" charset="0"/>
                </a:rPr>
                <a:t>R0 G0 B0 </a:t>
              </a:r>
            </a:p>
          </p:txBody>
        </p:sp>
        <p:sp>
          <p:nvSpPr>
            <p:cNvPr id="88" name="Freeform 38" descr="Light Gray shape">
              <a:extLst>
                <a:ext uri="{FF2B5EF4-FFF2-40B4-BE49-F238E27FC236}">
                  <a16:creationId xmlns:a16="http://schemas.microsoft.com/office/drawing/2014/main" id="{135D8CD0-7DDD-423B-9D69-C2DD0ACD9FDA}"/>
                </a:ext>
              </a:extLst>
            </p:cNvPr>
            <p:cNvSpPr/>
            <p:nvPr/>
          </p:nvSpPr>
          <p:spPr bwMode="auto">
            <a:xfrm rot="5400000">
              <a:off x="12130196" y="4886006"/>
              <a:ext cx="906482" cy="488000"/>
            </a:xfrm>
            <a:prstGeom prst="rect">
              <a:avLst/>
            </a:prstGeom>
            <a:solidFill>
              <a:srgbClr val="E6E6E6"/>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Light Gray</a:t>
              </a:r>
              <a:endParaRPr lang="en-US" sz="700">
                <a:solidFill>
                  <a:srgbClr val="000000"/>
                </a:solidFill>
                <a:latin typeface="Segoe UI" panose="020B0502040204020203" pitchFamily="34" charset="0"/>
                <a:cs typeface="Segoe UI" panose="020B0502040204020203" pitchFamily="34" charset="0"/>
              </a:endParaRPr>
            </a:p>
            <a:p>
              <a:pPr defTabSz="746123"/>
              <a:r>
                <a:rPr lang="en-US" sz="600">
                  <a:solidFill>
                    <a:srgbClr val="000000"/>
                  </a:solidFill>
                  <a:latin typeface="Segoe UI" panose="020B0502040204020203" pitchFamily="34" charset="0"/>
                  <a:cs typeface="Segoe UI" panose="020B0502040204020203" pitchFamily="34" charset="0"/>
                </a:rPr>
                <a:t>R230 G230 B230</a:t>
              </a:r>
            </a:p>
          </p:txBody>
        </p:sp>
        <p:sp>
          <p:nvSpPr>
            <p:cNvPr id="92" name="Rectangle 91" descr="Extra Dark Gray shape">
              <a:extLst>
                <a:ext uri="{FF2B5EF4-FFF2-40B4-BE49-F238E27FC236}">
                  <a16:creationId xmlns:a16="http://schemas.microsoft.com/office/drawing/2014/main" id="{2DD08E85-6387-4283-8828-DB3308678265}"/>
                </a:ext>
              </a:extLst>
            </p:cNvPr>
            <p:cNvSpPr/>
            <p:nvPr/>
          </p:nvSpPr>
          <p:spPr bwMode="auto">
            <a:xfrm rot="5400000">
              <a:off x="12130196" y="3936424"/>
              <a:ext cx="906482" cy="488000"/>
            </a:xfrm>
            <a:prstGeom prst="rect">
              <a:avLst/>
            </a:prstGeom>
            <a:solidFill>
              <a:srgbClr val="2F2F2F"/>
            </a:solidFill>
            <a:ln w="3175">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Extra Dark Gray</a:t>
              </a:r>
            </a:p>
            <a:p>
              <a:pPr defTabSz="746123"/>
              <a:r>
                <a:rPr lang="pt-BR" sz="600">
                  <a:solidFill>
                    <a:srgbClr val="FFFFFF"/>
                  </a:solidFill>
                  <a:latin typeface="Segoe UI" panose="020B0502040204020203" pitchFamily="34" charset="0"/>
                  <a:cs typeface="Segoe UI" panose="020B0502040204020203" pitchFamily="34" charset="0"/>
                </a:rPr>
                <a:t>R47 G47 B47 </a:t>
              </a:r>
            </a:p>
          </p:txBody>
        </p:sp>
      </p:grpSp>
    </p:spTree>
    <p:extLst>
      <p:ext uri="{BB962C8B-B14F-4D97-AF65-F5344CB8AC3E}">
        <p14:creationId xmlns:p14="http://schemas.microsoft.com/office/powerpoint/2010/main" val="2009218608"/>
      </p:ext>
    </p:extLst>
  </p:cSld>
  <p:clrMap bg1="dk1" tx1="lt1" bg2="dk2" tx2="lt2" accent1="accent1" accent2="accent2" accent3="accent3" accent4="accent4" accent5="accent5" accent6="accent6" hlink="hlink" folHlink="folHlink"/>
  <p:sldLayoutIdLst>
    <p:sldLayoutId id="2147484676" r:id="rId1"/>
    <p:sldLayoutId id="2147484816" r:id="rId2"/>
    <p:sldLayoutId id="2147484817" r:id="rId3"/>
    <p:sldLayoutId id="2147484818" r:id="rId4"/>
    <p:sldLayoutId id="2147484819" r:id="rId5"/>
    <p:sldLayoutId id="2147484806" r:id="rId6"/>
    <p:sldLayoutId id="2147484677" r:id="rId7"/>
    <p:sldLayoutId id="2147484820" r:id="rId8"/>
    <p:sldLayoutId id="2147484821" r:id="rId9"/>
    <p:sldLayoutId id="2147484822" r:id="rId10"/>
    <p:sldLayoutId id="2147484823" r:id="rId11"/>
    <p:sldLayoutId id="2147484807" r:id="rId12"/>
    <p:sldLayoutId id="2147484711" r:id="rId13"/>
    <p:sldLayoutId id="2147484680" r:id="rId14"/>
    <p:sldLayoutId id="2147484737" r:id="rId15"/>
    <p:sldLayoutId id="2147484682" r:id="rId16"/>
    <p:sldLayoutId id="2147484685" r:id="rId17"/>
    <p:sldLayoutId id="2147484802" r:id="rId18"/>
    <p:sldLayoutId id="2147484803" r:id="rId19"/>
    <p:sldLayoutId id="2147484686" r:id="rId20"/>
    <p:sldLayoutId id="2147484764" r:id="rId21"/>
    <p:sldLayoutId id="2147484765" r:id="rId22"/>
    <p:sldLayoutId id="2147484789" r:id="rId23"/>
    <p:sldLayoutId id="2147484790" r:id="rId24"/>
    <p:sldLayoutId id="2147484791" r:id="rId25"/>
    <p:sldLayoutId id="2147484792" r:id="rId26"/>
    <p:sldLayoutId id="2147484793" r:id="rId27"/>
    <p:sldLayoutId id="2147484794" r:id="rId28"/>
    <p:sldLayoutId id="2147484795" r:id="rId29"/>
    <p:sldLayoutId id="2147484797" r:id="rId30"/>
    <p:sldLayoutId id="2147484690" r:id="rId31"/>
    <p:sldLayoutId id="2147484691" r:id="rId32"/>
    <p:sldLayoutId id="2147484694" r:id="rId33"/>
    <p:sldLayoutId id="2147484695" r:id="rId34"/>
    <p:sldLayoutId id="2147484697" r:id="rId35"/>
    <p:sldLayoutId id="2147484699" r:id="rId36"/>
    <p:sldLayoutId id="2147484700" r:id="rId37"/>
    <p:sldLayoutId id="2147484701" r:id="rId38"/>
    <p:sldLayoutId id="2147484702" r:id="rId3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3540">
                <a:schemeClr val="accent3"/>
              </a:gs>
              <a:gs pos="22124">
                <a:schemeClr val="accent3"/>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22124">
                <a:schemeClr val="tx1"/>
              </a:gs>
              <a:gs pos="43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22124">
                <a:schemeClr val="tx1"/>
              </a:gs>
              <a:gs pos="43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22124">
                <a:schemeClr val="tx1"/>
              </a:gs>
              <a:gs pos="43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22124">
                <a:schemeClr val="tx1"/>
              </a:gs>
              <a:gs pos="43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22124">
                <a:schemeClr val="tx1"/>
              </a:gs>
              <a:gs pos="43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5460" r:id="rId7"/>
    <p:sldLayoutId id="2147485461" r:id="rId8"/>
    <p:sldLayoutId id="2147484639" r:id="rId9"/>
    <p:sldLayoutId id="2147484603" r:id="rId10"/>
    <p:sldLayoutId id="2147485462" r:id="rId11"/>
    <p:sldLayoutId id="2147485463" r:id="rId12"/>
    <p:sldLayoutId id="2147485464" r:id="rId13"/>
    <p:sldLayoutId id="2147485465" r:id="rId14"/>
    <p:sldLayoutId id="2147485466" r:id="rId15"/>
    <p:sldLayoutId id="2147485467" r:id="rId16"/>
    <p:sldLayoutId id="2147485468" r:id="rId17"/>
    <p:sldLayoutId id="2147485469" r:id="rId18"/>
    <p:sldLayoutId id="2147485470" r:id="rId19"/>
    <p:sldLayoutId id="2147485471" r:id="rId20"/>
    <p:sldLayoutId id="2147485472" r:id="rId21"/>
    <p:sldLayoutId id="2147485473"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 id="2147484932"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099236822"/>
      </p:ext>
    </p:extLst>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 id="2147485487" r:id="rId12"/>
    <p:sldLayoutId id="2147485488" r:id="rId13"/>
    <p:sldLayoutId id="2147485489" r:id="rId14"/>
    <p:sldLayoutId id="2147485490" r:id="rId15"/>
    <p:sldLayoutId id="2147485491" r:id="rId16"/>
    <p:sldLayoutId id="2147485492" r:id="rId17"/>
    <p:sldLayoutId id="2147485493" r:id="rId18"/>
    <p:sldLayoutId id="2147485494" r:id="rId19"/>
    <p:sldLayoutId id="2147485496"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116.png"/></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8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xml"/><Relationship Id="rId1" Type="http://schemas.openxmlformats.org/officeDocument/2006/relationships/slideLayout" Target="../slideLayouts/slideLayout194.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s>
</file>

<file path=ppt/slides/_rels/slide14.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10.xml"/><Relationship Id="rId1" Type="http://schemas.openxmlformats.org/officeDocument/2006/relationships/slideLayout" Target="../slideLayouts/slideLayout180.xml"/><Relationship Id="rId6" Type="http://schemas.openxmlformats.org/officeDocument/2006/relationships/image" Target="../media/image146.sv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slides/_rels/slide1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xml"/><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03.xml"/><Relationship Id="rId4" Type="http://schemas.openxmlformats.org/officeDocument/2006/relationships/image" Target="../media/image154.png"/></Relationships>
</file>

<file path=ppt/slides/_rels/slide17.xml.rels><?xml version="1.0" encoding="UTF-8" standalone="yes"?>
<Relationships xmlns="http://schemas.openxmlformats.org/package/2006/relationships"><Relationship Id="rId8" Type="http://schemas.openxmlformats.org/officeDocument/2006/relationships/image" Target="../media/image158.jpeg"/><Relationship Id="rId13" Type="http://schemas.openxmlformats.org/officeDocument/2006/relationships/image" Target="../media/image163.jpeg"/><Relationship Id="rId18" Type="http://schemas.openxmlformats.org/officeDocument/2006/relationships/image" Target="../media/image168.jpeg"/><Relationship Id="rId3" Type="http://schemas.openxmlformats.org/officeDocument/2006/relationships/slideLayout" Target="../slideLayouts/slideLayout132.xml"/><Relationship Id="rId7" Type="http://schemas.openxmlformats.org/officeDocument/2006/relationships/image" Target="../media/image157.jpeg"/><Relationship Id="rId12" Type="http://schemas.openxmlformats.org/officeDocument/2006/relationships/image" Target="../media/image162.jpeg"/><Relationship Id="rId17" Type="http://schemas.openxmlformats.org/officeDocument/2006/relationships/image" Target="../media/image167.jpeg"/><Relationship Id="rId2" Type="http://schemas.openxmlformats.org/officeDocument/2006/relationships/video" Target="../media/media1.mp4"/><Relationship Id="rId16" Type="http://schemas.openxmlformats.org/officeDocument/2006/relationships/image" Target="../media/image166.jpeg"/><Relationship Id="rId20" Type="http://schemas.openxmlformats.org/officeDocument/2006/relationships/image" Target="../media/image170.jpeg"/><Relationship Id="rId1" Type="http://schemas.microsoft.com/office/2007/relationships/media" Target="../media/media1.mp4"/><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png"/><Relationship Id="rId15" Type="http://schemas.openxmlformats.org/officeDocument/2006/relationships/image" Target="../media/image165.jpeg"/><Relationship Id="rId10" Type="http://schemas.openxmlformats.org/officeDocument/2006/relationships/image" Target="../media/image160.jpeg"/><Relationship Id="rId19" Type="http://schemas.openxmlformats.org/officeDocument/2006/relationships/image" Target="../media/image169.png"/><Relationship Id="rId4" Type="http://schemas.openxmlformats.org/officeDocument/2006/relationships/notesSlide" Target="../notesSlides/notesSlide12.xml"/><Relationship Id="rId9" Type="http://schemas.openxmlformats.org/officeDocument/2006/relationships/image" Target="../media/image159.jpeg"/><Relationship Id="rId14" Type="http://schemas.openxmlformats.org/officeDocument/2006/relationships/image" Target="../media/image16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xml"/><Relationship Id="rId1" Type="http://schemas.openxmlformats.org/officeDocument/2006/relationships/slideLayout" Target="../slideLayouts/slideLayout35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5.xml"/><Relationship Id="rId1" Type="http://schemas.openxmlformats.org/officeDocument/2006/relationships/slideLayout" Target="../slideLayouts/slideLayout3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 uri="{C183D7F6-B498-43B3-948B-1728B52AA6E4}">
                <adec:decorative xmlns:adec="http://schemas.microsoft.com/office/drawing/2017/decorative" val="1"/>
              </a:ext>
            </a:extLst>
          </p:cNvPr>
          <p:cNvSpPr/>
          <p:nvPr/>
        </p:nvSpPr>
        <p:spPr>
          <a:xfrm>
            <a:off x="681797" y="3852909"/>
            <a:ext cx="6709603" cy="2604639"/>
          </a:xfrm>
          <a:prstGeom prst="rect">
            <a:avLst/>
          </a:prstGeom>
          <a:solidFill>
            <a:srgbClr val="3B5074"/>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025165" y="4036376"/>
            <a:ext cx="6366235" cy="523220"/>
          </a:xfrm>
          <a:prstGeom prst="rect">
            <a:avLst/>
          </a:prstGeom>
          <a:noFill/>
        </p:spPr>
        <p:txBody>
          <a:bodyPr wrap="square" lIns="91440" tIns="45720" rIns="91440" bIns="45720" rtlCol="0" anchor="t">
            <a:spAutoFit/>
          </a:bodyPr>
          <a:lstStyle/>
          <a:p>
            <a:pPr algn="r">
              <a:defRPr/>
            </a:pPr>
            <a:r>
              <a:rPr lang="en-US" sz="2800" dirty="0">
                <a:solidFill>
                  <a:srgbClr val="FFFFFF"/>
                </a:solidFill>
                <a:latin typeface="Segoe UI Semibold"/>
                <a:cs typeface="Segoe UI Semibold"/>
              </a:rPr>
              <a:t>Microsoft </a:t>
            </a:r>
            <a:r>
              <a:rPr kumimoji="0" lang="en-US" sz="2800" b="0" i="0" u="none" strike="noStrike" kern="1200" cap="none" spc="0" normalizeH="0" baseline="0" noProof="0" dirty="0">
                <a:ln>
                  <a:noFill/>
                </a:ln>
                <a:solidFill>
                  <a:srgbClr val="FFFFFF"/>
                </a:solidFill>
                <a:effectLst/>
                <a:uLnTx/>
                <a:uFillTx/>
                <a:latin typeface="Segoe UI Semibold"/>
                <a:cs typeface="Segoe UI Semibold"/>
              </a:rPr>
              <a:t>365 Champion Community</a:t>
            </a:r>
            <a:r>
              <a:rPr lang="en-US" sz="2800" dirty="0">
                <a:solidFill>
                  <a:srgbClr val="FFFFFF"/>
                </a:solidFill>
                <a:latin typeface="Segoe UI Semibold"/>
                <a:cs typeface="Segoe UI Semibold"/>
              </a:rPr>
              <a:t> </a:t>
            </a:r>
            <a:endPar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 name="TextBox 17">
            <a:extLst>
              <a:ext uri="{FF2B5EF4-FFF2-40B4-BE49-F238E27FC236}">
                <a16:creationId xmlns:a16="http://schemas.microsoft.com/office/drawing/2014/main" id="{E79AA27D-0AE5-418F-8362-397B543CDF33}"/>
              </a:ext>
            </a:extLst>
          </p:cNvPr>
          <p:cNvSpPr txBox="1"/>
          <p:nvPr/>
        </p:nvSpPr>
        <p:spPr>
          <a:xfrm>
            <a:off x="1718895" y="4631409"/>
            <a:ext cx="5501250" cy="1754326"/>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Segoe UI Light"/>
                <a:cs typeface="Segoe UI Light"/>
              </a:rPr>
              <a:t>November 2020 Monthly Call</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Segoe UI Light"/>
              <a:cs typeface="Segoe UI Light"/>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Segoe UI Light"/>
              <a:cs typeface="Segoe UI Light"/>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Segoe UI Light"/>
              <a:cs typeface="Segoe UI Ligh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egoe UI Light"/>
                <a:cs typeface="Segoe UI Light"/>
              </a:rPr>
              <a:t>Karuana Gatimu</a:t>
            </a:r>
          </a:p>
          <a:p>
            <a:pPr marL="0" marR="0" lvl="0" indent="0" algn="r" defTabSz="91440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Segoe UI Light"/>
                <a:cs typeface="Segoe UI Light"/>
              </a:rPr>
              <a:t> Customer Advocacy Group</a:t>
            </a:r>
            <a:endParaRPr lang="en-US" sz="1200" b="0" i="0" u="none" strike="noStrike" kern="1200" cap="none" spc="0" normalizeH="0" baseline="0" noProof="0" dirty="0">
              <a:ln>
                <a:noFill/>
              </a:ln>
              <a:solidFill>
                <a:schemeClr val="bg1"/>
              </a:solidFill>
              <a:effectLst/>
              <a:uLnTx/>
              <a:uFillTx/>
              <a:latin typeface="Segoe UI Light"/>
              <a:cs typeface="Segoe UI Light"/>
            </a:endParaRPr>
          </a:p>
          <a:p>
            <a:pPr marL="0" marR="0" lvl="0" indent="0" algn="r" defTabSz="914400">
              <a:lnSpc>
                <a:spcPct val="100000"/>
              </a:lnSpc>
              <a:spcBef>
                <a:spcPts val="0"/>
              </a:spcBef>
              <a:spcAft>
                <a:spcPts val="0"/>
              </a:spcAft>
              <a:buClrTx/>
              <a:buSzTx/>
              <a:buFontTx/>
              <a:buNone/>
              <a:tabLst/>
              <a:defRPr/>
            </a:pPr>
            <a:endParaRPr lang="en-US" sz="1200" dirty="0">
              <a:solidFill>
                <a:schemeClr val="bg1"/>
              </a:solidFill>
              <a:latin typeface="Segoe UI Light"/>
              <a:cs typeface="Segoe UI Light"/>
            </a:endParaRPr>
          </a:p>
        </p:txBody>
      </p:sp>
      <p:pic>
        <p:nvPicPr>
          <p:cNvPr id="3" name="Picture 2" descr="A picture containing drawing&#10;&#10;Description automatically generated">
            <a:extLst>
              <a:ext uri="{FF2B5EF4-FFF2-40B4-BE49-F238E27FC236}">
                <a16:creationId xmlns:a16="http://schemas.microsoft.com/office/drawing/2014/main" id="{54DAFD79-2628-4017-8791-31FA7D494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31" y="4124454"/>
            <a:ext cx="339754" cy="339754"/>
          </a:xfrm>
          <a:prstGeom prst="rect">
            <a:avLst/>
          </a:prstGeom>
        </p:spPr>
      </p:pic>
      <p:sp>
        <p:nvSpPr>
          <p:cNvPr id="2" name="Title 1">
            <a:extLst>
              <a:ext uri="{FF2B5EF4-FFF2-40B4-BE49-F238E27FC236}">
                <a16:creationId xmlns:a16="http://schemas.microsoft.com/office/drawing/2014/main" id="{BB462AA2-B4CF-4F8C-8F3E-580E3BCCD8A3}"/>
              </a:ext>
            </a:extLst>
          </p:cNvPr>
          <p:cNvSpPr>
            <a:spLocks noGrp="1"/>
          </p:cNvSpPr>
          <p:nvPr>
            <p:ph type="title" idx="4294967295"/>
          </p:nvPr>
        </p:nvSpPr>
        <p:spPr>
          <a:xfrm>
            <a:off x="136743" y="-947360"/>
            <a:ext cx="10515600" cy="676080"/>
          </a:xfrm>
        </p:spPr>
        <p:txBody>
          <a:bodyPr>
            <a:normAutofit fontScale="90000"/>
          </a:bodyPr>
          <a:lstStyle/>
          <a:p>
            <a:r>
              <a:rPr lang="en-US" dirty="0"/>
              <a:t>Microsoft 365 Community Call</a:t>
            </a:r>
          </a:p>
        </p:txBody>
      </p:sp>
    </p:spTree>
    <p:extLst>
      <p:ext uri="{BB962C8B-B14F-4D97-AF65-F5344CB8AC3E}">
        <p14:creationId xmlns:p14="http://schemas.microsoft.com/office/powerpoint/2010/main" val="134323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588263" y="588963"/>
            <a:ext cx="4158362" cy="2535236"/>
          </a:xfrm>
        </p:spPr>
        <p:txBody>
          <a:bodyPr wrap="square" anchor="b">
            <a:normAutofit/>
          </a:bodyPr>
          <a:lstStyle/>
          <a:p>
            <a:r>
              <a:rPr lang="en-US"/>
              <a:t>Message Center</a:t>
            </a:r>
          </a:p>
        </p:txBody>
      </p:sp>
      <p:sp>
        <p:nvSpPr>
          <p:cNvPr id="16" name="Text Placeholder 2">
            <a:extLst>
              <a:ext uri="{FF2B5EF4-FFF2-40B4-BE49-F238E27FC236}">
                <a16:creationId xmlns:a16="http://schemas.microsoft.com/office/drawing/2014/main" id="{38824FEF-383B-4117-8DD2-753EBB80AEF7}"/>
              </a:ext>
            </a:extLst>
          </p:cNvPr>
          <p:cNvSpPr>
            <a:spLocks noGrp="1"/>
          </p:cNvSpPr>
          <p:nvPr>
            <p:ph type="body" sz="quarter" idx="10"/>
          </p:nvPr>
        </p:nvSpPr>
        <p:spPr>
          <a:xfrm>
            <a:off x="584200" y="3535540"/>
            <a:ext cx="4162425" cy="2911566"/>
          </a:xfrm>
        </p:spPr>
        <p:txBody>
          <a:bodyPr/>
          <a:lstStyle/>
          <a:p>
            <a:pPr marL="342900" indent="-342900">
              <a:buFont typeface="Arial" panose="020B0604020202020204" pitchFamily="34" charset="0"/>
              <a:buChar char="•"/>
            </a:pPr>
            <a:r>
              <a:rPr lang="en-US"/>
              <a:t>Communicating to organizations about upcoming changes in Microsoft 365.  </a:t>
            </a:r>
          </a:p>
          <a:p>
            <a:pPr marL="342900" indent="-342900">
              <a:buFont typeface="Arial" panose="020B0604020202020204" pitchFamily="34" charset="0"/>
              <a:buChar char="•"/>
            </a:pPr>
            <a:r>
              <a:rPr lang="en-US"/>
              <a:t>On average an organization can see 140 message posts per month.</a:t>
            </a:r>
          </a:p>
          <a:p>
            <a:endParaRPr lang="en-US"/>
          </a:p>
          <a:p>
            <a:endParaRPr lang="en-US"/>
          </a:p>
        </p:txBody>
      </p:sp>
      <p:pic>
        <p:nvPicPr>
          <p:cNvPr id="11" name="Picture Placeholder 10">
            <a:extLst>
              <a:ext uri="{FF2B5EF4-FFF2-40B4-BE49-F238E27FC236}">
                <a16:creationId xmlns:a16="http://schemas.microsoft.com/office/drawing/2014/main" id="{A94AE0DE-EAD2-44C5-8DA6-6D6A021E77BD}"/>
              </a:ext>
            </a:extLst>
          </p:cNvPr>
          <p:cNvPicPr>
            <a:picLocks noGrp="1" noChangeAspect="1"/>
          </p:cNvPicPr>
          <p:nvPr>
            <p:ph type="pic" sz="quarter" idx="11"/>
          </p:nvPr>
        </p:nvPicPr>
        <p:blipFill rotWithShape="1">
          <a:blip r:embed="rId3"/>
          <a:srcRect r="14502" b="2"/>
          <a:stretch/>
        </p:blipFill>
        <p:spPr>
          <a:xfrm>
            <a:off x="5560740" y="96654"/>
            <a:ext cx="6534615" cy="6534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1271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wrap="square" anchor="t">
            <a:normAutofit/>
          </a:bodyPr>
          <a:lstStyle/>
          <a:p>
            <a:r>
              <a:rPr lang="en-US"/>
              <a:t>Microsoft 365 Change Management Challenges</a:t>
            </a:r>
          </a:p>
        </p:txBody>
      </p:sp>
      <p:graphicFrame>
        <p:nvGraphicFramePr>
          <p:cNvPr id="19" name="Text Placeholder 5">
            <a:extLst>
              <a:ext uri="{FF2B5EF4-FFF2-40B4-BE49-F238E27FC236}">
                <a16:creationId xmlns:a16="http://schemas.microsoft.com/office/drawing/2014/main" id="{4350284B-FC72-4C67-83B2-02A93427C95E}"/>
              </a:ext>
            </a:extLst>
          </p:cNvPr>
          <p:cNvGraphicFramePr>
            <a:graphicFrameLocks noGrp="1"/>
          </p:cNvGraphicFramePr>
          <p:nvPr>
            <p:ph sz="quarter" idx="10"/>
          </p:nvPr>
        </p:nvGraphicFramePr>
        <p:xfrm>
          <a:off x="584200" y="1435100"/>
          <a:ext cx="11018838" cy="483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3706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graphicEl>
                                              <a:dgm id="{47B46896-0BDE-4AE5-BE85-F30165760362}"/>
                                            </p:graphicEl>
                                          </p:spTgt>
                                        </p:tgtEl>
                                        <p:attrNameLst>
                                          <p:attrName>style.visibility</p:attrName>
                                        </p:attrNameLst>
                                      </p:cBhvr>
                                      <p:to>
                                        <p:strVal val="visible"/>
                                      </p:to>
                                    </p:set>
                                    <p:animEffect transition="in" filter="barn(inVertical)">
                                      <p:cBhvr>
                                        <p:cTn id="7" dur="500"/>
                                        <p:tgtEl>
                                          <p:spTgt spid="19">
                                            <p:graphicEl>
                                              <a:dgm id="{47B46896-0BDE-4AE5-BE85-F30165760362}"/>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graphicEl>
                                              <a:dgm id="{EC14BBA3-BD5A-41C6-8DCB-EC2CF057053A}"/>
                                            </p:graphicEl>
                                          </p:spTgt>
                                        </p:tgtEl>
                                        <p:attrNameLst>
                                          <p:attrName>style.visibility</p:attrName>
                                        </p:attrNameLst>
                                      </p:cBhvr>
                                      <p:to>
                                        <p:strVal val="visible"/>
                                      </p:to>
                                    </p:set>
                                    <p:animEffect transition="in" filter="barn(inVertical)">
                                      <p:cBhvr>
                                        <p:cTn id="10" dur="500"/>
                                        <p:tgtEl>
                                          <p:spTgt spid="19">
                                            <p:graphicEl>
                                              <a:dgm id="{EC14BBA3-BD5A-41C6-8DCB-EC2CF057053A}"/>
                                            </p:graphic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graphicEl>
                                              <a:dgm id="{88D77B68-C460-49B6-A9A4-0E4311D1DB44}"/>
                                            </p:graphicEl>
                                          </p:spTgt>
                                        </p:tgtEl>
                                        <p:attrNameLst>
                                          <p:attrName>style.visibility</p:attrName>
                                        </p:attrNameLst>
                                      </p:cBhvr>
                                      <p:to>
                                        <p:strVal val="visible"/>
                                      </p:to>
                                    </p:set>
                                    <p:animEffect transition="in" filter="barn(inVertical)">
                                      <p:cBhvr>
                                        <p:cTn id="13" dur="500"/>
                                        <p:tgtEl>
                                          <p:spTgt spid="19">
                                            <p:graphicEl>
                                              <a:dgm id="{88D77B68-C460-49B6-A9A4-0E4311D1DB44}"/>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graphicEl>
                                              <a:dgm id="{CA12700E-2B67-4159-8D50-7A5933DED15D}"/>
                                            </p:graphicEl>
                                          </p:spTgt>
                                        </p:tgtEl>
                                        <p:attrNameLst>
                                          <p:attrName>style.visibility</p:attrName>
                                        </p:attrNameLst>
                                      </p:cBhvr>
                                      <p:to>
                                        <p:strVal val="visible"/>
                                      </p:to>
                                    </p:set>
                                    <p:animEffect transition="in" filter="barn(inVertical)">
                                      <p:cBhvr>
                                        <p:cTn id="18" dur="500"/>
                                        <p:tgtEl>
                                          <p:spTgt spid="19">
                                            <p:graphicEl>
                                              <a:dgm id="{CA12700E-2B67-4159-8D50-7A5933DED15D}"/>
                                            </p:graphic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graphicEl>
                                              <a:dgm id="{EC8B19B3-7EA1-4D7C-811E-ADF3EFC5E3AA}"/>
                                            </p:graphicEl>
                                          </p:spTgt>
                                        </p:tgtEl>
                                        <p:attrNameLst>
                                          <p:attrName>style.visibility</p:attrName>
                                        </p:attrNameLst>
                                      </p:cBhvr>
                                      <p:to>
                                        <p:strVal val="visible"/>
                                      </p:to>
                                    </p:set>
                                    <p:animEffect transition="in" filter="barn(inVertical)">
                                      <p:cBhvr>
                                        <p:cTn id="21" dur="500"/>
                                        <p:tgtEl>
                                          <p:spTgt spid="19">
                                            <p:graphicEl>
                                              <a:dgm id="{EC8B19B3-7EA1-4D7C-811E-ADF3EFC5E3AA}"/>
                                            </p:graphic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graphicEl>
                                              <a:dgm id="{96599A8C-2E2D-4D45-9305-CBF44C274C80}"/>
                                            </p:graphicEl>
                                          </p:spTgt>
                                        </p:tgtEl>
                                        <p:attrNameLst>
                                          <p:attrName>style.visibility</p:attrName>
                                        </p:attrNameLst>
                                      </p:cBhvr>
                                      <p:to>
                                        <p:strVal val="visible"/>
                                      </p:to>
                                    </p:set>
                                    <p:animEffect transition="in" filter="barn(inVertical)">
                                      <p:cBhvr>
                                        <p:cTn id="24" dur="500"/>
                                        <p:tgtEl>
                                          <p:spTgt spid="19">
                                            <p:graphicEl>
                                              <a:dgm id="{96599A8C-2E2D-4D45-9305-CBF44C274C80}"/>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graphicEl>
                                              <a:dgm id="{44A14CFD-44D7-4945-8639-60849A61039D}"/>
                                            </p:graphicEl>
                                          </p:spTgt>
                                        </p:tgtEl>
                                        <p:attrNameLst>
                                          <p:attrName>style.visibility</p:attrName>
                                        </p:attrNameLst>
                                      </p:cBhvr>
                                      <p:to>
                                        <p:strVal val="visible"/>
                                      </p:to>
                                    </p:set>
                                    <p:animEffect transition="in" filter="barn(inVertical)">
                                      <p:cBhvr>
                                        <p:cTn id="29" dur="500"/>
                                        <p:tgtEl>
                                          <p:spTgt spid="19">
                                            <p:graphicEl>
                                              <a:dgm id="{44A14CFD-44D7-4945-8639-60849A61039D}"/>
                                            </p:graphic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graphicEl>
                                              <a:dgm id="{68F4D2A0-629C-4172-A8A4-E19097BCEE93}"/>
                                            </p:graphicEl>
                                          </p:spTgt>
                                        </p:tgtEl>
                                        <p:attrNameLst>
                                          <p:attrName>style.visibility</p:attrName>
                                        </p:attrNameLst>
                                      </p:cBhvr>
                                      <p:to>
                                        <p:strVal val="visible"/>
                                      </p:to>
                                    </p:set>
                                    <p:animEffect transition="in" filter="barn(inVertical)">
                                      <p:cBhvr>
                                        <p:cTn id="32" dur="500"/>
                                        <p:tgtEl>
                                          <p:spTgt spid="19">
                                            <p:graphicEl>
                                              <a:dgm id="{68F4D2A0-629C-4172-A8A4-E19097BCEE93}"/>
                                            </p:graphic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graphicEl>
                                              <a:dgm id="{AE253B02-679D-44B3-8440-6EF6021C986E}"/>
                                            </p:graphicEl>
                                          </p:spTgt>
                                        </p:tgtEl>
                                        <p:attrNameLst>
                                          <p:attrName>style.visibility</p:attrName>
                                        </p:attrNameLst>
                                      </p:cBhvr>
                                      <p:to>
                                        <p:strVal val="visible"/>
                                      </p:to>
                                    </p:set>
                                    <p:animEffect transition="in" filter="barn(inVertical)">
                                      <p:cBhvr>
                                        <p:cTn id="35" dur="500"/>
                                        <p:tgtEl>
                                          <p:spTgt spid="19">
                                            <p:graphicEl>
                                              <a:dgm id="{AE253B02-679D-44B3-8440-6EF6021C986E}"/>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graphicEl>
                                              <a:dgm id="{4B09732A-3217-41E4-AF58-27AA1950AA09}"/>
                                            </p:graphicEl>
                                          </p:spTgt>
                                        </p:tgtEl>
                                        <p:attrNameLst>
                                          <p:attrName>style.visibility</p:attrName>
                                        </p:attrNameLst>
                                      </p:cBhvr>
                                      <p:to>
                                        <p:strVal val="visible"/>
                                      </p:to>
                                    </p:set>
                                    <p:animEffect transition="in" filter="barn(inVertical)">
                                      <p:cBhvr>
                                        <p:cTn id="40" dur="500"/>
                                        <p:tgtEl>
                                          <p:spTgt spid="19">
                                            <p:graphicEl>
                                              <a:dgm id="{4B09732A-3217-41E4-AF58-27AA1950AA09}"/>
                                            </p:graphic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graphicEl>
                                              <a:dgm id="{C78DF0EF-8A47-4CA0-9BA1-151DF5BA0D7B}"/>
                                            </p:graphicEl>
                                          </p:spTgt>
                                        </p:tgtEl>
                                        <p:attrNameLst>
                                          <p:attrName>style.visibility</p:attrName>
                                        </p:attrNameLst>
                                      </p:cBhvr>
                                      <p:to>
                                        <p:strVal val="visible"/>
                                      </p:to>
                                    </p:set>
                                    <p:animEffect transition="in" filter="barn(inVertical)">
                                      <p:cBhvr>
                                        <p:cTn id="43" dur="500"/>
                                        <p:tgtEl>
                                          <p:spTgt spid="19">
                                            <p:graphicEl>
                                              <a:dgm id="{C78DF0EF-8A47-4CA0-9BA1-151DF5BA0D7B}"/>
                                            </p:graphic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graphicEl>
                                              <a:dgm id="{0EEA5983-DD40-4432-932F-860A82D8850D}"/>
                                            </p:graphicEl>
                                          </p:spTgt>
                                        </p:tgtEl>
                                        <p:attrNameLst>
                                          <p:attrName>style.visibility</p:attrName>
                                        </p:attrNameLst>
                                      </p:cBhvr>
                                      <p:to>
                                        <p:strVal val="visible"/>
                                      </p:to>
                                    </p:set>
                                    <p:animEffect transition="in" filter="barn(inVertical)">
                                      <p:cBhvr>
                                        <p:cTn id="46" dur="500"/>
                                        <p:tgtEl>
                                          <p:spTgt spid="19">
                                            <p:graphicEl>
                                              <a:dgm id="{0EEA5983-DD40-4432-932F-860A82D8850D}"/>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graphicEl>
                                              <a:dgm id="{556679DC-F6DD-4DCA-896D-C1F844278546}"/>
                                            </p:graphicEl>
                                          </p:spTgt>
                                        </p:tgtEl>
                                        <p:attrNameLst>
                                          <p:attrName>style.visibility</p:attrName>
                                        </p:attrNameLst>
                                      </p:cBhvr>
                                      <p:to>
                                        <p:strVal val="visible"/>
                                      </p:to>
                                    </p:set>
                                    <p:animEffect transition="in" filter="barn(inVertical)">
                                      <p:cBhvr>
                                        <p:cTn id="51" dur="500"/>
                                        <p:tgtEl>
                                          <p:spTgt spid="19">
                                            <p:graphicEl>
                                              <a:dgm id="{556679DC-F6DD-4DCA-896D-C1F844278546}"/>
                                            </p:graphicEl>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graphicEl>
                                              <a:dgm id="{96E67495-00A6-41F7-87FE-D8F9ADB969CE}"/>
                                            </p:graphicEl>
                                          </p:spTgt>
                                        </p:tgtEl>
                                        <p:attrNameLst>
                                          <p:attrName>style.visibility</p:attrName>
                                        </p:attrNameLst>
                                      </p:cBhvr>
                                      <p:to>
                                        <p:strVal val="visible"/>
                                      </p:to>
                                    </p:set>
                                    <p:animEffect transition="in" filter="barn(inVertical)">
                                      <p:cBhvr>
                                        <p:cTn id="54" dur="500"/>
                                        <p:tgtEl>
                                          <p:spTgt spid="19">
                                            <p:graphicEl>
                                              <a:dgm id="{96E67495-00A6-41F7-87FE-D8F9ADB969CE}"/>
                                            </p:graphicEl>
                                          </p:spTgt>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graphicEl>
                                              <a:dgm id="{D38572F4-AB5E-4377-A03A-0FAF233E5C60}"/>
                                            </p:graphicEl>
                                          </p:spTgt>
                                        </p:tgtEl>
                                        <p:attrNameLst>
                                          <p:attrName>style.visibility</p:attrName>
                                        </p:attrNameLst>
                                      </p:cBhvr>
                                      <p:to>
                                        <p:strVal val="visible"/>
                                      </p:to>
                                    </p:set>
                                    <p:animEffect transition="in" filter="barn(inVertical)">
                                      <p:cBhvr>
                                        <p:cTn id="57" dur="500"/>
                                        <p:tgtEl>
                                          <p:spTgt spid="19">
                                            <p:graphicEl>
                                              <a:dgm id="{D38572F4-AB5E-4377-A03A-0FAF233E5C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2ECC-A492-4B94-BCA3-268EAD32F097}"/>
              </a:ext>
            </a:extLst>
          </p:cNvPr>
          <p:cNvSpPr>
            <a:spLocks noGrp="1"/>
          </p:cNvSpPr>
          <p:nvPr>
            <p:ph type="title"/>
          </p:nvPr>
        </p:nvSpPr>
        <p:spPr>
          <a:xfrm>
            <a:off x="588263" y="457200"/>
            <a:ext cx="11018520" cy="553998"/>
          </a:xfrm>
        </p:spPr>
        <p:txBody>
          <a:bodyPr wrap="square" anchor="t">
            <a:normAutofit/>
          </a:bodyPr>
          <a:lstStyle/>
          <a:p>
            <a:r>
              <a:rPr lang="en-US"/>
              <a:t>Change Management Best practices </a:t>
            </a:r>
          </a:p>
        </p:txBody>
      </p:sp>
      <p:graphicFrame>
        <p:nvGraphicFramePr>
          <p:cNvPr id="5" name="Content Placeholder 2">
            <a:extLst>
              <a:ext uri="{FF2B5EF4-FFF2-40B4-BE49-F238E27FC236}">
                <a16:creationId xmlns:a16="http://schemas.microsoft.com/office/drawing/2014/main" id="{CDAC5E15-9C68-43A7-A486-316165ADF0D9}"/>
              </a:ext>
            </a:extLst>
          </p:cNvPr>
          <p:cNvGraphicFramePr>
            <a:graphicFrameLocks noGrp="1"/>
          </p:cNvGraphicFramePr>
          <p:nvPr>
            <p:ph sz="quarter" idx="10"/>
          </p:nvPr>
        </p:nvGraphicFramePr>
        <p:xfrm>
          <a:off x="584200" y="1435100"/>
          <a:ext cx="11018838" cy="483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7567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63030C85-85E6-477F-BF28-5D57399FD651}"/>
                                            </p:graphicEl>
                                          </p:spTgt>
                                        </p:tgtEl>
                                        <p:attrNameLst>
                                          <p:attrName>style.visibility</p:attrName>
                                        </p:attrNameLst>
                                      </p:cBhvr>
                                      <p:to>
                                        <p:strVal val="visible"/>
                                      </p:to>
                                    </p:set>
                                    <p:anim calcmode="lin" valueType="num">
                                      <p:cBhvr additive="base">
                                        <p:cTn id="7" dur="500" fill="hold"/>
                                        <p:tgtEl>
                                          <p:spTgt spid="5">
                                            <p:graphicEl>
                                              <a:dgm id="{63030C85-85E6-477F-BF28-5D57399FD651}"/>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63030C85-85E6-477F-BF28-5D57399FD651}"/>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8D3A1BB8-62B4-4EF8-9C96-DDFEE75701BE}"/>
                                            </p:graphicEl>
                                          </p:spTgt>
                                        </p:tgtEl>
                                        <p:attrNameLst>
                                          <p:attrName>style.visibility</p:attrName>
                                        </p:attrNameLst>
                                      </p:cBhvr>
                                      <p:to>
                                        <p:strVal val="visible"/>
                                      </p:to>
                                    </p:set>
                                    <p:anim calcmode="lin" valueType="num">
                                      <p:cBhvr additive="base">
                                        <p:cTn id="11" dur="500" fill="hold"/>
                                        <p:tgtEl>
                                          <p:spTgt spid="5">
                                            <p:graphicEl>
                                              <a:dgm id="{8D3A1BB8-62B4-4EF8-9C96-DDFEE75701BE}"/>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8D3A1BB8-62B4-4EF8-9C96-DDFEE75701BE}"/>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graphicEl>
                                              <a:dgm id="{4894DB81-DE58-4878-BD19-339297708C7A}"/>
                                            </p:graphicEl>
                                          </p:spTgt>
                                        </p:tgtEl>
                                        <p:attrNameLst>
                                          <p:attrName>style.visibility</p:attrName>
                                        </p:attrNameLst>
                                      </p:cBhvr>
                                      <p:to>
                                        <p:strVal val="visible"/>
                                      </p:to>
                                    </p:set>
                                    <p:anim calcmode="lin" valueType="num">
                                      <p:cBhvr additive="base">
                                        <p:cTn id="15" dur="500" fill="hold"/>
                                        <p:tgtEl>
                                          <p:spTgt spid="5">
                                            <p:graphicEl>
                                              <a:dgm id="{4894DB81-DE58-4878-BD19-339297708C7A}"/>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graphicEl>
                                              <a:dgm id="{4894DB81-DE58-4878-BD19-339297708C7A}"/>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graphicEl>
                                              <a:dgm id="{F5D06B97-7981-43B2-93E8-BC6E7A1F34B1}"/>
                                            </p:graphicEl>
                                          </p:spTgt>
                                        </p:tgtEl>
                                        <p:attrNameLst>
                                          <p:attrName>style.visibility</p:attrName>
                                        </p:attrNameLst>
                                      </p:cBhvr>
                                      <p:to>
                                        <p:strVal val="visible"/>
                                      </p:to>
                                    </p:set>
                                    <p:anim calcmode="lin" valueType="num">
                                      <p:cBhvr additive="base">
                                        <p:cTn id="21" dur="500" fill="hold"/>
                                        <p:tgtEl>
                                          <p:spTgt spid="5">
                                            <p:graphicEl>
                                              <a:dgm id="{F5D06B97-7981-43B2-93E8-BC6E7A1F34B1}"/>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F5D06B97-7981-43B2-93E8-BC6E7A1F34B1}"/>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graphicEl>
                                              <a:dgm id="{E441A39B-6D33-4C31-975C-6A56B3B5A82F}"/>
                                            </p:graphicEl>
                                          </p:spTgt>
                                        </p:tgtEl>
                                        <p:attrNameLst>
                                          <p:attrName>style.visibility</p:attrName>
                                        </p:attrNameLst>
                                      </p:cBhvr>
                                      <p:to>
                                        <p:strVal val="visible"/>
                                      </p:to>
                                    </p:set>
                                    <p:anim calcmode="lin" valueType="num">
                                      <p:cBhvr additive="base">
                                        <p:cTn id="25" dur="500" fill="hold"/>
                                        <p:tgtEl>
                                          <p:spTgt spid="5">
                                            <p:graphicEl>
                                              <a:dgm id="{E441A39B-6D33-4C31-975C-6A56B3B5A82F}"/>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E441A39B-6D33-4C31-975C-6A56B3B5A82F}"/>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graphicEl>
                                              <a:dgm id="{D09F1DFE-B9D4-4F77-A1ED-25DB97F44137}"/>
                                            </p:graphicEl>
                                          </p:spTgt>
                                        </p:tgtEl>
                                        <p:attrNameLst>
                                          <p:attrName>style.visibility</p:attrName>
                                        </p:attrNameLst>
                                      </p:cBhvr>
                                      <p:to>
                                        <p:strVal val="visible"/>
                                      </p:to>
                                    </p:set>
                                    <p:anim calcmode="lin" valueType="num">
                                      <p:cBhvr additive="base">
                                        <p:cTn id="29" dur="500" fill="hold"/>
                                        <p:tgtEl>
                                          <p:spTgt spid="5">
                                            <p:graphicEl>
                                              <a:dgm id="{D09F1DFE-B9D4-4F77-A1ED-25DB97F44137}"/>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dgm id="{D09F1DFE-B9D4-4F77-A1ED-25DB97F44137}"/>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graphicEl>
                                              <a:dgm id="{825BEA9A-F176-400C-9728-2D4B4AEDFC1C}"/>
                                            </p:graphicEl>
                                          </p:spTgt>
                                        </p:tgtEl>
                                        <p:attrNameLst>
                                          <p:attrName>style.visibility</p:attrName>
                                        </p:attrNameLst>
                                      </p:cBhvr>
                                      <p:to>
                                        <p:strVal val="visible"/>
                                      </p:to>
                                    </p:set>
                                    <p:anim calcmode="lin" valueType="num">
                                      <p:cBhvr additive="base">
                                        <p:cTn id="35" dur="500" fill="hold"/>
                                        <p:tgtEl>
                                          <p:spTgt spid="5">
                                            <p:graphicEl>
                                              <a:dgm id="{825BEA9A-F176-400C-9728-2D4B4AEDFC1C}"/>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graphicEl>
                                              <a:dgm id="{825BEA9A-F176-400C-9728-2D4B4AEDFC1C}"/>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graphicEl>
                                              <a:dgm id="{A5F179FE-5F53-4E92-805E-F774A3D16CBB}"/>
                                            </p:graphicEl>
                                          </p:spTgt>
                                        </p:tgtEl>
                                        <p:attrNameLst>
                                          <p:attrName>style.visibility</p:attrName>
                                        </p:attrNameLst>
                                      </p:cBhvr>
                                      <p:to>
                                        <p:strVal val="visible"/>
                                      </p:to>
                                    </p:set>
                                    <p:anim calcmode="lin" valueType="num">
                                      <p:cBhvr additive="base">
                                        <p:cTn id="39" dur="500" fill="hold"/>
                                        <p:tgtEl>
                                          <p:spTgt spid="5">
                                            <p:graphicEl>
                                              <a:dgm id="{A5F179FE-5F53-4E92-805E-F774A3D16CBB}"/>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graphicEl>
                                              <a:dgm id="{A5F179FE-5F53-4E92-805E-F774A3D16CBB}"/>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graphicEl>
                                              <a:dgm id="{67A65F90-0A65-4181-A231-9D4479B6C8D1}"/>
                                            </p:graphicEl>
                                          </p:spTgt>
                                        </p:tgtEl>
                                        <p:attrNameLst>
                                          <p:attrName>style.visibility</p:attrName>
                                        </p:attrNameLst>
                                      </p:cBhvr>
                                      <p:to>
                                        <p:strVal val="visible"/>
                                      </p:to>
                                    </p:set>
                                    <p:anim calcmode="lin" valueType="num">
                                      <p:cBhvr additive="base">
                                        <p:cTn id="43" dur="500" fill="hold"/>
                                        <p:tgtEl>
                                          <p:spTgt spid="5">
                                            <p:graphicEl>
                                              <a:dgm id="{67A65F90-0A65-4181-A231-9D4479B6C8D1}"/>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graphicEl>
                                              <a:dgm id="{67A65F90-0A65-4181-A231-9D4479B6C8D1}"/>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graphicEl>
                                              <a:dgm id="{775FC6D2-1F18-4459-A2AB-498EE9A92E0F}"/>
                                            </p:graphicEl>
                                          </p:spTgt>
                                        </p:tgtEl>
                                        <p:attrNameLst>
                                          <p:attrName>style.visibility</p:attrName>
                                        </p:attrNameLst>
                                      </p:cBhvr>
                                      <p:to>
                                        <p:strVal val="visible"/>
                                      </p:to>
                                    </p:set>
                                    <p:anim calcmode="lin" valueType="num">
                                      <p:cBhvr additive="base">
                                        <p:cTn id="49" dur="500" fill="hold"/>
                                        <p:tgtEl>
                                          <p:spTgt spid="5">
                                            <p:graphicEl>
                                              <a:dgm id="{775FC6D2-1F18-4459-A2AB-498EE9A92E0F}"/>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graphicEl>
                                              <a:dgm id="{775FC6D2-1F18-4459-A2AB-498EE9A92E0F}"/>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graphicEl>
                                              <a:dgm id="{7F5C7831-2B94-4DFA-BAA5-796230CF8A48}"/>
                                            </p:graphicEl>
                                          </p:spTgt>
                                        </p:tgtEl>
                                        <p:attrNameLst>
                                          <p:attrName>style.visibility</p:attrName>
                                        </p:attrNameLst>
                                      </p:cBhvr>
                                      <p:to>
                                        <p:strVal val="visible"/>
                                      </p:to>
                                    </p:set>
                                    <p:anim calcmode="lin" valueType="num">
                                      <p:cBhvr additive="base">
                                        <p:cTn id="53" dur="500" fill="hold"/>
                                        <p:tgtEl>
                                          <p:spTgt spid="5">
                                            <p:graphicEl>
                                              <a:dgm id="{7F5C7831-2B94-4DFA-BAA5-796230CF8A48}"/>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graphicEl>
                                              <a:dgm id="{7F5C7831-2B94-4DFA-BAA5-796230CF8A48}"/>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
                                            <p:graphicEl>
                                              <a:dgm id="{F5D0AF28-8332-4716-9D51-CAF8CFB88669}"/>
                                            </p:graphicEl>
                                          </p:spTgt>
                                        </p:tgtEl>
                                        <p:attrNameLst>
                                          <p:attrName>style.visibility</p:attrName>
                                        </p:attrNameLst>
                                      </p:cBhvr>
                                      <p:to>
                                        <p:strVal val="visible"/>
                                      </p:to>
                                    </p:set>
                                    <p:anim calcmode="lin" valueType="num">
                                      <p:cBhvr additive="base">
                                        <p:cTn id="57" dur="500" fill="hold"/>
                                        <p:tgtEl>
                                          <p:spTgt spid="5">
                                            <p:graphicEl>
                                              <a:dgm id="{F5D0AF28-8332-4716-9D51-CAF8CFB88669}"/>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graphicEl>
                                              <a:dgm id="{F5D0AF28-8332-4716-9D51-CAF8CFB88669}"/>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graphicEl>
                                              <a:dgm id="{CFB3D5AF-951A-42DD-9891-79B5E6BA02D3}"/>
                                            </p:graphicEl>
                                          </p:spTgt>
                                        </p:tgtEl>
                                        <p:attrNameLst>
                                          <p:attrName>style.visibility</p:attrName>
                                        </p:attrNameLst>
                                      </p:cBhvr>
                                      <p:to>
                                        <p:strVal val="visible"/>
                                      </p:to>
                                    </p:set>
                                    <p:anim calcmode="lin" valueType="num">
                                      <p:cBhvr additive="base">
                                        <p:cTn id="63" dur="500" fill="hold"/>
                                        <p:tgtEl>
                                          <p:spTgt spid="5">
                                            <p:graphicEl>
                                              <a:dgm id="{CFB3D5AF-951A-42DD-9891-79B5E6BA02D3}"/>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graphicEl>
                                              <a:dgm id="{CFB3D5AF-951A-42DD-9891-79B5E6BA02D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588263" y="457200"/>
            <a:ext cx="11018520" cy="553998"/>
          </a:xfrm>
        </p:spPr>
        <p:txBody>
          <a:bodyPr/>
          <a:lstStyle/>
          <a:p>
            <a:r>
              <a:rPr lang="en-US"/>
              <a:t>Message Center Planner Sync Feature</a:t>
            </a:r>
          </a:p>
        </p:txBody>
      </p:sp>
      <p:pic>
        <p:nvPicPr>
          <p:cNvPr id="3" name="Picture 2" descr="A picture containing clock&#10;&#10;Description automatically generated">
            <a:extLst>
              <a:ext uri="{FF2B5EF4-FFF2-40B4-BE49-F238E27FC236}">
                <a16:creationId xmlns:a16="http://schemas.microsoft.com/office/drawing/2014/main" id="{383EB9DE-CC01-463E-978D-E2618E61FAC8}"/>
              </a:ext>
            </a:extLst>
          </p:cNvPr>
          <p:cNvPicPr>
            <a:picLocks noChangeAspect="1"/>
          </p:cNvPicPr>
          <p:nvPr/>
        </p:nvPicPr>
        <p:blipFill rotWithShape="1">
          <a:blip r:embed="rId3"/>
          <a:srcRect l="28755" t="29255" r="28020" b="30175"/>
          <a:stretch/>
        </p:blipFill>
        <p:spPr>
          <a:xfrm>
            <a:off x="8559993" y="2791405"/>
            <a:ext cx="1274619" cy="1196340"/>
          </a:xfrm>
          <a:prstGeom prst="rect">
            <a:avLst/>
          </a:prstGeom>
        </p:spPr>
      </p:pic>
      <p:pic>
        <p:nvPicPr>
          <p:cNvPr id="40" name="Graphic 39" descr="Envelope">
            <a:extLst>
              <a:ext uri="{FF2B5EF4-FFF2-40B4-BE49-F238E27FC236}">
                <a16:creationId xmlns:a16="http://schemas.microsoft.com/office/drawing/2014/main" id="{FEE7C391-2A13-49F5-B988-FDD99E403E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8007" y="2644488"/>
            <a:ext cx="1483999" cy="1483999"/>
          </a:xfrm>
          <a:prstGeom prst="rect">
            <a:avLst/>
          </a:prstGeom>
        </p:spPr>
      </p:pic>
      <p:pic>
        <p:nvPicPr>
          <p:cNvPr id="1026" name="Picture 2" descr="Alt text">
            <a:extLst>
              <a:ext uri="{FF2B5EF4-FFF2-40B4-BE49-F238E27FC236}">
                <a16:creationId xmlns:a16="http://schemas.microsoft.com/office/drawing/2014/main" id="{2535A63F-C7B5-49AC-A61D-D8AA8EED5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4987" y="2908563"/>
            <a:ext cx="962025" cy="96202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96DA00D7-1E0A-4C03-B192-A84A02625558}"/>
              </a:ext>
            </a:extLst>
          </p:cNvPr>
          <p:cNvSpPr/>
          <p:nvPr/>
        </p:nvSpPr>
        <p:spPr bwMode="auto">
          <a:xfrm>
            <a:off x="4073307" y="2942155"/>
            <a:ext cx="1100379" cy="888663"/>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Arrow: Right 10">
            <a:extLst>
              <a:ext uri="{FF2B5EF4-FFF2-40B4-BE49-F238E27FC236}">
                <a16:creationId xmlns:a16="http://schemas.microsoft.com/office/drawing/2014/main" id="{6DC890AE-DBEE-48F1-AB1E-E0B6660D61F7}"/>
              </a:ext>
            </a:extLst>
          </p:cNvPr>
          <p:cNvSpPr/>
          <p:nvPr/>
        </p:nvSpPr>
        <p:spPr bwMode="auto">
          <a:xfrm>
            <a:off x="7156667" y="2942155"/>
            <a:ext cx="1100379" cy="888663"/>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8849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0385-C413-458C-BAA4-76EE59B8A025}"/>
              </a:ext>
            </a:extLst>
          </p:cNvPr>
          <p:cNvSpPr>
            <a:spLocks noGrp="1"/>
          </p:cNvSpPr>
          <p:nvPr>
            <p:ph type="title"/>
          </p:nvPr>
        </p:nvSpPr>
        <p:spPr/>
        <p:txBody>
          <a:bodyPr wrap="square" anchor="t">
            <a:normAutofit/>
          </a:bodyPr>
          <a:lstStyle/>
          <a:p>
            <a:r>
              <a:rPr lang="en-US"/>
              <a:t>Why Planner?</a:t>
            </a:r>
          </a:p>
        </p:txBody>
      </p:sp>
      <p:sp>
        <p:nvSpPr>
          <p:cNvPr id="4" name="TextBox 3">
            <a:extLst>
              <a:ext uri="{FF2B5EF4-FFF2-40B4-BE49-F238E27FC236}">
                <a16:creationId xmlns:a16="http://schemas.microsoft.com/office/drawing/2014/main" id="{7614F391-D91A-49AB-9F18-A8E2776A51A9}"/>
              </a:ext>
            </a:extLst>
          </p:cNvPr>
          <p:cNvSpPr txBox="1"/>
          <p:nvPr/>
        </p:nvSpPr>
        <p:spPr>
          <a:xfrm>
            <a:off x="584200" y="3703704"/>
            <a:ext cx="2396067" cy="615553"/>
          </a:xfrm>
          <a:prstGeom prst="rect">
            <a:avLst/>
          </a:prstGeom>
          <a:noFill/>
        </p:spPr>
        <p:txBody>
          <a:bodyPr wrap="square" lIns="0" tIns="0" rIns="0" bIns="0" rtlCol="0">
            <a:spAutoFit/>
          </a:bodyPr>
          <a:lstStyle/>
          <a:p>
            <a:pPr algn="ctr"/>
            <a:r>
              <a:rPr lang="en-US" sz="2000"/>
              <a:t>Easy to triage, assign and track tasks</a:t>
            </a:r>
          </a:p>
        </p:txBody>
      </p:sp>
      <p:sp>
        <p:nvSpPr>
          <p:cNvPr id="5" name="TextBox 4">
            <a:extLst>
              <a:ext uri="{FF2B5EF4-FFF2-40B4-BE49-F238E27FC236}">
                <a16:creationId xmlns:a16="http://schemas.microsoft.com/office/drawing/2014/main" id="{179DAD6D-7C9C-4569-BC72-9038A9737A61}"/>
              </a:ext>
            </a:extLst>
          </p:cNvPr>
          <p:cNvSpPr txBox="1"/>
          <p:nvPr/>
        </p:nvSpPr>
        <p:spPr>
          <a:xfrm>
            <a:off x="3374813" y="3703704"/>
            <a:ext cx="2396067" cy="615553"/>
          </a:xfrm>
          <a:prstGeom prst="rect">
            <a:avLst/>
          </a:prstGeom>
          <a:noFill/>
        </p:spPr>
        <p:txBody>
          <a:bodyPr wrap="square" lIns="0" tIns="0" rIns="0" bIns="0" rtlCol="0">
            <a:spAutoFit/>
          </a:bodyPr>
          <a:lstStyle/>
          <a:p>
            <a:pPr algn="ctr"/>
            <a:r>
              <a:rPr lang="en-US" sz="2000"/>
              <a:t>Simple and intuitive to use</a:t>
            </a:r>
          </a:p>
        </p:txBody>
      </p:sp>
      <p:sp>
        <p:nvSpPr>
          <p:cNvPr id="7" name="TextBox 6">
            <a:extLst>
              <a:ext uri="{FF2B5EF4-FFF2-40B4-BE49-F238E27FC236}">
                <a16:creationId xmlns:a16="http://schemas.microsoft.com/office/drawing/2014/main" id="{AAED42AC-DD6A-4A1E-AE42-FEDA35D0324A}"/>
              </a:ext>
            </a:extLst>
          </p:cNvPr>
          <p:cNvSpPr txBox="1"/>
          <p:nvPr/>
        </p:nvSpPr>
        <p:spPr>
          <a:xfrm>
            <a:off x="6165426" y="3703704"/>
            <a:ext cx="2396067" cy="923330"/>
          </a:xfrm>
          <a:prstGeom prst="rect">
            <a:avLst/>
          </a:prstGeom>
          <a:noFill/>
        </p:spPr>
        <p:txBody>
          <a:bodyPr wrap="square" lIns="0" tIns="0" rIns="0" bIns="0" rtlCol="0">
            <a:spAutoFit/>
          </a:bodyPr>
          <a:lstStyle/>
          <a:p>
            <a:pPr algn="ctr"/>
            <a:r>
              <a:rPr lang="en-US" sz="2000"/>
              <a:t>Included in the majority of Microsoft 365 offerings</a:t>
            </a:r>
          </a:p>
        </p:txBody>
      </p:sp>
      <p:sp>
        <p:nvSpPr>
          <p:cNvPr id="11" name="TextBox 10">
            <a:extLst>
              <a:ext uri="{FF2B5EF4-FFF2-40B4-BE49-F238E27FC236}">
                <a16:creationId xmlns:a16="http://schemas.microsoft.com/office/drawing/2014/main" id="{7EEF4CF1-685D-4EB2-B25E-A8B5AC1B4539}"/>
              </a:ext>
            </a:extLst>
          </p:cNvPr>
          <p:cNvSpPr txBox="1"/>
          <p:nvPr/>
        </p:nvSpPr>
        <p:spPr>
          <a:xfrm>
            <a:off x="8956040" y="3703704"/>
            <a:ext cx="2396067" cy="307777"/>
          </a:xfrm>
          <a:prstGeom prst="rect">
            <a:avLst/>
          </a:prstGeom>
          <a:noFill/>
        </p:spPr>
        <p:txBody>
          <a:bodyPr wrap="square" lIns="0" tIns="0" rIns="0" bIns="0" rtlCol="0">
            <a:spAutoFit/>
          </a:bodyPr>
          <a:lstStyle/>
          <a:p>
            <a:pPr algn="ctr"/>
            <a:r>
              <a:rPr lang="en-US" sz="2000"/>
              <a:t>Light weight</a:t>
            </a:r>
          </a:p>
        </p:txBody>
      </p:sp>
      <p:pic>
        <p:nvPicPr>
          <p:cNvPr id="13" name="Graphic 12" descr="Feather">
            <a:extLst>
              <a:ext uri="{FF2B5EF4-FFF2-40B4-BE49-F238E27FC236}">
                <a16:creationId xmlns:a16="http://schemas.microsoft.com/office/drawing/2014/main" id="{2AB4315B-3EE9-4A43-A66A-66BFEBE81D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6873" y="2499101"/>
            <a:ext cx="914400" cy="914400"/>
          </a:xfrm>
          <a:prstGeom prst="rect">
            <a:avLst/>
          </a:prstGeom>
        </p:spPr>
      </p:pic>
      <p:pic>
        <p:nvPicPr>
          <p:cNvPr id="19" name="Graphic 18" descr="Clipboard Partially Checked">
            <a:extLst>
              <a:ext uri="{FF2B5EF4-FFF2-40B4-BE49-F238E27FC236}">
                <a16:creationId xmlns:a16="http://schemas.microsoft.com/office/drawing/2014/main" id="{F62612EF-4388-4BCD-97D0-4E96948CCA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5033" y="2499101"/>
            <a:ext cx="914400" cy="914400"/>
          </a:xfrm>
          <a:prstGeom prst="rect">
            <a:avLst/>
          </a:prstGeom>
        </p:spPr>
      </p:pic>
      <p:pic>
        <p:nvPicPr>
          <p:cNvPr id="21" name="Graphic 20" descr="Continuous Improvement">
            <a:extLst>
              <a:ext uri="{FF2B5EF4-FFF2-40B4-BE49-F238E27FC236}">
                <a16:creationId xmlns:a16="http://schemas.microsoft.com/office/drawing/2014/main" id="{BBBF4293-7E01-49AA-9E28-299B2F6B38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2574" y="2499101"/>
            <a:ext cx="914400" cy="914400"/>
          </a:xfrm>
          <a:prstGeom prst="rect">
            <a:avLst/>
          </a:prstGeom>
        </p:spPr>
      </p:pic>
      <p:pic>
        <p:nvPicPr>
          <p:cNvPr id="23" name="Graphic 22" descr="Good Idea">
            <a:extLst>
              <a:ext uri="{FF2B5EF4-FFF2-40B4-BE49-F238E27FC236}">
                <a16:creationId xmlns:a16="http://schemas.microsoft.com/office/drawing/2014/main" id="{FB55CD37-188A-4731-8EBF-9CF917A6D3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19332" y="2499101"/>
            <a:ext cx="914400" cy="914400"/>
          </a:xfrm>
          <a:prstGeom prst="rect">
            <a:avLst/>
          </a:prstGeom>
        </p:spPr>
      </p:pic>
    </p:spTree>
    <p:extLst>
      <p:ext uri="{BB962C8B-B14F-4D97-AF65-F5344CB8AC3E}">
        <p14:creationId xmlns:p14="http://schemas.microsoft.com/office/powerpoint/2010/main" val="2710196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Demo</a:t>
            </a:r>
          </a:p>
        </p:txBody>
      </p:sp>
      <p:pic>
        <p:nvPicPr>
          <p:cNvPr id="4" name="Picture 3">
            <a:extLst>
              <a:ext uri="{FF2B5EF4-FFF2-40B4-BE49-F238E27FC236}">
                <a16:creationId xmlns:a16="http://schemas.microsoft.com/office/drawing/2014/main" id="{E4431241-76B5-4833-8110-BDFFCCD558D0}"/>
              </a:ext>
            </a:extLst>
          </p:cNvPr>
          <p:cNvPicPr>
            <a:picLocks noChangeAspect="1"/>
          </p:cNvPicPr>
          <p:nvPr/>
        </p:nvPicPr>
        <p:blipFill rotWithShape="1">
          <a:blip r:embed="rId3"/>
          <a:srcRect l="-110" t="-538" r="23855" b="538"/>
          <a:stretch/>
        </p:blipFill>
        <p:spPr>
          <a:xfrm>
            <a:off x="2619374" y="651619"/>
            <a:ext cx="8912154" cy="5568206"/>
          </a:xfrm>
          <a:prstGeom prst="rect">
            <a:avLst/>
          </a:prstGeom>
        </p:spPr>
      </p:pic>
    </p:spTree>
    <p:extLst>
      <p:ext uri="{BB962C8B-B14F-4D97-AF65-F5344CB8AC3E}">
        <p14:creationId xmlns:p14="http://schemas.microsoft.com/office/powerpoint/2010/main" val="2032030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8B80-2753-46E4-9F6D-50D94CD87CB6}"/>
              </a:ext>
            </a:extLst>
          </p:cNvPr>
          <p:cNvSpPr>
            <a:spLocks noGrp="1"/>
          </p:cNvSpPr>
          <p:nvPr>
            <p:ph type="title" idx="4294967295"/>
          </p:nvPr>
        </p:nvSpPr>
        <p:spPr>
          <a:xfrm>
            <a:off x="316552" y="2259449"/>
            <a:ext cx="2982036" cy="2339102"/>
          </a:xfrm>
        </p:spPr>
        <p:txBody>
          <a:bodyPr/>
          <a:lstStyle/>
          <a:p>
            <a:r>
              <a:rPr lang="en-US" dirty="0"/>
              <a:t>Tips and Tricks</a:t>
            </a:r>
            <a:br>
              <a:rPr lang="en-US" dirty="0"/>
            </a:br>
            <a:br>
              <a:rPr lang="en-US" dirty="0"/>
            </a:br>
            <a:r>
              <a:rPr lang="en-US" sz="2000" dirty="0"/>
              <a:t>Here are a few common ways to structure your buckets for the Planner Sync feature. </a:t>
            </a:r>
          </a:p>
        </p:txBody>
      </p:sp>
      <p:pic>
        <p:nvPicPr>
          <p:cNvPr id="5" name="Picture 4">
            <a:extLst>
              <a:ext uri="{FF2B5EF4-FFF2-40B4-BE49-F238E27FC236}">
                <a16:creationId xmlns:a16="http://schemas.microsoft.com/office/drawing/2014/main" id="{F60D31FF-FF2A-4285-8A0F-FEDCDB5833A8}"/>
              </a:ext>
            </a:extLst>
          </p:cNvPr>
          <p:cNvPicPr>
            <a:picLocks noChangeAspect="1"/>
          </p:cNvPicPr>
          <p:nvPr/>
        </p:nvPicPr>
        <p:blipFill rotWithShape="1">
          <a:blip r:embed="rId2"/>
          <a:srcRect b="12661"/>
          <a:stretch/>
        </p:blipFill>
        <p:spPr>
          <a:xfrm>
            <a:off x="3985213" y="3052317"/>
            <a:ext cx="7763231" cy="75336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2E2FB9F-53CA-4904-9973-09F9B3EF9AB9}"/>
              </a:ext>
            </a:extLst>
          </p:cNvPr>
          <p:cNvSpPr txBox="1"/>
          <p:nvPr/>
        </p:nvSpPr>
        <p:spPr>
          <a:xfrm>
            <a:off x="3985215" y="2611836"/>
            <a:ext cx="3587750" cy="307777"/>
          </a:xfrm>
          <a:prstGeom prst="rect">
            <a:avLst/>
          </a:prstGeom>
          <a:noFill/>
        </p:spPr>
        <p:txBody>
          <a:bodyPr wrap="square" lIns="0" tIns="0" rIns="0" bIns="0" rtlCol="0">
            <a:spAutoFit/>
          </a:bodyPr>
          <a:lstStyle/>
          <a:p>
            <a:pPr algn="l"/>
            <a:r>
              <a:rPr lang="en-US" sz="2000" dirty="0"/>
              <a:t>By Phases</a:t>
            </a:r>
          </a:p>
        </p:txBody>
      </p:sp>
      <p:pic>
        <p:nvPicPr>
          <p:cNvPr id="7" name="Picture 6">
            <a:extLst>
              <a:ext uri="{FF2B5EF4-FFF2-40B4-BE49-F238E27FC236}">
                <a16:creationId xmlns:a16="http://schemas.microsoft.com/office/drawing/2014/main" id="{AFF3BDD9-B8B6-493A-8730-BA716BA7B04C}"/>
              </a:ext>
            </a:extLst>
          </p:cNvPr>
          <p:cNvPicPr>
            <a:picLocks noChangeAspect="1"/>
          </p:cNvPicPr>
          <p:nvPr/>
        </p:nvPicPr>
        <p:blipFill>
          <a:blip r:embed="rId3"/>
          <a:stretch>
            <a:fillRect/>
          </a:stretch>
        </p:blipFill>
        <p:spPr>
          <a:xfrm>
            <a:off x="3985213" y="991820"/>
            <a:ext cx="7763231" cy="73549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D936935-6AF6-497A-8E87-3C57C6FDC76A}"/>
              </a:ext>
            </a:extLst>
          </p:cNvPr>
          <p:cNvSpPr txBox="1"/>
          <p:nvPr/>
        </p:nvSpPr>
        <p:spPr>
          <a:xfrm>
            <a:off x="3985213" y="545243"/>
            <a:ext cx="3587750" cy="307777"/>
          </a:xfrm>
          <a:prstGeom prst="rect">
            <a:avLst/>
          </a:prstGeom>
          <a:noFill/>
        </p:spPr>
        <p:txBody>
          <a:bodyPr wrap="square" lIns="0" tIns="0" rIns="0" bIns="0" rtlCol="0">
            <a:spAutoFit/>
          </a:bodyPr>
          <a:lstStyle/>
          <a:p>
            <a:pPr algn="l"/>
            <a:r>
              <a:rPr lang="en-US" sz="2000" dirty="0"/>
              <a:t>By Service/Workload</a:t>
            </a:r>
          </a:p>
        </p:txBody>
      </p:sp>
      <p:pic>
        <p:nvPicPr>
          <p:cNvPr id="11" name="Picture 10">
            <a:extLst>
              <a:ext uri="{FF2B5EF4-FFF2-40B4-BE49-F238E27FC236}">
                <a16:creationId xmlns:a16="http://schemas.microsoft.com/office/drawing/2014/main" id="{2C225EE9-FF67-454A-9047-A9A07B7321DC}"/>
              </a:ext>
            </a:extLst>
          </p:cNvPr>
          <p:cNvPicPr>
            <a:picLocks noChangeAspect="1"/>
          </p:cNvPicPr>
          <p:nvPr/>
        </p:nvPicPr>
        <p:blipFill>
          <a:blip r:embed="rId4"/>
          <a:stretch>
            <a:fillRect/>
          </a:stretch>
        </p:blipFill>
        <p:spPr>
          <a:xfrm>
            <a:off x="3985214" y="5128146"/>
            <a:ext cx="7763231" cy="76842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98C1F16-AB46-4715-9768-61918063DBC5}"/>
              </a:ext>
            </a:extLst>
          </p:cNvPr>
          <p:cNvSpPr txBox="1"/>
          <p:nvPr/>
        </p:nvSpPr>
        <p:spPr>
          <a:xfrm>
            <a:off x="3985213" y="4685962"/>
            <a:ext cx="3587750" cy="307777"/>
          </a:xfrm>
          <a:prstGeom prst="rect">
            <a:avLst/>
          </a:prstGeom>
          <a:noFill/>
        </p:spPr>
        <p:txBody>
          <a:bodyPr wrap="square" lIns="0" tIns="0" rIns="0" bIns="0" rtlCol="0">
            <a:spAutoFit/>
          </a:bodyPr>
          <a:lstStyle/>
          <a:p>
            <a:pPr algn="l"/>
            <a:r>
              <a:rPr lang="en-US" sz="2000" dirty="0"/>
              <a:t>By Workstream</a:t>
            </a:r>
          </a:p>
        </p:txBody>
      </p:sp>
      <p:cxnSp>
        <p:nvCxnSpPr>
          <p:cNvPr id="14" name="Straight Connector 13">
            <a:extLst>
              <a:ext uri="{FF2B5EF4-FFF2-40B4-BE49-F238E27FC236}">
                <a16:creationId xmlns:a16="http://schemas.microsoft.com/office/drawing/2014/main" id="{09B28B07-FDC6-41EC-8A22-C701A0BCDE2A}"/>
              </a:ext>
            </a:extLst>
          </p:cNvPr>
          <p:cNvCxnSpPr>
            <a:cxnSpLocks/>
          </p:cNvCxnSpPr>
          <p:nvPr/>
        </p:nvCxnSpPr>
        <p:spPr>
          <a:xfrm>
            <a:off x="3609833" y="1729854"/>
            <a:ext cx="0" cy="3398292"/>
          </a:xfrm>
          <a:prstGeom prst="line">
            <a:avLst/>
          </a:prstGeom>
          <a:ln w="38100">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361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descr="Large mosaic with hundreds of small photos of people.  Illustrative/decorative in nature.">
            <a:extLst>
              <a:ext uri="{FF2B5EF4-FFF2-40B4-BE49-F238E27FC236}">
                <a16:creationId xmlns:a16="http://schemas.microsoft.com/office/drawing/2014/main" id="{A5D4423E-188B-4F65-9813-F0E23080FDAE}"/>
              </a:ext>
            </a:extLst>
          </p:cNvPr>
          <p:cNvPicPr>
            <a:picLocks noChangeAspect="1"/>
          </p:cNvPicPr>
          <p:nvPr/>
        </p:nvPicPr>
        <p:blipFill>
          <a:blip r:embed="rId5"/>
          <a:stretch>
            <a:fillRect/>
          </a:stretch>
        </p:blipFill>
        <p:spPr>
          <a:xfrm>
            <a:off x="293688" y="292100"/>
            <a:ext cx="11603230" cy="6272213"/>
          </a:xfrm>
          <a:prstGeom prst="rect">
            <a:avLst/>
          </a:prstGeom>
        </p:spPr>
      </p:pic>
      <p:pic>
        <p:nvPicPr>
          <p:cNvPr id="9" name="Picture 8">
            <a:extLst>
              <a:ext uri="{FF2B5EF4-FFF2-40B4-BE49-F238E27FC236}">
                <a16:creationId xmlns:a16="http://schemas.microsoft.com/office/drawing/2014/main" id="{1AFDA3D0-2F20-48B5-94FA-3B3F91E726DC}"/>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08869" y="5124086"/>
            <a:ext cx="523182" cy="474981"/>
          </a:xfrm>
          <a:prstGeom prst="rect">
            <a:avLst/>
          </a:prstGeom>
        </p:spPr>
      </p:pic>
      <p:pic>
        <p:nvPicPr>
          <p:cNvPr id="10" name="Picture 9">
            <a:extLst>
              <a:ext uri="{FF2B5EF4-FFF2-40B4-BE49-F238E27FC236}">
                <a16:creationId xmlns:a16="http://schemas.microsoft.com/office/drawing/2014/main" id="{A8E83138-1412-41BD-AFC9-B756735C44F8}"/>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23347" y="5590884"/>
            <a:ext cx="521238" cy="474981"/>
          </a:xfrm>
          <a:prstGeom prst="rect">
            <a:avLst/>
          </a:prstGeom>
        </p:spPr>
      </p:pic>
      <p:pic>
        <p:nvPicPr>
          <p:cNvPr id="11" name="Picture 10">
            <a:extLst>
              <a:ext uri="{FF2B5EF4-FFF2-40B4-BE49-F238E27FC236}">
                <a16:creationId xmlns:a16="http://schemas.microsoft.com/office/drawing/2014/main" id="{CAF6138C-180D-48E3-A46A-0298ABDBA38E}"/>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261231" y="2220861"/>
            <a:ext cx="521620" cy="469115"/>
          </a:xfrm>
          <a:prstGeom prst="rect">
            <a:avLst/>
          </a:prstGeom>
        </p:spPr>
      </p:pic>
      <p:pic>
        <p:nvPicPr>
          <p:cNvPr id="12" name="Picture 11">
            <a:extLst>
              <a:ext uri="{FF2B5EF4-FFF2-40B4-BE49-F238E27FC236}">
                <a16:creationId xmlns:a16="http://schemas.microsoft.com/office/drawing/2014/main" id="{867C78C2-7855-46C7-ACAD-904063988768}"/>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158358" y="1267117"/>
            <a:ext cx="521620" cy="469114"/>
          </a:xfrm>
          <a:prstGeom prst="rect">
            <a:avLst/>
          </a:prstGeom>
        </p:spPr>
      </p:pic>
      <p:pic>
        <p:nvPicPr>
          <p:cNvPr id="13" name="Picture 12">
            <a:extLst>
              <a:ext uri="{FF2B5EF4-FFF2-40B4-BE49-F238E27FC236}">
                <a16:creationId xmlns:a16="http://schemas.microsoft.com/office/drawing/2014/main" id="{466AF576-C26B-4A67-BAFD-AEF4BC9A6277}"/>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517301" y="5590884"/>
            <a:ext cx="522210" cy="474981"/>
          </a:xfrm>
          <a:prstGeom prst="rect">
            <a:avLst/>
          </a:prstGeom>
        </p:spPr>
      </p:pic>
      <p:pic>
        <p:nvPicPr>
          <p:cNvPr id="14" name="Picture 13">
            <a:extLst>
              <a:ext uri="{FF2B5EF4-FFF2-40B4-BE49-F238E27FC236}">
                <a16:creationId xmlns:a16="http://schemas.microsoft.com/office/drawing/2014/main" id="{3FC8EB5E-443D-4464-8AB6-4184A1441F1D}"/>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801727" y="3684763"/>
            <a:ext cx="521620" cy="469114"/>
          </a:xfrm>
          <a:prstGeom prst="rect">
            <a:avLst/>
          </a:prstGeom>
        </p:spPr>
      </p:pic>
      <p:pic>
        <p:nvPicPr>
          <p:cNvPr id="15" name="Picture 14">
            <a:extLst>
              <a:ext uri="{FF2B5EF4-FFF2-40B4-BE49-F238E27FC236}">
                <a16:creationId xmlns:a16="http://schemas.microsoft.com/office/drawing/2014/main" id="{5399B6A1-369F-43B7-A81C-CDA624C1A1C1}"/>
              </a:ext>
              <a:ext uri="{C183D7F6-B498-43B3-948B-1728B52AA6E4}">
                <adec:decorative xmlns:adec="http://schemas.microsoft.com/office/drawing/2017/decorative" val="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104644" y="2235009"/>
            <a:ext cx="523543" cy="469114"/>
          </a:xfrm>
          <a:prstGeom prst="rect">
            <a:avLst/>
          </a:prstGeom>
        </p:spPr>
      </p:pic>
      <p:pic>
        <p:nvPicPr>
          <p:cNvPr id="16" name="Picture 15">
            <a:extLst>
              <a:ext uri="{FF2B5EF4-FFF2-40B4-BE49-F238E27FC236}">
                <a16:creationId xmlns:a16="http://schemas.microsoft.com/office/drawing/2014/main" id="{427D1B82-A5C3-49C2-9C73-29B2CE91DE82}"/>
              </a:ext>
              <a:ext uri="{C183D7F6-B498-43B3-948B-1728B52AA6E4}">
                <adec:decorative xmlns:adec="http://schemas.microsoft.com/office/drawing/2017/decorative" val="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464513" y="2704123"/>
            <a:ext cx="523756" cy="469114"/>
          </a:xfrm>
          <a:prstGeom prst="rect">
            <a:avLst/>
          </a:prstGeom>
        </p:spPr>
      </p:pic>
      <p:pic>
        <p:nvPicPr>
          <p:cNvPr id="17" name="Picture 16">
            <a:extLst>
              <a:ext uri="{FF2B5EF4-FFF2-40B4-BE49-F238E27FC236}">
                <a16:creationId xmlns:a16="http://schemas.microsoft.com/office/drawing/2014/main" id="{6E1C9DFA-457B-40E7-8018-4BA6E41D15F2}"/>
              </a:ex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211039" y="4159744"/>
            <a:ext cx="521620" cy="469114"/>
          </a:xfrm>
          <a:prstGeom prst="rect">
            <a:avLst/>
          </a:prstGeom>
        </p:spPr>
      </p:pic>
      <p:pic>
        <p:nvPicPr>
          <p:cNvPr id="18" name="Picture 17">
            <a:extLst>
              <a:ext uri="{FF2B5EF4-FFF2-40B4-BE49-F238E27FC236}">
                <a16:creationId xmlns:a16="http://schemas.microsoft.com/office/drawing/2014/main" id="{30E6EBC1-8A0B-45CE-82F9-25E9E459149A}"/>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464513" y="3675569"/>
            <a:ext cx="520649" cy="469114"/>
          </a:xfrm>
          <a:prstGeom prst="rect">
            <a:avLst/>
          </a:prstGeom>
        </p:spPr>
      </p:pic>
      <p:pic>
        <p:nvPicPr>
          <p:cNvPr id="19" name="Picture 18">
            <a:extLst>
              <a:ext uri="{FF2B5EF4-FFF2-40B4-BE49-F238E27FC236}">
                <a16:creationId xmlns:a16="http://schemas.microsoft.com/office/drawing/2014/main" id="{23CF1FDD-DC6B-42C9-8C5B-DF286A6E1645}"/>
              </a:ext>
              <a:ext uri="{C183D7F6-B498-43B3-948B-1728B52AA6E4}">
                <adec:decorative xmlns:adec="http://schemas.microsoft.com/office/drawing/2017/decorative" val="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931548" y="1738267"/>
            <a:ext cx="520649" cy="469114"/>
          </a:xfrm>
          <a:prstGeom prst="rect">
            <a:avLst/>
          </a:prstGeom>
        </p:spPr>
      </p:pic>
      <p:pic>
        <p:nvPicPr>
          <p:cNvPr id="20" name="Picture 19">
            <a:extLst>
              <a:ext uri="{FF2B5EF4-FFF2-40B4-BE49-F238E27FC236}">
                <a16:creationId xmlns:a16="http://schemas.microsoft.com/office/drawing/2014/main" id="{7BEAA807-390B-4A24-830E-204DA7FB72A9}"/>
              </a:ext>
              <a:ext uri="{C183D7F6-B498-43B3-948B-1728B52AA6E4}">
                <adec:decorative xmlns:adec="http://schemas.microsoft.com/office/drawing/2017/decorative" val="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509857" y="4159744"/>
            <a:ext cx="521620" cy="469114"/>
          </a:xfrm>
          <a:prstGeom prst="rect">
            <a:avLst/>
          </a:prstGeom>
        </p:spPr>
      </p:pic>
      <p:pic>
        <p:nvPicPr>
          <p:cNvPr id="21" name="Picture 20">
            <a:extLst>
              <a:ext uri="{FF2B5EF4-FFF2-40B4-BE49-F238E27FC236}">
                <a16:creationId xmlns:a16="http://schemas.microsoft.com/office/drawing/2014/main" id="{D948F64A-FB11-40B9-B38E-58E103B34116}"/>
              </a:ext>
              <a:ext uri="{C183D7F6-B498-43B3-948B-1728B52AA6E4}">
                <adec:decorative xmlns:adec="http://schemas.microsoft.com/office/drawing/2017/decorative" val="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930769" y="5115903"/>
            <a:ext cx="522209" cy="474981"/>
          </a:xfrm>
          <a:prstGeom prst="rect">
            <a:avLst/>
          </a:prstGeom>
        </p:spPr>
      </p:pic>
      <p:pic>
        <p:nvPicPr>
          <p:cNvPr id="23" name="y2mate.com - Children interrupt BBC News interview - BBC News_Mh4f9AYRCZY_1080p">
            <a:hlinkClick r:id="" action="ppaction://media"/>
            <a:extLst>
              <a:ext uri="{FF2B5EF4-FFF2-40B4-BE49-F238E27FC236}">
                <a16:creationId xmlns:a16="http://schemas.microsoft.com/office/drawing/2014/main" id="{CE1DFC75-4CD3-40CA-A42A-F9F9146B6FF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18828" r="18643"/>
          <a:stretch/>
        </p:blipFill>
        <p:spPr>
          <a:xfrm>
            <a:off x="6625644" y="4153877"/>
            <a:ext cx="523543" cy="470976"/>
          </a:xfrm>
          <a:prstGeom prst="rect">
            <a:avLst/>
          </a:prstGeom>
        </p:spPr>
      </p:pic>
      <p:pic>
        <p:nvPicPr>
          <p:cNvPr id="24" name="Picture 23">
            <a:extLst>
              <a:ext uri="{FF2B5EF4-FFF2-40B4-BE49-F238E27FC236}">
                <a16:creationId xmlns:a16="http://schemas.microsoft.com/office/drawing/2014/main" id="{E5AB833C-5DC6-4C68-89BF-17CE34137950}"/>
              </a:ext>
              <a:ext uri="{C183D7F6-B498-43B3-948B-1728B52AA6E4}">
                <adec:decorative xmlns:adec="http://schemas.microsoft.com/office/drawing/2017/decorative" val="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106276" y="6089332"/>
            <a:ext cx="521211" cy="474981"/>
          </a:xfrm>
          <a:prstGeom prst="rect">
            <a:avLst/>
          </a:prstGeom>
        </p:spPr>
      </p:pic>
      <p:sp>
        <p:nvSpPr>
          <p:cNvPr id="32" name="Rectangle 31">
            <a:extLst>
              <a:ext uri="{FF2B5EF4-FFF2-40B4-BE49-F238E27FC236}">
                <a16:creationId xmlns:a16="http://schemas.microsoft.com/office/drawing/2014/main" id="{73287F45-4241-4E87-8498-370263098491}"/>
              </a:ext>
              <a:ext uri="{C183D7F6-B498-43B3-948B-1728B52AA6E4}">
                <adec:decorative xmlns:adec="http://schemas.microsoft.com/office/drawing/2017/decorative" val="1"/>
              </a:ext>
            </a:extLst>
          </p:cNvPr>
          <p:cNvSpPr/>
          <p:nvPr/>
        </p:nvSpPr>
        <p:spPr bwMode="auto">
          <a:xfrm>
            <a:off x="281307" y="288193"/>
            <a:ext cx="11629387" cy="6281614"/>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6">
            <a:extLst>
              <a:ext uri="{FF2B5EF4-FFF2-40B4-BE49-F238E27FC236}">
                <a16:creationId xmlns:a16="http://schemas.microsoft.com/office/drawing/2014/main" id="{B080CA8F-4AE4-4D8C-AF9F-1DED2CEE3E5D}"/>
              </a:ext>
            </a:extLst>
          </p:cNvPr>
          <p:cNvSpPr>
            <a:spLocks noGrp="1"/>
          </p:cNvSpPr>
          <p:nvPr>
            <p:ph type="title" idx="4294967295"/>
          </p:nvPr>
        </p:nvSpPr>
        <p:spPr>
          <a:xfrm>
            <a:off x="2930769" y="3075057"/>
            <a:ext cx="63304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glow rad="228600">
                    <a:srgbClr val="000000">
                      <a:alpha val="40000"/>
                    </a:srgbClr>
                  </a:glow>
                </a:effectLst>
                <a:uLnTx/>
                <a:uFillTx/>
                <a:latin typeface="Segoe UI Semibold" panose="020B0702040204020203" pitchFamily="34" charset="0"/>
                <a:ea typeface="+mn-ea"/>
                <a:cs typeface="Segoe UI Semibold" panose="020B0702040204020203" pitchFamily="34" charset="0"/>
              </a:rPr>
              <a:t>We’re in this together</a:t>
            </a:r>
          </a:p>
        </p:txBody>
      </p:sp>
      <p:sp>
        <p:nvSpPr>
          <p:cNvPr id="3" name="Freeform: Shape 2">
            <a:extLst>
              <a:ext uri="{FF2B5EF4-FFF2-40B4-BE49-F238E27FC236}">
                <a16:creationId xmlns:a16="http://schemas.microsoft.com/office/drawing/2014/main" id="{343AAF5F-CA4F-4240-B3D9-FFA829B0B2FC}"/>
              </a:ext>
              <a:ext uri="{C183D7F6-B498-43B3-948B-1728B52AA6E4}">
                <adec:decorative xmlns:adec="http://schemas.microsoft.com/office/drawing/2017/decorative" val="1"/>
              </a:ext>
            </a:extLst>
          </p:cNvPr>
          <p:cNvSpPr/>
          <p:nvPr/>
        </p:nvSpPr>
        <p:spPr bwMode="auto">
          <a:xfrm>
            <a:off x="1" y="-1"/>
            <a:ext cx="12182619" cy="6859430"/>
          </a:xfrm>
          <a:custGeom>
            <a:avLst/>
            <a:gdLst>
              <a:gd name="connsiteX0" fmla="*/ 284425 w 12182619"/>
              <a:gd name="connsiteY0" fmla="*/ 287879 h 6859430"/>
              <a:gd name="connsiteX1" fmla="*/ 284425 w 12182619"/>
              <a:gd name="connsiteY1" fmla="*/ 6571551 h 6859430"/>
              <a:gd name="connsiteX2" fmla="*/ 11898194 w 12182619"/>
              <a:gd name="connsiteY2" fmla="*/ 6571551 h 6859430"/>
              <a:gd name="connsiteX3" fmla="*/ 11898194 w 12182619"/>
              <a:gd name="connsiteY3" fmla="*/ 287879 h 6859430"/>
              <a:gd name="connsiteX4" fmla="*/ 11898194 w 12182619"/>
              <a:gd name="connsiteY4" fmla="*/ 0 h 6859430"/>
              <a:gd name="connsiteX5" fmla="*/ 12182619 w 12182619"/>
              <a:gd name="connsiteY5" fmla="*/ 0 h 6859430"/>
              <a:gd name="connsiteX6" fmla="*/ 12182619 w 12182619"/>
              <a:gd name="connsiteY6" fmla="*/ 6858000 h 6859430"/>
              <a:gd name="connsiteX7" fmla="*/ 12039599 w 12182619"/>
              <a:gd name="connsiteY7" fmla="*/ 6858000 h 6859430"/>
              <a:gd name="connsiteX8" fmla="*/ 12039599 w 12182619"/>
              <a:gd name="connsiteY8" fmla="*/ 6859430 h 6859430"/>
              <a:gd name="connsiteX9" fmla="*/ 145143 w 12182619"/>
              <a:gd name="connsiteY9" fmla="*/ 6859430 h 6859430"/>
              <a:gd name="connsiteX10" fmla="*/ 145143 w 12182619"/>
              <a:gd name="connsiteY10" fmla="*/ 6858000 h 6859430"/>
              <a:gd name="connsiteX11" fmla="*/ 0 w 12182619"/>
              <a:gd name="connsiteY11" fmla="*/ 6858000 h 6859430"/>
              <a:gd name="connsiteX12" fmla="*/ 0 w 12182619"/>
              <a:gd name="connsiteY12" fmla="*/ 0 h 6859430"/>
              <a:gd name="connsiteX13" fmla="*/ 145142 w 12182619"/>
              <a:gd name="connsiteY13" fmla="*/ 0 h 6859430"/>
              <a:gd name="connsiteX14" fmla="*/ 145142 w 12182619"/>
              <a:gd name="connsiteY14" fmla="*/ 0 h 6859430"/>
              <a:gd name="connsiteX15" fmla="*/ 11898194 w 12182619"/>
              <a:gd name="connsiteY15" fmla="*/ 0 h 685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2619" h="6859430">
                <a:moveTo>
                  <a:pt x="284425" y="287879"/>
                </a:moveTo>
                <a:lnTo>
                  <a:pt x="284425" y="6571551"/>
                </a:lnTo>
                <a:lnTo>
                  <a:pt x="11898194" y="6571551"/>
                </a:lnTo>
                <a:lnTo>
                  <a:pt x="11898194" y="287879"/>
                </a:lnTo>
                <a:close/>
                <a:moveTo>
                  <a:pt x="11898194" y="0"/>
                </a:moveTo>
                <a:lnTo>
                  <a:pt x="12182619" y="0"/>
                </a:lnTo>
                <a:lnTo>
                  <a:pt x="12182619" y="6858000"/>
                </a:lnTo>
                <a:lnTo>
                  <a:pt x="12039599" y="6858000"/>
                </a:lnTo>
                <a:lnTo>
                  <a:pt x="12039599" y="6859430"/>
                </a:lnTo>
                <a:lnTo>
                  <a:pt x="145143" y="6859430"/>
                </a:lnTo>
                <a:lnTo>
                  <a:pt x="145143" y="6858000"/>
                </a:lnTo>
                <a:lnTo>
                  <a:pt x="0" y="6858000"/>
                </a:lnTo>
                <a:lnTo>
                  <a:pt x="0" y="0"/>
                </a:lnTo>
                <a:lnTo>
                  <a:pt x="145142" y="0"/>
                </a:lnTo>
                <a:lnTo>
                  <a:pt x="145142" y="0"/>
                </a:lnTo>
                <a:lnTo>
                  <a:pt x="11898194"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7082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500"/>
                                  </p:stCondLst>
                                  <p:childTnLst>
                                    <p:animMotion origin="layout" path="M 0 0 L 0 0.03056 " pathEditMode="relative" rAng="0" ptsTypes="AA">
                                      <p:cBhvr>
                                        <p:cTn id="9" dur="750" spd="-100000" fill="hold"/>
                                        <p:tgtEl>
                                          <p:spTgt spid="7"/>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D2E1-50B4-4ADA-B5B3-596D1A107FD2}"/>
              </a:ext>
            </a:extLst>
          </p:cNvPr>
          <p:cNvSpPr>
            <a:spLocks noGrp="1"/>
          </p:cNvSpPr>
          <p:nvPr>
            <p:ph type="title"/>
          </p:nvPr>
        </p:nvSpPr>
        <p:spPr>
          <a:xfrm>
            <a:off x="457201" y="843678"/>
            <a:ext cx="11277600" cy="2585323"/>
          </a:xfrm>
        </p:spPr>
        <p:txBody>
          <a:bodyPr/>
          <a:lstStyle/>
          <a:p>
            <a:r>
              <a:rPr lang="en-US" sz="6000" dirty="0">
                <a:cs typeface="Segoe UI"/>
              </a:rPr>
              <a:t>We'd love to hear what you think about today’s call!</a:t>
            </a:r>
            <a:br>
              <a:rPr lang="en-US" sz="6000" dirty="0">
                <a:cs typeface="Segoe UI"/>
              </a:rPr>
            </a:br>
            <a:endParaRPr lang="en-US" sz="6000" dirty="0"/>
          </a:p>
        </p:txBody>
      </p:sp>
      <p:sp>
        <p:nvSpPr>
          <p:cNvPr id="3" name="Text Placeholder 2">
            <a:extLst>
              <a:ext uri="{FF2B5EF4-FFF2-40B4-BE49-F238E27FC236}">
                <a16:creationId xmlns:a16="http://schemas.microsoft.com/office/drawing/2014/main" id="{304B26BC-8764-46F7-BDCE-B1AC2D1C7754}"/>
              </a:ext>
            </a:extLst>
          </p:cNvPr>
          <p:cNvSpPr>
            <a:spLocks noGrp="1"/>
          </p:cNvSpPr>
          <p:nvPr>
            <p:ph type="body" sz="quarter" idx="10"/>
          </p:nvPr>
        </p:nvSpPr>
        <p:spPr>
          <a:xfrm>
            <a:off x="457201" y="3429000"/>
            <a:ext cx="11277600" cy="1748171"/>
          </a:xfrm>
        </p:spPr>
        <p:txBody>
          <a:bodyPr vert="horz" wrap="square" lIns="0" tIns="0" rIns="0" bIns="0" rtlCol="0" anchor="t">
            <a:spAutoFit/>
          </a:bodyPr>
          <a:lstStyle/>
          <a:p>
            <a:r>
              <a:rPr lang="en-US" dirty="0">
                <a:ea typeface="+mn-lt"/>
                <a:cs typeface="+mn-lt"/>
              </a:rPr>
              <a:t>https://aka.ms/Microsoft365ChampionCallFeedback </a:t>
            </a:r>
          </a:p>
          <a:p>
            <a:endParaRPr lang="en-US" dirty="0">
              <a:ea typeface="+mn-lt"/>
              <a:cs typeface="+mn-lt"/>
            </a:endParaRPr>
          </a:p>
          <a:p>
            <a:r>
              <a:rPr lang="en-US" dirty="0">
                <a:ea typeface="+mn-lt"/>
                <a:cs typeface="+mn-lt"/>
              </a:rPr>
              <a:t>At the end of each call, you can rate it and tell us how to make them even more useful in the future. </a:t>
            </a:r>
            <a:endParaRPr lang="en-US" dirty="0"/>
          </a:p>
        </p:txBody>
      </p:sp>
    </p:spTree>
    <p:extLst>
      <p:ext uri="{BB962C8B-B14F-4D97-AF65-F5344CB8AC3E}">
        <p14:creationId xmlns:p14="http://schemas.microsoft.com/office/powerpoint/2010/main" val="4997850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7200" dirty="0">
                <a:latin typeface="Segoe UI Semibold" panose="020B0702040204020203" pitchFamily="34" charset="0"/>
                <a:cs typeface="Segoe UI Semibold" panose="020B0702040204020203" pitchFamily="34" charset="0"/>
              </a:rPr>
              <a:t>RESOURCES</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Microsoft Adoption</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https://adoption.microsoft.com </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Monthly Call Resources for Champions https://adoption.microsoft.com/champion-resources</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COVID-19 Resources from Microsoft</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https://aka.ms/covid19Info</a:t>
            </a:r>
            <a:br>
              <a:rPr lang="en-US" sz="4400" dirty="0">
                <a:latin typeface="Segoe UI Semibold" panose="020B0702040204020203" pitchFamily="34" charset="0"/>
                <a:cs typeface="Segoe UI Semibold" panose="020B0702040204020203" pitchFamily="34" charset="0"/>
              </a:rPr>
            </a:b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35BBD3-DF11-416A-81CD-0D48E97F1FC4}"/>
              </a:ext>
            </a:extLst>
          </p:cNvPr>
          <p:cNvSpPr>
            <a:spLocks noGrp="1"/>
          </p:cNvSpPr>
          <p:nvPr>
            <p:ph type="title"/>
          </p:nvPr>
        </p:nvSpPr>
        <p:spPr>
          <a:xfrm>
            <a:off x="588263" y="-603203"/>
            <a:ext cx="11018520" cy="553998"/>
          </a:xfrm>
        </p:spPr>
        <p:txBody>
          <a:bodyPr vert="horz" wrap="square" lIns="0" tIns="0" rIns="0" bIns="0" rtlCol="0" anchor="b">
            <a:spAutoFit/>
          </a:bodyPr>
          <a:lstStyle/>
          <a:p>
            <a:r>
              <a:rPr lang="en-US"/>
              <a:t>Quote from </a:t>
            </a:r>
            <a:r>
              <a:rPr lang="en-US" err="1"/>
              <a:t>Sayta</a:t>
            </a:r>
            <a:r>
              <a:rPr lang="en-US"/>
              <a:t> Nadella</a:t>
            </a:r>
          </a:p>
        </p:txBody>
      </p:sp>
      <p:sp>
        <p:nvSpPr>
          <p:cNvPr id="7" name="TextBox 6">
            <a:extLst>
              <a:ext uri="{FF2B5EF4-FFF2-40B4-BE49-F238E27FC236}">
                <a16:creationId xmlns:a16="http://schemas.microsoft.com/office/drawing/2014/main" id="{F6085567-71A2-4E13-8E34-7322133FBA3E}"/>
              </a:ext>
            </a:extLst>
          </p:cNvPr>
          <p:cNvSpPr txBox="1"/>
          <p:nvPr/>
        </p:nvSpPr>
        <p:spPr>
          <a:xfrm>
            <a:off x="600740" y="1529233"/>
            <a:ext cx="4364665" cy="3272512"/>
          </a:xfrm>
          <a:prstGeom prst="rect">
            <a:avLst/>
          </a:prstGeom>
        </p:spPr>
        <p:txBody>
          <a:bodyPr vert="horz" wrap="square" lIns="0" tIns="0" rIns="0" bIns="0" rtlCol="0" anchor="t">
            <a:noAutofit/>
          </a:body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spc="-50" normalizeH="0" baseline="0" noProof="0">
                <a:ln w="3175">
                  <a:noFill/>
                </a:ln>
                <a:solidFill>
                  <a:srgbClr val="FFFFFF"/>
                </a:solidFill>
                <a:effectLst/>
                <a:uLnTx/>
                <a:uFillTx/>
                <a:latin typeface="Segoe UI Semibold"/>
                <a:ea typeface="+mn-ea"/>
                <a:cs typeface="Segoe UI" pitchFamily="34" charset="0"/>
              </a:rPr>
              <a:t>It is our ability to work together that makes our dreams believable and, ultimately, achievable. </a:t>
            </a:r>
          </a:p>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spc="-50" normalizeH="0" baseline="0" noProof="0">
                <a:ln w="3175">
                  <a:noFill/>
                </a:ln>
                <a:solidFill>
                  <a:srgbClr val="FFFFFF"/>
                </a:solidFill>
                <a:effectLst/>
                <a:uLnTx/>
                <a:uFillTx/>
                <a:latin typeface="Segoe UI"/>
                <a:ea typeface="+mn-ea"/>
                <a:cs typeface="Segoe UI" pitchFamily="34" charset="0"/>
              </a:rPr>
              <a:t>We must learn to build on the ideas of others and collaborate across boundaries to bring the best of Microsoft to our customers as one—one Microsoft. </a:t>
            </a:r>
          </a:p>
          <a:p>
            <a:pPr marL="0" marR="0" lvl="0" indent="0" algn="l" defTabSz="932742" rtl="0" eaLnBrk="1" fontAlgn="auto" latinLnBrk="0" hangingPunct="1">
              <a:lnSpc>
                <a:spcPct val="100000"/>
              </a:lnSpc>
              <a:spcBef>
                <a:spcPct val="0"/>
              </a:spcBef>
              <a:spcAft>
                <a:spcPts val="600"/>
              </a:spcAft>
              <a:buClrTx/>
              <a:buSzTx/>
              <a:buFontTx/>
              <a:buNone/>
              <a:tabLst/>
              <a:defRPr/>
            </a:pPr>
            <a:endParaRPr kumimoji="0" lang="en-US" sz="2400" b="0" i="0" u="none" strike="noStrike" kern="1200" cap="none" spc="-50" normalizeH="0" baseline="0" noProof="0">
              <a:ln w="3175">
                <a:noFill/>
              </a:ln>
              <a:solidFill>
                <a:srgbClr val="FFFFFF"/>
              </a:solidFill>
              <a:effectLst/>
              <a:uLnTx/>
              <a:uFillTx/>
              <a:latin typeface="Segoe UI"/>
              <a:ea typeface="+mn-ea"/>
              <a:cs typeface="Segoe UI" pitchFamily="34" charset="0"/>
            </a:endParaRPr>
          </a:p>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spc="-50" normalizeH="0" baseline="0" noProof="0">
                <a:ln w="3175">
                  <a:noFill/>
                </a:ln>
                <a:solidFill>
                  <a:srgbClr val="50E6FF"/>
                </a:solidFill>
                <a:effectLst/>
                <a:uLnTx/>
                <a:uFillTx/>
                <a:latin typeface="Segoe UI"/>
                <a:ea typeface="+mn-ea"/>
                <a:cs typeface="Segoe UI" pitchFamily="34" charset="0"/>
              </a:rPr>
              <a:t>Satya Nadella, </a:t>
            </a:r>
            <a:r>
              <a:rPr kumimoji="0" lang="en-US" sz="2400" b="0" i="1" u="none" strike="noStrike" kern="1200" cap="none" spc="-50" normalizeH="0" baseline="0" noProof="0">
                <a:ln w="3175">
                  <a:noFill/>
                </a:ln>
                <a:solidFill>
                  <a:srgbClr val="50E6FF"/>
                </a:solidFill>
                <a:effectLst/>
                <a:uLnTx/>
                <a:uFillTx/>
                <a:latin typeface="Segoe UI"/>
                <a:ea typeface="+mn-ea"/>
                <a:cs typeface="Segoe UI" pitchFamily="34" charset="0"/>
              </a:rPr>
              <a:t>Hit Refresh</a:t>
            </a:r>
          </a:p>
        </p:txBody>
      </p:sp>
      <p:pic>
        <p:nvPicPr>
          <p:cNvPr id="9" name="Picture 8" descr="Satya Nadella">
            <a:extLst>
              <a:ext uri="{FF2B5EF4-FFF2-40B4-BE49-F238E27FC236}">
                <a16:creationId xmlns:a16="http://schemas.microsoft.com/office/drawing/2014/main" id="{A7BCCC14-E272-4C35-8BDC-D0A74B13EB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68348" y="10"/>
            <a:ext cx="7023652" cy="6857990"/>
          </a:xfrm>
          <a:prstGeom prst="rect">
            <a:avLst/>
          </a:prstGeom>
          <a:noFill/>
        </p:spPr>
      </p:pic>
    </p:spTree>
    <p:extLst>
      <p:ext uri="{BB962C8B-B14F-4D97-AF65-F5344CB8AC3E}">
        <p14:creationId xmlns:p14="http://schemas.microsoft.com/office/powerpoint/2010/main" val="15352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9797993"/>
              </p:ext>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 uri="{C183D7F6-B498-43B3-948B-1728B52AA6E4}">
                <adec:decorative xmlns:adec="http://schemas.microsoft.com/office/drawing/2017/decorative" val="1"/>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 uri="{C183D7F6-B498-43B3-948B-1728B52AA6E4}">
                <adec:decorative xmlns:adec="http://schemas.microsoft.com/office/drawing/2017/decorative" val="1"/>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 uri="{C183D7F6-B498-43B3-948B-1728B52AA6E4}">
                <adec:decorative xmlns:adec="http://schemas.microsoft.com/office/drawing/2017/decorative" val="1"/>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 uri="{C183D7F6-B498-43B3-948B-1728B52AA6E4}">
                <adec:decorative xmlns:adec="http://schemas.microsoft.com/office/drawing/2017/decorative" val="1"/>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lang="en-US" sz="2400">
                <a:latin typeface="Segoe UI Semibold" panose="020B0702040204020203" pitchFamily="34" charset="0"/>
                <a:cs typeface="Segoe UI Semibold" panose="020B0702040204020203" pitchFamily="34" charset="0"/>
              </a:rPr>
              <a:t>https://adoption.microsoft.com</a:t>
            </a: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Adoption resources for Microsoft 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Microsoft 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a:gradFill>
                  <a:gsLst>
                    <a:gs pos="2917">
                      <a:srgbClr val="353535"/>
                    </a:gs>
                    <a:gs pos="30000">
                      <a:srgbClr val="353535"/>
                    </a:gs>
                  </a:gsLst>
                  <a:lin ang="5400000" scaled="0"/>
                </a:gradFill>
                <a:latin typeface="Segoe UI Semilight"/>
              </a:rPr>
              <a:t>Microsoft 365 Learning Pathways &amp; Service Adoption Specialist course information </a:t>
            </a:r>
            <a:endPar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 uri="{C183D7F6-B498-43B3-948B-1728B52AA6E4}">
                <adec:decorative xmlns:adec="http://schemas.microsoft.com/office/drawing/2017/decorative" val="1"/>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
        <p:nvSpPr>
          <p:cNvPr id="2" name="Title 1">
            <a:extLst>
              <a:ext uri="{FF2B5EF4-FFF2-40B4-BE49-F238E27FC236}">
                <a16:creationId xmlns:a16="http://schemas.microsoft.com/office/drawing/2014/main" id="{F82B392E-E035-4911-B062-8B613CC69D9F}"/>
              </a:ext>
            </a:extLst>
          </p:cNvPr>
          <p:cNvSpPr>
            <a:spLocks noGrp="1"/>
          </p:cNvSpPr>
          <p:nvPr>
            <p:ph type="title" idx="4294967295"/>
          </p:nvPr>
        </p:nvSpPr>
        <p:spPr/>
        <p:txBody>
          <a:bodyPr/>
          <a:lstStyle/>
          <a:p>
            <a:r>
              <a:rPr lang="en-US" dirty="0"/>
              <a:t>Resources</a:t>
            </a:r>
          </a:p>
        </p:txBody>
      </p:sp>
    </p:spTree>
    <p:extLst>
      <p:ext uri="{BB962C8B-B14F-4D97-AF65-F5344CB8AC3E}">
        <p14:creationId xmlns:p14="http://schemas.microsoft.com/office/powerpoint/2010/main" val="31389449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 uri="{C183D7F6-B498-43B3-948B-1728B52AA6E4}">
                <adec:decorative xmlns:adec="http://schemas.microsoft.com/office/drawing/2017/decorative" val="1"/>
              </a:ext>
            </a:extLst>
          </p:cNvPr>
          <p:cNvSpPr/>
          <p:nvPr/>
        </p:nvSpPr>
        <p:spPr>
          <a:xfrm>
            <a:off x="681797" y="3852909"/>
            <a:ext cx="6709603" cy="2604639"/>
          </a:xfrm>
          <a:prstGeom prst="rect">
            <a:avLst/>
          </a:prstGeom>
          <a:solidFill>
            <a:srgbClr val="3B5074"/>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025165" y="4036376"/>
            <a:ext cx="6366235" cy="523220"/>
          </a:xfrm>
          <a:prstGeom prst="rect">
            <a:avLst/>
          </a:prstGeom>
          <a:noFill/>
        </p:spPr>
        <p:txBody>
          <a:bodyPr wrap="square" lIns="91440" tIns="45720" rIns="91440" bIns="45720" rtlCol="0" anchor="t">
            <a:spAutoFit/>
          </a:bodyPr>
          <a:lstStyle/>
          <a:p>
            <a:pPr algn="r">
              <a:defRPr/>
            </a:pPr>
            <a:r>
              <a:rPr lang="en-US" sz="2800" dirty="0">
                <a:solidFill>
                  <a:srgbClr val="FFFFFF"/>
                </a:solidFill>
                <a:latin typeface="Segoe UI Semibold"/>
                <a:cs typeface="Segoe UI Semibold"/>
              </a:rPr>
              <a:t>Microsoft </a:t>
            </a:r>
            <a:r>
              <a:rPr kumimoji="0" lang="en-US" sz="2800" b="0" i="0" u="none" strike="noStrike" kern="1200" cap="none" spc="0" normalizeH="0" baseline="0" noProof="0" dirty="0">
                <a:ln>
                  <a:noFill/>
                </a:ln>
                <a:solidFill>
                  <a:srgbClr val="FFFFFF"/>
                </a:solidFill>
                <a:effectLst/>
                <a:uLnTx/>
                <a:uFillTx/>
                <a:latin typeface="Segoe UI Semibold"/>
                <a:cs typeface="Segoe UI Semibold"/>
              </a:rPr>
              <a:t>365 Champion Community</a:t>
            </a:r>
            <a:r>
              <a:rPr lang="en-US" sz="2800" dirty="0">
                <a:solidFill>
                  <a:srgbClr val="FFFFFF"/>
                </a:solidFill>
                <a:latin typeface="Segoe UI Semibold"/>
                <a:cs typeface="Segoe UI Semibold"/>
              </a:rPr>
              <a:t> </a:t>
            </a:r>
            <a:endPar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 name="TextBox 17">
            <a:extLst>
              <a:ext uri="{FF2B5EF4-FFF2-40B4-BE49-F238E27FC236}">
                <a16:creationId xmlns:a16="http://schemas.microsoft.com/office/drawing/2014/main" id="{E79AA27D-0AE5-418F-8362-397B543CDF33}"/>
              </a:ext>
            </a:extLst>
          </p:cNvPr>
          <p:cNvSpPr txBox="1"/>
          <p:nvPr/>
        </p:nvSpPr>
        <p:spPr>
          <a:xfrm>
            <a:off x="1718895" y="4631409"/>
            <a:ext cx="5501250" cy="369332"/>
          </a:xfrm>
          <a:prstGeom prst="rect">
            <a:avLst/>
          </a:prstGeom>
          <a:noFill/>
        </p:spPr>
        <p:txBody>
          <a:bodyPr wrap="square" lIns="91440" tIns="45720" rIns="91440" bIns="45720" rtlCol="0" anchor="t">
            <a:spAutoFit/>
          </a:bodyPr>
          <a:lstStyle/>
          <a:p>
            <a:pPr marL="0" marR="0" lvl="0" indent="0" algn="r" defTabSz="914400">
              <a:lnSpc>
                <a:spcPct val="100000"/>
              </a:lnSpc>
              <a:spcBef>
                <a:spcPts val="0"/>
              </a:spcBef>
              <a:spcAft>
                <a:spcPts val="0"/>
              </a:spcAft>
              <a:buClrTx/>
              <a:buSzTx/>
              <a:buFontTx/>
              <a:buNone/>
              <a:tabLst/>
              <a:defRPr/>
            </a:pPr>
            <a:r>
              <a:rPr lang="en-US" dirty="0">
                <a:solidFill>
                  <a:schemeClr val="bg1"/>
                </a:solidFill>
                <a:latin typeface="Segoe UI Light"/>
                <a:cs typeface="Segoe UI Light"/>
              </a:rPr>
              <a:t>Learn more. Do more. Achieve more, together.</a:t>
            </a:r>
          </a:p>
        </p:txBody>
      </p:sp>
      <p:pic>
        <p:nvPicPr>
          <p:cNvPr id="3" name="Picture 2" descr="A picture containing drawing&#10;&#10;Description automatically generated">
            <a:extLst>
              <a:ext uri="{FF2B5EF4-FFF2-40B4-BE49-F238E27FC236}">
                <a16:creationId xmlns:a16="http://schemas.microsoft.com/office/drawing/2014/main" id="{54DAFD79-2628-4017-8791-31FA7D494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31" y="4124454"/>
            <a:ext cx="339754" cy="339754"/>
          </a:xfrm>
          <a:prstGeom prst="rect">
            <a:avLst/>
          </a:prstGeom>
        </p:spPr>
      </p:pic>
      <p:sp>
        <p:nvSpPr>
          <p:cNvPr id="2" name="Title 1">
            <a:extLst>
              <a:ext uri="{FF2B5EF4-FFF2-40B4-BE49-F238E27FC236}">
                <a16:creationId xmlns:a16="http://schemas.microsoft.com/office/drawing/2014/main" id="{BB462AA2-B4CF-4F8C-8F3E-580E3BCCD8A3}"/>
              </a:ext>
            </a:extLst>
          </p:cNvPr>
          <p:cNvSpPr>
            <a:spLocks noGrp="1"/>
          </p:cNvSpPr>
          <p:nvPr>
            <p:ph type="title" idx="4294967295"/>
          </p:nvPr>
        </p:nvSpPr>
        <p:spPr>
          <a:xfrm>
            <a:off x="136743" y="-947360"/>
            <a:ext cx="10515600" cy="676080"/>
          </a:xfrm>
        </p:spPr>
        <p:txBody>
          <a:bodyPr>
            <a:normAutofit fontScale="90000"/>
          </a:bodyPr>
          <a:lstStyle/>
          <a:p>
            <a:r>
              <a:rPr lang="en-US" dirty="0"/>
              <a:t>Microsoft 365 Community Call</a:t>
            </a:r>
          </a:p>
        </p:txBody>
      </p:sp>
    </p:spTree>
    <p:extLst>
      <p:ext uri="{BB962C8B-B14F-4D97-AF65-F5344CB8AC3E}">
        <p14:creationId xmlns:p14="http://schemas.microsoft.com/office/powerpoint/2010/main" val="829289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167A-AFAC-406C-A904-714CF687552A}"/>
              </a:ext>
            </a:extLst>
          </p:cNvPr>
          <p:cNvSpPr>
            <a:spLocks noGrp="1"/>
          </p:cNvSpPr>
          <p:nvPr>
            <p:ph type="title"/>
          </p:nvPr>
        </p:nvSpPr>
        <p:spPr>
          <a:xfrm>
            <a:off x="838200" y="200534"/>
            <a:ext cx="11186160" cy="1325563"/>
          </a:xfrm>
        </p:spPr>
        <p:txBody>
          <a:bodyPr/>
          <a:lstStyle/>
          <a:p>
            <a:r>
              <a:rPr lang="en-US" dirty="0"/>
              <a:t>Expanding the Microsoft 365 Champion Program</a:t>
            </a:r>
          </a:p>
        </p:txBody>
      </p:sp>
      <p:graphicFrame>
        <p:nvGraphicFramePr>
          <p:cNvPr id="4" name="Table 4">
            <a:extLst>
              <a:ext uri="{FF2B5EF4-FFF2-40B4-BE49-F238E27FC236}">
                <a16:creationId xmlns:a16="http://schemas.microsoft.com/office/drawing/2014/main" id="{DD3F0DB2-557C-4AD7-B13D-5698788066AC}"/>
              </a:ext>
            </a:extLst>
          </p:cNvPr>
          <p:cNvGraphicFramePr>
            <a:graphicFrameLocks noGrp="1"/>
          </p:cNvGraphicFramePr>
          <p:nvPr>
            <p:ph idx="1"/>
            <p:extLst>
              <p:ext uri="{D42A27DB-BD31-4B8C-83A1-F6EECF244321}">
                <p14:modId xmlns:p14="http://schemas.microsoft.com/office/powerpoint/2010/main" val="34869103"/>
              </p:ext>
            </p:extLst>
          </p:nvPr>
        </p:nvGraphicFramePr>
        <p:xfrm>
          <a:off x="838200" y="1825625"/>
          <a:ext cx="5257800" cy="3975100"/>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5257800">
                  <a:extLst>
                    <a:ext uri="{9D8B030D-6E8A-4147-A177-3AD203B41FA5}">
                      <a16:colId xmlns:a16="http://schemas.microsoft.com/office/drawing/2014/main" val="3187529703"/>
                    </a:ext>
                  </a:extLst>
                </a:gridCol>
              </a:tblGrid>
              <a:tr h="795020">
                <a:tc>
                  <a:txBody>
                    <a:bodyPr/>
                    <a:lstStyle/>
                    <a:p>
                      <a:pPr algn="ctr"/>
                      <a:r>
                        <a:rPr lang="en-US">
                          <a:latin typeface="Segoe UI" panose="020B0502040204020203" pitchFamily="34" charset="0"/>
                          <a:cs typeface="Segoe UI" panose="020B0502040204020203" pitchFamily="34" charset="0"/>
                        </a:rPr>
                        <a:t>Adoption Strategy &amp; Execution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91930174"/>
                  </a:ext>
                </a:extLst>
              </a:tr>
              <a:tr h="795020">
                <a:tc>
                  <a:txBody>
                    <a:bodyPr/>
                    <a:lstStyle/>
                    <a:p>
                      <a:pPr algn="ctr"/>
                      <a:r>
                        <a:rPr lang="en-US" b="1">
                          <a:solidFill>
                            <a:schemeClr val="bg1"/>
                          </a:solidFill>
                          <a:latin typeface="Segoe UI" panose="020B0502040204020203" pitchFamily="34" charset="0"/>
                          <a:cs typeface="Segoe UI" panose="020B0502040204020203" pitchFamily="34" charset="0"/>
                        </a:rPr>
                        <a:t>Business Process Improvement</a:t>
                      </a:r>
                    </a:p>
                    <a:p>
                      <a:pPr algn="ctr"/>
                      <a:r>
                        <a:rPr lang="en-US" sz="1400">
                          <a:solidFill>
                            <a:schemeClr val="bg1"/>
                          </a:solidFill>
                          <a:latin typeface="Segoe UI" panose="020B0502040204020203" pitchFamily="34" charset="0"/>
                          <a:cs typeface="Segoe UI" panose="020B0502040204020203" pitchFamily="34" charset="0"/>
                        </a:rPr>
                        <a:t>Low code / No code solutions, Power Apps &amp; Bots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extLst>
                  <a:ext uri="{0D108BD9-81ED-4DB2-BD59-A6C34878D82A}">
                    <a16:rowId xmlns:a16="http://schemas.microsoft.com/office/drawing/2014/main" val="3931225613"/>
                  </a:ext>
                </a:extLst>
              </a:tr>
              <a:tr h="795020">
                <a:tc>
                  <a:txBody>
                    <a:bodyPr/>
                    <a:lstStyle/>
                    <a:p>
                      <a:pPr marL="0" algn="ctr" defTabSz="914225" rtl="0" eaLnBrk="1" latinLnBrk="0" hangingPunct="1"/>
                      <a:r>
                        <a:rPr lang="en-US" sz="1800" b="1" kern="1200">
                          <a:solidFill>
                            <a:schemeClr val="bg1"/>
                          </a:solidFill>
                          <a:latin typeface="Segoe UI" panose="020B0502040204020203" pitchFamily="34" charset="0"/>
                          <a:ea typeface="+mn-ea"/>
                          <a:cs typeface="Segoe UI" panose="020B0502040204020203" pitchFamily="34" charset="0"/>
                        </a:rPr>
                        <a:t>Cloud Productivity</a:t>
                      </a:r>
                    </a:p>
                    <a:p>
                      <a:pPr algn="ctr"/>
                      <a:r>
                        <a:rPr lang="en-US" sz="1400" kern="1200">
                          <a:solidFill>
                            <a:schemeClr val="bg1"/>
                          </a:solidFill>
                          <a:latin typeface="Segoe UI" panose="020B0502040204020203" pitchFamily="34" charset="0"/>
                          <a:ea typeface="+mn-ea"/>
                          <a:cs typeface="Segoe UI" panose="020B0502040204020203" pitchFamily="34" charset="0"/>
                        </a:rPr>
                        <a:t>Microsoft Teams, SharePoint, Stream, Forms &amp; Power Automate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extLst>
                  <a:ext uri="{0D108BD9-81ED-4DB2-BD59-A6C34878D82A}">
                    <a16:rowId xmlns:a16="http://schemas.microsoft.com/office/drawing/2014/main" val="3545020095"/>
                  </a:ext>
                </a:extLst>
              </a:tr>
              <a:tr h="795020">
                <a:tc>
                  <a:txBody>
                    <a:bodyPr/>
                    <a:lstStyle/>
                    <a:p>
                      <a:pPr marL="0" algn="ctr" defTabSz="914225" rtl="0" eaLnBrk="1" latinLnBrk="0" hangingPunct="1"/>
                      <a:r>
                        <a:rPr lang="en-US" sz="1800" b="1" kern="1200">
                          <a:solidFill>
                            <a:schemeClr val="bg1"/>
                          </a:solidFill>
                          <a:latin typeface="Segoe UI" panose="020B0502040204020203" pitchFamily="34" charset="0"/>
                          <a:ea typeface="+mn-ea"/>
                          <a:cs typeface="Segoe UI" panose="020B0502040204020203" pitchFamily="34" charset="0"/>
                        </a:rPr>
                        <a:t>Microsoft 365 Apps</a:t>
                      </a:r>
                    </a:p>
                    <a:p>
                      <a:pPr marL="0" algn="ctr" defTabSz="914225" rtl="0" eaLnBrk="1" latinLnBrk="0" hangingPunct="1"/>
                      <a:r>
                        <a:rPr lang="en-US" sz="1400" kern="1200">
                          <a:solidFill>
                            <a:schemeClr val="bg1"/>
                          </a:solidFill>
                          <a:latin typeface="Segoe UI" panose="020B0502040204020203" pitchFamily="34" charset="0"/>
                          <a:ea typeface="+mn-ea"/>
                          <a:cs typeface="Segoe UI" panose="020B0502040204020203" pitchFamily="34" charset="0"/>
                        </a:rPr>
                        <a:t>Word, PowerPoint, Excel, Outlook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extLst>
                  <a:ext uri="{0D108BD9-81ED-4DB2-BD59-A6C34878D82A}">
                    <a16:rowId xmlns:a16="http://schemas.microsoft.com/office/drawing/2014/main" val="3104033228"/>
                  </a:ext>
                </a:extLst>
              </a:tr>
              <a:tr h="795020">
                <a:tc>
                  <a:txBody>
                    <a:bodyPr/>
                    <a:lstStyle/>
                    <a:p>
                      <a:pPr marL="0" algn="ctr" defTabSz="914225" rtl="0" eaLnBrk="1" latinLnBrk="0" hangingPunct="1"/>
                      <a:r>
                        <a:rPr lang="en-US" sz="1800" b="1" kern="1200" dirty="0">
                          <a:solidFill>
                            <a:schemeClr val="tx1"/>
                          </a:solidFill>
                          <a:latin typeface="Segoe UI" panose="020B0502040204020203" pitchFamily="34" charset="0"/>
                          <a:ea typeface="+mn-ea"/>
                          <a:cs typeface="Segoe UI" panose="020B0502040204020203" pitchFamily="34" charset="0"/>
                        </a:rPr>
                        <a:t>Security Fundamentals</a:t>
                      </a:r>
                    </a:p>
                    <a:p>
                      <a:pPr algn="ctr"/>
                      <a:r>
                        <a:rPr lang="en-US" sz="1400" dirty="0">
                          <a:latin typeface="Segoe UI" panose="020B0502040204020203" pitchFamily="34" charset="0"/>
                          <a:cs typeface="Segoe UI" panose="020B0502040204020203" pitchFamily="34" charset="0"/>
                        </a:rPr>
                        <a:t>Basic identity &amp; content protection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155602346"/>
                  </a:ext>
                </a:extLst>
              </a:tr>
            </a:tbl>
          </a:graphicData>
        </a:graphic>
      </p:graphicFrame>
      <p:sp>
        <p:nvSpPr>
          <p:cNvPr id="5" name="TextBox 4">
            <a:extLst>
              <a:ext uri="{FF2B5EF4-FFF2-40B4-BE49-F238E27FC236}">
                <a16:creationId xmlns:a16="http://schemas.microsoft.com/office/drawing/2014/main" id="{C7CDCD7A-B12B-4B93-9409-669B8428BA13}"/>
              </a:ext>
            </a:extLst>
          </p:cNvPr>
          <p:cNvSpPr txBox="1"/>
          <p:nvPr/>
        </p:nvSpPr>
        <p:spPr>
          <a:xfrm>
            <a:off x="6629400" y="1825625"/>
            <a:ext cx="4828032" cy="3785652"/>
          </a:xfrm>
          <a:prstGeom prst="rect">
            <a:avLst/>
          </a:prstGeom>
          <a:noFill/>
        </p:spPr>
        <p:txBody>
          <a:bodyPr wrap="square" rtlCol="0">
            <a:spAutoFit/>
          </a:bodyPr>
          <a:lstStyle/>
          <a:p>
            <a:pPr marL="285750" indent="-285750">
              <a:buFont typeface="Wingdings" panose="05000000000000000000" pitchFamily="2" charset="2"/>
              <a:buChar char="q"/>
            </a:pPr>
            <a:r>
              <a:rPr lang="en-US" sz="2000"/>
              <a:t>Clarify areas of technical acumen</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r>
              <a:rPr lang="en-US" sz="2000"/>
              <a:t>Provide options for focus and career development</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r>
              <a:rPr lang="en-US" sz="2000"/>
              <a:t>Provide framework for continuing education</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r>
              <a:rPr lang="en-US" sz="2000"/>
              <a:t>Update essential learning areas for security</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r>
              <a:rPr lang="en-US" sz="2000"/>
              <a:t>Properly reflect the industry demand</a:t>
            </a:r>
          </a:p>
        </p:txBody>
      </p:sp>
    </p:spTree>
    <p:extLst>
      <p:ext uri="{BB962C8B-B14F-4D97-AF65-F5344CB8AC3E}">
        <p14:creationId xmlns:p14="http://schemas.microsoft.com/office/powerpoint/2010/main" val="213640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33C13E3-8247-4713-9F01-F66BD7FE1B10}"/>
              </a:ext>
            </a:extLst>
          </p:cNvPr>
          <p:cNvSpPr>
            <a:spLocks noGrp="1"/>
          </p:cNvSpPr>
          <p:nvPr>
            <p:ph type="title"/>
          </p:nvPr>
        </p:nvSpPr>
        <p:spPr/>
        <p:txBody>
          <a:bodyPr>
            <a:noAutofit/>
          </a:bodyPr>
          <a:lstStyle/>
          <a:p>
            <a:r>
              <a:rPr lang="en-US" sz="4000"/>
              <a:t>Charting a course…</a:t>
            </a:r>
          </a:p>
        </p:txBody>
      </p:sp>
      <p:sp>
        <p:nvSpPr>
          <p:cNvPr id="10" name="TextBox 9">
            <a:extLst>
              <a:ext uri="{FF2B5EF4-FFF2-40B4-BE49-F238E27FC236}">
                <a16:creationId xmlns:a16="http://schemas.microsoft.com/office/drawing/2014/main" id="{69F53004-2D79-4F7E-9150-F45AECC660C9}"/>
              </a:ext>
            </a:extLst>
          </p:cNvPr>
          <p:cNvSpPr txBox="1"/>
          <p:nvPr/>
        </p:nvSpPr>
        <p:spPr>
          <a:xfrm>
            <a:off x="588962" y="3055887"/>
            <a:ext cx="2824163"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Navigate the now</a:t>
            </a:r>
          </a:p>
        </p:txBody>
      </p:sp>
      <p:sp>
        <p:nvSpPr>
          <p:cNvPr id="12" name="TextBox 11">
            <a:extLst>
              <a:ext uri="{FF2B5EF4-FFF2-40B4-BE49-F238E27FC236}">
                <a16:creationId xmlns:a16="http://schemas.microsoft.com/office/drawing/2014/main" id="{82F9DB1F-C089-44FC-B076-45B31CA8D609}"/>
              </a:ext>
            </a:extLst>
          </p:cNvPr>
          <p:cNvSpPr txBox="1"/>
          <p:nvPr/>
        </p:nvSpPr>
        <p:spPr>
          <a:xfrm>
            <a:off x="588962" y="4095771"/>
            <a:ext cx="3119437" cy="1803571"/>
          </a:xfrm>
          <a:prstGeom prst="rect">
            <a:avLst/>
          </a:prstGeom>
        </p:spPr>
        <p:txBody>
          <a:bodyPr vert="horz" wrap="square" lIns="0" tIns="0" rIns="0" bIns="0" numCol="1" spcCol="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Remote Everything</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Adapt and respond in real time </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Solutions to help people stay productive and maintain business continuity</a:t>
            </a:r>
          </a:p>
        </p:txBody>
      </p:sp>
      <p:sp>
        <p:nvSpPr>
          <p:cNvPr id="6" name="TextBox 5">
            <a:extLst>
              <a:ext uri="{FF2B5EF4-FFF2-40B4-BE49-F238E27FC236}">
                <a16:creationId xmlns:a16="http://schemas.microsoft.com/office/drawing/2014/main" id="{386528C9-C342-432E-87D7-A34CB3709B38}"/>
              </a:ext>
            </a:extLst>
          </p:cNvPr>
          <p:cNvSpPr txBox="1"/>
          <p:nvPr/>
        </p:nvSpPr>
        <p:spPr>
          <a:xfrm>
            <a:off x="4360227" y="3055887"/>
            <a:ext cx="2635659"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Plan what’s next</a:t>
            </a:r>
          </a:p>
        </p:txBody>
      </p:sp>
      <p:sp>
        <p:nvSpPr>
          <p:cNvPr id="15" name="TextBox 14">
            <a:extLst>
              <a:ext uri="{FF2B5EF4-FFF2-40B4-BE49-F238E27FC236}">
                <a16:creationId xmlns:a16="http://schemas.microsoft.com/office/drawing/2014/main" id="{D579E2E2-6F9B-488E-9D61-698933A90223}"/>
              </a:ext>
            </a:extLst>
          </p:cNvPr>
          <p:cNvSpPr txBox="1"/>
          <p:nvPr/>
        </p:nvSpPr>
        <p:spPr>
          <a:xfrm>
            <a:off x="4360227" y="4095771"/>
            <a:ext cx="2635659" cy="1554272"/>
          </a:xfrm>
          <a:prstGeom prst="rect">
            <a:avLst/>
          </a:prstGeom>
        </p:spPr>
        <p:txBody>
          <a:bodyPr vert="horz" wrap="square" lIns="0" tIns="0" rIns="0" bIns="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Adapt business models and product offerings</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on value, reduce cost</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Restart customer demand</a:t>
            </a:r>
          </a:p>
        </p:txBody>
      </p:sp>
      <p:sp>
        <p:nvSpPr>
          <p:cNvPr id="11" name="TextBox 10">
            <a:extLst>
              <a:ext uri="{FF2B5EF4-FFF2-40B4-BE49-F238E27FC236}">
                <a16:creationId xmlns:a16="http://schemas.microsoft.com/office/drawing/2014/main" id="{3EB375C8-4B5C-4D97-8B7E-FA128AD42B32}"/>
              </a:ext>
            </a:extLst>
          </p:cNvPr>
          <p:cNvSpPr txBox="1"/>
          <p:nvPr/>
        </p:nvSpPr>
        <p:spPr>
          <a:xfrm>
            <a:off x="8131493" y="3055887"/>
            <a:ext cx="2635659"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Shape the future</a:t>
            </a:r>
          </a:p>
        </p:txBody>
      </p:sp>
      <p:sp>
        <p:nvSpPr>
          <p:cNvPr id="18" name="TextBox 17">
            <a:extLst>
              <a:ext uri="{FF2B5EF4-FFF2-40B4-BE49-F238E27FC236}">
                <a16:creationId xmlns:a16="http://schemas.microsoft.com/office/drawing/2014/main" id="{D8987361-87F6-436E-BD41-CDC267CE6083}"/>
              </a:ext>
            </a:extLst>
          </p:cNvPr>
          <p:cNvSpPr txBox="1"/>
          <p:nvPr/>
        </p:nvSpPr>
        <p:spPr>
          <a:xfrm>
            <a:off x="8131493" y="4095771"/>
            <a:ext cx="3471545" cy="901785"/>
          </a:xfrm>
          <a:prstGeom prst="rect">
            <a:avLst/>
          </a:prstGeom>
        </p:spPr>
        <p:txBody>
          <a:bodyPr vert="horz" wrap="square" lIns="0" tIns="0" rIns="0" bIns="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Realize new opportunities, scenarios</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on growth</a:t>
            </a:r>
          </a:p>
        </p:txBody>
      </p:sp>
      <p:cxnSp>
        <p:nvCxnSpPr>
          <p:cNvPr id="25" name="Straight Connector 24">
            <a:extLst>
              <a:ext uri="{FF2B5EF4-FFF2-40B4-BE49-F238E27FC236}">
                <a16:creationId xmlns:a16="http://schemas.microsoft.com/office/drawing/2014/main" id="{77CFE7B9-53D9-4D18-8245-DDFFE16D8D37}"/>
              </a:ext>
              <a:ext uri="{C183D7F6-B498-43B3-948B-1728B52AA6E4}">
                <adec:decorative xmlns:adec="http://schemas.microsoft.com/office/drawing/2017/decorative" val="1"/>
              </a:ext>
            </a:extLst>
          </p:cNvPr>
          <p:cNvCxnSpPr>
            <a:cxnSpLocks/>
          </p:cNvCxnSpPr>
          <p:nvPr/>
        </p:nvCxnSpPr>
        <p:spPr>
          <a:xfrm>
            <a:off x="8131492" y="3852628"/>
            <a:ext cx="3291840"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4" name="Straight Connector 23">
            <a:extLst>
              <a:ext uri="{FF2B5EF4-FFF2-40B4-BE49-F238E27FC236}">
                <a16:creationId xmlns:a16="http://schemas.microsoft.com/office/drawing/2014/main" id="{019E0373-A511-4776-9F2A-F280B82DFF07}"/>
              </a:ext>
              <a:ext uri="{C183D7F6-B498-43B3-948B-1728B52AA6E4}">
                <adec:decorative xmlns:adec="http://schemas.microsoft.com/office/drawing/2017/decorative" val="1"/>
              </a:ext>
            </a:extLst>
          </p:cNvPr>
          <p:cNvCxnSpPr>
            <a:cxnSpLocks/>
          </p:cNvCxnSpPr>
          <p:nvPr/>
        </p:nvCxnSpPr>
        <p:spPr>
          <a:xfrm>
            <a:off x="4360226" y="3852628"/>
            <a:ext cx="3291840"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7" name="Group 4">
            <a:extLst>
              <a:ext uri="{FF2B5EF4-FFF2-40B4-BE49-F238E27FC236}">
                <a16:creationId xmlns:a16="http://schemas.microsoft.com/office/drawing/2014/main" id="{6A562384-CC37-4218-B66A-F01D7A184245}"/>
              </a:ext>
              <a:ext uri="{C183D7F6-B498-43B3-948B-1728B52AA6E4}">
                <adec:decorative xmlns:adec="http://schemas.microsoft.com/office/drawing/2017/decorative" val="1"/>
              </a:ext>
            </a:extLst>
          </p:cNvPr>
          <p:cNvGrpSpPr>
            <a:grpSpLocks noChangeAspect="1"/>
          </p:cNvGrpSpPr>
          <p:nvPr/>
        </p:nvGrpSpPr>
        <p:grpSpPr bwMode="auto">
          <a:xfrm>
            <a:off x="4360227" y="2128840"/>
            <a:ext cx="482600" cy="434975"/>
            <a:chOff x="3000" y="1341"/>
            <a:chExt cx="304" cy="274"/>
          </a:xfrm>
        </p:grpSpPr>
        <p:sp>
          <p:nvSpPr>
            <p:cNvPr id="14" name="Freeform 5">
              <a:extLst>
                <a:ext uri="{FF2B5EF4-FFF2-40B4-BE49-F238E27FC236}">
                  <a16:creationId xmlns:a16="http://schemas.microsoft.com/office/drawing/2014/main" id="{3602FDF5-C4FC-4DEB-AACB-92917DF00565}"/>
                </a:ext>
              </a:extLst>
            </p:cNvPr>
            <p:cNvSpPr>
              <a:spLocks/>
            </p:cNvSpPr>
            <p:nvPr/>
          </p:nvSpPr>
          <p:spPr bwMode="auto">
            <a:xfrm>
              <a:off x="3226" y="1362"/>
              <a:ext cx="42" cy="41"/>
            </a:xfrm>
            <a:custGeom>
              <a:avLst/>
              <a:gdLst>
                <a:gd name="T0" fmla="*/ 0 w 55"/>
                <a:gd name="T1" fmla="*/ 55 h 55"/>
                <a:gd name="T2" fmla="*/ 0 w 55"/>
                <a:gd name="T3" fmla="*/ 55 h 55"/>
                <a:gd name="T4" fmla="*/ 55 w 55"/>
                <a:gd name="T5" fmla="*/ 55 h 55"/>
                <a:gd name="T6" fmla="*/ 55 w 55"/>
                <a:gd name="T7" fmla="*/ 0 h 55"/>
                <a:gd name="T8" fmla="*/ 0 w 55"/>
                <a:gd name="T9" fmla="*/ 0 h 55"/>
                <a:gd name="T10" fmla="*/ 0 w 55"/>
                <a:gd name="T11" fmla="*/ 55 h 55"/>
              </a:gdLst>
              <a:ahLst/>
              <a:cxnLst>
                <a:cxn ang="0">
                  <a:pos x="T0" y="T1"/>
                </a:cxn>
                <a:cxn ang="0">
                  <a:pos x="T2" y="T3"/>
                </a:cxn>
                <a:cxn ang="0">
                  <a:pos x="T4" y="T5"/>
                </a:cxn>
                <a:cxn ang="0">
                  <a:pos x="T6" y="T7"/>
                </a:cxn>
                <a:cxn ang="0">
                  <a:pos x="T8" y="T9"/>
                </a:cxn>
                <a:cxn ang="0">
                  <a:pos x="T10" y="T11"/>
                </a:cxn>
              </a:cxnLst>
              <a:rect l="0" t="0" r="r" b="b"/>
              <a:pathLst>
                <a:path w="55" h="55">
                  <a:moveTo>
                    <a:pt x="0" y="55"/>
                  </a:moveTo>
                  <a:lnTo>
                    <a:pt x="0" y="55"/>
                  </a:lnTo>
                  <a:lnTo>
                    <a:pt x="55" y="55"/>
                  </a:lnTo>
                  <a:lnTo>
                    <a:pt x="55"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6">
              <a:extLst>
                <a:ext uri="{FF2B5EF4-FFF2-40B4-BE49-F238E27FC236}">
                  <a16:creationId xmlns:a16="http://schemas.microsoft.com/office/drawing/2014/main" id="{E29E23C4-D4F0-4914-B896-BDE06782C9C4}"/>
                </a:ext>
              </a:extLst>
            </p:cNvPr>
            <p:cNvSpPr>
              <a:spLocks noEditPoints="1"/>
            </p:cNvSpPr>
            <p:nvPr/>
          </p:nvSpPr>
          <p:spPr bwMode="auto">
            <a:xfrm>
              <a:off x="3000" y="1341"/>
              <a:ext cx="304" cy="249"/>
            </a:xfrm>
            <a:custGeom>
              <a:avLst/>
              <a:gdLst>
                <a:gd name="T0" fmla="*/ 110 w 402"/>
                <a:gd name="T1" fmla="*/ 192 h 330"/>
                <a:gd name="T2" fmla="*/ 110 w 402"/>
                <a:gd name="T3" fmla="*/ 192 h 330"/>
                <a:gd name="T4" fmla="*/ 110 w 402"/>
                <a:gd name="T5" fmla="*/ 137 h 330"/>
                <a:gd name="T6" fmla="*/ 27 w 402"/>
                <a:gd name="T7" fmla="*/ 137 h 330"/>
                <a:gd name="T8" fmla="*/ 27 w 402"/>
                <a:gd name="T9" fmla="*/ 55 h 330"/>
                <a:gd name="T10" fmla="*/ 124 w 402"/>
                <a:gd name="T11" fmla="*/ 55 h 330"/>
                <a:gd name="T12" fmla="*/ 144 w 402"/>
                <a:gd name="T13" fmla="*/ 60 h 330"/>
                <a:gd name="T14" fmla="*/ 159 w 402"/>
                <a:gd name="T15" fmla="*/ 75 h 330"/>
                <a:gd name="T16" fmla="*/ 163 w 402"/>
                <a:gd name="T17" fmla="*/ 82 h 330"/>
                <a:gd name="T18" fmla="*/ 166 w 402"/>
                <a:gd name="T19" fmla="*/ 92 h 330"/>
                <a:gd name="T20" fmla="*/ 170 w 402"/>
                <a:gd name="T21" fmla="*/ 103 h 330"/>
                <a:gd name="T22" fmla="*/ 172 w 402"/>
                <a:gd name="T23" fmla="*/ 110 h 330"/>
                <a:gd name="T24" fmla="*/ 187 w 402"/>
                <a:gd name="T25" fmla="*/ 151 h 330"/>
                <a:gd name="T26" fmla="*/ 201 w 402"/>
                <a:gd name="T27" fmla="*/ 192 h 330"/>
                <a:gd name="T28" fmla="*/ 110 w 402"/>
                <a:gd name="T29" fmla="*/ 192 h 330"/>
                <a:gd name="T30" fmla="*/ 275 w 402"/>
                <a:gd name="T31" fmla="*/ 0 h 330"/>
                <a:gd name="T32" fmla="*/ 275 w 402"/>
                <a:gd name="T33" fmla="*/ 0 h 330"/>
                <a:gd name="T34" fmla="*/ 247 w 402"/>
                <a:gd name="T35" fmla="*/ 0 h 330"/>
                <a:gd name="T36" fmla="*/ 247 w 402"/>
                <a:gd name="T37" fmla="*/ 192 h 330"/>
                <a:gd name="T38" fmla="*/ 230 w 402"/>
                <a:gd name="T39" fmla="*/ 192 h 330"/>
                <a:gd name="T40" fmla="*/ 220 w 402"/>
                <a:gd name="T41" fmla="*/ 164 h 330"/>
                <a:gd name="T42" fmla="*/ 210 w 402"/>
                <a:gd name="T43" fmla="*/ 136 h 330"/>
                <a:gd name="T44" fmla="*/ 202 w 402"/>
                <a:gd name="T45" fmla="*/ 111 h 330"/>
                <a:gd name="T46" fmla="*/ 193 w 402"/>
                <a:gd name="T47" fmla="*/ 86 h 330"/>
                <a:gd name="T48" fmla="*/ 188 w 402"/>
                <a:gd name="T49" fmla="*/ 73 h 330"/>
                <a:gd name="T50" fmla="*/ 183 w 402"/>
                <a:gd name="T51" fmla="*/ 62 h 330"/>
                <a:gd name="T52" fmla="*/ 158 w 402"/>
                <a:gd name="T53" fmla="*/ 36 h 330"/>
                <a:gd name="T54" fmla="*/ 124 w 402"/>
                <a:gd name="T55" fmla="*/ 27 h 330"/>
                <a:gd name="T56" fmla="*/ 27 w 402"/>
                <a:gd name="T57" fmla="*/ 27 h 330"/>
                <a:gd name="T58" fmla="*/ 17 w 402"/>
                <a:gd name="T59" fmla="*/ 29 h 330"/>
                <a:gd name="T60" fmla="*/ 8 w 402"/>
                <a:gd name="T61" fmla="*/ 35 h 330"/>
                <a:gd name="T62" fmla="*/ 2 w 402"/>
                <a:gd name="T63" fmla="*/ 44 h 330"/>
                <a:gd name="T64" fmla="*/ 0 w 402"/>
                <a:gd name="T65" fmla="*/ 55 h 330"/>
                <a:gd name="T66" fmla="*/ 0 w 402"/>
                <a:gd name="T67" fmla="*/ 302 h 330"/>
                <a:gd name="T68" fmla="*/ 2 w 402"/>
                <a:gd name="T69" fmla="*/ 314 h 330"/>
                <a:gd name="T70" fmla="*/ 9 w 402"/>
                <a:gd name="T71" fmla="*/ 323 h 330"/>
                <a:gd name="T72" fmla="*/ 14 w 402"/>
                <a:gd name="T73" fmla="*/ 326 h 330"/>
                <a:gd name="T74" fmla="*/ 13 w 402"/>
                <a:gd name="T75" fmla="*/ 316 h 330"/>
                <a:gd name="T76" fmla="*/ 73 w 402"/>
                <a:gd name="T77" fmla="*/ 256 h 330"/>
                <a:gd name="T78" fmla="*/ 133 w 402"/>
                <a:gd name="T79" fmla="*/ 316 h 330"/>
                <a:gd name="T80" fmla="*/ 131 w 402"/>
                <a:gd name="T81" fmla="*/ 330 h 330"/>
                <a:gd name="T82" fmla="*/ 148 w 402"/>
                <a:gd name="T83" fmla="*/ 330 h 330"/>
                <a:gd name="T84" fmla="*/ 146 w 402"/>
                <a:gd name="T85" fmla="*/ 316 h 330"/>
                <a:gd name="T86" fmla="*/ 206 w 402"/>
                <a:gd name="T87" fmla="*/ 256 h 330"/>
                <a:gd name="T88" fmla="*/ 266 w 402"/>
                <a:gd name="T89" fmla="*/ 316 h 330"/>
                <a:gd name="T90" fmla="*/ 265 w 402"/>
                <a:gd name="T91" fmla="*/ 323 h 330"/>
                <a:gd name="T92" fmla="*/ 266 w 402"/>
                <a:gd name="T93" fmla="*/ 323 h 330"/>
                <a:gd name="T94" fmla="*/ 273 w 402"/>
                <a:gd name="T95" fmla="*/ 314 h 330"/>
                <a:gd name="T96" fmla="*/ 275 w 402"/>
                <a:gd name="T97" fmla="*/ 302 h 330"/>
                <a:gd name="T98" fmla="*/ 385 w 402"/>
                <a:gd name="T99" fmla="*/ 302 h 330"/>
                <a:gd name="T100" fmla="*/ 402 w 402"/>
                <a:gd name="T101" fmla="*/ 302 h 330"/>
                <a:gd name="T102" fmla="*/ 402 w 402"/>
                <a:gd name="T103" fmla="*/ 275 h 330"/>
                <a:gd name="T104" fmla="*/ 275 w 402"/>
                <a:gd name="T105" fmla="*/ 275 h 330"/>
                <a:gd name="T106" fmla="*/ 275 w 402"/>
                <a:gd name="T10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2" h="330">
                  <a:moveTo>
                    <a:pt x="110" y="192"/>
                  </a:moveTo>
                  <a:lnTo>
                    <a:pt x="110" y="192"/>
                  </a:lnTo>
                  <a:lnTo>
                    <a:pt x="110" y="137"/>
                  </a:lnTo>
                  <a:lnTo>
                    <a:pt x="27" y="137"/>
                  </a:lnTo>
                  <a:lnTo>
                    <a:pt x="27" y="55"/>
                  </a:lnTo>
                  <a:lnTo>
                    <a:pt x="124" y="55"/>
                  </a:lnTo>
                  <a:cubicBezTo>
                    <a:pt x="131" y="55"/>
                    <a:pt x="138" y="57"/>
                    <a:pt x="144" y="60"/>
                  </a:cubicBezTo>
                  <a:cubicBezTo>
                    <a:pt x="150" y="64"/>
                    <a:pt x="155" y="69"/>
                    <a:pt x="159" y="75"/>
                  </a:cubicBezTo>
                  <a:cubicBezTo>
                    <a:pt x="160" y="77"/>
                    <a:pt x="161" y="79"/>
                    <a:pt x="163" y="82"/>
                  </a:cubicBezTo>
                  <a:cubicBezTo>
                    <a:pt x="164" y="85"/>
                    <a:pt x="165" y="89"/>
                    <a:pt x="166" y="92"/>
                  </a:cubicBezTo>
                  <a:cubicBezTo>
                    <a:pt x="168" y="96"/>
                    <a:pt x="169" y="99"/>
                    <a:pt x="170" y="103"/>
                  </a:cubicBezTo>
                  <a:cubicBezTo>
                    <a:pt x="171" y="106"/>
                    <a:pt x="172" y="108"/>
                    <a:pt x="172" y="110"/>
                  </a:cubicBezTo>
                  <a:cubicBezTo>
                    <a:pt x="177" y="124"/>
                    <a:pt x="182" y="138"/>
                    <a:pt x="187" y="151"/>
                  </a:cubicBezTo>
                  <a:cubicBezTo>
                    <a:pt x="191" y="165"/>
                    <a:pt x="196" y="178"/>
                    <a:pt x="201" y="192"/>
                  </a:cubicBezTo>
                  <a:lnTo>
                    <a:pt x="110" y="192"/>
                  </a:lnTo>
                  <a:close/>
                  <a:moveTo>
                    <a:pt x="275" y="0"/>
                  </a:moveTo>
                  <a:lnTo>
                    <a:pt x="275" y="0"/>
                  </a:lnTo>
                  <a:lnTo>
                    <a:pt x="247" y="0"/>
                  </a:lnTo>
                  <a:lnTo>
                    <a:pt x="247" y="192"/>
                  </a:lnTo>
                  <a:lnTo>
                    <a:pt x="230" y="192"/>
                  </a:lnTo>
                  <a:cubicBezTo>
                    <a:pt x="227" y="183"/>
                    <a:pt x="223" y="173"/>
                    <a:pt x="220" y="164"/>
                  </a:cubicBezTo>
                  <a:cubicBezTo>
                    <a:pt x="217" y="155"/>
                    <a:pt x="214" y="145"/>
                    <a:pt x="210" y="136"/>
                  </a:cubicBezTo>
                  <a:cubicBezTo>
                    <a:pt x="208" y="127"/>
                    <a:pt x="205" y="119"/>
                    <a:pt x="202" y="111"/>
                  </a:cubicBezTo>
                  <a:cubicBezTo>
                    <a:pt x="199" y="102"/>
                    <a:pt x="196" y="94"/>
                    <a:pt x="193" y="86"/>
                  </a:cubicBezTo>
                  <a:cubicBezTo>
                    <a:pt x="191" y="82"/>
                    <a:pt x="190" y="78"/>
                    <a:pt x="188" y="73"/>
                  </a:cubicBezTo>
                  <a:cubicBezTo>
                    <a:pt x="187" y="69"/>
                    <a:pt x="185" y="65"/>
                    <a:pt x="183" y="62"/>
                  </a:cubicBezTo>
                  <a:cubicBezTo>
                    <a:pt x="177" y="51"/>
                    <a:pt x="168" y="43"/>
                    <a:pt x="158" y="36"/>
                  </a:cubicBezTo>
                  <a:cubicBezTo>
                    <a:pt x="148" y="30"/>
                    <a:pt x="136" y="27"/>
                    <a:pt x="124" y="27"/>
                  </a:cubicBezTo>
                  <a:lnTo>
                    <a:pt x="27" y="27"/>
                  </a:lnTo>
                  <a:cubicBezTo>
                    <a:pt x="24" y="27"/>
                    <a:pt x="20" y="28"/>
                    <a:pt x="17" y="29"/>
                  </a:cubicBezTo>
                  <a:cubicBezTo>
                    <a:pt x="13" y="31"/>
                    <a:pt x="11" y="33"/>
                    <a:pt x="8" y="35"/>
                  </a:cubicBezTo>
                  <a:cubicBezTo>
                    <a:pt x="6" y="38"/>
                    <a:pt x="4" y="41"/>
                    <a:pt x="2" y="44"/>
                  </a:cubicBezTo>
                  <a:cubicBezTo>
                    <a:pt x="1" y="47"/>
                    <a:pt x="0" y="51"/>
                    <a:pt x="0" y="55"/>
                  </a:cubicBezTo>
                  <a:lnTo>
                    <a:pt x="0" y="302"/>
                  </a:lnTo>
                  <a:cubicBezTo>
                    <a:pt x="0" y="307"/>
                    <a:pt x="1" y="310"/>
                    <a:pt x="2" y="314"/>
                  </a:cubicBezTo>
                  <a:cubicBezTo>
                    <a:pt x="4" y="317"/>
                    <a:pt x="6" y="320"/>
                    <a:pt x="9" y="323"/>
                  </a:cubicBezTo>
                  <a:cubicBezTo>
                    <a:pt x="10" y="324"/>
                    <a:pt x="12" y="325"/>
                    <a:pt x="14" y="326"/>
                  </a:cubicBezTo>
                  <a:cubicBezTo>
                    <a:pt x="13" y="323"/>
                    <a:pt x="13" y="319"/>
                    <a:pt x="13" y="316"/>
                  </a:cubicBezTo>
                  <a:cubicBezTo>
                    <a:pt x="13" y="283"/>
                    <a:pt x="40" y="256"/>
                    <a:pt x="73" y="256"/>
                  </a:cubicBezTo>
                  <a:cubicBezTo>
                    <a:pt x="106" y="256"/>
                    <a:pt x="133" y="283"/>
                    <a:pt x="133" y="316"/>
                  </a:cubicBezTo>
                  <a:cubicBezTo>
                    <a:pt x="133" y="321"/>
                    <a:pt x="132" y="325"/>
                    <a:pt x="131" y="330"/>
                  </a:cubicBezTo>
                  <a:lnTo>
                    <a:pt x="148" y="330"/>
                  </a:lnTo>
                  <a:cubicBezTo>
                    <a:pt x="147" y="325"/>
                    <a:pt x="146" y="321"/>
                    <a:pt x="146" y="316"/>
                  </a:cubicBezTo>
                  <a:cubicBezTo>
                    <a:pt x="146" y="283"/>
                    <a:pt x="173" y="256"/>
                    <a:pt x="206" y="256"/>
                  </a:cubicBezTo>
                  <a:cubicBezTo>
                    <a:pt x="239" y="256"/>
                    <a:pt x="266" y="283"/>
                    <a:pt x="266" y="316"/>
                  </a:cubicBezTo>
                  <a:cubicBezTo>
                    <a:pt x="266" y="318"/>
                    <a:pt x="266" y="321"/>
                    <a:pt x="265" y="323"/>
                  </a:cubicBezTo>
                  <a:cubicBezTo>
                    <a:pt x="266" y="323"/>
                    <a:pt x="266" y="323"/>
                    <a:pt x="266" y="323"/>
                  </a:cubicBezTo>
                  <a:cubicBezTo>
                    <a:pt x="269" y="320"/>
                    <a:pt x="271" y="317"/>
                    <a:pt x="273" y="314"/>
                  </a:cubicBezTo>
                  <a:cubicBezTo>
                    <a:pt x="274" y="310"/>
                    <a:pt x="275" y="307"/>
                    <a:pt x="275" y="302"/>
                  </a:cubicBezTo>
                  <a:lnTo>
                    <a:pt x="385" y="302"/>
                  </a:lnTo>
                  <a:lnTo>
                    <a:pt x="402" y="302"/>
                  </a:lnTo>
                  <a:lnTo>
                    <a:pt x="402" y="275"/>
                  </a:lnTo>
                  <a:lnTo>
                    <a:pt x="275" y="275"/>
                  </a:lnTo>
                  <a:lnTo>
                    <a:pt x="275"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7">
              <a:extLst>
                <a:ext uri="{FF2B5EF4-FFF2-40B4-BE49-F238E27FC236}">
                  <a16:creationId xmlns:a16="http://schemas.microsoft.com/office/drawing/2014/main" id="{93183E72-3E38-4EDE-AE80-637D91F6C7DB}"/>
                </a:ext>
              </a:extLst>
            </p:cNvPr>
            <p:cNvSpPr>
              <a:spLocks/>
            </p:cNvSpPr>
            <p:nvPr/>
          </p:nvSpPr>
          <p:spPr bwMode="auto">
            <a:xfrm>
              <a:off x="3226" y="1424"/>
              <a:ext cx="42" cy="42"/>
            </a:xfrm>
            <a:custGeom>
              <a:avLst/>
              <a:gdLst>
                <a:gd name="T0" fmla="*/ 0 w 55"/>
                <a:gd name="T1" fmla="*/ 55 h 55"/>
                <a:gd name="T2" fmla="*/ 0 w 55"/>
                <a:gd name="T3" fmla="*/ 55 h 55"/>
                <a:gd name="T4" fmla="*/ 55 w 55"/>
                <a:gd name="T5" fmla="*/ 55 h 55"/>
                <a:gd name="T6" fmla="*/ 55 w 55"/>
                <a:gd name="T7" fmla="*/ 0 h 55"/>
                <a:gd name="T8" fmla="*/ 0 w 55"/>
                <a:gd name="T9" fmla="*/ 0 h 55"/>
                <a:gd name="T10" fmla="*/ 0 w 55"/>
                <a:gd name="T11" fmla="*/ 55 h 55"/>
              </a:gdLst>
              <a:ahLst/>
              <a:cxnLst>
                <a:cxn ang="0">
                  <a:pos x="T0" y="T1"/>
                </a:cxn>
                <a:cxn ang="0">
                  <a:pos x="T2" y="T3"/>
                </a:cxn>
                <a:cxn ang="0">
                  <a:pos x="T4" y="T5"/>
                </a:cxn>
                <a:cxn ang="0">
                  <a:pos x="T6" y="T7"/>
                </a:cxn>
                <a:cxn ang="0">
                  <a:pos x="T8" y="T9"/>
                </a:cxn>
                <a:cxn ang="0">
                  <a:pos x="T10" y="T11"/>
                </a:cxn>
              </a:cxnLst>
              <a:rect l="0" t="0" r="r" b="b"/>
              <a:pathLst>
                <a:path w="55" h="55">
                  <a:moveTo>
                    <a:pt x="0" y="55"/>
                  </a:moveTo>
                  <a:lnTo>
                    <a:pt x="0" y="55"/>
                  </a:lnTo>
                  <a:lnTo>
                    <a:pt x="55" y="55"/>
                  </a:lnTo>
                  <a:lnTo>
                    <a:pt x="55"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8">
              <a:extLst>
                <a:ext uri="{FF2B5EF4-FFF2-40B4-BE49-F238E27FC236}">
                  <a16:creationId xmlns:a16="http://schemas.microsoft.com/office/drawing/2014/main" id="{02A14054-7A6B-4F22-8877-B55E9DE89434}"/>
                </a:ext>
              </a:extLst>
            </p:cNvPr>
            <p:cNvSpPr>
              <a:spLocks/>
            </p:cNvSpPr>
            <p:nvPr/>
          </p:nvSpPr>
          <p:spPr bwMode="auto">
            <a:xfrm>
              <a:off x="3226" y="1486"/>
              <a:ext cx="75" cy="42"/>
            </a:xfrm>
            <a:custGeom>
              <a:avLst/>
              <a:gdLst>
                <a:gd name="T0" fmla="*/ 0 w 99"/>
                <a:gd name="T1" fmla="*/ 55 h 55"/>
                <a:gd name="T2" fmla="*/ 0 w 99"/>
                <a:gd name="T3" fmla="*/ 55 h 55"/>
                <a:gd name="T4" fmla="*/ 55 w 99"/>
                <a:gd name="T5" fmla="*/ 55 h 55"/>
                <a:gd name="T6" fmla="*/ 99 w 99"/>
                <a:gd name="T7" fmla="*/ 55 h 55"/>
                <a:gd name="T8" fmla="*/ 99 w 99"/>
                <a:gd name="T9" fmla="*/ 0 h 55"/>
                <a:gd name="T10" fmla="*/ 0 w 99"/>
                <a:gd name="T11" fmla="*/ 0 h 55"/>
                <a:gd name="T12" fmla="*/ 0 w 99"/>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99" h="55">
                  <a:moveTo>
                    <a:pt x="0" y="55"/>
                  </a:moveTo>
                  <a:lnTo>
                    <a:pt x="0" y="55"/>
                  </a:lnTo>
                  <a:lnTo>
                    <a:pt x="55" y="55"/>
                  </a:lnTo>
                  <a:lnTo>
                    <a:pt x="99" y="55"/>
                  </a:lnTo>
                  <a:lnTo>
                    <a:pt x="99"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9">
              <a:extLst>
                <a:ext uri="{FF2B5EF4-FFF2-40B4-BE49-F238E27FC236}">
                  <a16:creationId xmlns:a16="http://schemas.microsoft.com/office/drawing/2014/main" id="{DE753D82-D063-4C9E-A7AB-B45254EA12AD}"/>
                </a:ext>
              </a:extLst>
            </p:cNvPr>
            <p:cNvSpPr>
              <a:spLocks noEditPoints="1"/>
            </p:cNvSpPr>
            <p:nvPr/>
          </p:nvSpPr>
          <p:spPr bwMode="auto">
            <a:xfrm>
              <a:off x="3020" y="1544"/>
              <a:ext cx="70" cy="71"/>
            </a:xfrm>
            <a:custGeom>
              <a:avLst/>
              <a:gdLst>
                <a:gd name="T0" fmla="*/ 47 w 93"/>
                <a:gd name="T1" fmla="*/ 67 h 94"/>
                <a:gd name="T2" fmla="*/ 47 w 93"/>
                <a:gd name="T3" fmla="*/ 67 h 94"/>
                <a:gd name="T4" fmla="*/ 27 w 93"/>
                <a:gd name="T5" fmla="*/ 47 h 94"/>
                <a:gd name="T6" fmla="*/ 47 w 93"/>
                <a:gd name="T7" fmla="*/ 27 h 94"/>
                <a:gd name="T8" fmla="*/ 67 w 93"/>
                <a:gd name="T9" fmla="*/ 47 h 94"/>
                <a:gd name="T10" fmla="*/ 47 w 93"/>
                <a:gd name="T11" fmla="*/ 67 h 94"/>
                <a:gd name="T12" fmla="*/ 47 w 93"/>
                <a:gd name="T13" fmla="*/ 0 h 94"/>
                <a:gd name="T14" fmla="*/ 47 w 93"/>
                <a:gd name="T15" fmla="*/ 0 h 94"/>
                <a:gd name="T16" fmla="*/ 0 w 93"/>
                <a:gd name="T17" fmla="*/ 47 h 94"/>
                <a:gd name="T18" fmla="*/ 2 w 93"/>
                <a:gd name="T19" fmla="*/ 61 h 94"/>
                <a:gd name="T20" fmla="*/ 47 w 93"/>
                <a:gd name="T21" fmla="*/ 94 h 94"/>
                <a:gd name="T22" fmla="*/ 91 w 93"/>
                <a:gd name="T23" fmla="*/ 61 h 94"/>
                <a:gd name="T24" fmla="*/ 93 w 93"/>
                <a:gd name="T25" fmla="*/ 47 h 94"/>
                <a:gd name="T26" fmla="*/ 47 w 93"/>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94">
                  <a:moveTo>
                    <a:pt x="47" y="67"/>
                  </a:moveTo>
                  <a:lnTo>
                    <a:pt x="47" y="67"/>
                  </a:lnTo>
                  <a:cubicBezTo>
                    <a:pt x="36" y="67"/>
                    <a:pt x="27" y="58"/>
                    <a:pt x="27" y="47"/>
                  </a:cubicBezTo>
                  <a:cubicBezTo>
                    <a:pt x="27" y="36"/>
                    <a:pt x="36" y="27"/>
                    <a:pt x="47" y="27"/>
                  </a:cubicBezTo>
                  <a:cubicBezTo>
                    <a:pt x="58" y="27"/>
                    <a:pt x="67" y="36"/>
                    <a:pt x="67" y="47"/>
                  </a:cubicBezTo>
                  <a:cubicBezTo>
                    <a:pt x="67" y="58"/>
                    <a:pt x="58" y="67"/>
                    <a:pt x="47" y="67"/>
                  </a:cubicBezTo>
                  <a:close/>
                  <a:moveTo>
                    <a:pt x="47" y="0"/>
                  </a:moveTo>
                  <a:lnTo>
                    <a:pt x="47" y="0"/>
                  </a:lnTo>
                  <a:cubicBezTo>
                    <a:pt x="21" y="0"/>
                    <a:pt x="0" y="21"/>
                    <a:pt x="0" y="47"/>
                  </a:cubicBezTo>
                  <a:cubicBezTo>
                    <a:pt x="0" y="52"/>
                    <a:pt x="1" y="56"/>
                    <a:pt x="2" y="61"/>
                  </a:cubicBezTo>
                  <a:cubicBezTo>
                    <a:pt x="8" y="80"/>
                    <a:pt x="26" y="94"/>
                    <a:pt x="47" y="94"/>
                  </a:cubicBezTo>
                  <a:cubicBezTo>
                    <a:pt x="68" y="94"/>
                    <a:pt x="85" y="80"/>
                    <a:pt x="91" y="61"/>
                  </a:cubicBezTo>
                  <a:cubicBezTo>
                    <a:pt x="93" y="56"/>
                    <a:pt x="93" y="52"/>
                    <a:pt x="93" y="47"/>
                  </a:cubicBezTo>
                  <a:cubicBezTo>
                    <a:pt x="93" y="21"/>
                    <a:pt x="73" y="0"/>
                    <a:pt x="47"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10">
              <a:extLst>
                <a:ext uri="{FF2B5EF4-FFF2-40B4-BE49-F238E27FC236}">
                  <a16:creationId xmlns:a16="http://schemas.microsoft.com/office/drawing/2014/main" id="{F3AAB9B8-E4FB-4D74-AEC5-164D3CA8C79E}"/>
                </a:ext>
              </a:extLst>
            </p:cNvPr>
            <p:cNvSpPr>
              <a:spLocks noEditPoints="1"/>
            </p:cNvSpPr>
            <p:nvPr/>
          </p:nvSpPr>
          <p:spPr bwMode="auto">
            <a:xfrm>
              <a:off x="3120" y="1544"/>
              <a:ext cx="72" cy="71"/>
            </a:xfrm>
            <a:custGeom>
              <a:avLst/>
              <a:gdLst>
                <a:gd name="T0" fmla="*/ 47 w 94"/>
                <a:gd name="T1" fmla="*/ 67 h 94"/>
                <a:gd name="T2" fmla="*/ 47 w 94"/>
                <a:gd name="T3" fmla="*/ 67 h 94"/>
                <a:gd name="T4" fmla="*/ 27 w 94"/>
                <a:gd name="T5" fmla="*/ 47 h 94"/>
                <a:gd name="T6" fmla="*/ 47 w 94"/>
                <a:gd name="T7" fmla="*/ 27 h 94"/>
                <a:gd name="T8" fmla="*/ 67 w 94"/>
                <a:gd name="T9" fmla="*/ 47 h 94"/>
                <a:gd name="T10" fmla="*/ 47 w 94"/>
                <a:gd name="T11" fmla="*/ 67 h 94"/>
                <a:gd name="T12" fmla="*/ 47 w 94"/>
                <a:gd name="T13" fmla="*/ 0 h 94"/>
                <a:gd name="T14" fmla="*/ 47 w 94"/>
                <a:gd name="T15" fmla="*/ 0 h 94"/>
                <a:gd name="T16" fmla="*/ 0 w 94"/>
                <a:gd name="T17" fmla="*/ 47 h 94"/>
                <a:gd name="T18" fmla="*/ 3 w 94"/>
                <a:gd name="T19" fmla="*/ 61 h 94"/>
                <a:gd name="T20" fmla="*/ 47 w 94"/>
                <a:gd name="T21" fmla="*/ 94 h 94"/>
                <a:gd name="T22" fmla="*/ 92 w 94"/>
                <a:gd name="T23" fmla="*/ 60 h 94"/>
                <a:gd name="T24" fmla="*/ 94 w 94"/>
                <a:gd name="T25" fmla="*/ 47 h 94"/>
                <a:gd name="T26" fmla="*/ 47 w 94"/>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94">
                  <a:moveTo>
                    <a:pt x="47" y="67"/>
                  </a:moveTo>
                  <a:lnTo>
                    <a:pt x="47" y="67"/>
                  </a:lnTo>
                  <a:cubicBezTo>
                    <a:pt x="36" y="67"/>
                    <a:pt x="27" y="58"/>
                    <a:pt x="27" y="47"/>
                  </a:cubicBezTo>
                  <a:cubicBezTo>
                    <a:pt x="27" y="36"/>
                    <a:pt x="36" y="27"/>
                    <a:pt x="47" y="27"/>
                  </a:cubicBezTo>
                  <a:cubicBezTo>
                    <a:pt x="58" y="27"/>
                    <a:pt x="67" y="36"/>
                    <a:pt x="67" y="47"/>
                  </a:cubicBezTo>
                  <a:cubicBezTo>
                    <a:pt x="67" y="58"/>
                    <a:pt x="58" y="67"/>
                    <a:pt x="47" y="67"/>
                  </a:cubicBezTo>
                  <a:close/>
                  <a:moveTo>
                    <a:pt x="47" y="0"/>
                  </a:moveTo>
                  <a:lnTo>
                    <a:pt x="47" y="0"/>
                  </a:lnTo>
                  <a:cubicBezTo>
                    <a:pt x="21" y="0"/>
                    <a:pt x="0" y="21"/>
                    <a:pt x="0" y="47"/>
                  </a:cubicBezTo>
                  <a:cubicBezTo>
                    <a:pt x="0" y="52"/>
                    <a:pt x="1" y="56"/>
                    <a:pt x="3" y="61"/>
                  </a:cubicBezTo>
                  <a:cubicBezTo>
                    <a:pt x="9" y="80"/>
                    <a:pt x="26" y="94"/>
                    <a:pt x="47" y="94"/>
                  </a:cubicBezTo>
                  <a:cubicBezTo>
                    <a:pt x="68" y="94"/>
                    <a:pt x="86" y="80"/>
                    <a:pt x="92" y="60"/>
                  </a:cubicBezTo>
                  <a:cubicBezTo>
                    <a:pt x="93" y="56"/>
                    <a:pt x="94" y="52"/>
                    <a:pt x="94" y="47"/>
                  </a:cubicBezTo>
                  <a:cubicBezTo>
                    <a:pt x="94" y="21"/>
                    <a:pt x="73" y="0"/>
                    <a:pt x="47"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9" name="Group 13">
            <a:extLst>
              <a:ext uri="{FF2B5EF4-FFF2-40B4-BE49-F238E27FC236}">
                <a16:creationId xmlns:a16="http://schemas.microsoft.com/office/drawing/2014/main" id="{8A12E2A8-5514-42E0-B8F9-3CC99FB3A5E1}"/>
              </a:ext>
              <a:ext uri="{C183D7F6-B498-43B3-948B-1728B52AA6E4}">
                <adec:decorative xmlns:adec="http://schemas.microsoft.com/office/drawing/2017/decorative" val="1"/>
              </a:ext>
            </a:extLst>
          </p:cNvPr>
          <p:cNvGrpSpPr>
            <a:grpSpLocks noChangeAspect="1"/>
          </p:cNvGrpSpPr>
          <p:nvPr/>
        </p:nvGrpSpPr>
        <p:grpSpPr bwMode="auto">
          <a:xfrm>
            <a:off x="8131493" y="2108977"/>
            <a:ext cx="447675" cy="417513"/>
            <a:chOff x="1265" y="718"/>
            <a:chExt cx="282" cy="263"/>
          </a:xfrm>
        </p:grpSpPr>
        <p:sp>
          <p:nvSpPr>
            <p:cNvPr id="31" name="Freeform 14">
              <a:extLst>
                <a:ext uri="{FF2B5EF4-FFF2-40B4-BE49-F238E27FC236}">
                  <a16:creationId xmlns:a16="http://schemas.microsoft.com/office/drawing/2014/main" id="{3DAF2FD0-ECD4-48C5-AC7C-6E28B4A6727C}"/>
                </a:ext>
              </a:extLst>
            </p:cNvPr>
            <p:cNvSpPr>
              <a:spLocks/>
            </p:cNvSpPr>
            <p:nvPr/>
          </p:nvSpPr>
          <p:spPr bwMode="auto">
            <a:xfrm>
              <a:off x="1467" y="718"/>
              <a:ext cx="80" cy="263"/>
            </a:xfrm>
            <a:custGeom>
              <a:avLst/>
              <a:gdLst>
                <a:gd name="T0" fmla="*/ 0 w 106"/>
                <a:gd name="T1" fmla="*/ 214 h 347"/>
                <a:gd name="T2" fmla="*/ 0 w 106"/>
                <a:gd name="T3" fmla="*/ 214 h 347"/>
                <a:gd name="T4" fmla="*/ 0 w 106"/>
                <a:gd name="T5" fmla="*/ 240 h 347"/>
                <a:gd name="T6" fmla="*/ 53 w 106"/>
                <a:gd name="T7" fmla="*/ 240 h 347"/>
                <a:gd name="T8" fmla="*/ 53 w 106"/>
                <a:gd name="T9" fmla="*/ 267 h 347"/>
                <a:gd name="T10" fmla="*/ 19 w 106"/>
                <a:gd name="T11" fmla="*/ 267 h 347"/>
                <a:gd name="T12" fmla="*/ 45 w 106"/>
                <a:gd name="T13" fmla="*/ 294 h 347"/>
                <a:gd name="T14" fmla="*/ 46 w 106"/>
                <a:gd name="T15" fmla="*/ 294 h 347"/>
                <a:gd name="T16" fmla="*/ 45 w 106"/>
                <a:gd name="T17" fmla="*/ 293 h 347"/>
                <a:gd name="T18" fmla="*/ 80 w 106"/>
                <a:gd name="T19" fmla="*/ 293 h 347"/>
                <a:gd name="T20" fmla="*/ 80 w 106"/>
                <a:gd name="T21" fmla="*/ 294 h 347"/>
                <a:gd name="T22" fmla="*/ 80 w 106"/>
                <a:gd name="T23" fmla="*/ 320 h 347"/>
                <a:gd name="T24" fmla="*/ 80 w 106"/>
                <a:gd name="T25" fmla="*/ 320 h 347"/>
                <a:gd name="T26" fmla="*/ 72 w 106"/>
                <a:gd name="T27" fmla="*/ 320 h 347"/>
                <a:gd name="T28" fmla="*/ 99 w 106"/>
                <a:gd name="T29" fmla="*/ 347 h 347"/>
                <a:gd name="T30" fmla="*/ 106 w 106"/>
                <a:gd name="T31" fmla="*/ 347 h 347"/>
                <a:gd name="T32" fmla="*/ 106 w 106"/>
                <a:gd name="T33" fmla="*/ 0 h 347"/>
                <a:gd name="T34" fmla="*/ 0 w 106"/>
                <a:gd name="T35" fmla="*/ 0 h 347"/>
                <a:gd name="T36" fmla="*/ 0 w 106"/>
                <a:gd name="T37" fmla="*/ 27 h 347"/>
                <a:gd name="T38" fmla="*/ 53 w 106"/>
                <a:gd name="T39" fmla="*/ 27 h 347"/>
                <a:gd name="T40" fmla="*/ 53 w 106"/>
                <a:gd name="T41" fmla="*/ 54 h 347"/>
                <a:gd name="T42" fmla="*/ 0 w 106"/>
                <a:gd name="T43" fmla="*/ 54 h 347"/>
                <a:gd name="T44" fmla="*/ 0 w 106"/>
                <a:gd name="T45" fmla="*/ 80 h 347"/>
                <a:gd name="T46" fmla="*/ 53 w 106"/>
                <a:gd name="T47" fmla="*/ 80 h 347"/>
                <a:gd name="T48" fmla="*/ 53 w 106"/>
                <a:gd name="T49" fmla="*/ 107 h 347"/>
                <a:gd name="T50" fmla="*/ 0 w 106"/>
                <a:gd name="T51" fmla="*/ 107 h 347"/>
                <a:gd name="T52" fmla="*/ 0 w 106"/>
                <a:gd name="T53" fmla="*/ 134 h 347"/>
                <a:gd name="T54" fmla="*/ 80 w 106"/>
                <a:gd name="T55" fmla="*/ 134 h 347"/>
                <a:gd name="T56" fmla="*/ 80 w 106"/>
                <a:gd name="T57" fmla="*/ 160 h 347"/>
                <a:gd name="T58" fmla="*/ 0 w 106"/>
                <a:gd name="T59" fmla="*/ 160 h 347"/>
                <a:gd name="T60" fmla="*/ 0 w 106"/>
                <a:gd name="T61" fmla="*/ 187 h 347"/>
                <a:gd name="T62" fmla="*/ 53 w 106"/>
                <a:gd name="T63" fmla="*/ 187 h 347"/>
                <a:gd name="T64" fmla="*/ 53 w 106"/>
                <a:gd name="T65" fmla="*/ 214 h 347"/>
                <a:gd name="T66" fmla="*/ 0 w 106"/>
                <a:gd name="T67" fmla="*/ 21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347">
                  <a:moveTo>
                    <a:pt x="0" y="214"/>
                  </a:moveTo>
                  <a:lnTo>
                    <a:pt x="0" y="214"/>
                  </a:lnTo>
                  <a:lnTo>
                    <a:pt x="0" y="240"/>
                  </a:lnTo>
                  <a:lnTo>
                    <a:pt x="53" y="240"/>
                  </a:lnTo>
                  <a:lnTo>
                    <a:pt x="53" y="267"/>
                  </a:lnTo>
                  <a:lnTo>
                    <a:pt x="19" y="267"/>
                  </a:lnTo>
                  <a:lnTo>
                    <a:pt x="45" y="294"/>
                  </a:lnTo>
                  <a:lnTo>
                    <a:pt x="46" y="294"/>
                  </a:lnTo>
                  <a:lnTo>
                    <a:pt x="45" y="293"/>
                  </a:lnTo>
                  <a:lnTo>
                    <a:pt x="80" y="293"/>
                  </a:lnTo>
                  <a:lnTo>
                    <a:pt x="80" y="294"/>
                  </a:lnTo>
                  <a:lnTo>
                    <a:pt x="80" y="320"/>
                  </a:lnTo>
                  <a:lnTo>
                    <a:pt x="80" y="320"/>
                  </a:lnTo>
                  <a:lnTo>
                    <a:pt x="72" y="320"/>
                  </a:lnTo>
                  <a:lnTo>
                    <a:pt x="99" y="347"/>
                  </a:lnTo>
                  <a:lnTo>
                    <a:pt x="106" y="347"/>
                  </a:lnTo>
                  <a:lnTo>
                    <a:pt x="106" y="0"/>
                  </a:lnTo>
                  <a:lnTo>
                    <a:pt x="0" y="0"/>
                  </a:lnTo>
                  <a:lnTo>
                    <a:pt x="0" y="27"/>
                  </a:lnTo>
                  <a:lnTo>
                    <a:pt x="53" y="27"/>
                  </a:lnTo>
                  <a:lnTo>
                    <a:pt x="53" y="54"/>
                  </a:lnTo>
                  <a:lnTo>
                    <a:pt x="0" y="54"/>
                  </a:lnTo>
                  <a:lnTo>
                    <a:pt x="0" y="80"/>
                  </a:lnTo>
                  <a:lnTo>
                    <a:pt x="53" y="80"/>
                  </a:lnTo>
                  <a:lnTo>
                    <a:pt x="53" y="107"/>
                  </a:lnTo>
                  <a:lnTo>
                    <a:pt x="0" y="107"/>
                  </a:lnTo>
                  <a:lnTo>
                    <a:pt x="0" y="134"/>
                  </a:lnTo>
                  <a:lnTo>
                    <a:pt x="80" y="134"/>
                  </a:lnTo>
                  <a:lnTo>
                    <a:pt x="80" y="160"/>
                  </a:lnTo>
                  <a:lnTo>
                    <a:pt x="0" y="160"/>
                  </a:lnTo>
                  <a:lnTo>
                    <a:pt x="0" y="187"/>
                  </a:lnTo>
                  <a:lnTo>
                    <a:pt x="53" y="187"/>
                  </a:lnTo>
                  <a:lnTo>
                    <a:pt x="53" y="214"/>
                  </a:lnTo>
                  <a:lnTo>
                    <a:pt x="0" y="214"/>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15">
              <a:extLst>
                <a:ext uri="{FF2B5EF4-FFF2-40B4-BE49-F238E27FC236}">
                  <a16:creationId xmlns:a16="http://schemas.microsoft.com/office/drawing/2014/main" id="{3A8BE68F-50E4-41C0-BB55-32610EA0066B}"/>
                </a:ext>
              </a:extLst>
            </p:cNvPr>
            <p:cNvSpPr>
              <a:spLocks noEditPoints="1"/>
            </p:cNvSpPr>
            <p:nvPr/>
          </p:nvSpPr>
          <p:spPr bwMode="auto">
            <a:xfrm>
              <a:off x="1265" y="733"/>
              <a:ext cx="248" cy="248"/>
            </a:xfrm>
            <a:custGeom>
              <a:avLst/>
              <a:gdLst>
                <a:gd name="T0" fmla="*/ 54 w 328"/>
                <a:gd name="T1" fmla="*/ 149 h 328"/>
                <a:gd name="T2" fmla="*/ 54 w 328"/>
                <a:gd name="T3" fmla="*/ 149 h 328"/>
                <a:gd name="T4" fmla="*/ 179 w 328"/>
                <a:gd name="T5" fmla="*/ 275 h 328"/>
                <a:gd name="T6" fmla="*/ 54 w 328"/>
                <a:gd name="T7" fmla="*/ 275 h 328"/>
                <a:gd name="T8" fmla="*/ 54 w 328"/>
                <a:gd name="T9" fmla="*/ 149 h 328"/>
                <a:gd name="T10" fmla="*/ 0 w 328"/>
                <a:gd name="T11" fmla="*/ 328 h 328"/>
                <a:gd name="T12" fmla="*/ 0 w 328"/>
                <a:gd name="T13" fmla="*/ 328 h 328"/>
                <a:gd name="T14" fmla="*/ 328 w 328"/>
                <a:gd name="T15" fmla="*/ 328 h 328"/>
                <a:gd name="T16" fmla="*/ 0 w 328"/>
                <a:gd name="T17" fmla="*/ 0 h 328"/>
                <a:gd name="T18" fmla="*/ 0 w 328"/>
                <a:gd name="T1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 h="328">
                  <a:moveTo>
                    <a:pt x="54" y="149"/>
                  </a:moveTo>
                  <a:lnTo>
                    <a:pt x="54" y="149"/>
                  </a:lnTo>
                  <a:lnTo>
                    <a:pt x="179" y="275"/>
                  </a:lnTo>
                  <a:lnTo>
                    <a:pt x="54" y="275"/>
                  </a:lnTo>
                  <a:lnTo>
                    <a:pt x="54" y="149"/>
                  </a:lnTo>
                  <a:close/>
                  <a:moveTo>
                    <a:pt x="0" y="328"/>
                  </a:moveTo>
                  <a:lnTo>
                    <a:pt x="0" y="328"/>
                  </a:lnTo>
                  <a:lnTo>
                    <a:pt x="328" y="328"/>
                  </a:lnTo>
                  <a:lnTo>
                    <a:pt x="0" y="0"/>
                  </a:lnTo>
                  <a:lnTo>
                    <a:pt x="0" y="328"/>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16">
              <a:extLst>
                <a:ext uri="{FF2B5EF4-FFF2-40B4-BE49-F238E27FC236}">
                  <a16:creationId xmlns:a16="http://schemas.microsoft.com/office/drawing/2014/main" id="{4B1013EB-22BB-49E0-BA86-4A1864C55310}"/>
                </a:ext>
              </a:extLst>
            </p:cNvPr>
            <p:cNvSpPr>
              <a:spLocks/>
            </p:cNvSpPr>
            <p:nvPr/>
          </p:nvSpPr>
          <p:spPr bwMode="auto">
            <a:xfrm>
              <a:off x="1467" y="820"/>
              <a:ext cx="60" cy="19"/>
            </a:xfrm>
            <a:custGeom>
              <a:avLst/>
              <a:gdLst>
                <a:gd name="T0" fmla="*/ 80 w 80"/>
                <a:gd name="T1" fmla="*/ 0 h 26"/>
                <a:gd name="T2" fmla="*/ 80 w 80"/>
                <a:gd name="T3" fmla="*/ 0 h 26"/>
                <a:gd name="T4" fmla="*/ 0 w 80"/>
                <a:gd name="T5" fmla="*/ 0 h 26"/>
                <a:gd name="T6" fmla="*/ 0 w 80"/>
                <a:gd name="T7" fmla="*/ 26 h 26"/>
                <a:gd name="T8" fmla="*/ 80 w 80"/>
                <a:gd name="T9" fmla="*/ 26 h 26"/>
                <a:gd name="T10" fmla="*/ 80 w 80"/>
                <a:gd name="T11" fmla="*/ 0 h 26"/>
              </a:gdLst>
              <a:ahLst/>
              <a:cxnLst>
                <a:cxn ang="0">
                  <a:pos x="T0" y="T1"/>
                </a:cxn>
                <a:cxn ang="0">
                  <a:pos x="T2" y="T3"/>
                </a:cxn>
                <a:cxn ang="0">
                  <a:pos x="T4" y="T5"/>
                </a:cxn>
                <a:cxn ang="0">
                  <a:pos x="T6" y="T7"/>
                </a:cxn>
                <a:cxn ang="0">
                  <a:pos x="T8" y="T9"/>
                </a:cxn>
                <a:cxn ang="0">
                  <a:pos x="T10" y="T11"/>
                </a:cxn>
              </a:cxnLst>
              <a:rect l="0" t="0" r="r" b="b"/>
              <a:pathLst>
                <a:path w="80" h="26">
                  <a:moveTo>
                    <a:pt x="80" y="0"/>
                  </a:moveTo>
                  <a:lnTo>
                    <a:pt x="80" y="0"/>
                  </a:lnTo>
                  <a:lnTo>
                    <a:pt x="0" y="0"/>
                  </a:lnTo>
                  <a:lnTo>
                    <a:pt x="0" y="26"/>
                  </a:lnTo>
                  <a:lnTo>
                    <a:pt x="80" y="26"/>
                  </a:lnTo>
                  <a:lnTo>
                    <a:pt x="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17">
              <a:extLst>
                <a:ext uri="{FF2B5EF4-FFF2-40B4-BE49-F238E27FC236}">
                  <a16:creationId xmlns:a16="http://schemas.microsoft.com/office/drawing/2014/main" id="{FA954EFC-E2AF-4E26-AF68-97D04B056F74}"/>
                </a:ext>
              </a:extLst>
            </p:cNvPr>
            <p:cNvSpPr>
              <a:spLocks/>
            </p:cNvSpPr>
            <p:nvPr/>
          </p:nvSpPr>
          <p:spPr bwMode="auto">
            <a:xfrm>
              <a:off x="1502" y="941"/>
              <a:ext cx="25" cy="19"/>
            </a:xfrm>
            <a:custGeom>
              <a:avLst/>
              <a:gdLst>
                <a:gd name="T0" fmla="*/ 0 w 34"/>
                <a:gd name="T1" fmla="*/ 0 h 26"/>
                <a:gd name="T2" fmla="*/ 0 w 34"/>
                <a:gd name="T3" fmla="*/ 0 h 26"/>
                <a:gd name="T4" fmla="*/ 25 w 34"/>
                <a:gd name="T5" fmla="*/ 26 h 26"/>
                <a:gd name="T6" fmla="*/ 34 w 34"/>
                <a:gd name="T7" fmla="*/ 26 h 26"/>
                <a:gd name="T8" fmla="*/ 34 w 34"/>
                <a:gd name="T9" fmla="*/ 0 h 26"/>
                <a:gd name="T10" fmla="*/ 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0" y="0"/>
                  </a:moveTo>
                  <a:lnTo>
                    <a:pt x="0" y="0"/>
                  </a:lnTo>
                  <a:lnTo>
                    <a:pt x="25" y="26"/>
                  </a:lnTo>
                  <a:lnTo>
                    <a:pt x="34" y="26"/>
                  </a:lnTo>
                  <a:lnTo>
                    <a:pt x="34" y="0"/>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18">
              <a:extLst>
                <a:ext uri="{FF2B5EF4-FFF2-40B4-BE49-F238E27FC236}">
                  <a16:creationId xmlns:a16="http://schemas.microsoft.com/office/drawing/2014/main" id="{2C4C9456-32FE-48D9-9245-4C53433F97F9}"/>
                </a:ext>
              </a:extLst>
            </p:cNvPr>
            <p:cNvSpPr>
              <a:spLocks/>
            </p:cNvSpPr>
            <p:nvPr/>
          </p:nvSpPr>
          <p:spPr bwMode="auto">
            <a:xfrm>
              <a:off x="1501" y="940"/>
              <a:ext cx="26" cy="0"/>
            </a:xfrm>
            <a:custGeom>
              <a:avLst/>
              <a:gdLst>
                <a:gd name="T0" fmla="*/ 0 w 35"/>
                <a:gd name="T1" fmla="*/ 0 w 35"/>
                <a:gd name="T2" fmla="*/ 1 w 35"/>
                <a:gd name="T3" fmla="*/ 35 w 35"/>
                <a:gd name="T4" fmla="*/ 35 w 35"/>
                <a:gd name="T5" fmla="*/ 0 w 35"/>
              </a:gdLst>
              <a:ahLst/>
              <a:cxnLst>
                <a:cxn ang="0">
                  <a:pos x="T0" y="0"/>
                </a:cxn>
                <a:cxn ang="0">
                  <a:pos x="T1" y="0"/>
                </a:cxn>
                <a:cxn ang="0">
                  <a:pos x="T2" y="0"/>
                </a:cxn>
                <a:cxn ang="0">
                  <a:pos x="T3" y="0"/>
                </a:cxn>
                <a:cxn ang="0">
                  <a:pos x="T4" y="0"/>
                </a:cxn>
                <a:cxn ang="0">
                  <a:pos x="T5" y="0"/>
                </a:cxn>
              </a:cxnLst>
              <a:rect l="0" t="0" r="r" b="b"/>
              <a:pathLst>
                <a:path w="35">
                  <a:moveTo>
                    <a:pt x="0" y="0"/>
                  </a:moveTo>
                  <a:lnTo>
                    <a:pt x="0" y="0"/>
                  </a:lnTo>
                  <a:lnTo>
                    <a:pt x="1" y="0"/>
                  </a:lnTo>
                  <a:lnTo>
                    <a:pt x="35" y="0"/>
                  </a:lnTo>
                  <a:lnTo>
                    <a:pt x="35" y="0"/>
                  </a:lnTo>
                  <a:lnTo>
                    <a:pt x="0"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7" name="Straight Connector 16">
            <a:extLst>
              <a:ext uri="{FF2B5EF4-FFF2-40B4-BE49-F238E27FC236}">
                <a16:creationId xmlns:a16="http://schemas.microsoft.com/office/drawing/2014/main" id="{A3D2A396-9E63-4696-A3BC-8E5043879057}"/>
              </a:ext>
              <a:ext uri="{C183D7F6-B498-43B3-948B-1728B52AA6E4}">
                <adec:decorative xmlns:adec="http://schemas.microsoft.com/office/drawing/2017/decorative" val="1"/>
              </a:ext>
            </a:extLst>
          </p:cNvPr>
          <p:cNvCxnSpPr>
            <a:cxnSpLocks/>
          </p:cNvCxnSpPr>
          <p:nvPr/>
        </p:nvCxnSpPr>
        <p:spPr>
          <a:xfrm>
            <a:off x="588962" y="3852628"/>
            <a:ext cx="3287713"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36" name="Group 21">
            <a:extLst>
              <a:ext uri="{FF2B5EF4-FFF2-40B4-BE49-F238E27FC236}">
                <a16:creationId xmlns:a16="http://schemas.microsoft.com/office/drawing/2014/main" id="{5B47CFE1-066F-44CB-B467-EF280DC0D173}"/>
              </a:ext>
              <a:ext uri="{C183D7F6-B498-43B3-948B-1728B52AA6E4}">
                <adec:decorative xmlns:adec="http://schemas.microsoft.com/office/drawing/2017/decorative" val="1"/>
              </a:ext>
            </a:extLst>
          </p:cNvPr>
          <p:cNvGrpSpPr>
            <a:grpSpLocks noChangeAspect="1"/>
          </p:cNvGrpSpPr>
          <p:nvPr/>
        </p:nvGrpSpPr>
        <p:grpSpPr bwMode="auto">
          <a:xfrm>
            <a:off x="600076" y="2092325"/>
            <a:ext cx="328613" cy="495300"/>
            <a:chOff x="426" y="1318"/>
            <a:chExt cx="207" cy="312"/>
          </a:xfrm>
        </p:grpSpPr>
        <p:sp>
          <p:nvSpPr>
            <p:cNvPr id="38" name="Freeform 22">
              <a:extLst>
                <a:ext uri="{FF2B5EF4-FFF2-40B4-BE49-F238E27FC236}">
                  <a16:creationId xmlns:a16="http://schemas.microsoft.com/office/drawing/2014/main" id="{8160865B-1743-44B1-A45A-6742DC8FBD3D}"/>
                </a:ext>
              </a:extLst>
            </p:cNvPr>
            <p:cNvSpPr>
              <a:spLocks/>
            </p:cNvSpPr>
            <p:nvPr/>
          </p:nvSpPr>
          <p:spPr bwMode="auto">
            <a:xfrm>
              <a:off x="466" y="1327"/>
              <a:ext cx="167" cy="172"/>
            </a:xfrm>
            <a:custGeom>
              <a:avLst/>
              <a:gdLst>
                <a:gd name="T0" fmla="*/ 0 w 221"/>
                <a:gd name="T1" fmla="*/ 0 h 228"/>
                <a:gd name="T2" fmla="*/ 0 w 221"/>
                <a:gd name="T3" fmla="*/ 0 h 228"/>
                <a:gd name="T4" fmla="*/ 221 w 221"/>
                <a:gd name="T5" fmla="*/ 112 h 228"/>
                <a:gd name="T6" fmla="*/ 0 w 221"/>
                <a:gd name="T7" fmla="*/ 228 h 228"/>
                <a:gd name="T8" fmla="*/ 0 w 221"/>
                <a:gd name="T9" fmla="*/ 0 h 228"/>
              </a:gdLst>
              <a:ahLst/>
              <a:cxnLst>
                <a:cxn ang="0">
                  <a:pos x="T0" y="T1"/>
                </a:cxn>
                <a:cxn ang="0">
                  <a:pos x="T2" y="T3"/>
                </a:cxn>
                <a:cxn ang="0">
                  <a:pos x="T4" y="T5"/>
                </a:cxn>
                <a:cxn ang="0">
                  <a:pos x="T6" y="T7"/>
                </a:cxn>
                <a:cxn ang="0">
                  <a:pos x="T8" y="T9"/>
                </a:cxn>
              </a:cxnLst>
              <a:rect l="0" t="0" r="r" b="b"/>
              <a:pathLst>
                <a:path w="221" h="228">
                  <a:moveTo>
                    <a:pt x="0" y="0"/>
                  </a:moveTo>
                  <a:lnTo>
                    <a:pt x="0" y="0"/>
                  </a:lnTo>
                  <a:lnTo>
                    <a:pt x="221" y="112"/>
                  </a:lnTo>
                  <a:lnTo>
                    <a:pt x="0" y="228"/>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23">
              <a:extLst>
                <a:ext uri="{FF2B5EF4-FFF2-40B4-BE49-F238E27FC236}">
                  <a16:creationId xmlns:a16="http://schemas.microsoft.com/office/drawing/2014/main" id="{0492EAFC-8C7F-4F1F-B588-3F5661E90E73}"/>
                </a:ext>
              </a:extLst>
            </p:cNvPr>
            <p:cNvSpPr>
              <a:spLocks/>
            </p:cNvSpPr>
            <p:nvPr/>
          </p:nvSpPr>
          <p:spPr bwMode="auto">
            <a:xfrm>
              <a:off x="426" y="1318"/>
              <a:ext cx="19" cy="312"/>
            </a:xfrm>
            <a:custGeom>
              <a:avLst/>
              <a:gdLst>
                <a:gd name="T0" fmla="*/ 0 w 26"/>
                <a:gd name="T1" fmla="*/ 413 h 413"/>
                <a:gd name="T2" fmla="*/ 0 w 26"/>
                <a:gd name="T3" fmla="*/ 413 h 413"/>
                <a:gd name="T4" fmla="*/ 26 w 26"/>
                <a:gd name="T5" fmla="*/ 413 h 413"/>
                <a:gd name="T6" fmla="*/ 26 w 26"/>
                <a:gd name="T7" fmla="*/ 0 h 413"/>
                <a:gd name="T8" fmla="*/ 0 w 26"/>
                <a:gd name="T9" fmla="*/ 0 h 413"/>
                <a:gd name="T10" fmla="*/ 0 w 26"/>
                <a:gd name="T11" fmla="*/ 413 h 413"/>
              </a:gdLst>
              <a:ahLst/>
              <a:cxnLst>
                <a:cxn ang="0">
                  <a:pos x="T0" y="T1"/>
                </a:cxn>
                <a:cxn ang="0">
                  <a:pos x="T2" y="T3"/>
                </a:cxn>
                <a:cxn ang="0">
                  <a:pos x="T4" y="T5"/>
                </a:cxn>
                <a:cxn ang="0">
                  <a:pos x="T6" y="T7"/>
                </a:cxn>
                <a:cxn ang="0">
                  <a:pos x="T8" y="T9"/>
                </a:cxn>
                <a:cxn ang="0">
                  <a:pos x="T10" y="T11"/>
                </a:cxn>
              </a:cxnLst>
              <a:rect l="0" t="0" r="r" b="b"/>
              <a:pathLst>
                <a:path w="26" h="413">
                  <a:moveTo>
                    <a:pt x="0" y="413"/>
                  </a:moveTo>
                  <a:lnTo>
                    <a:pt x="0" y="413"/>
                  </a:lnTo>
                  <a:lnTo>
                    <a:pt x="26" y="413"/>
                  </a:lnTo>
                  <a:lnTo>
                    <a:pt x="26" y="0"/>
                  </a:lnTo>
                  <a:lnTo>
                    <a:pt x="0" y="0"/>
                  </a:lnTo>
                  <a:lnTo>
                    <a:pt x="0" y="41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8568851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42" presetClass="path" presetSubtype="0" decel="100000" fill="hold" nodeType="withEffect">
                                  <p:stCondLst>
                                    <p:cond delay="0"/>
                                  </p:stCondLst>
                                  <p:childTnLst>
                                    <p:animMotion origin="layout" path="M 0 0 L 0 0.03056 " pathEditMode="relative" rAng="0" ptsTypes="AA">
                                      <p:cBhvr>
                                        <p:cTn id="9" dur="500" spd="-100000" fill="hold"/>
                                        <p:tgtEl>
                                          <p:spTgt spid="36"/>
                                        </p:tgtEl>
                                        <p:attrNameLst>
                                          <p:attrName>ppt_x</p:attrName>
                                          <p:attrName>ppt_y</p:attrName>
                                        </p:attrNameLst>
                                      </p:cBhvr>
                                      <p:rCtr x="0" y="1528"/>
                                    </p:animMotion>
                                  </p:childTnLst>
                                </p:cTn>
                              </p:par>
                              <p:par>
                                <p:cTn id="10" presetID="10" presetClass="entr" presetSubtype="0" fill="hold" grpId="0"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100"/>
                                  </p:stCondLst>
                                  <p:childTnLst>
                                    <p:animMotion origin="layout" path="M 0 0 L 0 0.03056 " pathEditMode="relative" rAng="0" ptsTypes="AA">
                                      <p:cBhvr>
                                        <p:cTn id="14" dur="500" spd="-100000" fill="hold"/>
                                        <p:tgtEl>
                                          <p:spTgt spid="10"/>
                                        </p:tgtEl>
                                        <p:attrNameLst>
                                          <p:attrName>ppt_x</p:attrName>
                                          <p:attrName>ppt_y</p:attrName>
                                        </p:attrNameLst>
                                      </p:cBhvr>
                                      <p:rCtr x="0" y="1528"/>
                                    </p:animMotion>
                                  </p:childTnLst>
                                </p:cTn>
                              </p:par>
                              <p:par>
                                <p:cTn id="15" presetID="10" presetClass="entr" presetSubtype="0" fill="hold"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nodeType="withEffect">
                                  <p:stCondLst>
                                    <p:cond delay="250"/>
                                  </p:stCondLst>
                                  <p:childTnLst>
                                    <p:animMotion origin="layout" path="M 0 0 L 0 0.03056 " pathEditMode="relative" rAng="0" ptsTypes="AA">
                                      <p:cBhvr>
                                        <p:cTn id="19" dur="500" spd="-100000" fill="hold"/>
                                        <p:tgtEl>
                                          <p:spTgt spid="17"/>
                                        </p:tgtEl>
                                        <p:attrNameLst>
                                          <p:attrName>ppt_x</p:attrName>
                                          <p:attrName>ppt_y</p:attrName>
                                        </p:attrNameLst>
                                      </p:cBhvr>
                                      <p:rCtr x="0" y="1528"/>
                                    </p:animMotion>
                                  </p:childTnLst>
                                </p:cTn>
                              </p:par>
                              <p:par>
                                <p:cTn id="20" presetID="10" presetClass="entr" presetSubtype="0" fill="hold" grpId="0" nodeType="with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250"/>
                                  </p:stCondLst>
                                  <p:childTnLst>
                                    <p:animMotion origin="layout" path="M 0 0 L 0 0.03056 " pathEditMode="relative" rAng="0" ptsTypes="AA">
                                      <p:cBhvr>
                                        <p:cTn id="24" dur="500" spd="-100000" fill="hold"/>
                                        <p:tgtEl>
                                          <p:spTgt spid="12"/>
                                        </p:tgtEl>
                                        <p:attrNameLst>
                                          <p:attrName>ppt_x</p:attrName>
                                          <p:attrName>ppt_y</p:attrName>
                                        </p:attrNameLst>
                                      </p:cBhvr>
                                      <p:rCtr x="0" y="1528"/>
                                    </p:animMotion>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42" presetClass="path" presetSubtype="0" decel="100000" fill="hold" nodeType="withEffect">
                                  <p:stCondLst>
                                    <p:cond delay="0"/>
                                  </p:stCondLst>
                                  <p:childTnLst>
                                    <p:animMotion origin="layout" path="M 0 0 L 0 0.03056 " pathEditMode="relative" rAng="0" ptsTypes="AA">
                                      <p:cBhvr>
                                        <p:cTn id="30" dur="500" spd="-100000" fill="hold"/>
                                        <p:tgtEl>
                                          <p:spTgt spid="7"/>
                                        </p:tgtEl>
                                        <p:attrNameLst>
                                          <p:attrName>ppt_x</p:attrName>
                                          <p:attrName>ppt_y</p:attrName>
                                        </p:attrNameLst>
                                      </p:cBhvr>
                                      <p:rCtr x="0" y="1528"/>
                                    </p:animMotion>
                                  </p:childTnLst>
                                </p:cTn>
                              </p:par>
                              <p:par>
                                <p:cTn id="31" presetID="10" presetClass="entr" presetSubtype="0" fill="hold" grpId="0" nodeType="withEffect">
                                  <p:stCondLst>
                                    <p:cond delay="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42" presetClass="path" presetSubtype="0" decel="100000" fill="hold" grpId="1" nodeType="withEffect">
                                  <p:stCondLst>
                                    <p:cond delay="100"/>
                                  </p:stCondLst>
                                  <p:childTnLst>
                                    <p:animMotion origin="layout" path="M 0 0 L 0 0.03056 " pathEditMode="relative" rAng="0" ptsTypes="AA">
                                      <p:cBhvr>
                                        <p:cTn id="35" dur="500" spd="-100000" fill="hold"/>
                                        <p:tgtEl>
                                          <p:spTgt spid="6"/>
                                        </p:tgtEl>
                                        <p:attrNameLst>
                                          <p:attrName>ppt_x</p:attrName>
                                          <p:attrName>ppt_y</p:attrName>
                                        </p:attrNameLst>
                                      </p:cBhvr>
                                      <p:rCtr x="0" y="1528"/>
                                    </p:animMotion>
                                  </p:childTnLst>
                                </p:cTn>
                              </p:par>
                              <p:par>
                                <p:cTn id="36" presetID="10" presetClass="entr" presetSubtype="0" fill="hold" nodeType="withEffect">
                                  <p:stCondLst>
                                    <p:cond delay="2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42" presetClass="path" presetSubtype="0" decel="100000" fill="hold" nodeType="withEffect">
                                  <p:stCondLst>
                                    <p:cond delay="250"/>
                                  </p:stCondLst>
                                  <p:childTnLst>
                                    <p:animMotion origin="layout" path="M 0 0 L 0 0.03056 " pathEditMode="relative" rAng="0" ptsTypes="AA">
                                      <p:cBhvr>
                                        <p:cTn id="40" dur="500" spd="-100000" fill="hold"/>
                                        <p:tgtEl>
                                          <p:spTgt spid="24"/>
                                        </p:tgtEl>
                                        <p:attrNameLst>
                                          <p:attrName>ppt_x</p:attrName>
                                          <p:attrName>ppt_y</p:attrName>
                                        </p:attrNameLst>
                                      </p:cBhvr>
                                      <p:rCtr x="0" y="1528"/>
                                    </p:animMotion>
                                  </p:childTnLst>
                                </p:cTn>
                              </p:par>
                              <p:par>
                                <p:cTn id="41" presetID="10" presetClass="entr" presetSubtype="0" fill="hold" grpId="0" nodeType="withEffect">
                                  <p:stCondLst>
                                    <p:cond delay="25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42" presetClass="path" presetSubtype="0" decel="100000" fill="hold" grpId="1" nodeType="withEffect">
                                  <p:stCondLst>
                                    <p:cond delay="250"/>
                                  </p:stCondLst>
                                  <p:childTnLst>
                                    <p:animMotion origin="layout" path="M 0 0 L 0 0.03056 " pathEditMode="relative" rAng="0" ptsTypes="AA">
                                      <p:cBhvr>
                                        <p:cTn id="45" dur="500" spd="-100000" fill="hold"/>
                                        <p:tgtEl>
                                          <p:spTgt spid="15"/>
                                        </p:tgtEl>
                                        <p:attrNameLst>
                                          <p:attrName>ppt_x</p:attrName>
                                          <p:attrName>ppt_y</p:attrName>
                                        </p:attrNameLst>
                                      </p:cBhvr>
                                      <p:rCtr x="0" y="1528"/>
                                    </p:animMotion>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42" presetClass="path" presetSubtype="0" decel="100000" fill="hold" nodeType="withEffect">
                                  <p:stCondLst>
                                    <p:cond delay="0"/>
                                  </p:stCondLst>
                                  <p:childTnLst>
                                    <p:animMotion origin="layout" path="M 0 0 L 0 0.03056 " pathEditMode="relative" rAng="0" ptsTypes="AA">
                                      <p:cBhvr>
                                        <p:cTn id="51" dur="500" spd="-100000" fill="hold"/>
                                        <p:tgtEl>
                                          <p:spTgt spid="29"/>
                                        </p:tgtEl>
                                        <p:attrNameLst>
                                          <p:attrName>ppt_x</p:attrName>
                                          <p:attrName>ppt_y</p:attrName>
                                        </p:attrNameLst>
                                      </p:cBhvr>
                                      <p:rCtr x="0" y="1528"/>
                                    </p:animMotion>
                                  </p:childTnLst>
                                </p:cTn>
                              </p:par>
                              <p:par>
                                <p:cTn id="52" presetID="10" presetClass="entr" presetSubtype="0" fill="hold" grpId="0" nodeType="withEffect">
                                  <p:stCondLst>
                                    <p:cond delay="1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42" presetClass="path" presetSubtype="0" decel="100000" fill="hold" grpId="1" nodeType="withEffect">
                                  <p:stCondLst>
                                    <p:cond delay="100"/>
                                  </p:stCondLst>
                                  <p:childTnLst>
                                    <p:animMotion origin="layout" path="M 0 0 L 0 0.03056 " pathEditMode="relative" rAng="0" ptsTypes="AA">
                                      <p:cBhvr>
                                        <p:cTn id="56" dur="500" spd="-100000" fill="hold"/>
                                        <p:tgtEl>
                                          <p:spTgt spid="11"/>
                                        </p:tgtEl>
                                        <p:attrNameLst>
                                          <p:attrName>ppt_x</p:attrName>
                                          <p:attrName>ppt_y</p:attrName>
                                        </p:attrNameLst>
                                      </p:cBhvr>
                                      <p:rCtr x="0" y="1528"/>
                                    </p:animMotion>
                                  </p:childTnLst>
                                </p:cTn>
                              </p:par>
                              <p:par>
                                <p:cTn id="57" presetID="10" presetClass="entr" presetSubtype="0" fill="hold" nodeType="withEffect">
                                  <p:stCondLst>
                                    <p:cond delay="25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42" presetClass="path" presetSubtype="0" decel="100000" fill="hold" nodeType="withEffect">
                                  <p:stCondLst>
                                    <p:cond delay="250"/>
                                  </p:stCondLst>
                                  <p:childTnLst>
                                    <p:animMotion origin="layout" path="M 0 0 L 0 0.03056 " pathEditMode="relative" rAng="0" ptsTypes="AA">
                                      <p:cBhvr>
                                        <p:cTn id="61" dur="500" spd="-100000" fill="hold"/>
                                        <p:tgtEl>
                                          <p:spTgt spid="25"/>
                                        </p:tgtEl>
                                        <p:attrNameLst>
                                          <p:attrName>ppt_x</p:attrName>
                                          <p:attrName>ppt_y</p:attrName>
                                        </p:attrNameLst>
                                      </p:cBhvr>
                                      <p:rCtr x="0" y="1528"/>
                                    </p:animMotion>
                                  </p:childTnLst>
                                </p:cTn>
                              </p:par>
                              <p:par>
                                <p:cTn id="62" presetID="10" presetClass="entr" presetSubtype="0" fill="hold" grpId="0" nodeType="withEffect">
                                  <p:stCondLst>
                                    <p:cond delay="25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42" presetClass="path" presetSubtype="0" decel="100000" fill="hold" grpId="1" nodeType="withEffect">
                                  <p:stCondLst>
                                    <p:cond delay="250"/>
                                  </p:stCondLst>
                                  <p:childTnLst>
                                    <p:animMotion origin="layout" path="M 0 0 L 0 0.03056 " pathEditMode="relative" rAng="0" ptsTypes="AA">
                                      <p:cBhvr>
                                        <p:cTn id="66" dur="500" spd="-100000" fill="hold"/>
                                        <p:tgtEl>
                                          <p:spTgt spid="18"/>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6" grpId="0"/>
      <p:bldP spid="6" grpId="1"/>
      <p:bldP spid="15" grpId="0"/>
      <p:bldP spid="15" grpId="1"/>
      <p:bldP spid="11" grpId="0"/>
      <p:bldP spid="11" grpId="1"/>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graphicFrame>
        <p:nvGraphicFramePr>
          <p:cNvPr id="6" name="Diagram 5" descr="Meeting Agenda: Inspiration, Information and Tools">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2738952696"/>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2" y="5992938"/>
            <a:ext cx="5684837" cy="646331"/>
          </a:xfrm>
          <a:prstGeom prst="rect">
            <a:avLst/>
          </a:prstGeom>
          <a:noFill/>
        </p:spPr>
        <p:txBody>
          <a:bodyPr wrap="square" lIns="91440" tIns="45720" rIns="91440" bIns="45720" rtlCol="0" anchor="t">
            <a:spAutoFit/>
          </a:bodyPr>
          <a:lstStyle/>
          <a:p>
            <a:r>
              <a:rPr lang="en-US" dirty="0"/>
              <a:t>Find resources from previous calls here:</a:t>
            </a:r>
          </a:p>
          <a:p>
            <a:r>
              <a:rPr lang="en-US" dirty="0"/>
              <a:t>https://adoption.microsoft.com/champion-resources/</a:t>
            </a:r>
          </a:p>
        </p:txBody>
      </p:sp>
      <p:sp>
        <p:nvSpPr>
          <p:cNvPr id="4" name="Title 3">
            <a:extLst>
              <a:ext uri="{FF2B5EF4-FFF2-40B4-BE49-F238E27FC236}">
                <a16:creationId xmlns:a16="http://schemas.microsoft.com/office/drawing/2014/main" id="{D0D5529B-0091-41B8-A668-9B95A00D9ED6}"/>
              </a:ext>
            </a:extLst>
          </p:cNvPr>
          <p:cNvSpPr>
            <a:spLocks noGrp="1"/>
          </p:cNvSpPr>
          <p:nvPr>
            <p:ph type="title" idx="4294967295"/>
          </p:nvPr>
        </p:nvSpPr>
        <p:spPr>
          <a:xfrm>
            <a:off x="398959" y="2766217"/>
            <a:ext cx="2517373" cy="1325563"/>
          </a:xfrm>
        </p:spPr>
        <p:txBody>
          <a:bodyPr/>
          <a:lstStyle/>
          <a:p>
            <a:r>
              <a:rPr lang="en-US" dirty="0">
                <a:solidFill>
                  <a:schemeClr val="bg1"/>
                </a:solidFill>
              </a:rPr>
              <a:t>Agenda</a:t>
            </a:r>
          </a:p>
        </p:txBody>
      </p:sp>
    </p:spTree>
    <p:extLst>
      <p:ext uri="{BB962C8B-B14F-4D97-AF65-F5344CB8AC3E}">
        <p14:creationId xmlns:p14="http://schemas.microsoft.com/office/powerpoint/2010/main" val="835609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B696B-9CB5-4DCC-BCD3-2B19A89A8A26}"/>
              </a:ext>
            </a:extLst>
          </p:cNvPr>
          <p:cNvPicPr>
            <a:picLocks noChangeAspect="1"/>
          </p:cNvPicPr>
          <p:nvPr/>
        </p:nvPicPr>
        <p:blipFill rotWithShape="1">
          <a:blip r:embed="rId2"/>
          <a:srcRect l="4799" t="3074" r="5925" b="5033"/>
          <a:stretch/>
        </p:blipFill>
        <p:spPr>
          <a:xfrm>
            <a:off x="3632887" y="1233391"/>
            <a:ext cx="7834183" cy="5214552"/>
          </a:xfrm>
          <a:prstGeom prst="rect">
            <a:avLst/>
          </a:prstGeom>
        </p:spPr>
      </p:pic>
      <p:sp>
        <p:nvSpPr>
          <p:cNvPr id="4" name="TextBox 3">
            <a:extLst>
              <a:ext uri="{FF2B5EF4-FFF2-40B4-BE49-F238E27FC236}">
                <a16:creationId xmlns:a16="http://schemas.microsoft.com/office/drawing/2014/main" id="{D6D6F080-CCB3-407F-99FA-847B173010C8}"/>
              </a:ext>
            </a:extLst>
          </p:cNvPr>
          <p:cNvSpPr txBox="1"/>
          <p:nvPr/>
        </p:nvSpPr>
        <p:spPr>
          <a:xfrm>
            <a:off x="316202" y="3225114"/>
            <a:ext cx="2631012" cy="615553"/>
          </a:xfrm>
          <a:prstGeom prst="rect">
            <a:avLst/>
          </a:prstGeom>
          <a:noFill/>
        </p:spPr>
        <p:txBody>
          <a:bodyPr wrap="square" lIns="0" tIns="0" rIns="0" bIns="0" rtlCol="0">
            <a:spAutoFit/>
          </a:bodyPr>
          <a:lstStyle/>
          <a:p>
            <a:pPr algn="l"/>
            <a:r>
              <a:rPr lang="en-US" sz="4000" b="1" dirty="0">
                <a:gradFill>
                  <a:gsLst>
                    <a:gs pos="2917">
                      <a:schemeClr val="tx1"/>
                    </a:gs>
                    <a:gs pos="30000">
                      <a:schemeClr val="tx1"/>
                    </a:gs>
                  </a:gsLst>
                  <a:lin ang="5400000" scaled="0"/>
                </a:gradFill>
                <a:latin typeface="+mj-lt"/>
              </a:rPr>
              <a:t>Inspiration</a:t>
            </a:r>
          </a:p>
        </p:txBody>
      </p:sp>
      <p:cxnSp>
        <p:nvCxnSpPr>
          <p:cNvPr id="6" name="Straight Connector 5">
            <a:extLst>
              <a:ext uri="{FF2B5EF4-FFF2-40B4-BE49-F238E27FC236}">
                <a16:creationId xmlns:a16="http://schemas.microsoft.com/office/drawing/2014/main" id="{8656E938-7CF4-48DA-886C-2834156EA59F}"/>
              </a:ext>
            </a:extLst>
          </p:cNvPr>
          <p:cNvCxnSpPr/>
          <p:nvPr/>
        </p:nvCxnSpPr>
        <p:spPr>
          <a:xfrm>
            <a:off x="3089189" y="2829697"/>
            <a:ext cx="0" cy="1482811"/>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F59B46-F4E3-4C1E-BA42-312CA6A944E8}"/>
              </a:ext>
            </a:extLst>
          </p:cNvPr>
          <p:cNvSpPr txBox="1"/>
          <p:nvPr/>
        </p:nvSpPr>
        <p:spPr>
          <a:xfrm>
            <a:off x="5286375" y="410057"/>
            <a:ext cx="5579359" cy="615553"/>
          </a:xfrm>
          <a:prstGeom prst="rect">
            <a:avLst/>
          </a:prstGeom>
          <a:noFill/>
        </p:spPr>
        <p:txBody>
          <a:bodyPr wrap="square" lIns="0" tIns="0" rIns="0" bIns="0" rtlCol="0">
            <a:spAutoFit/>
          </a:bodyPr>
          <a:lstStyle/>
          <a:p>
            <a:pPr algn="l"/>
            <a:r>
              <a:rPr lang="en-US" sz="4000" b="1" dirty="0">
                <a:gradFill>
                  <a:gsLst>
                    <a:gs pos="2917">
                      <a:schemeClr val="tx1"/>
                    </a:gs>
                    <a:gs pos="30000">
                      <a:schemeClr val="tx1"/>
                    </a:gs>
                  </a:gsLst>
                  <a:lin ang="5400000" scaled="0"/>
                </a:gradFill>
                <a:latin typeface="+mj-lt"/>
              </a:rPr>
              <a:t>Resilience in Action</a:t>
            </a:r>
          </a:p>
        </p:txBody>
      </p:sp>
    </p:spTree>
    <p:extLst>
      <p:ext uri="{BB962C8B-B14F-4D97-AF65-F5344CB8AC3E}">
        <p14:creationId xmlns:p14="http://schemas.microsoft.com/office/powerpoint/2010/main" val="129381949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1116E-D98C-4D87-812E-A7E265F2EAD3}"/>
              </a:ext>
            </a:extLst>
          </p:cNvPr>
          <p:cNvSpPr>
            <a:spLocks noGrp="1"/>
          </p:cNvSpPr>
          <p:nvPr>
            <p:ph type="title"/>
          </p:nvPr>
        </p:nvSpPr>
        <p:spPr>
          <a:xfrm>
            <a:off x="269239" y="2084172"/>
            <a:ext cx="11653523" cy="1826975"/>
          </a:xfrm>
        </p:spPr>
        <p:txBody>
          <a:bodyPr/>
          <a:lstStyle/>
          <a:p>
            <a:r>
              <a:rPr lang="en-US" dirty="0"/>
              <a:t>Online Learning Resources</a:t>
            </a:r>
            <a:br>
              <a:rPr lang="en-US" dirty="0"/>
            </a:br>
            <a:r>
              <a:rPr lang="en-US" sz="4400" dirty="0"/>
              <a:t>adoption.microsoft.com</a:t>
            </a:r>
            <a:endParaRPr lang="en-US" dirty="0"/>
          </a:p>
        </p:txBody>
      </p:sp>
    </p:spTree>
    <p:extLst>
      <p:ext uri="{BB962C8B-B14F-4D97-AF65-F5344CB8AC3E}">
        <p14:creationId xmlns:p14="http://schemas.microsoft.com/office/powerpoint/2010/main" val="106627176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024FB2BF-BCE6-4177-B93B-FBF05D26A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Tree>
    <p:extLst>
      <p:ext uri="{BB962C8B-B14F-4D97-AF65-F5344CB8AC3E}">
        <p14:creationId xmlns:p14="http://schemas.microsoft.com/office/powerpoint/2010/main" val="383994288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43B9-B665-4BF0-9E82-986A565A737A}"/>
              </a:ext>
            </a:extLst>
          </p:cNvPr>
          <p:cNvSpPr>
            <a:spLocks noGrp="1"/>
          </p:cNvSpPr>
          <p:nvPr>
            <p:ph type="title"/>
          </p:nvPr>
        </p:nvSpPr>
        <p:spPr/>
        <p:txBody>
          <a:bodyPr/>
          <a:lstStyle/>
          <a:p>
            <a:r>
              <a:rPr lang="en-US" dirty="0"/>
              <a:t>What’s next at adoption.microsoft.com</a:t>
            </a:r>
          </a:p>
        </p:txBody>
      </p:sp>
      <p:sp>
        <p:nvSpPr>
          <p:cNvPr id="3" name="TextBox 2">
            <a:extLst>
              <a:ext uri="{FF2B5EF4-FFF2-40B4-BE49-F238E27FC236}">
                <a16:creationId xmlns:a16="http://schemas.microsoft.com/office/drawing/2014/main" id="{B0BA614D-75FA-4838-A5C7-B337028480E6}"/>
              </a:ext>
            </a:extLst>
          </p:cNvPr>
          <p:cNvSpPr txBox="1"/>
          <p:nvPr/>
        </p:nvSpPr>
        <p:spPr>
          <a:xfrm>
            <a:off x="588263" y="1666875"/>
            <a:ext cx="9670162" cy="3816429"/>
          </a:xfrm>
          <a:prstGeom prst="rect">
            <a:avLst/>
          </a:prstGeom>
          <a:noFill/>
        </p:spPr>
        <p:txBody>
          <a:bodyPr wrap="square" lIns="0" tIns="0" rIns="0" bIns="0" rtlCol="0">
            <a:spAutoFit/>
          </a:bodyPr>
          <a:lstStyle/>
          <a:p>
            <a:pPr algn="l"/>
            <a:r>
              <a:rPr lang="en-US" sz="2400" dirty="0">
                <a:gradFill>
                  <a:gsLst>
                    <a:gs pos="2917">
                      <a:schemeClr val="tx1"/>
                    </a:gs>
                    <a:gs pos="30000">
                      <a:schemeClr val="tx1"/>
                    </a:gs>
                  </a:gsLst>
                  <a:lin ang="5400000" scaled="0"/>
                </a:gradFill>
                <a:latin typeface="+mj-lt"/>
              </a:rPr>
              <a:t>December 2020</a:t>
            </a:r>
          </a:p>
          <a:p>
            <a:pPr algn="l"/>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Virtual Event Custom Production Playbook</a:t>
            </a:r>
          </a:p>
          <a:p>
            <a:pPr algn="l"/>
            <a:r>
              <a:rPr lang="en-US" sz="2000" dirty="0">
                <a:gradFill>
                  <a:gsLst>
                    <a:gs pos="2917">
                      <a:schemeClr val="tx1"/>
                    </a:gs>
                    <a:gs pos="30000">
                      <a:schemeClr val="tx1"/>
                    </a:gs>
                  </a:gsLst>
                  <a:lin ang="5400000" scaled="0"/>
                </a:gradFill>
              </a:rPr>
              <a:t>Scenario, Solution &amp; Partner Galleries</a:t>
            </a:r>
          </a:p>
          <a:p>
            <a:pPr algn="l"/>
            <a:r>
              <a:rPr lang="en-US" sz="2000" dirty="0">
                <a:gradFill>
                  <a:gsLst>
                    <a:gs pos="2917">
                      <a:schemeClr val="tx1"/>
                    </a:gs>
                    <a:gs pos="30000">
                      <a:schemeClr val="tx1"/>
                    </a:gs>
                  </a:gsLst>
                  <a:lin ang="5400000" scaled="0"/>
                </a:gradFill>
              </a:rPr>
              <a:t>Updated navigation &amp; home experience</a:t>
            </a:r>
          </a:p>
          <a:p>
            <a:pPr algn="l"/>
            <a:endParaRPr lang="en-US" sz="2000" dirty="0">
              <a:gradFill>
                <a:gsLst>
                  <a:gs pos="2917">
                    <a:schemeClr val="tx1"/>
                  </a:gs>
                  <a:gs pos="30000">
                    <a:schemeClr val="tx1"/>
                  </a:gs>
                </a:gsLst>
                <a:lin ang="5400000" scaled="0"/>
              </a:gradFill>
            </a:endParaRPr>
          </a:p>
          <a:p>
            <a:pPr algn="l"/>
            <a:r>
              <a:rPr lang="en-US" sz="2400" dirty="0">
                <a:gradFill>
                  <a:gsLst>
                    <a:gs pos="2917">
                      <a:schemeClr val="tx1"/>
                    </a:gs>
                    <a:gs pos="30000">
                      <a:schemeClr val="tx1"/>
                    </a:gs>
                  </a:gsLst>
                  <a:lin ang="5400000" scaled="0"/>
                </a:gradFill>
                <a:latin typeface="+mj-lt"/>
              </a:rPr>
              <a:t>Q1/CY21</a:t>
            </a:r>
          </a:p>
          <a:p>
            <a:pPr algn="l"/>
            <a:r>
              <a:rPr lang="en-US" sz="2000" dirty="0">
                <a:gradFill>
                  <a:gsLst>
                    <a:gs pos="2917">
                      <a:schemeClr val="tx1"/>
                    </a:gs>
                    <a:gs pos="30000">
                      <a:schemeClr val="tx1"/>
                    </a:gs>
                  </a:gsLst>
                  <a:lin ang="5400000" scaled="0"/>
                </a:gradFill>
              </a:rPr>
              <a:t>Update to Teams app template for Learning Pathways</a:t>
            </a:r>
          </a:p>
          <a:p>
            <a:pPr algn="l"/>
            <a:r>
              <a:rPr lang="en-US" sz="2000" dirty="0">
                <a:gradFill>
                  <a:gsLst>
                    <a:gs pos="2917">
                      <a:schemeClr val="tx1"/>
                    </a:gs>
                    <a:gs pos="30000">
                      <a:schemeClr val="tx1"/>
                    </a:gs>
                  </a:gsLst>
                  <a:lin ang="5400000" scaled="0"/>
                </a:gradFill>
              </a:rPr>
              <a:t>Event management template updates (built on existing features)</a:t>
            </a:r>
          </a:p>
          <a:p>
            <a:pPr algn="l"/>
            <a:r>
              <a:rPr lang="en-US" sz="2000" dirty="0">
                <a:gradFill>
                  <a:gsLst>
                    <a:gs pos="2917">
                      <a:schemeClr val="tx1"/>
                    </a:gs>
                    <a:gs pos="30000">
                      <a:schemeClr val="tx1"/>
                    </a:gs>
                  </a:gsLst>
                  <a:lin ang="5400000" scaled="0"/>
                </a:gradFill>
              </a:rPr>
              <a:t>Champion hub app on mobile</a:t>
            </a:r>
          </a:p>
          <a:p>
            <a:pPr algn="l"/>
            <a:r>
              <a:rPr lang="en-US" sz="2000" dirty="0">
                <a:gradFill>
                  <a:gsLst>
                    <a:gs pos="2917">
                      <a:schemeClr val="tx1"/>
                    </a:gs>
                    <a:gs pos="30000">
                      <a:schemeClr val="tx1"/>
                    </a:gs>
                  </a:gsLst>
                  <a:lin ang="5400000" scaled="0"/>
                </a:gradFill>
              </a:rPr>
              <a:t>Final Q1 plans to lock in December </a:t>
            </a:r>
          </a:p>
          <a:p>
            <a:pPr algn="l"/>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5541413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1116E-D98C-4D87-812E-A7E265F2EAD3}"/>
              </a:ext>
            </a:extLst>
          </p:cNvPr>
          <p:cNvSpPr>
            <a:spLocks noGrp="1"/>
          </p:cNvSpPr>
          <p:nvPr>
            <p:ph type="title"/>
          </p:nvPr>
        </p:nvSpPr>
        <p:spPr>
          <a:xfrm>
            <a:off x="269239" y="2084172"/>
            <a:ext cx="11653523" cy="1716175"/>
          </a:xfrm>
        </p:spPr>
        <p:txBody>
          <a:bodyPr/>
          <a:lstStyle/>
          <a:p>
            <a:r>
              <a:rPr lang="en-US" dirty="0"/>
              <a:t>Planning for Change</a:t>
            </a:r>
            <a:br>
              <a:rPr lang="en-US" dirty="0"/>
            </a:br>
            <a:r>
              <a:rPr lang="en-US" sz="4000" dirty="0"/>
              <a:t>Planner &amp; Microsoft 365 Message Center</a:t>
            </a:r>
            <a:endParaRPr lang="en-US" dirty="0"/>
          </a:p>
        </p:txBody>
      </p:sp>
      <p:sp>
        <p:nvSpPr>
          <p:cNvPr id="2" name="TextBox 1">
            <a:extLst>
              <a:ext uri="{FF2B5EF4-FFF2-40B4-BE49-F238E27FC236}">
                <a16:creationId xmlns:a16="http://schemas.microsoft.com/office/drawing/2014/main" id="{E0E277D8-0F72-488E-929A-3B650E532E56}"/>
              </a:ext>
            </a:extLst>
          </p:cNvPr>
          <p:cNvSpPr txBox="1"/>
          <p:nvPr/>
        </p:nvSpPr>
        <p:spPr>
          <a:xfrm>
            <a:off x="428625" y="6048375"/>
            <a:ext cx="4914900"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Content courtesy of Paolo </a:t>
            </a:r>
            <a:r>
              <a:rPr lang="en-US" sz="1600" dirty="0" err="1">
                <a:gradFill>
                  <a:gsLst>
                    <a:gs pos="2917">
                      <a:schemeClr val="tx1"/>
                    </a:gs>
                    <a:gs pos="30000">
                      <a:schemeClr val="tx1"/>
                    </a:gs>
                  </a:gsLst>
                  <a:lin ang="5400000" scaled="0"/>
                </a:gradFill>
              </a:rPr>
              <a:t>Ciccu</a:t>
            </a:r>
            <a:r>
              <a:rPr lang="en-US" sz="1600" dirty="0">
                <a:gradFill>
                  <a:gsLst>
                    <a:gs pos="2917">
                      <a:schemeClr val="tx1"/>
                    </a:gs>
                    <a:gs pos="30000">
                      <a:schemeClr val="tx1"/>
                    </a:gs>
                  </a:gsLst>
                  <a:lin ang="5400000" scaled="0"/>
                </a:gradFill>
              </a:rPr>
              <a:t>, Microsoft</a:t>
            </a:r>
          </a:p>
        </p:txBody>
      </p:sp>
    </p:spTree>
    <p:extLst>
      <p:ext uri="{BB962C8B-B14F-4D97-AF65-F5344CB8AC3E}">
        <p14:creationId xmlns:p14="http://schemas.microsoft.com/office/powerpoint/2010/main" val="113025198"/>
      </p:ext>
    </p:extLst>
  </p:cSld>
  <p:clrMapOvr>
    <a:masterClrMapping/>
  </p:clrMapOvr>
  <p:transition>
    <p:fade/>
  </p:transition>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VE Playbook by Section.potx" id="{21F7DD0C-1D1E-4BF4-82BE-A985DC9083B5}" vid="{BF6250F5-AEBE-4939-B91F-0CFD637DD502}"/>
    </a:ext>
  </a:extLst>
</a:theme>
</file>

<file path=ppt/theme/theme12.xml><?xml version="1.0" encoding="utf-8"?>
<a:theme xmlns:a="http://schemas.openxmlformats.org/drawingml/2006/main" name="2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VE Playbook by Section.potx" id="{21F7DD0C-1D1E-4BF4-82BE-A985DC9083B5}" vid="{BF6250F5-AEBE-4939-B91F-0CFD637DD502}"/>
    </a:ext>
  </a:extLst>
</a:theme>
</file>

<file path=ppt/theme/theme13.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04.potx" id="{A10D1012-7D76-4A4D-BB88-0D01646D606F}" vid="{2F725D8E-92DA-4E42-AEDA-FBFA097E0788}"/>
    </a:ext>
  </a:extLst>
</a:theme>
</file>

<file path=ppt/theme/theme14.xml><?xml version="1.0" encoding="utf-8"?>
<a:theme xmlns:a="http://schemas.openxmlformats.org/drawingml/2006/main" name="LIGHT GRAY TEMPLATE">
  <a:themeElements>
    <a:clrScheme name="Custom 5">
      <a:dk1>
        <a:srgbClr val="000000"/>
      </a:dk1>
      <a:lt1>
        <a:srgbClr val="FFFFFF"/>
      </a:lt1>
      <a:dk2>
        <a:srgbClr val="4B53BC"/>
      </a:dk2>
      <a:lt2>
        <a:srgbClr val="E6E6E6"/>
      </a:lt2>
      <a:accent1>
        <a:srgbClr val="0078D4"/>
      </a:accent1>
      <a:accent2>
        <a:srgbClr val="243A5E"/>
      </a:accent2>
      <a:accent3>
        <a:srgbClr val="50E6FF"/>
      </a:accent3>
      <a:accent4>
        <a:srgbClr val="505050"/>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rosft365_PowerPoint_template_Feb2020_BC" id="{8B530116-1539-874A-951A-1C404D843E07}" vid="{E4596DA4-6C73-3D44-BAD3-1699CE9C9022}"/>
    </a:ext>
  </a:extLst>
</a:theme>
</file>

<file path=ppt/theme/theme15.xml><?xml version="1.0" encoding="utf-8"?>
<a:theme xmlns:a="http://schemas.openxmlformats.org/drawingml/2006/main" name="5_MSVID_Teal_16x9_2012-08-18">
  <a:themeElements>
    <a:clrScheme name="Custom 7">
      <a:dk1>
        <a:srgbClr val="505050"/>
      </a:dk1>
      <a:lt1>
        <a:srgbClr val="FFFFFF"/>
      </a:lt1>
      <a:dk2>
        <a:srgbClr val="008272"/>
      </a:dk2>
      <a:lt2>
        <a:srgbClr val="D2D2D2"/>
      </a:lt2>
      <a:accent1>
        <a:srgbClr val="008272"/>
      </a:accent1>
      <a:accent2>
        <a:srgbClr val="68217A"/>
      </a:accent2>
      <a:accent3>
        <a:srgbClr val="B4009E"/>
      </a:accent3>
      <a:accent4>
        <a:srgbClr val="0072C6"/>
      </a:accent4>
      <a:accent5>
        <a:srgbClr val="442359"/>
      </a:accent5>
      <a:accent6>
        <a:srgbClr val="00205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5.xml><?xml version="1.0" encoding="utf-8"?>
<a:theme xmlns:a="http://schemas.openxmlformats.org/drawingml/2006/main" name="4_Office 365 PPT Template - 2017">
  <a:themeElements>
    <a:clrScheme name="Custom 1">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6.xml><?xml version="1.0" encoding="utf-8"?>
<a:theme xmlns:a="http://schemas.openxmlformats.org/drawingml/2006/main" name="White Template">
  <a:themeElements>
    <a:clrScheme name="TS_20_Teal on White">
      <a:dk1>
        <a:srgbClr val="000000"/>
      </a:dk1>
      <a:lt1>
        <a:srgbClr val="FFFFFF"/>
      </a:lt1>
      <a:dk2>
        <a:srgbClr val="274B47"/>
      </a:dk2>
      <a:lt2>
        <a:srgbClr val="E6E6E6"/>
      </a:lt2>
      <a:accent1>
        <a:srgbClr val="008575"/>
      </a:accent1>
      <a:accent2>
        <a:srgbClr val="274B47"/>
      </a:accent2>
      <a:accent3>
        <a:srgbClr val="50E6FF"/>
      </a:accent3>
      <a:accent4>
        <a:srgbClr val="0078D4"/>
      </a:accent4>
      <a:accent5>
        <a:srgbClr val="243A5E"/>
      </a:accent5>
      <a:accent6>
        <a:srgbClr val="737373"/>
      </a:accent6>
      <a:hlink>
        <a:srgbClr val="008575"/>
      </a:hlink>
      <a:folHlink>
        <a:srgbClr val="00857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38B949A8-B0F9-42B1-8EAB-90FE813F2E82}" vid="{DAD8D2DF-92EF-4645-90C4-AC83445A57B8}"/>
    </a:ext>
  </a:extLst>
</a:theme>
</file>

<file path=ppt/theme/theme7.xml><?xml version="1.0" encoding="utf-8"?>
<a:theme xmlns:a="http://schemas.openxmlformats.org/drawingml/2006/main" name="6-51016 Dark template">
  <a:themeElements>
    <a:clrScheme name="Custom 111">
      <a:dk1>
        <a:srgbClr val="000000"/>
      </a:dk1>
      <a:lt1>
        <a:srgbClr val="FFFFFF"/>
      </a:lt1>
      <a:dk2>
        <a:srgbClr val="3B2E58"/>
      </a:dk2>
      <a:lt2>
        <a:srgbClr val="E6E6E6"/>
      </a:lt2>
      <a:accent1>
        <a:srgbClr val="0078D4"/>
      </a:accent1>
      <a:accent2>
        <a:srgbClr val="008575"/>
      </a:accent2>
      <a:accent3>
        <a:srgbClr val="D59DFF"/>
      </a:accent3>
      <a:accent4>
        <a:srgbClr val="8661C5"/>
      </a:accent4>
      <a:accent5>
        <a:srgbClr val="50E6FF"/>
      </a:accent5>
      <a:accent6>
        <a:srgbClr val="30E5D0"/>
      </a:accent6>
      <a:hlink>
        <a:srgbClr val="D59D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Customer Driven Template_v08.potx" id="{A29C1F60-4D83-4175-80F2-F6FB91E2B651}" vid="{135C517C-72DB-48FB-A653-6EA66987E633}"/>
    </a:ext>
  </a:extLst>
</a:theme>
</file>

<file path=ppt/theme/theme8.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9.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5" ma:contentTypeDescription="Create a new document." ma:contentTypeScope="" ma:versionID="79054f4d29f0f2ab2b3d4710a3f88a9e">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eb36fadf257ceb21aceea9a2019ab399"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BlogAuthor" ma:index="19"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20" nillable="true" ma:displayName="Blog Publishing Timing" ma:format="DateOnly" ma:internalName="BlogPublishingTiming">
      <xsd:simpleType>
        <xsd:restriction base="dms:DateTime"/>
      </xsd:simpleType>
    </xsd:element>
    <xsd:element name="BlogTitle" ma:index="21" nillable="true" ma:displayName="Blog Title" ma:format="Dropdown" ma:internalName="BlogTitle">
      <xsd:simpleType>
        <xsd:restriction base="dms:Text">
          <xsd:maxLength value="255"/>
        </xsd:restriction>
      </xsd:simpleType>
    </xsd:element>
    <xsd:element name="Blog_x0020_Status" ma:index="22" nillable="true" ma:displayName="Blog Status" ma:default="Draft" ma:format="Dropdown" ma:internalName="Blog_x0020_Status">
      <xsd:simpleType>
        <xsd:restriction base="dms:Choice">
          <xsd:enumeration value="Draft"/>
          <xsd:enumeration value="In Review"/>
          <xsd:enumeration value="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UserInfo>
        <DisplayName>Emily Kirby</DisplayName>
        <AccountId>43</AccountId>
        <AccountType/>
      </UserInfo>
      <UserInfo>
        <DisplayName>Stephen Rose</DisplayName>
        <AccountId>60</AccountId>
        <AccountType/>
      </UserInfo>
    </SharedWithUsers>
    <BlogPublishingTiming xmlns="d676db8d-d3a2-4010-9104-a6d8cd8d837d" xsi:nil="true"/>
    <BlogTitle xmlns="d676db8d-d3a2-4010-9104-a6d8cd8d837d" xsi:nil="true"/>
    <Blog_x0020_Status xmlns="d676db8d-d3a2-4010-9104-a6d8cd8d837d">Draft</Blog_x0020_Status>
    <BlogAuthor xmlns="d676db8d-d3a2-4010-9104-a6d8cd8d837d">
      <UserInfo>
        <DisplayName/>
        <AccountId xsi:nil="true"/>
        <AccountType/>
      </UserInfo>
    </BlogAuthor>
  </documentManagement>
</p:properties>
</file>

<file path=customXml/itemProps1.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2.xml><?xml version="1.0" encoding="utf-8"?>
<ds:datastoreItem xmlns:ds="http://schemas.openxmlformats.org/officeDocument/2006/customXml" ds:itemID="{55DC8509-7815-4D5A-9F2A-64004E68CFAB}">
  <ds:schemaRefs>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D5ECC33-E341-4CBA-9A92-ABCDADCAE649}">
  <ds:schemaRefs>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1628</TotalTime>
  <Words>1683</Words>
  <Application>Microsoft Office PowerPoint</Application>
  <PresentationFormat>Widescreen</PresentationFormat>
  <Paragraphs>206</Paragraphs>
  <Slides>22</Slides>
  <Notes>14</Notes>
  <HiddenSlides>0</HiddenSlides>
  <MMClips>1</MMClips>
  <ScaleCrop>false</ScaleCrop>
  <HeadingPairs>
    <vt:vector size="6" baseType="variant">
      <vt:variant>
        <vt:lpstr>Fonts Used</vt:lpstr>
      </vt:variant>
      <vt:variant>
        <vt:i4>11</vt:i4>
      </vt:variant>
      <vt:variant>
        <vt:lpstr>Theme</vt:lpstr>
      </vt:variant>
      <vt:variant>
        <vt:i4>15</vt:i4>
      </vt:variant>
      <vt:variant>
        <vt:lpstr>Slide Titles</vt:lpstr>
      </vt:variant>
      <vt:variant>
        <vt:i4>22</vt:i4>
      </vt:variant>
    </vt:vector>
  </HeadingPairs>
  <TitlesOfParts>
    <vt:vector size="48" baseType="lpstr">
      <vt:lpstr>Arial</vt:lpstr>
      <vt:lpstr>Calibri</vt:lpstr>
      <vt:lpstr>Calibri Light</vt:lpstr>
      <vt:lpstr>Consolas</vt:lpstr>
      <vt:lpstr>Segoe Light</vt:lpstr>
      <vt:lpstr>Segoe UI</vt:lpstr>
      <vt:lpstr>Segoe UI Light</vt:lpstr>
      <vt:lpstr>Segoe UI Semibold</vt:lpstr>
      <vt:lpstr>Segoe UI Semilight</vt:lpstr>
      <vt:lpstr>Segoe WP Semibold</vt:lpstr>
      <vt:lpstr>Wingdings</vt:lpstr>
      <vt:lpstr>5-50203_Microsoft_Ignite_Template</vt:lpstr>
      <vt:lpstr>Theme1</vt:lpstr>
      <vt:lpstr>Office Theme</vt:lpstr>
      <vt:lpstr>SOYS FY20</vt:lpstr>
      <vt:lpstr>4_Office 365 PPT Template - 2017</vt:lpstr>
      <vt:lpstr>White Template</vt:lpstr>
      <vt:lpstr>6-51016 Dark template</vt:lpstr>
      <vt:lpstr>White Template</vt:lpstr>
      <vt:lpstr>1_Microsoft 365 PPT Template - 2018</vt:lpstr>
      <vt:lpstr>3_Office Theme</vt:lpstr>
      <vt:lpstr>Office 365 PPT Template - 2017</vt:lpstr>
      <vt:lpstr>2_Office 365 PPT Template - 2017</vt:lpstr>
      <vt:lpstr>1_White Template</vt:lpstr>
      <vt:lpstr>LIGHT GRAY TEMPLATE</vt:lpstr>
      <vt:lpstr>5_MSVID_Teal_16x9_2012-08-18</vt:lpstr>
      <vt:lpstr>Microsoft 365 Community Call</vt:lpstr>
      <vt:lpstr>Quote from Sayta Nadella</vt:lpstr>
      <vt:lpstr>Charting a course…</vt:lpstr>
      <vt:lpstr>Agenda</vt:lpstr>
      <vt:lpstr>PowerPoint Presentation</vt:lpstr>
      <vt:lpstr>Online Learning Resources adoption.microsoft.com</vt:lpstr>
      <vt:lpstr>PowerPoint Presentation</vt:lpstr>
      <vt:lpstr>What’s next at adoption.microsoft.com</vt:lpstr>
      <vt:lpstr>Planning for Change Planner &amp; Microsoft 365 Message Center</vt:lpstr>
      <vt:lpstr>Message Center</vt:lpstr>
      <vt:lpstr>Microsoft 365 Change Management Challenges</vt:lpstr>
      <vt:lpstr>Change Management Best practices </vt:lpstr>
      <vt:lpstr>Message Center Planner Sync Feature</vt:lpstr>
      <vt:lpstr>Why Planner?</vt:lpstr>
      <vt:lpstr>Demo</vt:lpstr>
      <vt:lpstr>Tips and Tricks  Here are a few common ways to structure your buckets for the Planner Sync feature. </vt:lpstr>
      <vt:lpstr>We’re in this together</vt:lpstr>
      <vt:lpstr>We'd love to hear what you think about today’s call! </vt:lpstr>
      <vt:lpstr>RESOURCES  Microsoft Adoption https://adoption.microsoft.com   Monthly Call Resources for Champions https://adoption.microsoft.com/champion-resources  COVID-19 Resources from Microsoft https://aka.ms/covid19Info </vt:lpstr>
      <vt:lpstr>Resources</vt:lpstr>
      <vt:lpstr>Microsoft 365 Community Call</vt:lpstr>
      <vt:lpstr>Expanding the Microsoft 365 Champion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Community Call</dc:title>
  <dc:creator>Karuana Gatimu</dc:creator>
  <cp:lastModifiedBy>Jessie Hwang</cp:lastModifiedBy>
  <cp:revision>6</cp:revision>
  <dcterms:created xsi:type="dcterms:W3CDTF">2020-10-21T06:53:13Z</dcterms:created>
  <dcterms:modified xsi:type="dcterms:W3CDTF">2020-11-19T01:26:05Z</dcterms:modified>
</cp:coreProperties>
</file>