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4.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15.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6.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7.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5141" r:id="rId6"/>
    <p:sldMasterId id="2147484908" r:id="rId7"/>
    <p:sldMasterId id="2147483693" r:id="rId8"/>
    <p:sldMasterId id="2147485082" r:id="rId9"/>
    <p:sldMasterId id="2147483660" r:id="rId10"/>
    <p:sldMasterId id="2147485090" r:id="rId11"/>
    <p:sldMasterId id="2147483812" r:id="rId12"/>
    <p:sldMasterId id="2147485146" r:id="rId13"/>
    <p:sldMasterId id="2147485126" r:id="rId14"/>
    <p:sldMasterId id="2147484799" r:id="rId15"/>
    <p:sldMasterId id="2147483737" r:id="rId16"/>
    <p:sldMasterId id="2147484054" r:id="rId17"/>
    <p:sldMasterId id="2147485162" r:id="rId18"/>
    <p:sldMasterId id="2147485195" r:id="rId19"/>
    <p:sldMasterId id="2147485215" r:id="rId20"/>
    <p:sldMasterId id="2147485262" r:id="rId21"/>
  </p:sldMasterIdLst>
  <p:notesMasterIdLst>
    <p:notesMasterId r:id="rId50"/>
  </p:notesMasterIdLst>
  <p:sldIdLst>
    <p:sldId id="2076136378" r:id="rId22"/>
    <p:sldId id="1566" r:id="rId23"/>
    <p:sldId id="2076136377" r:id="rId24"/>
    <p:sldId id="5748" r:id="rId25"/>
    <p:sldId id="5743" r:id="rId26"/>
    <p:sldId id="2076137660" r:id="rId27"/>
    <p:sldId id="2076137659" r:id="rId28"/>
    <p:sldId id="2076137723" r:id="rId29"/>
    <p:sldId id="2076137801" r:id="rId30"/>
    <p:sldId id="2076138021" r:id="rId31"/>
    <p:sldId id="2076137684" r:id="rId32"/>
    <p:sldId id="2076138030" r:id="rId33"/>
    <p:sldId id="2076137738" r:id="rId34"/>
    <p:sldId id="2076137739" r:id="rId35"/>
    <p:sldId id="2076137994" r:id="rId36"/>
    <p:sldId id="2076137308" r:id="rId37"/>
    <p:sldId id="2076136380" r:id="rId38"/>
    <p:sldId id="2076137693" r:id="rId39"/>
    <p:sldId id="2076136391" r:id="rId40"/>
    <p:sldId id="11251" r:id="rId41"/>
    <p:sldId id="5582" r:id="rId42"/>
    <p:sldId id="2076136376" r:id="rId43"/>
    <p:sldId id="2076136358" r:id="rId44"/>
    <p:sldId id="5733" r:id="rId45"/>
    <p:sldId id="2076136363" r:id="rId46"/>
    <p:sldId id="2076136361" r:id="rId47"/>
    <p:sldId id="265" r:id="rId48"/>
    <p:sldId id="207613635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696819-BA27-429B-9259-F13AAB5598CD}" v="66" dt="2020-05-13T10:38:20.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60" autoAdjust="0"/>
  </p:normalViewPr>
  <p:slideViewPr>
    <p:cSldViewPr snapToGrid="0">
      <p:cViewPr varScale="1">
        <p:scale>
          <a:sx n="66" d="100"/>
          <a:sy n="66" d="100"/>
        </p:scale>
        <p:origin x="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31559B8A-0416-483F-939C-E4223D67734A}"/>
    <pc:docChg chg="custSel delSld modSld sldOrd">
      <pc:chgData name="Karuana Gatimu" userId="c835d73b-5b64-4378-9cc4-37e921133843" providerId="ADAL" clId="{31559B8A-0416-483F-939C-E4223D67734A}" dt="2020-05-13T10:38:20.662" v="220"/>
      <pc:docMkLst>
        <pc:docMk/>
      </pc:docMkLst>
      <pc:sldChg chg="addSp delSp modSp">
        <pc:chgData name="Karuana Gatimu" userId="c835d73b-5b64-4378-9cc4-37e921133843" providerId="ADAL" clId="{31559B8A-0416-483F-939C-E4223D67734A}" dt="2020-05-13T09:50:29.443" v="117" actId="208"/>
        <pc:sldMkLst>
          <pc:docMk/>
          <pc:sldMk cId="775270772" sldId="5743"/>
        </pc:sldMkLst>
        <pc:spChg chg="mod">
          <ac:chgData name="Karuana Gatimu" userId="c835d73b-5b64-4378-9cc4-37e921133843" providerId="ADAL" clId="{31559B8A-0416-483F-939C-E4223D67734A}" dt="2020-05-13T09:49:45.399" v="112" actId="20577"/>
          <ac:spMkLst>
            <pc:docMk/>
            <pc:sldMk cId="775270772" sldId="5743"/>
            <ac:spMk id="2" creationId="{BCE22058-3F17-4817-A2BA-58EAF763AAB1}"/>
          </ac:spMkLst>
        </pc:spChg>
        <pc:picChg chg="del">
          <ac:chgData name="Karuana Gatimu" userId="c835d73b-5b64-4378-9cc4-37e921133843" providerId="ADAL" clId="{31559B8A-0416-483F-939C-E4223D67734A}" dt="2020-05-13T09:50:09.808" v="113" actId="478"/>
          <ac:picMkLst>
            <pc:docMk/>
            <pc:sldMk cId="775270772" sldId="5743"/>
            <ac:picMk id="3" creationId="{45AD8604-87EE-4C82-A79C-60BBAC67855A}"/>
          </ac:picMkLst>
        </pc:picChg>
        <pc:picChg chg="add mod">
          <ac:chgData name="Karuana Gatimu" userId="c835d73b-5b64-4378-9cc4-37e921133843" providerId="ADAL" clId="{31559B8A-0416-483F-939C-E4223D67734A}" dt="2020-05-13T09:50:29.443" v="117" actId="208"/>
          <ac:picMkLst>
            <pc:docMk/>
            <pc:sldMk cId="775270772" sldId="5743"/>
            <ac:picMk id="4" creationId="{1959D1E6-B4EC-4F8F-8625-85B81BB6AA62}"/>
          </ac:picMkLst>
        </pc:picChg>
      </pc:sldChg>
      <pc:sldChg chg="ord">
        <pc:chgData name="Karuana Gatimu" userId="c835d73b-5b64-4378-9cc4-37e921133843" providerId="ADAL" clId="{31559B8A-0416-483F-939C-E4223D67734A}" dt="2020-05-13T10:10:31.213" v="120"/>
        <pc:sldMkLst>
          <pc:docMk/>
          <pc:sldMk cId="2748253361" sldId="5748"/>
        </pc:sldMkLst>
      </pc:sldChg>
      <pc:sldChg chg="modSp ord">
        <pc:chgData name="Karuana Gatimu" userId="c835d73b-5b64-4378-9cc4-37e921133843" providerId="ADAL" clId="{31559B8A-0416-483F-939C-E4223D67734A}" dt="2020-05-13T10:38:20.662" v="220"/>
        <pc:sldMkLst>
          <pc:docMk/>
          <pc:sldMk cId="835609929" sldId="2076136377"/>
        </pc:sldMkLst>
        <pc:graphicFrameChg chg="mod">
          <ac:chgData name="Karuana Gatimu" userId="c835d73b-5b64-4378-9cc4-37e921133843" providerId="ADAL" clId="{31559B8A-0416-483F-939C-E4223D67734A}" dt="2020-05-13T10:10:22.495" v="119" actId="404"/>
          <ac:graphicFrameMkLst>
            <pc:docMk/>
            <pc:sldMk cId="835609929" sldId="2076136377"/>
            <ac:graphicFrameMk id="6" creationId="{E2359CDF-8CD7-4CE1-984E-4B62A7C829F5}"/>
          </ac:graphicFrameMkLst>
        </pc:graphicFrameChg>
      </pc:sldChg>
      <pc:sldChg chg="modSp">
        <pc:chgData name="Karuana Gatimu" userId="c835d73b-5b64-4378-9cc4-37e921133843" providerId="ADAL" clId="{31559B8A-0416-483F-939C-E4223D67734A}" dt="2020-05-13T09:26:21.322" v="2" actId="20577"/>
        <pc:sldMkLst>
          <pc:docMk/>
          <pc:sldMk cId="1343230098" sldId="2076136378"/>
        </pc:sldMkLst>
        <pc:spChg chg="mod">
          <ac:chgData name="Karuana Gatimu" userId="c835d73b-5b64-4378-9cc4-37e921133843" providerId="ADAL" clId="{31559B8A-0416-483F-939C-E4223D67734A}" dt="2020-05-13T09:26:21.322" v="2" actId="20577"/>
          <ac:spMkLst>
            <pc:docMk/>
            <pc:sldMk cId="1343230098" sldId="2076136378"/>
            <ac:spMk id="18" creationId="{E79AA27D-0AE5-418F-8362-397B543CDF33}"/>
          </ac:spMkLst>
        </pc:spChg>
      </pc:sldChg>
      <pc:sldChg chg="addSp delSp modSp ord delAnim">
        <pc:chgData name="Karuana Gatimu" userId="c835d73b-5b64-4378-9cc4-37e921133843" providerId="ADAL" clId="{31559B8A-0416-483F-939C-E4223D67734A}" dt="2020-05-13T10:22:34.208" v="219" actId="1076"/>
        <pc:sldMkLst>
          <pc:docMk/>
          <pc:sldMk cId="2973122463" sldId="2076136380"/>
        </pc:sldMkLst>
        <pc:spChg chg="mod">
          <ac:chgData name="Karuana Gatimu" userId="c835d73b-5b64-4378-9cc4-37e921133843" providerId="ADAL" clId="{31559B8A-0416-483F-939C-E4223D67734A}" dt="2020-05-13T10:20:11.827" v="216" actId="20577"/>
          <ac:spMkLst>
            <pc:docMk/>
            <pc:sldMk cId="2973122463" sldId="2076136380"/>
            <ac:spMk id="2" creationId="{E03C378B-2DC5-459C-8D1B-8FAA0AE80F67}"/>
          </ac:spMkLst>
        </pc:spChg>
        <pc:spChg chg="del mod">
          <ac:chgData name="Karuana Gatimu" userId="c835d73b-5b64-4378-9cc4-37e921133843" providerId="ADAL" clId="{31559B8A-0416-483F-939C-E4223D67734A}" dt="2020-05-13T10:20:15.917" v="217" actId="478"/>
          <ac:spMkLst>
            <pc:docMk/>
            <pc:sldMk cId="2973122463" sldId="2076136380"/>
            <ac:spMk id="3" creationId="{15BD023B-7C9D-4212-A8A3-D3722C80B033}"/>
          </ac:spMkLst>
        </pc:spChg>
        <pc:spChg chg="del mod">
          <ac:chgData name="Karuana Gatimu" userId="c835d73b-5b64-4378-9cc4-37e921133843" providerId="ADAL" clId="{31559B8A-0416-483F-939C-E4223D67734A}" dt="2020-05-13T10:11:16.004" v="154" actId="478"/>
          <ac:spMkLst>
            <pc:docMk/>
            <pc:sldMk cId="2973122463" sldId="2076136380"/>
            <ac:spMk id="10" creationId="{8999BB06-62F6-4B53-834D-D1F78AC2D852}"/>
          </ac:spMkLst>
        </pc:spChg>
        <pc:spChg chg="del">
          <ac:chgData name="Karuana Gatimu" userId="c835d73b-5b64-4378-9cc4-37e921133843" providerId="ADAL" clId="{31559B8A-0416-483F-939C-E4223D67734A}" dt="2020-05-13T10:11:23.622" v="156" actId="478"/>
          <ac:spMkLst>
            <pc:docMk/>
            <pc:sldMk cId="2973122463" sldId="2076136380"/>
            <ac:spMk id="12" creationId="{A77CCB3D-7DEA-4305-8133-2AC07F5A5C25}"/>
          </ac:spMkLst>
        </pc:spChg>
        <pc:picChg chg="add mod">
          <ac:chgData name="Karuana Gatimu" userId="c835d73b-5b64-4378-9cc4-37e921133843" providerId="ADAL" clId="{31559B8A-0416-483F-939C-E4223D67734A}" dt="2020-05-13T10:22:34.208" v="219" actId="1076"/>
          <ac:picMkLst>
            <pc:docMk/>
            <pc:sldMk cId="2973122463" sldId="2076136380"/>
            <ac:picMk id="4" creationId="{80AB0A87-B997-4802-B0FC-81A135736EBD}"/>
          </ac:picMkLst>
        </pc:picChg>
        <pc:picChg chg="del">
          <ac:chgData name="Karuana Gatimu" userId="c835d73b-5b64-4378-9cc4-37e921133843" providerId="ADAL" clId="{31559B8A-0416-483F-939C-E4223D67734A}" dt="2020-05-13T10:11:07.994" v="150" actId="478"/>
          <ac:picMkLst>
            <pc:docMk/>
            <pc:sldMk cId="2973122463" sldId="2076136380"/>
            <ac:picMk id="5" creationId="{220D14E7-150E-4A94-AF64-A609ABD3353C}"/>
          </ac:picMkLst>
        </pc:picChg>
        <pc:picChg chg="del">
          <ac:chgData name="Karuana Gatimu" userId="c835d73b-5b64-4378-9cc4-37e921133843" providerId="ADAL" clId="{31559B8A-0416-483F-939C-E4223D67734A}" dt="2020-05-13T10:11:10.146" v="151" actId="478"/>
          <ac:picMkLst>
            <pc:docMk/>
            <pc:sldMk cId="2973122463" sldId="2076136380"/>
            <ac:picMk id="6" creationId="{B32B43DE-DBD4-4E58-8B8A-4D29C364C98C}"/>
          </ac:picMkLst>
        </pc:picChg>
        <pc:picChg chg="del">
          <ac:chgData name="Karuana Gatimu" userId="c835d73b-5b64-4378-9cc4-37e921133843" providerId="ADAL" clId="{31559B8A-0416-483F-939C-E4223D67734A}" dt="2020-05-13T10:11:11.910" v="152" actId="478"/>
          <ac:picMkLst>
            <pc:docMk/>
            <pc:sldMk cId="2973122463" sldId="2076136380"/>
            <ac:picMk id="11" creationId="{356934CF-A465-42DB-922B-B1AE1349DFD2}"/>
          </ac:picMkLst>
        </pc:picChg>
        <pc:picChg chg="del">
          <ac:chgData name="Karuana Gatimu" userId="c835d73b-5b64-4378-9cc4-37e921133843" providerId="ADAL" clId="{31559B8A-0416-483F-939C-E4223D67734A}" dt="2020-05-13T10:11:19.525" v="155" actId="478"/>
          <ac:picMkLst>
            <pc:docMk/>
            <pc:sldMk cId="2973122463" sldId="2076136380"/>
            <ac:picMk id="13" creationId="{E8937456-D9A7-4776-81F6-C8622499EB94}"/>
          </ac:picMkLst>
        </pc:picChg>
      </pc:sldChg>
      <pc:sldChg chg="del">
        <pc:chgData name="Karuana Gatimu" userId="c835d73b-5b64-4378-9cc4-37e921133843" providerId="ADAL" clId="{31559B8A-0416-483F-939C-E4223D67734A}" dt="2020-05-13T10:09:41.630" v="118" actId="47"/>
        <pc:sldMkLst>
          <pc:docMk/>
          <pc:sldMk cId="3549148001" sldId="2076136392"/>
        </pc:sldMkLst>
      </pc:sldChg>
      <pc:sldChg chg="del">
        <pc:chgData name="Karuana Gatimu" userId="c835d73b-5b64-4378-9cc4-37e921133843" providerId="ADAL" clId="{31559B8A-0416-483F-939C-E4223D67734A}" dt="2020-05-13T10:09:41.630" v="118" actId="47"/>
        <pc:sldMkLst>
          <pc:docMk/>
          <pc:sldMk cId="4010378067" sldId="2076136393"/>
        </pc:sldMkLst>
      </pc:sldChg>
      <pc:sldChg chg="del">
        <pc:chgData name="Karuana Gatimu" userId="c835d73b-5b64-4378-9cc4-37e921133843" providerId="ADAL" clId="{31559B8A-0416-483F-939C-E4223D67734A}" dt="2020-05-13T10:09:41.630" v="118" actId="47"/>
        <pc:sldMkLst>
          <pc:docMk/>
          <pc:sldMk cId="1379723462" sldId="2076136394"/>
        </pc:sldMkLst>
      </pc:sldChg>
      <pc:sldChg chg="del">
        <pc:chgData name="Karuana Gatimu" userId="c835d73b-5b64-4378-9cc4-37e921133843" providerId="ADAL" clId="{31559B8A-0416-483F-939C-E4223D67734A}" dt="2020-05-13T10:09:41.630" v="118" actId="47"/>
        <pc:sldMkLst>
          <pc:docMk/>
          <pc:sldMk cId="3201347758" sldId="2076136395"/>
        </pc:sldMkLst>
      </pc:sldChg>
      <pc:sldChg chg="del">
        <pc:chgData name="Karuana Gatimu" userId="c835d73b-5b64-4378-9cc4-37e921133843" providerId="ADAL" clId="{31559B8A-0416-483F-939C-E4223D67734A}" dt="2020-05-13T10:09:41.630" v="118" actId="47"/>
        <pc:sldMkLst>
          <pc:docMk/>
          <pc:sldMk cId="4085181263" sldId="2076136397"/>
        </pc:sldMkLst>
      </pc:sldChg>
      <pc:sldChg chg="del">
        <pc:chgData name="Karuana Gatimu" userId="c835d73b-5b64-4378-9cc4-37e921133843" providerId="ADAL" clId="{31559B8A-0416-483F-939C-E4223D67734A}" dt="2020-05-13T10:09:41.630" v="118" actId="47"/>
        <pc:sldMkLst>
          <pc:docMk/>
          <pc:sldMk cId="1253030793" sldId="2076136398"/>
        </pc:sldMkLst>
      </pc:sldChg>
      <pc:sldChg chg="del">
        <pc:chgData name="Karuana Gatimu" userId="c835d73b-5b64-4378-9cc4-37e921133843" providerId="ADAL" clId="{31559B8A-0416-483F-939C-E4223D67734A}" dt="2020-05-13T10:09:41.630" v="118" actId="47"/>
        <pc:sldMkLst>
          <pc:docMk/>
          <pc:sldMk cId="4154802730" sldId="2076136399"/>
        </pc:sldMkLst>
      </pc:sldChg>
      <pc:sldChg chg="del">
        <pc:chgData name="Karuana Gatimu" userId="c835d73b-5b64-4378-9cc4-37e921133843" providerId="ADAL" clId="{31559B8A-0416-483F-939C-E4223D67734A}" dt="2020-05-13T10:09:41.630" v="118" actId="47"/>
        <pc:sldMkLst>
          <pc:docMk/>
          <pc:sldMk cId="1014290369" sldId="2076136400"/>
        </pc:sldMkLst>
      </pc:sldChg>
      <pc:sldChg chg="del">
        <pc:chgData name="Karuana Gatimu" userId="c835d73b-5b64-4378-9cc4-37e921133843" providerId="ADAL" clId="{31559B8A-0416-483F-939C-E4223D67734A}" dt="2020-05-13T10:09:41.630" v="118" actId="47"/>
        <pc:sldMkLst>
          <pc:docMk/>
          <pc:sldMk cId="685629734" sldId="2076136401"/>
        </pc:sldMkLst>
      </pc:sldChg>
      <pc:sldChg chg="del">
        <pc:chgData name="Karuana Gatimu" userId="c835d73b-5b64-4378-9cc4-37e921133843" providerId="ADAL" clId="{31559B8A-0416-483F-939C-E4223D67734A}" dt="2020-05-13T10:09:41.630" v="118" actId="47"/>
        <pc:sldMkLst>
          <pc:docMk/>
          <pc:sldMk cId="3418744617" sldId="2076136402"/>
        </pc:sldMkLst>
      </pc:sldChg>
      <pc:sldChg chg="del">
        <pc:chgData name="Karuana Gatimu" userId="c835d73b-5b64-4378-9cc4-37e921133843" providerId="ADAL" clId="{31559B8A-0416-483F-939C-E4223D67734A}" dt="2020-05-13T10:09:41.630" v="118" actId="47"/>
        <pc:sldMkLst>
          <pc:docMk/>
          <pc:sldMk cId="412875734" sldId="2076136403"/>
        </pc:sldMkLst>
      </pc:sldChg>
      <pc:sldChg chg="del">
        <pc:chgData name="Karuana Gatimu" userId="c835d73b-5b64-4378-9cc4-37e921133843" providerId="ADAL" clId="{31559B8A-0416-483F-939C-E4223D67734A}" dt="2020-05-13T10:09:41.630" v="118" actId="47"/>
        <pc:sldMkLst>
          <pc:docMk/>
          <pc:sldMk cId="3500362341" sldId="2076136404"/>
        </pc:sldMkLst>
      </pc:sldChg>
      <pc:sldChg chg="del">
        <pc:chgData name="Karuana Gatimu" userId="c835d73b-5b64-4378-9cc4-37e921133843" providerId="ADAL" clId="{31559B8A-0416-483F-939C-E4223D67734A}" dt="2020-05-13T10:09:41.630" v="118" actId="47"/>
        <pc:sldMkLst>
          <pc:docMk/>
          <pc:sldMk cId="1537278869" sldId="2076136405"/>
        </pc:sldMkLst>
      </pc:sldChg>
      <pc:sldChg chg="del">
        <pc:chgData name="Karuana Gatimu" userId="c835d73b-5b64-4378-9cc4-37e921133843" providerId="ADAL" clId="{31559B8A-0416-483F-939C-E4223D67734A}" dt="2020-05-13T10:09:41.630" v="118" actId="47"/>
        <pc:sldMkLst>
          <pc:docMk/>
          <pc:sldMk cId="1216137304" sldId="2076136406"/>
        </pc:sldMkLst>
      </pc:sldChg>
      <pc:sldChg chg="del">
        <pc:chgData name="Karuana Gatimu" userId="c835d73b-5b64-4378-9cc4-37e921133843" providerId="ADAL" clId="{31559B8A-0416-483F-939C-E4223D67734A}" dt="2020-05-13T10:09:41.630" v="118" actId="47"/>
        <pc:sldMkLst>
          <pc:docMk/>
          <pc:sldMk cId="1985079815" sldId="2076136407"/>
        </pc:sldMkLst>
      </pc:sldChg>
      <pc:sldChg chg="del">
        <pc:chgData name="Karuana Gatimu" userId="c835d73b-5b64-4378-9cc4-37e921133843" providerId="ADAL" clId="{31559B8A-0416-483F-939C-E4223D67734A}" dt="2020-05-13T10:09:41.630" v="118" actId="47"/>
        <pc:sldMkLst>
          <pc:docMk/>
          <pc:sldMk cId="2462522900" sldId="2076136408"/>
        </pc:sldMkLst>
      </pc:sldChg>
      <pc:sldChg chg="del">
        <pc:chgData name="Karuana Gatimu" userId="c835d73b-5b64-4378-9cc4-37e921133843" providerId="ADAL" clId="{31559B8A-0416-483F-939C-E4223D67734A}" dt="2020-05-13T10:09:41.630" v="118" actId="47"/>
        <pc:sldMkLst>
          <pc:docMk/>
          <pc:sldMk cId="419368896" sldId="2076136409"/>
        </pc:sldMkLst>
      </pc:sldChg>
      <pc:sldChg chg="del">
        <pc:chgData name="Karuana Gatimu" userId="c835d73b-5b64-4378-9cc4-37e921133843" providerId="ADAL" clId="{31559B8A-0416-483F-939C-E4223D67734A}" dt="2020-05-13T10:09:41.630" v="118" actId="47"/>
        <pc:sldMkLst>
          <pc:docMk/>
          <pc:sldMk cId="4025219609" sldId="2076136410"/>
        </pc:sldMkLst>
      </pc:sldChg>
      <pc:sldChg chg="ord">
        <pc:chgData name="Karuana Gatimu" userId="c835d73b-5b64-4378-9cc4-37e921133843" providerId="ADAL" clId="{31559B8A-0416-483F-939C-E4223D67734A}" dt="2020-05-13T10:11:54.860" v="190"/>
        <pc:sldMkLst>
          <pc:docMk/>
          <pc:sldMk cId="3108733780" sldId="2076137659"/>
        </pc:sldMkLst>
      </pc:sldChg>
      <pc:sldChg chg="ord">
        <pc:chgData name="Karuana Gatimu" userId="c835d73b-5b64-4378-9cc4-37e921133843" providerId="ADAL" clId="{31559B8A-0416-483F-939C-E4223D67734A}" dt="2020-05-13T10:11:52.639" v="189"/>
        <pc:sldMkLst>
          <pc:docMk/>
          <pc:sldMk cId="85896934" sldId="2076137660"/>
        </pc:sldMkLst>
      </pc:sldChg>
      <pc:sldChg chg="del">
        <pc:chgData name="Karuana Gatimu" userId="c835d73b-5b64-4378-9cc4-37e921133843" providerId="ADAL" clId="{31559B8A-0416-483F-939C-E4223D67734A}" dt="2020-05-13T10:12:12.177" v="191" actId="2696"/>
        <pc:sldMkLst>
          <pc:docMk/>
          <pc:sldMk cId="2471863597" sldId="2076137802"/>
        </pc:sldMkLst>
      </pc:sldChg>
      <pc:sldMasterChg chg="delSldLayout">
        <pc:chgData name="Karuana Gatimu" userId="c835d73b-5b64-4378-9cc4-37e921133843" providerId="ADAL" clId="{31559B8A-0416-483F-939C-E4223D67734A}" dt="2020-05-13T10:09:41.630" v="118" actId="47"/>
        <pc:sldMasterMkLst>
          <pc:docMk/>
          <pc:sldMasterMk cId="2244197937" sldId="2147484054"/>
        </pc:sldMasterMkLst>
        <pc:sldLayoutChg chg="del">
          <pc:chgData name="Karuana Gatimu" userId="c835d73b-5b64-4378-9cc4-37e921133843" providerId="ADAL" clId="{31559B8A-0416-483F-939C-E4223D67734A}" dt="2020-05-13T10:09:41.630" v="118" actId="47"/>
          <pc:sldLayoutMkLst>
            <pc:docMk/>
            <pc:sldMasterMk cId="2244197937" sldId="2147484054"/>
            <pc:sldLayoutMk cId="1203461379" sldId="2147484163"/>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ata3.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custT="1"/>
      <dgm:spPr/>
      <dgm:t>
        <a:bodyPr/>
        <a:lstStyle/>
        <a:p>
          <a:r>
            <a:rPr lang="en-US" sz="3600" dirty="0"/>
            <a:t>Feature Updates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3200" dirty="0"/>
            <a:t>Apps in Teams</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dirty="0"/>
            <a:t>Determination</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A4C77A-998F-4DBC-AD52-5982490A36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7FC3E2-0042-4B27-A693-45ECC6A86ECD}">
      <dgm:prSet custT="1"/>
      <dgm:spPr/>
      <dgm:t>
        <a:bodyPr/>
        <a:lstStyle/>
        <a:p>
          <a:pPr>
            <a:lnSpc>
              <a:spcPct val="100000"/>
            </a:lnSpc>
          </a:pPr>
          <a:r>
            <a:rPr lang="en-US" sz="2800" b="1" dirty="0"/>
            <a:t>Rest</a:t>
          </a:r>
          <a:endParaRPr lang="en-US" sz="4000" dirty="0"/>
        </a:p>
      </dgm:t>
    </dgm:pt>
    <dgm:pt modelId="{7039D73D-DD19-483D-988F-D6088074D9C0}" type="parTrans" cxnId="{F8CEB018-9BBF-43A3-BFE4-9F7D83011CC6}">
      <dgm:prSet/>
      <dgm:spPr/>
      <dgm:t>
        <a:bodyPr/>
        <a:lstStyle/>
        <a:p>
          <a:endParaRPr lang="en-US"/>
        </a:p>
      </dgm:t>
    </dgm:pt>
    <dgm:pt modelId="{8E296EAF-E937-436D-B4EA-E4D0DE122B17}" type="sibTrans" cxnId="{F8CEB018-9BBF-43A3-BFE4-9F7D83011CC6}">
      <dgm:prSet/>
      <dgm:spPr/>
      <dgm:t>
        <a:bodyPr/>
        <a:lstStyle/>
        <a:p>
          <a:endParaRPr lang="en-US"/>
        </a:p>
      </dgm:t>
    </dgm:pt>
    <dgm:pt modelId="{21E9C841-9985-4547-95A2-3C1764E1C9A1}">
      <dgm:prSet/>
      <dgm:spPr/>
      <dgm:t>
        <a:bodyPr/>
        <a:lstStyle/>
        <a:p>
          <a:pPr>
            <a:lnSpc>
              <a:spcPct val="100000"/>
            </a:lnSpc>
          </a:pPr>
          <a:r>
            <a:rPr lang="en-US" b="1" dirty="0"/>
            <a:t>Fuel</a:t>
          </a:r>
        </a:p>
      </dgm:t>
    </dgm:pt>
    <dgm:pt modelId="{A211FA76-DD5F-48B1-BA1F-0D53B97A5DA7}" type="parTrans" cxnId="{02ECC46E-656B-4010-895C-3C25B02A342B}">
      <dgm:prSet/>
      <dgm:spPr/>
      <dgm:t>
        <a:bodyPr/>
        <a:lstStyle/>
        <a:p>
          <a:endParaRPr lang="en-US"/>
        </a:p>
      </dgm:t>
    </dgm:pt>
    <dgm:pt modelId="{25312E57-883F-40F4-A7F7-20D51C9F9284}" type="sibTrans" cxnId="{02ECC46E-656B-4010-895C-3C25B02A342B}">
      <dgm:prSet/>
      <dgm:spPr/>
      <dgm:t>
        <a:bodyPr/>
        <a:lstStyle/>
        <a:p>
          <a:endParaRPr lang="en-US"/>
        </a:p>
      </dgm:t>
    </dgm:pt>
    <dgm:pt modelId="{F9A77AFD-247B-4844-9CE7-8E191A5C69FB}">
      <dgm:prSet/>
      <dgm:spPr/>
      <dgm:t>
        <a:bodyPr/>
        <a:lstStyle/>
        <a:p>
          <a:pPr>
            <a:lnSpc>
              <a:spcPct val="100000"/>
            </a:lnSpc>
          </a:pPr>
          <a:r>
            <a:rPr lang="en-US" b="1" dirty="0"/>
            <a:t>Move</a:t>
          </a:r>
          <a:endParaRPr lang="en-US" dirty="0"/>
        </a:p>
      </dgm:t>
    </dgm:pt>
    <dgm:pt modelId="{B1EC7AC4-78C3-4DD5-B031-CA7A0897CF65}" type="parTrans" cxnId="{F9474E8A-B113-4D61-ACF8-F8642EE1BD14}">
      <dgm:prSet/>
      <dgm:spPr/>
      <dgm:t>
        <a:bodyPr/>
        <a:lstStyle/>
        <a:p>
          <a:endParaRPr lang="en-US"/>
        </a:p>
      </dgm:t>
    </dgm:pt>
    <dgm:pt modelId="{816E0476-7021-4749-B8CD-3695A0695F69}" type="sibTrans" cxnId="{F9474E8A-B113-4D61-ACF8-F8642EE1BD14}">
      <dgm:prSet/>
      <dgm:spPr/>
      <dgm:t>
        <a:bodyPr/>
        <a:lstStyle/>
        <a:p>
          <a:endParaRPr lang="en-US"/>
        </a:p>
      </dgm:t>
    </dgm:pt>
    <dgm:pt modelId="{B6DBDC75-B71F-4724-97C1-2E50E8694AB9}" type="pres">
      <dgm:prSet presAssocID="{C2A4C77A-998F-4DBC-AD52-5982490A368B}" presName="root" presStyleCnt="0">
        <dgm:presLayoutVars>
          <dgm:dir/>
          <dgm:resizeHandles val="exact"/>
        </dgm:presLayoutVars>
      </dgm:prSet>
      <dgm:spPr/>
    </dgm:pt>
    <dgm:pt modelId="{1DC9D8BE-C214-4620-8B40-DAB9C72A98F3}" type="pres">
      <dgm:prSet presAssocID="{B37FC3E2-0042-4B27-A693-45ECC6A86ECD}" presName="compNode" presStyleCnt="0"/>
      <dgm:spPr/>
    </dgm:pt>
    <dgm:pt modelId="{9F434E26-287C-4A56-ACC2-B54B88ABDFA9}" type="pres">
      <dgm:prSet presAssocID="{B37FC3E2-0042-4B27-A693-45ECC6A86ECD}" presName="bgRect" presStyleLbl="bgShp" presStyleIdx="0" presStyleCnt="3"/>
      <dgm:spPr/>
    </dgm:pt>
    <dgm:pt modelId="{BC872E6F-8C81-456A-A125-8BFF1F3F4F6C}" type="pres">
      <dgm:prSet presAssocID="{B37FC3E2-0042-4B27-A693-45ECC6A86E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leep"/>
        </a:ext>
      </dgm:extLst>
    </dgm:pt>
    <dgm:pt modelId="{BE00A8C3-87FA-47B2-A3E3-CB162E65A35C}" type="pres">
      <dgm:prSet presAssocID="{B37FC3E2-0042-4B27-A693-45ECC6A86ECD}" presName="spaceRect" presStyleCnt="0"/>
      <dgm:spPr/>
    </dgm:pt>
    <dgm:pt modelId="{B55BFF75-76F9-4872-8454-69EEE44D48D1}" type="pres">
      <dgm:prSet presAssocID="{B37FC3E2-0042-4B27-A693-45ECC6A86ECD}" presName="parTx" presStyleLbl="revTx" presStyleIdx="0" presStyleCnt="3">
        <dgm:presLayoutVars>
          <dgm:chMax val="0"/>
          <dgm:chPref val="0"/>
        </dgm:presLayoutVars>
      </dgm:prSet>
      <dgm:spPr/>
    </dgm:pt>
    <dgm:pt modelId="{A48FBFA9-58F8-4DFB-804C-6B22B330BA20}" type="pres">
      <dgm:prSet presAssocID="{8E296EAF-E937-436D-B4EA-E4D0DE122B17}" presName="sibTrans" presStyleCnt="0"/>
      <dgm:spPr/>
    </dgm:pt>
    <dgm:pt modelId="{D2151255-84C0-4F61-B4F6-2216D515220B}" type="pres">
      <dgm:prSet presAssocID="{21E9C841-9985-4547-95A2-3C1764E1C9A1}" presName="compNode" presStyleCnt="0"/>
      <dgm:spPr/>
    </dgm:pt>
    <dgm:pt modelId="{D41C31E0-450C-4227-B024-E6896134DE16}" type="pres">
      <dgm:prSet presAssocID="{21E9C841-9985-4547-95A2-3C1764E1C9A1}" presName="bgRect" presStyleLbl="bgShp" presStyleIdx="1" presStyleCnt="3"/>
      <dgm:spPr/>
    </dgm:pt>
    <dgm:pt modelId="{18F44249-8237-46AA-AE3D-163312773204}" type="pres">
      <dgm:prSet presAssocID="{21E9C841-9985-4547-95A2-3C1764E1C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od Safety"/>
        </a:ext>
      </dgm:extLst>
    </dgm:pt>
    <dgm:pt modelId="{D57169DA-A109-4E14-90A2-D57C055E1CA8}" type="pres">
      <dgm:prSet presAssocID="{21E9C841-9985-4547-95A2-3C1764E1C9A1}" presName="spaceRect" presStyleCnt="0"/>
      <dgm:spPr/>
    </dgm:pt>
    <dgm:pt modelId="{45877566-ABF9-4377-B09E-8BED3D8B26D3}" type="pres">
      <dgm:prSet presAssocID="{21E9C841-9985-4547-95A2-3C1764E1C9A1}" presName="parTx" presStyleLbl="revTx" presStyleIdx="1" presStyleCnt="3">
        <dgm:presLayoutVars>
          <dgm:chMax val="0"/>
          <dgm:chPref val="0"/>
        </dgm:presLayoutVars>
      </dgm:prSet>
      <dgm:spPr/>
    </dgm:pt>
    <dgm:pt modelId="{4BF65BC5-62B5-4DE6-A148-E153D434D138}" type="pres">
      <dgm:prSet presAssocID="{25312E57-883F-40F4-A7F7-20D51C9F9284}" presName="sibTrans" presStyleCnt="0"/>
      <dgm:spPr/>
    </dgm:pt>
    <dgm:pt modelId="{4E650D37-14EE-4E66-A5C7-FDCD7111CF34}" type="pres">
      <dgm:prSet presAssocID="{F9A77AFD-247B-4844-9CE7-8E191A5C69FB}" presName="compNode" presStyleCnt="0"/>
      <dgm:spPr/>
    </dgm:pt>
    <dgm:pt modelId="{C2DAC8EE-A325-49F0-99B6-7B53512EED1F}" type="pres">
      <dgm:prSet presAssocID="{F9A77AFD-247B-4844-9CE7-8E191A5C69FB}" presName="bgRect" presStyleLbl="bgShp" presStyleIdx="2" presStyleCnt="3"/>
      <dgm:spPr/>
    </dgm:pt>
    <dgm:pt modelId="{7369872A-4FEF-4BAF-BE24-B2E4AD51473E}" type="pres">
      <dgm:prSet presAssocID="{F9A77AFD-247B-4844-9CE7-8E191A5C69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hoe footprints"/>
        </a:ext>
      </dgm:extLst>
    </dgm:pt>
    <dgm:pt modelId="{A934FA40-A90A-401E-BAEF-F5ACDC1BD45F}" type="pres">
      <dgm:prSet presAssocID="{F9A77AFD-247B-4844-9CE7-8E191A5C69FB}" presName="spaceRect" presStyleCnt="0"/>
      <dgm:spPr/>
    </dgm:pt>
    <dgm:pt modelId="{78BE7B12-7DCC-4DAF-BBF4-D3A7AD8300C2}" type="pres">
      <dgm:prSet presAssocID="{F9A77AFD-247B-4844-9CE7-8E191A5C69FB}" presName="parTx" presStyleLbl="revTx" presStyleIdx="2" presStyleCnt="3">
        <dgm:presLayoutVars>
          <dgm:chMax val="0"/>
          <dgm:chPref val="0"/>
        </dgm:presLayoutVars>
      </dgm:prSet>
      <dgm:spPr/>
    </dgm:pt>
  </dgm:ptLst>
  <dgm:cxnLst>
    <dgm:cxn modelId="{F8CEB018-9BBF-43A3-BFE4-9F7D83011CC6}" srcId="{C2A4C77A-998F-4DBC-AD52-5982490A368B}" destId="{B37FC3E2-0042-4B27-A693-45ECC6A86ECD}" srcOrd="0" destOrd="0" parTransId="{7039D73D-DD19-483D-988F-D6088074D9C0}" sibTransId="{8E296EAF-E937-436D-B4EA-E4D0DE122B17}"/>
    <dgm:cxn modelId="{02ECC46E-656B-4010-895C-3C25B02A342B}" srcId="{C2A4C77A-998F-4DBC-AD52-5982490A368B}" destId="{21E9C841-9985-4547-95A2-3C1764E1C9A1}" srcOrd="1" destOrd="0" parTransId="{A211FA76-DD5F-48B1-BA1F-0D53B97A5DA7}" sibTransId="{25312E57-883F-40F4-A7F7-20D51C9F9284}"/>
    <dgm:cxn modelId="{F9474E8A-B113-4D61-ACF8-F8642EE1BD14}" srcId="{C2A4C77A-998F-4DBC-AD52-5982490A368B}" destId="{F9A77AFD-247B-4844-9CE7-8E191A5C69FB}" srcOrd="2" destOrd="0" parTransId="{B1EC7AC4-78C3-4DD5-B031-CA7A0897CF65}" sibTransId="{816E0476-7021-4749-B8CD-3695A0695F69}"/>
    <dgm:cxn modelId="{2836E691-60AB-4002-A687-0CAD3059E350}" type="presOf" srcId="{F9A77AFD-247B-4844-9CE7-8E191A5C69FB}" destId="{78BE7B12-7DCC-4DAF-BBF4-D3A7AD8300C2}" srcOrd="0" destOrd="0" presId="urn:microsoft.com/office/officeart/2018/2/layout/IconVerticalSolidList"/>
    <dgm:cxn modelId="{7F9891AE-9325-415B-BF6B-E239AD6477D9}" type="presOf" srcId="{B37FC3E2-0042-4B27-A693-45ECC6A86ECD}" destId="{B55BFF75-76F9-4872-8454-69EEE44D48D1}" srcOrd="0" destOrd="0" presId="urn:microsoft.com/office/officeart/2018/2/layout/IconVerticalSolidList"/>
    <dgm:cxn modelId="{D3529AB0-F1D5-4F1F-BE5D-6B155C0FF658}" type="presOf" srcId="{C2A4C77A-998F-4DBC-AD52-5982490A368B}" destId="{B6DBDC75-B71F-4724-97C1-2E50E8694AB9}" srcOrd="0" destOrd="0" presId="urn:microsoft.com/office/officeart/2018/2/layout/IconVerticalSolidList"/>
    <dgm:cxn modelId="{08312FB2-81E8-48AD-BA21-708C1D46A70E}" type="presOf" srcId="{21E9C841-9985-4547-95A2-3C1764E1C9A1}" destId="{45877566-ABF9-4377-B09E-8BED3D8B26D3}" srcOrd="0" destOrd="0" presId="urn:microsoft.com/office/officeart/2018/2/layout/IconVerticalSolidList"/>
    <dgm:cxn modelId="{025FA74C-6B01-41B0-864F-61266EAB0AC3}" type="presParOf" srcId="{B6DBDC75-B71F-4724-97C1-2E50E8694AB9}" destId="{1DC9D8BE-C214-4620-8B40-DAB9C72A98F3}" srcOrd="0" destOrd="0" presId="urn:microsoft.com/office/officeart/2018/2/layout/IconVerticalSolidList"/>
    <dgm:cxn modelId="{F41B29F3-79F5-4FFF-BF8D-6EA2435BCFBD}" type="presParOf" srcId="{1DC9D8BE-C214-4620-8B40-DAB9C72A98F3}" destId="{9F434E26-287C-4A56-ACC2-B54B88ABDFA9}" srcOrd="0" destOrd="0" presId="urn:microsoft.com/office/officeart/2018/2/layout/IconVerticalSolidList"/>
    <dgm:cxn modelId="{7516304A-107C-4A6B-BCD7-23CE654C210B}" type="presParOf" srcId="{1DC9D8BE-C214-4620-8B40-DAB9C72A98F3}" destId="{BC872E6F-8C81-456A-A125-8BFF1F3F4F6C}" srcOrd="1" destOrd="0" presId="urn:microsoft.com/office/officeart/2018/2/layout/IconVerticalSolidList"/>
    <dgm:cxn modelId="{24E1D711-AB7D-461E-B9CA-B830CCDB5ECA}" type="presParOf" srcId="{1DC9D8BE-C214-4620-8B40-DAB9C72A98F3}" destId="{BE00A8C3-87FA-47B2-A3E3-CB162E65A35C}" srcOrd="2" destOrd="0" presId="urn:microsoft.com/office/officeart/2018/2/layout/IconVerticalSolidList"/>
    <dgm:cxn modelId="{0B23A213-76D9-43EE-8397-89722C8EC659}" type="presParOf" srcId="{1DC9D8BE-C214-4620-8B40-DAB9C72A98F3}" destId="{B55BFF75-76F9-4872-8454-69EEE44D48D1}" srcOrd="3" destOrd="0" presId="urn:microsoft.com/office/officeart/2018/2/layout/IconVerticalSolidList"/>
    <dgm:cxn modelId="{CDE8F96E-8D69-42B8-8EB1-3C2D4B93F76D}" type="presParOf" srcId="{B6DBDC75-B71F-4724-97C1-2E50E8694AB9}" destId="{A48FBFA9-58F8-4DFB-804C-6B22B330BA20}" srcOrd="1" destOrd="0" presId="urn:microsoft.com/office/officeart/2018/2/layout/IconVerticalSolidList"/>
    <dgm:cxn modelId="{2584563E-FAEA-41E5-B115-B39136E5B884}" type="presParOf" srcId="{B6DBDC75-B71F-4724-97C1-2E50E8694AB9}" destId="{D2151255-84C0-4F61-B4F6-2216D515220B}" srcOrd="2" destOrd="0" presId="urn:microsoft.com/office/officeart/2018/2/layout/IconVerticalSolidList"/>
    <dgm:cxn modelId="{445D2BCE-64D0-40C6-A054-35EFAFA8630B}" type="presParOf" srcId="{D2151255-84C0-4F61-B4F6-2216D515220B}" destId="{D41C31E0-450C-4227-B024-E6896134DE16}" srcOrd="0" destOrd="0" presId="urn:microsoft.com/office/officeart/2018/2/layout/IconVerticalSolidList"/>
    <dgm:cxn modelId="{6D3C314A-0BC3-4E89-BEA3-5C347C46BFDA}" type="presParOf" srcId="{D2151255-84C0-4F61-B4F6-2216D515220B}" destId="{18F44249-8237-46AA-AE3D-163312773204}" srcOrd="1" destOrd="0" presId="urn:microsoft.com/office/officeart/2018/2/layout/IconVerticalSolidList"/>
    <dgm:cxn modelId="{7DFD5009-6912-43CE-B9E0-38FF31C02462}" type="presParOf" srcId="{D2151255-84C0-4F61-B4F6-2216D515220B}" destId="{D57169DA-A109-4E14-90A2-D57C055E1CA8}" srcOrd="2" destOrd="0" presId="urn:microsoft.com/office/officeart/2018/2/layout/IconVerticalSolidList"/>
    <dgm:cxn modelId="{A1EC39B3-9693-497E-ACB3-8A369828E6EC}" type="presParOf" srcId="{D2151255-84C0-4F61-B4F6-2216D515220B}" destId="{45877566-ABF9-4377-B09E-8BED3D8B26D3}" srcOrd="3" destOrd="0" presId="urn:microsoft.com/office/officeart/2018/2/layout/IconVerticalSolidList"/>
    <dgm:cxn modelId="{323E1668-5A11-4C9B-BE11-129FE60D6DFD}" type="presParOf" srcId="{B6DBDC75-B71F-4724-97C1-2E50E8694AB9}" destId="{4BF65BC5-62B5-4DE6-A148-E153D434D138}" srcOrd="3" destOrd="0" presId="urn:microsoft.com/office/officeart/2018/2/layout/IconVerticalSolidList"/>
    <dgm:cxn modelId="{E232D0B0-2C7E-4CBA-A500-3DEBE05A7A79}" type="presParOf" srcId="{B6DBDC75-B71F-4724-97C1-2E50E8694AB9}" destId="{4E650D37-14EE-4E66-A5C7-FDCD7111CF34}" srcOrd="4" destOrd="0" presId="urn:microsoft.com/office/officeart/2018/2/layout/IconVerticalSolidList"/>
    <dgm:cxn modelId="{CF715E85-57A6-4FA8-8669-F8CBCF3BCD4F}" type="presParOf" srcId="{4E650D37-14EE-4E66-A5C7-FDCD7111CF34}" destId="{C2DAC8EE-A325-49F0-99B6-7B53512EED1F}" srcOrd="0" destOrd="0" presId="urn:microsoft.com/office/officeart/2018/2/layout/IconVerticalSolidList"/>
    <dgm:cxn modelId="{2FC59F15-7442-4893-9EE3-836D660F4305}" type="presParOf" srcId="{4E650D37-14EE-4E66-A5C7-FDCD7111CF34}" destId="{7369872A-4FEF-4BAF-BE24-B2E4AD51473E}" srcOrd="1" destOrd="0" presId="urn:microsoft.com/office/officeart/2018/2/layout/IconVerticalSolidList"/>
    <dgm:cxn modelId="{60E850DE-30D8-49F0-A7E8-DE573FE3F70C}" type="presParOf" srcId="{4E650D37-14EE-4E66-A5C7-FDCD7111CF34}" destId="{A934FA40-A90A-401E-BAEF-F5ACDC1BD45F}" srcOrd="2" destOrd="0" presId="urn:microsoft.com/office/officeart/2018/2/layout/IconVerticalSolidList"/>
    <dgm:cxn modelId="{A89C9209-02B5-4521-8646-C49CB59C70CD}" type="presParOf" srcId="{4E650D37-14EE-4E66-A5C7-FDCD7111CF34}" destId="{78BE7B12-7DCC-4DAF-BBF4-D3A7AD8300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dirty="0"/>
            <a:t>22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Getting Started with </a:t>
          </a:r>
          <a:r>
            <a:rPr lang="en-US" dirty="0" err="1"/>
            <a:t>OfficePro</a:t>
          </a:r>
          <a:r>
            <a:rPr lang="en-US" dirty="0"/>
            <a:t> Plus</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a:t>19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a:t>Modern Project Management using Tasks &amp; Project</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CBE35863-42C2-49FD-AFCF-EC7795AF9B9B}">
      <dgm:prSet/>
      <dgm:spPr/>
      <dgm:t>
        <a:bodyPr/>
        <a:lstStyle/>
        <a:p>
          <a:r>
            <a:rPr lang="en-US"/>
            <a:t>25 Mar.</a:t>
          </a:r>
        </a:p>
      </dgm:t>
    </dgm:pt>
    <dgm:pt modelId="{EF7AAC8D-BE22-4887-86C6-CE6A6692F1AD}" type="parTrans" cxnId="{D186F764-6E9D-465F-AE20-769C6258CE23}">
      <dgm:prSet/>
      <dgm:spPr/>
      <dgm:t>
        <a:bodyPr/>
        <a:lstStyle/>
        <a:p>
          <a:endParaRPr lang="en-US"/>
        </a:p>
      </dgm:t>
    </dgm:pt>
    <dgm:pt modelId="{BF6C5C33-CCC5-4836-9EE7-506296065AD6}" type="sibTrans" cxnId="{D186F764-6E9D-465F-AE20-769C6258CE23}">
      <dgm:prSet/>
      <dgm:spPr/>
      <dgm:t>
        <a:bodyPr/>
        <a:lstStyle/>
        <a:p>
          <a:endParaRPr lang="en-US"/>
        </a:p>
      </dgm:t>
    </dgm:pt>
    <dgm:pt modelId="{7F8757BB-1F34-488B-B1BF-1BB04BB74C09}">
      <dgm:prSet/>
      <dgm:spPr/>
      <dgm:t>
        <a:bodyPr/>
        <a:lstStyle/>
        <a:p>
          <a:r>
            <a:rPr lang="en-US" b="0" dirty="0"/>
            <a:t>Supporting Remote Workers and Virtual Events</a:t>
          </a:r>
          <a:endParaRPr lang="en-US" dirty="0"/>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39CBB604-C47D-4012-9339-FC69A1BDB1C4}">
      <dgm:prSet/>
      <dgm:spPr/>
      <dgm:t>
        <a:bodyPr/>
        <a:lstStyle/>
        <a:p>
          <a:r>
            <a:rPr lang="en-US"/>
            <a:t>22 Apr.</a:t>
          </a:r>
        </a:p>
      </dgm:t>
    </dgm:pt>
    <dgm:pt modelId="{A2A61BC1-EFA9-4D2E-A6EB-FA57EC5C2558}" type="parTrans" cxnId="{04B9EE22-A332-4D00-A240-A0C683B8387A}">
      <dgm:prSet/>
      <dgm:spPr/>
      <dgm:t>
        <a:bodyPr/>
        <a:lstStyle/>
        <a:p>
          <a:endParaRPr lang="en-US"/>
        </a:p>
      </dgm:t>
    </dgm:pt>
    <dgm:pt modelId="{00A160BF-8512-4BE6-9534-FF61D1B36B1E}" type="sibTrans" cxnId="{04B9EE22-A332-4D00-A240-A0C683B8387A}">
      <dgm:prSet/>
      <dgm:spPr/>
      <dgm:t>
        <a:bodyPr/>
        <a:lstStyle/>
        <a:p>
          <a:endParaRPr lang="en-US"/>
        </a:p>
      </dgm:t>
    </dgm:pt>
    <dgm:pt modelId="{DBBCC4C0-6570-4D57-BC8E-FBC8B41E8ADF}">
      <dgm:prSet/>
      <dgm:spPr/>
      <dgm:t>
        <a:bodyPr/>
        <a:lstStyle/>
        <a:p>
          <a:r>
            <a:rPr lang="en-US"/>
            <a:t>Smart Content Management with SharePoint Sites &amp; News</a:t>
          </a:r>
        </a:p>
      </dgm:t>
    </dgm:pt>
    <dgm:pt modelId="{E82C6E52-4315-49BD-9FF0-3A60A744E977}" type="parTrans" cxnId="{48669D63-5F21-4EF9-8987-604A57CF8F73}">
      <dgm:prSet/>
      <dgm:spPr/>
      <dgm:t>
        <a:bodyPr/>
        <a:lstStyle/>
        <a:p>
          <a:endParaRPr lang="en-US"/>
        </a:p>
      </dgm:t>
    </dgm:pt>
    <dgm:pt modelId="{F641AAAC-0A93-48E8-9264-0475BBCDEFFA}" type="sibTrans" cxnId="{48669D63-5F21-4EF9-8987-604A57CF8F73}">
      <dgm:prSet/>
      <dgm:spPr/>
      <dgm:t>
        <a:bodyPr/>
        <a:lstStyle/>
        <a:p>
          <a:endParaRPr lang="en-US"/>
        </a:p>
      </dgm:t>
    </dgm:pt>
    <dgm:pt modelId="{5AA9AE9C-8A6E-4265-8937-9196FDE58E2D}">
      <dgm:prSet/>
      <dgm:spPr/>
      <dgm:t>
        <a:bodyPr/>
        <a:lstStyle/>
        <a:p>
          <a:r>
            <a:rPr lang="en-US"/>
            <a:t>13 May</a:t>
          </a:r>
        </a:p>
      </dgm:t>
    </dgm:pt>
    <dgm:pt modelId="{DF550A3F-0A71-4816-B387-34B1D97800B3}" type="parTrans" cxnId="{34F4D550-CDAB-4E11-9FB9-F989A60B6E0C}">
      <dgm:prSet/>
      <dgm:spPr/>
      <dgm:t>
        <a:bodyPr/>
        <a:lstStyle/>
        <a:p>
          <a:endParaRPr lang="en-US"/>
        </a:p>
      </dgm:t>
    </dgm:pt>
    <dgm:pt modelId="{A36755C5-5421-4A76-8329-AA9E6419E20F}" type="sibTrans" cxnId="{34F4D550-CDAB-4E11-9FB9-F989A60B6E0C}">
      <dgm:prSet/>
      <dgm:spPr/>
      <dgm:t>
        <a:bodyPr/>
        <a:lstStyle/>
        <a:p>
          <a:endParaRPr lang="en-US"/>
        </a:p>
      </dgm:t>
    </dgm:pt>
    <dgm:pt modelId="{64A0ABF2-7C5F-4CAD-A0D6-49C91A0A8232}">
      <dgm:prSet/>
      <dgm:spPr/>
      <dgm:t>
        <a:bodyPr/>
        <a:lstStyle/>
        <a:p>
          <a:r>
            <a:rPr lang="en-US" dirty="0"/>
            <a:t>SharePoint Conference Preview</a:t>
          </a:r>
        </a:p>
        <a:p>
          <a:r>
            <a:rPr lang="en-US" dirty="0"/>
            <a:t>(AM Only)</a:t>
          </a:r>
        </a:p>
      </dgm:t>
    </dgm:pt>
    <dgm:pt modelId="{EF09F3C2-7CFF-452E-AD1F-755B37518779}" type="parTrans" cxnId="{BEB434F0-4FF6-44C2-8C46-3332BBF363DD}">
      <dgm:prSet/>
      <dgm:spPr/>
      <dgm:t>
        <a:bodyPr/>
        <a:lstStyle/>
        <a:p>
          <a:endParaRPr lang="en-US"/>
        </a:p>
      </dgm:t>
    </dgm:pt>
    <dgm:pt modelId="{04C88C23-ED01-4E2D-B2E1-E069B99E371F}" type="sibTrans" cxnId="{BEB434F0-4FF6-44C2-8C46-3332BBF363DD}">
      <dgm:prSet/>
      <dgm:spPr/>
      <dgm:t>
        <a:bodyPr/>
        <a:lstStyle/>
        <a:p>
          <a:endParaRPr lang="en-US"/>
        </a:p>
      </dgm:t>
    </dgm:pt>
    <dgm:pt modelId="{76A14D8B-41CC-4C00-9856-51D5F9CD6D41}">
      <dgm:prSet/>
      <dgm:spPr/>
      <dgm:t>
        <a:bodyPr/>
        <a:lstStyle/>
        <a:p>
          <a:r>
            <a:rPr lang="en-US"/>
            <a:t>17 June</a:t>
          </a:r>
        </a:p>
      </dgm:t>
    </dgm:pt>
    <dgm:pt modelId="{FDD6208E-DE86-4487-AEB5-BBED40359ACC}" type="parTrans" cxnId="{DE56DA6C-DB0F-4FDD-A053-3CF47B154B6A}">
      <dgm:prSet/>
      <dgm:spPr/>
      <dgm:t>
        <a:bodyPr/>
        <a:lstStyle/>
        <a:p>
          <a:endParaRPr lang="en-US"/>
        </a:p>
      </dgm:t>
    </dgm:pt>
    <dgm:pt modelId="{F97C2F31-C553-45D4-A49B-8F9EA7F81274}" type="sibTrans" cxnId="{DE56DA6C-DB0F-4FDD-A053-3CF47B154B6A}">
      <dgm:prSet/>
      <dgm:spPr/>
      <dgm:t>
        <a:bodyPr/>
        <a:lstStyle/>
        <a:p>
          <a:endParaRPr lang="en-US"/>
        </a:p>
      </dgm:t>
    </dgm:pt>
    <dgm:pt modelId="{A97D19E3-A0E6-406E-8FCB-20CD05F30392}">
      <dgm:prSet/>
      <dgm:spPr/>
      <dgm:t>
        <a:bodyPr/>
        <a:lstStyle/>
        <a:p>
          <a:r>
            <a:rPr lang="en-US" dirty="0"/>
            <a:t>What’s Next in Knowledge Management</a:t>
          </a:r>
        </a:p>
      </dgm:t>
    </dgm:pt>
    <dgm:pt modelId="{E8DFB17D-DD97-4439-ADAF-B40DE7E8A8CC}" type="parTrans" cxnId="{1EFF606F-B662-4828-9D14-317AEE8989AC}">
      <dgm:prSet/>
      <dgm:spPr/>
      <dgm:t>
        <a:bodyPr/>
        <a:lstStyle/>
        <a:p>
          <a:endParaRPr lang="en-US"/>
        </a:p>
      </dgm:t>
    </dgm:pt>
    <dgm:pt modelId="{7AFE206C-7588-4877-8836-BE34FF4DE7B0}" type="sibTrans" cxnId="{1EFF606F-B662-4828-9D14-317AEE8989AC}">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6">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6">
        <dgm:presLayoutVars>
          <dgm:bulletEnabled val="1"/>
        </dgm:presLayoutVars>
      </dgm:prSet>
      <dgm:spPr/>
    </dgm:pt>
    <dgm:pt modelId="{13CD1832-AC8D-4931-A883-8CB3768A06FC}" type="pres">
      <dgm:prSet presAssocID="{237EAD95-9927-48C5-AB50-EF915856246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6"/>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1" presStyleCnt="6">
        <dgm:presLayoutVars>
          <dgm:chMax val="1"/>
          <dgm:chPref val="1"/>
          <dgm:bulletEnabled val="1"/>
        </dgm:presLayoutVars>
      </dgm:prSet>
      <dgm:spPr/>
    </dgm:pt>
    <dgm:pt modelId="{6A4E5AC0-5E96-4F19-A2F7-60BF225466B1}" type="pres">
      <dgm:prSet presAssocID="{F6D61C7C-2FD9-49A5-A835-4B8D2E8C4010}" presName="Childtext1" presStyleLbl="revTx" presStyleIdx="1" presStyleCnt="6">
        <dgm:presLayoutVars>
          <dgm:bulletEnabled val="1"/>
        </dgm:presLayoutVars>
      </dgm:prSet>
      <dgm:spPr/>
    </dgm:pt>
    <dgm:pt modelId="{36B26794-A7E3-41BD-A4BC-D59C9F0B7BAB}" type="pres">
      <dgm:prSet presAssocID="{F6D61C7C-2FD9-49A5-A835-4B8D2E8C4010}"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5158DBE7-682A-49A8-BF33-6EBEAA46319E}" type="pres">
      <dgm:prSet presAssocID="{F6D61C7C-2FD9-49A5-A835-4B8D2E8C4010}" presName="ConnectLineEnd1" presStyleLbl="lnNode1" presStyleIdx="1" presStyleCnt="6"/>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2" presStyleCnt="6">
        <dgm:presLayoutVars>
          <dgm:chMax val="1"/>
          <dgm:chPref val="1"/>
          <dgm:bulletEnabled val="1"/>
        </dgm:presLayoutVars>
      </dgm:prSet>
      <dgm:spPr/>
    </dgm:pt>
    <dgm:pt modelId="{CF94BC47-6B6F-49BF-807A-FAE624D97C14}" type="pres">
      <dgm:prSet presAssocID="{CBE35863-42C2-49FD-AFCF-EC7795AF9B9B}" presName="Childtext1" presStyleLbl="revTx" presStyleIdx="2" presStyleCnt="6">
        <dgm:presLayoutVars>
          <dgm:bulletEnabled val="1"/>
        </dgm:presLayoutVars>
      </dgm:prSet>
      <dgm:spPr/>
    </dgm:pt>
    <dgm:pt modelId="{611754D7-4E15-4F4C-A073-2F46162C63C8}" type="pres">
      <dgm:prSet presAssocID="{CBE35863-42C2-49FD-AFCF-EC7795AF9B9B}" presName="ConnectLine1" presStyleLbl="sibTrans1D1" presStyleIdx="2" presStyleCnt="6"/>
      <dgm:spPr>
        <a:noFill/>
        <a:ln w="6350" cap="flat" cmpd="sng" algn="ctr">
          <a:solidFill>
            <a:schemeClr val="accent5">
              <a:hueOff val="-2703417"/>
              <a:satOff val="-6968"/>
              <a:lumOff val="-4706"/>
              <a:alphaOff val="0"/>
            </a:schemeClr>
          </a:solidFill>
          <a:prstDash val="dash"/>
          <a:miter lim="800000"/>
        </a:ln>
        <a:effectLst/>
      </dgm:spPr>
    </dgm:pt>
    <dgm:pt modelId="{AEAA82CB-9FA7-46AA-BE11-98D0E9D20E77}" type="pres">
      <dgm:prSet presAssocID="{CBE35863-42C2-49FD-AFCF-EC7795AF9B9B}" presName="ConnectLineEnd1" presStyleLbl="lnNode1" presStyleIdx="2" presStyleCnt="6"/>
      <dgm:spPr/>
    </dgm:pt>
    <dgm:pt modelId="{5552BAE7-FC20-40E7-9055-D78303957344}" type="pres">
      <dgm:prSet presAssocID="{CBE35863-42C2-49FD-AFCF-EC7795AF9B9B}" presName="EmptyPane1" presStyleCnt="0"/>
      <dgm:spPr/>
    </dgm:pt>
    <dgm:pt modelId="{CA01BC8A-E80F-46A2-87DF-6D6D8979D8A1}" type="pres">
      <dgm:prSet presAssocID="{BF6C5C33-CCC5-4836-9EE7-506296065AD6}" presName="spaceBetweenRectangles1" presStyleCnt="0"/>
      <dgm:spPr/>
    </dgm:pt>
    <dgm:pt modelId="{D1BD89FE-CBCD-45AA-A574-72122F0A1C90}" type="pres">
      <dgm:prSet presAssocID="{39CBB604-C47D-4012-9339-FC69A1BDB1C4}" presName="composite1" presStyleCnt="0"/>
      <dgm:spPr/>
    </dgm:pt>
    <dgm:pt modelId="{97EE2561-75DD-4308-9776-C5500B45CF00}" type="pres">
      <dgm:prSet presAssocID="{39CBB604-C47D-4012-9339-FC69A1BDB1C4}" presName="parent1" presStyleLbl="alignNode1" presStyleIdx="3" presStyleCnt="6">
        <dgm:presLayoutVars>
          <dgm:chMax val="1"/>
          <dgm:chPref val="1"/>
          <dgm:bulletEnabled val="1"/>
        </dgm:presLayoutVars>
      </dgm:prSet>
      <dgm:spPr/>
    </dgm:pt>
    <dgm:pt modelId="{0A321C1C-3573-4B3F-AEA1-7C66D44FB936}" type="pres">
      <dgm:prSet presAssocID="{39CBB604-C47D-4012-9339-FC69A1BDB1C4}" presName="Childtext1" presStyleLbl="revTx" presStyleIdx="3" presStyleCnt="6">
        <dgm:presLayoutVars>
          <dgm:bulletEnabled val="1"/>
        </dgm:presLayoutVars>
      </dgm:prSet>
      <dgm:spPr/>
    </dgm:pt>
    <dgm:pt modelId="{EA1B7CD6-E477-4703-9B75-7FEC125B2DDD}" type="pres">
      <dgm:prSet presAssocID="{39CBB604-C47D-4012-9339-FC69A1BDB1C4}" presName="ConnectLine1" presStyleLbl="sibTrans1D1" presStyleIdx="3" presStyleCnt="6"/>
      <dgm:spPr>
        <a:noFill/>
        <a:ln w="6350" cap="flat" cmpd="sng" algn="ctr">
          <a:solidFill>
            <a:schemeClr val="accent5">
              <a:hueOff val="-4055126"/>
              <a:satOff val="-10451"/>
              <a:lumOff val="-7059"/>
              <a:alphaOff val="0"/>
            </a:schemeClr>
          </a:solidFill>
          <a:prstDash val="dash"/>
          <a:miter lim="800000"/>
        </a:ln>
        <a:effectLst/>
      </dgm:spPr>
    </dgm:pt>
    <dgm:pt modelId="{FC821216-E67E-4869-8873-F33A10A3BB2A}" type="pres">
      <dgm:prSet presAssocID="{39CBB604-C47D-4012-9339-FC69A1BDB1C4}" presName="ConnectLineEnd1" presStyleLbl="lnNode1" presStyleIdx="3" presStyleCnt="6"/>
      <dgm:spPr/>
    </dgm:pt>
    <dgm:pt modelId="{B8CC9E42-2BC1-4A8A-B6CF-F048A05B3201}" type="pres">
      <dgm:prSet presAssocID="{39CBB604-C47D-4012-9339-FC69A1BDB1C4}" presName="EmptyPane1" presStyleCnt="0"/>
      <dgm:spPr/>
    </dgm:pt>
    <dgm:pt modelId="{C546DBB8-DEB9-458E-85A9-2C26A19668D6}" type="pres">
      <dgm:prSet presAssocID="{00A160BF-8512-4BE6-9534-FF61D1B36B1E}" presName="spaceBetweenRectangles1" presStyleCnt="0"/>
      <dgm:spPr/>
    </dgm:pt>
    <dgm:pt modelId="{A9AEDA09-C107-4B6B-97DA-3B02F2A1E0C0}" type="pres">
      <dgm:prSet presAssocID="{5AA9AE9C-8A6E-4265-8937-9196FDE58E2D}" presName="composite1" presStyleCnt="0"/>
      <dgm:spPr/>
    </dgm:pt>
    <dgm:pt modelId="{A5A32E5D-3AB8-4BFF-A9B1-BFD805E47477}" type="pres">
      <dgm:prSet presAssocID="{5AA9AE9C-8A6E-4265-8937-9196FDE58E2D}" presName="parent1" presStyleLbl="alignNode1" presStyleIdx="4" presStyleCnt="6">
        <dgm:presLayoutVars>
          <dgm:chMax val="1"/>
          <dgm:chPref val="1"/>
          <dgm:bulletEnabled val="1"/>
        </dgm:presLayoutVars>
      </dgm:prSet>
      <dgm:spPr/>
    </dgm:pt>
    <dgm:pt modelId="{53AA71F5-B281-4DC0-94A0-4F3535F97B8C}" type="pres">
      <dgm:prSet presAssocID="{5AA9AE9C-8A6E-4265-8937-9196FDE58E2D}" presName="Childtext1" presStyleLbl="revTx" presStyleIdx="4" presStyleCnt="6">
        <dgm:presLayoutVars>
          <dgm:bulletEnabled val="1"/>
        </dgm:presLayoutVars>
      </dgm:prSet>
      <dgm:spPr/>
    </dgm:pt>
    <dgm:pt modelId="{138B072C-52C0-46A0-99A6-78232BF7C1DD}" type="pres">
      <dgm:prSet presAssocID="{5AA9AE9C-8A6E-4265-8937-9196FDE58E2D}" presName="ConnectLine1" presStyleLbl="sibTrans1D1" presStyleIdx="4" presStyleCnt="6"/>
      <dgm:spPr>
        <a:noFill/>
        <a:ln w="6350" cap="flat" cmpd="sng" algn="ctr">
          <a:solidFill>
            <a:schemeClr val="accent5">
              <a:hueOff val="-5406834"/>
              <a:satOff val="-13935"/>
              <a:lumOff val="-9412"/>
              <a:alphaOff val="0"/>
            </a:schemeClr>
          </a:solidFill>
          <a:prstDash val="dash"/>
          <a:miter lim="800000"/>
        </a:ln>
        <a:effectLst/>
      </dgm:spPr>
    </dgm:pt>
    <dgm:pt modelId="{FEA194D0-D8F8-4928-825C-F50E390B8CA9}" type="pres">
      <dgm:prSet presAssocID="{5AA9AE9C-8A6E-4265-8937-9196FDE58E2D}" presName="ConnectLineEnd1" presStyleLbl="lnNode1" presStyleIdx="4" presStyleCnt="6"/>
      <dgm:spPr/>
    </dgm:pt>
    <dgm:pt modelId="{69222F22-C6CE-47CA-A32B-6853483FED40}" type="pres">
      <dgm:prSet presAssocID="{5AA9AE9C-8A6E-4265-8937-9196FDE58E2D}" presName="EmptyPane1" presStyleCnt="0"/>
      <dgm:spPr/>
    </dgm:pt>
    <dgm:pt modelId="{2DA6D38A-4298-4C8F-9DD3-2FCD57254D0D}" type="pres">
      <dgm:prSet presAssocID="{A36755C5-5421-4A76-8329-AA9E6419E20F}" presName="spaceBetweenRectangles1" presStyleCnt="0"/>
      <dgm:spPr/>
    </dgm:pt>
    <dgm:pt modelId="{A63DC691-2F47-44E4-B132-3126BD38E68A}" type="pres">
      <dgm:prSet presAssocID="{76A14D8B-41CC-4C00-9856-51D5F9CD6D41}" presName="composite1" presStyleCnt="0"/>
      <dgm:spPr/>
    </dgm:pt>
    <dgm:pt modelId="{90B930A4-B0FE-404A-980C-F24F6F3920EB}" type="pres">
      <dgm:prSet presAssocID="{76A14D8B-41CC-4C00-9856-51D5F9CD6D41}" presName="parent1" presStyleLbl="alignNode1" presStyleIdx="5" presStyleCnt="6">
        <dgm:presLayoutVars>
          <dgm:chMax val="1"/>
          <dgm:chPref val="1"/>
          <dgm:bulletEnabled val="1"/>
        </dgm:presLayoutVars>
      </dgm:prSet>
      <dgm:spPr/>
    </dgm:pt>
    <dgm:pt modelId="{E494043E-B837-46B6-A197-B0291CA9F115}" type="pres">
      <dgm:prSet presAssocID="{76A14D8B-41CC-4C00-9856-51D5F9CD6D41}" presName="Childtext1" presStyleLbl="revTx" presStyleIdx="5" presStyleCnt="6">
        <dgm:presLayoutVars>
          <dgm:bulletEnabled val="1"/>
        </dgm:presLayoutVars>
      </dgm:prSet>
      <dgm:spPr/>
    </dgm:pt>
    <dgm:pt modelId="{FE8FB353-47F4-43D8-92F8-CA446FC29D61}" type="pres">
      <dgm:prSet presAssocID="{76A14D8B-41CC-4C00-9856-51D5F9CD6D41}"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F221ECF3-DD53-4AEC-B67F-76191745C474}" type="pres">
      <dgm:prSet presAssocID="{76A14D8B-41CC-4C00-9856-51D5F9CD6D41}" presName="ConnectLineEnd1" presStyleLbl="lnNode1" presStyleIdx="5" presStyleCnt="6"/>
      <dgm:spPr/>
    </dgm:pt>
    <dgm:pt modelId="{7C9F8999-84E1-417D-B5AA-F4B032019FF3}" type="pres">
      <dgm:prSet presAssocID="{76A14D8B-41CC-4C00-9856-51D5F9CD6D41}" presName="EmptyPane1" presStyleCnt="0"/>
      <dgm:spPr/>
    </dgm:pt>
  </dgm:ptLst>
  <dgm:cxnLst>
    <dgm:cxn modelId="{FA5CA210-7E29-43F6-AC13-E71DE351F6EF}" type="presOf" srcId="{5AA9AE9C-8A6E-4265-8937-9196FDE58E2D}" destId="{A5A32E5D-3AB8-4BFF-A9B1-BFD805E47477}" srcOrd="0" destOrd="0" presId="urn:microsoft.com/office/officeart/2016/7/layout/RoundedRectangleTimeline"/>
    <dgm:cxn modelId="{04B9EE22-A332-4D00-A240-A0C683B8387A}" srcId="{E22D8E97-8584-4376-976E-7BE1230BC004}" destId="{39CBB604-C47D-4012-9339-FC69A1BDB1C4}" srcOrd="3" destOrd="0" parTransId="{A2A61BC1-EFA9-4D2E-A6EB-FA57EC5C2558}" sibTransId="{00A160BF-8512-4BE6-9534-FF61D1B36B1E}"/>
    <dgm:cxn modelId="{2D73E023-9294-4D4C-9E37-DFC0A251E42C}" srcId="{237EAD95-9927-48C5-AB50-EF9158562463}" destId="{4E85B4A1-FD64-4177-B482-DE8A727D7BD2}" srcOrd="0" destOrd="0" parTransId="{8E80463B-D635-40A0-9FDA-FCE2A35C2817}" sibTransId="{9037CBF5-DABF-4048-987C-3BE0E09203E2}"/>
    <dgm:cxn modelId="{A3F80C28-091D-4733-A90F-2ABFD05F2335}" type="presOf" srcId="{DBBCC4C0-6570-4D57-BC8E-FBC8B41E8ADF}" destId="{0A321C1C-3573-4B3F-AEA1-7C66D44FB936}" srcOrd="0" destOrd="0" presId="urn:microsoft.com/office/officeart/2016/7/layout/RoundedRectangleTimeline"/>
    <dgm:cxn modelId="{48669D63-5F21-4EF9-8987-604A57CF8F73}" srcId="{39CBB604-C47D-4012-9339-FC69A1BDB1C4}" destId="{DBBCC4C0-6570-4D57-BC8E-FBC8B41E8ADF}" srcOrd="0" destOrd="0" parTransId="{E82C6E52-4315-49BD-9FF0-3A60A744E977}" sibTransId="{F641AAAC-0A93-48E8-9264-0475BBCDEFFA}"/>
    <dgm:cxn modelId="{D186F764-6E9D-465F-AE20-769C6258CE23}" srcId="{E22D8E97-8584-4376-976E-7BE1230BC004}" destId="{CBE35863-42C2-49FD-AFCF-EC7795AF9B9B}" srcOrd="2"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DE56DA6C-DB0F-4FDD-A053-3CF47B154B6A}" srcId="{E22D8E97-8584-4376-976E-7BE1230BC004}" destId="{76A14D8B-41CC-4C00-9856-51D5F9CD6D41}" srcOrd="5" destOrd="0" parTransId="{FDD6208E-DE86-4487-AEB5-BBED40359ACC}" sibTransId="{F97C2F31-C553-45D4-A49B-8F9EA7F81274}"/>
    <dgm:cxn modelId="{1EFF606F-B662-4828-9D14-317AEE8989AC}" srcId="{76A14D8B-41CC-4C00-9856-51D5F9CD6D41}" destId="{A97D19E3-A0E6-406E-8FCB-20CD05F30392}" srcOrd="0" destOrd="0" parTransId="{E8DFB17D-DD97-4439-ADAF-B40DE7E8A8CC}" sibTransId="{7AFE206C-7588-4877-8836-BE34FF4DE7B0}"/>
    <dgm:cxn modelId="{34F4D550-CDAB-4E11-9FB9-F989A60B6E0C}" srcId="{E22D8E97-8584-4376-976E-7BE1230BC004}" destId="{5AA9AE9C-8A6E-4265-8937-9196FDE58E2D}" srcOrd="4" destOrd="0" parTransId="{DF550A3F-0A71-4816-B387-34B1D97800B3}" sibTransId="{A36755C5-5421-4A76-8329-AA9E6419E20F}"/>
    <dgm:cxn modelId="{E0B02653-C8C4-4279-A7C8-8BB4BA85873E}" type="presOf" srcId="{237EAD95-9927-48C5-AB50-EF9158562463}" destId="{3826BC6F-8487-430A-A839-0EF24904B899}" srcOrd="0" destOrd="0" presId="urn:microsoft.com/office/officeart/2016/7/layout/RoundedRectangleTimeline"/>
    <dgm:cxn modelId="{1F9F7D53-6BA9-438B-BC3D-2366B6E21009}" type="presOf" srcId="{64A0ABF2-7C5F-4CAD-A0D6-49C91A0A8232}" destId="{53AA71F5-B281-4DC0-94A0-4F3535F97B8C}" srcOrd="0" destOrd="0" presId="urn:microsoft.com/office/officeart/2016/7/layout/RoundedRectangleTimeline"/>
    <dgm:cxn modelId="{56570B81-7DC3-4D47-ABD2-4804025E30C2}" type="presOf" srcId="{76A14D8B-41CC-4C00-9856-51D5F9CD6D41}" destId="{90B930A4-B0FE-404A-980C-F24F6F3920EB}"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1"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53D25DD-E92F-498D-AEEC-DBDBABCAD47A}" type="presOf" srcId="{A97D19E3-A0E6-406E-8FCB-20CD05F30392}" destId="{E494043E-B837-46B6-A197-B0291CA9F115}" srcOrd="0" destOrd="0" presId="urn:microsoft.com/office/officeart/2016/7/layout/RoundedRectangleTimeline"/>
    <dgm:cxn modelId="{BEB434F0-4FF6-44C2-8C46-3332BBF363DD}" srcId="{5AA9AE9C-8A6E-4265-8937-9196FDE58E2D}" destId="{64A0ABF2-7C5F-4CAD-A0D6-49C91A0A8232}" srcOrd="0" destOrd="0" parTransId="{EF09F3C2-7CFF-452E-AD1F-755B37518779}" sibTransId="{04C88C23-ED01-4E2D-B2E1-E069B99E371F}"/>
    <dgm:cxn modelId="{B149FFF0-BCED-4A9C-A873-9DE4ED645769}" type="presOf" srcId="{4E85B4A1-FD64-4177-B482-DE8A727D7BD2}" destId="{DE932F48-333E-4B5C-92CC-83533A900A49}" srcOrd="0" destOrd="0" presId="urn:microsoft.com/office/officeart/2016/7/layout/RoundedRectangleTimeline"/>
    <dgm:cxn modelId="{706778F1-D61E-4024-B537-5EFCF803A067}" type="presOf" srcId="{39CBB604-C47D-4012-9339-FC69A1BDB1C4}" destId="{97EE2561-75DD-4308-9776-C5500B45CF00}"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23EAEB2D-5C14-4815-92C7-FF716A1D6083}" type="presParOf" srcId="{4EFEA98D-ADA4-4227-B4F4-14B43646B927}" destId="{BDA2CFD8-0E47-4338-9C5D-2771F5570183}" srcOrd="2"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3" destOrd="0" presId="urn:microsoft.com/office/officeart/2016/7/layout/RoundedRectangleTimeline"/>
    <dgm:cxn modelId="{DF1C1C72-1864-46C3-96F1-BFD223E3E9ED}" type="presParOf" srcId="{4EFEA98D-ADA4-4227-B4F4-14B43646B927}" destId="{3B28D8D6-D882-4616-B6BB-3394EDFA2412}" srcOrd="4"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 modelId="{2C090060-37A1-47D0-9DF6-522B432A0295}" type="presParOf" srcId="{4EFEA98D-ADA4-4227-B4F4-14B43646B927}" destId="{CA01BC8A-E80F-46A2-87DF-6D6D8979D8A1}" srcOrd="5" destOrd="0" presId="urn:microsoft.com/office/officeart/2016/7/layout/RoundedRectangleTimeline"/>
    <dgm:cxn modelId="{6FA3132D-0CB9-41C2-98E8-13704FE99515}" type="presParOf" srcId="{4EFEA98D-ADA4-4227-B4F4-14B43646B927}" destId="{D1BD89FE-CBCD-45AA-A574-72122F0A1C90}" srcOrd="6" destOrd="0" presId="urn:microsoft.com/office/officeart/2016/7/layout/RoundedRectangleTimeline"/>
    <dgm:cxn modelId="{2867877F-C3C8-4730-A350-07B1DBEBA7B3}" type="presParOf" srcId="{D1BD89FE-CBCD-45AA-A574-72122F0A1C90}" destId="{97EE2561-75DD-4308-9776-C5500B45CF00}" srcOrd="0" destOrd="0" presId="urn:microsoft.com/office/officeart/2016/7/layout/RoundedRectangleTimeline"/>
    <dgm:cxn modelId="{794CB84C-68CE-435F-A5D6-8155617F13BD}" type="presParOf" srcId="{D1BD89FE-CBCD-45AA-A574-72122F0A1C90}" destId="{0A321C1C-3573-4B3F-AEA1-7C66D44FB936}" srcOrd="1" destOrd="0" presId="urn:microsoft.com/office/officeart/2016/7/layout/RoundedRectangleTimeline"/>
    <dgm:cxn modelId="{E2493F50-20C2-46DD-ACD1-20BFDF2F7D96}" type="presParOf" srcId="{D1BD89FE-CBCD-45AA-A574-72122F0A1C90}" destId="{EA1B7CD6-E477-4703-9B75-7FEC125B2DDD}" srcOrd="2" destOrd="0" presId="urn:microsoft.com/office/officeart/2016/7/layout/RoundedRectangleTimeline"/>
    <dgm:cxn modelId="{EEF93982-9BB1-4FBA-873B-1B9C52EE7607}" type="presParOf" srcId="{D1BD89FE-CBCD-45AA-A574-72122F0A1C90}" destId="{FC821216-E67E-4869-8873-F33A10A3BB2A}" srcOrd="3" destOrd="0" presId="urn:microsoft.com/office/officeart/2016/7/layout/RoundedRectangleTimeline"/>
    <dgm:cxn modelId="{B02BAEA0-6864-430E-B137-BD070E3822BB}" type="presParOf" srcId="{D1BD89FE-CBCD-45AA-A574-72122F0A1C90}" destId="{B8CC9E42-2BC1-4A8A-B6CF-F048A05B3201}" srcOrd="4" destOrd="0" presId="urn:microsoft.com/office/officeart/2016/7/layout/RoundedRectangleTimeline"/>
    <dgm:cxn modelId="{EF4CCBA5-95C3-44BA-9957-8D4041BCA3EA}" type="presParOf" srcId="{4EFEA98D-ADA4-4227-B4F4-14B43646B927}" destId="{C546DBB8-DEB9-458E-85A9-2C26A19668D6}" srcOrd="7" destOrd="0" presId="urn:microsoft.com/office/officeart/2016/7/layout/RoundedRectangleTimeline"/>
    <dgm:cxn modelId="{EC7AE1A0-D948-42CA-85ED-4615F7B56712}" type="presParOf" srcId="{4EFEA98D-ADA4-4227-B4F4-14B43646B927}" destId="{A9AEDA09-C107-4B6B-97DA-3B02F2A1E0C0}" srcOrd="8" destOrd="0" presId="urn:microsoft.com/office/officeart/2016/7/layout/RoundedRectangleTimeline"/>
    <dgm:cxn modelId="{58B58CFF-9FE9-41CD-954C-548774664CC4}" type="presParOf" srcId="{A9AEDA09-C107-4B6B-97DA-3B02F2A1E0C0}" destId="{A5A32E5D-3AB8-4BFF-A9B1-BFD805E47477}" srcOrd="0" destOrd="0" presId="urn:microsoft.com/office/officeart/2016/7/layout/RoundedRectangleTimeline"/>
    <dgm:cxn modelId="{51036DC7-3848-418B-A8FD-92BCC3BB90DF}" type="presParOf" srcId="{A9AEDA09-C107-4B6B-97DA-3B02F2A1E0C0}" destId="{53AA71F5-B281-4DC0-94A0-4F3535F97B8C}" srcOrd="1" destOrd="0" presId="urn:microsoft.com/office/officeart/2016/7/layout/RoundedRectangleTimeline"/>
    <dgm:cxn modelId="{B05EDFCF-63B5-47BD-8E56-343A95334264}" type="presParOf" srcId="{A9AEDA09-C107-4B6B-97DA-3B02F2A1E0C0}" destId="{138B072C-52C0-46A0-99A6-78232BF7C1DD}" srcOrd="2" destOrd="0" presId="urn:microsoft.com/office/officeart/2016/7/layout/RoundedRectangleTimeline"/>
    <dgm:cxn modelId="{23DF89B0-FB4F-4FB6-865D-3B5A705C1CFB}" type="presParOf" srcId="{A9AEDA09-C107-4B6B-97DA-3B02F2A1E0C0}" destId="{FEA194D0-D8F8-4928-825C-F50E390B8CA9}" srcOrd="3" destOrd="0" presId="urn:microsoft.com/office/officeart/2016/7/layout/RoundedRectangleTimeline"/>
    <dgm:cxn modelId="{03ED8DE8-A76F-4270-811D-7C29891AE7FB}" type="presParOf" srcId="{A9AEDA09-C107-4B6B-97DA-3B02F2A1E0C0}" destId="{69222F22-C6CE-47CA-A32B-6853483FED40}" srcOrd="4" destOrd="0" presId="urn:microsoft.com/office/officeart/2016/7/layout/RoundedRectangleTimeline"/>
    <dgm:cxn modelId="{51EB7B7D-A5A0-4E35-95F5-680A483D69D3}" type="presParOf" srcId="{4EFEA98D-ADA4-4227-B4F4-14B43646B927}" destId="{2DA6D38A-4298-4C8F-9DD3-2FCD57254D0D}" srcOrd="9" destOrd="0" presId="urn:microsoft.com/office/officeart/2016/7/layout/RoundedRectangleTimeline"/>
    <dgm:cxn modelId="{23F19620-6D4F-48A6-9482-4CD515BC6A08}" type="presParOf" srcId="{4EFEA98D-ADA4-4227-B4F4-14B43646B927}" destId="{A63DC691-2F47-44E4-B132-3126BD38E68A}" srcOrd="10" destOrd="0" presId="urn:microsoft.com/office/officeart/2016/7/layout/RoundedRectangleTimeline"/>
    <dgm:cxn modelId="{7B54D4DC-7193-4B8F-98B3-28E27C75586C}" type="presParOf" srcId="{A63DC691-2F47-44E4-B132-3126BD38E68A}" destId="{90B930A4-B0FE-404A-980C-F24F6F3920EB}" srcOrd="0" destOrd="0" presId="urn:microsoft.com/office/officeart/2016/7/layout/RoundedRectangleTimeline"/>
    <dgm:cxn modelId="{08DBFD34-A6CC-4ADD-BD03-7045984D11F8}" type="presParOf" srcId="{A63DC691-2F47-44E4-B132-3126BD38E68A}" destId="{E494043E-B837-46B6-A197-B0291CA9F115}" srcOrd="1" destOrd="0" presId="urn:microsoft.com/office/officeart/2016/7/layout/RoundedRectangleTimeline"/>
    <dgm:cxn modelId="{462F0B9D-6BDE-4651-9807-B9C771A13527}" type="presParOf" srcId="{A63DC691-2F47-44E4-B132-3126BD38E68A}" destId="{FE8FB353-47F4-43D8-92F8-CA446FC29D61}" srcOrd="2" destOrd="0" presId="urn:microsoft.com/office/officeart/2016/7/layout/RoundedRectangleTimeline"/>
    <dgm:cxn modelId="{C6C2DA56-0C28-4E1A-9C0A-62CABAC0FEF2}" type="presParOf" srcId="{A63DC691-2F47-44E4-B132-3126BD38E68A}" destId="{F221ECF3-DD53-4AEC-B67F-76191745C474}" srcOrd="3" destOrd="0" presId="urn:microsoft.com/office/officeart/2016/7/layout/RoundedRectangleTimeline"/>
    <dgm:cxn modelId="{385E05E6-47A8-4CBC-8524-65BD2E78327D}" type="presParOf" srcId="{A63DC691-2F47-44E4-B132-3126BD38E68A}" destId="{7C9F8999-84E1-417D-B5AA-F4B032019FF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Determination</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Feature Updates</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Apps in Teams</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34E26-287C-4A56-ACC2-B54B88ABDFA9}">
      <dsp:nvSpPr>
        <dsp:cNvPr id="0" name=""/>
        <dsp:cNvSpPr/>
      </dsp:nvSpPr>
      <dsp:spPr>
        <a:xfrm>
          <a:off x="0" y="393"/>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72E6F-8C81-456A-A125-8BFF1F3F4F6C}">
      <dsp:nvSpPr>
        <dsp:cNvPr id="0" name=""/>
        <dsp:cNvSpPr/>
      </dsp:nvSpPr>
      <dsp:spPr>
        <a:xfrm>
          <a:off x="278533" y="207567"/>
          <a:ext cx="506424" cy="506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5BFF75-76F9-4872-8454-69EEE44D48D1}">
      <dsp:nvSpPr>
        <dsp:cNvPr id="0" name=""/>
        <dsp:cNvSpPr/>
      </dsp:nvSpPr>
      <dsp:spPr>
        <a:xfrm>
          <a:off x="1063492" y="393"/>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244600">
            <a:lnSpc>
              <a:spcPct val="100000"/>
            </a:lnSpc>
            <a:spcBef>
              <a:spcPct val="0"/>
            </a:spcBef>
            <a:spcAft>
              <a:spcPct val="35000"/>
            </a:spcAft>
            <a:buNone/>
          </a:pPr>
          <a:r>
            <a:rPr lang="en-US" sz="2800" b="1" kern="1200" dirty="0"/>
            <a:t>Rest</a:t>
          </a:r>
          <a:endParaRPr lang="en-US" sz="4000" kern="1200" dirty="0"/>
        </a:p>
      </dsp:txBody>
      <dsp:txXfrm>
        <a:off x="1063492" y="393"/>
        <a:ext cx="5450111" cy="920772"/>
      </dsp:txXfrm>
    </dsp:sp>
    <dsp:sp modelId="{D41C31E0-450C-4227-B024-E6896134DE16}">
      <dsp:nvSpPr>
        <dsp:cNvPr id="0" name=""/>
        <dsp:cNvSpPr/>
      </dsp:nvSpPr>
      <dsp:spPr>
        <a:xfrm>
          <a:off x="0" y="1151359"/>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44249-8237-46AA-AE3D-163312773204}">
      <dsp:nvSpPr>
        <dsp:cNvPr id="0" name=""/>
        <dsp:cNvSpPr/>
      </dsp:nvSpPr>
      <dsp:spPr>
        <a:xfrm>
          <a:off x="278533" y="1358533"/>
          <a:ext cx="506424" cy="506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77566-ABF9-4377-B09E-8BED3D8B26D3}">
      <dsp:nvSpPr>
        <dsp:cNvPr id="0" name=""/>
        <dsp:cNvSpPr/>
      </dsp:nvSpPr>
      <dsp:spPr>
        <a:xfrm>
          <a:off x="1063492" y="1151359"/>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111250">
            <a:lnSpc>
              <a:spcPct val="100000"/>
            </a:lnSpc>
            <a:spcBef>
              <a:spcPct val="0"/>
            </a:spcBef>
            <a:spcAft>
              <a:spcPct val="35000"/>
            </a:spcAft>
            <a:buNone/>
          </a:pPr>
          <a:r>
            <a:rPr lang="en-US" sz="2500" b="1" kern="1200" dirty="0"/>
            <a:t>Fuel</a:t>
          </a:r>
        </a:p>
      </dsp:txBody>
      <dsp:txXfrm>
        <a:off x="1063492" y="1151359"/>
        <a:ext cx="5450111" cy="920772"/>
      </dsp:txXfrm>
    </dsp:sp>
    <dsp:sp modelId="{C2DAC8EE-A325-49F0-99B6-7B53512EED1F}">
      <dsp:nvSpPr>
        <dsp:cNvPr id="0" name=""/>
        <dsp:cNvSpPr/>
      </dsp:nvSpPr>
      <dsp:spPr>
        <a:xfrm>
          <a:off x="0" y="2302324"/>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9872A-4FEF-4BAF-BE24-B2E4AD51473E}">
      <dsp:nvSpPr>
        <dsp:cNvPr id="0" name=""/>
        <dsp:cNvSpPr/>
      </dsp:nvSpPr>
      <dsp:spPr>
        <a:xfrm>
          <a:off x="278533" y="2509498"/>
          <a:ext cx="506424" cy="506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BE7B12-7DCC-4DAF-BBF4-D3A7AD8300C2}">
      <dsp:nvSpPr>
        <dsp:cNvPr id="0" name=""/>
        <dsp:cNvSpPr/>
      </dsp:nvSpPr>
      <dsp:spPr>
        <a:xfrm>
          <a:off x="1063492" y="2302324"/>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111250">
            <a:lnSpc>
              <a:spcPct val="100000"/>
            </a:lnSpc>
            <a:spcBef>
              <a:spcPct val="0"/>
            </a:spcBef>
            <a:spcAft>
              <a:spcPct val="35000"/>
            </a:spcAft>
            <a:buNone/>
          </a:pPr>
          <a:r>
            <a:rPr lang="en-US" sz="2500" b="1" kern="1200" dirty="0"/>
            <a:t>Move</a:t>
          </a:r>
          <a:endParaRPr lang="en-US" sz="2500" kern="1200" dirty="0"/>
        </a:p>
      </dsp:txBody>
      <dsp:txXfrm>
        <a:off x="1063492" y="2302324"/>
        <a:ext cx="5450111" cy="920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096883" y="1386998"/>
          <a:ext cx="435133" cy="1577340"/>
        </a:xfrm>
        <a:prstGeom prst="round2SameRect">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22 Jan.</a:t>
          </a:r>
        </a:p>
      </dsp:txBody>
      <dsp:txXfrm rot="5400000">
        <a:off x="547021" y="1979343"/>
        <a:ext cx="1556099" cy="392651"/>
      </dsp:txXfrm>
    </dsp:sp>
    <dsp:sp modelId="{DE932F48-333E-4B5C-92CC-83533A900A49}">
      <dsp:nvSpPr>
        <dsp:cNvPr id="0" name=""/>
        <dsp:cNvSpPr/>
      </dsp:nvSpPr>
      <dsp:spPr>
        <a:xfrm>
          <a:off x="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Getting Started with </a:t>
          </a:r>
          <a:r>
            <a:rPr lang="en-US" sz="1200" kern="1200" dirty="0" err="1"/>
            <a:t>OfficePro</a:t>
          </a:r>
          <a:r>
            <a:rPr lang="en-US" sz="1200" kern="1200" dirty="0"/>
            <a:t> Plus</a:t>
          </a:r>
        </a:p>
      </dsp:txBody>
      <dsp:txXfrm>
        <a:off x="0" y="0"/>
        <a:ext cx="2628899" cy="1522968"/>
      </dsp:txXfrm>
    </dsp:sp>
    <dsp:sp modelId="{13CD1832-AC8D-4931-A883-8CB3768A06FC}">
      <dsp:nvSpPr>
        <dsp:cNvPr id="0" name=""/>
        <dsp:cNvSpPr/>
      </dsp:nvSpPr>
      <dsp:spPr>
        <a:xfrm>
          <a:off x="1314450"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270936" y="1522968"/>
          <a:ext cx="87026" cy="87026"/>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2103120" y="1958102"/>
          <a:ext cx="1577340" cy="435133"/>
        </a:xfrm>
        <a:prstGeom prst="rect">
          <a:avLst/>
        </a:prstGeom>
        <a:solidFill>
          <a:schemeClr val="accent5">
            <a:hueOff val="-1877111"/>
            <a:satOff val="-182"/>
            <a:lumOff val="3411"/>
            <a:alphaOff val="0"/>
          </a:schemeClr>
        </a:solidFill>
        <a:ln w="10795" cap="flat" cmpd="sng" algn="ctr">
          <a:solidFill>
            <a:schemeClr val="accent5">
              <a:hueOff val="-1877111"/>
              <a:satOff val="-182"/>
              <a:lumOff val="3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 Feb.</a:t>
          </a:r>
        </a:p>
      </dsp:txBody>
      <dsp:txXfrm>
        <a:off x="2103120" y="1958102"/>
        <a:ext cx="1577340" cy="435133"/>
      </dsp:txXfrm>
    </dsp:sp>
    <dsp:sp modelId="{6A4E5AC0-5E96-4F19-A2F7-60BF225466B1}">
      <dsp:nvSpPr>
        <dsp:cNvPr id="0" name=""/>
        <dsp:cNvSpPr/>
      </dsp:nvSpPr>
      <dsp:spPr>
        <a:xfrm>
          <a:off x="157734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Modern Project Management using Tasks &amp; Project</a:t>
          </a:r>
        </a:p>
      </dsp:txBody>
      <dsp:txXfrm>
        <a:off x="1577340" y="2828369"/>
        <a:ext cx="2628899" cy="1522968"/>
      </dsp:txXfrm>
    </dsp:sp>
    <dsp:sp modelId="{36B26794-A7E3-41BD-A4BC-D59C9F0B7BAB}">
      <dsp:nvSpPr>
        <dsp:cNvPr id="0" name=""/>
        <dsp:cNvSpPr/>
      </dsp:nvSpPr>
      <dsp:spPr>
        <a:xfrm>
          <a:off x="2891790" y="2393235"/>
          <a:ext cx="0" cy="348107"/>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2848276" y="2741342"/>
          <a:ext cx="87026" cy="87026"/>
        </a:xfrm>
        <a:prstGeom prst="ellipse">
          <a:avLst/>
        </a:prstGeom>
        <a:solidFill>
          <a:schemeClr val="accent5">
            <a:hueOff val="-1877111"/>
            <a:satOff val="-182"/>
            <a:lumOff val="341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a:off x="3680460" y="1958102"/>
          <a:ext cx="1577340" cy="435133"/>
        </a:xfrm>
        <a:prstGeom prst="rect">
          <a:avLst/>
        </a:prstGeom>
        <a:solidFill>
          <a:schemeClr val="accent5">
            <a:hueOff val="-3754222"/>
            <a:satOff val="-364"/>
            <a:lumOff val="6823"/>
            <a:alphaOff val="0"/>
          </a:schemeClr>
        </a:solidFill>
        <a:ln w="10795" cap="flat" cmpd="sng" algn="ctr">
          <a:solidFill>
            <a:schemeClr val="accent5">
              <a:hueOff val="-3754222"/>
              <a:satOff val="-364"/>
              <a:lumOff val="6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25 Mar.</a:t>
          </a:r>
        </a:p>
      </dsp:txBody>
      <dsp:txXfrm>
        <a:off x="3680460" y="1958102"/>
        <a:ext cx="1577340" cy="435133"/>
      </dsp:txXfrm>
    </dsp:sp>
    <dsp:sp modelId="{CF94BC47-6B6F-49BF-807A-FAE624D97C14}">
      <dsp:nvSpPr>
        <dsp:cNvPr id="0" name=""/>
        <dsp:cNvSpPr/>
      </dsp:nvSpPr>
      <dsp:spPr>
        <a:xfrm>
          <a:off x="3154680" y="0"/>
          <a:ext cx="262890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b="0" kern="1200" dirty="0"/>
            <a:t>Supporting Remote Workers and Virtual Events</a:t>
          </a:r>
          <a:endParaRPr lang="en-US" sz="1200" kern="1200" dirty="0"/>
        </a:p>
      </dsp:txBody>
      <dsp:txXfrm>
        <a:off x="3154680" y="0"/>
        <a:ext cx="2628900" cy="1522968"/>
      </dsp:txXfrm>
    </dsp:sp>
    <dsp:sp modelId="{611754D7-4E15-4F4C-A073-2F46162C63C8}">
      <dsp:nvSpPr>
        <dsp:cNvPr id="0" name=""/>
        <dsp:cNvSpPr/>
      </dsp:nvSpPr>
      <dsp:spPr>
        <a:xfrm>
          <a:off x="4469130" y="1609995"/>
          <a:ext cx="0" cy="348107"/>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4425616" y="1522968"/>
          <a:ext cx="87026" cy="87026"/>
        </a:xfrm>
        <a:prstGeom prst="ellipse">
          <a:avLst/>
        </a:prstGeom>
        <a:solidFill>
          <a:schemeClr val="accent5">
            <a:hueOff val="-3754222"/>
            <a:satOff val="-364"/>
            <a:lumOff val="682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E2561-75DD-4308-9776-C5500B45CF00}">
      <dsp:nvSpPr>
        <dsp:cNvPr id="0" name=""/>
        <dsp:cNvSpPr/>
      </dsp:nvSpPr>
      <dsp:spPr>
        <a:xfrm>
          <a:off x="5257800" y="1958102"/>
          <a:ext cx="1577339" cy="435133"/>
        </a:xfrm>
        <a:prstGeom prst="rect">
          <a:avLst/>
        </a:prstGeom>
        <a:solidFill>
          <a:schemeClr val="accent5">
            <a:hueOff val="-5631333"/>
            <a:satOff val="-547"/>
            <a:lumOff val="10234"/>
            <a:alphaOff val="0"/>
          </a:schemeClr>
        </a:solidFill>
        <a:ln w="10795" cap="flat" cmpd="sng" algn="ctr">
          <a:solidFill>
            <a:schemeClr val="accent5">
              <a:hueOff val="-5631333"/>
              <a:satOff val="-547"/>
              <a:lumOff val="102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22 Apr.</a:t>
          </a:r>
        </a:p>
      </dsp:txBody>
      <dsp:txXfrm>
        <a:off x="5257800" y="1958102"/>
        <a:ext cx="1577339" cy="435133"/>
      </dsp:txXfrm>
    </dsp:sp>
    <dsp:sp modelId="{0A321C1C-3573-4B3F-AEA1-7C66D44FB936}">
      <dsp:nvSpPr>
        <dsp:cNvPr id="0" name=""/>
        <dsp:cNvSpPr/>
      </dsp:nvSpPr>
      <dsp:spPr>
        <a:xfrm>
          <a:off x="473202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Smart Content Management with SharePoint Sites &amp; News</a:t>
          </a:r>
        </a:p>
      </dsp:txBody>
      <dsp:txXfrm>
        <a:off x="4732020" y="2828369"/>
        <a:ext cx="2628899" cy="1522968"/>
      </dsp:txXfrm>
    </dsp:sp>
    <dsp:sp modelId="{EA1B7CD6-E477-4703-9B75-7FEC125B2DDD}">
      <dsp:nvSpPr>
        <dsp:cNvPr id="0" name=""/>
        <dsp:cNvSpPr/>
      </dsp:nvSpPr>
      <dsp:spPr>
        <a:xfrm>
          <a:off x="6046470" y="2393235"/>
          <a:ext cx="0" cy="348107"/>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821216-E67E-4869-8873-F33A10A3BB2A}">
      <dsp:nvSpPr>
        <dsp:cNvPr id="0" name=""/>
        <dsp:cNvSpPr/>
      </dsp:nvSpPr>
      <dsp:spPr>
        <a:xfrm>
          <a:off x="6002956" y="2741342"/>
          <a:ext cx="87026" cy="87026"/>
        </a:xfrm>
        <a:prstGeom prst="ellipse">
          <a:avLst/>
        </a:prstGeom>
        <a:solidFill>
          <a:schemeClr val="accent5">
            <a:hueOff val="-5631333"/>
            <a:satOff val="-547"/>
            <a:lumOff val="102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A32E5D-3AB8-4BFF-A9B1-BFD805E47477}">
      <dsp:nvSpPr>
        <dsp:cNvPr id="0" name=""/>
        <dsp:cNvSpPr/>
      </dsp:nvSpPr>
      <dsp:spPr>
        <a:xfrm>
          <a:off x="6835140" y="1958102"/>
          <a:ext cx="1577339" cy="435133"/>
        </a:xfrm>
        <a:prstGeom prst="rect">
          <a:avLst/>
        </a:prstGeom>
        <a:solidFill>
          <a:schemeClr val="accent5">
            <a:hueOff val="-7508444"/>
            <a:satOff val="-729"/>
            <a:lumOff val="13646"/>
            <a:alphaOff val="0"/>
          </a:schemeClr>
        </a:solidFill>
        <a:ln w="10795" cap="flat" cmpd="sng" algn="ctr">
          <a:solidFill>
            <a:schemeClr val="accent5">
              <a:hueOff val="-7508444"/>
              <a:satOff val="-729"/>
              <a:lumOff val="136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13 May</a:t>
          </a:r>
        </a:p>
      </dsp:txBody>
      <dsp:txXfrm>
        <a:off x="6835140" y="1958102"/>
        <a:ext cx="1577339" cy="435133"/>
      </dsp:txXfrm>
    </dsp:sp>
    <dsp:sp modelId="{53AA71F5-B281-4DC0-94A0-4F3535F97B8C}">
      <dsp:nvSpPr>
        <dsp:cNvPr id="0" name=""/>
        <dsp:cNvSpPr/>
      </dsp:nvSpPr>
      <dsp:spPr>
        <a:xfrm>
          <a:off x="630936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SharePoint Conference Preview</a:t>
          </a:r>
        </a:p>
        <a:p>
          <a:pPr marL="0" lvl="0" indent="0" algn="ctr" defTabSz="533400">
            <a:lnSpc>
              <a:spcPct val="90000"/>
            </a:lnSpc>
            <a:spcBef>
              <a:spcPct val="0"/>
            </a:spcBef>
            <a:spcAft>
              <a:spcPct val="35000"/>
            </a:spcAft>
            <a:buNone/>
          </a:pPr>
          <a:r>
            <a:rPr lang="en-US" sz="1200" kern="1200" dirty="0"/>
            <a:t>(AM Only)</a:t>
          </a:r>
        </a:p>
      </dsp:txBody>
      <dsp:txXfrm>
        <a:off x="6309360" y="0"/>
        <a:ext cx="2628899" cy="1522968"/>
      </dsp:txXfrm>
    </dsp:sp>
    <dsp:sp modelId="{138B072C-52C0-46A0-99A6-78232BF7C1DD}">
      <dsp:nvSpPr>
        <dsp:cNvPr id="0" name=""/>
        <dsp:cNvSpPr/>
      </dsp:nvSpPr>
      <dsp:spPr>
        <a:xfrm>
          <a:off x="7623810" y="1609995"/>
          <a:ext cx="0" cy="348107"/>
        </a:xfrm>
        <a:prstGeom prst="line">
          <a:avLst/>
        </a:prstGeom>
        <a:noFill/>
        <a:ln w="635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FEA194D0-D8F8-4928-825C-F50E390B8CA9}">
      <dsp:nvSpPr>
        <dsp:cNvPr id="0" name=""/>
        <dsp:cNvSpPr/>
      </dsp:nvSpPr>
      <dsp:spPr>
        <a:xfrm>
          <a:off x="7580296" y="1522968"/>
          <a:ext cx="87026" cy="87026"/>
        </a:xfrm>
        <a:prstGeom prst="ellipse">
          <a:avLst/>
        </a:prstGeom>
        <a:solidFill>
          <a:schemeClr val="accent5">
            <a:hueOff val="-7508444"/>
            <a:satOff val="-729"/>
            <a:lumOff val="136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930A4-B0FE-404A-980C-F24F6F3920EB}">
      <dsp:nvSpPr>
        <dsp:cNvPr id="0" name=""/>
        <dsp:cNvSpPr/>
      </dsp:nvSpPr>
      <dsp:spPr>
        <a:xfrm rot="5400000">
          <a:off x="8983583" y="1386999"/>
          <a:ext cx="435133" cy="1577339"/>
        </a:xfrm>
        <a:prstGeom prst="round2SameRect">
          <a:avLst/>
        </a:prstGeom>
        <a:solidFill>
          <a:schemeClr val="accent5">
            <a:hueOff val="-9385555"/>
            <a:satOff val="-911"/>
            <a:lumOff val="17057"/>
            <a:alphaOff val="0"/>
          </a:schemeClr>
        </a:solidFill>
        <a:ln w="10795" cap="flat" cmpd="sng" algn="ctr">
          <a:solidFill>
            <a:schemeClr val="accent5">
              <a:hueOff val="-9385555"/>
              <a:satOff val="-911"/>
              <a:lumOff val="170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17 June</a:t>
          </a:r>
        </a:p>
      </dsp:txBody>
      <dsp:txXfrm rot="-5400000">
        <a:off x="8412481" y="1979343"/>
        <a:ext cx="1556098" cy="392651"/>
      </dsp:txXfrm>
    </dsp:sp>
    <dsp:sp modelId="{E494043E-B837-46B6-A197-B0291CA9F115}">
      <dsp:nvSpPr>
        <dsp:cNvPr id="0" name=""/>
        <dsp:cNvSpPr/>
      </dsp:nvSpPr>
      <dsp:spPr>
        <a:xfrm>
          <a:off x="7886699"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dirty="0"/>
            <a:t>What’s Next in Knowledge Management</a:t>
          </a:r>
        </a:p>
      </dsp:txBody>
      <dsp:txXfrm>
        <a:off x="7886699" y="2828369"/>
        <a:ext cx="2628899" cy="1522968"/>
      </dsp:txXfrm>
    </dsp:sp>
    <dsp:sp modelId="{FE8FB353-47F4-43D8-92F8-CA446FC29D61}">
      <dsp:nvSpPr>
        <dsp:cNvPr id="0" name=""/>
        <dsp:cNvSpPr/>
      </dsp:nvSpPr>
      <dsp:spPr>
        <a:xfrm>
          <a:off x="9201149" y="2393235"/>
          <a:ext cx="0" cy="348107"/>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221ECF3-DD53-4AEC-B67F-76191745C474}">
      <dsp:nvSpPr>
        <dsp:cNvPr id="0" name=""/>
        <dsp:cNvSpPr/>
      </dsp:nvSpPr>
      <dsp:spPr>
        <a:xfrm>
          <a:off x="9157636" y="2741342"/>
          <a:ext cx="87026" cy="87026"/>
        </a:xfrm>
        <a:prstGeom prst="ellipse">
          <a:avLst/>
        </a:prstGeom>
        <a:solidFill>
          <a:schemeClr val="accent5">
            <a:hueOff val="-9385555"/>
            <a:satOff val="-911"/>
            <a:lumOff val="170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https://aka.ms/O365Champions</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2A536-A465-4FA7-B55C-A8A5A0920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1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56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7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0"/>
              </a:spcAft>
            </a:pPr>
            <a:endParaRPr lang="en-US" sz="105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5/13/2020 3:10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80126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5/13/2020 2:24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9912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4" name="Header Placeholder 3"/>
          <p:cNvSpPr>
            <a:spLocks noGrp="1"/>
          </p:cNvSpPr>
          <p:nvPr>
            <p:ph type="hdr" sz="quarter"/>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5/13/2020 3:19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354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5/13/2020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909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5/13/2020 2:24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926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5/13/2020 2:24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622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5/13/2020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354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01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2A536-A465-4FA7-B55C-A8A5A0920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57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720725"/>
            <a:ext cx="6416675" cy="3609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3403" rtl="0" eaLnBrk="1" fontAlgn="auto" latinLnBrk="0" hangingPunct="1">
              <a:lnSpc>
                <a:spcPct val="100000"/>
              </a:lnSpc>
              <a:spcBef>
                <a:spcPts val="0"/>
              </a:spcBef>
              <a:spcAft>
                <a:spcPts val="0"/>
              </a:spcAft>
              <a:buClrTx/>
              <a:buSzTx/>
              <a:buFontTx/>
              <a:buNone/>
              <a:tabLst/>
              <a:defRPr/>
            </a:pPr>
            <a:fld id="{596C6A1E-CC73-4395-9E98-AF1EE1E6ADC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340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4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5472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2A536-A465-4FA7-B55C-A8A5A0920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24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Master" Target="../slideMasters/slideMaster8.xml"/><Relationship Id="rId5" Type="http://schemas.openxmlformats.org/officeDocument/2006/relationships/image" Target="../media/image50.jpg"/><Relationship Id="rId4" Type="http://schemas.openxmlformats.org/officeDocument/2006/relationships/image" Target="../media/image49.jp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Master" Target="../slideMasters/slideMaster8.xml"/><Relationship Id="rId4" Type="http://schemas.openxmlformats.org/officeDocument/2006/relationships/image" Target="../media/image53.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10.xml"/><Relationship Id="rId4" Type="http://schemas.openxmlformats.org/officeDocument/2006/relationships/image" Target="../media/image40.jp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oleObject1.bin"/></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63.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Master" Target="../slideMasters/slideMaster13.xml"/><Relationship Id="rId4" Type="http://schemas.openxmlformats.org/officeDocument/2006/relationships/image" Target="../media/image70.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14.xml"/><Relationship Id="rId4" Type="http://schemas.openxmlformats.org/officeDocument/2006/relationships/image" Target="../media/image76.jpe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emf"/><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84.png"/><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85.png"/><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86.jpeg"/><Relationship Id="rId1" Type="http://schemas.openxmlformats.org/officeDocument/2006/relationships/slideMaster" Target="../slideMasters/slideMaster17.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6.jpeg"/><Relationship Id="rId1" Type="http://schemas.openxmlformats.org/officeDocument/2006/relationships/slideMaster" Target="../slideMasters/slideMaster1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87.jpeg"/><Relationship Id="rId1"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7.jpeg"/><Relationship Id="rId1" Type="http://schemas.openxmlformats.org/officeDocument/2006/relationships/slideMaster" Target="../slideMasters/slideMaster1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5.jpeg"/><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jpeg"/><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Master" Target="../slideMasters/slideMaster18.xml"/><Relationship Id="rId4" Type="http://schemas.openxmlformats.org/officeDocument/2006/relationships/image" Target="../media/image97.jpe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1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dirty="0"/>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dirty="0"/>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A38-894A-4352-9BA9-F9944C24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2029-EDDF-4568-9762-921F332ED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0B788-BC3A-4CF0-9B33-921D9556ACCB}"/>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5" name="Footer Placeholder 4">
            <a:extLst>
              <a:ext uri="{FF2B5EF4-FFF2-40B4-BE49-F238E27FC236}">
                <a16:creationId xmlns:a16="http://schemas.microsoft.com/office/drawing/2014/main" id="{78F62884-9F67-41E5-9CE8-B4370DB6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FAF83-0C2F-4175-ACE5-5540F8B252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401310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1C1-9795-4DEA-AF04-084B8FDA8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85A34-90C8-4675-9E20-1A9F2CF3E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A096B-22F3-4C20-912D-EE9A3C5B14E2}"/>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5" name="Footer Placeholder 4">
            <a:extLst>
              <a:ext uri="{FF2B5EF4-FFF2-40B4-BE49-F238E27FC236}">
                <a16:creationId xmlns:a16="http://schemas.microsoft.com/office/drawing/2014/main" id="{867BD897-671F-4DEE-93F5-6B4957F3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3A871-0236-4FAA-A9B0-C629CD1D7A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435717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405D-8C74-4168-9CB4-356716BC8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23F37-0CE8-48D3-943D-1C7398F4E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07BCD-56CB-4133-B33C-61C1401A6562}"/>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5" name="Footer Placeholder 4">
            <a:extLst>
              <a:ext uri="{FF2B5EF4-FFF2-40B4-BE49-F238E27FC236}">
                <a16:creationId xmlns:a16="http://schemas.microsoft.com/office/drawing/2014/main" id="{1A040D76-96F1-4D8B-959A-E50B8BF2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3426-9AD1-4FC5-9998-5404817E877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6919472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B511-F5E5-4683-AF12-793925C4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8F52F-6889-4077-BE0C-F58423D8C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5F427-69F7-4A4A-87FA-9CF463867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01EAB-12E9-4F7A-AA6B-F6C194607F19}"/>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6" name="Footer Placeholder 5">
            <a:extLst>
              <a:ext uri="{FF2B5EF4-FFF2-40B4-BE49-F238E27FC236}">
                <a16:creationId xmlns:a16="http://schemas.microsoft.com/office/drawing/2014/main" id="{08D8C5AE-5C92-4125-A63F-1E445D37D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EE6DA-A274-487D-B284-F42A4EAD958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240965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DE4-9BCF-4AA7-AFD0-B259B9709B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F55A2-5495-459A-813A-172AFB1F3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B88A7-499A-4C3B-8105-8B27925BB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04AC-01C3-4898-ADBE-53DB38F7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A70275-67E1-4A53-849B-E852DF302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64ED-5F24-4DA1-9F8B-70ADBD40834B}"/>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8" name="Footer Placeholder 7">
            <a:extLst>
              <a:ext uri="{FF2B5EF4-FFF2-40B4-BE49-F238E27FC236}">
                <a16:creationId xmlns:a16="http://schemas.microsoft.com/office/drawing/2014/main" id="{11DAE826-872D-468E-8CEE-F47033DE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4823E-A147-43A1-8BC6-3CDB55747500}"/>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660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0DD-3C76-4CA6-9041-0AAC43EEA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3A4E9-3B60-4CD9-8380-278981517380}"/>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4" name="Footer Placeholder 3">
            <a:extLst>
              <a:ext uri="{FF2B5EF4-FFF2-40B4-BE49-F238E27FC236}">
                <a16:creationId xmlns:a16="http://schemas.microsoft.com/office/drawing/2014/main" id="{CB7A54C2-4ED7-4672-8D0B-8C571C798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5ECD3-4B54-4FA8-B8D5-B087D899115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675154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21024-F2E5-452D-8043-F22F9095E402}"/>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3" name="Footer Placeholder 2">
            <a:extLst>
              <a:ext uri="{FF2B5EF4-FFF2-40B4-BE49-F238E27FC236}">
                <a16:creationId xmlns:a16="http://schemas.microsoft.com/office/drawing/2014/main" id="{747E569B-05B5-4F63-9E1C-63B67B9FB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0CC9E-E3DF-4DB9-A96B-3ADEAA9BA723}"/>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41752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22F6-5EC6-4001-96A7-0580212E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DA411-1E01-4625-9218-D73D38D90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BA886-4836-4CAE-A251-A77A0C8C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9C482-123E-4575-97C7-EA9FDA733F88}"/>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6" name="Footer Placeholder 5">
            <a:extLst>
              <a:ext uri="{FF2B5EF4-FFF2-40B4-BE49-F238E27FC236}">
                <a16:creationId xmlns:a16="http://schemas.microsoft.com/office/drawing/2014/main" id="{84B9FBE3-702F-44C5-875B-F85CCB237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AB52-7BB1-4461-B63F-35A34ECEF888}"/>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941880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2E58-DE7D-462D-B7FE-54F60C28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D86DA-9144-42ED-9E5E-D65B94948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E7025-1808-4C54-BE07-35E036C1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F8E2-9AD1-4AC8-97B1-81143418853D}"/>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6" name="Footer Placeholder 5">
            <a:extLst>
              <a:ext uri="{FF2B5EF4-FFF2-40B4-BE49-F238E27FC236}">
                <a16:creationId xmlns:a16="http://schemas.microsoft.com/office/drawing/2014/main" id="{BED5AAC5-B9A8-4A98-A06F-20ED7C17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D68F-8034-4938-AD43-465E6F0B943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859404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5BE6-52B3-4147-B4FF-FFFE15E8B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D6C19-9E45-4BD9-8759-E2B8EA819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9067-680B-4EEA-BDA7-1F1801D2D9C8}"/>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5" name="Footer Placeholder 4">
            <a:extLst>
              <a:ext uri="{FF2B5EF4-FFF2-40B4-BE49-F238E27FC236}">
                <a16:creationId xmlns:a16="http://schemas.microsoft.com/office/drawing/2014/main" id="{35CB781D-2678-4637-8801-A07708CD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2ECC-FF81-4A94-AE11-C95DD4C96447}"/>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785443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A819-9A36-4919-B0C8-B169ABB7C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FB489-06E1-4058-8583-E7FA6A3E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00C6-1297-4036-9502-C68466C91CFA}"/>
              </a:ext>
            </a:extLst>
          </p:cNvPr>
          <p:cNvSpPr>
            <a:spLocks noGrp="1"/>
          </p:cNvSpPr>
          <p:nvPr>
            <p:ph type="dt" sz="half" idx="10"/>
          </p:nvPr>
        </p:nvSpPr>
        <p:spPr/>
        <p:txBody>
          <a:bodyPr/>
          <a:lstStyle/>
          <a:p>
            <a:fld id="{BAEAABF5-5CFF-4C45-A92C-A6D3AD04E695}" type="datetimeFigureOut">
              <a:rPr lang="en-US" smtClean="0"/>
              <a:t>5/13/2020</a:t>
            </a:fld>
            <a:endParaRPr lang="en-US"/>
          </a:p>
        </p:txBody>
      </p:sp>
      <p:sp>
        <p:nvSpPr>
          <p:cNvPr id="5" name="Footer Placeholder 4">
            <a:extLst>
              <a:ext uri="{FF2B5EF4-FFF2-40B4-BE49-F238E27FC236}">
                <a16:creationId xmlns:a16="http://schemas.microsoft.com/office/drawing/2014/main" id="{1AE63951-9EC7-41A3-9D38-F679F619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4441-6329-45D0-B0E5-39404963FDD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575660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8426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8507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695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9146521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4945166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3254742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830462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36360365"/>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0270194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33420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5365791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5449652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01914246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17159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794583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745717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773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889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11249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3532629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238653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72062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980243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486151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37243274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34860735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15266461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04968916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6765115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46304501"/>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293373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703755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646596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101237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631460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49031273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133192910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4821377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50686834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15014207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280888042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36238789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2132535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05965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2564064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247958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7853502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1511331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3098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8793321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pic>
        <p:nvPicPr>
          <p:cNvPr id="4" name="Picture 3"/>
          <p:cNvPicPr>
            <a:picLocks noChangeAspect="1"/>
          </p:cNvPicPr>
          <p:nvPr userDrawn="1"/>
        </p:nvPicPr>
        <p:blipFill>
          <a:blip r:embed="rId2"/>
          <a:stretch>
            <a:fillRect/>
          </a:stretch>
        </p:blipFill>
        <p:spPr>
          <a:xfrm>
            <a:off x="0" y="6402240"/>
            <a:ext cx="1999129" cy="455760"/>
          </a:xfrm>
          <a:prstGeom prst="rect">
            <a:avLst/>
          </a:prstGeom>
        </p:spPr>
      </p:pic>
    </p:spTree>
    <p:extLst>
      <p:ext uri="{BB962C8B-B14F-4D97-AF65-F5344CB8AC3E}">
        <p14:creationId xmlns:p14="http://schemas.microsoft.com/office/powerpoint/2010/main" val="31234813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6162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6842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599" y="914400"/>
            <a:ext cx="1173480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p:nvPr>
        </p:nvSpPr>
        <p:spPr>
          <a:xfrm>
            <a:off x="9220200" y="114300"/>
            <a:ext cx="2743200" cy="457200"/>
          </a:xfrm>
        </p:spPr>
        <p:txBody>
          <a:bodyPr wrap="none" lIns="0" tIns="0" rIns="0" bIns="0" anchor="ctr">
            <a:noAutofit/>
          </a:bodyPr>
          <a:lstStyle>
            <a:lvl1pPr marL="0" indent="0" algn="r">
              <a:lnSpc>
                <a:spcPct val="100000"/>
              </a:lnSpc>
              <a:spcBef>
                <a:spcPts val="0"/>
              </a:spcBef>
              <a:buNone/>
              <a:defRPr sz="15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11" name="Title Placeholder 1"/>
          <p:cNvSpPr>
            <a:spLocks noGrp="1"/>
          </p:cNvSpPr>
          <p:nvPr>
            <p:ph type="title"/>
          </p:nvPr>
        </p:nvSpPr>
        <p:spPr>
          <a:xfrm>
            <a:off x="228599" y="114300"/>
            <a:ext cx="8763001" cy="457200"/>
          </a:xfrm>
          <a:prstGeom prst="rect">
            <a:avLst/>
          </a:prstGeom>
        </p:spPr>
        <p:txBody>
          <a:bodyPr vert="horz" lIns="0" tIns="0" rIns="0" bIns="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69881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_Title Only">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EAD54-4B80-446B-B9E2-6D1F1A1F74CA}"/>
              </a:ext>
            </a:extLst>
          </p:cNvPr>
          <p:cNvSpPr/>
          <p:nvPr userDrawn="1"/>
        </p:nvSpPr>
        <p:spPr>
          <a:xfrm>
            <a:off x="273050" y="0"/>
            <a:ext cx="11918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a:p>
        </p:txBody>
      </p:sp>
      <p:sp>
        <p:nvSpPr>
          <p:cNvPr id="5" name="Slide Number Placeholder 4"/>
          <p:cNvSpPr>
            <a:spLocks noGrp="1"/>
          </p:cNvSpPr>
          <p:nvPr>
            <p:ph type="sldNum" sz="quarter" idx="12"/>
          </p:nvPr>
        </p:nvSpPr>
        <p:spPr/>
        <p:txBody>
          <a:bodyPr/>
          <a:lstStyle/>
          <a:p>
            <a:fld id="{08855649-88DE-4043-925B-52D0D29CB188}" type="slidenum">
              <a:rPr lang="en-GB" smtClean="0"/>
              <a:t>‹#›</a:t>
            </a:fld>
            <a:endParaRPr lang="en-GB"/>
          </a:p>
        </p:txBody>
      </p:sp>
      <p:cxnSp>
        <p:nvCxnSpPr>
          <p:cNvPr id="6" name="Straight Connector 5">
            <a:extLst>
              <a:ext uri="{FF2B5EF4-FFF2-40B4-BE49-F238E27FC236}">
                <a16:creationId xmlns:a16="http://schemas.microsoft.com/office/drawing/2014/main" id="{B3FF7635-C362-422B-A94A-BF22628EE556}"/>
              </a:ext>
            </a:extLst>
          </p:cNvPr>
          <p:cNvCxnSpPr>
            <a:cxnSpLocks/>
          </p:cNvCxnSpPr>
          <p:nvPr userDrawn="1"/>
        </p:nvCxnSpPr>
        <p:spPr>
          <a:xfrm>
            <a:off x="571500" y="1009650"/>
            <a:ext cx="11201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676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502" y="2084175"/>
            <a:ext cx="11475214" cy="1796217"/>
          </a:xfrm>
          <a:noFill/>
        </p:spPr>
        <p:txBody>
          <a:bodyPr tIns="91440" bIns="91440" anchor="t" anchorCtr="0"/>
          <a:lstStyle>
            <a:lvl1pPr>
              <a:defRPr sz="8628" spc="-98" baseline="0">
                <a:solidFill>
                  <a:schemeClr val="tx2"/>
                </a:solidFill>
              </a:defRPr>
            </a:lvl1pPr>
          </a:lstStyle>
          <a:p>
            <a:r>
              <a:rPr lang="en-US"/>
              <a:t>Section title</a:t>
            </a:r>
          </a:p>
        </p:txBody>
      </p:sp>
    </p:spTree>
    <p:extLst>
      <p:ext uri="{BB962C8B-B14F-4D97-AF65-F5344CB8AC3E}">
        <p14:creationId xmlns:p14="http://schemas.microsoft.com/office/powerpoint/2010/main" val="6581156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86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E6F81-7FBF-4F94-BC41-BE13E0DEBDD7}"/>
              </a:ext>
            </a:extLst>
          </p:cNvPr>
          <p:cNvPicPr>
            <a:picLocks noChangeAspect="1"/>
          </p:cNvPicPr>
          <p:nvPr userDrawn="1"/>
        </p:nvPicPr>
        <p:blipFill>
          <a:blip r:embed="rId2"/>
          <a:stretch>
            <a:fillRect/>
          </a:stretch>
        </p:blipFill>
        <p:spPr>
          <a:xfrm flipH="1">
            <a:off x="8523924" y="5862666"/>
            <a:ext cx="460119" cy="507631"/>
          </a:xfrm>
          <a:prstGeom prst="flowChartConnector">
            <a:avLst/>
          </a:prstGeom>
        </p:spPr>
      </p:pic>
      <p:sp>
        <p:nvSpPr>
          <p:cNvPr id="2" name="Title 1">
            <a:extLst>
              <a:ext uri="{FF2B5EF4-FFF2-40B4-BE49-F238E27FC236}">
                <a16:creationId xmlns:a16="http://schemas.microsoft.com/office/drawing/2014/main" id="{D02E1A58-0733-104D-8C78-D0C85CCE93AC}"/>
              </a:ext>
            </a:extLst>
          </p:cNvPr>
          <p:cNvSpPr>
            <a:spLocks noGrp="1"/>
          </p:cNvSpPr>
          <p:nvPr>
            <p:ph type="ctrTitle"/>
          </p:nvPr>
        </p:nvSpPr>
        <p:spPr>
          <a:xfrm>
            <a:off x="3046570" y="1956122"/>
            <a:ext cx="7625148" cy="1912908"/>
          </a:xfrm>
          <a:prstGeom prst="rect">
            <a:avLst/>
          </a:prstGeom>
        </p:spPr>
        <p:txBody>
          <a:bodyPr lIns="0" anchor="b"/>
          <a:lstStyle>
            <a:lvl1pPr algn="l">
              <a:defRPr sz="6000"/>
            </a:lvl1pPr>
          </a:lstStyle>
          <a:p>
            <a:r>
              <a:rPr lang="en-US"/>
              <a:t>Click to edit Master title style</a:t>
            </a:r>
          </a:p>
        </p:txBody>
      </p:sp>
      <p:sp>
        <p:nvSpPr>
          <p:cNvPr id="11" name="Subtitle 2">
            <a:extLst>
              <a:ext uri="{FF2B5EF4-FFF2-40B4-BE49-F238E27FC236}">
                <a16:creationId xmlns:a16="http://schemas.microsoft.com/office/drawing/2014/main" id="{B34A421B-638B-544E-A2DC-0A765A57E1B6}"/>
              </a:ext>
            </a:extLst>
          </p:cNvPr>
          <p:cNvSpPr txBox="1">
            <a:spLocks/>
          </p:cNvSpPr>
          <p:nvPr userDrawn="1"/>
        </p:nvSpPr>
        <p:spPr>
          <a:xfrm>
            <a:off x="9043664" y="5856986"/>
            <a:ext cx="2557785" cy="46011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200"/>
              </a:spcBef>
            </a:pPr>
            <a:r>
              <a:rPr lang="en-US" sz="1200" b="1"/>
              <a:t>Erin Arcuri </a:t>
            </a:r>
            <a:r>
              <a:rPr lang="en-US" sz="1200">
                <a:solidFill>
                  <a:srgbClr val="717070"/>
                </a:solidFill>
              </a:rPr>
              <a:t>(Teams User Research)</a:t>
            </a:r>
          </a:p>
        </p:txBody>
      </p:sp>
      <p:sp>
        <p:nvSpPr>
          <p:cNvPr id="12" name="Rectangle 11">
            <a:extLst>
              <a:ext uri="{FF2B5EF4-FFF2-40B4-BE49-F238E27FC236}">
                <a16:creationId xmlns:a16="http://schemas.microsoft.com/office/drawing/2014/main" id="{E49E664A-12A0-44A9-9982-327740873B4F}"/>
              </a:ext>
            </a:extLst>
          </p:cNvPr>
          <p:cNvSpPr/>
          <p:nvPr userDrawn="1"/>
        </p:nvSpPr>
        <p:spPr>
          <a:xfrm>
            <a:off x="-1" y="0"/>
            <a:ext cx="1524001" cy="6858000"/>
          </a:xfrm>
          <a:prstGeom prst="rect">
            <a:avLst/>
          </a:prstGeom>
          <a:solidFill>
            <a:srgbClr val="474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29A081A8-12F2-5E40-BD2E-87F6D147D901}"/>
              </a:ext>
            </a:extLst>
          </p:cNvPr>
          <p:cNvSpPr>
            <a:spLocks noGrp="1"/>
          </p:cNvSpPr>
          <p:nvPr>
            <p:ph type="body" sz="quarter" idx="10" hasCustomPrompt="1"/>
          </p:nvPr>
        </p:nvSpPr>
        <p:spPr>
          <a:xfrm>
            <a:off x="3046569" y="3934303"/>
            <a:ext cx="7625149" cy="1436350"/>
          </a:xfrm>
        </p:spPr>
        <p:txBody>
          <a:bodyPr lIns="0">
            <a:normAutofit/>
          </a:bodyPr>
          <a:lstStyle>
            <a:lvl1pPr marL="0" indent="0">
              <a:buNone/>
              <a:defRPr sz="1800">
                <a:solidFill>
                  <a:schemeClr val="accent2"/>
                </a:solidFill>
              </a:defRPr>
            </a:lvl1pPr>
          </a:lstStyle>
          <a:p>
            <a:pPr lvl="0"/>
            <a:r>
              <a:rPr lang="en-US"/>
              <a:t>Benchmark for desktop app  ·  Part 1 and 2</a:t>
            </a:r>
          </a:p>
          <a:p>
            <a:pPr lvl="0"/>
            <a:r>
              <a:rPr lang="en-US"/>
              <a:t>August 2018</a:t>
            </a:r>
          </a:p>
        </p:txBody>
      </p:sp>
      <p:pic>
        <p:nvPicPr>
          <p:cNvPr id="8" name="Graphic 7">
            <a:extLst>
              <a:ext uri="{FF2B5EF4-FFF2-40B4-BE49-F238E27FC236}">
                <a16:creationId xmlns:a16="http://schemas.microsoft.com/office/drawing/2014/main" id="{A2F3D900-7B5E-4ACA-AC3F-ED373470CB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9106" y="5885596"/>
            <a:ext cx="388912" cy="388912"/>
          </a:xfrm>
          <a:prstGeom prst="rect">
            <a:avLst/>
          </a:prstGeom>
        </p:spPr>
      </p:pic>
      <p:sp>
        <p:nvSpPr>
          <p:cNvPr id="9" name="Subtitle 2">
            <a:extLst>
              <a:ext uri="{FF2B5EF4-FFF2-40B4-BE49-F238E27FC236}">
                <a16:creationId xmlns:a16="http://schemas.microsoft.com/office/drawing/2014/main" id="{6B9100A0-5665-4387-B293-CCE85D3F577B}"/>
              </a:ext>
            </a:extLst>
          </p:cNvPr>
          <p:cNvSpPr txBox="1">
            <a:spLocks/>
          </p:cNvSpPr>
          <p:nvPr userDrawn="1"/>
        </p:nvSpPr>
        <p:spPr>
          <a:xfrm>
            <a:off x="2374591" y="5931413"/>
            <a:ext cx="2966735" cy="3112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a:solidFill>
                  <a:srgbClr val="474978"/>
                </a:solidFill>
                <a:latin typeface="Segoe UI Semibold" panose="020B0502040204020203" pitchFamily="34" charset="0"/>
                <a:cs typeface="Segoe UI Semibold" panose="020B0502040204020203" pitchFamily="34" charset="0"/>
              </a:rPr>
              <a:t>Microsoft Teams</a:t>
            </a:r>
          </a:p>
        </p:txBody>
      </p:sp>
      <p:pic>
        <p:nvPicPr>
          <p:cNvPr id="10" name="Graphic 9">
            <a:extLst>
              <a:ext uri="{FF2B5EF4-FFF2-40B4-BE49-F238E27FC236}">
                <a16:creationId xmlns:a16="http://schemas.microsoft.com/office/drawing/2014/main" id="{A902F339-0110-46AB-804A-FCEFE27A40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51546" y="263886"/>
            <a:ext cx="1866900" cy="1866900"/>
          </a:xfrm>
          <a:prstGeom prst="rect">
            <a:avLst/>
          </a:prstGeom>
        </p:spPr>
      </p:pic>
    </p:spTree>
    <p:extLst>
      <p:ext uri="{BB962C8B-B14F-4D97-AF65-F5344CB8AC3E}">
        <p14:creationId xmlns:p14="http://schemas.microsoft.com/office/powerpoint/2010/main" val="313263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254594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0981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a:gradFill>
            <a:gsLst>
              <a:gs pos="0">
                <a:schemeClr val="accent1">
                  <a:lumMod val="5000"/>
                  <a:lumOff val="95000"/>
                  <a:alpha val="47000"/>
                </a:schemeClr>
              </a:gs>
              <a:gs pos="100000">
                <a:srgbClr val="666666"/>
              </a:gs>
            </a:gsLst>
            <a:lin ang="5400000" scaled="1"/>
          </a:gradFill>
        </p:spPr>
      </p:pic>
      <p:sp>
        <p:nvSpPr>
          <p:cNvPr id="2" name="Rectangle 1">
            <a:extLst>
              <a:ext uri="{FF2B5EF4-FFF2-40B4-BE49-F238E27FC236}">
                <a16:creationId xmlns:a16="http://schemas.microsoft.com/office/drawing/2014/main" id="{63C32A1B-29EC-4DF4-B3D5-E9EEC5B0CB70}"/>
              </a:ext>
            </a:extLst>
          </p:cNvPr>
          <p:cNvSpPr/>
          <p:nvPr userDrawn="1"/>
        </p:nvSpPr>
        <p:spPr bwMode="auto">
          <a:xfrm>
            <a:off x="-13509" y="2409483"/>
            <a:ext cx="12192000" cy="4448517"/>
          </a:xfrm>
          <a:prstGeom prst="rect">
            <a:avLst/>
          </a:prstGeom>
          <a:gradFill>
            <a:gsLst>
              <a:gs pos="0">
                <a:srgbClr val="666666">
                  <a:alpha val="0"/>
                </a:srgb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489478"/>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5298273"/>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19821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709879278"/>
      </p:ext>
    </p:extLst>
  </p:cSld>
  <p:clrMapOvr>
    <a:masterClrMapping/>
  </p:clrMapOvr>
  <p:transition>
    <p:fade/>
  </p:transition>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82512559"/>
      </p:ext>
    </p:extLst>
  </p:cSld>
  <p:clrMapOvr>
    <a:masterClrMapping/>
  </p:clrMapOvr>
  <p:transition>
    <p:fade/>
  </p:transition>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72311020"/>
      </p:ext>
    </p:extLst>
  </p:cSld>
  <p:clrMapOvr>
    <a:masterClrMapping/>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468168747"/>
      </p:ext>
    </p:extLst>
  </p:cSld>
  <p:clrMapOvr>
    <a:masterClrMapping/>
  </p:clrMapOvr>
  <p:transition>
    <p:fade/>
  </p:transition>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05711752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555640660"/>
      </p:ext>
    </p:extLst>
  </p:cSld>
  <p:clrMapOvr>
    <a:masterClrMapping/>
  </p:clrMapOvr>
  <p:transition>
    <p:fade/>
  </p:transition>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53067600"/>
      </p:ext>
    </p:extLst>
  </p:cSld>
  <p:clrMapOvr>
    <a:masterClrMapping/>
  </p:clrMapOvr>
  <p:transition>
    <p:fade/>
  </p:transition>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3" name="Rectangle 2"/>
          <p:cNvSpPr/>
          <p:nvPr/>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968326185"/>
      </p:ext>
    </p:extLst>
  </p:cSld>
  <p:clrMapOvr>
    <a:masterClrMapping/>
  </p:clrMapOvr>
  <p:transition>
    <p:fade/>
  </p:transition>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405691179"/>
      </p:ext>
    </p:extLst>
  </p:cSld>
  <p:clrMapOvr>
    <a:masterClrMapping/>
  </p:clrMapOvr>
  <p:transition>
    <p:fade/>
  </p:transition>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2B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603084"/>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674070934"/>
      </p:ext>
    </p:extLst>
  </p:cSld>
  <p:clrMapOvr>
    <a:masterClrMapping/>
  </p:clrMapOvr>
  <p:transition>
    <p:fade/>
  </p:transition>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7411148"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5082907"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2754666"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5"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five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5" y="3981016"/>
            <a:ext cx="2061777" cy="155029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754666"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5082907"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7411148"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6" name="Rectangle 15">
            <a:extLst>
              <a:ext uri="{FF2B5EF4-FFF2-40B4-BE49-F238E27FC236}">
                <a16:creationId xmlns:a16="http://schemas.microsoft.com/office/drawing/2014/main" id="{012BE47A-D760-47DB-AE74-7EED69125351}"/>
              </a:ext>
            </a:extLst>
          </p:cNvPr>
          <p:cNvSpPr/>
          <p:nvPr userDrawn="1"/>
        </p:nvSpPr>
        <p:spPr bwMode="auto">
          <a:xfrm>
            <a:off x="9739391"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 Placeholder 4">
            <a:extLst>
              <a:ext uri="{FF2B5EF4-FFF2-40B4-BE49-F238E27FC236}">
                <a16:creationId xmlns:a16="http://schemas.microsoft.com/office/drawing/2014/main" id="{5FDC17D3-E354-4467-9DA5-410DE4BAB4CC}"/>
              </a:ext>
            </a:extLst>
          </p:cNvPr>
          <p:cNvSpPr>
            <a:spLocks noGrp="1"/>
          </p:cNvSpPr>
          <p:nvPr>
            <p:ph type="body" sz="quarter" idx="22" hasCustomPrompt="1"/>
          </p:nvPr>
        </p:nvSpPr>
        <p:spPr>
          <a:xfrm>
            <a:off x="9739391"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938311833"/>
      </p:ext>
    </p:extLst>
  </p:cSld>
  <p:clrMapOvr>
    <a:masterClrMapping/>
  </p:clrMapOvr>
  <p:transition>
    <p:fade/>
  </p:transition>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988366930"/>
      </p:ext>
    </p:extLst>
  </p:cSld>
  <p:clrMapOvr>
    <a:masterClrMapping/>
  </p:clrMapOvr>
  <p:transition>
    <p:fade/>
  </p:transition>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83622523"/>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107C10"/>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The New Project service</a:t>
            </a:r>
          </a:p>
        </p:txBody>
      </p:sp>
    </p:spTree>
    <p:extLst>
      <p:ext uri="{BB962C8B-B14F-4D97-AF65-F5344CB8AC3E}">
        <p14:creationId xmlns:p14="http://schemas.microsoft.com/office/powerpoint/2010/main" val="606052399"/>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37728861"/>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01820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412026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hank you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4276516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D3CD8B-F667-4813-8B68-BB87BC0CA8C7}"/>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5770080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Section Title Accent Color 1">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84960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98846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a:xfrm>
            <a:off x="4038600" y="6356351"/>
            <a:ext cx="4114800" cy="365125"/>
          </a:xfrm>
          <a:prstGeom prst="rect">
            <a:avLst/>
          </a:prstGeom>
        </p:spPr>
        <p:txBody>
          <a:bodyPr/>
          <a:lstStyle/>
          <a:p>
            <a:r>
              <a:rPr lang="en-US">
                <a:solidFill>
                  <a:srgbClr val="505050"/>
                </a:solidFill>
              </a:rPr>
              <a:t>Microsoft Internal &amp; Partner Use Only</a:t>
            </a:r>
          </a:p>
        </p:txBody>
      </p:sp>
      <p:sp>
        <p:nvSpPr>
          <p:cNvPr id="4" name="Slide Number Placeholder 3"/>
          <p:cNvSpPr>
            <a:spLocks noGrp="1"/>
          </p:cNvSpPr>
          <p:nvPr>
            <p:ph type="sldNum" sz="quarter" idx="11"/>
          </p:nvPr>
        </p:nvSpPr>
        <p:spPr>
          <a:xfrm>
            <a:off x="8610600" y="6356351"/>
            <a:ext cx="2743200" cy="365125"/>
          </a:xfrm>
          <a:prstGeom prst="rect">
            <a:avLst/>
          </a:prstGeom>
        </p:spPr>
        <p:txBody>
          <a:bodyPr/>
          <a:lstStyle/>
          <a:p>
            <a:pPr defTabSz="914192"/>
            <a:fld id="{27258FFF-F925-446B-8502-81C933981705}" type="slidenum">
              <a:rPr lang="en-US" smtClean="0">
                <a:solidFill>
                  <a:srgbClr val="505050"/>
                </a:solidFill>
              </a:rPr>
              <a:pPr defTabSz="914192"/>
              <a:t>‹#›</a:t>
            </a:fld>
            <a:endParaRPr lang="en-US">
              <a:solidFill>
                <a:srgbClr val="505050"/>
              </a:solidFill>
            </a:endParaRPr>
          </a:p>
        </p:txBody>
      </p:sp>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err="1"/>
              <a:t>Lorem</a:t>
            </a:r>
            <a:r>
              <a:rPr lang="en-US"/>
              <a:t> </a:t>
            </a:r>
            <a:r>
              <a:rPr lang="en-US" err="1"/>
              <a:t>ipsum</a:t>
            </a:r>
            <a:r>
              <a:rPr lang="en-US"/>
              <a:t> dolor sit.</a:t>
            </a:r>
          </a:p>
        </p:txBody>
      </p:sp>
    </p:spTree>
    <p:extLst>
      <p:ext uri="{BB962C8B-B14F-4D97-AF65-F5344CB8AC3E}">
        <p14:creationId xmlns:p14="http://schemas.microsoft.com/office/powerpoint/2010/main" val="2487170572"/>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amp; Non-bulleted text: White">
    <p:bg>
      <p:bgRef idx="1001">
        <a:schemeClr val="bg1"/>
      </p:bgRef>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112550"/>
            <a:ext cx="10847556" cy="553998"/>
          </a:xfrm>
        </p:spPr>
        <p:txBody>
          <a:bodyPr/>
          <a:lstStyle>
            <a:lvl1pPr marL="0" indent="0">
              <a:buFontTx/>
              <a:buNone/>
              <a:defRPr sz="4000" b="0" i="0">
                <a:solidFill>
                  <a:srgbClr val="737373"/>
                </a:solidFill>
                <a:latin typeface="+mj-lt"/>
                <a:ea typeface="Segoe UI" charset="0"/>
                <a:cs typeface="Segoe UI" charset="0"/>
              </a:defRPr>
            </a:lvl1pPr>
            <a:lvl2pPr marL="342844" indent="0">
              <a:buFontTx/>
              <a:buNone/>
              <a:defRPr sz="1800"/>
            </a:lvl2pPr>
          </a:lstStyle>
          <a:p>
            <a:endParaRPr lang="en-US"/>
          </a:p>
        </p:txBody>
      </p:sp>
      <p:sp>
        <p:nvSpPr>
          <p:cNvPr id="10" name="Title 1"/>
          <p:cNvSpPr txBox="1">
            <a:spLocks/>
          </p:cNvSpPr>
          <p:nvPr userDrawn="1"/>
        </p:nvSpPr>
        <p:spPr>
          <a:xfrm>
            <a:off x="659635" y="832769"/>
            <a:ext cx="11655840" cy="723316"/>
          </a:xfrm>
          <a:prstGeom prst="rect">
            <a:avLst/>
          </a:prstGeom>
        </p:spPr>
        <p:txBody>
          <a:bodyPr vert="horz" wrap="square" lIns="146284" tIns="91427" rIns="146284" bIns="91427"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a:solidFill>
                <a:srgbClr val="0078D7"/>
              </a:solidFill>
            </a:endParaRPr>
          </a:p>
        </p:txBody>
      </p:sp>
      <p:sp>
        <p:nvSpPr>
          <p:cNvPr id="7" name="Title 1"/>
          <p:cNvSpPr>
            <a:spLocks noGrp="1"/>
          </p:cNvSpPr>
          <p:nvPr>
            <p:ph type="title"/>
          </p:nvPr>
        </p:nvSpPr>
        <p:spPr>
          <a:xfrm>
            <a:off x="310439" y="212885"/>
            <a:ext cx="10847556" cy="899665"/>
          </a:xfrm>
        </p:spPr>
        <p:txBody>
          <a:bodyPr/>
          <a:lstStyle>
            <a:lvl1pPr algn="l" defTabSz="932596" rtl="0" eaLnBrk="1" latinLnBrk="0" hangingPunct="1">
              <a:lnSpc>
                <a:spcPct val="90000"/>
              </a:lnSpc>
              <a:spcBef>
                <a:spcPct val="0"/>
              </a:spcBef>
              <a:buNone/>
              <a:defRPr lang="en-US" sz="4800" b="0" kern="1200" cap="none" spc="-103" baseline="0" dirty="0">
                <a:ln w="3175">
                  <a:noFill/>
                </a:ln>
                <a:gradFill>
                  <a:gsLst>
                    <a:gs pos="83000">
                      <a:schemeClr val="accent1"/>
                    </a:gs>
                    <a:gs pos="100000">
                      <a:schemeClr val="accent1"/>
                    </a:gs>
                  </a:gsLst>
                  <a:lin ang="5400000" scaled="1"/>
                </a:gra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2129622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34"/>
            <a:ext cx="8964184" cy="1793090"/>
          </a:xfrm>
          <a:noFill/>
        </p:spPr>
        <p:txBody>
          <a:bodyPr lIns="146304" tIns="91440" rIns="146304" bIns="91440" anchor="t" anchorCtr="0"/>
          <a:lstStyle>
            <a:lvl1pPr>
              <a:defRPr sz="5280"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21"/>
            <a:ext cx="7171338" cy="1792326"/>
          </a:xfrm>
          <a:noFill/>
        </p:spPr>
        <p:txBody>
          <a:bodyPr lIns="146304" tIns="109728" rIns="146304" bIns="109728">
            <a:noAutofit/>
          </a:bodyPr>
          <a:lstStyle>
            <a:lvl1pPr marL="0" indent="0">
              <a:spcBef>
                <a:spcPts val="0"/>
              </a:spcBef>
              <a:buNone/>
              <a:defRPr sz="3128"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79366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3B5F-AE83-4FEE-A5C3-FD6FC6DA0A25}"/>
              </a:ext>
            </a:extLst>
          </p:cNvPr>
          <p:cNvSpPr>
            <a:spLocks noGrp="1"/>
          </p:cNvSpPr>
          <p:nvPr>
            <p:ph type="title"/>
          </p:nvPr>
        </p:nvSpPr>
        <p:spPr/>
        <p:txBody>
          <a:bodyPr/>
          <a:lstStyle>
            <a:lvl1pPr>
              <a:defRPr/>
            </a:lvl1pPr>
          </a:lstStyle>
          <a:p>
            <a:r>
              <a:rPr lang="en-US"/>
              <a:t>Click to edit Master title style</a:t>
            </a:r>
          </a:p>
        </p:txBody>
      </p:sp>
      <p:sp>
        <p:nvSpPr>
          <p:cNvPr id="3" name="TextBox 2">
            <a:extLst>
              <a:ext uri="{FF2B5EF4-FFF2-40B4-BE49-F238E27FC236}">
                <a16:creationId xmlns:a16="http://schemas.microsoft.com/office/drawing/2014/main" id="{B31E8163-E63B-46C9-852B-C4C2068F42F9}"/>
              </a:ext>
            </a:extLst>
          </p:cNvPr>
          <p:cNvSpPr txBox="1"/>
          <p:nvPr userDrawn="1"/>
        </p:nvSpPr>
        <p:spPr>
          <a:xfrm>
            <a:off x="-1" y="985027"/>
            <a:ext cx="12192000" cy="513007"/>
          </a:xfrm>
          <a:prstGeom prst="rect">
            <a:avLst/>
          </a:prstGeom>
          <a:noFill/>
        </p:spPr>
        <p:txBody>
          <a:bodyPr wrap="square" lIns="179285" rIns="179285" rtlCol="0">
            <a:spAutoFit/>
          </a:bodyPr>
          <a:lstStyle/>
          <a:p>
            <a:r>
              <a:rPr lang="en-US" sz="2745">
                <a:solidFill>
                  <a:srgbClr val="B0B0B0"/>
                </a:solidFill>
                <a:latin typeface="Segoe UI Light" panose="020B0502040204020203" pitchFamily="34" charset="0"/>
                <a:cs typeface="Segoe UI Light" panose="020B0502040204020203" pitchFamily="34" charset="0"/>
              </a:rPr>
              <a:t>Subtitle</a:t>
            </a:r>
          </a:p>
        </p:txBody>
      </p:sp>
    </p:spTree>
    <p:extLst>
      <p:ext uri="{BB962C8B-B14F-4D97-AF65-F5344CB8AC3E}">
        <p14:creationId xmlns:p14="http://schemas.microsoft.com/office/powerpoint/2010/main" val="420038601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353045"/>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82AC3AE-405E-44A0-AA27-A1274AFEB75A}"/>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082894744"/>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icensing Plan">
    <p:spTree>
      <p:nvGrpSpPr>
        <p:cNvPr id="1" name=""/>
        <p:cNvGrpSpPr/>
        <p:nvPr/>
      </p:nvGrpSpPr>
      <p:grpSpPr>
        <a:xfrm>
          <a:off x="0" y="0"/>
          <a:ext cx="0" cy="0"/>
          <a:chOff x="0" y="0"/>
          <a:chExt cx="0" cy="0"/>
        </a:xfrm>
      </p:grpSpPr>
      <p:sp>
        <p:nvSpPr>
          <p:cNvPr id="5" name="Rectangle 4"/>
          <p:cNvSpPr/>
          <p:nvPr userDrawn="1"/>
        </p:nvSpPr>
        <p:spPr bwMode="auto">
          <a:xfrm>
            <a:off x="448212" y="3970658"/>
            <a:ext cx="479587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25" name="Text Placeholder 38"/>
          <p:cNvSpPr>
            <a:spLocks noGrp="1"/>
          </p:cNvSpPr>
          <p:nvPr>
            <p:ph type="body" sz="quarter" idx="23"/>
          </p:nvPr>
        </p:nvSpPr>
        <p:spPr>
          <a:xfrm>
            <a:off x="40129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6" name="Text Placeholder 38"/>
          <p:cNvSpPr>
            <a:spLocks noGrp="1"/>
          </p:cNvSpPr>
          <p:nvPr>
            <p:ph type="body" sz="quarter" idx="24"/>
          </p:nvPr>
        </p:nvSpPr>
        <p:spPr>
          <a:xfrm>
            <a:off x="40129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4" name="Text Placeholder 38"/>
          <p:cNvSpPr>
            <a:spLocks noGrp="1"/>
          </p:cNvSpPr>
          <p:nvPr>
            <p:ph type="body" sz="quarter" idx="22"/>
          </p:nvPr>
        </p:nvSpPr>
        <p:spPr>
          <a:xfrm>
            <a:off x="6373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 name="Title 1"/>
          <p:cNvSpPr>
            <a:spLocks noGrp="1"/>
          </p:cNvSpPr>
          <p:nvPr>
            <p:ph type="title" hasCustomPrompt="1"/>
          </p:nvPr>
        </p:nvSpPr>
        <p:spPr>
          <a:xfrm>
            <a:off x="448213" y="430345"/>
            <a:ext cx="11156679" cy="774700"/>
          </a:xfrm>
        </p:spPr>
        <p:txBody>
          <a:bodyPr/>
          <a:lstStyle>
            <a:lvl1pPr>
              <a:defRPr sz="3921">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6" name="Rectangle 5"/>
          <p:cNvSpPr/>
          <p:nvPr userDrawn="1"/>
        </p:nvSpPr>
        <p:spPr bwMode="auto">
          <a:xfrm>
            <a:off x="3036972" y="1286675"/>
            <a:ext cx="5468191"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7" name="Rectangle 6"/>
          <p:cNvSpPr/>
          <p:nvPr userDrawn="1"/>
        </p:nvSpPr>
        <p:spPr bwMode="auto">
          <a:xfrm>
            <a:off x="8604298" y="1286675"/>
            <a:ext cx="321750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400" b="1">
              <a:solidFill>
                <a:srgbClr val="FF8C00"/>
              </a:solidFill>
              <a:ea typeface="Segoe UI" pitchFamily="34" charset="0"/>
              <a:cs typeface="Segoe UI" pitchFamily="34" charset="0"/>
            </a:endParaRPr>
          </a:p>
        </p:txBody>
      </p:sp>
      <p:sp>
        <p:nvSpPr>
          <p:cNvPr id="8" name="Rectangle 7"/>
          <p:cNvSpPr/>
          <p:nvPr userDrawn="1"/>
        </p:nvSpPr>
        <p:spPr bwMode="auto">
          <a:xfrm>
            <a:off x="5333197" y="3970658"/>
            <a:ext cx="6488604"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200">
              <a:solidFill>
                <a:schemeClr val="tx1"/>
              </a:solidFill>
              <a:ea typeface="Segoe UI" pitchFamily="34" charset="0"/>
              <a:cs typeface="Segoe UI" pitchFamily="34" charset="0"/>
            </a:endParaRPr>
          </a:p>
        </p:txBody>
      </p:sp>
      <p:sp>
        <p:nvSpPr>
          <p:cNvPr id="9" name="Text Placeholder 18"/>
          <p:cNvSpPr>
            <a:spLocks noGrp="1"/>
          </p:cNvSpPr>
          <p:nvPr>
            <p:ph type="body" sz="quarter" idx="15" hasCustomPrompt="1"/>
          </p:nvPr>
        </p:nvSpPr>
        <p:spPr>
          <a:xfrm>
            <a:off x="3251318" y="1406466"/>
            <a:ext cx="5064800"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0" name="Text Placeholder 18"/>
          <p:cNvSpPr>
            <a:spLocks noGrp="1"/>
          </p:cNvSpPr>
          <p:nvPr>
            <p:ph type="body" sz="quarter" idx="16" hasCustomPrompt="1"/>
          </p:nvPr>
        </p:nvSpPr>
        <p:spPr>
          <a:xfrm>
            <a:off x="8834885" y="1406465"/>
            <a:ext cx="2778917" cy="190052"/>
          </a:xfrm>
        </p:spPr>
        <p:txBody>
          <a:bodyPr/>
          <a:lstStyle>
            <a:lvl1pPr marL="0" indent="0">
              <a:buNone/>
              <a:defRPr sz="1372" spc="0">
                <a:solidFill>
                  <a:schemeClr val="accent1"/>
                </a:solidFill>
                <a:latin typeface="+mn-lt"/>
              </a:defRPr>
            </a:lvl1pPr>
          </a:lstStyle>
          <a:p>
            <a:pPr lvl="0"/>
            <a:r>
              <a:rPr lang="en-US"/>
              <a:t>Click to edit master text style</a:t>
            </a:r>
          </a:p>
        </p:txBody>
      </p:sp>
      <p:sp>
        <p:nvSpPr>
          <p:cNvPr id="11" name="Text Placeholder 18"/>
          <p:cNvSpPr>
            <a:spLocks noGrp="1"/>
          </p:cNvSpPr>
          <p:nvPr>
            <p:ph type="body" sz="quarter" idx="17" hasCustomPrompt="1"/>
          </p:nvPr>
        </p:nvSpPr>
        <p:spPr>
          <a:xfrm>
            <a:off x="5546335" y="4126703"/>
            <a:ext cx="6067467"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2" name="Text Placeholder 18"/>
          <p:cNvSpPr>
            <a:spLocks noGrp="1"/>
          </p:cNvSpPr>
          <p:nvPr>
            <p:ph type="body" sz="quarter" idx="18" hasCustomPrompt="1"/>
          </p:nvPr>
        </p:nvSpPr>
        <p:spPr>
          <a:xfrm>
            <a:off x="641368" y="4126703"/>
            <a:ext cx="4423433"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3" name="Text Placeholder 33"/>
          <p:cNvSpPr>
            <a:spLocks noGrp="1"/>
          </p:cNvSpPr>
          <p:nvPr>
            <p:ph type="body" sz="quarter" idx="19"/>
          </p:nvPr>
        </p:nvSpPr>
        <p:spPr>
          <a:xfrm>
            <a:off x="3251318" y="1804726"/>
            <a:ext cx="5064800" cy="271613"/>
          </a:xfrm>
        </p:spPr>
        <p:txBody>
          <a:bodyPr/>
          <a:lstStyle>
            <a:lvl1pPr marL="0" indent="0">
              <a:lnSpc>
                <a:spcPct val="100000"/>
              </a:lnSpc>
              <a:buNone/>
              <a:defRPr sz="1765" spc="0">
                <a:solidFill>
                  <a:schemeClr val="tx1">
                    <a:lumMod val="75000"/>
                    <a:lumOff val="25000"/>
                  </a:schemeClr>
                </a:solidFill>
                <a:latin typeface="+mn-lt"/>
              </a:defRPr>
            </a:lvl1pPr>
            <a:lvl2pPr marL="339659" indent="0">
              <a:buNone/>
              <a:defRPr sz="1961">
                <a:latin typeface="+mj-lt"/>
              </a:defRPr>
            </a:lvl2pPr>
            <a:lvl3pPr marL="572978" indent="0">
              <a:buNone/>
              <a:defRPr sz="1961">
                <a:latin typeface="+mj-lt"/>
              </a:defRPr>
            </a:lvl3pPr>
            <a:lvl4pPr marL="798360" indent="0">
              <a:buNone/>
              <a:defRPr sz="1961">
                <a:latin typeface="+mj-lt"/>
              </a:defRPr>
            </a:lvl4pPr>
            <a:lvl5pPr marL="1030090" indent="0">
              <a:buNone/>
              <a:defRPr sz="1961">
                <a:latin typeface="+mj-lt"/>
              </a:defRPr>
            </a:lvl5pPr>
          </a:lstStyle>
          <a:p>
            <a:pPr lvl="0"/>
            <a:endParaRPr lang="en-US"/>
          </a:p>
        </p:txBody>
      </p:sp>
      <p:sp>
        <p:nvSpPr>
          <p:cNvPr id="14" name="Text Placeholder 35"/>
          <p:cNvSpPr>
            <a:spLocks noGrp="1"/>
          </p:cNvSpPr>
          <p:nvPr>
            <p:ph type="body" sz="quarter" idx="20"/>
          </p:nvPr>
        </p:nvSpPr>
        <p:spPr>
          <a:xfrm>
            <a:off x="8835407" y="1804726"/>
            <a:ext cx="277891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15" name="Text Placeholder 35"/>
          <p:cNvSpPr>
            <a:spLocks noGrp="1"/>
          </p:cNvSpPr>
          <p:nvPr>
            <p:ph type="body" sz="quarter" idx="21"/>
          </p:nvPr>
        </p:nvSpPr>
        <p:spPr>
          <a:xfrm>
            <a:off x="5546335" y="4523980"/>
            <a:ext cx="606746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27" name="Text Placeholder 38"/>
          <p:cNvSpPr>
            <a:spLocks noGrp="1"/>
          </p:cNvSpPr>
          <p:nvPr>
            <p:ph type="body" sz="quarter" idx="25"/>
          </p:nvPr>
        </p:nvSpPr>
        <p:spPr>
          <a:xfrm>
            <a:off x="17625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8" name="Text Placeholder 38"/>
          <p:cNvSpPr>
            <a:spLocks noGrp="1"/>
          </p:cNvSpPr>
          <p:nvPr>
            <p:ph type="body" sz="quarter" idx="26"/>
          </p:nvPr>
        </p:nvSpPr>
        <p:spPr>
          <a:xfrm>
            <a:off x="28877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9" name="Text Placeholder 38"/>
          <p:cNvSpPr>
            <a:spLocks noGrp="1"/>
          </p:cNvSpPr>
          <p:nvPr>
            <p:ph type="body" sz="quarter" idx="27"/>
          </p:nvPr>
        </p:nvSpPr>
        <p:spPr>
          <a:xfrm>
            <a:off x="6373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0" name="Text Placeholder 38"/>
          <p:cNvSpPr>
            <a:spLocks noGrp="1"/>
          </p:cNvSpPr>
          <p:nvPr>
            <p:ph type="body" sz="quarter" idx="28"/>
          </p:nvPr>
        </p:nvSpPr>
        <p:spPr>
          <a:xfrm>
            <a:off x="17625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1" name="Text Placeholder 38"/>
          <p:cNvSpPr>
            <a:spLocks noGrp="1"/>
          </p:cNvSpPr>
          <p:nvPr>
            <p:ph type="body" sz="quarter" idx="29"/>
          </p:nvPr>
        </p:nvSpPr>
        <p:spPr>
          <a:xfrm>
            <a:off x="28877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2" name="Picture Placeholder 10"/>
          <p:cNvSpPr>
            <a:spLocks noGrp="1"/>
          </p:cNvSpPr>
          <p:nvPr>
            <p:ph type="pic" sz="quarter" idx="13"/>
          </p:nvPr>
        </p:nvSpPr>
        <p:spPr>
          <a:xfrm>
            <a:off x="448212" y="1286675"/>
            <a:ext cx="2492061" cy="217175"/>
          </a:xfrm>
        </p:spPr>
        <p:txBody>
          <a:bodyPr/>
          <a:lstStyle>
            <a:lvl1pPr marL="0" indent="0">
              <a:buNone/>
              <a:defRPr sz="1568" spc="0"/>
            </a:lvl1pPr>
          </a:lstStyle>
          <a:p>
            <a:endParaRPr lang="en-US"/>
          </a:p>
        </p:txBody>
      </p:sp>
      <p:sp>
        <p:nvSpPr>
          <p:cNvPr id="33" name="Text Placeholder 14"/>
          <p:cNvSpPr>
            <a:spLocks noGrp="1"/>
          </p:cNvSpPr>
          <p:nvPr>
            <p:ph type="body" sz="quarter" idx="14"/>
          </p:nvPr>
        </p:nvSpPr>
        <p:spPr>
          <a:xfrm>
            <a:off x="448212" y="3258252"/>
            <a:ext cx="2492061" cy="627586"/>
          </a:xfrm>
          <a:solidFill>
            <a:schemeClr val="accent1">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630" rIns="46630" bIns="46630" numCol="1" spcCol="0" rtlCol="0" fromWordArt="0" anchor="ctr" anchorCtr="0" forceAA="0" compatLnSpc="1">
            <a:prstTxWarp prst="textNoShape">
              <a:avLst/>
            </a:prstTxWarp>
            <a:noAutofit/>
          </a:bodyPr>
          <a:lstStyle>
            <a:lvl1pPr marL="0" indent="0">
              <a:buNone/>
              <a:defRPr lang="en-US" sz="1765" spc="0" dirty="0">
                <a:solidFill>
                  <a:schemeClr val="bg2"/>
                </a:solidFill>
                <a:latin typeface="+mn-lt"/>
                <a:ea typeface="Segoe UI" pitchFamily="34" charset="0"/>
                <a:cs typeface="Segoe UI" pitchFamily="34" charset="0"/>
              </a:defRPr>
            </a:lvl1pPr>
          </a:lstStyle>
          <a:p>
            <a:pPr marL="0" lvl="0" defTabSz="913924" fontAlgn="base">
              <a:spcBef>
                <a:spcPct val="0"/>
              </a:spcBef>
              <a:spcAft>
                <a:spcPct val="0"/>
              </a:spcAft>
            </a:pPr>
            <a:endParaRPr lang="en-US"/>
          </a:p>
        </p:txBody>
      </p:sp>
      <p:sp>
        <p:nvSpPr>
          <p:cNvPr id="4" name="Slide Number Placeholder 3">
            <a:extLst>
              <a:ext uri="{FF2B5EF4-FFF2-40B4-BE49-F238E27FC236}">
                <a16:creationId xmlns:a16="http://schemas.microsoft.com/office/drawing/2014/main" id="{C50B08F8-703E-4CD0-A32F-3DB02D547D00}"/>
              </a:ext>
            </a:extLst>
          </p:cNvPr>
          <p:cNvSpPr>
            <a:spLocks noGrp="1"/>
          </p:cNvSpPr>
          <p:nvPr>
            <p:ph type="sldNum" sz="quarter" idx="3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365975259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384738"/>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3965" indent="0">
              <a:buNone/>
              <a:defRPr sz="1960"/>
            </a:lvl3pPr>
            <a:lvl4pPr marL="447930" indent="0">
              <a:buNone/>
              <a:defRPr sz="1764"/>
            </a:lvl4pPr>
            <a:lvl5pPr marL="671895"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DABC059-8F94-4F3F-8390-95EBC71C694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1051AC-96F5-40A5-8422-5BFEB054EECC}"/>
              </a:ext>
            </a:extLst>
          </p:cNvPr>
          <p:cNvSpPr>
            <a:spLocks noGrp="1"/>
          </p:cNvSpPr>
          <p:nvPr>
            <p:ph type="sldNum" sz="quarter" idx="12"/>
          </p:nvPr>
        </p:nvSpPr>
        <p:spPr>
          <a:xfrm>
            <a:off x="8610600" y="6356351"/>
            <a:ext cx="2743200" cy="365125"/>
          </a:xfrm>
          <a:prstGeom prst="rect">
            <a:avLst/>
          </a:prstGeom>
        </p:spPr>
        <p:txBody>
          <a:bodyPr/>
          <a:lstStyle/>
          <a:p>
            <a:fld id="{BAB82633-6564-4E15-91AF-94C3CF596571}" type="slidenum">
              <a:rPr lang="en-US" smtClean="0"/>
              <a:t>‹#›</a:t>
            </a:fld>
            <a:endParaRPr lang="en-US"/>
          </a:p>
        </p:txBody>
      </p:sp>
    </p:spTree>
    <p:extLst>
      <p:ext uri="{BB962C8B-B14F-4D97-AF65-F5344CB8AC3E}">
        <p14:creationId xmlns:p14="http://schemas.microsoft.com/office/powerpoint/2010/main" val="2429986456"/>
      </p:ext>
    </p:extLst>
  </p:cSld>
  <p:clrMapOvr>
    <a:masterClrMapping/>
  </p:clrMapOvr>
  <p:transition spd="slow">
    <p:push dir="u"/>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60499998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29870"/>
          </a:xfrm>
        </p:spPr>
        <p:txBody>
          <a:bodyPr/>
          <a:lstStyle>
            <a:lvl1pPr marL="0" indent="0">
              <a:buNone/>
              <a:defRPr sz="4000">
                <a:gradFill>
                  <a:gsLst>
                    <a:gs pos="1250">
                      <a:schemeClr val="tx2"/>
                    </a:gs>
                    <a:gs pos="99000">
                      <a:schemeClr val="tx2"/>
                    </a:gs>
                  </a:gsLst>
                  <a:lin ang="5400000" scaled="0"/>
                </a:gradFill>
              </a:defRPr>
            </a:lvl1pPr>
            <a:lvl2pPr marL="0" indent="0">
              <a:buFontTx/>
              <a:buNone/>
              <a:defRPr sz="2800"/>
            </a:lvl2pPr>
            <a:lvl3pPr marL="224054" indent="0">
              <a:buNone/>
              <a:defRPr/>
            </a:lvl3pPr>
            <a:lvl4pPr marL="448107" indent="0">
              <a:buNone/>
              <a:defRPr sz="1800">
                <a:latin typeface="+mj-lt"/>
              </a:defRPr>
            </a:lvl4pPr>
            <a:lvl5pPr marL="672161" indent="0">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7716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7" y="304801"/>
            <a:ext cx="11401219" cy="332399"/>
          </a:xfrm>
        </p:spPr>
        <p:txBody>
          <a:bodyPr/>
          <a:lstStyle/>
          <a:p>
            <a:r>
              <a:rPr lang="en-US"/>
              <a:t>Click to edit Master title style</a:t>
            </a:r>
          </a:p>
        </p:txBody>
      </p:sp>
      <p:sp>
        <p:nvSpPr>
          <p:cNvPr id="5" name="Text Placeholder 4"/>
          <p:cNvSpPr>
            <a:spLocks noGrp="1"/>
          </p:cNvSpPr>
          <p:nvPr>
            <p:ph type="body" sz="quarter" idx="10"/>
          </p:nvPr>
        </p:nvSpPr>
        <p:spPr>
          <a:xfrm>
            <a:off x="422387" y="1198569"/>
            <a:ext cx="11401219" cy="127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577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latin typeface="Segoe UI Light" panose="020B0502040204020203" pitchFamily="34" charset="0"/>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3801562214"/>
      </p:ext>
    </p:extLst>
  </p:cSld>
  <p:clrMapOvr>
    <a:masterClrMapping/>
  </p:clrMapOvr>
  <p:transition spd="slow">
    <p:cove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Title_Subtitle">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1AA43B4E-1285-47A4-8FE7-DF9772CD7FFE}"/>
              </a:ext>
            </a:extLst>
          </p:cNvPr>
          <p:cNvSpPr>
            <a:spLocks noGrp="1"/>
          </p:cNvSpPr>
          <p:nvPr>
            <p:ph type="sldNum" sz="quarter" idx="11"/>
          </p:nvPr>
        </p:nvSpPr>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111595638"/>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67D3-7FFA-4805-9C8B-6AC2408127FA}"/>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CC735D8-536F-4520-9171-2ED5057002D6}"/>
              </a:ext>
            </a:extLst>
          </p:cNvPr>
          <p:cNvSpPr>
            <a:spLocks noGrp="1"/>
          </p:cNvSpPr>
          <p:nvPr>
            <p:ph type="subTitle" idx="1"/>
          </p:nvPr>
        </p:nvSpPr>
        <p:spPr>
          <a:xfrm>
            <a:off x="1524000" y="3602038"/>
            <a:ext cx="9144000" cy="332449"/>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17FF2-8E75-4080-8739-E7E43FBFA003}"/>
              </a:ext>
            </a:extLst>
          </p:cNvPr>
          <p:cNvSpPr>
            <a:spLocks noGrp="1"/>
          </p:cNvSpPr>
          <p:nvPr>
            <p:ph type="dt" sz="half" idx="10"/>
          </p:nvPr>
        </p:nvSpPr>
        <p:spPr/>
        <p:txBody>
          <a:bodyPr/>
          <a:lstStyle/>
          <a:p>
            <a:fld id="{8A4425C0-6408-42BB-8AA7-FC2132C21E9B}" type="datetimeFigureOut">
              <a:rPr lang="en-US" smtClean="0"/>
              <a:t>5/13/2020</a:t>
            </a:fld>
            <a:endParaRPr lang="en-US"/>
          </a:p>
        </p:txBody>
      </p:sp>
      <p:sp>
        <p:nvSpPr>
          <p:cNvPr id="5" name="Footer Placeholder 4">
            <a:extLst>
              <a:ext uri="{FF2B5EF4-FFF2-40B4-BE49-F238E27FC236}">
                <a16:creationId xmlns:a16="http://schemas.microsoft.com/office/drawing/2014/main" id="{3807E1ED-B4F7-413E-B91E-383D196F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E7FC6-FD41-4144-B6B7-DB2FDE2F3673}"/>
              </a:ext>
            </a:extLst>
          </p:cNvPr>
          <p:cNvSpPr>
            <a:spLocks noGrp="1"/>
          </p:cNvSpPr>
          <p:nvPr>
            <p:ph type="sldNum" sz="quarter" idx="12"/>
          </p:nvPr>
        </p:nvSpPr>
        <p:spPr/>
        <p:txBody>
          <a:bodyPr/>
          <a:lstStyle/>
          <a:p>
            <a:fld id="{156B9A67-05C2-498C-82E3-773FFA18F4A0}" type="slidenum">
              <a:rPr lang="en-US" smtClean="0"/>
              <a:t>‹#›</a:t>
            </a:fld>
            <a:endParaRPr lang="en-US"/>
          </a:p>
        </p:txBody>
      </p:sp>
    </p:spTree>
    <p:extLst>
      <p:ext uri="{BB962C8B-B14F-4D97-AF65-F5344CB8AC3E}">
        <p14:creationId xmlns:p14="http://schemas.microsoft.com/office/powerpoint/2010/main" val="3439704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1"/>
            <a:ext cx="11018520" cy="246221"/>
          </a:xfrm>
        </p:spPr>
        <p:txBody>
          <a:bodyPr/>
          <a:lstStyle>
            <a:lvl1pPr>
              <a:defRPr sz="1600"/>
            </a:lvl1pPr>
          </a:lstStyle>
          <a:p>
            <a:r>
              <a:rPr lang="en-US"/>
              <a:t>Click to edit Master title style</a:t>
            </a:r>
          </a:p>
        </p:txBody>
      </p:sp>
    </p:spTree>
    <p:extLst>
      <p:ext uri="{BB962C8B-B14F-4D97-AF65-F5344CB8AC3E}">
        <p14:creationId xmlns:p14="http://schemas.microsoft.com/office/powerpoint/2010/main" val="1113650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99665"/>
          </a:xfrm>
        </p:spPr>
        <p:txBody>
          <a:bodyPr/>
          <a:lstStyle>
            <a:lvl1pPr marL="0" algn="l" defTabSz="896046" rtl="0" eaLnBrk="1" latinLnBrk="0" hangingPunct="1">
              <a:spcBef>
                <a:spcPct val="0"/>
              </a:spcBef>
              <a:buNone/>
              <a:defRPr lang="en-US" sz="3920" b="0" i="0" u="none" kern="1200" spc="-147"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Footer Placeholder 2">
            <a:extLst>
              <a:ext uri="{FF2B5EF4-FFF2-40B4-BE49-F238E27FC236}">
                <a16:creationId xmlns:a16="http://schemas.microsoft.com/office/drawing/2014/main" id="{82C66614-8433-4213-83D7-91BFDF460F48}"/>
              </a:ext>
            </a:extLst>
          </p:cNvPr>
          <p:cNvSpPr>
            <a:spLocks noGrp="1"/>
          </p:cNvSpPr>
          <p:nvPr>
            <p:ph type="ftr" sz="quarter" idx="10"/>
          </p:nvPr>
        </p:nvSpPr>
        <p:spPr/>
        <p:txBody>
          <a:bodyPr/>
          <a:lstStyle/>
          <a:p>
            <a:pPr algn="l"/>
            <a:r>
              <a:rPr lang="en-US"/>
              <a:t>Microsoft Internal &amp; Partner Use Only</a:t>
            </a:r>
          </a:p>
        </p:txBody>
      </p:sp>
      <p:sp>
        <p:nvSpPr>
          <p:cNvPr id="4" name="Slide Number Placeholder 3">
            <a:extLst>
              <a:ext uri="{FF2B5EF4-FFF2-40B4-BE49-F238E27FC236}">
                <a16:creationId xmlns:a16="http://schemas.microsoft.com/office/drawing/2014/main" id="{35EC4AD5-430A-497E-8C80-F8FB2F4CF055}"/>
              </a:ext>
            </a:extLst>
          </p:cNvPr>
          <p:cNvSpPr>
            <a:spLocks noGrp="1"/>
          </p:cNvSpPr>
          <p:nvPr>
            <p:ph type="sldNum" sz="quarter" idx="11"/>
          </p:nvPr>
        </p:nvSpPr>
        <p:spPr/>
        <p:txBody>
          <a:bodyPr/>
          <a:lstStyle/>
          <a:p>
            <a:fld id="{D56E7AD4-6FBE-43AF-B1CA-6AAD5DDB0F3B}" type="slidenum">
              <a:rPr lang="en-US" smtClean="0"/>
              <a:t>‹#›</a:t>
            </a:fld>
            <a:endParaRPr lang="en-US"/>
          </a:p>
        </p:txBody>
      </p:sp>
    </p:spTree>
    <p:extLst>
      <p:ext uri="{BB962C8B-B14F-4D97-AF65-F5344CB8AC3E}">
        <p14:creationId xmlns:p14="http://schemas.microsoft.com/office/powerpoint/2010/main" val="294728768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12726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6" name="Picture 5" descr="A group of people sitting at a table using a computer&#10;&#10;Description generated with very high confidence">
            <a:extLst>
              <a:ext uri="{FF2B5EF4-FFF2-40B4-BE49-F238E27FC236}">
                <a16:creationId xmlns:a16="http://schemas.microsoft.com/office/drawing/2014/main" id="{6782E959-55B5-434F-9AB4-D997E955CF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7" name="Rectangle 6">
            <a:extLst>
              <a:ext uri="{FF2B5EF4-FFF2-40B4-BE49-F238E27FC236}">
                <a16:creationId xmlns:a16="http://schemas.microsoft.com/office/drawing/2014/main" id="{0AD7FB2E-D3FE-47D3-9F8A-5E42AF0946BB}"/>
              </a:ext>
            </a:extLst>
          </p:cNvPr>
          <p:cNvSpPr/>
          <p:nvPr userDrawn="1"/>
        </p:nvSpPr>
        <p:spPr bwMode="auto">
          <a:xfrm>
            <a:off x="-1" y="0"/>
            <a:ext cx="12192001" cy="6858000"/>
          </a:xfrm>
          <a:prstGeom prst="rect">
            <a:avLst/>
          </a:prstGeom>
          <a:gradFill flip="none" rotWithShape="1">
            <a:gsLst>
              <a:gs pos="0">
                <a:srgbClr val="000000">
                  <a:alpha val="4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stretch>
            <a:fillRect/>
          </a:stretch>
        </p:blipFill>
        <p:spPr bwMode="black">
          <a:xfrm>
            <a:off x="475482" y="486853"/>
            <a:ext cx="1208264" cy="253265"/>
          </a:xfrm>
          <a:prstGeom prst="rect">
            <a:avLst/>
          </a:prstGeom>
        </p:spPr>
      </p:pic>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311340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lgn="l" defTabSz="896365" rtl="0" eaLnBrk="1" latinLnBrk="0" hangingPunct="1">
              <a:lnSpc>
                <a:spcPts val="3075"/>
              </a:lnSpc>
              <a:spcBef>
                <a:spcPct val="0"/>
              </a:spcBef>
              <a:buNone/>
              <a:defRPr lang="en-US" sz="3137" b="0" strike="noStrike" kern="1200" cap="none" spc="-144" baseline="0" dirty="0">
                <a:ln w="3175">
                  <a:noFill/>
                </a:ln>
                <a:solidFill>
                  <a:srgbClr val="2F2F2F"/>
                </a:solidFill>
                <a:effectLst/>
                <a:latin typeface="+mj-lt"/>
                <a:ea typeface="+mn-ea"/>
                <a:cs typeface="Segoe UI" pitchFamily="34" charset="0"/>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06292143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8181839"/>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861301348"/>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702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9193859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6527420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930277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F71E-E7D6-418A-8491-38993717B536}"/>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3A7A10D0-5CF2-4CD6-AE22-FFC53C3FD12A}"/>
              </a:ext>
            </a:extLst>
          </p:cNvPr>
          <p:cNvSpPr>
            <a:spLocks noGrp="1"/>
          </p:cNvSpPr>
          <p:nvPr>
            <p:ph idx="1" hasCustomPrompt="1"/>
          </p:nvPr>
        </p:nvSpPr>
        <p:spPr>
          <a:xfrm>
            <a:off x="269244" y="1189178"/>
            <a:ext cx="11653521" cy="829458"/>
          </a:xfrm>
        </p:spPr>
        <p:txBody>
          <a:bodyPr/>
          <a:lstStyle>
            <a:lvl2pPr>
              <a:defRPr sz="1600"/>
            </a:lvl2pPr>
            <a:lvl3pPr>
              <a:defRPr sz="1400"/>
            </a:lvl3pPr>
            <a:lvl4pPr>
              <a:defRPr sz="1100"/>
            </a:lvl4pPr>
          </a:lstStyle>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985DAE7-2580-4793-9826-1F4AE3CA55E0}"/>
              </a:ext>
            </a:extLst>
          </p:cNvPr>
          <p:cNvSpPr>
            <a:spLocks noGrp="1"/>
          </p:cNvSpPr>
          <p:nvPr>
            <p:ph type="dt" sz="half" idx="10"/>
          </p:nvPr>
        </p:nvSpPr>
        <p:spPr/>
        <p:txBody>
          <a:bodyPr/>
          <a:lstStyle/>
          <a:p>
            <a:fld id="{816149F7-10AF-4151-96A8-AB8D2BD464E6}" type="datetimeFigureOut">
              <a:rPr lang="en-US" smtClean="0"/>
              <a:t>5/13/2020</a:t>
            </a:fld>
            <a:endParaRPr lang="en-US"/>
          </a:p>
        </p:txBody>
      </p:sp>
      <p:sp>
        <p:nvSpPr>
          <p:cNvPr id="5" name="Footer Placeholder 4">
            <a:extLst>
              <a:ext uri="{FF2B5EF4-FFF2-40B4-BE49-F238E27FC236}">
                <a16:creationId xmlns:a16="http://schemas.microsoft.com/office/drawing/2014/main" id="{954EF130-CDDE-47F7-AC8B-81D89A9F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CAAF-1F3D-459B-81AB-B21CB0B885F3}"/>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15481989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9C73C-F9D7-4640-8347-5DF5B831169B}"/>
              </a:ext>
            </a:extLst>
          </p:cNvPr>
          <p:cNvSpPr>
            <a:spLocks noGrp="1"/>
          </p:cNvSpPr>
          <p:nvPr>
            <p:ph type="dt" sz="half" idx="10"/>
          </p:nvPr>
        </p:nvSpPr>
        <p:spPr/>
        <p:txBody>
          <a:bodyPr/>
          <a:lstStyle/>
          <a:p>
            <a:fld id="{816149F7-10AF-4151-96A8-AB8D2BD464E6}" type="datetimeFigureOut">
              <a:rPr lang="en-US" smtClean="0"/>
              <a:t>5/13/2020</a:t>
            </a:fld>
            <a:endParaRPr lang="en-US"/>
          </a:p>
        </p:txBody>
      </p:sp>
      <p:sp>
        <p:nvSpPr>
          <p:cNvPr id="3" name="Footer Placeholder 2">
            <a:extLst>
              <a:ext uri="{FF2B5EF4-FFF2-40B4-BE49-F238E27FC236}">
                <a16:creationId xmlns:a16="http://schemas.microsoft.com/office/drawing/2014/main" id="{7525B9CE-44BC-40E7-AA14-90A871C2B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F991D-A5FD-44E5-9F74-76170E7F1200}"/>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25458809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10" name="Event Name">
            <a:extLst>
              <a:ext uri="{FF2B5EF4-FFF2-40B4-BE49-F238E27FC236}">
                <a16:creationId xmlns:a16="http://schemas.microsoft.com/office/drawing/2014/main" id="{B647ACB9-F152-044D-BCF5-DA20D507D90E}"/>
              </a:ext>
            </a:extLst>
          </p:cNvPr>
          <p:cNvSpPr>
            <a:spLocks noGrp="1"/>
          </p:cNvSpPr>
          <p:nvPr>
            <p:ph type="title" hasCustomPrompt="1"/>
          </p:nvPr>
        </p:nvSpPr>
        <p:spPr>
          <a:xfrm>
            <a:off x="528103" y="2529905"/>
            <a:ext cx="8555737" cy="1015663"/>
          </a:xfrm>
          <a:prstGeom prst="rect">
            <a:avLst/>
          </a:prstGeom>
        </p:spPr>
        <p:txBody>
          <a:bodyPr wrap="square" lIns="0" rIns="0" anchor="b" anchorCtr="0">
            <a:spAutoFit/>
          </a:bodyPr>
          <a:lstStyle>
            <a:lvl1pPr>
              <a:defRPr sz="6000" baseline="0">
                <a:solidFill>
                  <a:schemeClr val="bg1"/>
                </a:solidFill>
              </a:defRPr>
            </a:lvl1pPr>
          </a:lstStyle>
          <a:p>
            <a:r>
              <a:rPr lang="en-US" dirty="0"/>
              <a:t>Event name</a:t>
            </a:r>
          </a:p>
        </p:txBody>
      </p:sp>
      <p:sp>
        <p:nvSpPr>
          <p:cNvPr id="9" name="Date">
            <a:extLst>
              <a:ext uri="{FF2B5EF4-FFF2-40B4-BE49-F238E27FC236}">
                <a16:creationId xmlns:a16="http://schemas.microsoft.com/office/drawing/2014/main" id="{291A4E19-E38A-F041-8E2F-2811286FB7FD}"/>
              </a:ext>
            </a:extLst>
          </p:cNvPr>
          <p:cNvSpPr>
            <a:spLocks noGrp="1"/>
          </p:cNvSpPr>
          <p:nvPr>
            <p:ph type="body" sz="quarter" idx="12" hasCustomPrompt="1"/>
          </p:nvPr>
        </p:nvSpPr>
        <p:spPr>
          <a:xfrm>
            <a:off x="582042" y="3745831"/>
            <a:ext cx="4164583" cy="276999"/>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55738840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resentation Name">
            <a:extLst>
              <a:ext uri="{FF2B5EF4-FFF2-40B4-BE49-F238E27FC236}">
                <a16:creationId xmlns:a16="http://schemas.microsoft.com/office/drawing/2014/main" id="{BCAB9FA8-CF7F-B944-9561-0314ACFE512C}"/>
              </a:ext>
            </a:extLst>
          </p:cNvPr>
          <p:cNvSpPr>
            <a:spLocks noGrp="1"/>
          </p:cNvSpPr>
          <p:nvPr>
            <p:ph type="title" hasCustomPrompt="1"/>
          </p:nvPr>
        </p:nvSpPr>
        <p:spPr>
          <a:xfrm>
            <a:off x="552167" y="2789554"/>
            <a:ext cx="8555737" cy="707886"/>
          </a:xfrm>
          <a:prstGeom prst="rect">
            <a:avLst/>
          </a:prstGeom>
        </p:spPr>
        <p:txBody>
          <a:bodyPr wrap="square" lIns="0" rIns="0" anchor="b" anchorCtr="0">
            <a:spAutoFit/>
          </a:bodyPr>
          <a:lstStyle>
            <a:lvl1pPr>
              <a:defRPr sz="4000">
                <a:solidFill>
                  <a:schemeClr val="bg1"/>
                </a:solidFill>
              </a:defRPr>
            </a:lvl1pPr>
          </a:lstStyle>
          <a:p>
            <a:r>
              <a:rPr lang="en-US" dirty="0"/>
              <a:t>Presentation name</a:t>
            </a:r>
          </a:p>
        </p:txBody>
      </p:sp>
      <p:sp>
        <p:nvSpPr>
          <p:cNvPr id="14" name="Speaker Name and Title">
            <a:extLst>
              <a:ext uri="{FF2B5EF4-FFF2-40B4-BE49-F238E27FC236}">
                <a16:creationId xmlns:a16="http://schemas.microsoft.com/office/drawing/2014/main" id="{37E9CA04-0B6B-D040-957C-3C5E7A312EE5}"/>
              </a:ext>
            </a:extLst>
          </p:cNvPr>
          <p:cNvSpPr>
            <a:spLocks noGrp="1"/>
          </p:cNvSpPr>
          <p:nvPr>
            <p:ph type="body" sz="quarter" idx="12" hasCustomPrompt="1"/>
          </p:nvPr>
        </p:nvSpPr>
        <p:spPr>
          <a:xfrm>
            <a:off x="582042" y="3697703"/>
            <a:ext cx="4164583" cy="553998"/>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dirty="0"/>
              <a:t>Speaker name</a:t>
            </a:r>
            <a:br>
              <a:rPr lang="en-US" dirty="0"/>
            </a:br>
            <a:r>
              <a:rPr lang="en-US" dirty="0"/>
              <a:t>Title</a:t>
            </a:r>
          </a:p>
        </p:txBody>
      </p:sp>
    </p:spTree>
    <p:extLst>
      <p:ext uri="{BB962C8B-B14F-4D97-AF65-F5344CB8AC3E}">
        <p14:creationId xmlns:p14="http://schemas.microsoft.com/office/powerpoint/2010/main" val="638388208"/>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1106017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8427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Bullets (2 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5415759"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7A970CEB-F534-4EEF-9B54-F4AF13157AE0}"/>
              </a:ext>
            </a:extLst>
          </p:cNvPr>
          <p:cNvSpPr>
            <a:spLocks noGrp="1"/>
          </p:cNvSpPr>
          <p:nvPr>
            <p:ph sz="quarter" idx="12"/>
          </p:nvPr>
        </p:nvSpPr>
        <p:spPr>
          <a:xfrm>
            <a:off x="6189853" y="1760013"/>
            <a:ext cx="5456715"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38654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932530-3FBE-5A42-9B04-A71A22669E03}"/>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Content Placeholder 1">
            <a:extLst>
              <a:ext uri="{FF2B5EF4-FFF2-40B4-BE49-F238E27FC236}">
                <a16:creationId xmlns:a16="http://schemas.microsoft.com/office/drawing/2014/main" id="{85AEE1C2-4909-C34F-8C3B-1FECFD978455}"/>
              </a:ext>
            </a:extLst>
          </p:cNvPr>
          <p:cNvSpPr>
            <a:spLocks noGrp="1"/>
          </p:cNvSpPr>
          <p:nvPr>
            <p:ph sz="quarter" idx="11"/>
          </p:nvPr>
        </p:nvSpPr>
        <p:spPr>
          <a:xfrm>
            <a:off x="586390" y="1760013"/>
            <a:ext cx="3566510"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
            <a:extLst>
              <a:ext uri="{FF2B5EF4-FFF2-40B4-BE49-F238E27FC236}">
                <a16:creationId xmlns:a16="http://schemas.microsoft.com/office/drawing/2014/main" id="{078377DE-DBE9-4E42-AE4E-89764637DB97}"/>
              </a:ext>
            </a:extLst>
          </p:cNvPr>
          <p:cNvSpPr>
            <a:spLocks noGrp="1"/>
          </p:cNvSpPr>
          <p:nvPr>
            <p:ph type="pic" sz="quarter" idx="13"/>
          </p:nvPr>
        </p:nvSpPr>
        <p:spPr>
          <a:xfrm>
            <a:off x="4348480" y="1760013"/>
            <a:ext cx="7298088" cy="4640788"/>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373857113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E617BB-A174-C342-BF23-49118B8FD248}"/>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Picture Placeholder 1">
            <a:extLst>
              <a:ext uri="{FF2B5EF4-FFF2-40B4-BE49-F238E27FC236}">
                <a16:creationId xmlns:a16="http://schemas.microsoft.com/office/drawing/2014/main" id="{FD5A159A-F545-A341-B028-B623B7CE009C}"/>
              </a:ext>
            </a:extLst>
          </p:cNvPr>
          <p:cNvSpPr>
            <a:spLocks noGrp="1"/>
          </p:cNvSpPr>
          <p:nvPr>
            <p:ph type="pic" sz="quarter" idx="13"/>
          </p:nvPr>
        </p:nvSpPr>
        <p:spPr>
          <a:xfrm>
            <a:off x="586390" y="1760013"/>
            <a:ext cx="3569050" cy="4640788"/>
          </a:xfrm>
          <a:prstGeom prst="rect">
            <a:avLst/>
          </a:prstGeom>
        </p:spPr>
        <p:txBody>
          <a:bodyPr/>
          <a:lstStyle>
            <a:lvl1pPr>
              <a:defRPr>
                <a:solidFill>
                  <a:schemeClr val="bg1"/>
                </a:solidFill>
              </a:defRPr>
            </a:lvl1pPr>
          </a:lstStyle>
          <a:p>
            <a:r>
              <a:rPr lang="en-US"/>
              <a:t>Click icon to add picture</a:t>
            </a:r>
            <a:endParaRPr lang="en-US" dirty="0"/>
          </a:p>
        </p:txBody>
      </p:sp>
      <p:sp>
        <p:nvSpPr>
          <p:cNvPr id="6" name="Content Placeholder 1">
            <a:extLst>
              <a:ext uri="{FF2B5EF4-FFF2-40B4-BE49-F238E27FC236}">
                <a16:creationId xmlns:a16="http://schemas.microsoft.com/office/drawing/2014/main" id="{D2776569-5D1B-C344-B1C1-8B0455D299ED}"/>
              </a:ext>
            </a:extLst>
          </p:cNvPr>
          <p:cNvSpPr>
            <a:spLocks noGrp="1"/>
          </p:cNvSpPr>
          <p:nvPr>
            <p:ph sz="quarter" idx="11"/>
          </p:nvPr>
        </p:nvSpPr>
        <p:spPr>
          <a:xfrm>
            <a:off x="4348480" y="1760013"/>
            <a:ext cx="729684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2572022"/>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AE27A3-1B6C-5048-922A-4A0777886CB8}"/>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11" name="Picture Placeholder 1">
            <a:extLst>
              <a:ext uri="{FF2B5EF4-FFF2-40B4-BE49-F238E27FC236}">
                <a16:creationId xmlns:a16="http://schemas.microsoft.com/office/drawing/2014/main" id="{2E7F2929-0814-E140-A5AB-747416BE664B}"/>
              </a:ext>
            </a:extLst>
          </p:cNvPr>
          <p:cNvSpPr>
            <a:spLocks noGrp="1"/>
          </p:cNvSpPr>
          <p:nvPr>
            <p:ph type="pic" sz="quarter" idx="13"/>
          </p:nvPr>
        </p:nvSpPr>
        <p:spPr>
          <a:xfrm>
            <a:off x="586390" y="1760013"/>
            <a:ext cx="3569050" cy="4021027"/>
          </a:xfrm>
          <a:prstGeom prst="rect">
            <a:avLst/>
          </a:prstGeom>
        </p:spPr>
        <p:txBody>
          <a:bodyPr/>
          <a:lstStyle>
            <a:lvl1pPr>
              <a:defRPr>
                <a:solidFill>
                  <a:schemeClr val="bg1"/>
                </a:solidFill>
              </a:defRPr>
            </a:lvl1pPr>
          </a:lstStyle>
          <a:p>
            <a:r>
              <a:rPr lang="en-US"/>
              <a:t>Click icon to add picture</a:t>
            </a:r>
          </a:p>
        </p:txBody>
      </p:sp>
      <p:sp>
        <p:nvSpPr>
          <p:cNvPr id="9" name="Content Placeholder 1">
            <a:extLst>
              <a:ext uri="{FF2B5EF4-FFF2-40B4-BE49-F238E27FC236}">
                <a16:creationId xmlns:a16="http://schemas.microsoft.com/office/drawing/2014/main" id="{5DA2E62A-AA3A-A240-886C-6B308968A611}"/>
              </a:ext>
            </a:extLst>
          </p:cNvPr>
          <p:cNvSpPr>
            <a:spLocks noGrp="1"/>
          </p:cNvSpPr>
          <p:nvPr>
            <p:ph sz="quarter" idx="11"/>
          </p:nvPr>
        </p:nvSpPr>
        <p:spPr>
          <a:xfrm>
            <a:off x="4348480" y="1760013"/>
            <a:ext cx="729684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
            <a:extLst>
              <a:ext uri="{FF2B5EF4-FFF2-40B4-BE49-F238E27FC236}">
                <a16:creationId xmlns:a16="http://schemas.microsoft.com/office/drawing/2014/main" id="{225B9AE1-54D3-3842-98CD-028A8B7E171A}"/>
              </a:ext>
            </a:extLst>
          </p:cNvPr>
          <p:cNvSpPr>
            <a:spLocks noGrp="1"/>
          </p:cNvSpPr>
          <p:nvPr>
            <p:ph type="body" sz="quarter" idx="15"/>
          </p:nvPr>
        </p:nvSpPr>
        <p:spPr>
          <a:xfrm>
            <a:off x="586390" y="5975651"/>
            <a:ext cx="3569050" cy="432563"/>
          </a:xfrm>
          <a:prstGeom prst="rect">
            <a:avLst/>
          </a:prstGeom>
        </p:spPr>
        <p:txBody>
          <a:bodyPr/>
          <a:lstStyle>
            <a:lvl1pPr marL="0" indent="0" algn="ctr">
              <a:buNone/>
              <a:defRPr sz="1600" b="1">
                <a:solidFill>
                  <a:schemeClr val="bg1"/>
                </a:solidFill>
              </a:defRPr>
            </a:lvl1pPr>
            <a:lvl2pPr marL="228600" indent="0">
              <a:buNone/>
              <a:defRPr sz="1200">
                <a:solidFill>
                  <a:schemeClr val="bg1"/>
                </a:solidFill>
              </a:defRPr>
            </a:lvl2pPr>
            <a:lvl3pPr marL="457200" indent="0">
              <a:buNone/>
              <a:defRPr sz="1050">
                <a:solidFill>
                  <a:schemeClr val="bg1"/>
                </a:solidFill>
              </a:defRPr>
            </a:lvl3pPr>
            <a:lvl4pPr marL="661988" indent="0">
              <a:buNone/>
              <a:defRPr sz="1000">
                <a:solidFill>
                  <a:schemeClr val="bg1"/>
                </a:solidFill>
              </a:defRPr>
            </a:lvl4pPr>
            <a:lvl5pPr marL="855663"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43397750"/>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6" name="Content Placeholder 1">
            <a:extLst>
              <a:ext uri="{FF2B5EF4-FFF2-40B4-BE49-F238E27FC236}">
                <a16:creationId xmlns:a16="http://schemas.microsoft.com/office/drawing/2014/main" id="{F03A2FCD-9894-B040-9336-3D6408069AA9}"/>
              </a:ext>
            </a:extLst>
          </p:cNvPr>
          <p:cNvSpPr>
            <a:spLocks noGrp="1"/>
          </p:cNvSpPr>
          <p:nvPr>
            <p:ph sz="quarter" idx="11"/>
          </p:nvPr>
        </p:nvSpPr>
        <p:spPr>
          <a:xfrm>
            <a:off x="586390" y="1760013"/>
            <a:ext cx="11060178"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91578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2 Co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DDD6CB-BF48-F740-8165-37C1A075C69B}"/>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7" name="Content Placeholder 1">
            <a:extLst>
              <a:ext uri="{FF2B5EF4-FFF2-40B4-BE49-F238E27FC236}">
                <a16:creationId xmlns:a16="http://schemas.microsoft.com/office/drawing/2014/main" id="{529CD3D1-1CFC-4540-BAC6-B737D02320E4}"/>
              </a:ext>
            </a:extLst>
          </p:cNvPr>
          <p:cNvSpPr>
            <a:spLocks noGrp="1"/>
          </p:cNvSpPr>
          <p:nvPr>
            <p:ph sz="quarter" idx="11"/>
          </p:nvPr>
        </p:nvSpPr>
        <p:spPr>
          <a:xfrm>
            <a:off x="586390" y="1760013"/>
            <a:ext cx="5415759"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36C8216-CF44-794B-A25D-DC252D549B99}"/>
              </a:ext>
            </a:extLst>
          </p:cNvPr>
          <p:cNvSpPr>
            <a:spLocks noGrp="1"/>
          </p:cNvSpPr>
          <p:nvPr>
            <p:ph sz="quarter" idx="12"/>
          </p:nvPr>
        </p:nvSpPr>
        <p:spPr>
          <a:xfrm>
            <a:off x="6189853" y="1760013"/>
            <a:ext cx="5456715"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119113"/>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022BD1-CCB2-D14F-A4B6-A5024BFB52EB}"/>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85384149"/>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enter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2D54CD-F1BC-441E-B8B7-B1860F480F38}"/>
              </a:ext>
            </a:extLst>
          </p:cNvPr>
          <p:cNvSpPr>
            <a:spLocks noGrp="1"/>
          </p:cNvSpPr>
          <p:nvPr>
            <p:ph type="title"/>
          </p:nvPr>
        </p:nvSpPr>
        <p:spPr>
          <a:xfrm>
            <a:off x="910975" y="1914525"/>
            <a:ext cx="10370050" cy="3781425"/>
          </a:xfrm>
          <a:prstGeom prst="rect">
            <a:avLst/>
          </a:prstGeom>
        </p:spPr>
        <p:txBody>
          <a:bodyPr anchor="ctr" anchorCtr="0"/>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91342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2 (Text Graphic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EF1FB-A89E-5E40-B2A9-FE4EB5CBB176}"/>
              </a:ext>
            </a:extLst>
          </p:cNvPr>
          <p:cNvSpPr>
            <a:spLocks noGrp="1"/>
          </p:cNvSpPr>
          <p:nvPr>
            <p:ph type="title"/>
          </p:nvPr>
        </p:nvSpPr>
        <p:spPr>
          <a:xfrm>
            <a:off x="588263" y="457199"/>
            <a:ext cx="4946263"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Content Placeholder 1">
            <a:extLst>
              <a:ext uri="{FF2B5EF4-FFF2-40B4-BE49-F238E27FC236}">
                <a16:creationId xmlns:a16="http://schemas.microsoft.com/office/drawing/2014/main" id="{1BEA9912-B336-734E-9BCD-BAA275370B13}"/>
              </a:ext>
            </a:extLst>
          </p:cNvPr>
          <p:cNvSpPr>
            <a:spLocks noGrp="1"/>
          </p:cNvSpPr>
          <p:nvPr>
            <p:ph sz="quarter" idx="11"/>
          </p:nvPr>
        </p:nvSpPr>
        <p:spPr>
          <a:xfrm>
            <a:off x="586391" y="1760013"/>
            <a:ext cx="4946264"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
            <a:extLst>
              <a:ext uri="{FF2B5EF4-FFF2-40B4-BE49-F238E27FC236}">
                <a16:creationId xmlns:a16="http://schemas.microsoft.com/office/drawing/2014/main" id="{61F43242-F8E9-DD4D-94FB-1957E4CC7F11}"/>
              </a:ext>
            </a:extLst>
          </p:cNvPr>
          <p:cNvSpPr>
            <a:spLocks noGrp="1"/>
          </p:cNvSpPr>
          <p:nvPr>
            <p:ph sz="quarter" idx="10" hasCustomPrompt="1"/>
          </p:nvPr>
        </p:nvSpPr>
        <p:spPr>
          <a:xfrm>
            <a:off x="6096000" y="0"/>
            <a:ext cx="6096000" cy="6858000"/>
          </a:xfrm>
          <a:prstGeom prst="rect">
            <a:avLst/>
          </a:prstGeom>
          <a:solidFill>
            <a:schemeClr val="tx2"/>
          </a:solidFill>
        </p:spPr>
        <p:txBody>
          <a:bodyPr anchor="ctr" anchorCtr="0"/>
          <a:lstStyle>
            <a:lvl1pPr marL="0" indent="0" algn="ctr">
              <a:buNone/>
              <a:defRPr>
                <a:solidFill>
                  <a:schemeClr val="bg1"/>
                </a:solidFill>
              </a:defRPr>
            </a:lvl1pPr>
          </a:lstStyle>
          <a:p>
            <a:pPr lvl="0"/>
            <a:r>
              <a:rPr lang="en-US" dirty="0"/>
              <a:t>Click to add photo</a:t>
            </a:r>
          </a:p>
        </p:txBody>
      </p:sp>
    </p:spTree>
    <p:extLst>
      <p:ext uri="{BB962C8B-B14F-4D97-AF65-F5344CB8AC3E}">
        <p14:creationId xmlns:p14="http://schemas.microsoft.com/office/powerpoint/2010/main" val="4115107444"/>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Section Title">
            <a:extLst>
              <a:ext uri="{FF2B5EF4-FFF2-40B4-BE49-F238E27FC236}">
                <a16:creationId xmlns:a16="http://schemas.microsoft.com/office/drawing/2014/main" id="{30255850-A627-8F43-9850-462988557095}"/>
              </a:ext>
            </a:extLst>
          </p:cNvPr>
          <p:cNvSpPr>
            <a:spLocks noGrp="1"/>
          </p:cNvSpPr>
          <p:nvPr>
            <p:ph type="title" hasCustomPrompt="1"/>
          </p:nvPr>
        </p:nvSpPr>
        <p:spPr>
          <a:xfrm>
            <a:off x="564199" y="2789554"/>
            <a:ext cx="8555737" cy="707886"/>
          </a:xfrm>
          <a:prstGeom prst="rect">
            <a:avLst/>
          </a:prstGeom>
        </p:spPr>
        <p:txBody>
          <a:bodyPr wrap="square" lIns="0" rIns="0" anchor="b" anchorCtr="0">
            <a:spAutoFit/>
          </a:bodyPr>
          <a:lstStyle>
            <a:lvl1pPr>
              <a:defRPr sz="4000">
                <a:solidFill>
                  <a:schemeClr val="accent2"/>
                </a:solidFill>
              </a:defRPr>
            </a:lvl1pPr>
          </a:lstStyle>
          <a:p>
            <a:r>
              <a:rPr lang="en-US" dirty="0"/>
              <a:t>Section title</a:t>
            </a:r>
          </a:p>
        </p:txBody>
      </p:sp>
      <p:sp>
        <p:nvSpPr>
          <p:cNvPr id="4" name="Section Subhead">
            <a:extLst>
              <a:ext uri="{FF2B5EF4-FFF2-40B4-BE49-F238E27FC236}">
                <a16:creationId xmlns:a16="http://schemas.microsoft.com/office/drawing/2014/main" id="{CA4B52E3-8E1C-E940-9EF2-6A57325F97E6}"/>
              </a:ext>
            </a:extLst>
          </p:cNvPr>
          <p:cNvSpPr>
            <a:spLocks noGrp="1"/>
          </p:cNvSpPr>
          <p:nvPr>
            <p:ph type="body" sz="quarter" idx="12" hasCustomPrompt="1"/>
          </p:nvPr>
        </p:nvSpPr>
        <p:spPr>
          <a:xfrm>
            <a:off x="582042" y="3697703"/>
            <a:ext cx="4164583" cy="276999"/>
          </a:xfrm>
          <a:prstGeom prst="rect">
            <a:avLst/>
          </a:prstGeo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dirty="0"/>
              <a:t>Section subhead</a:t>
            </a:r>
          </a:p>
        </p:txBody>
      </p:sp>
    </p:spTree>
    <p:extLst>
      <p:ext uri="{BB962C8B-B14F-4D97-AF65-F5344CB8AC3E}">
        <p14:creationId xmlns:p14="http://schemas.microsoft.com/office/powerpoint/2010/main" val="2543749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1558554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D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hasCustomPrompt="1"/>
          </p:nvPr>
        </p:nvSpPr>
        <p:spPr>
          <a:xfrm>
            <a:off x="588263" y="457199"/>
            <a:ext cx="7508990" cy="1106905"/>
          </a:xfrm>
          <a:prstGeom prst="rect">
            <a:avLst/>
          </a:prstGeom>
        </p:spPr>
        <p:txBody>
          <a:bodyPr/>
          <a:lstStyle>
            <a:lvl1pPr>
              <a:defRPr>
                <a:solidFill>
                  <a:schemeClr val="bg1"/>
                </a:solidFill>
              </a:defRPr>
            </a:lvl1pPr>
          </a:lstStyle>
          <a:p>
            <a:r>
              <a:rPr lang="en-US" dirty="0"/>
              <a:t>Microsoft confidential</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hasCustomPrompt="1"/>
          </p:nvPr>
        </p:nvSpPr>
        <p:spPr>
          <a:xfrm>
            <a:off x="586390" y="1760013"/>
            <a:ext cx="11060178" cy="1106905"/>
          </a:xfrm>
          <a:prstGeom prst="rect">
            <a:avLst/>
          </a:prstGeom>
        </p:spPr>
        <p:txBody>
          <a:bodyPr/>
          <a:lstStyle>
            <a:lvl1pPr marL="0" indent="0">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Everything is confidential unless otherwise stated.</a:t>
            </a:r>
          </a:p>
        </p:txBody>
      </p:sp>
      <p:pic>
        <p:nvPicPr>
          <p:cNvPr id="4" name="Picture 3">
            <a:extLst>
              <a:ext uri="{FF2B5EF4-FFF2-40B4-BE49-F238E27FC236}">
                <a16:creationId xmlns:a16="http://schemas.microsoft.com/office/drawing/2014/main" id="{56E2E281-19FE-4B4A-A8BD-10475EEEF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5592" y="3258899"/>
            <a:ext cx="2962573" cy="2962573"/>
          </a:xfrm>
          <a:prstGeom prst="rect">
            <a:avLst/>
          </a:prstGeom>
        </p:spPr>
      </p:pic>
      <p:pic>
        <p:nvPicPr>
          <p:cNvPr id="6" name="Picture 5">
            <a:extLst>
              <a:ext uri="{FF2B5EF4-FFF2-40B4-BE49-F238E27FC236}">
                <a16:creationId xmlns:a16="http://schemas.microsoft.com/office/drawing/2014/main" id="{2310060B-8F1B-A645-874A-6B077D897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3995" y="3258899"/>
            <a:ext cx="2962573" cy="2962573"/>
          </a:xfrm>
          <a:prstGeom prst="rect">
            <a:avLst/>
          </a:prstGeom>
        </p:spPr>
      </p:pic>
      <p:pic>
        <p:nvPicPr>
          <p:cNvPr id="7" name="Picture 6">
            <a:extLst>
              <a:ext uri="{FF2B5EF4-FFF2-40B4-BE49-F238E27FC236}">
                <a16:creationId xmlns:a16="http://schemas.microsoft.com/office/drawing/2014/main" id="{0BB75251-E7EC-FE42-88FF-EB1A330930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84794" y="3258899"/>
            <a:ext cx="2962573" cy="2962573"/>
          </a:xfrm>
          <a:prstGeom prst="rect">
            <a:avLst/>
          </a:prstGeom>
        </p:spPr>
      </p:pic>
      <p:pic>
        <p:nvPicPr>
          <p:cNvPr id="8" name="Picture 7">
            <a:extLst>
              <a:ext uri="{FF2B5EF4-FFF2-40B4-BE49-F238E27FC236}">
                <a16:creationId xmlns:a16="http://schemas.microsoft.com/office/drawing/2014/main" id="{C4351D5E-8C92-8B4F-A317-D1EDF08158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6390" y="3258899"/>
            <a:ext cx="2962573" cy="2962573"/>
          </a:xfrm>
          <a:prstGeom prst="rect">
            <a:avLst/>
          </a:prstGeom>
        </p:spPr>
      </p:pic>
    </p:spTree>
    <p:extLst>
      <p:ext uri="{BB962C8B-B14F-4D97-AF65-F5344CB8AC3E}">
        <p14:creationId xmlns:p14="http://schemas.microsoft.com/office/powerpoint/2010/main" val="2375257389"/>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Click to edit Master text styles</a:t>
            </a:r>
          </a:p>
        </p:txBody>
      </p:sp>
    </p:spTree>
    <p:extLst>
      <p:ext uri="{BB962C8B-B14F-4D97-AF65-F5344CB8AC3E}">
        <p14:creationId xmlns:p14="http://schemas.microsoft.com/office/powerpoint/2010/main" val="30810507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9332-AFA7-C64F-99C3-5B4D7D24A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09A2B-8894-7345-A1C8-65008CFFE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8B5BF5-6B19-D446-BA55-1FFCFF59258C}"/>
              </a:ext>
            </a:extLst>
          </p:cNvPr>
          <p:cNvSpPr>
            <a:spLocks noGrp="1"/>
          </p:cNvSpPr>
          <p:nvPr>
            <p:ph type="dt" sz="half" idx="10"/>
          </p:nvPr>
        </p:nvSpPr>
        <p:spPr/>
        <p:txBody>
          <a:bodyPr/>
          <a:lstStyle/>
          <a:p>
            <a:fld id="{DBFA35BD-7B04-124B-AF2A-FE32DC5DD938}" type="datetimeFigureOut">
              <a:rPr lang="en-US" smtClean="0"/>
              <a:t>5/13/2020</a:t>
            </a:fld>
            <a:endParaRPr lang="en-US"/>
          </a:p>
        </p:txBody>
      </p:sp>
      <p:sp>
        <p:nvSpPr>
          <p:cNvPr id="5" name="Footer Placeholder 4">
            <a:extLst>
              <a:ext uri="{FF2B5EF4-FFF2-40B4-BE49-F238E27FC236}">
                <a16:creationId xmlns:a16="http://schemas.microsoft.com/office/drawing/2014/main" id="{C6419AC6-D5C1-4C40-A324-C1290BCF2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51DDF-B811-7145-A9DB-14961E494599}"/>
              </a:ext>
            </a:extLst>
          </p:cNvPr>
          <p:cNvSpPr>
            <a:spLocks noGrp="1"/>
          </p:cNvSpPr>
          <p:nvPr>
            <p:ph type="sldNum" sz="quarter" idx="12"/>
          </p:nvPr>
        </p:nvSpPr>
        <p:spPr/>
        <p:txBody>
          <a:bodyPr/>
          <a:lstStyle/>
          <a:p>
            <a:fld id="{2E1F8B6E-A71D-004B-B557-E9DDBDF1BF9D}" type="slidenum">
              <a:rPr lang="en-US" smtClean="0"/>
              <a:t>‹#›</a:t>
            </a:fld>
            <a:endParaRPr lang="en-US"/>
          </a:p>
        </p:txBody>
      </p:sp>
    </p:spTree>
    <p:extLst>
      <p:ext uri="{BB962C8B-B14F-4D97-AF65-F5344CB8AC3E}">
        <p14:creationId xmlns:p14="http://schemas.microsoft.com/office/powerpoint/2010/main" val="3441926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5F22E-1CBB-4588-9DC0-E7601A47A976}" type="datetimeFigureOut">
              <a:rPr lang="en-US" smtClean="0"/>
              <a:t>5/13/2020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C1F63-7096-4C40-919D-CACE1D223E45}" type="slidenum">
              <a:rPr lang="en-US" smtClean="0"/>
              <a:t>‹#›</a:t>
            </a:fld>
            <a:endParaRPr lang="en-US"/>
          </a:p>
        </p:txBody>
      </p:sp>
    </p:spTree>
    <p:extLst>
      <p:ext uri="{BB962C8B-B14F-4D97-AF65-F5344CB8AC3E}">
        <p14:creationId xmlns:p14="http://schemas.microsoft.com/office/powerpoint/2010/main" val="12820738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EBF-7EFE-46DA-90E2-B113A9581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984FBB-97CC-4D21-868C-53704817C6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CF5C6-311D-4315-AC35-D55F42A823EC}"/>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5" name="Footer Placeholder 4">
            <a:extLst>
              <a:ext uri="{FF2B5EF4-FFF2-40B4-BE49-F238E27FC236}">
                <a16:creationId xmlns:a16="http://schemas.microsoft.com/office/drawing/2014/main" id="{CC13434D-0762-4780-AC41-916F86C9E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385D5-687D-4F32-9FD0-397D67ECE34F}"/>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4808135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AE53-3766-4E99-82A5-9E465226A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10562-85CC-4155-A8B8-C6BDB95AD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849F-92D1-4C2F-8200-E98DF318307C}"/>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5" name="Footer Placeholder 4">
            <a:extLst>
              <a:ext uri="{FF2B5EF4-FFF2-40B4-BE49-F238E27FC236}">
                <a16:creationId xmlns:a16="http://schemas.microsoft.com/office/drawing/2014/main" id="{FED960AC-C222-4E6F-8FFA-8B27102F2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C58FB-33FF-4AA7-B233-C47EA89BBB0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5650541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4F4A-1447-47E6-9570-FD9EF41D03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4F144-5DE0-4B0A-A4B1-50BE07E9F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F16E7-1EE4-4CA9-8F55-DB950F121D37}"/>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5" name="Footer Placeholder 4">
            <a:extLst>
              <a:ext uri="{FF2B5EF4-FFF2-40B4-BE49-F238E27FC236}">
                <a16:creationId xmlns:a16="http://schemas.microsoft.com/office/drawing/2014/main" id="{D4D2567E-8B65-4717-8398-0485E19A5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9975-6E61-4216-96B2-B9FD2D11314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8048662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CAD7-4D1B-4682-90F3-D7B523B7B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8FE5E-97EB-4FF4-B407-0902E4C99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FB7BD-D112-4161-B906-35DF3651BD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E4FBD-8FB5-45E9-8BB9-32C8AB292E60}"/>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6" name="Footer Placeholder 5">
            <a:extLst>
              <a:ext uri="{FF2B5EF4-FFF2-40B4-BE49-F238E27FC236}">
                <a16:creationId xmlns:a16="http://schemas.microsoft.com/office/drawing/2014/main" id="{1ACEC53B-7B72-43DF-8AB7-27F6186D1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034FF-8903-4E78-A606-558C006FBF38}"/>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8678748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8B4-3F22-48A8-A839-10A68C5B4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09970-9096-408B-947A-EF2252E8D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D23A4-84EA-4A17-BF38-4FF0CE8F7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744A9-BE8A-4432-A840-202A58946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31262-4206-4668-B3B8-B49EAF9EA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E96FF-8989-4BCE-A8F4-3E6F7FB6B450}"/>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8" name="Footer Placeholder 7">
            <a:extLst>
              <a:ext uri="{FF2B5EF4-FFF2-40B4-BE49-F238E27FC236}">
                <a16:creationId xmlns:a16="http://schemas.microsoft.com/office/drawing/2014/main" id="{CE2A5A96-5B09-4F80-98BE-43D5A648D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5359D-D208-4041-AD67-91FEB87F062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6191327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9EC5-636E-4A6E-B6D5-967610FAC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EFD939-E855-4E06-8620-3A121456D4F6}"/>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4" name="Footer Placeholder 3">
            <a:extLst>
              <a:ext uri="{FF2B5EF4-FFF2-40B4-BE49-F238E27FC236}">
                <a16:creationId xmlns:a16="http://schemas.microsoft.com/office/drawing/2014/main" id="{CB531C2D-F595-44CA-8BD8-3D2D358ED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AA81-522D-49AC-B03C-A28B0A8311C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320651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5F76D-4B2F-41BA-B12E-6EA2D8F60716}"/>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3" name="Footer Placeholder 2">
            <a:extLst>
              <a:ext uri="{FF2B5EF4-FFF2-40B4-BE49-F238E27FC236}">
                <a16:creationId xmlns:a16="http://schemas.microsoft.com/office/drawing/2014/main" id="{3C6B24C6-3B80-4E16-8766-907D3695C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EBC8BA-2A8E-4C9E-80E4-C027F0A2869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8373910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869E-5F81-4791-A822-72FC040FD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C41BE-12E4-4552-BF02-68C5BECF1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27D3F-C59D-424F-896A-EA3C9366A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0D9E3-DCA7-4A93-81EE-87C38968D89D}"/>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6" name="Footer Placeholder 5">
            <a:extLst>
              <a:ext uri="{FF2B5EF4-FFF2-40B4-BE49-F238E27FC236}">
                <a16:creationId xmlns:a16="http://schemas.microsoft.com/office/drawing/2014/main" id="{A7E83F20-F1E6-4C60-9514-4554F7FA8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C5CC3-4700-40A7-B805-2970AEC762D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548033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4F62-8944-45E6-A744-67472B1C8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4F4FBB-8405-4519-9276-C207E6EA6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6196A-35F8-49ED-A1B4-224EC09B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093E8-DD07-446E-935B-5057AFF55A88}"/>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6" name="Footer Placeholder 5">
            <a:extLst>
              <a:ext uri="{FF2B5EF4-FFF2-40B4-BE49-F238E27FC236}">
                <a16:creationId xmlns:a16="http://schemas.microsoft.com/office/drawing/2014/main" id="{AE2D690A-B676-4863-932C-14A832242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8906A-65A2-4F5F-840C-BDA77BEE9B2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70455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1ADB-4138-47C9-A35D-FB473BBC9F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1F3C6-2B19-4466-89F1-4761A6D3DB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46F06-4EEE-41AE-A64F-A20184AFC70F}"/>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5" name="Footer Placeholder 4">
            <a:extLst>
              <a:ext uri="{FF2B5EF4-FFF2-40B4-BE49-F238E27FC236}">
                <a16:creationId xmlns:a16="http://schemas.microsoft.com/office/drawing/2014/main" id="{286FC124-DE93-47F5-8A98-97D3BAF4A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A3FC6-A933-4677-B656-A0B6F07D8FB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9544719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68606-8659-48C4-A4EA-7869B7CE4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E9D87-6790-41DC-92C7-6085213C6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92E5E-87CF-4BF9-A9E7-69519D613311}"/>
              </a:ext>
            </a:extLst>
          </p:cNvPr>
          <p:cNvSpPr>
            <a:spLocks noGrp="1"/>
          </p:cNvSpPr>
          <p:nvPr>
            <p:ph type="dt" sz="half" idx="10"/>
          </p:nvPr>
        </p:nvSpPr>
        <p:spPr/>
        <p:txBody>
          <a:bodyPr/>
          <a:lstStyle/>
          <a:p>
            <a:fld id="{E34A0F3D-16B2-47B9-8469-D4FA55C592A5}" type="datetimeFigureOut">
              <a:rPr lang="en-US" smtClean="0"/>
              <a:t>5/13/2020</a:t>
            </a:fld>
            <a:endParaRPr lang="en-US"/>
          </a:p>
        </p:txBody>
      </p:sp>
      <p:sp>
        <p:nvSpPr>
          <p:cNvPr id="5" name="Footer Placeholder 4">
            <a:extLst>
              <a:ext uri="{FF2B5EF4-FFF2-40B4-BE49-F238E27FC236}">
                <a16:creationId xmlns:a16="http://schemas.microsoft.com/office/drawing/2014/main" id="{1CA210D9-C753-454F-901C-38365A647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99413-97B8-414F-9C21-488CF58FEC02}"/>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441204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9145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1686928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2531088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5"/>
            <a:ext cx="11339774" cy="1223171"/>
          </a:xfrm>
        </p:spPr>
        <p:txBody>
          <a:bodyPr wrap="square" lIns="0" tIns="0" rIns="0" bIns="0">
            <a:spAutoFit/>
          </a:bodyPr>
          <a:lstStyle>
            <a:lvl1pPr marL="0" indent="0">
              <a:lnSpc>
                <a:spcPct val="90000"/>
              </a:lnSpc>
              <a:spcBef>
                <a:spcPts val="0"/>
              </a:spcBef>
              <a:spcAft>
                <a:spcPts val="1272"/>
              </a:spcAft>
              <a:buNone/>
              <a:defRPr sz="2549" b="0" i="0">
                <a:solidFill>
                  <a:srgbClr val="000000"/>
                </a:solidFill>
                <a:latin typeface="+mn-lt"/>
              </a:defRPr>
            </a:lvl1pPr>
            <a:lvl2pPr marL="224011" indent="0">
              <a:lnSpc>
                <a:spcPct val="90000"/>
              </a:lnSpc>
              <a:spcBef>
                <a:spcPts val="0"/>
              </a:spcBef>
              <a:spcAft>
                <a:spcPts val="1272"/>
              </a:spcAft>
              <a:buNone/>
              <a:defRPr sz="1961">
                <a:solidFill>
                  <a:srgbClr val="000000"/>
                </a:solidFill>
              </a:defRPr>
            </a:lvl2pPr>
            <a:lvl3pPr marL="448021" indent="0">
              <a:spcBef>
                <a:spcPts val="0"/>
              </a:spcBef>
              <a:spcAft>
                <a:spcPts val="1272"/>
              </a:spcAft>
              <a:buNone/>
              <a:defRPr sz="1961">
                <a:solidFill>
                  <a:srgbClr val="000000"/>
                </a:solidFill>
              </a:defRPr>
            </a:lvl3pPr>
            <a:lvl4pPr marL="672032" indent="0">
              <a:spcBef>
                <a:spcPts val="0"/>
              </a:spcBef>
              <a:spcAft>
                <a:spcPts val="1272"/>
              </a:spcAft>
              <a:buNone/>
              <a:defRPr sz="1961"/>
            </a:lvl4pPr>
            <a:lvl5pPr marL="896042"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9"/>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39523973"/>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0799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884014885"/>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chemeClr val="tx1"/>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chemeClr val="tx1"/>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429072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slide blue">
    <p:bg>
      <p:bgRef idx="1001">
        <a:schemeClr val="bg2"/>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075151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1_Title slide blu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CCB7C1-C6A7-466A-BE2D-1C84DAA60129}"/>
              </a:ext>
            </a:extLst>
          </p:cNvPr>
          <p:cNvSpPr/>
          <p:nvPr userDrawn="1"/>
        </p:nvSpPr>
        <p:spPr bwMode="auto">
          <a:xfrm>
            <a:off x="0" y="0"/>
            <a:ext cx="10406743" cy="6858000"/>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42388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tx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7709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4263677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23096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99946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329488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194523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tx2"/>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65531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689585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2445508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ection title blue">
    <p:bg>
      <p:bgRef idx="1001">
        <a:schemeClr val="bg2"/>
      </p:bgRef>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1313428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227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hank you white">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tx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851595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Thank you blu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tx1"/>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462452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194829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2743200"/>
            <a:ext cx="10515600" cy="1146875"/>
          </a:xfrm>
          <a:prstGeom prst="rect">
            <a:avLst/>
          </a:prstGeom>
        </p:spPr>
        <p:txBody>
          <a:bodyPr/>
          <a:lstStyle>
            <a:lvl1pPr>
              <a:defRPr sz="4800"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Divider</a:t>
            </a:r>
          </a:p>
        </p:txBody>
      </p:sp>
    </p:spTree>
    <p:extLst>
      <p:ext uri="{BB962C8B-B14F-4D97-AF65-F5344CB8AC3E}">
        <p14:creationId xmlns:p14="http://schemas.microsoft.com/office/powerpoint/2010/main" val="2035545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MajorSectionDivider">
    <p:bg>
      <p:bgPr>
        <a:solidFill>
          <a:srgbClr val="16233A"/>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36114" y="2062174"/>
            <a:ext cx="9846085" cy="1566862"/>
          </a:xfrm>
          <a:prstGeom prst="rect">
            <a:avLst/>
          </a:prstGeom>
        </p:spPr>
        <p:txBody>
          <a:bodyPr anchor="b">
            <a:noAutofit/>
          </a:bodyPr>
          <a:lstStyle>
            <a:lvl1pPr algn="l">
              <a:defRPr sz="6000" b="0" i="0">
                <a:solidFill>
                  <a:schemeClr val="bg1"/>
                </a:solidFill>
                <a:latin typeface="Segoe UI Light" charset="0"/>
                <a:ea typeface="Segoe UI Light" charset="0"/>
                <a:cs typeface="Segoe UI Light" charset="0"/>
              </a:defRPr>
            </a:lvl1pPr>
          </a:lstStyle>
          <a:p>
            <a:r>
              <a:rPr lang="en-US"/>
              <a:t>Click to edit Master title style</a:t>
            </a:r>
          </a:p>
        </p:txBody>
      </p:sp>
      <p:sp>
        <p:nvSpPr>
          <p:cNvPr id="5" name="Subtitle 2"/>
          <p:cNvSpPr>
            <a:spLocks noGrp="1"/>
          </p:cNvSpPr>
          <p:nvPr>
            <p:ph type="subTitle" idx="1"/>
          </p:nvPr>
        </p:nvSpPr>
        <p:spPr>
          <a:xfrm>
            <a:off x="136114" y="3656852"/>
            <a:ext cx="9846085" cy="1655762"/>
          </a:xfrm>
          <a:prstGeom prst="rect">
            <a:avLst/>
          </a:prstGeom>
        </p:spPr>
        <p:txBody>
          <a:bodyPr>
            <a:normAutofit/>
          </a:bodyPr>
          <a:lstStyle>
            <a:lvl1pPr marL="0" indent="0" algn="l">
              <a:lnSpc>
                <a:spcPct val="70000"/>
              </a:lnSpc>
              <a:buNone/>
              <a:defRPr sz="1400">
                <a:solidFill>
                  <a:schemeClr val="bg1">
                    <a:alpha val="74000"/>
                  </a:schemeClr>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779" y="152400"/>
            <a:ext cx="1573647" cy="458410"/>
          </a:xfrm>
          <a:prstGeom prst="rect">
            <a:avLst/>
          </a:prstGeom>
        </p:spPr>
      </p:pic>
    </p:spTree>
    <p:extLst>
      <p:ext uri="{BB962C8B-B14F-4D97-AF65-F5344CB8AC3E}">
        <p14:creationId xmlns:p14="http://schemas.microsoft.com/office/powerpoint/2010/main" val="28701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36115" y="201456"/>
            <a:ext cx="3902485" cy="339833"/>
          </a:xfrm>
          <a:prstGeom prst="rect">
            <a:avLst/>
          </a:prstGeom>
        </p:spPr>
        <p:txBody>
          <a:bodyPr tIns="0" bIns="0">
            <a:noAutofit/>
          </a:bodyPr>
          <a:lstStyle>
            <a:lvl1pPr marL="0" indent="0" algn="l">
              <a:lnSpc>
                <a:spcPct val="100000"/>
              </a:lnSpc>
              <a:buNone/>
              <a:defRPr sz="1800" b="0" i="0" baseline="0">
                <a:solidFill>
                  <a:srgbClr val="5558AF"/>
                </a:solidFill>
                <a:latin typeface="Segoe UI" charset="0"/>
                <a:ea typeface="Segoe UI" charset="0"/>
                <a:cs typeface="Segoe U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Tree>
    <p:extLst>
      <p:ext uri="{BB962C8B-B14F-4D97-AF65-F5344CB8AC3E}">
        <p14:creationId xmlns:p14="http://schemas.microsoft.com/office/powerpoint/2010/main" val="1607582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Slide w/ Title">
    <p:bg>
      <p:bgPr>
        <a:solidFill>
          <a:srgbClr val="4F5080"/>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3353" y="479022"/>
            <a:ext cx="10969053" cy="411480"/>
          </a:xfrm>
          <a:prstGeom prst="rect">
            <a:avLst/>
          </a:prstGeom>
        </p:spPr>
        <p:txBody>
          <a:bodyPr/>
          <a:lstStyle>
            <a:lvl1pPr algn="l">
              <a:defRPr sz="2000" b="0" i="0" baseline="0">
                <a:solidFill>
                  <a:schemeClr val="bg1"/>
                </a:solidFill>
                <a:latin typeface="Segoe UI Light" charset="0"/>
                <a:ea typeface="Segoe UI Light" charset="0"/>
                <a:cs typeface="Segoe UI Light" charset="0"/>
              </a:defRPr>
            </a:lvl1pPr>
          </a:lstStyle>
          <a:p>
            <a:r>
              <a:rPr lang="en-US"/>
              <a:t>Click to Add Slide Title</a:t>
            </a:r>
          </a:p>
        </p:txBody>
      </p:sp>
    </p:spTree>
    <p:extLst>
      <p:ext uri="{BB962C8B-B14F-4D97-AF65-F5344CB8AC3E}">
        <p14:creationId xmlns:p14="http://schemas.microsoft.com/office/powerpoint/2010/main" val="3643202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nchor="ctr">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000894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sk with multiple monitors and a computer.&#10;">
            <a:extLst>
              <a:ext uri="{FF2B5EF4-FFF2-40B4-BE49-F238E27FC236}">
                <a16:creationId xmlns:a16="http://schemas.microsoft.com/office/drawing/2014/main" id="{90D3AC67-92E5-4521-9D65-0FFD3D75D28D}"/>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968682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desk with multiple monitors and a computer.&#10;">
            <a:extLst>
              <a:ext uri="{FF2B5EF4-FFF2-40B4-BE49-F238E27FC236}">
                <a16:creationId xmlns:a16="http://schemas.microsoft.com/office/drawing/2014/main" id="{4AC06106-9BD0-4058-A053-82DD2DED8A67}"/>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713471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30E5D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55367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1806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60095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399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84181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995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9983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4125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9706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6559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08534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05363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53305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61331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35954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1756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4517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2508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573809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001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95727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4638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51621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56601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7454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64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938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511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59793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96595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2109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6296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5631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22643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7" name="Text Placeholder 4">
            <a:extLst>
              <a:ext uri="{FF2B5EF4-FFF2-40B4-BE49-F238E27FC236}">
                <a16:creationId xmlns:a16="http://schemas.microsoft.com/office/drawing/2014/main" id="{6ED069A2-9F98-4C10-83D7-C44895A01865}"/>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8097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4463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6969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3138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9611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43417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18759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99583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4127712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93402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8574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06816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59216772"/>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5773195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2429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man standing in front of a computer&#10;&#10;">
            <a:extLst>
              <a:ext uri="{FF2B5EF4-FFF2-40B4-BE49-F238E27FC236}">
                <a16:creationId xmlns:a16="http://schemas.microsoft.com/office/drawing/2014/main" id="{156C247A-D430-4639-B14C-6272C6DBE7D3}"/>
              </a:ext>
            </a:extLst>
          </p:cNvPr>
          <p:cNvPicPr>
            <a:picLocks noChangeAspect="1"/>
          </p:cNvPicPr>
          <p:nvPr userDrawn="1"/>
        </p:nvPicPr>
        <p:blipFill rotWithShape="1">
          <a:blip r:embed="rId2"/>
          <a:srcRect l="16675" r="16675"/>
          <a:stretch/>
        </p:blipFill>
        <p:spPr bwMode="ltGray">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42478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A man standing in front of a computer&#10;&#10;">
            <a:extLst>
              <a:ext uri="{FF2B5EF4-FFF2-40B4-BE49-F238E27FC236}">
                <a16:creationId xmlns:a16="http://schemas.microsoft.com/office/drawing/2014/main" id="{DB049787-37A0-4FBC-AA3E-D261F9F9522C}"/>
              </a:ext>
            </a:extLst>
          </p:cNvPr>
          <p:cNvPicPr>
            <a:picLocks noChangeAspect="1"/>
          </p:cNvPicPr>
          <p:nvPr userDrawn="1"/>
        </p:nvPicPr>
        <p:blipFill rotWithShape="1">
          <a:blip r:embed="rId2"/>
          <a:srcRect l="16675" r="16675"/>
          <a:stretch/>
        </p:blipFill>
        <p:spPr bwMode="ltGray">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90094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69192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42954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man standing in front of a computer&#10;&#10;">
            <a:extLst>
              <a:ext uri="{FF2B5EF4-FFF2-40B4-BE49-F238E27FC236}">
                <a16:creationId xmlns:a16="http://schemas.microsoft.com/office/drawing/2014/main" id="{156C247A-D430-4639-B14C-6272C6DBE7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06601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A man standing in front of a computer&#10;&#10;">
            <a:extLst>
              <a:ext uri="{FF2B5EF4-FFF2-40B4-BE49-F238E27FC236}">
                <a16:creationId xmlns:a16="http://schemas.microsoft.com/office/drawing/2014/main" id="{DB049787-37A0-4FBC-AA3E-D261F9F952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5138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60017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59412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0431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1257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8830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426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80454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155063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96660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26217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22076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09873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909687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058237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80701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71515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70933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73303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606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6302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99840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0548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759978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05997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1521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162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1238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42660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305805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62409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36656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341989973"/>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B54363-C018-4343-A3D8-4DC8D133C370}"/>
              </a:ext>
            </a:extLst>
          </p:cNvPr>
          <p:cNvGrpSpPr/>
          <p:nvPr userDrawn="1"/>
        </p:nvGrpSpPr>
        <p:grpSpPr>
          <a:xfrm>
            <a:off x="4913053" y="1161481"/>
            <a:ext cx="7278947" cy="5696033"/>
            <a:chOff x="5026084" y="1184275"/>
            <a:chExt cx="7424905" cy="5810250"/>
          </a:xfrm>
        </p:grpSpPr>
        <p:pic>
          <p:nvPicPr>
            <p:cNvPr id="5" name="Picture 4" descr="A screenshot of a computer&#10;&#10;Description generated with very high confidence">
              <a:extLst>
                <a:ext uri="{FF2B5EF4-FFF2-40B4-BE49-F238E27FC236}">
                  <a16:creationId xmlns:a16="http://schemas.microsoft.com/office/drawing/2014/main" id="{480C916E-AB00-4B8D-A691-ED0539F623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6084" y="1184275"/>
              <a:ext cx="7424905" cy="5810250"/>
            </a:xfrm>
            <a:prstGeom prst="rect">
              <a:avLst/>
            </a:prstGeom>
          </p:spPr>
        </p:pic>
        <p:pic>
          <p:nvPicPr>
            <p:cNvPr id="6" name="Picture 5">
              <a:extLst>
                <a:ext uri="{FF2B5EF4-FFF2-40B4-BE49-F238E27FC236}">
                  <a16:creationId xmlns:a16="http://schemas.microsoft.com/office/drawing/2014/main" id="{D6282BD7-E62E-4D6B-8024-07E5481216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3985" y="1447796"/>
              <a:ext cx="6827004" cy="4907188"/>
            </a:xfrm>
            <a:prstGeom prst="rect">
              <a:avLst/>
            </a:prstGeom>
          </p:spPr>
        </p:pic>
      </p:grpSp>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200"/>
            </a:lvl1pPr>
          </a:lstStyle>
          <a:p>
            <a:pPr lvl="0"/>
            <a:r>
              <a:rPr lang="en-US"/>
              <a:t>Title</a:t>
            </a:r>
          </a:p>
        </p:txBody>
      </p:sp>
    </p:spTree>
    <p:extLst>
      <p:ext uri="{BB962C8B-B14F-4D97-AF65-F5344CB8AC3E}">
        <p14:creationId xmlns:p14="http://schemas.microsoft.com/office/powerpoint/2010/main" val="3767812807"/>
      </p:ext>
    </p:extLst>
  </p:cSld>
  <p:clrMapOvr>
    <a:masterClrMapping/>
  </p:clrMapOvr>
  <p:transition>
    <p:fade/>
  </p:transition>
  <p:extLst>
    <p:ext uri="{DCECCB84-F9BA-43D5-87BE-67443E8EF086}">
      <p15:sldGuideLst xmlns:p15="http://schemas.microsoft.com/office/powerpoint/2012/main">
        <p15:guide id="1" orient="horz" pos="1008">
          <p15:clr>
            <a:srgbClr val="FBAE40"/>
          </p15:clr>
        </p15:guide>
        <p15:guide id="2" orient="horz" pos="3911">
          <p15:clr>
            <a:srgbClr val="FBAE40"/>
          </p15:clr>
        </p15:guide>
        <p15:guide id="3" pos="347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6000" cy="6858000"/>
          </a:xfrm>
          <a:blipFill dpi="0" rotWithShape="1">
            <a:blip r:embed="rId2" cstate="email">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7" name="Content Placeholder 15">
            <a:extLst>
              <a:ext uri="{FF2B5EF4-FFF2-40B4-BE49-F238E27FC236}">
                <a16:creationId xmlns:a16="http://schemas.microsoft.com/office/drawing/2014/main" id="{08775E9A-E243-2046-B8DC-0221199E061E}"/>
              </a:ext>
            </a:extLst>
          </p:cNvPr>
          <p:cNvSpPr>
            <a:spLocks noGrp="1"/>
          </p:cNvSpPr>
          <p:nvPr>
            <p:ph sz="quarter" idx="20" hasCustomPrompt="1"/>
          </p:nvPr>
        </p:nvSpPr>
        <p:spPr>
          <a:xfrm>
            <a:off x="568047" y="1737017"/>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8" name="Content Placeholder 15">
            <a:extLst>
              <a:ext uri="{FF2B5EF4-FFF2-40B4-BE49-F238E27FC236}">
                <a16:creationId xmlns:a16="http://schemas.microsoft.com/office/drawing/2014/main" id="{6164B16A-A73D-9847-81E2-E7435B449125}"/>
              </a:ext>
            </a:extLst>
          </p:cNvPr>
          <p:cNvSpPr>
            <a:spLocks noGrp="1"/>
          </p:cNvSpPr>
          <p:nvPr>
            <p:ph sz="quarter" idx="21" hasCustomPrompt="1"/>
          </p:nvPr>
        </p:nvSpPr>
        <p:spPr>
          <a:xfrm>
            <a:off x="568047" y="2921255"/>
            <a:ext cx="541812" cy="453011"/>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9" name="Content Placeholder 15">
            <a:extLst>
              <a:ext uri="{FF2B5EF4-FFF2-40B4-BE49-F238E27FC236}">
                <a16:creationId xmlns:a16="http://schemas.microsoft.com/office/drawing/2014/main" id="{A8BDB077-8E90-5947-9714-212B96762141}"/>
              </a:ext>
            </a:extLst>
          </p:cNvPr>
          <p:cNvSpPr>
            <a:spLocks noGrp="1"/>
          </p:cNvSpPr>
          <p:nvPr>
            <p:ph sz="quarter" idx="22" hasCustomPrompt="1"/>
          </p:nvPr>
        </p:nvSpPr>
        <p:spPr>
          <a:xfrm>
            <a:off x="568047" y="4096365"/>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68048" y="720062"/>
            <a:ext cx="4482124" cy="600791"/>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1494042" y="1700066"/>
            <a:ext cx="3556129" cy="770920"/>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r>
              <a:rPr lang="pt-BR"/>
              <a:t> 18pts</a:t>
            </a:r>
          </a:p>
        </p:txBody>
      </p:sp>
    </p:spTree>
    <p:extLst>
      <p:ext uri="{BB962C8B-B14F-4D97-AF65-F5344CB8AC3E}">
        <p14:creationId xmlns:p14="http://schemas.microsoft.com/office/powerpoint/2010/main" val="293128340"/>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1075">
          <p15:clr>
            <a:srgbClr val="FBAE40"/>
          </p15:clr>
        </p15:guide>
        <p15:guide id="5" orient="horz" pos="787">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40397455"/>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3945"/>
            <a:ext cx="9144000" cy="1846018"/>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36933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D65B44-8FF9-4C48-9AAD-050C09B4CD37}"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D59FC-DB47-4E3B-B63A-C47FEC15070A}" type="slidenum">
              <a:rPr lang="en-US" smtClean="0"/>
              <a:t>‹#›</a:t>
            </a:fld>
            <a:endParaRPr lang="en-US"/>
          </a:p>
        </p:txBody>
      </p:sp>
    </p:spTree>
    <p:extLst>
      <p:ext uri="{BB962C8B-B14F-4D97-AF65-F5344CB8AC3E}">
        <p14:creationId xmlns:p14="http://schemas.microsoft.com/office/powerpoint/2010/main" val="15845538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latin typeface="Segoe UI Light" panose="020B0502040204020203" pitchFamily="34" charset="0"/>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2632080088"/>
      </p:ext>
    </p:extLst>
  </p:cSld>
  <p:clrMapOvr>
    <a:masterClrMapping/>
  </p:clrMapOvr>
  <p:transition spd="slow">
    <p:cove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Tree>
    <p:extLst>
      <p:ext uri="{BB962C8B-B14F-4D97-AF65-F5344CB8AC3E}">
        <p14:creationId xmlns:p14="http://schemas.microsoft.com/office/powerpoint/2010/main" val="669607748"/>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26101966"/>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4" y="1106226"/>
            <a:ext cx="11336039" cy="301749"/>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400571614"/>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rgbClr val="742774"/>
                </a:solidFill>
              </a:defRPr>
            </a:lvl1pPr>
          </a:lstStyle>
          <a:p>
            <a:r>
              <a:rPr lang="en-US"/>
              <a:t>Power Apps presentation title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Speaker name</a:t>
            </a:r>
          </a:p>
          <a:p>
            <a:pPr lvl="1"/>
            <a:r>
              <a:rPr lang="en-US"/>
              <a:t>Date</a:t>
            </a:r>
          </a:p>
        </p:txBody>
      </p:sp>
      <p:pic>
        <p:nvPicPr>
          <p:cNvPr id="1026" name="Picture 2">
            <a:extLst>
              <a:ext uri="{FF2B5EF4-FFF2-40B4-BE49-F238E27FC236}">
                <a16:creationId xmlns:a16="http://schemas.microsoft.com/office/drawing/2014/main" id="{DEB8F1F9-8F39-4A55-AD3C-EAB3E3DB2B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822" y="147366"/>
            <a:ext cx="1938045" cy="38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984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Speaker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bg1"/>
                </a:solidFill>
              </a:defRPr>
            </a:lvl1pPr>
          </a:lstStyle>
          <a:p>
            <a:r>
              <a:rPr lang="en-US"/>
              <a:t>Power Apps presentation title</a:t>
            </a:r>
          </a:p>
        </p:txBody>
      </p:sp>
      <p:pic>
        <p:nvPicPr>
          <p:cNvPr id="7" name="Picture 2">
            <a:extLst>
              <a:ext uri="{FF2B5EF4-FFF2-40B4-BE49-F238E27FC236}">
                <a16:creationId xmlns:a16="http://schemas.microsoft.com/office/drawing/2014/main" id="{B1FD7537-C1B5-4197-91C6-A520A9D1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821" y="147366"/>
            <a:ext cx="1938045" cy="38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06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7851E-5809-4667-8CBF-95E4D277F472}"/>
              </a:ext>
            </a:extLst>
          </p:cNvPr>
          <p:cNvPicPr>
            <a:picLocks noChangeAspect="1"/>
          </p:cNvPicPr>
          <p:nvPr userDrawn="1"/>
        </p:nvPicPr>
        <p:blipFill rotWithShape="1">
          <a:blip r:embed="rId2"/>
          <a:srcRect t="14462" r="14246" b="4592"/>
          <a:stretch/>
        </p:blipFill>
        <p:spPr>
          <a:xfrm>
            <a:off x="0" y="974"/>
            <a:ext cx="12192000" cy="6857026"/>
          </a:xfrm>
          <a:prstGeom prst="rect">
            <a:avLst/>
          </a:prstGeom>
        </p:spPr>
      </p:pic>
      <p:sp>
        <p:nvSpPr>
          <p:cNvPr id="9" name="Rectangle 8">
            <a:extLst>
              <a:ext uri="{FF2B5EF4-FFF2-40B4-BE49-F238E27FC236}">
                <a16:creationId xmlns:a16="http://schemas.microsoft.com/office/drawing/2014/main" id="{A982BA67-D096-4542-A8FF-CD6C7B7D4B09}"/>
              </a:ext>
            </a:extLst>
          </p:cNvPr>
          <p:cNvSpPr/>
          <p:nvPr userDrawn="1"/>
        </p:nvSpPr>
        <p:spPr bwMode="auto">
          <a:xfrm>
            <a:off x="0" y="973"/>
            <a:ext cx="12192000" cy="6857027"/>
          </a:xfrm>
          <a:prstGeom prst="rect">
            <a:avLst/>
          </a:prstGeom>
          <a:gradFill flip="none" rotWithShape="1">
            <a:gsLst>
              <a:gs pos="100000">
                <a:srgbClr val="742772">
                  <a:alpha val="0"/>
                  <a:lumMod val="47000"/>
                </a:srgbClr>
              </a:gs>
              <a:gs pos="7000">
                <a:srgbClr val="742772">
                  <a:lumMod val="26000"/>
                  <a:alpha val="94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Speaker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solidFill>
                  <a:schemeClr val="bg1"/>
                </a:solidFill>
              </a:defRPr>
            </a:lvl1pPr>
          </a:lstStyle>
          <a:p>
            <a:r>
              <a:rPr lang="en-US"/>
              <a:t>Power Apps presentation title</a:t>
            </a:r>
          </a:p>
        </p:txBody>
      </p:sp>
      <p:pic>
        <p:nvPicPr>
          <p:cNvPr id="7" name="Picture 2">
            <a:extLst>
              <a:ext uri="{FF2B5EF4-FFF2-40B4-BE49-F238E27FC236}">
                <a16:creationId xmlns:a16="http://schemas.microsoft.com/office/drawing/2014/main" id="{DC0222EA-4550-4EE4-AF58-24DB29E8E6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821" y="147366"/>
            <a:ext cx="1938045" cy="38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0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5" y="0"/>
            <a:ext cx="8112955" cy="6858000"/>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rgbClr val="742774"/>
                </a:solidFill>
              </a:defRPr>
            </a:lvl1pPr>
          </a:lstStyle>
          <a:p>
            <a:r>
              <a:rPr lang="en-US"/>
              <a:t>Power Apps presentation title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Speaker name</a:t>
            </a:r>
          </a:p>
          <a:p>
            <a:pPr lvl="1"/>
            <a:r>
              <a:rPr lang="en-US"/>
              <a:t>Date</a:t>
            </a:r>
          </a:p>
        </p:txBody>
      </p:sp>
      <p:pic>
        <p:nvPicPr>
          <p:cNvPr id="9" name="Picture 2">
            <a:extLst>
              <a:ext uri="{FF2B5EF4-FFF2-40B4-BE49-F238E27FC236}">
                <a16:creationId xmlns:a16="http://schemas.microsoft.com/office/drawing/2014/main" id="{FBC922A2-DE30-4E56-9DDB-ED2670AAB5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822" y="147366"/>
            <a:ext cx="1938045" cy="38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427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Title Slide 4">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rgbClr val="742774"/>
                </a:solidFill>
              </a:defRPr>
            </a:lvl1pPr>
          </a:lstStyle>
          <a:p>
            <a:r>
              <a:rPr lang="en-US"/>
              <a:t>Power Apps presentation title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Speaker name</a:t>
            </a:r>
          </a:p>
          <a:p>
            <a:pPr lvl="1"/>
            <a:r>
              <a:rPr lang="en-US"/>
              <a:t>Date</a:t>
            </a:r>
          </a:p>
        </p:txBody>
      </p:sp>
      <p:pic>
        <p:nvPicPr>
          <p:cNvPr id="9" name="Picture 2">
            <a:extLst>
              <a:ext uri="{FF2B5EF4-FFF2-40B4-BE49-F238E27FC236}">
                <a16:creationId xmlns:a16="http://schemas.microsoft.com/office/drawing/2014/main" id="{FBC922A2-DE30-4E56-9DDB-ED2670AAB5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822" y="147366"/>
            <a:ext cx="1938045" cy="3802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648F-3743-45E9-8679-FC8B70FC74A8}"/>
              </a:ext>
            </a:extLst>
          </p:cNvPr>
          <p:cNvSpPr/>
          <p:nvPr userDrawn="1"/>
        </p:nvSpPr>
        <p:spPr>
          <a:xfrm>
            <a:off x="5967204" y="3033496"/>
            <a:ext cx="5039521" cy="369332"/>
          </a:xfrm>
          <a:prstGeom prst="rect">
            <a:avLst/>
          </a:prstGeom>
        </p:spPr>
        <p:txBody>
          <a:bodyPr wrap="none">
            <a:spAutoFit/>
          </a:bodyPr>
          <a:lstStyle/>
          <a:p>
            <a:r>
              <a:rPr lang="en-US" b="1">
                <a:solidFill>
                  <a:schemeClr val="bg1"/>
                </a:solidFill>
              </a:rPr>
              <a:t>Change image by clicking on “insert” picture</a:t>
            </a:r>
          </a:p>
        </p:txBody>
      </p:sp>
      <p:pic>
        <p:nvPicPr>
          <p:cNvPr id="3" name="Picture 2">
            <a:extLst>
              <a:ext uri="{FF2B5EF4-FFF2-40B4-BE49-F238E27FC236}">
                <a16:creationId xmlns:a16="http://schemas.microsoft.com/office/drawing/2014/main" id="{1DB99A50-B25D-4030-B913-2C6E9565A705}"/>
              </a:ext>
            </a:extLst>
          </p:cNvPr>
          <p:cNvPicPr>
            <a:picLocks noChangeAspect="1"/>
          </p:cNvPicPr>
          <p:nvPr userDrawn="1"/>
        </p:nvPicPr>
        <p:blipFill>
          <a:blip r:embed="rId3"/>
          <a:stretch>
            <a:fillRect/>
          </a:stretch>
        </p:blipFill>
        <p:spPr>
          <a:xfrm>
            <a:off x="4078224" y="0"/>
            <a:ext cx="8113776" cy="6858000"/>
          </a:xfrm>
          <a:prstGeom prst="rect">
            <a:avLst/>
          </a:prstGeom>
        </p:spPr>
      </p:pic>
    </p:spTree>
    <p:extLst>
      <p:ext uri="{BB962C8B-B14F-4D97-AF65-F5344CB8AC3E}">
        <p14:creationId xmlns:p14="http://schemas.microsoft.com/office/powerpoint/2010/main" val="3402396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rgbClr val="742774"/>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4220818365"/>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rgbClr val="742774"/>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635472261"/>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rgbClr val="742774"/>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rgbClr val="742774"/>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rgbClr val="742774"/>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1390396805"/>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2: three columns graphic and text</a:t>
            </a:r>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
        <p:nvSpPr>
          <p:cNvPr id="6" name="Content Placeholder 15">
            <a:extLst>
              <a:ext uri="{FF2B5EF4-FFF2-40B4-BE49-F238E27FC236}">
                <a16:creationId xmlns:a16="http://schemas.microsoft.com/office/drawing/2014/main" id="{EEA06E92-94B8-442F-97BB-66C2B42F12D5}"/>
              </a:ext>
            </a:extLst>
          </p:cNvPr>
          <p:cNvSpPr>
            <a:spLocks noGrp="1"/>
          </p:cNvSpPr>
          <p:nvPr>
            <p:ph sz="quarter" idx="39" hasCustomPrompt="1"/>
          </p:nvPr>
        </p:nvSpPr>
        <p:spPr>
          <a:xfrm>
            <a:off x="8417802" y="2308310"/>
            <a:ext cx="2669044"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8" name="Content Placeholder 15">
            <a:extLst>
              <a:ext uri="{FF2B5EF4-FFF2-40B4-BE49-F238E27FC236}">
                <a16:creationId xmlns:a16="http://schemas.microsoft.com/office/drawing/2014/main" id="{C361B3E2-AD4D-423C-969E-4A6426A268E9}"/>
              </a:ext>
            </a:extLst>
          </p:cNvPr>
          <p:cNvSpPr>
            <a:spLocks noGrp="1"/>
          </p:cNvSpPr>
          <p:nvPr>
            <p:ph sz="quarter" idx="40" hasCustomPrompt="1"/>
          </p:nvPr>
        </p:nvSpPr>
        <p:spPr>
          <a:xfrm>
            <a:off x="4768072" y="2308310"/>
            <a:ext cx="2672565" cy="1120691"/>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9" name="Content Placeholder 15">
            <a:extLst>
              <a:ext uri="{FF2B5EF4-FFF2-40B4-BE49-F238E27FC236}">
                <a16:creationId xmlns:a16="http://schemas.microsoft.com/office/drawing/2014/main" id="{7ED8A69A-A44A-4883-902F-1BA36A1B4A51}"/>
              </a:ext>
            </a:extLst>
          </p:cNvPr>
          <p:cNvSpPr>
            <a:spLocks noGrp="1"/>
          </p:cNvSpPr>
          <p:nvPr>
            <p:ph sz="quarter" idx="41" hasCustomPrompt="1"/>
          </p:nvPr>
        </p:nvSpPr>
        <p:spPr>
          <a:xfrm>
            <a:off x="1134351" y="2308310"/>
            <a:ext cx="2669044" cy="1120690"/>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0" name="Text Placeholder 4">
            <a:extLst>
              <a:ext uri="{FF2B5EF4-FFF2-40B4-BE49-F238E27FC236}">
                <a16:creationId xmlns:a16="http://schemas.microsoft.com/office/drawing/2014/main" id="{97534958-622C-4965-9FB0-9361B441A1C0}"/>
              </a:ext>
            </a:extLst>
          </p:cNvPr>
          <p:cNvSpPr>
            <a:spLocks noGrp="1"/>
          </p:cNvSpPr>
          <p:nvPr>
            <p:ph type="body" sz="quarter" idx="32" hasCustomPrompt="1"/>
          </p:nvPr>
        </p:nvSpPr>
        <p:spPr>
          <a:xfrm>
            <a:off x="110515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449A7043-0027-4B17-8757-EC1847F82846}"/>
              </a:ext>
            </a:extLst>
          </p:cNvPr>
          <p:cNvSpPr>
            <a:spLocks noGrp="1"/>
          </p:cNvSpPr>
          <p:nvPr>
            <p:ph type="body" sz="quarter" idx="42" hasCustomPrompt="1"/>
          </p:nvPr>
        </p:nvSpPr>
        <p:spPr>
          <a:xfrm>
            <a:off x="4749634"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12" name="Text Placeholder 4">
            <a:extLst>
              <a:ext uri="{FF2B5EF4-FFF2-40B4-BE49-F238E27FC236}">
                <a16:creationId xmlns:a16="http://schemas.microsoft.com/office/drawing/2014/main" id="{52A26499-51E3-4A98-AD74-1A466BBCAA7F}"/>
              </a:ext>
            </a:extLst>
          </p:cNvPr>
          <p:cNvSpPr>
            <a:spLocks noGrp="1"/>
          </p:cNvSpPr>
          <p:nvPr>
            <p:ph type="body" sz="quarter" idx="43" hasCustomPrompt="1"/>
          </p:nvPr>
        </p:nvSpPr>
        <p:spPr>
          <a:xfrm>
            <a:off x="8408811" y="3755499"/>
            <a:ext cx="2712433" cy="1098058"/>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0"/>
            <a:r>
              <a:rPr lang="en-US"/>
              <a:t>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06727696"/>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389963229"/>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1375784600"/>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4137297774"/>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6025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832781506"/>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_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8A467-97D1-4227-BA94-D57AAEE472A9}"/>
              </a:ext>
            </a:extLst>
          </p:cNvPr>
          <p:cNvPicPr>
            <a:picLocks noChangeAspect="1"/>
          </p:cNvPicPr>
          <p:nvPr userDrawn="1"/>
        </p:nvPicPr>
        <p:blipFill>
          <a:blip r:embed="rId2"/>
          <a:stretch>
            <a:fillRect/>
          </a:stretch>
        </p:blipFill>
        <p:spPr>
          <a:xfrm>
            <a:off x="2655" y="0"/>
            <a:ext cx="12186689" cy="6858000"/>
          </a:xfrm>
          <a:prstGeom prst="rect">
            <a:avLst/>
          </a:prstGeom>
        </p:spPr>
      </p:pic>
      <p:sp>
        <p:nvSpPr>
          <p:cNvPr id="6" name="Text Placeholder 1">
            <a:extLst>
              <a:ext uri="{FF2B5EF4-FFF2-40B4-BE49-F238E27FC236}">
                <a16:creationId xmlns:a16="http://schemas.microsoft.com/office/drawing/2014/main" id="{56C8EAEF-E8E7-4524-830E-A47A78C2B213}"/>
              </a:ext>
            </a:extLst>
          </p:cNvPr>
          <p:cNvSpPr>
            <a:spLocks noGrp="1"/>
          </p:cNvSpPr>
          <p:nvPr>
            <p:ph type="body" sz="quarter" idx="10" hasCustomPrompt="1"/>
          </p:nvPr>
        </p:nvSpPr>
        <p:spPr>
          <a:xfrm>
            <a:off x="681077" y="3497261"/>
            <a:ext cx="11074319" cy="546753"/>
          </a:xfrm>
        </p:spPr>
        <p:txBody>
          <a:bodyPr/>
          <a:lstStyle>
            <a:lvl1pPr algn="ctr">
              <a:defRPr>
                <a:solidFill>
                  <a:schemeClr val="bg1"/>
                </a:solidFill>
              </a:defRPr>
            </a:lvl1pPr>
          </a:lstStyle>
          <a:p>
            <a:pPr marL="65088" lvl="0" defTabSz="932472" fontAlgn="base">
              <a:spcAft>
                <a:spcPct val="0"/>
              </a:spcAft>
            </a:pPr>
            <a:r>
              <a:rPr lang="en-GB">
                <a:solidFill>
                  <a:schemeClr val="bg1"/>
                </a:solidFill>
                <a:latin typeface="Segoe UI Light" panose="020B0502040204020203" pitchFamily="34" charset="0"/>
                <a:cs typeface="Segoe UI Light" panose="020B0502040204020203" pitchFamily="34" charset="0"/>
              </a:rPr>
              <a:t>Section Description</a:t>
            </a:r>
            <a:endParaRPr lang="en-US">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7" name="Title 2">
            <a:extLst>
              <a:ext uri="{FF2B5EF4-FFF2-40B4-BE49-F238E27FC236}">
                <a16:creationId xmlns:a16="http://schemas.microsoft.com/office/drawing/2014/main" id="{1F7B5033-B4D1-455F-A29F-D1683DA88828}"/>
              </a:ext>
            </a:extLst>
          </p:cNvPr>
          <p:cNvSpPr>
            <a:spLocks noGrp="1"/>
          </p:cNvSpPr>
          <p:nvPr>
            <p:ph type="title" hasCustomPrompt="1"/>
          </p:nvPr>
        </p:nvSpPr>
        <p:spPr>
          <a:xfrm>
            <a:off x="579436" y="2369251"/>
            <a:ext cx="11277600" cy="754061"/>
          </a:xfrm>
        </p:spPr>
        <p:txBody>
          <a:bodyPr anchor="ctr"/>
          <a:lstStyle>
            <a:lvl1pPr algn="ctr">
              <a:defRPr>
                <a:solidFill>
                  <a:schemeClr val="bg1"/>
                </a:solidFill>
              </a:defRPr>
            </a:lvl1pPr>
          </a:lstStyle>
          <a:p>
            <a:r>
              <a:rPr lang="en-US">
                <a:solidFill>
                  <a:schemeClr val="bg1"/>
                </a:solidFill>
              </a:rPr>
              <a:t>Section Title</a:t>
            </a:r>
          </a:p>
        </p:txBody>
      </p:sp>
    </p:spTree>
    <p:extLst>
      <p:ext uri="{BB962C8B-B14F-4D97-AF65-F5344CB8AC3E}">
        <p14:creationId xmlns:p14="http://schemas.microsoft.com/office/powerpoint/2010/main" val="2327147738"/>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_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8A467-97D1-4227-BA94-D57AAEE472A9}"/>
              </a:ext>
            </a:extLst>
          </p:cNvPr>
          <p:cNvPicPr>
            <a:picLocks noChangeAspect="1"/>
          </p:cNvPicPr>
          <p:nvPr userDrawn="1"/>
        </p:nvPicPr>
        <p:blipFill>
          <a:blip r:embed="rId2"/>
          <a:stretch>
            <a:fillRect/>
          </a:stretch>
        </p:blipFill>
        <p:spPr>
          <a:xfrm>
            <a:off x="2655" y="0"/>
            <a:ext cx="12186689" cy="6858000"/>
          </a:xfrm>
          <a:prstGeom prst="rect">
            <a:avLst/>
          </a:prstGeom>
        </p:spPr>
      </p:pic>
      <p:pic>
        <p:nvPicPr>
          <p:cNvPr id="5" name="Picture 4">
            <a:extLst>
              <a:ext uri="{FF2B5EF4-FFF2-40B4-BE49-F238E27FC236}">
                <a16:creationId xmlns:a16="http://schemas.microsoft.com/office/drawing/2014/main" id="{4C0A567E-3D24-42EC-B883-67825E7CCF2B}"/>
              </a:ext>
            </a:extLst>
          </p:cNvPr>
          <p:cNvPicPr>
            <a:picLocks noChangeAspect="1" noChangeArrowheads="1"/>
          </p:cNvPicPr>
          <p:nvPr userDrawn="1"/>
        </p:nvPicPr>
        <p:blipFill>
          <a:blip r:embed="rId3" cstate="email">
            <a:clrChange>
              <a:clrFrom>
                <a:srgbClr val="F3F3F3"/>
              </a:clrFrom>
              <a:clrTo>
                <a:srgbClr val="F3F3F3">
                  <a:alpha val="0"/>
                </a:srgbClr>
              </a:clrTo>
            </a:clrChange>
            <a:extLst>
              <a:ext uri="{28A0092B-C50C-407E-A947-70E740481C1C}">
                <a14:useLocalDpi xmlns:a14="http://schemas.microsoft.com/office/drawing/2010/main"/>
              </a:ext>
            </a:extLst>
          </a:blip>
          <a:srcRect/>
          <a:stretch>
            <a:fillRect/>
          </a:stretch>
        </p:blipFill>
        <p:spPr bwMode="auto">
          <a:xfrm>
            <a:off x="5893371" y="1567367"/>
            <a:ext cx="649732" cy="64973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56C8EAEF-E8E7-4524-830E-A47A78C2B213}"/>
              </a:ext>
            </a:extLst>
          </p:cNvPr>
          <p:cNvSpPr>
            <a:spLocks noGrp="1"/>
          </p:cNvSpPr>
          <p:nvPr>
            <p:ph type="body" sz="quarter" idx="10" hasCustomPrompt="1"/>
          </p:nvPr>
        </p:nvSpPr>
        <p:spPr>
          <a:xfrm>
            <a:off x="681077" y="3497261"/>
            <a:ext cx="11074319" cy="546753"/>
          </a:xfrm>
        </p:spPr>
        <p:txBody>
          <a:bodyPr/>
          <a:lstStyle>
            <a:lvl1pPr algn="ctr">
              <a:defRPr>
                <a:solidFill>
                  <a:schemeClr val="bg1"/>
                </a:solidFill>
              </a:defRPr>
            </a:lvl1pPr>
          </a:lstStyle>
          <a:p>
            <a:pPr marL="65088" lvl="0" defTabSz="932472" fontAlgn="base">
              <a:spcAft>
                <a:spcPct val="0"/>
              </a:spcAft>
            </a:pPr>
            <a:r>
              <a:rPr lang="en-GB">
                <a:solidFill>
                  <a:schemeClr val="bg1"/>
                </a:solidFill>
                <a:latin typeface="Segoe UI Light" panose="020B0502040204020203" pitchFamily="34" charset="0"/>
                <a:cs typeface="Segoe UI Light" panose="020B0502040204020203" pitchFamily="34" charset="0"/>
              </a:rPr>
              <a:t>Section Description</a:t>
            </a:r>
            <a:endParaRPr lang="en-US">
              <a:solidFill>
                <a:schemeClr val="bg1"/>
              </a:solidFill>
              <a:latin typeface="Segoe UI Light" panose="020B0502040204020203" pitchFamily="34" charset="0"/>
              <a:ea typeface="Segoe UI" pitchFamily="34" charset="0"/>
              <a:cs typeface="Segoe UI Light" panose="020B0502040204020203" pitchFamily="34" charset="0"/>
            </a:endParaRPr>
          </a:p>
        </p:txBody>
      </p:sp>
      <p:sp>
        <p:nvSpPr>
          <p:cNvPr id="7" name="Title 2">
            <a:extLst>
              <a:ext uri="{FF2B5EF4-FFF2-40B4-BE49-F238E27FC236}">
                <a16:creationId xmlns:a16="http://schemas.microsoft.com/office/drawing/2014/main" id="{1F7B5033-B4D1-455F-A29F-D1683DA88828}"/>
              </a:ext>
            </a:extLst>
          </p:cNvPr>
          <p:cNvSpPr>
            <a:spLocks noGrp="1"/>
          </p:cNvSpPr>
          <p:nvPr>
            <p:ph type="title" hasCustomPrompt="1"/>
          </p:nvPr>
        </p:nvSpPr>
        <p:spPr>
          <a:xfrm>
            <a:off x="579436" y="2369251"/>
            <a:ext cx="11277600" cy="754061"/>
          </a:xfrm>
        </p:spPr>
        <p:txBody>
          <a:bodyPr anchor="ctr"/>
          <a:lstStyle>
            <a:lvl1pPr algn="ctr">
              <a:defRPr>
                <a:solidFill>
                  <a:schemeClr val="bg1"/>
                </a:solidFill>
              </a:defRPr>
            </a:lvl1pPr>
          </a:lstStyle>
          <a:p>
            <a:r>
              <a:rPr lang="en-US">
                <a:solidFill>
                  <a:schemeClr val="bg1"/>
                </a:solidFill>
              </a:rPr>
              <a:t>Section Title</a:t>
            </a:r>
          </a:p>
        </p:txBody>
      </p:sp>
    </p:spTree>
    <p:extLst>
      <p:ext uri="{BB962C8B-B14F-4D97-AF65-F5344CB8AC3E}">
        <p14:creationId xmlns:p14="http://schemas.microsoft.com/office/powerpoint/2010/main" val="2476298845"/>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C1D72-D47B-4794-893B-FD177DC1C717}"/>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1403795829"/>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C1D72-D47B-4794-893B-FD177DC1C717}"/>
              </a:ext>
            </a:extLst>
          </p:cNvPr>
          <p:cNvSpPr/>
          <p:nvPr userDrawn="1"/>
        </p:nvSpPr>
        <p:spPr bwMode="auto">
          <a:xfrm>
            <a:off x="0" y="0"/>
            <a:ext cx="12192000" cy="685800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2536230828"/>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Power Platform </a:t>
            </a:r>
          </a:p>
        </p:txBody>
      </p:sp>
    </p:spTree>
    <p:extLst>
      <p:ext uri="{BB962C8B-B14F-4D97-AF65-F5344CB8AC3E}">
        <p14:creationId xmlns:p14="http://schemas.microsoft.com/office/powerpoint/2010/main" val="3380542223"/>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rgbClr val="742774"/>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Power Platform </a:t>
            </a:r>
          </a:p>
        </p:txBody>
      </p:sp>
    </p:spTree>
    <p:extLst>
      <p:ext uri="{BB962C8B-B14F-4D97-AF65-F5344CB8AC3E}">
        <p14:creationId xmlns:p14="http://schemas.microsoft.com/office/powerpoint/2010/main" val="2040856029"/>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863281069"/>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973193953"/>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spTree>
    <p:extLst>
      <p:ext uri="{BB962C8B-B14F-4D97-AF65-F5344CB8AC3E}">
        <p14:creationId xmlns:p14="http://schemas.microsoft.com/office/powerpoint/2010/main" val="24461856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CE2B2-6293-48FF-BC99-7ECBF3BF262B}"/>
              </a:ext>
            </a:extLst>
          </p:cNvPr>
          <p:cNvSpPr/>
          <p:nvPr userDrawn="1"/>
        </p:nvSpPr>
        <p:spPr bwMode="auto">
          <a:xfrm>
            <a:off x="0" y="0"/>
            <a:ext cx="12192000" cy="6858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6EE0DC86-1CBE-4943-892D-8177713C005D}"/>
              </a:ext>
            </a:extLst>
          </p:cNvPr>
          <p:cNvSpPr>
            <a:spLocks noGrp="1"/>
          </p:cNvSpPr>
          <p:nvPr>
            <p:ph type="title" hasCustomPrompt="1"/>
          </p:nvPr>
        </p:nvSpPr>
        <p:spPr>
          <a:xfrm>
            <a:off x="585216" y="3033223"/>
            <a:ext cx="9144000" cy="498598"/>
          </a:xfrm>
          <a:noFill/>
        </p:spPr>
        <p:txBody>
          <a:bodyPr lIns="0" tIns="0" rIns="0" bIns="0" anchor="b" anchorCtr="0">
            <a:spAutoFit/>
          </a:bodyPr>
          <a:lstStyle>
            <a:lvl1pPr algn="l" defTabSz="932205"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A825A374-DA53-4635-8BF4-CD77A3DE7AFE}"/>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28553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CE2B2-6293-48FF-BC99-7ECBF3BF262B}"/>
              </a:ext>
            </a:extLst>
          </p:cNvPr>
          <p:cNvSpPr/>
          <p:nvPr userDrawn="1"/>
        </p:nvSpPr>
        <p:spPr bwMode="auto">
          <a:xfrm>
            <a:off x="0" y="0"/>
            <a:ext cx="12192000" cy="6858000"/>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8E308C57-5B6E-4E33-BF3F-BAFC1E88A2B2}"/>
              </a:ext>
            </a:extLst>
          </p:cNvPr>
          <p:cNvSpPr>
            <a:spLocks noGrp="1"/>
          </p:cNvSpPr>
          <p:nvPr>
            <p:ph type="title" hasCustomPrompt="1"/>
          </p:nvPr>
        </p:nvSpPr>
        <p:spPr>
          <a:xfrm>
            <a:off x="585216" y="3035808"/>
            <a:ext cx="9144000" cy="498598"/>
          </a:xfrm>
          <a:noFill/>
        </p:spPr>
        <p:txBody>
          <a:bodyPr lIns="0" tIns="0" rIns="0" bIns="0" anchor="b" anchorCtr="0">
            <a:spAutoFit/>
          </a:bodyPr>
          <a:lstStyle>
            <a:lvl1pPr algn="l" defTabSz="932205"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893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accent1"/>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tx1"/>
                </a:solidFill>
              </a:defRPr>
            </a:lvl1pPr>
          </a:lstStyle>
          <a:p>
            <a:r>
              <a:rPr lang="en-US"/>
              <a:t>Thank you.</a:t>
            </a:r>
          </a:p>
        </p:txBody>
      </p:sp>
      <p:pic>
        <p:nvPicPr>
          <p:cNvPr id="6" name="Picture 2">
            <a:extLst>
              <a:ext uri="{FF2B5EF4-FFF2-40B4-BE49-F238E27FC236}">
                <a16:creationId xmlns:a16="http://schemas.microsoft.com/office/drawing/2014/main" id="{194C8120-35E5-4A35-8E18-541233CB71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822" y="153680"/>
            <a:ext cx="1938045" cy="38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64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8693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293193"/>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721736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 columns horizontal">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568047" y="3690495"/>
            <a:ext cx="11055906" cy="2577585"/>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961"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endParaRPr lang="pt-BR"/>
          </a:p>
        </p:txBody>
      </p:sp>
      <p:sp>
        <p:nvSpPr>
          <p:cNvPr id="13" name="Text Placeholder 3">
            <a:extLst>
              <a:ext uri="{FF2B5EF4-FFF2-40B4-BE49-F238E27FC236}">
                <a16:creationId xmlns:a16="http://schemas.microsoft.com/office/drawing/2014/main" id="{73BC532A-232C-614A-9A8E-8F46338E7427}"/>
              </a:ext>
            </a:extLst>
          </p:cNvPr>
          <p:cNvSpPr>
            <a:spLocks noGrp="1"/>
          </p:cNvSpPr>
          <p:nvPr>
            <p:ph type="body" sz="quarter" idx="12" hasCustomPrompt="1"/>
          </p:nvPr>
        </p:nvSpPr>
        <p:spPr>
          <a:xfrm>
            <a:off x="580637" y="1283382"/>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14" name="Text Placeholder 3">
            <a:extLst>
              <a:ext uri="{FF2B5EF4-FFF2-40B4-BE49-F238E27FC236}">
                <a16:creationId xmlns:a16="http://schemas.microsoft.com/office/drawing/2014/main" id="{19CE4FD5-A665-4C46-8EBD-AE5358A72B45}"/>
              </a:ext>
            </a:extLst>
          </p:cNvPr>
          <p:cNvSpPr>
            <a:spLocks noGrp="1"/>
          </p:cNvSpPr>
          <p:nvPr>
            <p:ph type="body" sz="quarter" idx="24" hasCustomPrompt="1"/>
          </p:nvPr>
        </p:nvSpPr>
        <p:spPr>
          <a:xfrm>
            <a:off x="568047" y="1608245"/>
            <a:ext cx="11055906" cy="1596617"/>
          </a:xfrm>
        </p:spPr>
        <p:txBody>
          <a:bodyPr wrap="square" lIns="0" tIns="0" rIns="0" bIns="0" anchor="b">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961"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endParaRPr lang="pt-BR"/>
          </a:p>
        </p:txBody>
      </p:sp>
      <p:sp>
        <p:nvSpPr>
          <p:cNvPr id="15" name="Title Placeholder 1">
            <a:extLst>
              <a:ext uri="{FF2B5EF4-FFF2-40B4-BE49-F238E27FC236}">
                <a16:creationId xmlns:a16="http://schemas.microsoft.com/office/drawing/2014/main" id="{79F4A4D1-3171-824D-A05B-A538BB026D0A}"/>
              </a:ext>
            </a:extLst>
          </p:cNvPr>
          <p:cNvSpPr>
            <a:spLocks noGrp="1"/>
          </p:cNvSpPr>
          <p:nvPr>
            <p:ph type="title" hasCustomPrompt="1"/>
          </p:nvPr>
        </p:nvSpPr>
        <p:spPr>
          <a:xfrm>
            <a:off x="580663" y="609655"/>
            <a:ext cx="11043248" cy="758022"/>
          </a:xfrm>
          <a:prstGeom prst="rect">
            <a:avLst/>
          </a:prstGeom>
        </p:spPr>
        <p:txBody>
          <a:bodyPr vert="horz" wrap="square" lIns="0" tIns="164592" rIns="0" bIns="0" rtlCol="0" anchor="t">
            <a:noAutofit/>
          </a:bodyPr>
          <a:lstStyle>
            <a:lvl1pPr algn="ctr">
              <a:lnSpc>
                <a:spcPct val="100000"/>
              </a:lnSpc>
              <a:defRPr sz="2745">
                <a:solidFill>
                  <a:srgbClr val="000000"/>
                </a:solidFill>
              </a:defRPr>
            </a:lvl1pPr>
          </a:lstStyle>
          <a:p>
            <a:r>
              <a:rPr lang="en-US"/>
              <a:t>Heading Segoe UI </a:t>
            </a:r>
            <a:r>
              <a:rPr lang="en-US" err="1"/>
              <a:t>Semibold</a:t>
            </a:r>
            <a:r>
              <a:rPr lang="en-US"/>
              <a:t> 28pt</a:t>
            </a:r>
          </a:p>
        </p:txBody>
      </p:sp>
    </p:spTree>
    <p:extLst>
      <p:ext uri="{BB962C8B-B14F-4D97-AF65-F5344CB8AC3E}">
        <p14:creationId xmlns:p14="http://schemas.microsoft.com/office/powerpoint/2010/main" val="2427930324"/>
      </p:ext>
    </p:extLst>
  </p:cSld>
  <p:clrMapOvr>
    <a:masterClrMapping/>
  </p:clrMapOvr>
  <p:transition>
    <p:fade/>
  </p:transition>
  <p:extLst>
    <p:ext uri="{DCECCB84-F9BA-43D5-87BE-67443E8EF086}">
      <p15:sldGuideLst xmlns:p15="http://schemas.microsoft.com/office/powerpoint/2012/main">
        <p15:guide id="4" orient="horz" pos="2203">
          <p15:clr>
            <a:srgbClr val="FBAE40"/>
          </p15:clr>
        </p15:guide>
        <p15:guide id="5" orient="horz" pos="2059">
          <p15:clr>
            <a:srgbClr val="FBAE40"/>
          </p15:clr>
        </p15:guide>
        <p15:guide id="6" pos="3917">
          <p15:clr>
            <a:srgbClr val="FBAE40"/>
          </p15:clr>
        </p15:guide>
        <p15:guide id="7" pos="3629">
          <p15:clr>
            <a:srgbClr val="FBAE40"/>
          </p15:clr>
        </p15:guide>
        <p15:guide id="8" pos="4229">
          <p15:clr>
            <a:srgbClr val="FBAE40"/>
          </p15:clr>
        </p15:guide>
        <p15:guide id="9" orient="horz" pos="2371">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Two columns speci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096000" y="0"/>
            <a:ext cx="6096000" cy="6858000"/>
          </a:xfrm>
          <a:blipFill dpi="0" rotWithShape="1">
            <a:blip r:embed="rId2" cstate="screen">
              <a:extLst>
                <a:ext uri="{28A0092B-C50C-407E-A947-70E740481C1C}">
                  <a14:useLocalDpi xmlns:a14="http://schemas.microsoft.com/office/drawing/2010/main"/>
                </a:ext>
              </a:extLst>
            </a:blip>
            <a:srcRect/>
            <a:stretch>
              <a:fillRect/>
            </a:stretch>
          </a:blipFill>
          <a:ln>
            <a:solidFill>
              <a:schemeClr val="bg1"/>
            </a:solidFill>
          </a:ln>
        </p:spPr>
        <p:txBody>
          <a:bodyPr anchor="ctr">
            <a:noAutofit/>
          </a:bodyPr>
          <a:lstStyle>
            <a:lvl1pPr marL="0" indent="0" algn="ctr">
              <a:lnSpc>
                <a:spcPct val="100000"/>
              </a:lnSpc>
              <a:buNone/>
              <a:defRPr sz="1961">
                <a:solidFill>
                  <a:schemeClr val="bg2"/>
                </a:solidFill>
                <a:latin typeface="+mj-lt"/>
              </a:defRPr>
            </a:lvl1pPr>
          </a:lstStyle>
          <a:p>
            <a:r>
              <a:rPr lang="en-US"/>
              <a:t>Drop photo here</a:t>
            </a:r>
          </a:p>
        </p:txBody>
      </p:sp>
      <p:sp>
        <p:nvSpPr>
          <p:cNvPr id="7" name="Content Placeholder 15">
            <a:extLst>
              <a:ext uri="{FF2B5EF4-FFF2-40B4-BE49-F238E27FC236}">
                <a16:creationId xmlns:a16="http://schemas.microsoft.com/office/drawing/2014/main" id="{08775E9A-E243-2046-B8DC-0221199E061E}"/>
              </a:ext>
            </a:extLst>
          </p:cNvPr>
          <p:cNvSpPr>
            <a:spLocks noGrp="1"/>
          </p:cNvSpPr>
          <p:nvPr>
            <p:ph sz="quarter" idx="20" hasCustomPrompt="1"/>
          </p:nvPr>
        </p:nvSpPr>
        <p:spPr>
          <a:xfrm>
            <a:off x="600064" y="3451157"/>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8" name="Content Placeholder 15">
            <a:extLst>
              <a:ext uri="{FF2B5EF4-FFF2-40B4-BE49-F238E27FC236}">
                <a16:creationId xmlns:a16="http://schemas.microsoft.com/office/drawing/2014/main" id="{6164B16A-A73D-9847-81E2-E7435B449125}"/>
              </a:ext>
            </a:extLst>
          </p:cNvPr>
          <p:cNvSpPr>
            <a:spLocks noGrp="1"/>
          </p:cNvSpPr>
          <p:nvPr>
            <p:ph sz="quarter" idx="21" hasCustomPrompt="1"/>
          </p:nvPr>
        </p:nvSpPr>
        <p:spPr>
          <a:xfrm>
            <a:off x="600064" y="4635395"/>
            <a:ext cx="541812" cy="453011"/>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9" name="Content Placeholder 15">
            <a:extLst>
              <a:ext uri="{FF2B5EF4-FFF2-40B4-BE49-F238E27FC236}">
                <a16:creationId xmlns:a16="http://schemas.microsoft.com/office/drawing/2014/main" id="{A8BDB077-8E90-5947-9714-212B96762141}"/>
              </a:ext>
            </a:extLst>
          </p:cNvPr>
          <p:cNvSpPr>
            <a:spLocks noGrp="1"/>
          </p:cNvSpPr>
          <p:nvPr>
            <p:ph sz="quarter" idx="22" hasCustomPrompt="1"/>
          </p:nvPr>
        </p:nvSpPr>
        <p:spPr>
          <a:xfrm>
            <a:off x="600064" y="5810505"/>
            <a:ext cx="541812" cy="457575"/>
          </a:xfrm>
          <a:solidFill>
            <a:schemeClr val="bg1">
              <a:lumMod val="85000"/>
            </a:schemeClr>
          </a:solidFill>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10" name="Title Placeholder 1">
            <a:extLst>
              <a:ext uri="{FF2B5EF4-FFF2-40B4-BE49-F238E27FC236}">
                <a16:creationId xmlns:a16="http://schemas.microsoft.com/office/drawing/2014/main" id="{9770FDFA-95F7-A740-B648-82C4E6B49EE8}"/>
              </a:ext>
            </a:extLst>
          </p:cNvPr>
          <p:cNvSpPr>
            <a:spLocks noGrp="1"/>
          </p:cNvSpPr>
          <p:nvPr>
            <p:ph type="title" hasCustomPrompt="1"/>
          </p:nvPr>
        </p:nvSpPr>
        <p:spPr>
          <a:xfrm>
            <a:off x="568048" y="589921"/>
            <a:ext cx="4482124" cy="600791"/>
          </a:xfrm>
          <a:prstGeom prst="rect">
            <a:avLst/>
          </a:prstGeom>
        </p:spPr>
        <p:txBody>
          <a:bodyPr vert="horz" wrap="square" lIns="0" tIns="164592" rIns="0" bIns="0" rtlCol="0" anchor="b">
            <a:noAutofit/>
          </a:bodyPr>
          <a:lstStyle>
            <a:lvl1pPr>
              <a:lnSpc>
                <a:spcPct val="100000"/>
              </a:lnSpc>
              <a:defRPr sz="2745"/>
            </a:lvl1pPr>
          </a:lstStyle>
          <a:p>
            <a:r>
              <a:rPr lang="en-US"/>
              <a:t>Title 2 columns option 28pts</a:t>
            </a:r>
          </a:p>
        </p:txBody>
      </p:sp>
      <p:sp>
        <p:nvSpPr>
          <p:cNvPr id="11" name="Text Placeholder 3">
            <a:extLst>
              <a:ext uri="{FF2B5EF4-FFF2-40B4-BE49-F238E27FC236}">
                <a16:creationId xmlns:a16="http://schemas.microsoft.com/office/drawing/2014/main" id="{FF6BB682-4D27-7D44-8494-B1B895E90EC3}"/>
              </a:ext>
            </a:extLst>
          </p:cNvPr>
          <p:cNvSpPr>
            <a:spLocks noGrp="1"/>
          </p:cNvSpPr>
          <p:nvPr>
            <p:ph type="body" sz="quarter" idx="23" hasCustomPrompt="1"/>
          </p:nvPr>
        </p:nvSpPr>
        <p:spPr>
          <a:xfrm>
            <a:off x="1494042" y="3451158"/>
            <a:ext cx="3556129" cy="2816922"/>
          </a:xfrm>
        </p:spPr>
        <p:txBody>
          <a:bodyPr wrap="square" lIns="0" tIns="0" rIns="0" bIns="0">
            <a:no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961" b="0" i="0">
                <a:solidFill>
                  <a:srgbClr val="000000"/>
                </a:solidFill>
                <a:latin typeface="Segoe UI Light" panose="020B0502040204020203" pitchFamily="34" charset="0"/>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Content</a:t>
            </a:r>
            <a:r>
              <a:rPr lang="pt-BR"/>
              <a:t> </a:t>
            </a:r>
            <a:r>
              <a:rPr lang="pt-BR" err="1"/>
              <a:t>option</a:t>
            </a:r>
            <a:endParaRPr lang="pt-BR"/>
          </a:p>
        </p:txBody>
      </p:sp>
    </p:spTree>
    <p:extLst>
      <p:ext uri="{BB962C8B-B14F-4D97-AF65-F5344CB8AC3E}">
        <p14:creationId xmlns:p14="http://schemas.microsoft.com/office/powerpoint/2010/main" val="2916657747"/>
      </p:ext>
    </p:extLst>
  </p:cSld>
  <p:clrMapOvr>
    <a:masterClrMapping/>
  </p:clrMapOvr>
  <p:transition>
    <p:fade/>
  </p:transition>
  <p:extLst>
    <p:ext uri="{DCECCB84-F9BA-43D5-87BE-67443E8EF086}">
      <p15:sldGuideLst xmlns:p15="http://schemas.microsoft.com/office/powerpoint/2012/main">
        <p15:guide id="1" pos="3917">
          <p15:clr>
            <a:srgbClr val="FBAE40"/>
          </p15:clr>
        </p15:guide>
        <p15:guide id="3" pos="3245">
          <p15:clr>
            <a:srgbClr val="FBAE40"/>
          </p15:clr>
        </p15:guide>
        <p15:guide id="4" orient="horz" pos="2203">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3 columns icon and text">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568047" y="611196"/>
            <a:ext cx="11055906" cy="739343"/>
          </a:xfrm>
          <a:prstGeom prst="rect">
            <a:avLst/>
          </a:prstGeom>
        </p:spPr>
        <p:txBody>
          <a:bodyPr vert="horz" wrap="square" lIns="0" tIns="164592" rIns="0" bIns="0" rtlCol="0" anchor="t">
            <a:noAutofit/>
          </a:bodyPr>
          <a:lstStyle>
            <a:lvl1pPr algn="ctr">
              <a:lnSpc>
                <a:spcPct val="100000"/>
              </a:lnSpc>
              <a:defRPr/>
            </a:lvl1pPr>
          </a:lstStyle>
          <a:p>
            <a:r>
              <a:rPr lang="en-US"/>
              <a:t>Graphic layout: three columns graphic and text</a:t>
            </a:r>
          </a:p>
        </p:txBody>
      </p:sp>
      <p:sp>
        <p:nvSpPr>
          <p:cNvPr id="48" name="Text Placeholder 4">
            <a:extLst>
              <a:ext uri="{FF2B5EF4-FFF2-40B4-BE49-F238E27FC236}">
                <a16:creationId xmlns:a16="http://schemas.microsoft.com/office/drawing/2014/main" id="{26721EC1-B9A6-FB49-92FB-E01665427A78}"/>
              </a:ext>
            </a:extLst>
          </p:cNvPr>
          <p:cNvSpPr>
            <a:spLocks noGrp="1"/>
          </p:cNvSpPr>
          <p:nvPr>
            <p:ph type="body" sz="quarter" idx="32" hasCustomPrompt="1"/>
          </p:nvPr>
        </p:nvSpPr>
        <p:spPr>
          <a:xfrm>
            <a:off x="1105154" y="3982404"/>
            <a:ext cx="2712433" cy="1086369"/>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765"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1"/>
            <a:r>
              <a:rPr lang="en-US"/>
              <a:t>Body copy Segoe Regular 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57" name="Content Placeholder 15">
            <a:extLst>
              <a:ext uri="{FF2B5EF4-FFF2-40B4-BE49-F238E27FC236}">
                <a16:creationId xmlns:a16="http://schemas.microsoft.com/office/drawing/2014/main" id="{067D34A7-D032-1747-AAEA-D2FEE83CC4B9}"/>
              </a:ext>
            </a:extLst>
          </p:cNvPr>
          <p:cNvSpPr>
            <a:spLocks noGrp="1"/>
          </p:cNvSpPr>
          <p:nvPr>
            <p:ph sz="quarter" idx="39" hasCustomPrompt="1"/>
          </p:nvPr>
        </p:nvSpPr>
        <p:spPr>
          <a:xfrm>
            <a:off x="8417802" y="2308310"/>
            <a:ext cx="2669044" cy="971266"/>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59" name="Text Placeholder 3">
            <a:extLst>
              <a:ext uri="{FF2B5EF4-FFF2-40B4-BE49-F238E27FC236}">
                <a16:creationId xmlns:a16="http://schemas.microsoft.com/office/drawing/2014/main" id="{E6B5ADB1-1A60-3244-84F0-A4AEE3C84A02}"/>
              </a:ext>
            </a:extLst>
          </p:cNvPr>
          <p:cNvSpPr>
            <a:spLocks noGrp="1"/>
          </p:cNvSpPr>
          <p:nvPr>
            <p:ph type="body" sz="quarter" idx="12" hasCustomPrompt="1"/>
          </p:nvPr>
        </p:nvSpPr>
        <p:spPr>
          <a:xfrm>
            <a:off x="580637" y="1283382"/>
            <a:ext cx="11046887" cy="301770"/>
          </a:xfrm>
        </p:spPr>
        <p:txBody>
          <a:bodyPr wrap="square" lIns="0" tIns="0" rIns="0" bIns="0">
            <a:spAutoFit/>
          </a:bodyPr>
          <a:lstStyle>
            <a:lvl1pPr marL="0" indent="0" algn="ctr">
              <a:lnSpc>
                <a:spcPct val="100000"/>
              </a:lnSpc>
              <a:spcBef>
                <a:spcPts val="0"/>
              </a:spcBef>
              <a:spcAft>
                <a:spcPts val="1274"/>
              </a:spcAft>
              <a:buNone/>
              <a:defRPr sz="1961" b="0" i="0">
                <a:solidFill>
                  <a:srgbClr val="000000"/>
                </a:solidFill>
                <a:latin typeface="Segoe UI Light" panose="020B0502040204020203" pitchFamily="34" charset="0"/>
                <a:cs typeface="Segoe UI Light" panose="020B05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20pt</a:t>
            </a:r>
          </a:p>
        </p:txBody>
      </p:sp>
      <p:sp>
        <p:nvSpPr>
          <p:cNvPr id="63" name="Content Placeholder 15">
            <a:extLst>
              <a:ext uri="{FF2B5EF4-FFF2-40B4-BE49-F238E27FC236}">
                <a16:creationId xmlns:a16="http://schemas.microsoft.com/office/drawing/2014/main" id="{1FAB008A-14FE-3D46-8EA6-107B1DBEED6E}"/>
              </a:ext>
            </a:extLst>
          </p:cNvPr>
          <p:cNvSpPr>
            <a:spLocks noGrp="1"/>
          </p:cNvSpPr>
          <p:nvPr>
            <p:ph sz="quarter" idx="40" hasCustomPrompt="1"/>
          </p:nvPr>
        </p:nvSpPr>
        <p:spPr>
          <a:xfrm>
            <a:off x="4768072" y="2308310"/>
            <a:ext cx="2672565" cy="971266"/>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4" name="Content Placeholder 15">
            <a:extLst>
              <a:ext uri="{FF2B5EF4-FFF2-40B4-BE49-F238E27FC236}">
                <a16:creationId xmlns:a16="http://schemas.microsoft.com/office/drawing/2014/main" id="{1CEE99A7-5EFF-EF4C-9248-B29B80A56A99}"/>
              </a:ext>
            </a:extLst>
          </p:cNvPr>
          <p:cNvSpPr>
            <a:spLocks noGrp="1"/>
          </p:cNvSpPr>
          <p:nvPr>
            <p:ph sz="quarter" idx="41" hasCustomPrompt="1"/>
          </p:nvPr>
        </p:nvSpPr>
        <p:spPr>
          <a:xfrm>
            <a:off x="1134351" y="2308310"/>
            <a:ext cx="2669044" cy="971266"/>
          </a:xfrm>
        </p:spPr>
        <p:txBody>
          <a:bodyPr anchor="ctr">
            <a:noAutofit/>
          </a:bodyPr>
          <a:lstStyle>
            <a:lvl1pPr marL="0" indent="0" algn="ctr">
              <a:lnSpc>
                <a:spcPct val="100000"/>
              </a:lnSpc>
              <a:buNone/>
              <a:defRPr sz="1961">
                <a:solidFill>
                  <a:schemeClr val="tx2"/>
                </a:solidFill>
                <a:latin typeface="+mj-lt"/>
              </a:defRPr>
            </a:lvl1pPr>
          </a:lstStyle>
          <a:p>
            <a:pPr lvl="0"/>
            <a:r>
              <a:rPr lang="en-US"/>
              <a:t> </a:t>
            </a:r>
          </a:p>
        </p:txBody>
      </p:sp>
      <p:sp>
        <p:nvSpPr>
          <p:cNvPr id="65" name="Text Placeholder 4">
            <a:extLst>
              <a:ext uri="{FF2B5EF4-FFF2-40B4-BE49-F238E27FC236}">
                <a16:creationId xmlns:a16="http://schemas.microsoft.com/office/drawing/2014/main" id="{B6B871C5-B968-7741-81CF-6A091BBD06C3}"/>
              </a:ext>
            </a:extLst>
          </p:cNvPr>
          <p:cNvSpPr>
            <a:spLocks noGrp="1"/>
          </p:cNvSpPr>
          <p:nvPr>
            <p:ph type="body" sz="quarter" idx="42" hasCustomPrompt="1"/>
          </p:nvPr>
        </p:nvSpPr>
        <p:spPr>
          <a:xfrm>
            <a:off x="4751363" y="3982404"/>
            <a:ext cx="2712432" cy="1086369"/>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765"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1"/>
            <a:r>
              <a:rPr lang="en-US"/>
              <a:t>Body copy Segoe Regular 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67" name="Text Placeholder 4">
            <a:extLst>
              <a:ext uri="{FF2B5EF4-FFF2-40B4-BE49-F238E27FC236}">
                <a16:creationId xmlns:a16="http://schemas.microsoft.com/office/drawing/2014/main" id="{6BC5E8BA-D697-AE4E-B4B8-B476054C9FD3}"/>
              </a:ext>
            </a:extLst>
          </p:cNvPr>
          <p:cNvSpPr>
            <a:spLocks noGrp="1"/>
          </p:cNvSpPr>
          <p:nvPr>
            <p:ph type="body" sz="quarter" idx="43" hasCustomPrompt="1"/>
          </p:nvPr>
        </p:nvSpPr>
        <p:spPr>
          <a:xfrm>
            <a:off x="8401093" y="3982404"/>
            <a:ext cx="2712432" cy="1086369"/>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765" b="0" i="0">
                <a:solidFill>
                  <a:srgbClr val="000000"/>
                </a:solidFill>
                <a:latin typeface="Segoe UI Light" panose="020B0502040204020203" pitchFamily="34" charset="0"/>
                <a:cs typeface="Segoe UI Light" panose="020B0502040204020203" pitchFamily="34" charset="0"/>
              </a:defRPr>
            </a:lvl2pPr>
            <a:lvl3pPr marL="448193" indent="0">
              <a:buNone/>
              <a:defRPr/>
            </a:lvl3pPr>
            <a:lvl4pPr marL="672290" indent="0">
              <a:buNone/>
              <a:defRPr/>
            </a:lvl4pPr>
            <a:lvl5pPr marL="896386" indent="0">
              <a:buNone/>
              <a:defRPr/>
            </a:lvl5pPr>
          </a:lstStyle>
          <a:p>
            <a:pPr lvl="1"/>
            <a:r>
              <a:rPr lang="en-US"/>
              <a:t>Body copy Segoe Regular 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a:t>
            </a:r>
          </a:p>
        </p:txBody>
      </p:sp>
      <p:sp>
        <p:nvSpPr>
          <p:cNvPr id="75" name="Text Placeholder 4">
            <a:extLst>
              <a:ext uri="{FF2B5EF4-FFF2-40B4-BE49-F238E27FC236}">
                <a16:creationId xmlns:a16="http://schemas.microsoft.com/office/drawing/2014/main" id="{428E91A8-684C-1E4D-A114-9173BE14CCE1}"/>
              </a:ext>
            </a:extLst>
          </p:cNvPr>
          <p:cNvSpPr>
            <a:spLocks noGrp="1"/>
          </p:cNvSpPr>
          <p:nvPr>
            <p:ph type="body" sz="quarter" idx="44" hasCustomPrompt="1"/>
          </p:nvPr>
        </p:nvSpPr>
        <p:spPr>
          <a:xfrm>
            <a:off x="1105154" y="3470089"/>
            <a:ext cx="2712433" cy="271592"/>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765" b="1" i="0">
                <a:solidFill>
                  <a:srgbClr val="000000"/>
                </a:solidFill>
                <a:latin typeface="Segoe UI Semibold" panose="020B0502040204020203" pitchFamily="34" charset="0"/>
                <a:cs typeface="Segoe UI Semibold" panose="020B0502040204020203" pitchFamily="34" charset="0"/>
              </a:defRPr>
            </a:lvl2pPr>
            <a:lvl3pPr marL="448193" indent="0">
              <a:buNone/>
              <a:defRPr/>
            </a:lvl3pPr>
            <a:lvl4pPr marL="672290" indent="0">
              <a:buNone/>
              <a:defRPr/>
            </a:lvl4pPr>
            <a:lvl5pPr marL="896386" indent="0">
              <a:buNone/>
              <a:defRPr/>
            </a:lvl5pPr>
          </a:lstStyle>
          <a:p>
            <a:pPr lvl="1"/>
            <a:r>
              <a:rPr lang="en-US"/>
              <a:t>Segoe </a:t>
            </a:r>
            <a:r>
              <a:rPr lang="en-US" err="1"/>
              <a:t>Semibold</a:t>
            </a:r>
            <a:r>
              <a:rPr lang="en-US"/>
              <a:t> 18.</a:t>
            </a:r>
          </a:p>
        </p:txBody>
      </p:sp>
      <p:sp>
        <p:nvSpPr>
          <p:cNvPr id="76" name="Text Placeholder 4">
            <a:extLst>
              <a:ext uri="{FF2B5EF4-FFF2-40B4-BE49-F238E27FC236}">
                <a16:creationId xmlns:a16="http://schemas.microsoft.com/office/drawing/2014/main" id="{C1CAFDE0-F008-DD4A-BF07-68687989EE1F}"/>
              </a:ext>
            </a:extLst>
          </p:cNvPr>
          <p:cNvSpPr>
            <a:spLocks noGrp="1"/>
          </p:cNvSpPr>
          <p:nvPr>
            <p:ph type="body" sz="quarter" idx="45" hasCustomPrompt="1"/>
          </p:nvPr>
        </p:nvSpPr>
        <p:spPr>
          <a:xfrm>
            <a:off x="4754883" y="3470089"/>
            <a:ext cx="2712433" cy="271592"/>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765" b="1" i="0">
                <a:solidFill>
                  <a:srgbClr val="000000"/>
                </a:solidFill>
                <a:latin typeface="Segoe UI Semibold" panose="020B0502040204020203" pitchFamily="34" charset="0"/>
                <a:cs typeface="Segoe UI Semibold" panose="020B0502040204020203" pitchFamily="34" charset="0"/>
              </a:defRPr>
            </a:lvl2pPr>
            <a:lvl3pPr marL="448193" indent="0">
              <a:buNone/>
              <a:defRPr/>
            </a:lvl3pPr>
            <a:lvl4pPr marL="672290" indent="0">
              <a:buNone/>
              <a:defRPr/>
            </a:lvl4pPr>
            <a:lvl5pPr marL="896386" indent="0">
              <a:buNone/>
              <a:defRPr/>
            </a:lvl5pPr>
          </a:lstStyle>
          <a:p>
            <a:pPr lvl="1"/>
            <a:r>
              <a:rPr lang="en-US"/>
              <a:t>Segoe </a:t>
            </a:r>
            <a:r>
              <a:rPr lang="en-US" err="1"/>
              <a:t>Semibold</a:t>
            </a:r>
            <a:r>
              <a:rPr lang="en-US"/>
              <a:t> 18.</a:t>
            </a:r>
          </a:p>
        </p:txBody>
      </p:sp>
      <p:sp>
        <p:nvSpPr>
          <p:cNvPr id="77" name="Text Placeholder 4">
            <a:extLst>
              <a:ext uri="{FF2B5EF4-FFF2-40B4-BE49-F238E27FC236}">
                <a16:creationId xmlns:a16="http://schemas.microsoft.com/office/drawing/2014/main" id="{75A51FF1-5CEB-AD40-A6E1-2541E48F298A}"/>
              </a:ext>
            </a:extLst>
          </p:cNvPr>
          <p:cNvSpPr>
            <a:spLocks noGrp="1"/>
          </p:cNvSpPr>
          <p:nvPr>
            <p:ph type="body" sz="quarter" idx="46" hasCustomPrompt="1"/>
          </p:nvPr>
        </p:nvSpPr>
        <p:spPr>
          <a:xfrm>
            <a:off x="8404613" y="3470089"/>
            <a:ext cx="2712433" cy="271592"/>
          </a:xfrm>
        </p:spPr>
        <p:txBody>
          <a:bodyPr lIns="0" tIns="0" rIns="0" bIns="0"/>
          <a:lstStyle>
            <a:lvl1pPr marL="0" indent="0">
              <a:lnSpc>
                <a:spcPct val="100000"/>
              </a:lnSpc>
              <a:spcBef>
                <a:spcPts val="0"/>
              </a:spcBef>
              <a:spcAft>
                <a:spcPts val="784"/>
              </a:spcAft>
              <a:buNone/>
              <a:defRPr sz="1765" b="1" i="0">
                <a:solidFill>
                  <a:schemeClr val="tx1"/>
                </a:solidFill>
                <a:latin typeface="Segoe UI Semibold" panose="020B0502040204020203" pitchFamily="34" charset="0"/>
                <a:cs typeface="Segoe UI Semibold" panose="020B0502040204020203" pitchFamily="34" charset="0"/>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765" b="1" i="0">
                <a:solidFill>
                  <a:srgbClr val="000000"/>
                </a:solidFill>
                <a:latin typeface="Segoe UI Semibold" panose="020B0502040204020203" pitchFamily="34" charset="0"/>
                <a:cs typeface="Segoe UI Semibold" panose="020B0502040204020203" pitchFamily="34" charset="0"/>
              </a:defRPr>
            </a:lvl2pPr>
            <a:lvl3pPr marL="448193" indent="0">
              <a:buNone/>
              <a:defRPr/>
            </a:lvl3pPr>
            <a:lvl4pPr marL="672290" indent="0">
              <a:buNone/>
              <a:defRPr/>
            </a:lvl4pPr>
            <a:lvl5pPr marL="896386" indent="0">
              <a:buNone/>
              <a:defRPr/>
            </a:lvl5pPr>
          </a:lstStyle>
          <a:p>
            <a:pPr lvl="1"/>
            <a:r>
              <a:rPr lang="en-US"/>
              <a:t>Segoe </a:t>
            </a:r>
            <a:r>
              <a:rPr lang="en-US" err="1"/>
              <a:t>Semibold</a:t>
            </a:r>
            <a:r>
              <a:rPr lang="en-US"/>
              <a:t> 18.</a:t>
            </a:r>
          </a:p>
        </p:txBody>
      </p:sp>
    </p:spTree>
    <p:extLst>
      <p:ext uri="{BB962C8B-B14F-4D97-AF65-F5344CB8AC3E}">
        <p14:creationId xmlns:p14="http://schemas.microsoft.com/office/powerpoint/2010/main" val="2076140155"/>
      </p:ext>
    </p:extLst>
  </p:cSld>
  <p:clrMapOvr>
    <a:masterClrMapping/>
  </p:clrMapOvr>
  <p:transition>
    <p:fade/>
  </p:transition>
  <p:extLst>
    <p:ext uri="{DCECCB84-F9BA-43D5-87BE-67443E8EF086}">
      <p15:sldGuideLst xmlns:p15="http://schemas.microsoft.com/office/powerpoint/2012/main">
        <p15:guide id="1" pos="4781">
          <p15:clr>
            <a:srgbClr val="FBAE40"/>
          </p15:clr>
        </p15:guide>
        <p15:guide id="3" pos="725">
          <p15:clr>
            <a:srgbClr val="FBAE40"/>
          </p15:clr>
        </p15:guide>
        <p15:guide id="4" pos="3053">
          <p15:clr>
            <a:srgbClr val="FBAE40"/>
          </p15:clr>
        </p15:guide>
        <p15:guide id="5" pos="2453">
          <p15:clr>
            <a:srgbClr val="FBAE40"/>
          </p15:clr>
        </p15:guide>
        <p15:guide id="7" pos="5405">
          <p15:clr>
            <a:srgbClr val="FBAE40"/>
          </p15:clr>
        </p15:guide>
        <p15:guide id="9" pos="7133">
          <p15:clr>
            <a:srgbClr val="FBAE40"/>
          </p15:clr>
        </p15:guide>
        <p15:guide id="10" orient="horz" pos="2107">
          <p15:clr>
            <a:srgbClr val="FBAE40"/>
          </p15:clr>
        </p15:guide>
        <p15:guide id="11" orient="horz" pos="2251">
          <p15:clr>
            <a:srgbClr val="FBAE40"/>
          </p15:clr>
        </p15:guide>
        <p15:guide id="12" orient="horz" pos="2563">
          <p15:clr>
            <a:srgbClr val="FBAE40"/>
          </p15:clr>
        </p15:guide>
        <p15:guide id="13" orient="horz" pos="2371">
          <p15:clr>
            <a:srgbClr val="FBAE40"/>
          </p15:clr>
        </p15:guide>
        <p15:guide id="14" orient="horz" pos="1483">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2">
            <a:extLst>
              <a:ext uri="{FF2B5EF4-FFF2-40B4-BE49-F238E27FC236}">
                <a16:creationId xmlns:a16="http://schemas.microsoft.com/office/drawing/2014/main" id="{D3DDBF11-2425-4652-A0D1-B057224441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822" y="147366"/>
            <a:ext cx="1938045" cy="3802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1E57DD7-96CC-48D7-A912-62B3CF36EB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821" y="147366"/>
            <a:ext cx="1938045" cy="38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0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_Title Only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8263" y="457200"/>
            <a:ext cx="11015474" cy="683264"/>
          </a:xfrm>
        </p:spPr>
        <p:txBody>
          <a:bodyPr wrap="square">
            <a:spAutoFit/>
          </a:bodyPr>
          <a:lstStyle>
            <a:lvl1pPr>
              <a:defRPr kumimoji="0" lang="en-US" sz="3600" b="0" i="0" u="none" strike="noStrike" kern="1200" cap="none" spc="-50" normalizeH="0" baseline="0" dirty="0">
                <a:ln w="3175">
                  <a:noFill/>
                </a:ln>
                <a:solidFill>
                  <a:schemeClr val="tx1"/>
                </a:solidFill>
                <a:effectLst/>
                <a:uLnTx/>
                <a:uFillTx/>
                <a:latin typeface="Segoe UI Semibold"/>
                <a:ea typeface="+mn-ea"/>
                <a:cs typeface="Segoe UI" pitchFamily="34" charset="0"/>
              </a:defRPr>
            </a:lvl1pPr>
          </a:lstStyle>
          <a:p>
            <a:r>
              <a:rPr lang="en-US"/>
              <a:t>Title of the page</a:t>
            </a:r>
          </a:p>
        </p:txBody>
      </p:sp>
    </p:spTree>
    <p:extLst>
      <p:ext uri="{BB962C8B-B14F-4D97-AF65-F5344CB8AC3E}">
        <p14:creationId xmlns:p14="http://schemas.microsoft.com/office/powerpoint/2010/main" val="29568488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69">
          <p15:clr>
            <a:srgbClr val="FBAE40"/>
          </p15:clr>
        </p15:guide>
        <p15:guide id="2" pos="7314">
          <p15:clr>
            <a:srgbClr val="FBAE40"/>
          </p15:clr>
        </p15:guide>
        <p15:guide id="3" orient="horz" pos="4032">
          <p15:clr>
            <a:srgbClr val="FBAE40"/>
          </p15:clr>
        </p15:guide>
        <p15:guide id="4" orient="horz" pos="10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3472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5/13/2020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5/13/2020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5567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1152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2848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3720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271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869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9999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352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45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2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98139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9044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391668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61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352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269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53766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91446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888106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8912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3171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519935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02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0858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76527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71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0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94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31351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4612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theme" Target="../theme/theme10.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29" Type="http://schemas.openxmlformats.org/officeDocument/2006/relationships/slideLayout" Target="../slideLayouts/slideLayout222.xml"/><Relationship Id="rId41" Type="http://schemas.openxmlformats.org/officeDocument/2006/relationships/image" Target="../media/image33.png"/><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image" Target="../media/image32.emf"/><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2.emf"/><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21" Type="http://schemas.openxmlformats.org/officeDocument/2006/relationships/image" Target="../media/image12.emf"/><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image" Target="../media/image66.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theme" Target="../theme/theme1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theme" Target="../theme/theme1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image" Target="../media/image33.png"/><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image" Target="../media/image32.emf"/><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theme" Target="../theme/theme14.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34" Type="http://schemas.openxmlformats.org/officeDocument/2006/relationships/image" Target="../media/image12.emf"/><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theme" Target="../theme/theme15.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8" Type="http://schemas.openxmlformats.org/officeDocument/2006/relationships/slideLayout" Target="../slideLayouts/slideLayout3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3" Type="http://schemas.openxmlformats.org/officeDocument/2006/relationships/slideLayout" Target="../slideLayouts/slideLayout334.xml"/><Relationship Id="rId21" Type="http://schemas.openxmlformats.org/officeDocument/2006/relationships/image" Target="../media/image12.emf"/><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20" Type="http://schemas.openxmlformats.org/officeDocument/2006/relationships/theme" Target="../theme/theme16.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10" Type="http://schemas.openxmlformats.org/officeDocument/2006/relationships/slideLayout" Target="../slideLayouts/slideLayout341.xml"/><Relationship Id="rId19" Type="http://schemas.openxmlformats.org/officeDocument/2006/relationships/slideLayout" Target="../slideLayouts/slideLayout350.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63.xml"/><Relationship Id="rId18" Type="http://schemas.openxmlformats.org/officeDocument/2006/relationships/slideLayout" Target="../slideLayouts/slideLayout368.xml"/><Relationship Id="rId26" Type="http://schemas.openxmlformats.org/officeDocument/2006/relationships/slideLayout" Target="../slideLayouts/slideLayout376.xml"/><Relationship Id="rId39" Type="http://schemas.openxmlformats.org/officeDocument/2006/relationships/slideLayout" Target="../slideLayouts/slideLayout389.xml"/><Relationship Id="rId21" Type="http://schemas.openxmlformats.org/officeDocument/2006/relationships/slideLayout" Target="../slideLayouts/slideLayout371.xml"/><Relationship Id="rId34" Type="http://schemas.openxmlformats.org/officeDocument/2006/relationships/slideLayout" Target="../slideLayouts/slideLayout384.xml"/><Relationship Id="rId42" Type="http://schemas.openxmlformats.org/officeDocument/2006/relationships/slideLayout" Target="../slideLayouts/slideLayout392.xml"/><Relationship Id="rId47" Type="http://schemas.openxmlformats.org/officeDocument/2006/relationships/theme" Target="../theme/theme17.xml"/><Relationship Id="rId7" Type="http://schemas.openxmlformats.org/officeDocument/2006/relationships/slideLayout" Target="../slideLayouts/slideLayout35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29" Type="http://schemas.openxmlformats.org/officeDocument/2006/relationships/slideLayout" Target="../slideLayouts/slideLayout379.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24" Type="http://schemas.openxmlformats.org/officeDocument/2006/relationships/slideLayout" Target="../slideLayouts/slideLayout374.xml"/><Relationship Id="rId32" Type="http://schemas.openxmlformats.org/officeDocument/2006/relationships/slideLayout" Target="../slideLayouts/slideLayout382.xml"/><Relationship Id="rId37" Type="http://schemas.openxmlformats.org/officeDocument/2006/relationships/slideLayout" Target="../slideLayouts/slideLayout387.xml"/><Relationship Id="rId40" Type="http://schemas.openxmlformats.org/officeDocument/2006/relationships/slideLayout" Target="../slideLayouts/slideLayout390.xml"/><Relationship Id="rId45" Type="http://schemas.openxmlformats.org/officeDocument/2006/relationships/slideLayout" Target="../slideLayouts/slideLayout395.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23" Type="http://schemas.openxmlformats.org/officeDocument/2006/relationships/slideLayout" Target="../slideLayouts/slideLayout373.xml"/><Relationship Id="rId28" Type="http://schemas.openxmlformats.org/officeDocument/2006/relationships/slideLayout" Target="../slideLayouts/slideLayout378.xml"/><Relationship Id="rId36" Type="http://schemas.openxmlformats.org/officeDocument/2006/relationships/slideLayout" Target="../slideLayouts/slideLayout386.xml"/><Relationship Id="rId10" Type="http://schemas.openxmlformats.org/officeDocument/2006/relationships/slideLayout" Target="../slideLayouts/slideLayout360.xml"/><Relationship Id="rId19" Type="http://schemas.openxmlformats.org/officeDocument/2006/relationships/slideLayout" Target="../slideLayouts/slideLayout369.xml"/><Relationship Id="rId31" Type="http://schemas.openxmlformats.org/officeDocument/2006/relationships/slideLayout" Target="../slideLayouts/slideLayout381.xml"/><Relationship Id="rId44" Type="http://schemas.openxmlformats.org/officeDocument/2006/relationships/slideLayout" Target="../slideLayouts/slideLayout394.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 Id="rId22" Type="http://schemas.openxmlformats.org/officeDocument/2006/relationships/slideLayout" Target="../slideLayouts/slideLayout372.xml"/><Relationship Id="rId27" Type="http://schemas.openxmlformats.org/officeDocument/2006/relationships/slideLayout" Target="../slideLayouts/slideLayout377.xml"/><Relationship Id="rId30" Type="http://schemas.openxmlformats.org/officeDocument/2006/relationships/slideLayout" Target="../slideLayouts/slideLayout380.xml"/><Relationship Id="rId35" Type="http://schemas.openxmlformats.org/officeDocument/2006/relationships/slideLayout" Target="../slideLayouts/slideLayout385.xml"/><Relationship Id="rId43" Type="http://schemas.openxmlformats.org/officeDocument/2006/relationships/slideLayout" Target="../slideLayouts/slideLayout393.xml"/><Relationship Id="rId8" Type="http://schemas.openxmlformats.org/officeDocument/2006/relationships/slideLayout" Target="../slideLayouts/slideLayout358.xml"/><Relationship Id="rId3" Type="http://schemas.openxmlformats.org/officeDocument/2006/relationships/slideLayout" Target="../slideLayouts/slideLayout353.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5" Type="http://schemas.openxmlformats.org/officeDocument/2006/relationships/slideLayout" Target="../slideLayouts/slideLayout375.xml"/><Relationship Id="rId33" Type="http://schemas.openxmlformats.org/officeDocument/2006/relationships/slideLayout" Target="../slideLayouts/slideLayout383.xml"/><Relationship Id="rId38" Type="http://schemas.openxmlformats.org/officeDocument/2006/relationships/slideLayout" Target="../slideLayouts/slideLayout388.xml"/><Relationship Id="rId46" Type="http://schemas.openxmlformats.org/officeDocument/2006/relationships/slideLayout" Target="../slideLayouts/slideLayout396.xml"/><Relationship Id="rId20" Type="http://schemas.openxmlformats.org/officeDocument/2006/relationships/slideLayout" Target="../slideLayouts/slideLayout370.xml"/><Relationship Id="rId41" Type="http://schemas.openxmlformats.org/officeDocument/2006/relationships/slideLayout" Target="../slideLayouts/slideLayout391.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26" Type="http://schemas.openxmlformats.org/officeDocument/2006/relationships/slideLayout" Target="../slideLayouts/slideLayout422.xml"/><Relationship Id="rId3" Type="http://schemas.openxmlformats.org/officeDocument/2006/relationships/slideLayout" Target="../slideLayouts/slideLayout399.xml"/><Relationship Id="rId21" Type="http://schemas.openxmlformats.org/officeDocument/2006/relationships/slideLayout" Target="../slideLayouts/slideLayout417.xml"/><Relationship Id="rId34" Type="http://schemas.openxmlformats.org/officeDocument/2006/relationships/slideLayout" Target="../slideLayouts/slideLayout430.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5" Type="http://schemas.openxmlformats.org/officeDocument/2006/relationships/slideLayout" Target="../slideLayouts/slideLayout421.xml"/><Relationship Id="rId33" Type="http://schemas.openxmlformats.org/officeDocument/2006/relationships/slideLayout" Target="../slideLayouts/slideLayout429.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slideLayout" Target="../slideLayouts/slideLayout416.xml"/><Relationship Id="rId29" Type="http://schemas.openxmlformats.org/officeDocument/2006/relationships/slideLayout" Target="../slideLayouts/slideLayout425.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slideLayout" Target="../slideLayouts/slideLayout420.xml"/><Relationship Id="rId32" Type="http://schemas.openxmlformats.org/officeDocument/2006/relationships/slideLayout" Target="../slideLayouts/slideLayout428.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slideLayout" Target="../slideLayouts/slideLayout419.xml"/><Relationship Id="rId28" Type="http://schemas.openxmlformats.org/officeDocument/2006/relationships/slideLayout" Target="../slideLayouts/slideLayout424.xml"/><Relationship Id="rId10" Type="http://schemas.openxmlformats.org/officeDocument/2006/relationships/slideLayout" Target="../slideLayouts/slideLayout406.xml"/><Relationship Id="rId19" Type="http://schemas.openxmlformats.org/officeDocument/2006/relationships/slideLayout" Target="../slideLayouts/slideLayout415.xml"/><Relationship Id="rId31" Type="http://schemas.openxmlformats.org/officeDocument/2006/relationships/slideLayout" Target="../slideLayouts/slideLayout427.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slideLayout" Target="../slideLayouts/slideLayout418.xml"/><Relationship Id="rId27" Type="http://schemas.openxmlformats.org/officeDocument/2006/relationships/slideLayout" Target="../slideLayouts/slideLayout423.xml"/><Relationship Id="rId30" Type="http://schemas.openxmlformats.org/officeDocument/2006/relationships/slideLayout" Target="../slideLayouts/slideLayout426.xml"/><Relationship Id="rId35" Type="http://schemas.openxmlformats.org/officeDocument/2006/relationships/theme" Target="../theme/theme18.xml"/><Relationship Id="rId8" Type="http://schemas.openxmlformats.org/officeDocument/2006/relationships/slideLayout" Target="../slideLayouts/slideLayout4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12.emf"/><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theme" Target="../theme/theme5.xml"/><Relationship Id="rId8"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7.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33.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3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image" Target="../media/image32.emf"/><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image" Target="../media/image55.png"/><Relationship Id="rId5" Type="http://schemas.openxmlformats.org/officeDocument/2006/relationships/slideLayout" Target="../slideLayouts/slideLayout189.xml"/><Relationship Id="rId10" Type="http://schemas.openxmlformats.org/officeDocument/2006/relationships/theme" Target="../theme/theme9.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144" r:id="rId3"/>
    <p:sldLayoutId id="2147485075" r:id="rId4"/>
    <p:sldLayoutId id="2147485076" r:id="rId5"/>
    <p:sldLayoutId id="2147485125" r:id="rId6"/>
    <p:sldLayoutId id="2147485078" r:id="rId7"/>
    <p:sldLayoutId id="2147485079" r:id="rId8"/>
    <p:sldLayoutId id="214748514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4230766711"/>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3750" r:id="rId9"/>
    <p:sldLayoutId id="2147485155" r:id="rId10"/>
    <p:sldLayoutId id="2147485156" r:id="rId11"/>
    <p:sldLayoutId id="2147485157" r:id="rId12"/>
    <p:sldLayoutId id="2147485158" r:id="rId13"/>
    <p:sldLayoutId id="2147485159" r:id="rId14"/>
    <p:sldLayoutId id="2147483756" r:id="rId15"/>
    <p:sldLayoutId id="2147483757" r:id="rId16"/>
    <p:sldLayoutId id="2147483758" r:id="rId17"/>
    <p:sldLayoutId id="2147483759" r:id="rId18"/>
    <p:sldLayoutId id="2147485160" r:id="rId19"/>
    <p:sldLayoutId id="2147483761" r:id="rId20"/>
    <p:sldLayoutId id="2147485161"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Lst>
  <p:transition>
    <p:fade/>
  </p:transition>
  <p:hf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71305888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440BE9-FB7B-B047-8F94-301096C62764}"/>
              </a:ext>
            </a:extLst>
          </p:cNvPr>
          <p:cNvGrpSpPr/>
          <p:nvPr userDrawn="1"/>
        </p:nvGrpSpPr>
        <p:grpSpPr>
          <a:xfrm rot="5400000">
            <a:off x="8799956" y="3655407"/>
            <a:ext cx="8028432" cy="671318"/>
            <a:chOff x="2697136" y="3906990"/>
            <a:chExt cx="8028432" cy="671318"/>
          </a:xfrm>
        </p:grpSpPr>
        <p:pic>
          <p:nvPicPr>
            <p:cNvPr id="49"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D7C23672-022A-8249-BC07-90C66FCA7091}"/>
                </a:ext>
                <a:ext uri="{C183D7F6-B498-43B3-948B-1728B52AA6E4}">
                  <adec:decorative xmlns:adec="http://schemas.microsoft.com/office/drawing/2017/decorative" val="0"/>
                </a:ext>
              </a:extLst>
            </p:cNvPr>
            <p:cNvPicPr>
              <a:picLocks noChangeAspect="1"/>
            </p:cNvPicPr>
            <p:nvPr userDrawn="1"/>
          </p:nvPicPr>
          <p:blipFill rotWithShape="1">
            <a:blip r:embed="rId21"/>
            <a:srcRect l="762" t="81642"/>
            <a:stretch/>
          </p:blipFill>
          <p:spPr>
            <a:xfrm>
              <a:off x="3867568" y="4148055"/>
              <a:ext cx="6858000" cy="214882"/>
            </a:xfrm>
            <a:prstGeom prst="rect">
              <a:avLst/>
            </a:prstGeom>
          </p:spPr>
        </p:pic>
        <p:pic>
          <p:nvPicPr>
            <p:cNvPr id="50"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891C1777-828C-934E-ACF8-094CE9E57516}"/>
                </a:ext>
                <a:ext uri="{C183D7F6-B498-43B3-948B-1728B52AA6E4}">
                  <adec:decorative xmlns:adec="http://schemas.microsoft.com/office/drawing/2017/decorative" val="0"/>
                </a:ext>
              </a:extLst>
            </p:cNvPr>
            <p:cNvPicPr>
              <a:picLocks noChangeAspect="1"/>
            </p:cNvPicPr>
            <p:nvPr userDrawn="1"/>
          </p:nvPicPr>
          <p:blipFill rotWithShape="1">
            <a:blip r:embed="rId21"/>
            <a:srcRect l="762" t="2805" b="78837"/>
            <a:stretch/>
          </p:blipFill>
          <p:spPr>
            <a:xfrm>
              <a:off x="3867568" y="3906990"/>
              <a:ext cx="6858000" cy="214882"/>
            </a:xfrm>
            <a:prstGeom prst="rect">
              <a:avLst/>
            </a:prstGeom>
          </p:spPr>
        </p:pic>
        <p:pic>
          <p:nvPicPr>
            <p:cNvPr id="5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E4D2B9D-F980-FE42-A8E2-680385BD3F7C}"/>
                </a:ext>
                <a:ext uri="{C183D7F6-B498-43B3-948B-1728B52AA6E4}">
                  <adec:decorative xmlns:adec="http://schemas.microsoft.com/office/drawing/2017/decorative" val="0"/>
                </a:ext>
              </a:extLst>
            </p:cNvPr>
            <p:cNvPicPr>
              <a:picLocks noChangeAspect="1"/>
            </p:cNvPicPr>
            <p:nvPr userDrawn="1"/>
          </p:nvPicPr>
          <p:blipFill rotWithShape="1">
            <a:blip r:embed="rId21"/>
            <a:srcRect l="66959" t="22313" r="16443" b="20453"/>
            <a:stretch/>
          </p:blipFill>
          <p:spPr>
            <a:xfrm>
              <a:off x="2697136" y="3908384"/>
              <a:ext cx="1146986" cy="669924"/>
            </a:xfrm>
            <a:prstGeom prst="rect">
              <a:avLst/>
            </a:prstGeom>
          </p:spPr>
        </p:pic>
      </p:grpSp>
      <p:sp>
        <p:nvSpPr>
          <p:cNvPr id="2" name="btfpLayoutConfig" hidden="1">
            <a:extLst>
              <a:ext uri="{FF2B5EF4-FFF2-40B4-BE49-F238E27FC236}">
                <a16:creationId xmlns:a16="http://schemas.microsoft.com/office/drawing/2014/main" id="{99168B55-7B48-415E-A7BF-04DA43068B47}"/>
              </a:ext>
            </a:extLst>
          </p:cNvPr>
          <p:cNvSpPr txBox="1"/>
          <p:nvPr userDrawn="1"/>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overall_0_132241986781635739 columns_1_132241986781635739 </a:t>
            </a:r>
            <a:endParaRPr lang="en-US" sz="100" dirty="0" err="1">
              <a:gradFill flip="none" rotWithShape="1">
                <a:gsLst>
                  <a:gs pos="2917">
                    <a:srgbClr val="FFFFFF">
                      <a:alpha val="0"/>
                    </a:srgbClr>
                  </a:gs>
                  <a:gs pos="30000">
                    <a:schemeClr val="tx1">
                      <a:alpha val="0"/>
                    </a:schemeClr>
                  </a:gs>
                </a:gsLst>
                <a:lin ang="5400000" scaled="0"/>
                <a:tileRect/>
              </a:gradFill>
            </a:endParaRPr>
          </a:p>
        </p:txBody>
      </p:sp>
    </p:spTree>
    <p:extLst>
      <p:ext uri="{BB962C8B-B14F-4D97-AF65-F5344CB8AC3E}">
        <p14:creationId xmlns:p14="http://schemas.microsoft.com/office/powerpoint/2010/main" val="2633081345"/>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05" r:id="rId8"/>
    <p:sldLayoutId id="2147484807" r:id="rId9"/>
    <p:sldLayoutId id="2147484808" r:id="rId10"/>
    <p:sldLayoutId id="2147484870" r:id="rId11"/>
    <p:sldLayoutId id="2147484851" r:id="rId12"/>
    <p:sldLayoutId id="2147484823" r:id="rId13"/>
    <p:sldLayoutId id="2147484830" r:id="rId14"/>
    <p:sldLayoutId id="2147484887" r:id="rId15"/>
    <p:sldLayoutId id="2147484901" r:id="rId16"/>
    <p:sldLayoutId id="2147484902" r:id="rId17"/>
    <p:sldLayoutId id="2147484903"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7051">
                <a:schemeClr val="tx1"/>
              </a:gs>
              <a:gs pos="20000">
                <a:schemeClr val="tx1"/>
              </a:gs>
            </a:gsLst>
            <a:lin ang="5400000" scaled="1"/>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F3345-6C20-4BD6-A01F-6E57A5199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CBFBB8-3309-40D9-9182-B4E746D595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298D-9D90-435A-A3A2-3A635AB29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A0F3D-16B2-47B9-8469-D4FA55C592A5}" type="datetimeFigureOut">
              <a:rPr lang="en-US" smtClean="0"/>
              <a:t>5/13/2020</a:t>
            </a:fld>
            <a:endParaRPr lang="en-US"/>
          </a:p>
        </p:txBody>
      </p:sp>
      <p:sp>
        <p:nvSpPr>
          <p:cNvPr id="5" name="Footer Placeholder 4">
            <a:extLst>
              <a:ext uri="{FF2B5EF4-FFF2-40B4-BE49-F238E27FC236}">
                <a16:creationId xmlns:a16="http://schemas.microsoft.com/office/drawing/2014/main" id="{1A43281B-11E7-42C9-A5C3-88047354F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1CCF2F-F220-452B-93B8-0F2467E6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9D9AF-5994-4CE9-AA44-32E3961E5FB0}" type="slidenum">
              <a:rPr lang="en-US" smtClean="0"/>
              <a:t>‹#›</a:t>
            </a:fld>
            <a:endParaRPr lang="en-US"/>
          </a:p>
        </p:txBody>
      </p:sp>
    </p:spTree>
    <p:extLst>
      <p:ext uri="{BB962C8B-B14F-4D97-AF65-F5344CB8AC3E}">
        <p14:creationId xmlns:p14="http://schemas.microsoft.com/office/powerpoint/2010/main" val="6982607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1" r:id="rId13"/>
    <p:sldLayoutId id="2147483752" r:id="rId14"/>
    <p:sldLayoutId id="2147483755" r:id="rId15"/>
    <p:sldLayoutId id="2147483760" r:id="rId16"/>
    <p:sldLayoutId id="214748376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p:nvGrpSpPr>
        <p:grpSpPr>
          <a:xfrm>
            <a:off x="13042277" y="608049"/>
            <a:ext cx="762212" cy="6249956"/>
            <a:chOff x="13152703" y="620154"/>
            <a:chExt cx="777496" cy="6374376"/>
          </a:xfrm>
        </p:grpSpPr>
        <p:pic>
          <p:nvPicPr>
            <p:cNvPr id="5" name="Picture 4"/>
            <p:cNvPicPr>
              <a:picLocks noChangeAspect="1"/>
            </p:cNvPicPr>
            <p:nvPr/>
          </p:nvPicPr>
          <p:blipFill rotWithShape="1">
            <a:blip r:embed="rId24"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2244197937"/>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146" r:id="rId18"/>
    <p:sldLayoutId id="2147484148" r:id="rId19"/>
    <p:sldLayoutId id="2147484149" r:id="rId20"/>
    <p:sldLayoutId id="2147484153" r:id="rId21"/>
    <p:sldLayoutId id="2147484154" r:id="rId2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64">
          <p15:clr>
            <a:srgbClr val="F26B43"/>
          </p15:clr>
        </p15:guide>
        <p15:guide id="17" pos="7416">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64">
          <p15:clr>
            <a:srgbClr val="F26B43"/>
          </p15:clr>
        </p15:guide>
        <p15:guide id="26" orient="horz" pos="4056">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96944839"/>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175" r:id="rId13"/>
    <p:sldLayoutId id="2147485176" r:id="rId14"/>
    <p:sldLayoutId id="2147485177" r:id="rId15"/>
    <p:sldLayoutId id="2147485178" r:id="rId16"/>
    <p:sldLayoutId id="2147485179" r:id="rId17"/>
    <p:sldLayoutId id="2147485180" r:id="rId18"/>
    <p:sldLayoutId id="2147485181" r:id="rId19"/>
    <p:sldLayoutId id="2147485182" r:id="rId20"/>
    <p:sldLayoutId id="2147485183" r:id="rId21"/>
    <p:sldLayoutId id="2147485184" r:id="rId22"/>
    <p:sldLayoutId id="2147485185" r:id="rId23"/>
    <p:sldLayoutId id="2147485186" r:id="rId24"/>
    <p:sldLayoutId id="2147485187" r:id="rId25"/>
    <p:sldLayoutId id="2147485188" r:id="rId26"/>
    <p:sldLayoutId id="2147485189" r:id="rId27"/>
    <p:sldLayoutId id="2147485190" r:id="rId28"/>
    <p:sldLayoutId id="2147485191" r:id="rId29"/>
    <p:sldLayoutId id="2147485192" r:id="rId30"/>
    <p:sldLayoutId id="2147485193" r:id="rId31"/>
    <p:sldLayoutId id="214748519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1"/>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339811661"/>
      </p:ext>
    </p:extLst>
  </p:cSld>
  <p:clrMap bg1="dk1" tx1="lt1" bg2="dk2" tx2="lt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 id="2147485207" r:id="rId12"/>
    <p:sldLayoutId id="2147485208" r:id="rId13"/>
    <p:sldLayoutId id="2147485209" r:id="rId14"/>
    <p:sldLayoutId id="2147485210" r:id="rId15"/>
    <p:sldLayoutId id="2147485211" r:id="rId16"/>
    <p:sldLayoutId id="2147485212" r:id="rId17"/>
    <p:sldLayoutId id="2147485213" r:id="rId18"/>
    <p:sldLayoutId id="2147485214" r:id="rId1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97786743"/>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 id="2147485227" r:id="rId12"/>
    <p:sldLayoutId id="2147485228" r:id="rId13"/>
    <p:sldLayoutId id="2147485229" r:id="rId14"/>
    <p:sldLayoutId id="2147485230" r:id="rId15"/>
    <p:sldLayoutId id="2147485231" r:id="rId16"/>
    <p:sldLayoutId id="2147485232" r:id="rId17"/>
    <p:sldLayoutId id="2147485233" r:id="rId18"/>
    <p:sldLayoutId id="2147485234" r:id="rId19"/>
    <p:sldLayoutId id="2147485235" r:id="rId20"/>
    <p:sldLayoutId id="2147485236" r:id="rId21"/>
    <p:sldLayoutId id="2147485237" r:id="rId22"/>
    <p:sldLayoutId id="2147485238" r:id="rId23"/>
    <p:sldLayoutId id="2147485239" r:id="rId24"/>
    <p:sldLayoutId id="2147485240" r:id="rId25"/>
    <p:sldLayoutId id="2147485241" r:id="rId26"/>
    <p:sldLayoutId id="2147485242" r:id="rId27"/>
    <p:sldLayoutId id="2147485243" r:id="rId28"/>
    <p:sldLayoutId id="2147485244" r:id="rId29"/>
    <p:sldLayoutId id="2147485245" r:id="rId30"/>
    <p:sldLayoutId id="2147485246" r:id="rId31"/>
    <p:sldLayoutId id="2147485247" r:id="rId32"/>
    <p:sldLayoutId id="2147485248" r:id="rId33"/>
    <p:sldLayoutId id="2147485249" r:id="rId34"/>
    <p:sldLayoutId id="2147485250" r:id="rId35"/>
    <p:sldLayoutId id="2147485251" r:id="rId36"/>
    <p:sldLayoutId id="2147485252" r:id="rId37"/>
    <p:sldLayoutId id="2147485253" r:id="rId38"/>
    <p:sldLayoutId id="2147485254" r:id="rId39"/>
    <p:sldLayoutId id="2147485255" r:id="rId40"/>
    <p:sldLayoutId id="2147485256" r:id="rId41"/>
    <p:sldLayoutId id="2147485257" r:id="rId42"/>
    <p:sldLayoutId id="2147485258" r:id="rId43"/>
    <p:sldLayoutId id="2147485259" r:id="rId44"/>
    <p:sldLayoutId id="2147485260" r:id="rId45"/>
    <p:sldLayoutId id="2147485261"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Power Platform </a:t>
            </a:r>
          </a:p>
        </p:txBody>
      </p:sp>
      <p:grpSp>
        <p:nvGrpSpPr>
          <p:cNvPr id="6" name="Group 5">
            <a:extLst>
              <a:ext uri="{FF2B5EF4-FFF2-40B4-BE49-F238E27FC236}">
                <a16:creationId xmlns:a16="http://schemas.microsoft.com/office/drawing/2014/main" id="{511D5BED-55A5-A54B-B107-CD3CFEA4C481}"/>
              </a:ext>
            </a:extLst>
          </p:cNvPr>
          <p:cNvGrpSpPr/>
          <p:nvPr userDrawn="1"/>
        </p:nvGrpSpPr>
        <p:grpSpPr>
          <a:xfrm rot="5400000">
            <a:off x="9309997" y="3018171"/>
            <a:ext cx="6858000" cy="821662"/>
            <a:chOff x="465138" y="4389919"/>
            <a:chExt cx="11534450" cy="1963738"/>
          </a:xfrm>
        </p:grpSpPr>
        <p:sp>
          <p:nvSpPr>
            <p:cNvPr id="7" name="Rectangle 6">
              <a:extLst>
                <a:ext uri="{FF2B5EF4-FFF2-40B4-BE49-F238E27FC236}">
                  <a16:creationId xmlns:a16="http://schemas.microsoft.com/office/drawing/2014/main" id="{55D62223-FAB1-1E4A-B3E0-6C7A89FCE9DB}"/>
                </a:ext>
              </a:extLst>
            </p:cNvPr>
            <p:cNvSpPr/>
            <p:nvPr/>
          </p:nvSpPr>
          <p:spPr bwMode="auto">
            <a:xfrm>
              <a:off x="465138" y="4389919"/>
              <a:ext cx="3924300" cy="1963738"/>
            </a:xfrm>
            <a:prstGeom prst="rect">
              <a:avLst/>
            </a:prstGeom>
            <a:solidFill>
              <a:schemeClr val="bg1"/>
            </a:solidFill>
            <a:ln w="6350">
              <a:solidFill>
                <a:schemeClr val="accent1">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tx1"/>
                  </a:solidFill>
                  <a:ea typeface="Segoe UI" pitchFamily="34" charset="0"/>
                  <a:cs typeface="Segoe UI" pitchFamily="34" charset="0"/>
                </a:rPr>
                <a:t>White</a:t>
              </a:r>
            </a:p>
            <a:p>
              <a:pPr defTabSz="914102" fontAlgn="base">
                <a:spcBef>
                  <a:spcPct val="0"/>
                </a:spcBef>
                <a:spcAft>
                  <a:spcPts val="98"/>
                </a:spcAft>
              </a:pPr>
              <a:r>
                <a:rPr lang="en-US" sz="784">
                  <a:solidFill>
                    <a:schemeClr val="tx1"/>
                  </a:solidFill>
                  <a:ea typeface="Segoe UI" pitchFamily="34" charset="0"/>
                  <a:cs typeface="Segoe UI" pitchFamily="34" charset="0"/>
                </a:rPr>
                <a:t>R255 G255 B255</a:t>
              </a:r>
            </a:p>
            <a:p>
              <a:pPr defTabSz="914102" fontAlgn="base">
                <a:spcBef>
                  <a:spcPct val="0"/>
                </a:spcBef>
                <a:spcAft>
                  <a:spcPts val="98"/>
                </a:spcAft>
              </a:pPr>
              <a:r>
                <a:rPr lang="en-US" sz="784">
                  <a:solidFill>
                    <a:schemeClr val="tx1"/>
                  </a:solidFill>
                  <a:ea typeface="Segoe UI" pitchFamily="34" charset="0"/>
                  <a:cs typeface="Segoe UI" pitchFamily="34" charset="0"/>
                </a:rPr>
                <a:t>Hex #</a:t>
              </a:r>
              <a:r>
                <a:rPr lang="en-US" sz="784" err="1">
                  <a:solidFill>
                    <a:schemeClr val="tx1"/>
                  </a:solidFill>
                  <a:ea typeface="Segoe UI" pitchFamily="34" charset="0"/>
                  <a:cs typeface="Segoe UI" pitchFamily="34" charset="0"/>
                </a:rPr>
                <a:t>ffffff</a:t>
              </a:r>
              <a:endParaRPr lang="en-US" sz="784">
                <a:solidFill>
                  <a:schemeClr val="tx1"/>
                </a:solidFill>
                <a:ea typeface="Segoe UI" pitchFamily="34" charset="0"/>
                <a:cs typeface="Segoe UI" pitchFamily="34" charset="0"/>
              </a:endParaRPr>
            </a:p>
            <a:p>
              <a:pPr defTabSz="914102" fontAlgn="base">
                <a:spcBef>
                  <a:spcPct val="0"/>
                </a:spcBef>
                <a:spcAft>
                  <a:spcPts val="98"/>
                </a:spcAft>
              </a:pPr>
              <a:r>
                <a:rPr lang="en-US" sz="784">
                  <a:solidFill>
                    <a:schemeClr val="tx1"/>
                  </a:solidFill>
                  <a:ea typeface="Segoe UI" pitchFamily="34" charset="0"/>
                  <a:cs typeface="Segoe UI" pitchFamily="34" charset="0"/>
                </a:rPr>
                <a:t>C0 M0 Y0 K0</a:t>
              </a:r>
            </a:p>
          </p:txBody>
        </p:sp>
        <p:sp>
          <p:nvSpPr>
            <p:cNvPr id="8" name="Rectangle 7">
              <a:extLst>
                <a:ext uri="{FF2B5EF4-FFF2-40B4-BE49-F238E27FC236}">
                  <a16:creationId xmlns:a16="http://schemas.microsoft.com/office/drawing/2014/main" id="{02CE70B1-36F1-054F-A28C-29FCE5254562}"/>
                </a:ext>
              </a:extLst>
            </p:cNvPr>
            <p:cNvSpPr/>
            <p:nvPr/>
          </p:nvSpPr>
          <p:spPr bwMode="auto">
            <a:xfrm>
              <a:off x="4389438" y="4389920"/>
              <a:ext cx="2541309" cy="106638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tx1"/>
                  </a:solidFill>
                  <a:ea typeface="Segoe UI" pitchFamily="34" charset="0"/>
                  <a:cs typeface="Segoe UI" pitchFamily="34" charset="0"/>
                </a:rPr>
                <a:t>Light Gray</a:t>
              </a:r>
            </a:p>
            <a:p>
              <a:pPr defTabSz="914102" fontAlgn="base">
                <a:spcBef>
                  <a:spcPct val="0"/>
                </a:spcBef>
                <a:spcAft>
                  <a:spcPts val="98"/>
                </a:spcAft>
              </a:pPr>
              <a:r>
                <a:rPr lang="en-US" sz="784">
                  <a:solidFill>
                    <a:schemeClr val="tx1"/>
                  </a:solidFill>
                  <a:ea typeface="Segoe UI" pitchFamily="34" charset="0"/>
                  <a:cs typeface="Segoe UI" pitchFamily="34" charset="0"/>
                </a:rPr>
                <a:t>R235 G235 B235</a:t>
              </a:r>
            </a:p>
          </p:txBody>
        </p:sp>
        <p:sp>
          <p:nvSpPr>
            <p:cNvPr id="9" name="Rectangle 8">
              <a:extLst>
                <a:ext uri="{FF2B5EF4-FFF2-40B4-BE49-F238E27FC236}">
                  <a16:creationId xmlns:a16="http://schemas.microsoft.com/office/drawing/2014/main" id="{AFC7ECD4-4170-914C-BE1E-B652016E3564}"/>
                </a:ext>
              </a:extLst>
            </p:cNvPr>
            <p:cNvSpPr/>
            <p:nvPr/>
          </p:nvSpPr>
          <p:spPr bwMode="auto">
            <a:xfrm>
              <a:off x="6930748" y="4389920"/>
              <a:ext cx="2542854" cy="106638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2"/>
                  </a:solidFill>
                  <a:ea typeface="Segoe UI" pitchFamily="34" charset="0"/>
                  <a:cs typeface="Segoe UI" pitchFamily="34" charset="0"/>
                </a:rPr>
                <a:t>Medium Gray </a:t>
              </a:r>
            </a:p>
            <a:p>
              <a:pPr defTabSz="914102" fontAlgn="base">
                <a:spcBef>
                  <a:spcPct val="0"/>
                </a:spcBef>
                <a:spcAft>
                  <a:spcPts val="98"/>
                </a:spcAft>
              </a:pPr>
              <a:r>
                <a:rPr lang="en-US" sz="784">
                  <a:solidFill>
                    <a:schemeClr val="bg2"/>
                  </a:solidFill>
                  <a:ea typeface="Segoe UI" pitchFamily="34" charset="0"/>
                  <a:cs typeface="Segoe UI" pitchFamily="34" charset="0"/>
                </a:rPr>
                <a:t>R117 G117 B122</a:t>
              </a:r>
            </a:p>
          </p:txBody>
        </p:sp>
        <p:sp>
          <p:nvSpPr>
            <p:cNvPr id="10" name="Rectangle 9">
              <a:extLst>
                <a:ext uri="{FF2B5EF4-FFF2-40B4-BE49-F238E27FC236}">
                  <a16:creationId xmlns:a16="http://schemas.microsoft.com/office/drawing/2014/main" id="{80716815-79AA-7A44-A718-D31CD7CDF408}"/>
                </a:ext>
              </a:extLst>
            </p:cNvPr>
            <p:cNvSpPr/>
            <p:nvPr/>
          </p:nvSpPr>
          <p:spPr bwMode="auto">
            <a:xfrm>
              <a:off x="9473603" y="4389920"/>
              <a:ext cx="2524722" cy="106638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2"/>
                  </a:solidFill>
                  <a:ea typeface="Segoe UI" pitchFamily="34" charset="0"/>
                  <a:cs typeface="Segoe UI" pitchFamily="34" charset="0"/>
                </a:rPr>
                <a:t>Dark Gray</a:t>
              </a:r>
            </a:p>
            <a:p>
              <a:pPr defTabSz="914102" fontAlgn="base">
                <a:spcBef>
                  <a:spcPct val="0"/>
                </a:spcBef>
                <a:spcAft>
                  <a:spcPts val="98"/>
                </a:spcAft>
              </a:pPr>
              <a:r>
                <a:rPr lang="en-US" sz="784">
                  <a:solidFill>
                    <a:schemeClr val="bg2"/>
                  </a:solidFill>
                  <a:ea typeface="Segoe UI" pitchFamily="34" charset="0"/>
                  <a:cs typeface="Segoe UI" pitchFamily="34" charset="0"/>
                </a:rPr>
                <a:t>R60 G60 B65</a:t>
              </a:r>
            </a:p>
          </p:txBody>
        </p:sp>
        <p:sp>
          <p:nvSpPr>
            <p:cNvPr id="11" name="Rectangle 10">
              <a:extLst>
                <a:ext uri="{FF2B5EF4-FFF2-40B4-BE49-F238E27FC236}">
                  <a16:creationId xmlns:a16="http://schemas.microsoft.com/office/drawing/2014/main" id="{E4442D23-8CBA-7A43-8435-AA56C886BD99}"/>
                </a:ext>
              </a:extLst>
            </p:cNvPr>
            <p:cNvSpPr/>
            <p:nvPr/>
          </p:nvSpPr>
          <p:spPr bwMode="auto">
            <a:xfrm>
              <a:off x="4387893" y="5456304"/>
              <a:ext cx="2540329" cy="897353"/>
            </a:xfrm>
            <a:prstGeom prst="rect">
              <a:avLst/>
            </a:prstGeom>
            <a:solidFill>
              <a:srgbClr val="F2C8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tx1"/>
                  </a:solidFill>
                  <a:ea typeface="Segoe UI" pitchFamily="34" charset="0"/>
                  <a:cs typeface="Segoe UI" pitchFamily="34" charset="0"/>
                </a:rPr>
                <a:t>Power BI</a:t>
              </a:r>
            </a:p>
            <a:p>
              <a:pPr defTabSz="914102" fontAlgn="base">
                <a:spcBef>
                  <a:spcPct val="0"/>
                </a:spcBef>
                <a:spcAft>
                  <a:spcPts val="98"/>
                </a:spcAft>
              </a:pPr>
              <a:r>
                <a:rPr lang="en-US" sz="784">
                  <a:solidFill>
                    <a:schemeClr val="tx1"/>
                  </a:solidFill>
                  <a:ea typeface="Segoe UI" pitchFamily="34" charset="0"/>
                  <a:cs typeface="Segoe UI" pitchFamily="34" charset="0"/>
                </a:rPr>
                <a:t>R242 G200 B16</a:t>
              </a:r>
            </a:p>
          </p:txBody>
        </p:sp>
        <p:sp>
          <p:nvSpPr>
            <p:cNvPr id="12" name="Rectangle 11">
              <a:extLst>
                <a:ext uri="{FF2B5EF4-FFF2-40B4-BE49-F238E27FC236}">
                  <a16:creationId xmlns:a16="http://schemas.microsoft.com/office/drawing/2014/main" id="{64F53114-F016-D740-B25D-66ABE874E0E8}"/>
                </a:ext>
              </a:extLst>
            </p:cNvPr>
            <p:cNvSpPr/>
            <p:nvPr/>
          </p:nvSpPr>
          <p:spPr bwMode="auto">
            <a:xfrm>
              <a:off x="6929485" y="5456304"/>
              <a:ext cx="2542854" cy="897353"/>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1"/>
                  </a:solidFill>
                  <a:ea typeface="Segoe UI" pitchFamily="34" charset="0"/>
                  <a:cs typeface="Segoe UI" pitchFamily="34" charset="0"/>
                </a:rPr>
                <a:t>Power Apps</a:t>
              </a:r>
            </a:p>
            <a:p>
              <a:pPr defTabSz="914102" fontAlgn="base">
                <a:spcBef>
                  <a:spcPct val="0"/>
                </a:spcBef>
                <a:spcAft>
                  <a:spcPts val="98"/>
                </a:spcAft>
              </a:pPr>
              <a:r>
                <a:rPr lang="en-US" sz="784">
                  <a:solidFill>
                    <a:schemeClr val="bg1"/>
                  </a:solidFill>
                  <a:ea typeface="Segoe UI" pitchFamily="34" charset="0"/>
                  <a:cs typeface="Segoe UI" pitchFamily="34" charset="0"/>
                </a:rPr>
                <a:t>R116 G39 B116</a:t>
              </a:r>
            </a:p>
          </p:txBody>
        </p:sp>
        <p:sp>
          <p:nvSpPr>
            <p:cNvPr id="13" name="Rectangle 12">
              <a:extLst>
                <a:ext uri="{FF2B5EF4-FFF2-40B4-BE49-F238E27FC236}">
                  <a16:creationId xmlns:a16="http://schemas.microsoft.com/office/drawing/2014/main" id="{2AC84A12-82FB-364C-B32B-CB767711C1AD}"/>
                </a:ext>
              </a:extLst>
            </p:cNvPr>
            <p:cNvSpPr/>
            <p:nvPr/>
          </p:nvSpPr>
          <p:spPr bwMode="auto">
            <a:xfrm>
              <a:off x="9473602" y="5456304"/>
              <a:ext cx="2525986" cy="897353"/>
            </a:xfrm>
            <a:prstGeom prst="rect">
              <a:avLst/>
            </a:prstGeom>
            <a:solidFill>
              <a:srgbClr val="0077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14102" fontAlgn="base">
                <a:spcBef>
                  <a:spcPct val="0"/>
                </a:spcBef>
                <a:spcAft>
                  <a:spcPts val="98"/>
                </a:spcAft>
              </a:pPr>
              <a:r>
                <a:rPr lang="en-US" sz="784" b="1">
                  <a:solidFill>
                    <a:schemeClr val="bg2"/>
                  </a:solidFill>
                  <a:ea typeface="Segoe UI" pitchFamily="34" charset="0"/>
                  <a:cs typeface="Segoe UI" pitchFamily="34" charset="0"/>
                </a:rPr>
                <a:t>Power Automate</a:t>
              </a:r>
            </a:p>
            <a:p>
              <a:pPr defTabSz="914102" fontAlgn="base">
                <a:spcBef>
                  <a:spcPct val="0"/>
                </a:spcBef>
                <a:spcAft>
                  <a:spcPts val="98"/>
                </a:spcAft>
              </a:pPr>
              <a:r>
                <a:rPr lang="en-US" sz="784">
                  <a:solidFill>
                    <a:schemeClr val="bg2"/>
                  </a:solidFill>
                  <a:ea typeface="Segoe UI" pitchFamily="34" charset="0"/>
                  <a:cs typeface="Segoe UI" pitchFamily="34" charset="0"/>
                </a:rPr>
                <a:t>R0 G119 B255</a:t>
              </a:r>
            </a:p>
          </p:txBody>
        </p:sp>
      </p:grpSp>
    </p:spTree>
    <p:extLst>
      <p:ext uri="{BB962C8B-B14F-4D97-AF65-F5344CB8AC3E}">
        <p14:creationId xmlns:p14="http://schemas.microsoft.com/office/powerpoint/2010/main" val="272460498"/>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 id="2147485274" r:id="rId12"/>
    <p:sldLayoutId id="2147485275" r:id="rId13"/>
    <p:sldLayoutId id="2147485276" r:id="rId14"/>
    <p:sldLayoutId id="2147485277" r:id="rId15"/>
    <p:sldLayoutId id="2147485278" r:id="rId16"/>
    <p:sldLayoutId id="2147485279" r:id="rId17"/>
    <p:sldLayoutId id="2147485280" r:id="rId18"/>
    <p:sldLayoutId id="2147485281" r:id="rId19"/>
    <p:sldLayoutId id="2147485282" r:id="rId20"/>
    <p:sldLayoutId id="2147485283" r:id="rId21"/>
    <p:sldLayoutId id="2147485284" r:id="rId22"/>
    <p:sldLayoutId id="2147485285" r:id="rId23"/>
    <p:sldLayoutId id="2147485286" r:id="rId24"/>
    <p:sldLayoutId id="2147485287" r:id="rId25"/>
    <p:sldLayoutId id="2147485288" r:id="rId26"/>
    <p:sldLayoutId id="2147485289" r:id="rId27"/>
    <p:sldLayoutId id="2147485290" r:id="rId28"/>
    <p:sldLayoutId id="2147485291" r:id="rId29"/>
    <p:sldLayoutId id="2147485292" r:id="rId30"/>
    <p:sldLayoutId id="2147485293" r:id="rId31"/>
    <p:sldLayoutId id="2147485294" r:id="rId32"/>
    <p:sldLayoutId id="2147485295" r:id="rId33"/>
    <p:sldLayoutId id="2147485296" r:id="rId34"/>
  </p:sldLayoutIdLst>
  <p:transition>
    <p:fade/>
  </p:transition>
  <p:hf sldNum="0" hdr="0" dt="0"/>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rgbClr val="742774"/>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5140"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5/13/2020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7603728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1EF4B-FE39-4CDF-B55F-17EF52268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CB212-7441-4D89-99D1-02E3FCCFB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9E91-FB5F-4AB7-93DE-08B11EDC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ABF5-5CFF-4C45-A92C-A6D3AD04E695}" type="datetimeFigureOut">
              <a:rPr lang="en-US" smtClean="0"/>
              <a:t>5/13/2020</a:t>
            </a:fld>
            <a:endParaRPr lang="en-US"/>
          </a:p>
        </p:txBody>
      </p:sp>
      <p:sp>
        <p:nvSpPr>
          <p:cNvPr id="5" name="Footer Placeholder 4">
            <a:extLst>
              <a:ext uri="{FF2B5EF4-FFF2-40B4-BE49-F238E27FC236}">
                <a16:creationId xmlns:a16="http://schemas.microsoft.com/office/drawing/2014/main" id="{ECAF8008-F1E2-491C-9F24-173D5EDA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C1EC8-F707-492A-8422-02B1F151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4DA3C-1F27-46FE-901A-E4EF1ACD0ED2}" type="slidenum">
              <a:rPr lang="en-US" smtClean="0"/>
              <a:t>‹#›</a:t>
            </a:fld>
            <a:endParaRPr lang="en-US"/>
          </a:p>
        </p:txBody>
      </p:sp>
    </p:spTree>
    <p:extLst>
      <p:ext uri="{BB962C8B-B14F-4D97-AF65-F5344CB8AC3E}">
        <p14:creationId xmlns:p14="http://schemas.microsoft.com/office/powerpoint/2010/main" val="1116984020"/>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121" r:id="rId8"/>
    <p:sldLayoutId id="2147485122" r:id="rId9"/>
    <p:sldLayoutId id="2147485123" r:id="rId10"/>
    <p:sldLayoutId id="21474851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647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5138" r:id="rId19"/>
    <p:sldLayoutId id="2147485139"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116801000"/>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 id="2147485103" r:id="rId13"/>
    <p:sldLayoutId id="2147485104" r:id="rId14"/>
    <p:sldLayoutId id="2147485105" r:id="rId15"/>
    <p:sldLayoutId id="2147485106" r:id="rId16"/>
    <p:sldLayoutId id="2147485107" r:id="rId17"/>
    <p:sldLayoutId id="2147485108" r:id="rId18"/>
    <p:sldLayoutId id="2147485109" r:id="rId19"/>
    <p:sldLayoutId id="2147485110" r:id="rId20"/>
    <p:sldLayoutId id="2147485111" r:id="rId21"/>
    <p:sldLayoutId id="2147485112" r:id="rId22"/>
    <p:sldLayoutId id="2147485113" r:id="rId23"/>
    <p:sldLayoutId id="2147485114" r:id="rId24"/>
    <p:sldLayoutId id="2147485115" r:id="rId25"/>
    <p:sldLayoutId id="2147485116" r:id="rId26"/>
    <p:sldLayoutId id="2147485118" r:id="rId27"/>
    <p:sldLayoutId id="2147485119" r:id="rId28"/>
    <p:sldLayoutId id="2147485120"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286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400800"/>
            <a:ext cx="12191999" cy="457200"/>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14300"/>
            <a:ext cx="9372600"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userDrawn="1"/>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1"/>
          <a:stretch>
            <a:fillRect/>
          </a:stretch>
        </p:blipFill>
        <p:spPr>
          <a:xfrm>
            <a:off x="51756" y="6406989"/>
            <a:ext cx="1889185" cy="430695"/>
          </a:xfrm>
          <a:prstGeom prst="rect">
            <a:avLst/>
          </a:prstGeom>
        </p:spPr>
      </p:pic>
    </p:spTree>
    <p:extLst>
      <p:ext uri="{BB962C8B-B14F-4D97-AF65-F5344CB8AC3E}">
        <p14:creationId xmlns:p14="http://schemas.microsoft.com/office/powerpoint/2010/main" val="113300152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986" r:id="rId6"/>
    <p:sldLayoutId id="2147484403" r:id="rId7"/>
    <p:sldLayoutId id="2147484989" r:id="rId8"/>
    <p:sldLayoutId id="2147485077" r:id="rId9"/>
  </p:sldLayoutIdLst>
  <p:hf sldNum="0" hdr="0" ftr="0" dt="0"/>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04.png"/></Relationships>
</file>

<file path=ppt/slides/_rels/slide10.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8.xml"/><Relationship Id="rId1" Type="http://schemas.openxmlformats.org/officeDocument/2006/relationships/slideLayout" Target="../slideLayouts/slideLayout327.xml"/><Relationship Id="rId6" Type="http://schemas.openxmlformats.org/officeDocument/2006/relationships/image" Target="../media/image146.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8.xml"/></Relationships>
</file>

<file path=ppt/slides/_rels/slide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3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8.xml"/></Relationships>
</file>

<file path=ppt/slides/_rels/slide14.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notesSlide" Target="../notesSlides/notesSlide12.xml"/><Relationship Id="rId1" Type="http://schemas.openxmlformats.org/officeDocument/2006/relationships/slideLayout" Target="../slideLayouts/slideLayout389.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png"/></Relationships>
</file>

<file path=ppt/slides/_rels/slide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xml"/><Relationship Id="rId1" Type="http://schemas.openxmlformats.org/officeDocument/2006/relationships/slideLayout" Target="../slideLayouts/slideLayout308.xml"/><Relationship Id="rId4" Type="http://schemas.openxmlformats.org/officeDocument/2006/relationships/image" Target="../media/image158.png"/></Relationships>
</file>

<file path=ppt/slides/_rels/slide16.xml.rels><?xml version="1.0" encoding="UTF-8" standalone="yes"?>
<Relationships xmlns="http://schemas.openxmlformats.org/package/2006/relationships"><Relationship Id="rId8" Type="http://schemas.openxmlformats.org/officeDocument/2006/relationships/hyperlink" Target="https://powerapps.microsoft.com/en-us/blog/emergency-response-solution-a-microsoft-power-platform-solution-for-healthcare-emergency-response/" TargetMode="External"/><Relationship Id="rId13" Type="http://schemas.openxmlformats.org/officeDocument/2006/relationships/image" Target="../media/image163.png"/><Relationship Id="rId3" Type="http://schemas.openxmlformats.org/officeDocument/2006/relationships/hyperlink" Target="https://techcommunity.microsoft.com/t5/microsoft-teams-blog/coordinate-crisis-communications-using-microsoft-teams-power/ba-p/1216715" TargetMode="External"/><Relationship Id="rId7" Type="http://schemas.openxmlformats.org/officeDocument/2006/relationships/hyperlink" Target="https://www.youtube.com/watch?v=H1u6SYt3UsQ&amp;feature=youtu.be" TargetMode="External"/><Relationship Id="rId12" Type="http://schemas.openxmlformats.org/officeDocument/2006/relationships/image" Target="../media/image162.png"/><Relationship Id="rId17" Type="http://schemas.openxmlformats.org/officeDocument/2006/relationships/image" Target="../media/image166.png"/><Relationship Id="rId2" Type="http://schemas.openxmlformats.org/officeDocument/2006/relationships/hyperlink" Target="https://powerapps.microsoft.com/en-us/blog/crisis-communication-a-power-platform-template/" TargetMode="External"/><Relationship Id="rId16" Type="http://schemas.openxmlformats.org/officeDocument/2006/relationships/hyperlink" Target="https://aka.ms/EmergencyResponseGallery" TargetMode="External"/><Relationship Id="rId1" Type="http://schemas.openxmlformats.org/officeDocument/2006/relationships/slideLayout" Target="../slideLayouts/slideLayout408.xml"/><Relationship Id="rId6" Type="http://schemas.openxmlformats.org/officeDocument/2006/relationships/hyperlink" Target="https://powervirtualagents.microsoft.com/en-us/blog/building-a-crisis-faq-bot-using-power-virtual-agents/" TargetMode="External"/><Relationship Id="rId11" Type="http://schemas.openxmlformats.org/officeDocument/2006/relationships/image" Target="../media/image161.png"/><Relationship Id="rId5" Type="http://schemas.openxmlformats.org/officeDocument/2006/relationships/hyperlink" Target="https://www.youtube.com/watch?v=-1g44wNiuWI&amp;feature=youtu.be" TargetMode="External"/><Relationship Id="rId15" Type="http://schemas.openxmlformats.org/officeDocument/2006/relationships/image" Target="../media/image165.jpeg"/><Relationship Id="rId10" Type="http://schemas.openxmlformats.org/officeDocument/2006/relationships/image" Target="../media/image160.jpeg"/><Relationship Id="rId4" Type="http://schemas.openxmlformats.org/officeDocument/2006/relationships/hyperlink" Target="https://www.youtube.com/watch?v=Dg-i3F9G01I&amp;feature=youtu.be" TargetMode="External"/><Relationship Id="rId9" Type="http://schemas.openxmlformats.org/officeDocument/2006/relationships/image" Target="../media/image159.png"/><Relationship Id="rId14" Type="http://schemas.openxmlformats.org/officeDocument/2006/relationships/image" Target="../media/image16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18" Type="http://schemas.openxmlformats.org/officeDocument/2006/relationships/image" Target="../media/image126.jpeg"/><Relationship Id="rId3" Type="http://schemas.openxmlformats.org/officeDocument/2006/relationships/slideLayout" Target="../slideLayouts/slideLayout327.xml"/><Relationship Id="rId7" Type="http://schemas.openxmlformats.org/officeDocument/2006/relationships/image" Target="../media/image115.jpeg"/><Relationship Id="rId12" Type="http://schemas.openxmlformats.org/officeDocument/2006/relationships/image" Target="../media/image120.jpeg"/><Relationship Id="rId17" Type="http://schemas.openxmlformats.org/officeDocument/2006/relationships/image" Target="../media/image125.jpeg"/><Relationship Id="rId2" Type="http://schemas.openxmlformats.org/officeDocument/2006/relationships/video" Target="../media/media1.mp4"/><Relationship Id="rId16" Type="http://schemas.openxmlformats.org/officeDocument/2006/relationships/image" Target="../media/image124.jpeg"/><Relationship Id="rId20" Type="http://schemas.openxmlformats.org/officeDocument/2006/relationships/image" Target="../media/image128.jpeg"/><Relationship Id="rId1" Type="http://schemas.microsoft.com/office/2007/relationships/media" Target="../media/media1.mp4"/><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png"/><Relationship Id="rId15" Type="http://schemas.openxmlformats.org/officeDocument/2006/relationships/image" Target="../media/image123.jpeg"/><Relationship Id="rId10" Type="http://schemas.openxmlformats.org/officeDocument/2006/relationships/image" Target="../media/image118.jpeg"/><Relationship Id="rId19" Type="http://schemas.openxmlformats.org/officeDocument/2006/relationships/image" Target="../media/image127.png"/><Relationship Id="rId4" Type="http://schemas.openxmlformats.org/officeDocument/2006/relationships/notesSlide" Target="../notesSlides/notesSlide15.xml"/><Relationship Id="rId9" Type="http://schemas.openxmlformats.org/officeDocument/2006/relationships/image" Target="../media/image117.jpeg"/><Relationship Id="rId14" Type="http://schemas.openxmlformats.org/officeDocument/2006/relationships/image" Target="../media/image1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xml"/><Relationship Id="rId1" Type="http://schemas.openxmlformats.org/officeDocument/2006/relationships/slideLayout" Target="../slideLayouts/slideLayout276.xml"/><Relationship Id="rId5" Type="http://schemas.openxmlformats.org/officeDocument/2006/relationships/image" Target="../media/image170.png"/><Relationship Id="rId4" Type="http://schemas.openxmlformats.org/officeDocument/2006/relationships/image" Target="../media/image169.png"/></Relationships>
</file>

<file path=ppt/slides/_rels/slide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OPPToolkit" TargetMode="External"/><Relationship Id="rId2" Type="http://schemas.openxmlformats.org/officeDocument/2006/relationships/image" Target="../media/image17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ka.ms/CoffeeintheCloud" TargetMode="External"/><Relationship Id="rId2" Type="http://schemas.openxmlformats.org/officeDocument/2006/relationships/image" Target="../media/image182.png"/><Relationship Id="rId1" Type="http://schemas.openxmlformats.org/officeDocument/2006/relationships/slideLayout" Target="../slideLayouts/slideLayout235.xml"/><Relationship Id="rId5" Type="http://schemas.openxmlformats.org/officeDocument/2006/relationships/image" Target="../media/image183.png"/><Relationship Id="rId4" Type="http://schemas.openxmlformats.org/officeDocument/2006/relationships/hyperlink" Target="https://aka.ms/TeamsLiveTrain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ka.ms/M365LP" TargetMode="External"/><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185.png"/><Relationship Id="rId4" Type="http://schemas.openxmlformats.org/officeDocument/2006/relationships/image" Target="../media/image184.png"/></Relationships>
</file>

<file path=ppt/slides/_rels/slide2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xml"/><Relationship Id="rId1" Type="http://schemas.openxmlformats.org/officeDocument/2006/relationships/slideLayout" Target="../slideLayouts/slideLayout55.xml"/><Relationship Id="rId5" Type="http://schemas.openxmlformats.org/officeDocument/2006/relationships/image" Target="../media/image189.png"/><Relationship Id="rId4" Type="http://schemas.openxmlformats.org/officeDocument/2006/relationships/image" Target="../media/image188.gif"/></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0.jpeg"/><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aka.ms/Covid19Info" TargetMode="Externa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18" Type="http://schemas.openxmlformats.org/officeDocument/2006/relationships/image" Target="../media/image126.jpeg"/><Relationship Id="rId3" Type="http://schemas.openxmlformats.org/officeDocument/2006/relationships/slideLayout" Target="../slideLayouts/slideLayout327.xml"/><Relationship Id="rId21" Type="http://schemas.openxmlformats.org/officeDocument/2006/relationships/image" Target="../media/image129.jpeg"/><Relationship Id="rId7" Type="http://schemas.openxmlformats.org/officeDocument/2006/relationships/image" Target="../media/image115.jpeg"/><Relationship Id="rId12" Type="http://schemas.openxmlformats.org/officeDocument/2006/relationships/image" Target="../media/image120.jpeg"/><Relationship Id="rId17" Type="http://schemas.openxmlformats.org/officeDocument/2006/relationships/image" Target="../media/image125.jpeg"/><Relationship Id="rId2" Type="http://schemas.openxmlformats.org/officeDocument/2006/relationships/video" Target="../media/media1.mp4"/><Relationship Id="rId16" Type="http://schemas.openxmlformats.org/officeDocument/2006/relationships/image" Target="../media/image124.jpeg"/><Relationship Id="rId20" Type="http://schemas.openxmlformats.org/officeDocument/2006/relationships/image" Target="../media/image128.jpeg"/><Relationship Id="rId1" Type="http://schemas.microsoft.com/office/2007/relationships/media" Target="../media/media1.mp4"/><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png"/><Relationship Id="rId15" Type="http://schemas.openxmlformats.org/officeDocument/2006/relationships/image" Target="../media/image123.jpeg"/><Relationship Id="rId23" Type="http://schemas.openxmlformats.org/officeDocument/2006/relationships/image" Target="../media/image131.jpeg"/><Relationship Id="rId10" Type="http://schemas.openxmlformats.org/officeDocument/2006/relationships/image" Target="../media/image118.jpeg"/><Relationship Id="rId19" Type="http://schemas.openxmlformats.org/officeDocument/2006/relationships/image" Target="../media/image127.png"/><Relationship Id="rId4" Type="http://schemas.openxmlformats.org/officeDocument/2006/relationships/notesSlide" Target="../notesSlides/notesSlide4.xml"/><Relationship Id="rId9" Type="http://schemas.openxmlformats.org/officeDocument/2006/relationships/image" Target="../media/image117.jpeg"/><Relationship Id="rId14" Type="http://schemas.openxmlformats.org/officeDocument/2006/relationships/image" Target="../media/image122.jpeg"/><Relationship Id="rId22" Type="http://schemas.openxmlformats.org/officeDocument/2006/relationships/image" Target="../media/image130.jpeg"/></Relationships>
</file>

<file path=ppt/slides/_rels/slide7.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jpeg"/><Relationship Id="rId18" Type="http://schemas.openxmlformats.org/officeDocument/2006/relationships/image" Target="../media/image127.png"/><Relationship Id="rId3" Type="http://schemas.openxmlformats.org/officeDocument/2006/relationships/slideLayout" Target="../slideLayouts/slideLayout327.xml"/><Relationship Id="rId7" Type="http://schemas.openxmlformats.org/officeDocument/2006/relationships/image" Target="../media/image133.jpeg"/><Relationship Id="rId12" Type="http://schemas.openxmlformats.org/officeDocument/2006/relationships/image" Target="../media/image138.jpeg"/><Relationship Id="rId17" Type="http://schemas.openxmlformats.org/officeDocument/2006/relationships/image" Target="../media/image142.jpeg"/><Relationship Id="rId2" Type="http://schemas.openxmlformats.org/officeDocument/2006/relationships/video" Target="../media/media1.mp4"/><Relationship Id="rId16" Type="http://schemas.openxmlformats.org/officeDocument/2006/relationships/image" Target="../media/image141.jpeg"/><Relationship Id="rId1" Type="http://schemas.microsoft.com/office/2007/relationships/media" Target="../media/media1.mp4"/><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29.jpeg"/><Relationship Id="rId15" Type="http://schemas.openxmlformats.org/officeDocument/2006/relationships/image" Target="../media/image140.jpeg"/><Relationship Id="rId10" Type="http://schemas.openxmlformats.org/officeDocument/2006/relationships/image" Target="../media/image136.jpeg"/><Relationship Id="rId19" Type="http://schemas.openxmlformats.org/officeDocument/2006/relationships/image" Target="../media/image131.jpeg"/><Relationship Id="rId4" Type="http://schemas.openxmlformats.org/officeDocument/2006/relationships/notesSlide" Target="../notesSlides/notesSlide5.xml"/><Relationship Id="rId9" Type="http://schemas.openxmlformats.org/officeDocument/2006/relationships/image" Target="../media/image135.jpeg"/><Relationship Id="rId14" Type="http://schemas.openxmlformats.org/officeDocument/2006/relationships/image" Target="../media/image13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May 2020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13432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20757A4D-63C6-40D4-8927-D5CD93E3E993}"/>
              </a:ext>
            </a:extLst>
          </p:cNvPr>
          <p:cNvSpPr>
            <a:spLocks noGrp="1"/>
          </p:cNvSpPr>
          <p:nvPr>
            <p:ph type="title" idx="4294967295"/>
          </p:nvPr>
        </p:nvSpPr>
        <p:spPr>
          <a:xfrm>
            <a:off x="422082" y="2767281"/>
            <a:ext cx="330180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Remote everything</a:t>
            </a:r>
          </a:p>
        </p:txBody>
      </p:sp>
      <p:grpSp>
        <p:nvGrpSpPr>
          <p:cNvPr id="45" name="Group 44" descr="Illustration for contactless shopping.  Person in high visibility vest delivering a crate of goods.">
            <a:extLst>
              <a:ext uri="{FF2B5EF4-FFF2-40B4-BE49-F238E27FC236}">
                <a16:creationId xmlns:a16="http://schemas.microsoft.com/office/drawing/2014/main" id="{1CB73F19-B105-49BB-A2C8-51A53DF4BFFA}"/>
              </a:ext>
            </a:extLst>
          </p:cNvPr>
          <p:cNvGrpSpPr/>
          <p:nvPr/>
        </p:nvGrpSpPr>
        <p:grpSpPr>
          <a:xfrm>
            <a:off x="4044152" y="1079930"/>
            <a:ext cx="1823192" cy="2161192"/>
            <a:chOff x="4044152" y="1079930"/>
            <a:chExt cx="1823192" cy="2161192"/>
          </a:xfrm>
        </p:grpSpPr>
        <p:pic>
          <p:nvPicPr>
            <p:cNvPr id="28" name="Picture 27" descr="A picture containing car, luggage, truck, suitcase&#10;&#10;Description automatically generated">
              <a:extLst>
                <a:ext uri="{FF2B5EF4-FFF2-40B4-BE49-F238E27FC236}">
                  <a16:creationId xmlns:a16="http://schemas.microsoft.com/office/drawing/2014/main" id="{0334EEF0-339A-46A8-8C18-EF750D324DFC}"/>
                </a:ext>
              </a:extLst>
            </p:cNvPr>
            <p:cNvPicPr>
              <a:picLocks noChangeAspect="1"/>
            </p:cNvPicPr>
            <p:nvPr/>
          </p:nvPicPr>
          <p:blipFill rotWithShape="1">
            <a:blip r:embed="rId3">
              <a:extLst>
                <a:ext uri="{28A0092B-C50C-407E-A947-70E740481C1C}">
                  <a14:useLocalDpi xmlns:a14="http://schemas.microsoft.com/office/drawing/2010/main" val="0"/>
                </a:ext>
              </a:extLst>
            </a:blip>
            <a:srcRect l="26504" t="40243" r="33700" b="12765"/>
            <a:stretch/>
          </p:blipFill>
          <p:spPr>
            <a:xfrm>
              <a:off x="4067638" y="1079930"/>
              <a:ext cx="1799706" cy="1416753"/>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2" name="TextBox 1">
              <a:extLst>
                <a:ext uri="{FF2B5EF4-FFF2-40B4-BE49-F238E27FC236}">
                  <a16:creationId xmlns:a16="http://schemas.microsoft.com/office/drawing/2014/main" id="{469C90B0-AEBF-486C-BB91-7C3BB41BEEF6}"/>
                </a:ext>
              </a:extLst>
            </p:cNvPr>
            <p:cNvSpPr txBox="1"/>
            <p:nvPr/>
          </p:nvSpPr>
          <p:spPr>
            <a:xfrm>
              <a:off x="4044152" y="2687124"/>
              <a:ext cx="119423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Contactless</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shopping</a:t>
              </a:r>
            </a:p>
          </p:txBody>
        </p:sp>
      </p:grpSp>
      <p:grpSp>
        <p:nvGrpSpPr>
          <p:cNvPr id="46" name="Group 45" descr="Person making an online purchase on mobile phone, credit card in the other hand, lying on a sofa or bed.">
            <a:extLst>
              <a:ext uri="{FF2B5EF4-FFF2-40B4-BE49-F238E27FC236}">
                <a16:creationId xmlns:a16="http://schemas.microsoft.com/office/drawing/2014/main" id="{2912E6B2-6996-4130-AF5C-D1BB0D768B82}"/>
              </a:ext>
            </a:extLst>
          </p:cNvPr>
          <p:cNvGrpSpPr/>
          <p:nvPr/>
        </p:nvGrpSpPr>
        <p:grpSpPr>
          <a:xfrm>
            <a:off x="5981652" y="1079930"/>
            <a:ext cx="1799707" cy="2161192"/>
            <a:chOff x="5981652" y="1079930"/>
            <a:chExt cx="1799707" cy="2161192"/>
          </a:xfrm>
        </p:grpSpPr>
        <p:pic>
          <p:nvPicPr>
            <p:cNvPr id="32" name="Picture 31" descr="A hand holding a cell phone&#10;&#10;Description automatically generated">
              <a:extLst>
                <a:ext uri="{FF2B5EF4-FFF2-40B4-BE49-F238E27FC236}">
                  <a16:creationId xmlns:a16="http://schemas.microsoft.com/office/drawing/2014/main" id="{DF41B99D-6726-4766-8C27-89C9F51B8B08}"/>
                </a:ext>
              </a:extLst>
            </p:cNvPr>
            <p:cNvPicPr>
              <a:picLocks noChangeAspect="1"/>
            </p:cNvPicPr>
            <p:nvPr/>
          </p:nvPicPr>
          <p:blipFill rotWithShape="1">
            <a:blip r:embed="rId4">
              <a:extLst>
                <a:ext uri="{28A0092B-C50C-407E-A947-70E740481C1C}">
                  <a14:useLocalDpi xmlns:a14="http://schemas.microsoft.com/office/drawing/2010/main" val="0"/>
                </a:ext>
              </a:extLst>
            </a:blip>
            <a:srcRect r="15313"/>
            <a:stretch/>
          </p:blipFill>
          <p:spPr>
            <a:xfrm>
              <a:off x="5981652" y="1079930"/>
              <a:ext cx="1799707" cy="1416754"/>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11" name="TextBox 10">
              <a:extLst>
                <a:ext uri="{FF2B5EF4-FFF2-40B4-BE49-F238E27FC236}">
                  <a16:creationId xmlns:a16="http://schemas.microsoft.com/office/drawing/2014/main" id="{D6478FCF-1981-49FD-84AA-E54183C3D723}"/>
                </a:ext>
              </a:extLst>
            </p:cNvPr>
            <p:cNvSpPr txBox="1"/>
            <p:nvPr/>
          </p:nvSpPr>
          <p:spPr>
            <a:xfrm>
              <a:off x="5981652" y="2687124"/>
              <a:ext cx="81009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Remote</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selling</a:t>
              </a:r>
            </a:p>
          </p:txBody>
        </p:sp>
      </p:grpSp>
      <p:grpSp>
        <p:nvGrpSpPr>
          <p:cNvPr id="47" name="Group 46" descr="A person in car being handed a box of grocery produce through the window of the car.">
            <a:extLst>
              <a:ext uri="{FF2B5EF4-FFF2-40B4-BE49-F238E27FC236}">
                <a16:creationId xmlns:a16="http://schemas.microsoft.com/office/drawing/2014/main" id="{63CF51C4-F185-4C1F-B0A6-72CB91E9A227}"/>
              </a:ext>
            </a:extLst>
          </p:cNvPr>
          <p:cNvGrpSpPr/>
          <p:nvPr/>
        </p:nvGrpSpPr>
        <p:grpSpPr>
          <a:xfrm>
            <a:off x="7895664" y="1079929"/>
            <a:ext cx="1799709" cy="2161193"/>
            <a:chOff x="7895664" y="1079929"/>
            <a:chExt cx="1799709" cy="2161193"/>
          </a:xfrm>
        </p:grpSpPr>
        <p:pic>
          <p:nvPicPr>
            <p:cNvPr id="44" name="Picture 43" descr="A person driving a car&#10;&#10;Description automatically generated">
              <a:extLst>
                <a:ext uri="{FF2B5EF4-FFF2-40B4-BE49-F238E27FC236}">
                  <a16:creationId xmlns:a16="http://schemas.microsoft.com/office/drawing/2014/main" id="{290D52BC-40EF-4861-9C47-347F06BF04CB}"/>
                </a:ext>
              </a:extLst>
            </p:cNvPr>
            <p:cNvPicPr>
              <a:picLocks noChangeAspect="1"/>
            </p:cNvPicPr>
            <p:nvPr/>
          </p:nvPicPr>
          <p:blipFill rotWithShape="1">
            <a:blip r:embed="rId5">
              <a:extLst>
                <a:ext uri="{28A0092B-C50C-407E-A947-70E740481C1C}">
                  <a14:useLocalDpi xmlns:a14="http://schemas.microsoft.com/office/drawing/2010/main" val="0"/>
                </a:ext>
              </a:extLst>
            </a:blip>
            <a:srcRect l="49446" t="40305"/>
            <a:stretch/>
          </p:blipFill>
          <p:spPr>
            <a:xfrm>
              <a:off x="7895664" y="1079929"/>
              <a:ext cx="1799709" cy="1416754"/>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12" name="TextBox 11">
              <a:extLst>
                <a:ext uri="{FF2B5EF4-FFF2-40B4-BE49-F238E27FC236}">
                  <a16:creationId xmlns:a16="http://schemas.microsoft.com/office/drawing/2014/main" id="{C8583581-939E-4FB4-8FC3-01657CB809AA}"/>
                </a:ext>
              </a:extLst>
            </p:cNvPr>
            <p:cNvSpPr txBox="1"/>
            <p:nvPr/>
          </p:nvSpPr>
          <p:spPr>
            <a:xfrm>
              <a:off x="7895667" y="2687124"/>
              <a:ext cx="924933"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Curbside</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pickup</a:t>
              </a:r>
            </a:p>
          </p:txBody>
        </p:sp>
      </p:grpSp>
      <p:grpSp>
        <p:nvGrpSpPr>
          <p:cNvPr id="48" name="Group 47" descr="Two people in the background, showing in the foreground on the screen of a camera/phone.">
            <a:extLst>
              <a:ext uri="{FF2B5EF4-FFF2-40B4-BE49-F238E27FC236}">
                <a16:creationId xmlns:a16="http://schemas.microsoft.com/office/drawing/2014/main" id="{49FC4E7C-508C-477D-939A-6D478593CB81}"/>
              </a:ext>
            </a:extLst>
          </p:cNvPr>
          <p:cNvGrpSpPr/>
          <p:nvPr/>
        </p:nvGrpSpPr>
        <p:grpSpPr>
          <a:xfrm>
            <a:off x="9809680" y="1079930"/>
            <a:ext cx="1799707" cy="2161192"/>
            <a:chOff x="9809680" y="1079930"/>
            <a:chExt cx="1799707" cy="2161192"/>
          </a:xfrm>
        </p:grpSpPr>
        <p:pic>
          <p:nvPicPr>
            <p:cNvPr id="34" name="Picture 33" descr="A person sitting in front of a computer screen&#10;&#10;Description automatically generated">
              <a:extLst>
                <a:ext uri="{FF2B5EF4-FFF2-40B4-BE49-F238E27FC236}">
                  <a16:creationId xmlns:a16="http://schemas.microsoft.com/office/drawing/2014/main" id="{82035DCB-51A4-4D3C-A035-8E7F9CED63B7}"/>
                </a:ext>
              </a:extLst>
            </p:cNvPr>
            <p:cNvPicPr>
              <a:picLocks noChangeAspect="1"/>
            </p:cNvPicPr>
            <p:nvPr/>
          </p:nvPicPr>
          <p:blipFill rotWithShape="1">
            <a:blip r:embed="rId6">
              <a:extLst>
                <a:ext uri="{28A0092B-C50C-407E-A947-70E740481C1C}">
                  <a14:useLocalDpi xmlns:a14="http://schemas.microsoft.com/office/drawing/2010/main" val="0"/>
                </a:ext>
              </a:extLst>
            </a:blip>
            <a:srcRect l="13823" t="-723" r="22600" b="25652"/>
            <a:stretch/>
          </p:blipFill>
          <p:spPr>
            <a:xfrm>
              <a:off x="9809680" y="1079930"/>
              <a:ext cx="1799707" cy="1416752"/>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13" name="TextBox 12">
              <a:extLst>
                <a:ext uri="{FF2B5EF4-FFF2-40B4-BE49-F238E27FC236}">
                  <a16:creationId xmlns:a16="http://schemas.microsoft.com/office/drawing/2014/main" id="{4C2C2848-109E-41E1-877C-61A8127A1C82}"/>
                </a:ext>
              </a:extLst>
            </p:cNvPr>
            <p:cNvSpPr txBox="1"/>
            <p:nvPr/>
          </p:nvSpPr>
          <p:spPr>
            <a:xfrm>
              <a:off x="9809681" y="2687124"/>
              <a:ext cx="699166"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Virtual</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events</a:t>
              </a:r>
            </a:p>
          </p:txBody>
        </p:sp>
      </p:grpSp>
      <p:grpSp>
        <p:nvGrpSpPr>
          <p:cNvPr id="49" name="Group 48" descr="Child at kitchen/home table in front of PC.">
            <a:extLst>
              <a:ext uri="{FF2B5EF4-FFF2-40B4-BE49-F238E27FC236}">
                <a16:creationId xmlns:a16="http://schemas.microsoft.com/office/drawing/2014/main" id="{93796703-0CFA-4441-9E6A-6FB34AE50872}"/>
              </a:ext>
            </a:extLst>
          </p:cNvPr>
          <p:cNvGrpSpPr/>
          <p:nvPr/>
        </p:nvGrpSpPr>
        <p:grpSpPr>
          <a:xfrm>
            <a:off x="4044152" y="3796548"/>
            <a:ext cx="1823192" cy="2161192"/>
            <a:chOff x="4044152" y="3796548"/>
            <a:chExt cx="1823192" cy="2161192"/>
          </a:xfrm>
        </p:grpSpPr>
        <p:pic>
          <p:nvPicPr>
            <p:cNvPr id="36" name="Picture 35" descr="A person sitting at a table using a computer&#10;&#10;Description automatically generated">
              <a:extLst>
                <a:ext uri="{FF2B5EF4-FFF2-40B4-BE49-F238E27FC236}">
                  <a16:creationId xmlns:a16="http://schemas.microsoft.com/office/drawing/2014/main" id="{00DBD071-1C7C-415D-B1D0-8EF55ABFAAB3}"/>
                </a:ext>
              </a:extLst>
            </p:cNvPr>
            <p:cNvPicPr>
              <a:picLocks noChangeAspect="1"/>
            </p:cNvPicPr>
            <p:nvPr/>
          </p:nvPicPr>
          <p:blipFill rotWithShape="1">
            <a:blip r:embed="rId7">
              <a:extLst>
                <a:ext uri="{28A0092B-C50C-407E-A947-70E740481C1C}">
                  <a14:useLocalDpi xmlns:a14="http://schemas.microsoft.com/office/drawing/2010/main" val="0"/>
                </a:ext>
              </a:extLst>
            </a:blip>
            <a:srcRect l="5724" r="9589"/>
            <a:stretch/>
          </p:blipFill>
          <p:spPr>
            <a:xfrm>
              <a:off x="4067638" y="3796548"/>
              <a:ext cx="1799706" cy="1416753"/>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15" name="TextBox 14">
              <a:extLst>
                <a:ext uri="{FF2B5EF4-FFF2-40B4-BE49-F238E27FC236}">
                  <a16:creationId xmlns:a16="http://schemas.microsoft.com/office/drawing/2014/main" id="{8EBEA3FF-760B-476B-A70B-CB4EEE7A1247}"/>
                </a:ext>
              </a:extLst>
            </p:cNvPr>
            <p:cNvSpPr txBox="1"/>
            <p:nvPr/>
          </p:nvSpPr>
          <p:spPr>
            <a:xfrm>
              <a:off x="4044152" y="5403742"/>
              <a:ext cx="85921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Remote</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learning</a:t>
              </a:r>
            </a:p>
          </p:txBody>
        </p:sp>
      </p:grpSp>
      <p:grpSp>
        <p:nvGrpSpPr>
          <p:cNvPr id="50" name="Group 49" descr="A doctor on a table conducting a telemedicine consultations">
            <a:extLst>
              <a:ext uri="{FF2B5EF4-FFF2-40B4-BE49-F238E27FC236}">
                <a16:creationId xmlns:a16="http://schemas.microsoft.com/office/drawing/2014/main" id="{97B11093-234B-4FD5-858D-90280CE3F91B}"/>
              </a:ext>
            </a:extLst>
          </p:cNvPr>
          <p:cNvGrpSpPr/>
          <p:nvPr/>
        </p:nvGrpSpPr>
        <p:grpSpPr>
          <a:xfrm>
            <a:off x="5981652" y="3796550"/>
            <a:ext cx="1799707" cy="1884191"/>
            <a:chOff x="5981652" y="3796550"/>
            <a:chExt cx="1799707" cy="1884191"/>
          </a:xfrm>
        </p:grpSpPr>
        <p:pic>
          <p:nvPicPr>
            <p:cNvPr id="30" name="Picture 29" descr="A picture containing person, indoor, man, holding&#10;&#10;Description automatically generated">
              <a:extLst>
                <a:ext uri="{FF2B5EF4-FFF2-40B4-BE49-F238E27FC236}">
                  <a16:creationId xmlns:a16="http://schemas.microsoft.com/office/drawing/2014/main" id="{3D0DBE92-42D7-40BC-AD03-98A3B80579A0}"/>
                </a:ext>
              </a:extLst>
            </p:cNvPr>
            <p:cNvPicPr>
              <a:picLocks noChangeAspect="1"/>
            </p:cNvPicPr>
            <p:nvPr/>
          </p:nvPicPr>
          <p:blipFill rotWithShape="1">
            <a:blip r:embed="rId8">
              <a:extLst>
                <a:ext uri="{28A0092B-C50C-407E-A947-70E740481C1C}">
                  <a14:useLocalDpi xmlns:a14="http://schemas.microsoft.com/office/drawing/2010/main" val="0"/>
                </a:ext>
              </a:extLst>
            </a:blip>
            <a:srcRect l="17021" t="13526" r="17962" b="16294"/>
            <a:stretch/>
          </p:blipFill>
          <p:spPr>
            <a:xfrm>
              <a:off x="5981652" y="3796550"/>
              <a:ext cx="1799707" cy="1416752"/>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21" name="TextBox 20">
              <a:extLst>
                <a:ext uri="{FF2B5EF4-FFF2-40B4-BE49-F238E27FC236}">
                  <a16:creationId xmlns:a16="http://schemas.microsoft.com/office/drawing/2014/main" id="{CC75A269-F428-46C9-AB30-2E8651F69D41}"/>
                </a:ext>
              </a:extLst>
            </p:cNvPr>
            <p:cNvSpPr txBox="1"/>
            <p:nvPr/>
          </p:nvSpPr>
          <p:spPr>
            <a:xfrm>
              <a:off x="5981652" y="5403742"/>
              <a:ext cx="1368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Telemedicine</a:t>
              </a:r>
            </a:p>
          </p:txBody>
        </p:sp>
      </p:grpSp>
      <p:grpSp>
        <p:nvGrpSpPr>
          <p:cNvPr id="51" name="Group 50" descr="Person at a desk in front of a PC.">
            <a:extLst>
              <a:ext uri="{FF2B5EF4-FFF2-40B4-BE49-F238E27FC236}">
                <a16:creationId xmlns:a16="http://schemas.microsoft.com/office/drawing/2014/main" id="{6EAC1486-5FE5-4FC6-BE9A-8B7160B30A86}"/>
              </a:ext>
            </a:extLst>
          </p:cNvPr>
          <p:cNvGrpSpPr/>
          <p:nvPr/>
        </p:nvGrpSpPr>
        <p:grpSpPr>
          <a:xfrm>
            <a:off x="7895667" y="3796548"/>
            <a:ext cx="1799707" cy="2161192"/>
            <a:chOff x="7895667" y="3796548"/>
            <a:chExt cx="1799707" cy="2161192"/>
          </a:xfrm>
        </p:grpSpPr>
        <p:pic>
          <p:nvPicPr>
            <p:cNvPr id="40" name="Picture 39" descr="A person standing in front of a computer&#10;&#10;Description automatically generated">
              <a:extLst>
                <a:ext uri="{FF2B5EF4-FFF2-40B4-BE49-F238E27FC236}">
                  <a16:creationId xmlns:a16="http://schemas.microsoft.com/office/drawing/2014/main" id="{7F6FB864-7466-49BF-942B-9FCF68E6E398}"/>
                </a:ext>
              </a:extLst>
            </p:cNvPr>
            <p:cNvPicPr>
              <a:picLocks noChangeAspect="1"/>
            </p:cNvPicPr>
            <p:nvPr/>
          </p:nvPicPr>
          <p:blipFill rotWithShape="1">
            <a:blip r:embed="rId9">
              <a:extLst>
                <a:ext uri="{28A0092B-C50C-407E-A947-70E740481C1C}">
                  <a14:useLocalDpi xmlns:a14="http://schemas.microsoft.com/office/drawing/2010/main" val="0"/>
                </a:ext>
              </a:extLst>
            </a:blip>
            <a:srcRect r="10105"/>
            <a:stretch/>
          </p:blipFill>
          <p:spPr>
            <a:xfrm>
              <a:off x="7895667" y="3796548"/>
              <a:ext cx="1799707" cy="1416754"/>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22" name="TextBox 21">
              <a:extLst>
                <a:ext uri="{FF2B5EF4-FFF2-40B4-BE49-F238E27FC236}">
                  <a16:creationId xmlns:a16="http://schemas.microsoft.com/office/drawing/2014/main" id="{75DAEBA8-8C41-41EA-AD60-BE60FAC89BF5}"/>
                </a:ext>
              </a:extLst>
            </p:cNvPr>
            <p:cNvSpPr txBox="1"/>
            <p:nvPr/>
          </p:nvSpPr>
          <p:spPr>
            <a:xfrm>
              <a:off x="7895667" y="5403742"/>
              <a:ext cx="179970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Secure remote teamwork</a:t>
              </a:r>
            </a:p>
          </p:txBody>
        </p:sp>
      </p:grpSp>
      <p:grpSp>
        <p:nvGrpSpPr>
          <p:cNvPr id="52" name="Group 51" descr="Person on a laptop at home.">
            <a:extLst>
              <a:ext uri="{FF2B5EF4-FFF2-40B4-BE49-F238E27FC236}">
                <a16:creationId xmlns:a16="http://schemas.microsoft.com/office/drawing/2014/main" id="{9699523F-D388-45D3-B7CC-AA3D6D21D06E}"/>
              </a:ext>
            </a:extLst>
          </p:cNvPr>
          <p:cNvGrpSpPr/>
          <p:nvPr/>
        </p:nvGrpSpPr>
        <p:grpSpPr>
          <a:xfrm>
            <a:off x="9809680" y="3796547"/>
            <a:ext cx="1799708" cy="2161193"/>
            <a:chOff x="9809680" y="3796547"/>
            <a:chExt cx="1799708" cy="2161193"/>
          </a:xfrm>
        </p:grpSpPr>
        <p:pic>
          <p:nvPicPr>
            <p:cNvPr id="42" name="Picture 41" descr="A person sitting at a table in front of a window&#10;&#10;Description automatically generated">
              <a:extLst>
                <a:ext uri="{FF2B5EF4-FFF2-40B4-BE49-F238E27FC236}">
                  <a16:creationId xmlns:a16="http://schemas.microsoft.com/office/drawing/2014/main" id="{392E1A4A-5D2A-446A-B2FA-BA8C8E36E543}"/>
                </a:ext>
              </a:extLst>
            </p:cNvPr>
            <p:cNvPicPr>
              <a:picLocks noChangeAspect="1"/>
            </p:cNvPicPr>
            <p:nvPr/>
          </p:nvPicPr>
          <p:blipFill rotWithShape="1">
            <a:blip r:embed="rId10">
              <a:extLst>
                <a:ext uri="{28A0092B-C50C-407E-A947-70E740481C1C}">
                  <a14:useLocalDpi xmlns:a14="http://schemas.microsoft.com/office/drawing/2010/main" val="0"/>
                </a:ext>
              </a:extLst>
            </a:blip>
            <a:srcRect l="41247" t="24479" b="6144"/>
            <a:stretch/>
          </p:blipFill>
          <p:spPr>
            <a:xfrm>
              <a:off x="9809680" y="3796547"/>
              <a:ext cx="1799708" cy="1416755"/>
            </a:xfrm>
            <a:prstGeom prst="rect">
              <a:avLst/>
            </a:prstGeom>
            <a:gradFill>
              <a:gsLst>
                <a:gs pos="0">
                  <a:schemeClr val="bg2"/>
                </a:gs>
                <a:gs pos="47000">
                  <a:schemeClr val="bg1">
                    <a:lumMod val="95000"/>
                  </a:schemeClr>
                </a:gs>
                <a:gs pos="83000">
                  <a:schemeClr val="bg1">
                    <a:lumMod val="95000"/>
                  </a:schemeClr>
                </a:gs>
                <a:gs pos="100000">
                  <a:schemeClr val="bg1">
                    <a:lumMod val="95000"/>
                  </a:schemeClr>
                </a:gs>
              </a:gsLst>
              <a:lin ang="5400000" scaled="1"/>
            </a:gradFill>
            <a:ln w="25400">
              <a:noFill/>
            </a:ln>
            <a:effectLst>
              <a:outerShdw blurRad="88900" dist="50800" dir="2700000" algn="tl" rotWithShape="0">
                <a:prstClr val="black">
                  <a:alpha val="38000"/>
                </a:prstClr>
              </a:outerShdw>
            </a:effectLst>
          </p:spPr>
        </p:pic>
        <p:sp>
          <p:nvSpPr>
            <p:cNvPr id="23" name="TextBox 22">
              <a:extLst>
                <a:ext uri="{FF2B5EF4-FFF2-40B4-BE49-F238E27FC236}">
                  <a16:creationId xmlns:a16="http://schemas.microsoft.com/office/drawing/2014/main" id="{E61DF8C8-7CD8-4949-A73B-EC242EAEE3DD}"/>
                </a:ext>
              </a:extLst>
            </p:cNvPr>
            <p:cNvSpPr txBox="1"/>
            <p:nvPr/>
          </p:nvSpPr>
          <p:spPr>
            <a:xfrm>
              <a:off x="9809681" y="5403742"/>
              <a:ext cx="179970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Remote development</a:t>
              </a:r>
            </a:p>
          </p:txBody>
        </p:sp>
      </p:grpSp>
    </p:spTree>
    <p:extLst>
      <p:ext uri="{BB962C8B-B14F-4D97-AF65-F5344CB8AC3E}">
        <p14:creationId xmlns:p14="http://schemas.microsoft.com/office/powerpoint/2010/main" val="28670652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42" presetClass="path" presetSubtype="0" decel="100000" fill="hold" nodeType="withEffect">
                                  <p:stCondLst>
                                    <p:cond delay="0"/>
                                  </p:stCondLst>
                                  <p:childTnLst>
                                    <p:animMotion origin="layout" path="M -1.04167E-6 -7.40741E-7 L -1.04167E-6 0.03056 " pathEditMode="relative" rAng="0" ptsTypes="AA">
                                      <p:cBhvr>
                                        <p:cTn id="9" dur="500" spd="-100000" fill="hold"/>
                                        <p:tgtEl>
                                          <p:spTgt spid="45"/>
                                        </p:tgtEl>
                                        <p:attrNameLst>
                                          <p:attrName>ppt_x</p:attrName>
                                          <p:attrName>ppt_y</p:attrName>
                                        </p:attrNameLst>
                                      </p:cBhvr>
                                      <p:rCtr x="0" y="1528"/>
                                    </p:animMotion>
                                  </p:childTnLst>
                                </p:cTn>
                              </p:par>
                              <p:par>
                                <p:cTn id="10" presetID="10" presetClass="entr" presetSubtype="0" fill="hold" nodeType="withEffect">
                                  <p:stCondLst>
                                    <p:cond delay="10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42" presetClass="path" presetSubtype="0" decel="100000" fill="hold" nodeType="withEffect">
                                  <p:stCondLst>
                                    <p:cond delay="100"/>
                                  </p:stCondLst>
                                  <p:childTnLst>
                                    <p:animMotion origin="layout" path="M -1.04167E-6 -7.40741E-7 L -1.04167E-6 0.03056 " pathEditMode="relative" rAng="0" ptsTypes="AA">
                                      <p:cBhvr>
                                        <p:cTn id="14" dur="500" spd="-100000" fill="hold"/>
                                        <p:tgtEl>
                                          <p:spTgt spid="46"/>
                                        </p:tgtEl>
                                        <p:attrNameLst>
                                          <p:attrName>ppt_x</p:attrName>
                                          <p:attrName>ppt_y</p:attrName>
                                        </p:attrNameLst>
                                      </p:cBhvr>
                                      <p:rCtr x="0" y="1528"/>
                                    </p:animMotion>
                                  </p:childTnLst>
                                </p:cTn>
                              </p:par>
                              <p:par>
                                <p:cTn id="15" presetID="10" presetClass="entr" presetSubtype="0" fill="hold" nodeType="withEffect">
                                  <p:stCondLst>
                                    <p:cond delay="2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200"/>
                                  </p:stCondLst>
                                  <p:childTnLst>
                                    <p:animMotion origin="layout" path="M -1.04167E-6 -7.40741E-7 L -1.04167E-6 0.03056 " pathEditMode="relative" rAng="0" ptsTypes="AA">
                                      <p:cBhvr>
                                        <p:cTn id="19" dur="500" spd="-100000" fill="hold"/>
                                        <p:tgtEl>
                                          <p:spTgt spid="47"/>
                                        </p:tgtEl>
                                        <p:attrNameLst>
                                          <p:attrName>ppt_x</p:attrName>
                                          <p:attrName>ppt_y</p:attrName>
                                        </p:attrNameLst>
                                      </p:cBhvr>
                                      <p:rCtr x="0" y="1528"/>
                                    </p:animMotion>
                                  </p:childTnLst>
                                </p:cTn>
                              </p:par>
                              <p:par>
                                <p:cTn id="20" presetID="10" presetClass="entr" presetSubtype="0" fill="hold" nodeType="withEffect">
                                  <p:stCondLst>
                                    <p:cond delay="3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42" presetClass="path" presetSubtype="0" decel="100000" fill="hold" nodeType="withEffect">
                                  <p:stCondLst>
                                    <p:cond delay="300"/>
                                  </p:stCondLst>
                                  <p:childTnLst>
                                    <p:animMotion origin="layout" path="M -1.04167E-6 -7.40741E-7 L -1.04167E-6 0.03056 " pathEditMode="relative" rAng="0" ptsTypes="AA">
                                      <p:cBhvr>
                                        <p:cTn id="24" dur="500" spd="-100000" fill="hold"/>
                                        <p:tgtEl>
                                          <p:spTgt spid="48"/>
                                        </p:tgtEl>
                                        <p:attrNameLst>
                                          <p:attrName>ppt_x</p:attrName>
                                          <p:attrName>ppt_y</p:attrName>
                                        </p:attrNameLst>
                                      </p:cBhvr>
                                      <p:rCtr x="0" y="1528"/>
                                    </p:animMotion>
                                  </p:childTnLst>
                                </p:cTn>
                              </p:par>
                              <p:par>
                                <p:cTn id="25" presetID="10" presetClass="entr" presetSubtype="0" fill="hold" nodeType="withEffect">
                                  <p:stCondLst>
                                    <p:cond delay="1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42" presetClass="path" presetSubtype="0" decel="100000" fill="hold" nodeType="withEffect">
                                  <p:stCondLst>
                                    <p:cond delay="100"/>
                                  </p:stCondLst>
                                  <p:childTnLst>
                                    <p:animMotion origin="layout" path="M -1.04167E-6 -7.40741E-7 L -1.04167E-6 0.03056 " pathEditMode="relative" rAng="0" ptsTypes="AA">
                                      <p:cBhvr>
                                        <p:cTn id="29" dur="500" spd="-100000" fill="hold"/>
                                        <p:tgtEl>
                                          <p:spTgt spid="49"/>
                                        </p:tgtEl>
                                        <p:attrNameLst>
                                          <p:attrName>ppt_x</p:attrName>
                                          <p:attrName>ppt_y</p:attrName>
                                        </p:attrNameLst>
                                      </p:cBhvr>
                                      <p:rCtr x="0" y="1528"/>
                                    </p:animMotion>
                                  </p:childTnLst>
                                </p:cTn>
                              </p:par>
                              <p:par>
                                <p:cTn id="30" presetID="10" presetClass="entr" presetSubtype="0" fill="hold" nodeType="withEffect">
                                  <p:stCondLst>
                                    <p:cond delay="20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42" presetClass="path" presetSubtype="0" decel="100000" fill="hold" nodeType="withEffect">
                                  <p:stCondLst>
                                    <p:cond delay="200"/>
                                  </p:stCondLst>
                                  <p:childTnLst>
                                    <p:animMotion origin="layout" path="M -1.04167E-6 -7.40741E-7 L -1.04167E-6 0.03056 " pathEditMode="relative" rAng="0" ptsTypes="AA">
                                      <p:cBhvr>
                                        <p:cTn id="34" dur="500" spd="-100000" fill="hold"/>
                                        <p:tgtEl>
                                          <p:spTgt spid="50"/>
                                        </p:tgtEl>
                                        <p:attrNameLst>
                                          <p:attrName>ppt_x</p:attrName>
                                          <p:attrName>ppt_y</p:attrName>
                                        </p:attrNameLst>
                                      </p:cBhvr>
                                      <p:rCtr x="0" y="1528"/>
                                    </p:animMotion>
                                  </p:childTnLst>
                                </p:cTn>
                              </p:par>
                              <p:par>
                                <p:cTn id="35" presetID="10" presetClass="entr" presetSubtype="0" fill="hold" nodeType="withEffect">
                                  <p:stCondLst>
                                    <p:cond delay="30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42" presetClass="path" presetSubtype="0" decel="100000" fill="hold" nodeType="withEffect">
                                  <p:stCondLst>
                                    <p:cond delay="300"/>
                                  </p:stCondLst>
                                  <p:childTnLst>
                                    <p:animMotion origin="layout" path="M -1.04167E-6 -7.40741E-7 L -1.04167E-6 0.03056 " pathEditMode="relative" rAng="0" ptsTypes="AA">
                                      <p:cBhvr>
                                        <p:cTn id="39" dur="500" spd="-100000" fill="hold"/>
                                        <p:tgtEl>
                                          <p:spTgt spid="51"/>
                                        </p:tgtEl>
                                        <p:attrNameLst>
                                          <p:attrName>ppt_x</p:attrName>
                                          <p:attrName>ppt_y</p:attrName>
                                        </p:attrNameLst>
                                      </p:cBhvr>
                                      <p:rCtr x="0" y="1528"/>
                                    </p:animMotion>
                                  </p:childTnLst>
                                </p:cTn>
                              </p:par>
                              <p:par>
                                <p:cTn id="40" presetID="10" presetClass="entr" presetSubtype="0" fill="hold" nodeType="withEffect">
                                  <p:stCondLst>
                                    <p:cond delay="40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42" presetClass="path" presetSubtype="0" decel="100000" fill="hold" nodeType="withEffect">
                                  <p:stCondLst>
                                    <p:cond delay="400"/>
                                  </p:stCondLst>
                                  <p:childTnLst>
                                    <p:animMotion origin="layout" path="M -1.04167E-6 -7.40741E-7 L -1.04167E-6 0.03056 " pathEditMode="relative" rAng="0" ptsTypes="AA">
                                      <p:cBhvr>
                                        <p:cTn id="44" dur="500" spd="-100000" fill="hold"/>
                                        <p:tgtEl>
                                          <p:spTgt spid="52"/>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54B74815-9409-48A7-9A14-6880AC527B34}"/>
              </a:ext>
              <a:ext uri="{C183D7F6-B498-43B3-948B-1728B52AA6E4}">
                <adec:decorative xmlns:adec="http://schemas.microsoft.com/office/drawing/2017/decorative" val="1"/>
              </a:ext>
            </a:extLst>
          </p:cNvPr>
          <p:cNvGrpSpPr/>
          <p:nvPr/>
        </p:nvGrpSpPr>
        <p:grpSpPr>
          <a:xfrm>
            <a:off x="9598819" y="2419010"/>
            <a:ext cx="2019977" cy="2956553"/>
            <a:chOff x="584200" y="2419011"/>
            <a:chExt cx="2019977" cy="2372064"/>
          </a:xfrm>
        </p:grpSpPr>
        <p:sp>
          <p:nvSpPr>
            <p:cNvPr id="53" name="Rectangle 52">
              <a:extLst>
                <a:ext uri="{FF2B5EF4-FFF2-40B4-BE49-F238E27FC236}">
                  <a16:creationId xmlns:a16="http://schemas.microsoft.com/office/drawing/2014/main" id="{107A9CBF-04B1-4325-A472-5BB826BF767E}"/>
                </a:ext>
              </a:extLst>
            </p:cNvPr>
            <p:cNvSpPr/>
            <p:nvPr/>
          </p:nvSpPr>
          <p:spPr bwMode="auto">
            <a:xfrm>
              <a:off x="584200" y="2419011"/>
              <a:ext cx="2019977" cy="2372064"/>
            </a:xfrm>
            <a:prstGeom prst="rect">
              <a:avLst/>
            </a:prstGeom>
            <a:solidFill>
              <a:schemeClr val="tx2">
                <a:lumMod val="10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AFCA4746-E8C8-4091-8F9C-9B2D694C96E7}"/>
                </a:ext>
              </a:extLst>
            </p:cNvPr>
            <p:cNvSpPr txBox="1"/>
            <p:nvPr/>
          </p:nvSpPr>
          <p:spPr>
            <a:xfrm>
              <a:off x="584200" y="2485805"/>
              <a:ext cx="5654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05</a:t>
              </a:r>
            </a:p>
          </p:txBody>
        </p:sp>
        <p:sp>
          <p:nvSpPr>
            <p:cNvPr id="55" name="Rectangle 54">
              <a:extLst>
                <a:ext uri="{FF2B5EF4-FFF2-40B4-BE49-F238E27FC236}">
                  <a16:creationId xmlns:a16="http://schemas.microsoft.com/office/drawing/2014/main" id="{984D133D-171E-4F77-97F9-E29ED7B10BE6}"/>
                </a:ext>
              </a:extLst>
            </p:cNvPr>
            <p:cNvSpPr/>
            <p:nvPr/>
          </p:nvSpPr>
          <p:spPr bwMode="auto">
            <a:xfrm>
              <a:off x="586740" y="2820806"/>
              <a:ext cx="566928" cy="220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4" name="Group 43">
            <a:extLst>
              <a:ext uri="{FF2B5EF4-FFF2-40B4-BE49-F238E27FC236}">
                <a16:creationId xmlns:a16="http://schemas.microsoft.com/office/drawing/2014/main" id="{EC7E507E-05A5-41B1-A803-2A397B7EE47E}"/>
              </a:ext>
              <a:ext uri="{C183D7F6-B498-43B3-948B-1728B52AA6E4}">
                <adec:decorative xmlns:adec="http://schemas.microsoft.com/office/drawing/2017/decorative" val="1"/>
              </a:ext>
            </a:extLst>
          </p:cNvPr>
          <p:cNvGrpSpPr/>
          <p:nvPr/>
        </p:nvGrpSpPr>
        <p:grpSpPr>
          <a:xfrm>
            <a:off x="5094971" y="2419010"/>
            <a:ext cx="2019977" cy="2956553"/>
            <a:chOff x="584200" y="2419011"/>
            <a:chExt cx="2019977" cy="2372064"/>
          </a:xfrm>
        </p:grpSpPr>
        <p:sp>
          <p:nvSpPr>
            <p:cNvPr id="45" name="Rectangle 44">
              <a:extLst>
                <a:ext uri="{FF2B5EF4-FFF2-40B4-BE49-F238E27FC236}">
                  <a16:creationId xmlns:a16="http://schemas.microsoft.com/office/drawing/2014/main" id="{494AD4B5-8D3F-474F-A345-8547EC2239D0}"/>
                </a:ext>
              </a:extLst>
            </p:cNvPr>
            <p:cNvSpPr/>
            <p:nvPr/>
          </p:nvSpPr>
          <p:spPr bwMode="auto">
            <a:xfrm>
              <a:off x="584200" y="2419011"/>
              <a:ext cx="2019977" cy="2372064"/>
            </a:xfrm>
            <a:prstGeom prst="rect">
              <a:avLst/>
            </a:prstGeom>
            <a:solidFill>
              <a:schemeClr val="tx2">
                <a:lumMod val="10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F890E471-2082-46EB-8AE2-E89D97B22D08}"/>
                </a:ext>
              </a:extLst>
            </p:cNvPr>
            <p:cNvSpPr txBox="1"/>
            <p:nvPr/>
          </p:nvSpPr>
          <p:spPr>
            <a:xfrm>
              <a:off x="584200" y="2485805"/>
              <a:ext cx="5654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03</a:t>
              </a:r>
            </a:p>
          </p:txBody>
        </p:sp>
        <p:sp>
          <p:nvSpPr>
            <p:cNvPr id="47" name="Rectangle 46">
              <a:extLst>
                <a:ext uri="{FF2B5EF4-FFF2-40B4-BE49-F238E27FC236}">
                  <a16:creationId xmlns:a16="http://schemas.microsoft.com/office/drawing/2014/main" id="{BC41E8A6-3BA3-4D97-B7E8-2C35F05D44D8}"/>
                </a:ext>
              </a:extLst>
            </p:cNvPr>
            <p:cNvSpPr/>
            <p:nvPr/>
          </p:nvSpPr>
          <p:spPr bwMode="auto">
            <a:xfrm>
              <a:off x="586740" y="2821656"/>
              <a:ext cx="566928" cy="220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C9A820D7-4541-4CA8-884D-673CD8091B95}"/>
              </a:ext>
              <a:ext uri="{C183D7F6-B498-43B3-948B-1728B52AA6E4}">
                <adec:decorative xmlns:adec="http://schemas.microsoft.com/office/drawing/2017/decorative" val="1"/>
              </a:ext>
            </a:extLst>
          </p:cNvPr>
          <p:cNvGrpSpPr/>
          <p:nvPr/>
        </p:nvGrpSpPr>
        <p:grpSpPr>
          <a:xfrm>
            <a:off x="2845335" y="2419010"/>
            <a:ext cx="2019977" cy="2956553"/>
            <a:chOff x="584200" y="2419011"/>
            <a:chExt cx="2019977" cy="2372064"/>
          </a:xfrm>
        </p:grpSpPr>
        <p:sp>
          <p:nvSpPr>
            <p:cNvPr id="41" name="Rectangle 40">
              <a:extLst>
                <a:ext uri="{FF2B5EF4-FFF2-40B4-BE49-F238E27FC236}">
                  <a16:creationId xmlns:a16="http://schemas.microsoft.com/office/drawing/2014/main" id="{15C2D175-8F3C-4BB9-96A3-12A7A44E32DB}"/>
                </a:ext>
              </a:extLst>
            </p:cNvPr>
            <p:cNvSpPr/>
            <p:nvPr/>
          </p:nvSpPr>
          <p:spPr bwMode="auto">
            <a:xfrm>
              <a:off x="584200" y="2419011"/>
              <a:ext cx="2019977" cy="2372064"/>
            </a:xfrm>
            <a:prstGeom prst="rect">
              <a:avLst/>
            </a:prstGeom>
            <a:solidFill>
              <a:schemeClr val="tx2">
                <a:lumMod val="10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42" name="TextBox 41">
              <a:extLst>
                <a:ext uri="{FF2B5EF4-FFF2-40B4-BE49-F238E27FC236}">
                  <a16:creationId xmlns:a16="http://schemas.microsoft.com/office/drawing/2014/main" id="{A1CD4493-935A-4E30-92BE-52B5A78516B8}"/>
                </a:ext>
              </a:extLst>
            </p:cNvPr>
            <p:cNvSpPr txBox="1"/>
            <p:nvPr/>
          </p:nvSpPr>
          <p:spPr>
            <a:xfrm>
              <a:off x="584200" y="2485805"/>
              <a:ext cx="5654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02</a:t>
              </a:r>
            </a:p>
          </p:txBody>
        </p:sp>
        <p:sp>
          <p:nvSpPr>
            <p:cNvPr id="43" name="Rectangle 42">
              <a:extLst>
                <a:ext uri="{FF2B5EF4-FFF2-40B4-BE49-F238E27FC236}">
                  <a16:creationId xmlns:a16="http://schemas.microsoft.com/office/drawing/2014/main" id="{8C7043D1-9C76-4638-BD5A-8FB8EB17E9D7}"/>
                </a:ext>
              </a:extLst>
            </p:cNvPr>
            <p:cNvSpPr/>
            <p:nvPr/>
          </p:nvSpPr>
          <p:spPr bwMode="auto">
            <a:xfrm>
              <a:off x="586740" y="2821656"/>
              <a:ext cx="566928" cy="220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7" name="Title 6">
            <a:extLst>
              <a:ext uri="{FF2B5EF4-FFF2-40B4-BE49-F238E27FC236}">
                <a16:creationId xmlns:a16="http://schemas.microsoft.com/office/drawing/2014/main" id="{95559D7F-457F-4CEB-8BD0-78FCFBAF36DB}"/>
              </a:ext>
            </a:extLst>
          </p:cNvPr>
          <p:cNvSpPr>
            <a:spLocks noGrp="1"/>
          </p:cNvSpPr>
          <p:nvPr>
            <p:ph type="title"/>
          </p:nvPr>
        </p:nvSpPr>
        <p:spPr/>
        <p:txBody>
          <a:bodyPr/>
          <a:lstStyle/>
          <a:p>
            <a:r>
              <a:rPr lang="en-US"/>
              <a:t>Scenarios</a:t>
            </a:r>
          </a:p>
        </p:txBody>
      </p:sp>
      <p:sp>
        <p:nvSpPr>
          <p:cNvPr id="2" name="Rectangle 1">
            <a:extLst>
              <a:ext uri="{FF2B5EF4-FFF2-40B4-BE49-F238E27FC236}">
                <a16:creationId xmlns:a16="http://schemas.microsoft.com/office/drawing/2014/main" id="{47DA99E4-2EF3-456D-90D6-380460DB5A38}"/>
              </a:ext>
              <a:ext uri="{C183D7F6-B498-43B3-948B-1728B52AA6E4}">
                <adec:decorative xmlns:adec="http://schemas.microsoft.com/office/drawing/2017/decorative" val="1"/>
              </a:ext>
            </a:extLst>
          </p:cNvPr>
          <p:cNvSpPr/>
          <p:nvPr/>
        </p:nvSpPr>
        <p:spPr bwMode="auto">
          <a:xfrm>
            <a:off x="584200" y="2419010"/>
            <a:ext cx="2019977" cy="2956553"/>
          </a:xfrm>
          <a:prstGeom prst="rect">
            <a:avLst/>
          </a:prstGeom>
          <a:solidFill>
            <a:schemeClr val="tx2">
              <a:lumMod val="10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8EA4C5E3-ACC2-40E5-83B3-D5C4B73B0361}"/>
              </a:ext>
            </a:extLst>
          </p:cNvPr>
          <p:cNvSpPr txBox="1"/>
          <p:nvPr/>
        </p:nvSpPr>
        <p:spPr>
          <a:xfrm>
            <a:off x="584200" y="2485805"/>
            <a:ext cx="5654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01</a:t>
            </a:r>
          </a:p>
        </p:txBody>
      </p:sp>
      <p:sp>
        <p:nvSpPr>
          <p:cNvPr id="9" name="Rectangle 8">
            <a:extLst>
              <a:ext uri="{FF2B5EF4-FFF2-40B4-BE49-F238E27FC236}">
                <a16:creationId xmlns:a16="http://schemas.microsoft.com/office/drawing/2014/main" id="{DEF7EFBE-12FA-4CD5-84D7-80B1B98F08E9}"/>
              </a:ext>
              <a:ext uri="{C183D7F6-B498-43B3-948B-1728B52AA6E4}">
                <adec:decorative xmlns:adec="http://schemas.microsoft.com/office/drawing/2017/decorative" val="1"/>
              </a:ext>
            </a:extLst>
          </p:cNvPr>
          <p:cNvSpPr/>
          <p:nvPr/>
        </p:nvSpPr>
        <p:spPr bwMode="auto">
          <a:xfrm>
            <a:off x="586740" y="2921929"/>
            <a:ext cx="566928" cy="27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48" name="Group 47">
            <a:extLst>
              <a:ext uri="{FF2B5EF4-FFF2-40B4-BE49-F238E27FC236}">
                <a16:creationId xmlns:a16="http://schemas.microsoft.com/office/drawing/2014/main" id="{D2625793-CC32-4ECA-837F-6907968AA4AF}"/>
              </a:ext>
              <a:ext uri="{C183D7F6-B498-43B3-948B-1728B52AA6E4}">
                <adec:decorative xmlns:adec="http://schemas.microsoft.com/office/drawing/2017/decorative" val="1"/>
              </a:ext>
            </a:extLst>
          </p:cNvPr>
          <p:cNvGrpSpPr/>
          <p:nvPr/>
        </p:nvGrpSpPr>
        <p:grpSpPr>
          <a:xfrm>
            <a:off x="7344607" y="2419010"/>
            <a:ext cx="2019977" cy="2956553"/>
            <a:chOff x="584200" y="2419011"/>
            <a:chExt cx="2019977" cy="2372064"/>
          </a:xfrm>
        </p:grpSpPr>
        <p:sp>
          <p:nvSpPr>
            <p:cNvPr id="49" name="Rectangle 48">
              <a:extLst>
                <a:ext uri="{FF2B5EF4-FFF2-40B4-BE49-F238E27FC236}">
                  <a16:creationId xmlns:a16="http://schemas.microsoft.com/office/drawing/2014/main" id="{A7147C79-4F6D-4FA7-9839-24FEC1F76FD5}"/>
                </a:ext>
              </a:extLst>
            </p:cNvPr>
            <p:cNvSpPr/>
            <p:nvPr/>
          </p:nvSpPr>
          <p:spPr bwMode="auto">
            <a:xfrm>
              <a:off x="584200" y="2419011"/>
              <a:ext cx="2019977" cy="2372064"/>
            </a:xfrm>
            <a:prstGeom prst="rect">
              <a:avLst/>
            </a:prstGeom>
            <a:solidFill>
              <a:schemeClr val="tx2">
                <a:lumMod val="10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F3CD282E-D4FA-4CAB-9D96-C1E0327F9335}"/>
                </a:ext>
              </a:extLst>
            </p:cNvPr>
            <p:cNvSpPr txBox="1"/>
            <p:nvPr/>
          </p:nvSpPr>
          <p:spPr>
            <a:xfrm>
              <a:off x="584200" y="2485805"/>
              <a:ext cx="56547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04</a:t>
              </a:r>
            </a:p>
          </p:txBody>
        </p:sp>
        <p:sp>
          <p:nvSpPr>
            <p:cNvPr id="51" name="Rectangle 50">
              <a:extLst>
                <a:ext uri="{FF2B5EF4-FFF2-40B4-BE49-F238E27FC236}">
                  <a16:creationId xmlns:a16="http://schemas.microsoft.com/office/drawing/2014/main" id="{4DC52656-1E60-4794-9752-59059ED36A09}"/>
                </a:ext>
              </a:extLst>
            </p:cNvPr>
            <p:cNvSpPr/>
            <p:nvPr/>
          </p:nvSpPr>
          <p:spPr bwMode="auto">
            <a:xfrm>
              <a:off x="586740" y="2821656"/>
              <a:ext cx="566928" cy="220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56" name="TextBox 55">
            <a:extLst>
              <a:ext uri="{FF2B5EF4-FFF2-40B4-BE49-F238E27FC236}">
                <a16:creationId xmlns:a16="http://schemas.microsoft.com/office/drawing/2014/main" id="{E25214D9-C9FF-4A5D-8361-C9D9F47CDD72}"/>
              </a:ext>
            </a:extLst>
          </p:cNvPr>
          <p:cNvSpPr txBox="1"/>
          <p:nvPr/>
        </p:nvSpPr>
        <p:spPr>
          <a:xfrm>
            <a:off x="613820" y="3246683"/>
            <a:ext cx="199035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3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Enable people and teams to collaborate and be productive from anywhere</a:t>
            </a:r>
          </a:p>
        </p:txBody>
      </p:sp>
      <p:sp>
        <p:nvSpPr>
          <p:cNvPr id="57" name="TextBox 56">
            <a:extLst>
              <a:ext uri="{FF2B5EF4-FFF2-40B4-BE49-F238E27FC236}">
                <a16:creationId xmlns:a16="http://schemas.microsoft.com/office/drawing/2014/main" id="{424F6976-F43B-4006-BDF9-1395FD093B99}"/>
              </a:ext>
            </a:extLst>
          </p:cNvPr>
          <p:cNvSpPr txBox="1"/>
          <p:nvPr/>
        </p:nvSpPr>
        <p:spPr>
          <a:xfrm>
            <a:off x="2879937" y="3246683"/>
            <a:ext cx="1976907" cy="1200329"/>
          </a:xfrm>
          <a:prstGeom prst="rect">
            <a:avLst/>
          </a:prstGeom>
          <a:noFill/>
        </p:spPr>
        <p:txBody>
          <a:bodyPr wrap="square" anchor="t">
            <a:spAutoFit/>
          </a:bodyPr>
          <a:lstStyle>
            <a:defPPr>
              <a:defRPr lang="en-US"/>
            </a:defPPr>
            <a:lvl1pPr marR="0" lvl="0" indent="0" fontAlgn="auto">
              <a:lnSpc>
                <a:spcPts val="2500"/>
              </a:lnSpc>
              <a:spcBef>
                <a:spcPts val="0"/>
              </a:spcBef>
              <a:spcAft>
                <a:spcPts val="0"/>
              </a:spcAft>
              <a:buClrTx/>
              <a:buSzTx/>
              <a:buFontTx/>
              <a:buNone/>
              <a:tabLst/>
              <a:defRPr kumimoji="0" b="1" i="0" u="none" strike="noStrike" kern="0" cap="none" spc="-20" normalizeH="0">
                <a:ln>
                  <a:noFill/>
                </a:ln>
                <a:solidFill>
                  <a:srgbClr val="FFFFFF"/>
                </a:solidFill>
                <a:effectLst/>
                <a:uLnTx/>
                <a:uFillTx/>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30" normalizeH="0" baseline="0" noProof="0">
                <a:ln>
                  <a:noFill/>
                </a:ln>
                <a:solidFill>
                  <a:srgbClr val="000000"/>
                </a:solidFill>
                <a:effectLst/>
                <a:uLnTx/>
                <a:uFillTx/>
                <a:latin typeface="Segoe UI Semibold"/>
                <a:ea typeface="+mn-ea"/>
                <a:cs typeface="Segoe UI Semibold"/>
              </a:rPr>
              <a:t>Manage and secure access to apps, data, and devices</a:t>
            </a:r>
          </a:p>
        </p:txBody>
      </p:sp>
      <p:sp>
        <p:nvSpPr>
          <p:cNvPr id="58" name="TextBox 57">
            <a:extLst>
              <a:ext uri="{FF2B5EF4-FFF2-40B4-BE49-F238E27FC236}">
                <a16:creationId xmlns:a16="http://schemas.microsoft.com/office/drawing/2014/main" id="{DBE61E22-12C2-4717-BF4B-8C6C8FED31FA}"/>
              </a:ext>
            </a:extLst>
          </p:cNvPr>
          <p:cNvSpPr txBox="1"/>
          <p:nvPr/>
        </p:nvSpPr>
        <p:spPr>
          <a:xfrm>
            <a:off x="5094971" y="3246683"/>
            <a:ext cx="2015401" cy="923330"/>
          </a:xfrm>
          <a:prstGeom prst="rect">
            <a:avLst/>
          </a:prstGeom>
          <a:noFill/>
        </p:spPr>
        <p:txBody>
          <a:bodyPr wrap="square">
            <a:spAutoFit/>
          </a:bodyPr>
          <a:lstStyle>
            <a:defPPr>
              <a:defRPr lang="en-US"/>
            </a:defPPr>
            <a:lvl1pPr marR="0" lvl="0" indent="0" fontAlgn="auto">
              <a:lnSpc>
                <a:spcPts val="2500"/>
              </a:lnSpc>
              <a:spcBef>
                <a:spcPts val="0"/>
              </a:spcBef>
              <a:spcAft>
                <a:spcPts val="0"/>
              </a:spcAft>
              <a:buClrTx/>
              <a:buSzTx/>
              <a:buFontTx/>
              <a:buNone/>
              <a:tabLst/>
              <a:defRPr kumimoji="0" b="1" i="0" u="none" strike="noStrike" kern="0" cap="none" spc="-20" normalizeH="0">
                <a:ln>
                  <a:noFill/>
                </a:ln>
                <a:solidFill>
                  <a:srgbClr val="FFFFFF"/>
                </a:solidFill>
                <a:effectLst/>
                <a:uLnTx/>
                <a:uFillTx/>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3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Rapidly adapt your business processes</a:t>
            </a:r>
          </a:p>
        </p:txBody>
      </p:sp>
      <p:sp>
        <p:nvSpPr>
          <p:cNvPr id="59" name="TextBox 58">
            <a:extLst>
              <a:ext uri="{FF2B5EF4-FFF2-40B4-BE49-F238E27FC236}">
                <a16:creationId xmlns:a16="http://schemas.microsoft.com/office/drawing/2014/main" id="{C82D08F3-FDCE-4073-BC32-C79962C48FFB}"/>
              </a:ext>
            </a:extLst>
          </p:cNvPr>
          <p:cNvSpPr txBox="1"/>
          <p:nvPr/>
        </p:nvSpPr>
        <p:spPr>
          <a:xfrm>
            <a:off x="7347147" y="3246683"/>
            <a:ext cx="2017437" cy="1754326"/>
          </a:xfrm>
          <a:prstGeom prst="rect">
            <a:avLst/>
          </a:prstGeom>
          <a:noFill/>
        </p:spPr>
        <p:txBody>
          <a:bodyPr wrap="square">
            <a:spAutoFit/>
          </a:bodyPr>
          <a:lstStyle>
            <a:defPPr>
              <a:defRPr lang="en-US"/>
            </a:defPPr>
            <a:lvl1pPr marR="0" lvl="0" indent="0" fontAlgn="auto">
              <a:lnSpc>
                <a:spcPts val="2500"/>
              </a:lnSpc>
              <a:spcBef>
                <a:spcPts val="0"/>
              </a:spcBef>
              <a:spcAft>
                <a:spcPts val="0"/>
              </a:spcAft>
              <a:buClrTx/>
              <a:buSzTx/>
              <a:buFontTx/>
              <a:buNone/>
              <a:tabLst/>
              <a:defRPr kumimoji="0" b="1" i="0" u="none" strike="noStrike" kern="0" cap="none" spc="-20" normalizeH="0">
                <a:ln>
                  <a:noFill/>
                </a:ln>
                <a:solidFill>
                  <a:srgbClr val="FFFFFF"/>
                </a:solidFill>
                <a:effectLst/>
                <a:uLnTx/>
                <a:uFillTx/>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Sell, service, and deliver on customer expectations in a remote environment </a:t>
            </a:r>
            <a:endParaRPr kumimoji="0" lang="en-US" sz="1800" b="1" i="0" u="none" strike="noStrike" kern="0" cap="none" spc="-5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60" name="TextBox 59">
            <a:extLst>
              <a:ext uri="{FF2B5EF4-FFF2-40B4-BE49-F238E27FC236}">
                <a16:creationId xmlns:a16="http://schemas.microsoft.com/office/drawing/2014/main" id="{EE8881AB-7A39-4B73-8CA4-6487C2A1F7E5}"/>
              </a:ext>
            </a:extLst>
          </p:cNvPr>
          <p:cNvSpPr txBox="1"/>
          <p:nvPr/>
        </p:nvSpPr>
        <p:spPr>
          <a:xfrm>
            <a:off x="9615873" y="3246683"/>
            <a:ext cx="1989387" cy="923330"/>
          </a:xfrm>
          <a:prstGeom prst="rect">
            <a:avLst/>
          </a:prstGeom>
          <a:noFill/>
        </p:spPr>
        <p:txBody>
          <a:bodyPr wrap="square">
            <a:spAutoFit/>
          </a:bodyPr>
          <a:lstStyle>
            <a:defPPr>
              <a:defRPr lang="en-US"/>
            </a:defPPr>
            <a:lvl1pPr marR="0" lvl="0" indent="0" fontAlgn="auto">
              <a:lnSpc>
                <a:spcPts val="2500"/>
              </a:lnSpc>
              <a:spcBef>
                <a:spcPts val="0"/>
              </a:spcBef>
              <a:spcAft>
                <a:spcPts val="0"/>
              </a:spcAft>
              <a:buClrTx/>
              <a:buSzTx/>
              <a:buFontTx/>
              <a:buNone/>
              <a:tabLst/>
              <a:defRPr kumimoji="0" b="1" i="0" u="none" strike="noStrike" kern="0" cap="none" spc="-20" normalizeH="0">
                <a:ln>
                  <a:noFill/>
                </a:ln>
                <a:solidFill>
                  <a:srgbClr val="FFFFFF"/>
                </a:solidFill>
                <a:effectLst/>
                <a:uLnTx/>
                <a:uFillTx/>
                <a:latin typeface="Segoe UI Semibold" panose="020B0702040204020203" pitchFamily="34" charset="0"/>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3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Keep developers productive as a distributed team</a:t>
            </a:r>
          </a:p>
        </p:txBody>
      </p:sp>
    </p:spTree>
    <p:extLst>
      <p:ext uri="{BB962C8B-B14F-4D97-AF65-F5344CB8AC3E}">
        <p14:creationId xmlns:p14="http://schemas.microsoft.com/office/powerpoint/2010/main" val="2275702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04167E-6 -7.40741E-7 L -1.04167E-6 0.03056 " pathEditMode="relative" rAng="0" ptsTypes="AA">
                                      <p:cBhvr>
                                        <p:cTn id="9" dur="750" spd="-100000" fill="hold"/>
                                        <p:tgtEl>
                                          <p:spTgt spid="2"/>
                                        </p:tgtEl>
                                        <p:attrNameLst>
                                          <p:attrName>ppt_x</p:attrName>
                                          <p:attrName>ppt_y</p:attrName>
                                        </p:attrNameLst>
                                      </p:cBhvr>
                                      <p:rCtr x="0" y="1528"/>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0"/>
                                  </p:stCondLst>
                                  <p:childTnLst>
                                    <p:animMotion origin="layout" path="M -4.16667E-6 7.40741E-7 L -4.16667E-6 0.03055 " pathEditMode="relative" rAng="0" ptsTypes="AA">
                                      <p:cBhvr>
                                        <p:cTn id="14" dur="750" spd="-100000" fill="hold"/>
                                        <p:tgtEl>
                                          <p:spTgt spid="9"/>
                                        </p:tgtEl>
                                        <p:attrNameLst>
                                          <p:attrName>ppt_x</p:attrName>
                                          <p:attrName>ppt_y</p:attrName>
                                        </p:attrNameLst>
                                      </p:cBhvr>
                                      <p:rCtr x="0" y="1528"/>
                                    </p:animMotion>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0"/>
                                  </p:stCondLst>
                                  <p:childTnLst>
                                    <p:animMotion origin="layout" path="M -1.04167E-6 -7.40741E-7 L -1.04167E-6 0.03056 " pathEditMode="relative" rAng="0" ptsTypes="AA">
                                      <p:cBhvr>
                                        <p:cTn id="19" dur="750" spd="-100000" fill="hold"/>
                                        <p:tgtEl>
                                          <p:spTgt spid="8"/>
                                        </p:tgtEl>
                                        <p:attrNameLst>
                                          <p:attrName>ppt_x</p:attrName>
                                          <p:attrName>ppt_y</p:attrName>
                                        </p:attrNameLst>
                                      </p:cBhvr>
                                      <p:rCtr x="0" y="1528"/>
                                    </p:animMotion>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42" presetClass="path" presetSubtype="0" decel="100000" fill="hold" grpId="1" nodeType="withEffect">
                                  <p:stCondLst>
                                    <p:cond delay="0"/>
                                  </p:stCondLst>
                                  <p:childTnLst>
                                    <p:animMotion origin="layout" path="M -1.04167E-6 -7.40741E-7 L -1.04167E-6 0.03056 " pathEditMode="relative" rAng="0" ptsTypes="AA">
                                      <p:cBhvr>
                                        <p:cTn id="24" dur="750" spd="-100000" fill="hold"/>
                                        <p:tgtEl>
                                          <p:spTgt spid="56"/>
                                        </p:tgtEl>
                                        <p:attrNameLst>
                                          <p:attrName>ppt_x</p:attrName>
                                          <p:attrName>ppt_y</p:attrName>
                                        </p:attrNameLst>
                                      </p:cBhvr>
                                      <p:rCtr x="0" y="1528"/>
                                    </p:animMotion>
                                  </p:childTnLst>
                                </p:cTn>
                              </p:par>
                              <p:par>
                                <p:cTn id="25" presetID="10" presetClass="entr" presetSubtype="0" fill="hold" nodeType="withEffect">
                                  <p:stCondLst>
                                    <p:cond delay="25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42" presetClass="path" presetSubtype="0" decel="100000" fill="hold" nodeType="withEffect">
                                  <p:stCondLst>
                                    <p:cond delay="250"/>
                                  </p:stCondLst>
                                  <p:childTnLst>
                                    <p:animMotion origin="layout" path="M 0 0 L 0 0.03056 " pathEditMode="relative" rAng="0" ptsTypes="AA">
                                      <p:cBhvr>
                                        <p:cTn id="29" dur="750" spd="-100000" fill="hold"/>
                                        <p:tgtEl>
                                          <p:spTgt spid="40"/>
                                        </p:tgtEl>
                                        <p:attrNameLst>
                                          <p:attrName>ppt_x</p:attrName>
                                          <p:attrName>ppt_y</p:attrName>
                                        </p:attrNameLst>
                                      </p:cBhvr>
                                      <p:rCtr x="0" y="1528"/>
                                    </p:animMotion>
                                  </p:childTnLst>
                                </p:cTn>
                              </p:par>
                              <p:par>
                                <p:cTn id="30" presetID="10" presetClass="entr" presetSubtype="0" fill="hold" grpId="0" nodeType="withEffect">
                                  <p:stCondLst>
                                    <p:cond delay="25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42" presetClass="path" presetSubtype="0" decel="100000" fill="hold" grpId="1" nodeType="withEffect">
                                  <p:stCondLst>
                                    <p:cond delay="250"/>
                                  </p:stCondLst>
                                  <p:childTnLst>
                                    <p:animMotion origin="layout" path="M 2.5E-6 -3.7037E-7 L 2.5E-6 0.03056 " pathEditMode="relative" rAng="0" ptsTypes="AA">
                                      <p:cBhvr>
                                        <p:cTn id="34" dur="750" spd="-100000" fill="hold"/>
                                        <p:tgtEl>
                                          <p:spTgt spid="57"/>
                                        </p:tgtEl>
                                        <p:attrNameLst>
                                          <p:attrName>ppt_x</p:attrName>
                                          <p:attrName>ppt_y</p:attrName>
                                        </p:attrNameLst>
                                      </p:cBhvr>
                                      <p:rCtr x="0" y="1528"/>
                                    </p:animMotion>
                                  </p:childTnLst>
                                </p:cTn>
                              </p:par>
                              <p:par>
                                <p:cTn id="35" presetID="10" presetClass="entr" presetSubtype="0" fill="hold" nodeType="withEffect">
                                  <p:stCondLst>
                                    <p:cond delay="5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42" presetClass="path" presetSubtype="0" decel="100000" fill="hold" nodeType="withEffect">
                                  <p:stCondLst>
                                    <p:cond delay="500"/>
                                  </p:stCondLst>
                                  <p:childTnLst>
                                    <p:animMotion origin="layout" path="M 0 0 L 0 0.03056 " pathEditMode="relative" rAng="0" ptsTypes="AA">
                                      <p:cBhvr>
                                        <p:cTn id="39" dur="750" spd="-100000" fill="hold"/>
                                        <p:tgtEl>
                                          <p:spTgt spid="44"/>
                                        </p:tgtEl>
                                        <p:attrNameLst>
                                          <p:attrName>ppt_x</p:attrName>
                                          <p:attrName>ppt_y</p:attrName>
                                        </p:attrNameLst>
                                      </p:cBhvr>
                                      <p:rCtr x="0" y="1528"/>
                                    </p:animMotion>
                                  </p:childTnLst>
                                </p:cTn>
                              </p:par>
                              <p:par>
                                <p:cTn id="40" presetID="10" presetClass="entr" presetSubtype="0" fill="hold" grpId="0" nodeType="withEffect">
                                  <p:stCondLst>
                                    <p:cond delay="50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42" presetClass="path" presetSubtype="0" decel="100000" fill="hold" grpId="1" nodeType="withEffect">
                                  <p:stCondLst>
                                    <p:cond delay="500"/>
                                  </p:stCondLst>
                                  <p:childTnLst>
                                    <p:animMotion origin="layout" path="M -8.33333E-7 3.7037E-7 L -8.33333E-7 0.03056 " pathEditMode="relative" rAng="0" ptsTypes="AA">
                                      <p:cBhvr>
                                        <p:cTn id="44" dur="750" spd="-100000" fill="hold"/>
                                        <p:tgtEl>
                                          <p:spTgt spid="58"/>
                                        </p:tgtEl>
                                        <p:attrNameLst>
                                          <p:attrName>ppt_x</p:attrName>
                                          <p:attrName>ppt_y</p:attrName>
                                        </p:attrNameLst>
                                      </p:cBhvr>
                                      <p:rCtr x="0" y="1528"/>
                                    </p:animMotion>
                                  </p:childTnLst>
                                </p:cTn>
                              </p:par>
                              <p:par>
                                <p:cTn id="45" presetID="10" presetClass="entr" presetSubtype="0" fill="hold" nodeType="withEffect">
                                  <p:stCondLst>
                                    <p:cond delay="75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42" presetClass="path" presetSubtype="0" decel="100000" fill="hold" nodeType="withEffect">
                                  <p:stCondLst>
                                    <p:cond delay="750"/>
                                  </p:stCondLst>
                                  <p:childTnLst>
                                    <p:animMotion origin="layout" path="M 3.54167E-6 -4.44444E-6 L 3.54167E-6 0.03056 " pathEditMode="relative" rAng="0" ptsTypes="AA">
                                      <p:cBhvr>
                                        <p:cTn id="49" dur="750" spd="-100000" fill="hold"/>
                                        <p:tgtEl>
                                          <p:spTgt spid="48"/>
                                        </p:tgtEl>
                                        <p:attrNameLst>
                                          <p:attrName>ppt_x</p:attrName>
                                          <p:attrName>ppt_y</p:attrName>
                                        </p:attrNameLst>
                                      </p:cBhvr>
                                      <p:rCtr x="0" y="1528"/>
                                    </p:animMotion>
                                  </p:childTnLst>
                                </p:cTn>
                              </p:par>
                              <p:par>
                                <p:cTn id="50" presetID="10" presetClass="entr" presetSubtype="0" fill="hold" grpId="0" nodeType="withEffect">
                                  <p:stCondLst>
                                    <p:cond delay="75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42" presetClass="path" presetSubtype="0" decel="100000" fill="hold" grpId="1" nodeType="withEffect">
                                  <p:stCondLst>
                                    <p:cond delay="750"/>
                                  </p:stCondLst>
                                  <p:childTnLst>
                                    <p:animMotion origin="layout" path="M 3.54167E-6 3.7037E-7 L 3.54167E-6 0.03056 " pathEditMode="relative" rAng="0" ptsTypes="AA">
                                      <p:cBhvr>
                                        <p:cTn id="54" dur="750" spd="-100000" fill="hold"/>
                                        <p:tgtEl>
                                          <p:spTgt spid="59"/>
                                        </p:tgtEl>
                                        <p:attrNameLst>
                                          <p:attrName>ppt_x</p:attrName>
                                          <p:attrName>ppt_y</p:attrName>
                                        </p:attrNameLst>
                                      </p:cBhvr>
                                      <p:rCtr x="0" y="1528"/>
                                    </p:animMotion>
                                  </p:childTnLst>
                                </p:cTn>
                              </p:par>
                              <p:par>
                                <p:cTn id="55" presetID="10" presetClass="entr" presetSubtype="0" fill="hold" nodeType="withEffect">
                                  <p:stCondLst>
                                    <p:cond delay="100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42" presetClass="path" presetSubtype="0" decel="100000" fill="hold" nodeType="withEffect">
                                  <p:stCondLst>
                                    <p:cond delay="1000"/>
                                  </p:stCondLst>
                                  <p:childTnLst>
                                    <p:animMotion origin="layout" path="M -2.29167E-6 2.96296E-6 L -2.29167E-6 0.03055 " pathEditMode="relative" rAng="0" ptsTypes="AA">
                                      <p:cBhvr>
                                        <p:cTn id="59" dur="750" spd="-100000" fill="hold"/>
                                        <p:tgtEl>
                                          <p:spTgt spid="52"/>
                                        </p:tgtEl>
                                        <p:attrNameLst>
                                          <p:attrName>ppt_x</p:attrName>
                                          <p:attrName>ppt_y</p:attrName>
                                        </p:attrNameLst>
                                      </p:cBhvr>
                                      <p:rCtr x="0" y="1528"/>
                                    </p:animMotion>
                                  </p:childTnLst>
                                </p:cTn>
                              </p:par>
                              <p:par>
                                <p:cTn id="60" presetID="10" presetClass="entr" presetSubtype="0" fill="hold" grpId="0" nodeType="withEffect">
                                  <p:stCondLst>
                                    <p:cond delay="100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42" presetClass="path" presetSubtype="0" decel="100000" fill="hold" grpId="1" nodeType="withEffect">
                                  <p:stCondLst>
                                    <p:cond delay="1000"/>
                                  </p:stCondLst>
                                  <p:childTnLst>
                                    <p:animMotion origin="layout" path="M -2.29167E-6 -7.40741E-7 L -2.29167E-6 0.03056 " pathEditMode="relative" rAng="0" ptsTypes="AA">
                                      <p:cBhvr>
                                        <p:cTn id="64" dur="750" spd="-100000" fill="hold"/>
                                        <p:tgtEl>
                                          <p:spTgt spid="60"/>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P spid="8" grpId="1"/>
      <p:bldP spid="9" grpId="0" animBg="1"/>
      <p:bldP spid="9" grpId="1" animBg="1"/>
      <p:bldP spid="56" grpId="0"/>
      <p:bldP spid="56" grpId="1"/>
      <p:bldP spid="57" grpId="0"/>
      <p:bldP spid="57" grpId="1"/>
      <p:bldP spid="58" grpId="0"/>
      <p:bldP spid="58" grpId="1"/>
      <p:bldP spid="59" grpId="0"/>
      <p:bldP spid="59" grpId="1"/>
      <p:bldP spid="60" grpId="0"/>
      <p:bldP spid="6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t home on her laptop on the kitchen island, with a video confernce on the screen, while her two young children are across the island playing with some food.">
            <a:extLst>
              <a:ext uri="{FF2B5EF4-FFF2-40B4-BE49-F238E27FC236}">
                <a16:creationId xmlns:a16="http://schemas.microsoft.com/office/drawing/2014/main" id="{58D5C875-6361-4534-BDB4-9D0D2BCE1014}"/>
              </a:ext>
            </a:extLst>
          </p:cNvPr>
          <p:cNvPicPr>
            <a:picLocks noChangeAspect="1"/>
          </p:cNvPicPr>
          <p:nvPr/>
        </p:nvPicPr>
        <p:blipFill rotWithShape="1">
          <a:blip r:embed="rId3">
            <a:extLst>
              <a:ext uri="{28A0092B-C50C-407E-A947-70E740481C1C}">
                <a14:useLocalDpi xmlns:a14="http://schemas.microsoft.com/office/drawing/2010/main" val="0"/>
              </a:ext>
            </a:extLst>
          </a:blip>
          <a:srcRect r="4762"/>
          <a:stretch/>
        </p:blipFill>
        <p:spPr>
          <a:xfrm>
            <a:off x="0" y="1"/>
            <a:ext cx="12192000" cy="6857998"/>
          </a:xfrm>
          <a:prstGeom prst="rect">
            <a:avLst/>
          </a:prstGeom>
        </p:spPr>
      </p:pic>
      <p:sp>
        <p:nvSpPr>
          <p:cNvPr id="15" name="Rectangle 14">
            <a:extLst>
              <a:ext uri="{FF2B5EF4-FFF2-40B4-BE49-F238E27FC236}">
                <a16:creationId xmlns:a16="http://schemas.microsoft.com/office/drawing/2014/main" id="{8102E3EF-0E7F-4776-B45E-8A1D2772355C}"/>
              </a:ext>
            </a:extLst>
          </p:cNvPr>
          <p:cNvSpPr/>
          <p:nvPr/>
        </p:nvSpPr>
        <p:spPr bwMode="auto">
          <a:xfrm>
            <a:off x="546100" y="1309132"/>
            <a:ext cx="4016829" cy="4239736"/>
          </a:xfrm>
          <a:prstGeom prst="rect">
            <a:avLst/>
          </a:prstGeom>
          <a:solidFill>
            <a:srgbClr val="274B47">
              <a:lumMod val="10000"/>
              <a:alpha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0CC2AAB6-BABF-4B55-9486-494BF6C6F998}"/>
              </a:ext>
            </a:extLst>
          </p:cNvPr>
          <p:cNvSpPr txBox="1"/>
          <p:nvPr/>
        </p:nvSpPr>
        <p:spPr>
          <a:xfrm>
            <a:off x="546100" y="1452370"/>
            <a:ext cx="101070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Segoe UI"/>
                <a:ea typeface="+mn-ea"/>
                <a:cs typeface="+mn-cs"/>
              </a:rPr>
              <a:t>01</a:t>
            </a:r>
          </a:p>
        </p:txBody>
      </p:sp>
      <p:sp>
        <p:nvSpPr>
          <p:cNvPr id="17" name="Rectangle 16">
            <a:extLst>
              <a:ext uri="{FF2B5EF4-FFF2-40B4-BE49-F238E27FC236}">
                <a16:creationId xmlns:a16="http://schemas.microsoft.com/office/drawing/2014/main" id="{914A0290-5000-46DE-9291-A23BA609E162}"/>
              </a:ext>
            </a:extLst>
          </p:cNvPr>
          <p:cNvSpPr/>
          <p:nvPr/>
        </p:nvSpPr>
        <p:spPr bwMode="auto">
          <a:xfrm>
            <a:off x="550640" y="2208030"/>
            <a:ext cx="1013305" cy="81716"/>
          </a:xfrm>
          <a:prstGeom prst="rect">
            <a:avLst/>
          </a:prstGeom>
          <a:solidFill>
            <a:srgbClr val="008575"/>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 name="Title 17">
            <a:extLst>
              <a:ext uri="{FF2B5EF4-FFF2-40B4-BE49-F238E27FC236}">
                <a16:creationId xmlns:a16="http://schemas.microsoft.com/office/drawing/2014/main" id="{E93091FB-2959-49AC-B126-955FA49494F9}"/>
              </a:ext>
            </a:extLst>
          </p:cNvPr>
          <p:cNvSpPr txBox="1">
            <a:spLocks noGrp="1"/>
          </p:cNvSpPr>
          <p:nvPr>
            <p:ph type="title" idx="4294967295"/>
          </p:nvPr>
        </p:nvSpPr>
        <p:spPr>
          <a:xfrm>
            <a:off x="715158" y="2543308"/>
            <a:ext cx="3847771"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3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Enable people and teams to collaborate and be productive from anywhere</a:t>
            </a:r>
          </a:p>
        </p:txBody>
      </p:sp>
    </p:spTree>
    <p:extLst>
      <p:ext uri="{BB962C8B-B14F-4D97-AF65-F5344CB8AC3E}">
        <p14:creationId xmlns:p14="http://schemas.microsoft.com/office/powerpoint/2010/main" val="33868491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1D6B5F-5439-4803-AD3F-0F2EE67FFABA}"/>
              </a:ext>
            </a:extLst>
          </p:cNvPr>
          <p:cNvSpPr>
            <a:spLocks noGrp="1"/>
          </p:cNvSpPr>
          <p:nvPr>
            <p:ph type="title"/>
          </p:nvPr>
        </p:nvSpPr>
        <p:spPr>
          <a:xfrm>
            <a:off x="588263" y="1310271"/>
            <a:ext cx="11018520" cy="553998"/>
          </a:xfrm>
        </p:spPr>
        <p:txBody>
          <a:bodyPr/>
          <a:lstStyle/>
          <a:p>
            <a:pPr algn="ctr"/>
            <a:r>
              <a:rPr lang="en-US"/>
              <a:t>How Microsoft can help you enable remote work</a:t>
            </a:r>
          </a:p>
        </p:txBody>
      </p:sp>
      <p:sp>
        <p:nvSpPr>
          <p:cNvPr id="36" name="TextBox 35">
            <a:extLst>
              <a:ext uri="{FF2B5EF4-FFF2-40B4-BE49-F238E27FC236}">
                <a16:creationId xmlns:a16="http://schemas.microsoft.com/office/drawing/2014/main" id="{2D55EBB9-49AE-430B-949B-3A6DAD3DB3B2}"/>
              </a:ext>
            </a:extLst>
          </p:cNvPr>
          <p:cNvSpPr txBox="1"/>
          <p:nvPr/>
        </p:nvSpPr>
        <p:spPr>
          <a:xfrm>
            <a:off x="3214255" y="1996265"/>
            <a:ext cx="5763490" cy="461665"/>
          </a:xfrm>
          <a:prstGeom prst="rect">
            <a:avLst/>
          </a:prstGeom>
          <a:solidFill>
            <a:schemeClr val="bg1"/>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37373"/>
                </a:solidFill>
                <a:effectLst/>
                <a:uLnTx/>
                <a:uFillTx/>
                <a:latin typeface="Segoe UI Semibold"/>
                <a:ea typeface="+mn-ea"/>
                <a:cs typeface="+mn-cs"/>
              </a:rPr>
              <a:t>Empower people to stay productive</a:t>
            </a:r>
          </a:p>
        </p:txBody>
      </p:sp>
      <p:sp>
        <p:nvSpPr>
          <p:cNvPr id="57" name="Rectangle 56">
            <a:extLst>
              <a:ext uri="{FF2B5EF4-FFF2-40B4-BE49-F238E27FC236}">
                <a16:creationId xmlns:a16="http://schemas.microsoft.com/office/drawing/2014/main" id="{0CDF50A0-AB00-42A5-8B43-E2E4E048DA05}"/>
              </a:ext>
            </a:extLst>
          </p:cNvPr>
          <p:cNvSpPr/>
          <p:nvPr/>
        </p:nvSpPr>
        <p:spPr>
          <a:xfrm>
            <a:off x="1219200" y="4503722"/>
            <a:ext cx="3063944" cy="553998"/>
          </a:xfrm>
          <a:prstGeom prst="rect">
            <a:avLst/>
          </a:prstGeom>
          <a:ln>
            <a:noFill/>
          </a:ln>
        </p:spPr>
        <p:txBody>
          <a:bodyPr wrap="square" lIns="0" tIns="0" rIns="0" bIns="0" anchor="t">
            <a:spAutoFit/>
          </a:bodyPr>
          <a:lstStyle/>
          <a:p>
            <a:pPr marL="0" marR="0" lvl="0" indent="0" algn="ctr" defTabSz="932205" rtl="0" eaLnBrk="1" fontAlgn="auto" latinLnBrk="0" hangingPunct="1">
              <a:lnSpc>
                <a:spcPct val="100000"/>
              </a:lnSpc>
              <a:spcBef>
                <a:spcPts val="1372"/>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Enable people to meet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and collaborate from home</a:t>
            </a: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23F12485-09BD-4004-A73A-6B6639E6B46A}"/>
              </a:ext>
            </a:extLst>
          </p:cNvPr>
          <p:cNvSpPr/>
          <p:nvPr/>
        </p:nvSpPr>
        <p:spPr>
          <a:xfrm>
            <a:off x="4564028" y="4503722"/>
            <a:ext cx="3063944" cy="553998"/>
          </a:xfrm>
          <a:prstGeom prst="rect">
            <a:avLst/>
          </a:prstGeom>
          <a:ln>
            <a:noFill/>
          </a:ln>
        </p:spPr>
        <p:txBody>
          <a:bodyPr wrap="square" lIns="0" tIns="0" rIns="0" bIns="0" anchor="t">
            <a:spAutoFit/>
          </a:bodyPr>
          <a:lstStyle/>
          <a:p>
            <a:pPr marL="0" marR="0" lvl="0" indent="0" algn="ctr" defTabSz="932205" rtl="0" eaLnBrk="1" fontAlgn="auto" latinLnBrk="0" hangingPunct="1">
              <a:lnSpc>
                <a:spcPct val="100000"/>
              </a:lnSpc>
              <a:spcBef>
                <a:spcPts val="1372"/>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Engage employees with</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events &amp; communications</a:t>
            </a: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2" name="Rectangle 71">
            <a:extLst>
              <a:ext uri="{FF2B5EF4-FFF2-40B4-BE49-F238E27FC236}">
                <a16:creationId xmlns:a16="http://schemas.microsoft.com/office/drawing/2014/main" id="{E810AD0D-940E-418C-A3DB-D3AE7BBE4202}"/>
              </a:ext>
            </a:extLst>
          </p:cNvPr>
          <p:cNvSpPr/>
          <p:nvPr/>
        </p:nvSpPr>
        <p:spPr>
          <a:xfrm>
            <a:off x="7878192" y="4503722"/>
            <a:ext cx="3442400" cy="553998"/>
          </a:xfrm>
          <a:prstGeom prst="rect">
            <a:avLst/>
          </a:prstGeom>
          <a:ln>
            <a:noFill/>
          </a:ln>
        </p:spPr>
        <p:txBody>
          <a:bodyPr wrap="square" lIns="0" tIns="0" rIns="0" bIns="0" anchor="t">
            <a:spAutoFit/>
          </a:bodyPr>
          <a:lstStyle/>
          <a:p>
            <a:pPr marL="0" marR="0" lvl="0" indent="0" algn="ctr" defTabSz="932205" rtl="0" eaLnBrk="1" fontAlgn="auto" latinLnBrk="0" hangingPunct="1">
              <a:lnSpc>
                <a:spcPct val="100000"/>
              </a:lnSpc>
              <a:spcBef>
                <a:spcPts val="1372"/>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Make productivity applications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available on any device</a:t>
            </a: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6" name="Group 15">
            <a:extLst>
              <a:ext uri="{FF2B5EF4-FFF2-40B4-BE49-F238E27FC236}">
                <a16:creationId xmlns:a16="http://schemas.microsoft.com/office/drawing/2014/main" id="{EC6A2DF3-6D30-4F5C-A831-95305A94FD28}"/>
              </a:ext>
              <a:ext uri="{C183D7F6-B498-43B3-948B-1728B52AA6E4}">
                <adec:decorative xmlns:adec="http://schemas.microsoft.com/office/drawing/2017/decorative" val="1"/>
              </a:ext>
            </a:extLst>
          </p:cNvPr>
          <p:cNvGrpSpPr/>
          <p:nvPr/>
        </p:nvGrpSpPr>
        <p:grpSpPr>
          <a:xfrm>
            <a:off x="2509602" y="3575769"/>
            <a:ext cx="483140" cy="544829"/>
            <a:chOff x="1130977" y="1767321"/>
            <a:chExt cx="430670" cy="485660"/>
          </a:xfrm>
        </p:grpSpPr>
        <p:sp>
          <p:nvSpPr>
            <p:cNvPr id="42" name="Freeform: Shape 41">
              <a:extLst>
                <a:ext uri="{FF2B5EF4-FFF2-40B4-BE49-F238E27FC236}">
                  <a16:creationId xmlns:a16="http://schemas.microsoft.com/office/drawing/2014/main" id="{EC4A3776-3CD8-4E8B-BDD1-B020EAD38912}"/>
                </a:ext>
              </a:extLst>
            </p:cNvPr>
            <p:cNvSpPr/>
            <p:nvPr/>
          </p:nvSpPr>
          <p:spPr>
            <a:xfrm>
              <a:off x="1185623" y="1934874"/>
              <a:ext cx="109273" cy="109273"/>
            </a:xfrm>
            <a:custGeom>
              <a:avLst/>
              <a:gdLst>
                <a:gd name="connsiteX0" fmla="*/ 283427 w 283427"/>
                <a:gd name="connsiteY0" fmla="*/ 141714 h 283427"/>
                <a:gd name="connsiteX1" fmla="*/ 141714 w 283427"/>
                <a:gd name="connsiteY1" fmla="*/ 283427 h 283427"/>
                <a:gd name="connsiteX2" fmla="*/ 0 w 283427"/>
                <a:gd name="connsiteY2" fmla="*/ 141714 h 283427"/>
                <a:gd name="connsiteX3" fmla="*/ 141714 w 283427"/>
                <a:gd name="connsiteY3" fmla="*/ 0 h 283427"/>
                <a:gd name="connsiteX4" fmla="*/ 283427 w 283427"/>
                <a:gd name="connsiteY4" fmla="*/ 141714 h 28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27" h="283427">
                  <a:moveTo>
                    <a:pt x="283427" y="141714"/>
                  </a:moveTo>
                  <a:cubicBezTo>
                    <a:pt x="283427" y="219980"/>
                    <a:pt x="219980" y="283427"/>
                    <a:pt x="141714" y="283427"/>
                  </a:cubicBezTo>
                  <a:cubicBezTo>
                    <a:pt x="63447" y="283427"/>
                    <a:pt x="0" y="219980"/>
                    <a:pt x="0" y="141714"/>
                  </a:cubicBezTo>
                  <a:cubicBezTo>
                    <a:pt x="0" y="63447"/>
                    <a:pt x="63447" y="0"/>
                    <a:pt x="141714" y="0"/>
                  </a:cubicBezTo>
                  <a:cubicBezTo>
                    <a:pt x="219980" y="0"/>
                    <a:pt x="283427" y="63447"/>
                    <a:pt x="283427" y="141714"/>
                  </a:cubicBezTo>
                  <a:close/>
                </a:path>
              </a:pathLst>
            </a:custGeom>
            <a:solidFill>
              <a:srgbClr val="C1C1C1"/>
            </a:solidFill>
            <a:ln w="999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0F3840FD-AEBA-4DAE-BD06-D81A5627F430}"/>
                </a:ext>
              </a:extLst>
            </p:cNvPr>
            <p:cNvSpPr/>
            <p:nvPr/>
          </p:nvSpPr>
          <p:spPr>
            <a:xfrm>
              <a:off x="1276684" y="2143708"/>
              <a:ext cx="218555" cy="109273"/>
            </a:xfrm>
            <a:custGeom>
              <a:avLst/>
              <a:gdLst>
                <a:gd name="connsiteX0" fmla="*/ 566855 w 566877"/>
                <a:gd name="connsiteY0" fmla="*/ 283427 h 283427"/>
                <a:gd name="connsiteX1" fmla="*/ 566855 w 566877"/>
                <a:gd name="connsiteY1" fmla="*/ 141714 h 283427"/>
                <a:gd name="connsiteX2" fmla="*/ 538512 w 566877"/>
                <a:gd name="connsiteY2" fmla="*/ 85028 h 283427"/>
                <a:gd name="connsiteX3" fmla="*/ 399948 w 566877"/>
                <a:gd name="connsiteY3" fmla="*/ 18895 h 283427"/>
                <a:gd name="connsiteX4" fmla="*/ 283427 w 566877"/>
                <a:gd name="connsiteY4" fmla="*/ 0 h 283427"/>
                <a:gd name="connsiteX5" fmla="*/ 166907 w 566877"/>
                <a:gd name="connsiteY5" fmla="*/ 18895 h 283427"/>
                <a:gd name="connsiteX6" fmla="*/ 28343 w 566877"/>
                <a:gd name="connsiteY6" fmla="*/ 85028 h 283427"/>
                <a:gd name="connsiteX7" fmla="*/ 0 w 566877"/>
                <a:gd name="connsiteY7" fmla="*/ 141714 h 283427"/>
                <a:gd name="connsiteX8" fmla="*/ 0 w 566877"/>
                <a:gd name="connsiteY8" fmla="*/ 283427 h 28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77" h="283427">
                  <a:moveTo>
                    <a:pt x="566855" y="283427"/>
                  </a:moveTo>
                  <a:lnTo>
                    <a:pt x="566855" y="141714"/>
                  </a:lnTo>
                  <a:cubicBezTo>
                    <a:pt x="567436" y="119277"/>
                    <a:pt x="556809" y="98025"/>
                    <a:pt x="538512" y="85028"/>
                  </a:cubicBezTo>
                  <a:cubicBezTo>
                    <a:pt x="497724" y="53103"/>
                    <a:pt x="450421" y="30527"/>
                    <a:pt x="399948" y="18895"/>
                  </a:cubicBezTo>
                  <a:cubicBezTo>
                    <a:pt x="362104" y="7519"/>
                    <a:pt x="322928" y="1167"/>
                    <a:pt x="283427" y="0"/>
                  </a:cubicBezTo>
                  <a:cubicBezTo>
                    <a:pt x="243834" y="123"/>
                    <a:pt x="204510" y="6498"/>
                    <a:pt x="166907" y="18895"/>
                  </a:cubicBezTo>
                  <a:cubicBezTo>
                    <a:pt x="117150" y="32515"/>
                    <a:pt x="70225" y="54912"/>
                    <a:pt x="28343" y="85028"/>
                  </a:cubicBezTo>
                  <a:cubicBezTo>
                    <a:pt x="10578" y="98474"/>
                    <a:pt x="98" y="119435"/>
                    <a:pt x="0" y="141714"/>
                  </a:cubicBezTo>
                  <a:lnTo>
                    <a:pt x="0" y="283427"/>
                  </a:lnTo>
                  <a:close/>
                </a:path>
              </a:pathLst>
            </a:custGeom>
            <a:solidFill>
              <a:srgbClr val="C1C1C1"/>
            </a:solidFill>
            <a:ln w="999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0157EFCB-C294-4521-8078-96835C55428E}"/>
                </a:ext>
              </a:extLst>
            </p:cNvPr>
            <p:cNvSpPr/>
            <p:nvPr/>
          </p:nvSpPr>
          <p:spPr>
            <a:xfrm>
              <a:off x="1331320" y="2019865"/>
              <a:ext cx="109273" cy="109273"/>
            </a:xfrm>
            <a:custGeom>
              <a:avLst/>
              <a:gdLst>
                <a:gd name="connsiteX0" fmla="*/ 283427 w 283427"/>
                <a:gd name="connsiteY0" fmla="*/ 141714 h 283427"/>
                <a:gd name="connsiteX1" fmla="*/ 141714 w 283427"/>
                <a:gd name="connsiteY1" fmla="*/ 283427 h 283427"/>
                <a:gd name="connsiteX2" fmla="*/ 0 w 283427"/>
                <a:gd name="connsiteY2" fmla="*/ 141714 h 283427"/>
                <a:gd name="connsiteX3" fmla="*/ 141714 w 283427"/>
                <a:gd name="connsiteY3" fmla="*/ 0 h 283427"/>
                <a:gd name="connsiteX4" fmla="*/ 283427 w 283427"/>
                <a:gd name="connsiteY4" fmla="*/ 141714 h 28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27" h="283427">
                  <a:moveTo>
                    <a:pt x="283427" y="141714"/>
                  </a:moveTo>
                  <a:cubicBezTo>
                    <a:pt x="283427" y="219980"/>
                    <a:pt x="219980" y="283427"/>
                    <a:pt x="141714" y="283427"/>
                  </a:cubicBezTo>
                  <a:cubicBezTo>
                    <a:pt x="63447" y="283427"/>
                    <a:pt x="0" y="219980"/>
                    <a:pt x="0" y="141714"/>
                  </a:cubicBezTo>
                  <a:cubicBezTo>
                    <a:pt x="0" y="63447"/>
                    <a:pt x="63447" y="0"/>
                    <a:pt x="141714" y="0"/>
                  </a:cubicBezTo>
                  <a:cubicBezTo>
                    <a:pt x="219980" y="0"/>
                    <a:pt x="283427" y="63447"/>
                    <a:pt x="283427" y="141714"/>
                  </a:cubicBezTo>
                  <a:close/>
                </a:path>
              </a:pathLst>
            </a:custGeom>
            <a:solidFill>
              <a:srgbClr val="C1C1C1"/>
            </a:solidFill>
            <a:ln w="999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3EDB12B0-5C30-4EDF-B3BA-1D321F788D9E}"/>
                </a:ext>
              </a:extLst>
            </p:cNvPr>
            <p:cNvSpPr/>
            <p:nvPr/>
          </p:nvSpPr>
          <p:spPr>
            <a:xfrm>
              <a:off x="1130977" y="2058717"/>
              <a:ext cx="197915" cy="109273"/>
            </a:xfrm>
            <a:custGeom>
              <a:avLst/>
              <a:gdLst>
                <a:gd name="connsiteX0" fmla="*/ 368478 w 513341"/>
                <a:gd name="connsiteY0" fmla="*/ 255085 h 283427"/>
                <a:gd name="connsiteX1" fmla="*/ 368478 w 513341"/>
                <a:gd name="connsiteY1" fmla="*/ 255085 h 283427"/>
                <a:gd name="connsiteX2" fmla="*/ 513341 w 513341"/>
                <a:gd name="connsiteY2" fmla="*/ 182653 h 283427"/>
                <a:gd name="connsiteX3" fmla="*/ 456656 w 513341"/>
                <a:gd name="connsiteY3" fmla="*/ 44089 h 283427"/>
                <a:gd name="connsiteX4" fmla="*/ 456656 w 513341"/>
                <a:gd name="connsiteY4" fmla="*/ 37790 h 283427"/>
                <a:gd name="connsiteX5" fmla="*/ 399970 w 513341"/>
                <a:gd name="connsiteY5" fmla="*/ 18895 h 283427"/>
                <a:gd name="connsiteX6" fmla="*/ 283450 w 513341"/>
                <a:gd name="connsiteY6" fmla="*/ 0 h 283427"/>
                <a:gd name="connsiteX7" fmla="*/ 166930 w 513341"/>
                <a:gd name="connsiteY7" fmla="*/ 18895 h 283427"/>
                <a:gd name="connsiteX8" fmla="*/ 28365 w 513341"/>
                <a:gd name="connsiteY8" fmla="*/ 85028 h 283427"/>
                <a:gd name="connsiteX9" fmla="*/ 23 w 513341"/>
                <a:gd name="connsiteY9" fmla="*/ 141714 h 283427"/>
                <a:gd name="connsiteX10" fmla="*/ 23 w 513341"/>
                <a:gd name="connsiteY10" fmla="*/ 283427 h 283427"/>
                <a:gd name="connsiteX11" fmla="*/ 340136 w 513341"/>
                <a:gd name="connsiteY11" fmla="*/ 283427 h 283427"/>
                <a:gd name="connsiteX12" fmla="*/ 368478 w 513341"/>
                <a:gd name="connsiteY12" fmla="*/ 255085 h 28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3341" h="283427">
                  <a:moveTo>
                    <a:pt x="368478" y="255085"/>
                  </a:moveTo>
                  <a:lnTo>
                    <a:pt x="368478" y="255085"/>
                  </a:lnTo>
                  <a:cubicBezTo>
                    <a:pt x="412691" y="223531"/>
                    <a:pt x="461570" y="199092"/>
                    <a:pt x="513341" y="182653"/>
                  </a:cubicBezTo>
                  <a:cubicBezTo>
                    <a:pt x="477533" y="145340"/>
                    <a:pt x="457267" y="95800"/>
                    <a:pt x="456656" y="44089"/>
                  </a:cubicBezTo>
                  <a:lnTo>
                    <a:pt x="456656" y="37790"/>
                  </a:lnTo>
                  <a:cubicBezTo>
                    <a:pt x="438260" y="30083"/>
                    <a:pt x="419311" y="23767"/>
                    <a:pt x="399970" y="18895"/>
                  </a:cubicBezTo>
                  <a:cubicBezTo>
                    <a:pt x="362126" y="7519"/>
                    <a:pt x="322950" y="1165"/>
                    <a:pt x="283450" y="0"/>
                  </a:cubicBezTo>
                  <a:cubicBezTo>
                    <a:pt x="243857" y="121"/>
                    <a:pt x="204533" y="6498"/>
                    <a:pt x="166930" y="18895"/>
                  </a:cubicBezTo>
                  <a:cubicBezTo>
                    <a:pt x="117678" y="33846"/>
                    <a:pt x="70965" y="56141"/>
                    <a:pt x="28365" y="85028"/>
                  </a:cubicBezTo>
                  <a:cubicBezTo>
                    <a:pt x="10069" y="98025"/>
                    <a:pt x="-558" y="119277"/>
                    <a:pt x="23" y="141714"/>
                  </a:cubicBezTo>
                  <a:lnTo>
                    <a:pt x="23" y="283427"/>
                  </a:lnTo>
                  <a:lnTo>
                    <a:pt x="340136" y="283427"/>
                  </a:lnTo>
                  <a:cubicBezTo>
                    <a:pt x="347942" y="272471"/>
                    <a:pt x="357522" y="262892"/>
                    <a:pt x="368478" y="255085"/>
                  </a:cubicBezTo>
                  <a:close/>
                </a:path>
              </a:pathLst>
            </a:custGeom>
            <a:solidFill>
              <a:srgbClr val="C1C1C1"/>
            </a:solidFill>
            <a:ln w="999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EDEAE690-0B49-4553-8CAD-9CD22FC10C30}"/>
                </a:ext>
              </a:extLst>
            </p:cNvPr>
            <p:cNvSpPr/>
            <p:nvPr/>
          </p:nvSpPr>
          <p:spPr>
            <a:xfrm>
              <a:off x="1307037" y="1767321"/>
              <a:ext cx="254610" cy="233361"/>
            </a:xfrm>
            <a:custGeom>
              <a:avLst/>
              <a:gdLst>
                <a:gd name="connsiteX0" fmla="*/ 12630 w 254610"/>
                <a:gd name="connsiteY0" fmla="*/ 0 h 233361"/>
                <a:gd name="connsiteX1" fmla="*/ 241922 w 254610"/>
                <a:gd name="connsiteY1" fmla="*/ 0 h 233361"/>
                <a:gd name="connsiteX2" fmla="*/ 254610 w 254610"/>
                <a:gd name="connsiteY2" fmla="*/ 12809 h 233361"/>
                <a:gd name="connsiteX3" fmla="*/ 254610 w 254610"/>
                <a:gd name="connsiteY3" fmla="*/ 169314 h 233361"/>
                <a:gd name="connsiteX4" fmla="*/ 241922 w 254610"/>
                <a:gd name="connsiteY4" fmla="*/ 182124 h 233361"/>
                <a:gd name="connsiteX5" fmla="*/ 99381 w 254610"/>
                <a:gd name="connsiteY5" fmla="*/ 182124 h 233361"/>
                <a:gd name="connsiteX6" fmla="*/ 49054 w 254610"/>
                <a:gd name="connsiteY6" fmla="*/ 233361 h 233361"/>
                <a:gd name="connsiteX7" fmla="*/ 49054 w 254610"/>
                <a:gd name="connsiteY7" fmla="*/ 182124 h 233361"/>
                <a:gd name="connsiteX8" fmla="*/ 12630 w 254610"/>
                <a:gd name="connsiteY8" fmla="*/ 182124 h 233361"/>
                <a:gd name="connsiteX9" fmla="*/ 12505 w 254610"/>
                <a:gd name="connsiteY9" fmla="*/ 182122 h 233361"/>
                <a:gd name="connsiteX10" fmla="*/ 2 w 254610"/>
                <a:gd name="connsiteY10" fmla="*/ 169132 h 233361"/>
                <a:gd name="connsiteX11" fmla="*/ 2 w 254610"/>
                <a:gd name="connsiteY11" fmla="*/ 12809 h 233361"/>
                <a:gd name="connsiteX12" fmla="*/ 12630 w 254610"/>
                <a:gd name="connsiteY12" fmla="*/ 0 h 23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610" h="233361">
                  <a:moveTo>
                    <a:pt x="12630" y="0"/>
                  </a:moveTo>
                  <a:lnTo>
                    <a:pt x="241922" y="0"/>
                  </a:lnTo>
                  <a:cubicBezTo>
                    <a:pt x="248949" y="67"/>
                    <a:pt x="254611" y="5782"/>
                    <a:pt x="254610" y="12809"/>
                  </a:cubicBezTo>
                  <a:lnTo>
                    <a:pt x="254610" y="169314"/>
                  </a:lnTo>
                  <a:cubicBezTo>
                    <a:pt x="254610" y="176342"/>
                    <a:pt x="248949" y="182057"/>
                    <a:pt x="241922" y="182124"/>
                  </a:cubicBezTo>
                  <a:lnTo>
                    <a:pt x="99381" y="182124"/>
                  </a:lnTo>
                  <a:lnTo>
                    <a:pt x="49054" y="233361"/>
                  </a:lnTo>
                  <a:lnTo>
                    <a:pt x="49054" y="182124"/>
                  </a:lnTo>
                  <a:lnTo>
                    <a:pt x="12630" y="182124"/>
                  </a:lnTo>
                  <a:cubicBezTo>
                    <a:pt x="12588" y="182123"/>
                    <a:pt x="12546" y="182122"/>
                    <a:pt x="12505" y="182122"/>
                  </a:cubicBezTo>
                  <a:cubicBezTo>
                    <a:pt x="5466" y="181988"/>
                    <a:pt x="-132" y="176172"/>
                    <a:pt x="2" y="169132"/>
                  </a:cubicBezTo>
                  <a:lnTo>
                    <a:pt x="2" y="12809"/>
                  </a:lnTo>
                  <a:cubicBezTo>
                    <a:pt x="-32" y="5792"/>
                    <a:pt x="5612" y="67"/>
                    <a:pt x="12630" y="0"/>
                  </a:cubicBezTo>
                  <a:close/>
                </a:path>
              </a:pathLst>
            </a:custGeom>
            <a:solidFill>
              <a:schemeClr val="accent1"/>
            </a:solidFill>
            <a:ln w="12700" cap="sq" cmpd="sng">
              <a:noFill/>
              <a:prstDash val="solid"/>
              <a:miter lim="800000"/>
              <a:extLst>
                <a:ext uri="{C807C97D-BFC1-408E-A445-0C87EB9F89A2}">
                  <ask:lineSketchStyleProps xmlns:ask="http://schemas.microsoft.com/office/drawing/2018/sketchyshapes" xmlns="" sd="1219033472">
                    <a:custGeom>
                      <a:avLst/>
                      <a:gdLst>
                        <a:gd name="connsiteX0" fmla="*/ 0 w 661620"/>
                        <a:gd name="connsiteY0" fmla="*/ 482688 h 500250"/>
                        <a:gd name="connsiteX1" fmla="*/ 641950 w 661620"/>
                        <a:gd name="connsiteY1" fmla="*/ 0 h 500250"/>
                        <a:gd name="connsiteX2" fmla="*/ 663773 w 661620"/>
                        <a:gd name="connsiteY2" fmla="*/ 29021 h 500250"/>
                        <a:gd name="connsiteX3" fmla="*/ 21820 w 661620"/>
                        <a:gd name="connsiteY3" fmla="*/ 511710 h 500250"/>
                        <a:gd name="connsiteX4" fmla="*/ 0 w 661620"/>
                        <a:gd name="connsiteY4" fmla="*/ 482688 h 5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0" h="500250" fill="none" extrusionOk="0">
                          <a:moveTo>
                            <a:pt x="0" y="482688"/>
                          </a:moveTo>
                          <a:cubicBezTo>
                            <a:pt x="95692" y="380134"/>
                            <a:pt x="476416" y="200085"/>
                            <a:pt x="641950" y="0"/>
                          </a:cubicBezTo>
                          <a:cubicBezTo>
                            <a:pt x="648368" y="7069"/>
                            <a:pt x="657982" y="18670"/>
                            <a:pt x="663773" y="29021"/>
                          </a:cubicBezTo>
                          <a:cubicBezTo>
                            <a:pt x="474710" y="107364"/>
                            <a:pt x="278995" y="299706"/>
                            <a:pt x="21820" y="511710"/>
                          </a:cubicBezTo>
                          <a:cubicBezTo>
                            <a:pt x="17073" y="503060"/>
                            <a:pt x="3192" y="486430"/>
                            <a:pt x="0" y="482688"/>
                          </a:cubicBezTo>
                          <a:close/>
                        </a:path>
                        <a:path w="661620" h="500250" stroke="0" extrusionOk="0">
                          <a:moveTo>
                            <a:pt x="0" y="482688"/>
                          </a:moveTo>
                          <a:cubicBezTo>
                            <a:pt x="259762" y="320904"/>
                            <a:pt x="336403" y="159157"/>
                            <a:pt x="641950" y="0"/>
                          </a:cubicBezTo>
                          <a:cubicBezTo>
                            <a:pt x="650110" y="8756"/>
                            <a:pt x="657801" y="18909"/>
                            <a:pt x="663773" y="29021"/>
                          </a:cubicBezTo>
                          <a:cubicBezTo>
                            <a:pt x="485823" y="85275"/>
                            <a:pt x="290463" y="340302"/>
                            <a:pt x="21820" y="511710"/>
                          </a:cubicBezTo>
                          <a:cubicBezTo>
                            <a:pt x="18186" y="505841"/>
                            <a:pt x="9459" y="490860"/>
                            <a:pt x="0" y="482688"/>
                          </a:cubicBezTo>
                          <a:close/>
                        </a:path>
                      </a:pathLst>
                    </a:custGeom>
                    <ask:type>
                      <ask:lineSketchNone/>
                    </ask:type>
                  </ask:lineSketchStyleProps>
                </a:ext>
              </a:extLst>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7" name="Group 10">
            <a:extLst>
              <a:ext uri="{FF2B5EF4-FFF2-40B4-BE49-F238E27FC236}">
                <a16:creationId xmlns:a16="http://schemas.microsoft.com/office/drawing/2014/main" id="{D7F906C5-D6D6-48A9-B5EC-D05159BF44CD}"/>
              </a:ext>
              <a:ext uri="{C183D7F6-B498-43B3-948B-1728B52AA6E4}">
                <adec:decorative xmlns:adec="http://schemas.microsoft.com/office/drawing/2017/decorative" val="1"/>
              </a:ext>
            </a:extLst>
          </p:cNvPr>
          <p:cNvGrpSpPr>
            <a:grpSpLocks noChangeAspect="1"/>
          </p:cNvGrpSpPr>
          <p:nvPr/>
        </p:nvGrpSpPr>
        <p:grpSpPr bwMode="auto">
          <a:xfrm>
            <a:off x="9331338" y="3619729"/>
            <a:ext cx="536106" cy="456909"/>
            <a:chOff x="2115" y="1194"/>
            <a:chExt cx="264" cy="225"/>
          </a:xfrm>
        </p:grpSpPr>
        <p:sp>
          <p:nvSpPr>
            <p:cNvPr id="19" name="Freeform 11">
              <a:extLst>
                <a:ext uri="{FF2B5EF4-FFF2-40B4-BE49-F238E27FC236}">
                  <a16:creationId xmlns:a16="http://schemas.microsoft.com/office/drawing/2014/main" id="{7C3F1689-4D87-4A8C-A2D0-B9940681879E}"/>
                </a:ext>
              </a:extLst>
            </p:cNvPr>
            <p:cNvSpPr>
              <a:spLocks noEditPoints="1"/>
            </p:cNvSpPr>
            <p:nvPr/>
          </p:nvSpPr>
          <p:spPr bwMode="auto">
            <a:xfrm>
              <a:off x="2115" y="1253"/>
              <a:ext cx="232" cy="166"/>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12">
              <a:extLst>
                <a:ext uri="{FF2B5EF4-FFF2-40B4-BE49-F238E27FC236}">
                  <a16:creationId xmlns:a16="http://schemas.microsoft.com/office/drawing/2014/main" id="{DF5599BC-9D47-4433-836A-1F13A2759CD8}"/>
                </a:ext>
              </a:extLst>
            </p:cNvPr>
            <p:cNvSpPr>
              <a:spLocks noEditPoints="1"/>
            </p:cNvSpPr>
            <p:nvPr/>
          </p:nvSpPr>
          <p:spPr bwMode="auto">
            <a:xfrm>
              <a:off x="2288" y="1194"/>
              <a:ext cx="91" cy="160"/>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13">
              <a:extLst>
                <a:ext uri="{FF2B5EF4-FFF2-40B4-BE49-F238E27FC236}">
                  <a16:creationId xmlns:a16="http://schemas.microsoft.com/office/drawing/2014/main" id="{60883652-7243-4DD5-9F9E-B2CC2654A265}"/>
                </a:ext>
              </a:extLst>
            </p:cNvPr>
            <p:cNvSpPr>
              <a:spLocks/>
            </p:cNvSpPr>
            <p:nvPr/>
          </p:nvSpPr>
          <p:spPr bwMode="auto">
            <a:xfrm>
              <a:off x="2179" y="1196"/>
              <a:ext cx="83" cy="8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7D3B7E26-90DE-49D3-8CCA-641A6336C6DB}"/>
              </a:ext>
              <a:ext uri="{C183D7F6-B498-43B3-948B-1728B52AA6E4}">
                <adec:decorative xmlns:adec="http://schemas.microsoft.com/office/drawing/2017/decorative" val="1"/>
              </a:ext>
            </a:extLst>
          </p:cNvPr>
          <p:cNvGrpSpPr/>
          <p:nvPr/>
        </p:nvGrpSpPr>
        <p:grpSpPr>
          <a:xfrm>
            <a:off x="5892716" y="3598832"/>
            <a:ext cx="542307" cy="498702"/>
            <a:chOff x="-1646841" y="3855443"/>
            <a:chExt cx="464081" cy="426765"/>
          </a:xfrm>
        </p:grpSpPr>
        <p:sp>
          <p:nvSpPr>
            <p:cNvPr id="2" name="Rectangle 1">
              <a:extLst>
                <a:ext uri="{FF2B5EF4-FFF2-40B4-BE49-F238E27FC236}">
                  <a16:creationId xmlns:a16="http://schemas.microsoft.com/office/drawing/2014/main" id="{F70B5426-F63B-4F0A-A363-FA196A8614F3}"/>
                </a:ext>
              </a:extLst>
            </p:cNvPr>
            <p:cNvSpPr/>
            <p:nvPr/>
          </p:nvSpPr>
          <p:spPr bwMode="auto">
            <a:xfrm>
              <a:off x="-1633220" y="3983890"/>
              <a:ext cx="218423" cy="2782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89" name="Group 88">
              <a:extLst>
                <a:ext uri="{FF2B5EF4-FFF2-40B4-BE49-F238E27FC236}">
                  <a16:creationId xmlns:a16="http://schemas.microsoft.com/office/drawing/2014/main" id="{89861C0C-BAA9-46C8-8492-3F79AB007443}"/>
                </a:ext>
              </a:extLst>
            </p:cNvPr>
            <p:cNvGrpSpPr/>
            <p:nvPr/>
          </p:nvGrpSpPr>
          <p:grpSpPr>
            <a:xfrm>
              <a:off x="-1646841" y="3855443"/>
              <a:ext cx="464081" cy="426765"/>
              <a:chOff x="3465455" y="2653542"/>
              <a:chExt cx="1148639" cy="1056270"/>
            </a:xfrm>
          </p:grpSpPr>
          <p:sp>
            <p:nvSpPr>
              <p:cNvPr id="90" name="Freeform: Shape 89">
                <a:extLst>
                  <a:ext uri="{FF2B5EF4-FFF2-40B4-BE49-F238E27FC236}">
                    <a16:creationId xmlns:a16="http://schemas.microsoft.com/office/drawing/2014/main" id="{C03CAD0D-1880-4100-AE46-08555E444DFF}"/>
                  </a:ext>
                </a:extLst>
              </p:cNvPr>
              <p:cNvSpPr/>
              <p:nvPr/>
            </p:nvSpPr>
            <p:spPr>
              <a:xfrm>
                <a:off x="3465455" y="3619329"/>
                <a:ext cx="892269" cy="90483"/>
              </a:xfrm>
              <a:custGeom>
                <a:avLst/>
                <a:gdLst>
                  <a:gd name="connsiteX0" fmla="*/ 192278 w 892269"/>
                  <a:gd name="connsiteY0" fmla="*/ 0 h 90483"/>
                  <a:gd name="connsiteX1" fmla="*/ 192278 w 892269"/>
                  <a:gd name="connsiteY1" fmla="*/ 0 h 90483"/>
                  <a:gd name="connsiteX2" fmla="*/ 0 w 892269"/>
                  <a:gd name="connsiteY2" fmla="*/ 0 h 90483"/>
                  <a:gd name="connsiteX3" fmla="*/ 0 w 892269"/>
                  <a:gd name="connsiteY3" fmla="*/ 90484 h 90483"/>
                  <a:gd name="connsiteX4" fmla="*/ 892270 w 892269"/>
                  <a:gd name="connsiteY4" fmla="*/ 90484 h 90483"/>
                  <a:gd name="connsiteX5" fmla="*/ 892270 w 892269"/>
                  <a:gd name="connsiteY5" fmla="*/ 0 h 90483"/>
                  <a:gd name="connsiteX6" fmla="*/ 571807 w 892269"/>
                  <a:gd name="connsiteY6" fmla="*/ 0 h 90483"/>
                  <a:gd name="connsiteX7" fmla="*/ 192278 w 892269"/>
                  <a:gd name="connsiteY7" fmla="*/ 0 h 90483"/>
                  <a:gd name="connsiteX8" fmla="*/ 192278 w 892269"/>
                  <a:gd name="connsiteY8" fmla="*/ 0 h 9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269" h="90483">
                    <a:moveTo>
                      <a:pt x="192278" y="0"/>
                    </a:moveTo>
                    <a:lnTo>
                      <a:pt x="192278" y="0"/>
                    </a:lnTo>
                    <a:lnTo>
                      <a:pt x="0" y="0"/>
                    </a:lnTo>
                    <a:lnTo>
                      <a:pt x="0" y="90484"/>
                    </a:lnTo>
                    <a:lnTo>
                      <a:pt x="892270" y="90484"/>
                    </a:lnTo>
                    <a:lnTo>
                      <a:pt x="892270" y="0"/>
                    </a:lnTo>
                    <a:lnTo>
                      <a:pt x="571807" y="0"/>
                    </a:lnTo>
                    <a:lnTo>
                      <a:pt x="192278" y="0"/>
                    </a:lnTo>
                    <a:lnTo>
                      <a:pt x="192278" y="0"/>
                    </a:lnTo>
                    <a:close/>
                  </a:path>
                </a:pathLst>
              </a:custGeom>
              <a:solidFill>
                <a:srgbClr val="2F2F2F"/>
              </a:solidFill>
              <a:ln w="62442" cap="flat">
                <a:noFill/>
                <a:prstDash val="solid"/>
                <a:miter/>
              </a:ln>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FDCF8F00-8E97-4A2F-82CF-2BF01AAA4FDE}"/>
                  </a:ext>
                </a:extLst>
              </p:cNvPr>
              <p:cNvSpPr/>
              <p:nvPr/>
            </p:nvSpPr>
            <p:spPr>
              <a:xfrm>
                <a:off x="3801382" y="3476317"/>
                <a:ext cx="97518" cy="97516"/>
              </a:xfrm>
              <a:custGeom>
                <a:avLst/>
                <a:gdLst>
                  <a:gd name="connsiteX0" fmla="*/ 125672 w 125671"/>
                  <a:gd name="connsiteY0" fmla="*/ 62836 h 125671"/>
                  <a:gd name="connsiteX1" fmla="*/ 62836 w 125671"/>
                  <a:gd name="connsiteY1" fmla="*/ 125672 h 125671"/>
                  <a:gd name="connsiteX2" fmla="*/ 0 w 125671"/>
                  <a:gd name="connsiteY2" fmla="*/ 62836 h 125671"/>
                  <a:gd name="connsiteX3" fmla="*/ 62836 w 125671"/>
                  <a:gd name="connsiteY3" fmla="*/ 0 h 125671"/>
                  <a:gd name="connsiteX4" fmla="*/ 125672 w 125671"/>
                  <a:gd name="connsiteY4" fmla="*/ 62836 h 125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1" h="125671">
                    <a:moveTo>
                      <a:pt x="125672" y="62836"/>
                    </a:moveTo>
                    <a:cubicBezTo>
                      <a:pt x="125672" y="97539"/>
                      <a:pt x="97539" y="125672"/>
                      <a:pt x="62836" y="125672"/>
                    </a:cubicBezTo>
                    <a:cubicBezTo>
                      <a:pt x="28133" y="125672"/>
                      <a:pt x="0" y="97539"/>
                      <a:pt x="0" y="62836"/>
                    </a:cubicBezTo>
                    <a:cubicBezTo>
                      <a:pt x="0" y="28133"/>
                      <a:pt x="28133" y="0"/>
                      <a:pt x="62836" y="0"/>
                    </a:cubicBezTo>
                    <a:cubicBezTo>
                      <a:pt x="97539" y="0"/>
                      <a:pt x="125672" y="28133"/>
                      <a:pt x="125672" y="62836"/>
                    </a:cubicBezTo>
                    <a:close/>
                  </a:path>
                </a:pathLst>
              </a:custGeom>
              <a:solidFill>
                <a:srgbClr val="C1C1C1"/>
              </a:solidFill>
              <a:ln w="62442" cap="flat">
                <a:noFill/>
                <a:prstDash val="solid"/>
                <a:miter/>
              </a:ln>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26EAF6A7-15EF-40E2-9AE0-E0CB25F73CBE}"/>
                  </a:ext>
                </a:extLst>
              </p:cNvPr>
              <p:cNvSpPr/>
              <p:nvPr/>
            </p:nvSpPr>
            <p:spPr>
              <a:xfrm>
                <a:off x="3564454" y="3462239"/>
                <a:ext cx="125671" cy="125671"/>
              </a:xfrm>
              <a:custGeom>
                <a:avLst/>
                <a:gdLst>
                  <a:gd name="connsiteX0" fmla="*/ 125672 w 125671"/>
                  <a:gd name="connsiteY0" fmla="*/ 62836 h 125671"/>
                  <a:gd name="connsiteX1" fmla="*/ 62836 w 125671"/>
                  <a:gd name="connsiteY1" fmla="*/ 125672 h 125671"/>
                  <a:gd name="connsiteX2" fmla="*/ 0 w 125671"/>
                  <a:gd name="connsiteY2" fmla="*/ 62836 h 125671"/>
                  <a:gd name="connsiteX3" fmla="*/ 62836 w 125671"/>
                  <a:gd name="connsiteY3" fmla="*/ 0 h 125671"/>
                  <a:gd name="connsiteX4" fmla="*/ 125672 w 125671"/>
                  <a:gd name="connsiteY4" fmla="*/ 62836 h 125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1" h="125671">
                    <a:moveTo>
                      <a:pt x="125672" y="62836"/>
                    </a:moveTo>
                    <a:cubicBezTo>
                      <a:pt x="125672" y="97539"/>
                      <a:pt x="97539" y="125672"/>
                      <a:pt x="62836" y="125672"/>
                    </a:cubicBezTo>
                    <a:cubicBezTo>
                      <a:pt x="28133" y="125672"/>
                      <a:pt x="0" y="97539"/>
                      <a:pt x="0" y="62836"/>
                    </a:cubicBezTo>
                    <a:cubicBezTo>
                      <a:pt x="0" y="28133"/>
                      <a:pt x="28133" y="0"/>
                      <a:pt x="62836" y="0"/>
                    </a:cubicBezTo>
                    <a:cubicBezTo>
                      <a:pt x="97539" y="0"/>
                      <a:pt x="125672" y="28133"/>
                      <a:pt x="125672" y="62836"/>
                    </a:cubicBezTo>
                    <a:close/>
                  </a:path>
                </a:pathLst>
              </a:custGeom>
              <a:solidFill>
                <a:schemeClr val="accent1"/>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BB453FF0-4593-4D40-9BB1-47A53FAF9DA7}"/>
                  </a:ext>
                </a:extLst>
              </p:cNvPr>
              <p:cNvSpPr/>
              <p:nvPr/>
            </p:nvSpPr>
            <p:spPr>
              <a:xfrm>
                <a:off x="4010157" y="3462239"/>
                <a:ext cx="125671" cy="125671"/>
              </a:xfrm>
              <a:custGeom>
                <a:avLst/>
                <a:gdLst>
                  <a:gd name="connsiteX0" fmla="*/ 125672 w 125671"/>
                  <a:gd name="connsiteY0" fmla="*/ 62836 h 125671"/>
                  <a:gd name="connsiteX1" fmla="*/ 62836 w 125671"/>
                  <a:gd name="connsiteY1" fmla="*/ 125672 h 125671"/>
                  <a:gd name="connsiteX2" fmla="*/ 0 w 125671"/>
                  <a:gd name="connsiteY2" fmla="*/ 62836 h 125671"/>
                  <a:gd name="connsiteX3" fmla="*/ 62836 w 125671"/>
                  <a:gd name="connsiteY3" fmla="*/ 0 h 125671"/>
                  <a:gd name="connsiteX4" fmla="*/ 125672 w 125671"/>
                  <a:gd name="connsiteY4" fmla="*/ 62836 h 125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1" h="125671">
                    <a:moveTo>
                      <a:pt x="125672" y="62836"/>
                    </a:moveTo>
                    <a:cubicBezTo>
                      <a:pt x="125672" y="97539"/>
                      <a:pt x="97539" y="125672"/>
                      <a:pt x="62836" y="125672"/>
                    </a:cubicBezTo>
                    <a:cubicBezTo>
                      <a:pt x="28133" y="125672"/>
                      <a:pt x="0" y="97539"/>
                      <a:pt x="0" y="62836"/>
                    </a:cubicBezTo>
                    <a:cubicBezTo>
                      <a:pt x="0" y="28133"/>
                      <a:pt x="28133" y="0"/>
                      <a:pt x="62836" y="0"/>
                    </a:cubicBezTo>
                    <a:cubicBezTo>
                      <a:pt x="97539" y="0"/>
                      <a:pt x="125672" y="28133"/>
                      <a:pt x="125672" y="62836"/>
                    </a:cubicBezTo>
                    <a:close/>
                  </a:path>
                </a:pathLst>
              </a:custGeom>
              <a:solidFill>
                <a:srgbClr val="2F2F2F"/>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0700953F-1A2C-4A8C-9505-51AF62CDB355}"/>
                  </a:ext>
                </a:extLst>
              </p:cNvPr>
              <p:cNvSpPr/>
              <p:nvPr/>
            </p:nvSpPr>
            <p:spPr>
              <a:xfrm>
                <a:off x="4030349" y="2653542"/>
                <a:ext cx="583745" cy="585630"/>
              </a:xfrm>
              <a:custGeom>
                <a:avLst/>
                <a:gdLst>
                  <a:gd name="connsiteX0" fmla="*/ 455560 w 583745"/>
                  <a:gd name="connsiteY0" fmla="*/ 585630 h 585630"/>
                  <a:gd name="connsiteX1" fmla="*/ 455560 w 583745"/>
                  <a:gd name="connsiteY1" fmla="*/ 585630 h 585630"/>
                  <a:gd name="connsiteX2" fmla="*/ 382042 w 583745"/>
                  <a:gd name="connsiteY2" fmla="*/ 573063 h 585630"/>
                  <a:gd name="connsiteX3" fmla="*/ 305382 w 583745"/>
                  <a:gd name="connsiteY3" fmla="*/ 541645 h 585630"/>
                  <a:gd name="connsiteX4" fmla="*/ 228723 w 583745"/>
                  <a:gd name="connsiteY4" fmla="*/ 491377 h 585630"/>
                  <a:gd name="connsiteX5" fmla="*/ 156461 w 583745"/>
                  <a:gd name="connsiteY5" fmla="*/ 430426 h 585630"/>
                  <a:gd name="connsiteX6" fmla="*/ 93625 w 583745"/>
                  <a:gd name="connsiteY6" fmla="*/ 358165 h 585630"/>
                  <a:gd name="connsiteX7" fmla="*/ 45242 w 583745"/>
                  <a:gd name="connsiteY7" fmla="*/ 282761 h 585630"/>
                  <a:gd name="connsiteX8" fmla="*/ 12567 w 583745"/>
                  <a:gd name="connsiteY8" fmla="*/ 204217 h 585630"/>
                  <a:gd name="connsiteX9" fmla="*/ 0 w 583745"/>
                  <a:gd name="connsiteY9" fmla="*/ 128814 h 585630"/>
                  <a:gd name="connsiteX10" fmla="*/ 4399 w 583745"/>
                  <a:gd name="connsiteY10" fmla="*/ 89855 h 585630"/>
                  <a:gd name="connsiteX11" fmla="*/ 16966 w 583745"/>
                  <a:gd name="connsiteY11" fmla="*/ 61579 h 585630"/>
                  <a:gd name="connsiteX12" fmla="*/ 38958 w 583745"/>
                  <a:gd name="connsiteY12" fmla="*/ 36445 h 585630"/>
                  <a:gd name="connsiteX13" fmla="*/ 65349 w 583745"/>
                  <a:gd name="connsiteY13" fmla="*/ 8169 h 585630"/>
                  <a:gd name="connsiteX14" fmla="*/ 87342 w 583745"/>
                  <a:gd name="connsiteY14" fmla="*/ 0 h 585630"/>
                  <a:gd name="connsiteX15" fmla="*/ 101166 w 583745"/>
                  <a:gd name="connsiteY15" fmla="*/ 4399 h 585630"/>
                  <a:gd name="connsiteX16" fmla="*/ 116875 w 583745"/>
                  <a:gd name="connsiteY16" fmla="*/ 15081 h 585630"/>
                  <a:gd name="connsiteX17" fmla="*/ 135726 w 583745"/>
                  <a:gd name="connsiteY17" fmla="*/ 32046 h 585630"/>
                  <a:gd name="connsiteX18" fmla="*/ 152691 w 583745"/>
                  <a:gd name="connsiteY18" fmla="*/ 50897 h 585630"/>
                  <a:gd name="connsiteX19" fmla="*/ 168400 w 583745"/>
                  <a:gd name="connsiteY19" fmla="*/ 66606 h 585630"/>
                  <a:gd name="connsiteX20" fmla="*/ 179082 w 583745"/>
                  <a:gd name="connsiteY20" fmla="*/ 79173 h 585630"/>
                  <a:gd name="connsiteX21" fmla="*/ 188508 w 583745"/>
                  <a:gd name="connsiteY21" fmla="*/ 101166 h 585630"/>
                  <a:gd name="connsiteX22" fmla="*/ 184109 w 583745"/>
                  <a:gd name="connsiteY22" fmla="*/ 116875 h 585630"/>
                  <a:gd name="connsiteX23" fmla="*/ 171542 w 583745"/>
                  <a:gd name="connsiteY23" fmla="*/ 130699 h 585630"/>
                  <a:gd name="connsiteX24" fmla="*/ 155833 w 583745"/>
                  <a:gd name="connsiteY24" fmla="*/ 144523 h 585630"/>
                  <a:gd name="connsiteX25" fmla="*/ 140124 w 583745"/>
                  <a:gd name="connsiteY25" fmla="*/ 161488 h 585630"/>
                  <a:gd name="connsiteX26" fmla="*/ 127557 w 583745"/>
                  <a:gd name="connsiteY26" fmla="*/ 181596 h 585630"/>
                  <a:gd name="connsiteX27" fmla="*/ 123158 w 583745"/>
                  <a:gd name="connsiteY27" fmla="*/ 206730 h 585630"/>
                  <a:gd name="connsiteX28" fmla="*/ 127557 w 583745"/>
                  <a:gd name="connsiteY28" fmla="*/ 235006 h 585630"/>
                  <a:gd name="connsiteX29" fmla="*/ 143266 w 583745"/>
                  <a:gd name="connsiteY29" fmla="*/ 258255 h 585630"/>
                  <a:gd name="connsiteX30" fmla="*/ 323605 w 583745"/>
                  <a:gd name="connsiteY30" fmla="*/ 438594 h 585630"/>
                  <a:gd name="connsiteX31" fmla="*/ 346854 w 583745"/>
                  <a:gd name="connsiteY31" fmla="*/ 454303 h 585630"/>
                  <a:gd name="connsiteX32" fmla="*/ 375130 w 583745"/>
                  <a:gd name="connsiteY32" fmla="*/ 458702 h 585630"/>
                  <a:gd name="connsiteX33" fmla="*/ 400265 w 583745"/>
                  <a:gd name="connsiteY33" fmla="*/ 454303 h 585630"/>
                  <a:gd name="connsiteX34" fmla="*/ 420372 w 583745"/>
                  <a:gd name="connsiteY34" fmla="*/ 441736 h 585630"/>
                  <a:gd name="connsiteX35" fmla="*/ 437338 w 583745"/>
                  <a:gd name="connsiteY35" fmla="*/ 426027 h 585630"/>
                  <a:gd name="connsiteX36" fmla="*/ 451162 w 583745"/>
                  <a:gd name="connsiteY36" fmla="*/ 410318 h 585630"/>
                  <a:gd name="connsiteX37" fmla="*/ 464986 w 583745"/>
                  <a:gd name="connsiteY37" fmla="*/ 397751 h 585630"/>
                  <a:gd name="connsiteX38" fmla="*/ 480695 w 583745"/>
                  <a:gd name="connsiteY38" fmla="*/ 393353 h 585630"/>
                  <a:gd name="connsiteX39" fmla="*/ 502687 w 583745"/>
                  <a:gd name="connsiteY39" fmla="*/ 402778 h 585630"/>
                  <a:gd name="connsiteX40" fmla="*/ 515254 w 583745"/>
                  <a:gd name="connsiteY40" fmla="*/ 413460 h 585630"/>
                  <a:gd name="connsiteX41" fmla="*/ 530963 w 583745"/>
                  <a:gd name="connsiteY41" fmla="*/ 429169 h 585630"/>
                  <a:gd name="connsiteX42" fmla="*/ 549814 w 583745"/>
                  <a:gd name="connsiteY42" fmla="*/ 446135 h 585630"/>
                  <a:gd name="connsiteX43" fmla="*/ 566780 w 583745"/>
                  <a:gd name="connsiteY43" fmla="*/ 464986 h 585630"/>
                  <a:gd name="connsiteX44" fmla="*/ 579347 w 583745"/>
                  <a:gd name="connsiteY44" fmla="*/ 480695 h 585630"/>
                  <a:gd name="connsiteX45" fmla="*/ 583745 w 583745"/>
                  <a:gd name="connsiteY45" fmla="*/ 494518 h 585630"/>
                  <a:gd name="connsiteX46" fmla="*/ 574320 w 583745"/>
                  <a:gd name="connsiteY46" fmla="*/ 516511 h 585630"/>
                  <a:gd name="connsiteX47" fmla="*/ 546044 w 583745"/>
                  <a:gd name="connsiteY47" fmla="*/ 544787 h 585630"/>
                  <a:gd name="connsiteX48" fmla="*/ 520910 w 583745"/>
                  <a:gd name="connsiteY48" fmla="*/ 564895 h 585630"/>
                  <a:gd name="connsiteX49" fmla="*/ 492633 w 583745"/>
                  <a:gd name="connsiteY49" fmla="*/ 577462 h 585630"/>
                  <a:gd name="connsiteX50" fmla="*/ 455560 w 583745"/>
                  <a:gd name="connsiteY50" fmla="*/ 585630 h 585630"/>
                  <a:gd name="connsiteX51" fmla="*/ 455560 w 583745"/>
                  <a:gd name="connsiteY51" fmla="*/ 585630 h 58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3745" h="585630">
                    <a:moveTo>
                      <a:pt x="455560" y="585630"/>
                    </a:moveTo>
                    <a:lnTo>
                      <a:pt x="455560" y="585630"/>
                    </a:lnTo>
                    <a:cubicBezTo>
                      <a:pt x="432311" y="585630"/>
                      <a:pt x="407177" y="581232"/>
                      <a:pt x="382042" y="573063"/>
                    </a:cubicBezTo>
                    <a:cubicBezTo>
                      <a:pt x="356908" y="566780"/>
                      <a:pt x="330517" y="556098"/>
                      <a:pt x="305382" y="541645"/>
                    </a:cubicBezTo>
                    <a:cubicBezTo>
                      <a:pt x="280248" y="527821"/>
                      <a:pt x="253857" y="512112"/>
                      <a:pt x="228723" y="491377"/>
                    </a:cubicBezTo>
                    <a:cubicBezTo>
                      <a:pt x="203588" y="472526"/>
                      <a:pt x="180339" y="452418"/>
                      <a:pt x="156461" y="430426"/>
                    </a:cubicBezTo>
                    <a:cubicBezTo>
                      <a:pt x="134469" y="408433"/>
                      <a:pt x="114361" y="383299"/>
                      <a:pt x="93625" y="358165"/>
                    </a:cubicBezTo>
                    <a:cubicBezTo>
                      <a:pt x="74775" y="333030"/>
                      <a:pt x="59066" y="307896"/>
                      <a:pt x="45242" y="282761"/>
                    </a:cubicBezTo>
                    <a:cubicBezTo>
                      <a:pt x="31418" y="256370"/>
                      <a:pt x="20108" y="229351"/>
                      <a:pt x="12567" y="204217"/>
                    </a:cubicBezTo>
                    <a:cubicBezTo>
                      <a:pt x="5027" y="177826"/>
                      <a:pt x="0" y="152691"/>
                      <a:pt x="0" y="128814"/>
                    </a:cubicBezTo>
                    <a:cubicBezTo>
                      <a:pt x="0" y="113105"/>
                      <a:pt x="1257" y="100537"/>
                      <a:pt x="4399" y="89855"/>
                    </a:cubicBezTo>
                    <a:cubicBezTo>
                      <a:pt x="7540" y="79173"/>
                      <a:pt x="11939" y="69748"/>
                      <a:pt x="16966" y="61579"/>
                    </a:cubicBezTo>
                    <a:cubicBezTo>
                      <a:pt x="23249" y="52154"/>
                      <a:pt x="29533" y="44613"/>
                      <a:pt x="38958" y="36445"/>
                    </a:cubicBezTo>
                    <a:cubicBezTo>
                      <a:pt x="46499" y="28905"/>
                      <a:pt x="55924" y="19479"/>
                      <a:pt x="65349" y="8169"/>
                    </a:cubicBezTo>
                    <a:cubicBezTo>
                      <a:pt x="71633" y="1257"/>
                      <a:pt x="79802" y="0"/>
                      <a:pt x="87342" y="0"/>
                    </a:cubicBezTo>
                    <a:cubicBezTo>
                      <a:pt x="90484" y="0"/>
                      <a:pt x="94882" y="1257"/>
                      <a:pt x="101166" y="4399"/>
                    </a:cubicBezTo>
                    <a:cubicBezTo>
                      <a:pt x="105564" y="7540"/>
                      <a:pt x="111848" y="10682"/>
                      <a:pt x="116875" y="15081"/>
                    </a:cubicBezTo>
                    <a:cubicBezTo>
                      <a:pt x="123158" y="21364"/>
                      <a:pt x="129442" y="25763"/>
                      <a:pt x="135726" y="32046"/>
                    </a:cubicBezTo>
                    <a:cubicBezTo>
                      <a:pt x="142009" y="38330"/>
                      <a:pt x="148293" y="44613"/>
                      <a:pt x="152691" y="50897"/>
                    </a:cubicBezTo>
                    <a:cubicBezTo>
                      <a:pt x="158975" y="57181"/>
                      <a:pt x="163373" y="61579"/>
                      <a:pt x="168400" y="66606"/>
                    </a:cubicBezTo>
                    <a:cubicBezTo>
                      <a:pt x="172799" y="72890"/>
                      <a:pt x="175941" y="76031"/>
                      <a:pt x="179082" y="79173"/>
                    </a:cubicBezTo>
                    <a:cubicBezTo>
                      <a:pt x="185366" y="85457"/>
                      <a:pt x="188508" y="91740"/>
                      <a:pt x="188508" y="101166"/>
                    </a:cubicBezTo>
                    <a:cubicBezTo>
                      <a:pt x="188508" y="105564"/>
                      <a:pt x="187251" y="111848"/>
                      <a:pt x="184109" y="116875"/>
                    </a:cubicBezTo>
                    <a:cubicBezTo>
                      <a:pt x="180967" y="121902"/>
                      <a:pt x="176569" y="126300"/>
                      <a:pt x="171542" y="130699"/>
                    </a:cubicBezTo>
                    <a:cubicBezTo>
                      <a:pt x="166515" y="135097"/>
                      <a:pt x="162117" y="140124"/>
                      <a:pt x="155833" y="144523"/>
                    </a:cubicBezTo>
                    <a:cubicBezTo>
                      <a:pt x="149549" y="150806"/>
                      <a:pt x="145151" y="155205"/>
                      <a:pt x="140124" y="161488"/>
                    </a:cubicBezTo>
                    <a:cubicBezTo>
                      <a:pt x="135726" y="167772"/>
                      <a:pt x="130699" y="174055"/>
                      <a:pt x="127557" y="181596"/>
                    </a:cubicBezTo>
                    <a:cubicBezTo>
                      <a:pt x="124415" y="189136"/>
                      <a:pt x="123158" y="197305"/>
                      <a:pt x="123158" y="206730"/>
                    </a:cubicBezTo>
                    <a:cubicBezTo>
                      <a:pt x="123158" y="217412"/>
                      <a:pt x="124415" y="225581"/>
                      <a:pt x="127557" y="235006"/>
                    </a:cubicBezTo>
                    <a:cubicBezTo>
                      <a:pt x="131955" y="244432"/>
                      <a:pt x="136982" y="251972"/>
                      <a:pt x="143266" y="258255"/>
                    </a:cubicBezTo>
                    <a:lnTo>
                      <a:pt x="323605" y="438594"/>
                    </a:lnTo>
                    <a:cubicBezTo>
                      <a:pt x="329888" y="444878"/>
                      <a:pt x="337429" y="449277"/>
                      <a:pt x="346854" y="454303"/>
                    </a:cubicBezTo>
                    <a:cubicBezTo>
                      <a:pt x="356280" y="457445"/>
                      <a:pt x="365705" y="458702"/>
                      <a:pt x="375130" y="458702"/>
                    </a:cubicBezTo>
                    <a:cubicBezTo>
                      <a:pt x="384556" y="458702"/>
                      <a:pt x="392096" y="457445"/>
                      <a:pt x="400265" y="454303"/>
                    </a:cubicBezTo>
                    <a:cubicBezTo>
                      <a:pt x="407805" y="451162"/>
                      <a:pt x="414089" y="446763"/>
                      <a:pt x="420372" y="441736"/>
                    </a:cubicBezTo>
                    <a:cubicBezTo>
                      <a:pt x="426656" y="437338"/>
                      <a:pt x="431054" y="432311"/>
                      <a:pt x="437338" y="426027"/>
                    </a:cubicBezTo>
                    <a:cubicBezTo>
                      <a:pt x="441736" y="419744"/>
                      <a:pt x="446763" y="415345"/>
                      <a:pt x="451162" y="410318"/>
                    </a:cubicBezTo>
                    <a:cubicBezTo>
                      <a:pt x="455560" y="405920"/>
                      <a:pt x="460587" y="400893"/>
                      <a:pt x="464986" y="397751"/>
                    </a:cubicBezTo>
                    <a:cubicBezTo>
                      <a:pt x="469384" y="394609"/>
                      <a:pt x="475668" y="393353"/>
                      <a:pt x="480695" y="393353"/>
                    </a:cubicBezTo>
                    <a:cubicBezTo>
                      <a:pt x="490120" y="393353"/>
                      <a:pt x="496404" y="396494"/>
                      <a:pt x="502687" y="402778"/>
                    </a:cubicBezTo>
                    <a:cubicBezTo>
                      <a:pt x="505829" y="405920"/>
                      <a:pt x="508971" y="409062"/>
                      <a:pt x="515254" y="413460"/>
                    </a:cubicBezTo>
                    <a:cubicBezTo>
                      <a:pt x="519653" y="417859"/>
                      <a:pt x="525936" y="422886"/>
                      <a:pt x="530963" y="429169"/>
                    </a:cubicBezTo>
                    <a:cubicBezTo>
                      <a:pt x="537247" y="433568"/>
                      <a:pt x="543530" y="439851"/>
                      <a:pt x="549814" y="446135"/>
                    </a:cubicBezTo>
                    <a:cubicBezTo>
                      <a:pt x="556098" y="452418"/>
                      <a:pt x="562381" y="458702"/>
                      <a:pt x="566780" y="464986"/>
                    </a:cubicBezTo>
                    <a:cubicBezTo>
                      <a:pt x="571178" y="469384"/>
                      <a:pt x="576205" y="475668"/>
                      <a:pt x="579347" y="480695"/>
                    </a:cubicBezTo>
                    <a:cubicBezTo>
                      <a:pt x="582489" y="486978"/>
                      <a:pt x="583745" y="491377"/>
                      <a:pt x="583745" y="494518"/>
                    </a:cubicBezTo>
                    <a:cubicBezTo>
                      <a:pt x="583745" y="502059"/>
                      <a:pt x="580604" y="510227"/>
                      <a:pt x="574320" y="516511"/>
                    </a:cubicBezTo>
                    <a:cubicBezTo>
                      <a:pt x="563638" y="525936"/>
                      <a:pt x="554213" y="535362"/>
                      <a:pt x="546044" y="544787"/>
                    </a:cubicBezTo>
                    <a:cubicBezTo>
                      <a:pt x="538504" y="552327"/>
                      <a:pt x="530335" y="558611"/>
                      <a:pt x="520910" y="564895"/>
                    </a:cubicBezTo>
                    <a:cubicBezTo>
                      <a:pt x="513369" y="569293"/>
                      <a:pt x="503944" y="574320"/>
                      <a:pt x="492633" y="577462"/>
                    </a:cubicBezTo>
                    <a:cubicBezTo>
                      <a:pt x="483836" y="583745"/>
                      <a:pt x="471269" y="585630"/>
                      <a:pt x="455560" y="585630"/>
                    </a:cubicBezTo>
                    <a:lnTo>
                      <a:pt x="455560" y="585630"/>
                    </a:lnTo>
                    <a:close/>
                  </a:path>
                </a:pathLst>
              </a:custGeom>
              <a:solidFill>
                <a:schemeClr val="accent1"/>
              </a:solidFill>
              <a:ln w="62442" cap="flat">
                <a:noFill/>
                <a:prstDash val="solid"/>
                <a:miter/>
              </a:ln>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122974F5-C8E7-422E-98E0-2437537828F3}"/>
                  </a:ext>
                </a:extLst>
              </p:cNvPr>
              <p:cNvSpPr/>
              <p:nvPr/>
            </p:nvSpPr>
            <p:spPr>
              <a:xfrm>
                <a:off x="3465455" y="2850218"/>
                <a:ext cx="542902" cy="90483"/>
              </a:xfrm>
              <a:custGeom>
                <a:avLst/>
                <a:gdLst>
                  <a:gd name="connsiteX0" fmla="*/ 517139 w 542902"/>
                  <a:gd name="connsiteY0" fmla="*/ 25763 h 90483"/>
                  <a:gd name="connsiteX1" fmla="*/ 511484 w 542902"/>
                  <a:gd name="connsiteY1" fmla="*/ 0 h 90483"/>
                  <a:gd name="connsiteX2" fmla="*/ 0 w 542902"/>
                  <a:gd name="connsiteY2" fmla="*/ 0 h 90483"/>
                  <a:gd name="connsiteX3" fmla="*/ 0 w 542902"/>
                  <a:gd name="connsiteY3" fmla="*/ 90484 h 90483"/>
                  <a:gd name="connsiteX4" fmla="*/ 542902 w 542902"/>
                  <a:gd name="connsiteY4" fmla="*/ 90484 h 90483"/>
                  <a:gd name="connsiteX5" fmla="*/ 517139 w 542902"/>
                  <a:gd name="connsiteY5" fmla="*/ 25763 h 9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02" h="90483">
                    <a:moveTo>
                      <a:pt x="517139" y="25763"/>
                    </a:moveTo>
                    <a:cubicBezTo>
                      <a:pt x="514626" y="16966"/>
                      <a:pt x="513369" y="8169"/>
                      <a:pt x="511484" y="0"/>
                    </a:cubicBezTo>
                    <a:lnTo>
                      <a:pt x="0" y="0"/>
                    </a:lnTo>
                    <a:lnTo>
                      <a:pt x="0" y="90484"/>
                    </a:lnTo>
                    <a:lnTo>
                      <a:pt x="542902" y="90484"/>
                    </a:lnTo>
                    <a:cubicBezTo>
                      <a:pt x="532848" y="68491"/>
                      <a:pt x="524051" y="47127"/>
                      <a:pt x="517139" y="25763"/>
                    </a:cubicBezTo>
                    <a:close/>
                  </a:path>
                </a:pathLst>
              </a:custGeom>
              <a:solidFill>
                <a:srgbClr val="2F2F2F"/>
              </a:solidFill>
              <a:ln w="62442" cap="flat">
                <a:noFill/>
                <a:prstDash val="solid"/>
                <a:miter/>
              </a:ln>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DD022EA8-ED7C-4F97-A731-B3A1C096DA16}"/>
                  </a:ext>
                </a:extLst>
              </p:cNvPr>
              <p:cNvSpPr/>
              <p:nvPr/>
            </p:nvSpPr>
            <p:spPr>
              <a:xfrm>
                <a:off x="3465455" y="2940701"/>
                <a:ext cx="892897" cy="678627"/>
              </a:xfrm>
              <a:custGeom>
                <a:avLst/>
                <a:gdLst>
                  <a:gd name="connsiteX0" fmla="*/ 839487 w 892897"/>
                  <a:gd name="connsiteY0" fmla="*/ 309153 h 678627"/>
                  <a:gd name="connsiteX1" fmla="*/ 754031 w 892897"/>
                  <a:gd name="connsiteY1" fmla="*/ 252600 h 678627"/>
                  <a:gd name="connsiteX2" fmla="*/ 678628 w 892897"/>
                  <a:gd name="connsiteY2" fmla="*/ 188508 h 678627"/>
                  <a:gd name="connsiteX3" fmla="*/ 610137 w 892897"/>
                  <a:gd name="connsiteY3" fmla="*/ 109963 h 678627"/>
                  <a:gd name="connsiteX4" fmla="*/ 555469 w 892897"/>
                  <a:gd name="connsiteY4" fmla="*/ 26391 h 678627"/>
                  <a:gd name="connsiteX5" fmla="*/ 542902 w 892897"/>
                  <a:gd name="connsiteY5" fmla="*/ 0 h 678627"/>
                  <a:gd name="connsiteX6" fmla="*/ 0 w 892897"/>
                  <a:gd name="connsiteY6" fmla="*/ 0 h 678627"/>
                  <a:gd name="connsiteX7" fmla="*/ 0 w 892897"/>
                  <a:gd name="connsiteY7" fmla="*/ 678628 h 678627"/>
                  <a:gd name="connsiteX8" fmla="*/ 194791 w 892897"/>
                  <a:gd name="connsiteY8" fmla="*/ 678628 h 678627"/>
                  <a:gd name="connsiteX9" fmla="*/ 201703 w 892897"/>
                  <a:gd name="connsiteY9" fmla="*/ 633386 h 678627"/>
                  <a:gd name="connsiteX10" fmla="*/ 160860 w 892897"/>
                  <a:gd name="connsiteY10" fmla="*/ 649723 h 678627"/>
                  <a:gd name="connsiteX11" fmla="*/ 98652 w 892897"/>
                  <a:gd name="connsiteY11" fmla="*/ 585630 h 678627"/>
                  <a:gd name="connsiteX12" fmla="*/ 160860 w 892897"/>
                  <a:gd name="connsiteY12" fmla="*/ 521538 h 678627"/>
                  <a:gd name="connsiteX13" fmla="*/ 225581 w 892897"/>
                  <a:gd name="connsiteY13" fmla="*/ 585630 h 678627"/>
                  <a:gd name="connsiteX14" fmla="*/ 246945 w 892897"/>
                  <a:gd name="connsiteY14" fmla="*/ 559239 h 678627"/>
                  <a:gd name="connsiteX15" fmla="*/ 306639 w 892897"/>
                  <a:gd name="connsiteY15" fmla="*/ 519024 h 678627"/>
                  <a:gd name="connsiteX16" fmla="*/ 383299 w 892897"/>
                  <a:gd name="connsiteY16" fmla="*/ 504572 h 678627"/>
                  <a:gd name="connsiteX17" fmla="*/ 459959 w 892897"/>
                  <a:gd name="connsiteY17" fmla="*/ 519024 h 678627"/>
                  <a:gd name="connsiteX18" fmla="*/ 519653 w 892897"/>
                  <a:gd name="connsiteY18" fmla="*/ 559239 h 678627"/>
                  <a:gd name="connsiteX19" fmla="*/ 544787 w 892897"/>
                  <a:gd name="connsiteY19" fmla="*/ 588772 h 678627"/>
                  <a:gd name="connsiteX20" fmla="*/ 543530 w 892897"/>
                  <a:gd name="connsiteY20" fmla="*/ 585630 h 678627"/>
                  <a:gd name="connsiteX21" fmla="*/ 608251 w 892897"/>
                  <a:gd name="connsiteY21" fmla="*/ 521538 h 678627"/>
                  <a:gd name="connsiteX22" fmla="*/ 672972 w 892897"/>
                  <a:gd name="connsiteY22" fmla="*/ 585630 h 678627"/>
                  <a:gd name="connsiteX23" fmla="*/ 608251 w 892897"/>
                  <a:gd name="connsiteY23" fmla="*/ 649723 h 678627"/>
                  <a:gd name="connsiteX24" fmla="*/ 565523 w 892897"/>
                  <a:gd name="connsiteY24" fmla="*/ 630872 h 678627"/>
                  <a:gd name="connsiteX25" fmla="*/ 574948 w 892897"/>
                  <a:gd name="connsiteY25" fmla="*/ 678628 h 678627"/>
                  <a:gd name="connsiteX26" fmla="*/ 892898 w 892897"/>
                  <a:gd name="connsiteY26" fmla="*/ 678628 h 678627"/>
                  <a:gd name="connsiteX27" fmla="*/ 892898 w 892897"/>
                  <a:gd name="connsiteY27" fmla="*/ 333659 h 678627"/>
                  <a:gd name="connsiteX28" fmla="*/ 839487 w 892897"/>
                  <a:gd name="connsiteY28" fmla="*/ 309153 h 678627"/>
                  <a:gd name="connsiteX29" fmla="*/ 180339 w 892897"/>
                  <a:gd name="connsiteY29" fmla="*/ 303497 h 678627"/>
                  <a:gd name="connsiteX30" fmla="*/ 76660 w 892897"/>
                  <a:gd name="connsiteY30" fmla="*/ 303497 h 678627"/>
                  <a:gd name="connsiteX31" fmla="*/ 76660 w 892897"/>
                  <a:gd name="connsiteY31" fmla="*/ 75403 h 678627"/>
                  <a:gd name="connsiteX32" fmla="*/ 180339 w 892897"/>
                  <a:gd name="connsiteY32" fmla="*/ 75403 h 678627"/>
                  <a:gd name="connsiteX33" fmla="*/ 180339 w 892897"/>
                  <a:gd name="connsiteY33" fmla="*/ 303497 h 678627"/>
                  <a:gd name="connsiteX34" fmla="*/ 500174 w 892897"/>
                  <a:gd name="connsiteY34" fmla="*/ 362563 h 678627"/>
                  <a:gd name="connsiteX35" fmla="*/ 473783 w 892897"/>
                  <a:gd name="connsiteY35" fmla="*/ 402778 h 678627"/>
                  <a:gd name="connsiteX36" fmla="*/ 432939 w 892897"/>
                  <a:gd name="connsiteY36" fmla="*/ 431054 h 678627"/>
                  <a:gd name="connsiteX37" fmla="*/ 382671 w 892897"/>
                  <a:gd name="connsiteY37" fmla="*/ 440480 h 678627"/>
                  <a:gd name="connsiteX38" fmla="*/ 334915 w 892897"/>
                  <a:gd name="connsiteY38" fmla="*/ 431054 h 678627"/>
                  <a:gd name="connsiteX39" fmla="*/ 294072 w 892897"/>
                  <a:gd name="connsiteY39" fmla="*/ 402778 h 678627"/>
                  <a:gd name="connsiteX40" fmla="*/ 265167 w 892897"/>
                  <a:gd name="connsiteY40" fmla="*/ 362563 h 678627"/>
                  <a:gd name="connsiteX41" fmla="*/ 255742 w 892897"/>
                  <a:gd name="connsiteY41" fmla="*/ 314808 h 678627"/>
                  <a:gd name="connsiteX42" fmla="*/ 265167 w 892897"/>
                  <a:gd name="connsiteY42" fmla="*/ 265167 h 678627"/>
                  <a:gd name="connsiteX43" fmla="*/ 294700 w 892897"/>
                  <a:gd name="connsiteY43" fmla="*/ 224952 h 678627"/>
                  <a:gd name="connsiteX44" fmla="*/ 335544 w 892897"/>
                  <a:gd name="connsiteY44" fmla="*/ 196676 h 678627"/>
                  <a:gd name="connsiteX45" fmla="*/ 383299 w 892897"/>
                  <a:gd name="connsiteY45" fmla="*/ 187251 h 678627"/>
                  <a:gd name="connsiteX46" fmla="*/ 433568 w 892897"/>
                  <a:gd name="connsiteY46" fmla="*/ 196676 h 678627"/>
                  <a:gd name="connsiteX47" fmla="*/ 474411 w 892897"/>
                  <a:gd name="connsiteY47" fmla="*/ 224952 h 678627"/>
                  <a:gd name="connsiteX48" fmla="*/ 500802 w 892897"/>
                  <a:gd name="connsiteY48" fmla="*/ 265167 h 678627"/>
                  <a:gd name="connsiteX49" fmla="*/ 510227 w 892897"/>
                  <a:gd name="connsiteY49" fmla="*/ 314808 h 678627"/>
                  <a:gd name="connsiteX50" fmla="*/ 500174 w 892897"/>
                  <a:gd name="connsiteY50" fmla="*/ 362563 h 6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92897" h="678627">
                    <a:moveTo>
                      <a:pt x="839487" y="309153"/>
                    </a:moveTo>
                    <a:cubicBezTo>
                      <a:pt x="813725" y="294700"/>
                      <a:pt x="783564" y="277106"/>
                      <a:pt x="754031" y="252600"/>
                    </a:cubicBezTo>
                    <a:cubicBezTo>
                      <a:pt x="731410" y="235635"/>
                      <a:pt x="706904" y="214899"/>
                      <a:pt x="678628" y="188508"/>
                    </a:cubicBezTo>
                    <a:cubicBezTo>
                      <a:pt x="652865" y="162745"/>
                      <a:pt x="631501" y="135726"/>
                      <a:pt x="610137" y="109963"/>
                    </a:cubicBezTo>
                    <a:cubicBezTo>
                      <a:pt x="590029" y="83572"/>
                      <a:pt x="572435" y="56552"/>
                      <a:pt x="555469" y="26391"/>
                    </a:cubicBezTo>
                    <a:cubicBezTo>
                      <a:pt x="550442" y="16966"/>
                      <a:pt x="546672" y="8797"/>
                      <a:pt x="542902" y="0"/>
                    </a:cubicBezTo>
                    <a:lnTo>
                      <a:pt x="0" y="0"/>
                    </a:lnTo>
                    <a:lnTo>
                      <a:pt x="0" y="678628"/>
                    </a:lnTo>
                    <a:lnTo>
                      <a:pt x="194791" y="678628"/>
                    </a:lnTo>
                    <a:cubicBezTo>
                      <a:pt x="194791" y="662290"/>
                      <a:pt x="197305" y="647838"/>
                      <a:pt x="201703" y="633386"/>
                    </a:cubicBezTo>
                    <a:cubicBezTo>
                      <a:pt x="192278" y="642811"/>
                      <a:pt x="177826" y="649723"/>
                      <a:pt x="160860" y="649723"/>
                    </a:cubicBezTo>
                    <a:cubicBezTo>
                      <a:pt x="125043" y="649723"/>
                      <a:pt x="98652" y="621447"/>
                      <a:pt x="98652" y="585630"/>
                    </a:cubicBezTo>
                    <a:cubicBezTo>
                      <a:pt x="98652" y="549814"/>
                      <a:pt x="125043" y="521538"/>
                      <a:pt x="160860" y="521538"/>
                    </a:cubicBezTo>
                    <a:cubicBezTo>
                      <a:pt x="196676" y="521538"/>
                      <a:pt x="225581" y="549814"/>
                      <a:pt x="225581" y="585630"/>
                    </a:cubicBezTo>
                    <a:cubicBezTo>
                      <a:pt x="232493" y="576205"/>
                      <a:pt x="240033" y="566780"/>
                      <a:pt x="246945" y="559239"/>
                    </a:cubicBezTo>
                    <a:cubicBezTo>
                      <a:pt x="263911" y="540389"/>
                      <a:pt x="285275" y="528450"/>
                      <a:pt x="306639" y="519024"/>
                    </a:cubicBezTo>
                    <a:cubicBezTo>
                      <a:pt x="330517" y="509599"/>
                      <a:pt x="356908" y="504572"/>
                      <a:pt x="383299" y="504572"/>
                    </a:cubicBezTo>
                    <a:cubicBezTo>
                      <a:pt x="409690" y="504572"/>
                      <a:pt x="436081" y="509599"/>
                      <a:pt x="459959" y="519024"/>
                    </a:cubicBezTo>
                    <a:cubicBezTo>
                      <a:pt x="481323" y="528450"/>
                      <a:pt x="502687" y="542902"/>
                      <a:pt x="519653" y="559239"/>
                    </a:cubicBezTo>
                    <a:cubicBezTo>
                      <a:pt x="528450" y="568036"/>
                      <a:pt x="537875" y="579347"/>
                      <a:pt x="544787" y="588772"/>
                    </a:cubicBezTo>
                    <a:cubicBezTo>
                      <a:pt x="544159" y="588144"/>
                      <a:pt x="543530" y="586887"/>
                      <a:pt x="543530" y="585630"/>
                    </a:cubicBezTo>
                    <a:cubicBezTo>
                      <a:pt x="543530" y="549814"/>
                      <a:pt x="572435" y="521538"/>
                      <a:pt x="608251" y="521538"/>
                    </a:cubicBezTo>
                    <a:cubicBezTo>
                      <a:pt x="644068" y="521538"/>
                      <a:pt x="672972" y="549814"/>
                      <a:pt x="672972" y="585630"/>
                    </a:cubicBezTo>
                    <a:cubicBezTo>
                      <a:pt x="672972" y="621447"/>
                      <a:pt x="644068" y="649723"/>
                      <a:pt x="608251" y="649723"/>
                    </a:cubicBezTo>
                    <a:cubicBezTo>
                      <a:pt x="591286" y="649723"/>
                      <a:pt x="574948" y="642811"/>
                      <a:pt x="565523" y="630872"/>
                    </a:cubicBezTo>
                    <a:cubicBezTo>
                      <a:pt x="570550" y="645325"/>
                      <a:pt x="572435" y="661662"/>
                      <a:pt x="574948" y="678628"/>
                    </a:cubicBezTo>
                    <a:lnTo>
                      <a:pt x="892898" y="678628"/>
                    </a:lnTo>
                    <a:lnTo>
                      <a:pt x="892898" y="333659"/>
                    </a:lnTo>
                    <a:cubicBezTo>
                      <a:pt x="874676" y="327375"/>
                      <a:pt x="857082" y="319206"/>
                      <a:pt x="839487" y="309153"/>
                    </a:cubicBezTo>
                    <a:close/>
                    <a:moveTo>
                      <a:pt x="180339" y="303497"/>
                    </a:moveTo>
                    <a:lnTo>
                      <a:pt x="76660" y="303497"/>
                    </a:lnTo>
                    <a:lnTo>
                      <a:pt x="76660" y="75403"/>
                    </a:lnTo>
                    <a:lnTo>
                      <a:pt x="180339" y="75403"/>
                    </a:lnTo>
                    <a:lnTo>
                      <a:pt x="180339" y="303497"/>
                    </a:lnTo>
                    <a:close/>
                    <a:moveTo>
                      <a:pt x="500174" y="362563"/>
                    </a:moveTo>
                    <a:cubicBezTo>
                      <a:pt x="493262" y="378900"/>
                      <a:pt x="485721" y="390839"/>
                      <a:pt x="473783" y="402778"/>
                    </a:cubicBezTo>
                    <a:cubicBezTo>
                      <a:pt x="461844" y="414717"/>
                      <a:pt x="447392" y="424142"/>
                      <a:pt x="432939" y="431054"/>
                    </a:cubicBezTo>
                    <a:cubicBezTo>
                      <a:pt x="415974" y="436081"/>
                      <a:pt x="402150" y="440480"/>
                      <a:pt x="382671" y="440480"/>
                    </a:cubicBezTo>
                    <a:cubicBezTo>
                      <a:pt x="365705" y="440480"/>
                      <a:pt x="349368" y="435453"/>
                      <a:pt x="334915" y="431054"/>
                    </a:cubicBezTo>
                    <a:cubicBezTo>
                      <a:pt x="317950" y="424142"/>
                      <a:pt x="304126" y="414717"/>
                      <a:pt x="294072" y="402778"/>
                    </a:cubicBezTo>
                    <a:cubicBezTo>
                      <a:pt x="282133" y="390839"/>
                      <a:pt x="272708" y="378900"/>
                      <a:pt x="265167" y="362563"/>
                    </a:cubicBezTo>
                    <a:cubicBezTo>
                      <a:pt x="258256" y="348111"/>
                      <a:pt x="255742" y="331773"/>
                      <a:pt x="255742" y="314808"/>
                    </a:cubicBezTo>
                    <a:cubicBezTo>
                      <a:pt x="255742" y="295957"/>
                      <a:pt x="258256" y="278991"/>
                      <a:pt x="265167" y="265167"/>
                    </a:cubicBezTo>
                    <a:cubicBezTo>
                      <a:pt x="273336" y="248830"/>
                      <a:pt x="282762" y="236891"/>
                      <a:pt x="294700" y="224952"/>
                    </a:cubicBezTo>
                    <a:cubicBezTo>
                      <a:pt x="304754" y="213014"/>
                      <a:pt x="318578" y="203588"/>
                      <a:pt x="335544" y="196676"/>
                    </a:cubicBezTo>
                    <a:cubicBezTo>
                      <a:pt x="349996" y="191649"/>
                      <a:pt x="366333" y="187251"/>
                      <a:pt x="383299" y="187251"/>
                    </a:cubicBezTo>
                    <a:cubicBezTo>
                      <a:pt x="402150" y="187251"/>
                      <a:pt x="416602" y="192278"/>
                      <a:pt x="433568" y="196676"/>
                    </a:cubicBezTo>
                    <a:cubicBezTo>
                      <a:pt x="448020" y="203588"/>
                      <a:pt x="462472" y="213014"/>
                      <a:pt x="474411" y="224952"/>
                    </a:cubicBezTo>
                    <a:cubicBezTo>
                      <a:pt x="486350" y="236891"/>
                      <a:pt x="493262" y="248830"/>
                      <a:pt x="500802" y="265167"/>
                    </a:cubicBezTo>
                    <a:cubicBezTo>
                      <a:pt x="507714" y="279620"/>
                      <a:pt x="510227" y="295957"/>
                      <a:pt x="510227" y="314808"/>
                    </a:cubicBezTo>
                    <a:cubicBezTo>
                      <a:pt x="510227" y="331773"/>
                      <a:pt x="507714" y="348739"/>
                      <a:pt x="500174" y="362563"/>
                    </a:cubicBezTo>
                    <a:close/>
                  </a:path>
                </a:pathLst>
              </a:custGeom>
              <a:solidFill>
                <a:srgbClr val="C1C1C1"/>
              </a:solidFill>
              <a:ln w="62442" cap="flat">
                <a:noFill/>
                <a:prstDash val="solid"/>
                <a:miter/>
              </a:ln>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2828"/>
                  </a:solidFill>
                  <a:effectLst/>
                  <a:uLnTx/>
                  <a:uFillTx/>
                  <a:latin typeface="Segoe UI"/>
                  <a:ea typeface="+mn-ea"/>
                  <a:cs typeface="+mn-cs"/>
                </a:endParaRPr>
              </a:p>
            </p:txBody>
          </p:sp>
        </p:grpSp>
      </p:grpSp>
    </p:spTree>
    <p:extLst>
      <p:ext uri="{BB962C8B-B14F-4D97-AF65-F5344CB8AC3E}">
        <p14:creationId xmlns:p14="http://schemas.microsoft.com/office/powerpoint/2010/main" val="242715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0"/>
                                  </p:stCondLst>
                                  <p:childTnLst>
                                    <p:animMotion origin="layout" path="M 0 0 L 0 0.03056 " pathEditMode="relative" rAng="0" ptsTypes="AA">
                                      <p:cBhvr>
                                        <p:cTn id="9" dur="500" spd="-100000" fill="hold"/>
                                        <p:tgtEl>
                                          <p:spTgt spid="16"/>
                                        </p:tgtEl>
                                        <p:attrNameLst>
                                          <p:attrName>ppt_x</p:attrName>
                                          <p:attrName>ppt_y</p:attrName>
                                        </p:attrNameLst>
                                      </p:cBhvr>
                                      <p:rCtr x="0" y="1528"/>
                                    </p:animMotion>
                                  </p:childTnLst>
                                </p:cTn>
                              </p:par>
                              <p:par>
                                <p:cTn id="10" presetID="10" presetClass="entr" presetSubtype="0" fill="hold" grpId="0" nodeType="withEffect">
                                  <p:stCondLst>
                                    <p:cond delay="10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42" presetClass="path" presetSubtype="0" decel="100000" fill="hold" grpId="1" nodeType="withEffect">
                                  <p:stCondLst>
                                    <p:cond delay="100"/>
                                  </p:stCondLst>
                                  <p:childTnLst>
                                    <p:animMotion origin="layout" path="M -1.04167E-6 -7.40741E-7 L -1.04167E-6 0.03056 " pathEditMode="relative" rAng="0" ptsTypes="AA">
                                      <p:cBhvr>
                                        <p:cTn id="14" dur="500" spd="-100000" fill="hold"/>
                                        <p:tgtEl>
                                          <p:spTgt spid="57"/>
                                        </p:tgtEl>
                                        <p:attrNameLst>
                                          <p:attrName>ppt_x</p:attrName>
                                          <p:attrName>ppt_y</p:attrName>
                                        </p:attrNameLst>
                                      </p:cBhvr>
                                      <p:rCtr x="0" y="1528"/>
                                    </p:animMotion>
                                  </p:childTnLst>
                                </p:cTn>
                              </p:par>
                            </p:childTnLst>
                          </p:cTn>
                        </p:par>
                        <p:par>
                          <p:cTn id="15" fill="hold">
                            <p:stCondLst>
                              <p:cond delay="6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42" presetClass="path" presetSubtype="0" decel="100000" fill="hold" nodeType="withEffect">
                                  <p:stCondLst>
                                    <p:cond delay="0"/>
                                  </p:stCondLst>
                                  <p:childTnLst>
                                    <p:animMotion origin="layout" path="M 0 0 L 0 0.03056 " pathEditMode="relative" rAng="0" ptsTypes="AA">
                                      <p:cBhvr>
                                        <p:cTn id="20" dur="500" spd="-100000" fill="hold"/>
                                        <p:tgtEl>
                                          <p:spTgt spid="3"/>
                                        </p:tgtEl>
                                        <p:attrNameLst>
                                          <p:attrName>ppt_x</p:attrName>
                                          <p:attrName>ppt_y</p:attrName>
                                        </p:attrNameLst>
                                      </p:cBhvr>
                                      <p:rCtr x="0" y="1528"/>
                                    </p:animMotion>
                                  </p:childTnLst>
                                </p:cTn>
                              </p:par>
                              <p:par>
                                <p:cTn id="21" presetID="10" presetClass="entr" presetSubtype="0"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42" presetClass="path" presetSubtype="0" decel="100000" fill="hold" grpId="1" nodeType="withEffect">
                                  <p:stCondLst>
                                    <p:cond delay="100"/>
                                  </p:stCondLst>
                                  <p:childTnLst>
                                    <p:animMotion origin="layout" path="M 0 0 L 0 0.03056 " pathEditMode="relative" rAng="0" ptsTypes="AA">
                                      <p:cBhvr>
                                        <p:cTn id="25" dur="500" spd="-100000" fill="hold"/>
                                        <p:tgtEl>
                                          <p:spTgt spid="6"/>
                                        </p:tgtEl>
                                        <p:attrNameLst>
                                          <p:attrName>ppt_x</p:attrName>
                                          <p:attrName>ppt_y</p:attrName>
                                        </p:attrNameLst>
                                      </p:cBhvr>
                                      <p:rCtr x="0" y="1528"/>
                                    </p:animMotion>
                                  </p:childTnLst>
                                </p:cTn>
                              </p:par>
                            </p:childTnLst>
                          </p:cTn>
                        </p:par>
                        <p:par>
                          <p:cTn id="26" fill="hold">
                            <p:stCondLst>
                              <p:cond delay="12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42" presetClass="path" presetSubtype="0" decel="100000" fill="hold" nodeType="withEffect">
                                  <p:stCondLst>
                                    <p:cond delay="0"/>
                                  </p:stCondLst>
                                  <p:childTnLst>
                                    <p:animMotion origin="layout" path="M 0 0 L 0 0.03056 " pathEditMode="relative" rAng="0" ptsTypes="AA">
                                      <p:cBhvr>
                                        <p:cTn id="31" dur="500" spd="-100000" fill="hold"/>
                                        <p:tgtEl>
                                          <p:spTgt spid="17"/>
                                        </p:tgtEl>
                                        <p:attrNameLst>
                                          <p:attrName>ppt_x</p:attrName>
                                          <p:attrName>ppt_y</p:attrName>
                                        </p:attrNameLst>
                                      </p:cBhvr>
                                      <p:rCtr x="0" y="1528"/>
                                    </p:animMotion>
                                  </p:childTnLst>
                                </p:cTn>
                              </p:par>
                              <p:par>
                                <p:cTn id="32" presetID="10" presetClass="entr" presetSubtype="0" fill="hold" grpId="0" nodeType="withEffect">
                                  <p:stCondLst>
                                    <p:cond delay="10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par>
                                <p:cTn id="35" presetID="42" presetClass="path" presetSubtype="0" decel="100000" fill="hold" grpId="1" nodeType="withEffect">
                                  <p:stCondLst>
                                    <p:cond delay="100"/>
                                  </p:stCondLst>
                                  <p:childTnLst>
                                    <p:animMotion origin="layout" path="M 0 0 L 0 0.03056 " pathEditMode="relative" rAng="0" ptsTypes="AA">
                                      <p:cBhvr>
                                        <p:cTn id="36" dur="500" spd="-100000" fill="hold"/>
                                        <p:tgtEl>
                                          <p:spTgt spid="72"/>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6" grpId="0"/>
      <p:bldP spid="6" grpId="1"/>
      <p:bldP spid="72" grpId="0"/>
      <p:bldP spid="7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4EC6F970-0F6D-4BAB-A8B9-B27C3E225679}"/>
              </a:ext>
            </a:extLst>
          </p:cNvPr>
          <p:cNvSpPr txBox="1">
            <a:spLocks noGrp="1"/>
          </p:cNvSpPr>
          <p:nvPr>
            <p:ph type="title" idx="4294967295"/>
          </p:nvPr>
        </p:nvSpPr>
        <p:spPr>
          <a:xfrm>
            <a:off x="573569" y="368153"/>
            <a:ext cx="4350870" cy="1629457"/>
          </a:xfrm>
          <a:prstGeom prst="rect">
            <a:avLst/>
          </a:prstGeom>
          <a:noFill/>
          <a:ln>
            <a:noFill/>
            <a:prstDash/>
          </a:ln>
          <a:effectLst/>
        </p:spPr>
        <p:txBody>
          <a:bodyPr rot="0" spcFirstLastPara="0" vertOverflow="overflow" horzOverflow="overflow" vert="horz" wrap="square" lIns="0" tIns="161356" rIns="0" bIns="0" numCol="1" spcCol="0" rtlCol="0" fromWordArt="0" anchor="t" anchorCtr="0" forceAA="0" compatLnSpc="1">
            <a:prstTxWarp prst="textNoShape">
              <a:avLst/>
            </a:prstTxWarp>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a:ln w="3175">
                  <a:noFill/>
                </a:ln>
                <a:solidFill>
                  <a:srgbClr val="5558AF"/>
                </a:solidFill>
                <a:effectLst/>
                <a:uLnTx/>
                <a:uFillTx/>
                <a:latin typeface="Segoe UI Semibold"/>
                <a:ea typeface="+mn-ea"/>
                <a:cs typeface="Segoe UI" pitchFamily="34" charset="0"/>
              </a:rPr>
              <a:t>Microsoft Teams</a:t>
            </a:r>
            <a:br>
              <a:rPr kumimoji="0" lang="en-US" sz="3600" b="0" i="0" u="none" strike="noStrike" kern="1200" cap="none" spc="-150" normalizeH="0" baseline="0" noProof="0">
                <a:ln w="3175">
                  <a:noFill/>
                </a:ln>
                <a:solidFill>
                  <a:srgbClr val="5558AF"/>
                </a:solidFill>
                <a:effectLst/>
                <a:uLnTx/>
                <a:uFillTx/>
                <a:latin typeface="Segoe UI Semibold"/>
                <a:ea typeface="+mn-ea"/>
                <a:cs typeface="Segoe UI" pitchFamily="34" charset="0"/>
              </a:rPr>
            </a:br>
            <a:r>
              <a:rPr kumimoji="0" lang="en-US" sz="2800" b="0" i="0" u="none" strike="noStrike" kern="1200" cap="none" spc="0" normalizeH="0" baseline="0" noProof="0">
                <a:ln w="3175">
                  <a:noFill/>
                </a:ln>
                <a:solidFill>
                  <a:srgbClr val="000000"/>
                </a:solidFill>
                <a:effectLst/>
                <a:uLnTx/>
                <a:uFillTx/>
                <a:latin typeface="Segoe UI Semibold"/>
                <a:ea typeface="+mn-ea"/>
                <a:cs typeface="Segoe UI" pitchFamily="34" charset="0"/>
              </a:rPr>
              <a:t>is the hub for teamwork </a:t>
            </a:r>
            <a:br>
              <a:rPr kumimoji="0" lang="en-US" sz="2800" b="0" i="0" u="none" strike="noStrike" kern="1200" cap="none" spc="0" normalizeH="0" baseline="0" noProof="0">
                <a:ln w="3175">
                  <a:noFill/>
                </a:ln>
                <a:solidFill>
                  <a:srgbClr val="000000"/>
                </a:solidFill>
                <a:effectLst/>
                <a:uLnTx/>
                <a:uFillTx/>
                <a:latin typeface="Segoe UI Semibold"/>
                <a:ea typeface="+mn-ea"/>
                <a:cs typeface="Segoe UI" pitchFamily="34" charset="0"/>
              </a:rPr>
            </a:br>
            <a:r>
              <a:rPr kumimoji="0" lang="en-US" sz="2800" b="0" i="0" u="none" strike="noStrike" kern="1200" cap="none" spc="0" normalizeH="0" baseline="0" noProof="0">
                <a:ln w="3175">
                  <a:noFill/>
                </a:ln>
                <a:solidFill>
                  <a:srgbClr val="000000"/>
                </a:solidFill>
                <a:effectLst/>
                <a:uLnTx/>
                <a:uFillTx/>
                <a:latin typeface="Segoe UI Semibold"/>
                <a:ea typeface="+mn-ea"/>
                <a:cs typeface="Segoe UI" pitchFamily="34" charset="0"/>
              </a:rPr>
              <a:t>in Microsoft 365</a:t>
            </a:r>
          </a:p>
        </p:txBody>
      </p:sp>
      <p:sp>
        <p:nvSpPr>
          <p:cNvPr id="39" name="Rectangle 38">
            <a:extLst>
              <a:ext uri="{FF2B5EF4-FFF2-40B4-BE49-F238E27FC236}">
                <a16:creationId xmlns:a16="http://schemas.microsoft.com/office/drawing/2014/main" id="{821970BA-EE07-4CAC-A821-0016A0969EC1}"/>
              </a:ext>
              <a:ext uri="{C183D7F6-B498-43B3-948B-1728B52AA6E4}">
                <adec:decorative xmlns:adec="http://schemas.microsoft.com/office/drawing/2017/decorative" val="1"/>
              </a:ext>
            </a:extLst>
          </p:cNvPr>
          <p:cNvSpPr>
            <a:spLocks noChangeAspect="1"/>
          </p:cNvSpPr>
          <p:nvPr/>
        </p:nvSpPr>
        <p:spPr bwMode="auto">
          <a:xfrm>
            <a:off x="5498094" y="1408046"/>
            <a:ext cx="6693906" cy="4840353"/>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ectangle 57">
            <a:extLst>
              <a:ext uri="{FF2B5EF4-FFF2-40B4-BE49-F238E27FC236}">
                <a16:creationId xmlns:a16="http://schemas.microsoft.com/office/drawing/2014/main" id="{574CEEB5-14F6-4D80-AFFE-8627D799A47F}"/>
              </a:ext>
            </a:extLst>
          </p:cNvPr>
          <p:cNvSpPr/>
          <p:nvPr/>
        </p:nvSpPr>
        <p:spPr>
          <a:xfrm>
            <a:off x="1749398" y="2704395"/>
            <a:ext cx="2428870" cy="400111"/>
          </a:xfrm>
          <a:prstGeom prst="rect">
            <a:avLst/>
          </a:prstGeom>
        </p:spPr>
        <p:txBody>
          <a:bodyPr wrap="none" anchor="ctr" anchorCtr="0">
            <a:spAutoFit/>
          </a:bodyPr>
          <a:lstStyle/>
          <a:p>
            <a:pPr marL="0" marR="0" lvl="0" indent="0" algn="l" defTabSz="932026"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charset="0"/>
              </a:rPr>
              <a:t>Meetings &amp; calling </a:t>
            </a:r>
          </a:p>
        </p:txBody>
      </p:sp>
      <p:sp>
        <p:nvSpPr>
          <p:cNvPr id="38" name="Rectangle 37">
            <a:extLst>
              <a:ext uri="{FF2B5EF4-FFF2-40B4-BE49-F238E27FC236}">
                <a16:creationId xmlns:a16="http://schemas.microsoft.com/office/drawing/2014/main" id="{AA24B269-748F-4B04-BD27-D8B3B8B58DAC}"/>
              </a:ext>
            </a:extLst>
          </p:cNvPr>
          <p:cNvSpPr/>
          <p:nvPr/>
        </p:nvSpPr>
        <p:spPr>
          <a:xfrm>
            <a:off x="1749398" y="3944381"/>
            <a:ext cx="2542684" cy="400110"/>
          </a:xfrm>
          <a:prstGeom prst="rect">
            <a:avLst/>
          </a:prstGeom>
        </p:spPr>
        <p:txBody>
          <a:bodyPr wrap="none" anchor="ctr" anchorCtr="0">
            <a:spAutoFit/>
          </a:bodyPr>
          <a:lstStyle/>
          <a:p>
            <a:pPr marL="0" marR="0" lvl="0" indent="0" algn="l" defTabSz="932026"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charset="0"/>
              </a:rPr>
              <a:t>Chat &amp; collaboration</a:t>
            </a:r>
          </a:p>
        </p:txBody>
      </p:sp>
      <p:sp>
        <p:nvSpPr>
          <p:cNvPr id="110" name="Rectangle 109">
            <a:extLst>
              <a:ext uri="{FF2B5EF4-FFF2-40B4-BE49-F238E27FC236}">
                <a16:creationId xmlns:a16="http://schemas.microsoft.com/office/drawing/2014/main" id="{27EC19B2-7F5D-4319-8F0A-5A15E93591BD}"/>
              </a:ext>
            </a:extLst>
          </p:cNvPr>
          <p:cNvSpPr/>
          <p:nvPr/>
        </p:nvSpPr>
        <p:spPr>
          <a:xfrm>
            <a:off x="1749398" y="5248608"/>
            <a:ext cx="2139560" cy="400109"/>
          </a:xfrm>
          <a:prstGeom prst="rect">
            <a:avLst/>
          </a:prstGeom>
        </p:spPr>
        <p:txBody>
          <a:bodyPr wrap="none" anchor="ctr" anchorCtr="0">
            <a:spAutoFit/>
          </a:bodyPr>
          <a:lstStyle/>
          <a:p>
            <a:pPr marL="0" marR="0" lvl="0" indent="0" algn="l" defTabSz="932026"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charset="0"/>
              </a:rPr>
              <a:t>Apps &amp; workflow</a:t>
            </a:r>
          </a:p>
        </p:txBody>
      </p:sp>
      <p:pic>
        <p:nvPicPr>
          <p:cNvPr id="71" name="2.1">
            <a:extLst>
              <a:ext uri="{FF2B5EF4-FFF2-40B4-BE49-F238E27FC236}">
                <a16:creationId xmlns:a16="http://schemas.microsoft.com/office/drawing/2014/main" id="{475EB8DA-70F6-4931-926C-028EF8BECB2C}"/>
              </a:ext>
              <a:ext uri="{C183D7F6-B498-43B3-948B-1728B52AA6E4}">
                <adec:decorative xmlns:adec="http://schemas.microsoft.com/office/drawing/2017/decorative" val="1"/>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345"/>
          <a:stretch/>
        </p:blipFill>
        <p:spPr>
          <a:xfrm>
            <a:off x="5498094" y="1408046"/>
            <a:ext cx="6721331" cy="4826342"/>
          </a:xfrm>
          <a:prstGeom prst="rect">
            <a:avLst/>
          </a:prstGeom>
        </p:spPr>
      </p:pic>
      <p:pic>
        <p:nvPicPr>
          <p:cNvPr id="42" name="Picture 41">
            <a:extLst>
              <a:ext uri="{FF2B5EF4-FFF2-40B4-BE49-F238E27FC236}">
                <a16:creationId xmlns:a16="http://schemas.microsoft.com/office/drawing/2014/main" id="{D0A63AD8-2747-48B7-B555-5869950C255A}"/>
              </a:ext>
              <a:ext uri="{C183D7F6-B498-43B3-948B-1728B52AA6E4}">
                <adec:decorative xmlns:adec="http://schemas.microsoft.com/office/drawing/2017/decorative" val="1"/>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5498094" y="1408046"/>
            <a:ext cx="6727067" cy="4826342"/>
          </a:xfrm>
          <a:prstGeom prst="rect">
            <a:avLst/>
          </a:prstGeom>
        </p:spPr>
      </p:pic>
      <p:grpSp>
        <p:nvGrpSpPr>
          <p:cNvPr id="41" name="Group 40">
            <a:extLst>
              <a:ext uri="{FF2B5EF4-FFF2-40B4-BE49-F238E27FC236}">
                <a16:creationId xmlns:a16="http://schemas.microsoft.com/office/drawing/2014/main" id="{A3994A76-8C3B-4D27-9D88-958D435E0796}"/>
              </a:ext>
              <a:ext uri="{C183D7F6-B498-43B3-948B-1728B52AA6E4}">
                <adec:decorative xmlns:adec="http://schemas.microsoft.com/office/drawing/2017/decorative" val="1"/>
              </a:ext>
            </a:extLst>
          </p:cNvPr>
          <p:cNvGrpSpPr/>
          <p:nvPr/>
        </p:nvGrpSpPr>
        <p:grpSpPr>
          <a:xfrm>
            <a:off x="5497347" y="1408003"/>
            <a:ext cx="6695400" cy="4826385"/>
            <a:chOff x="5884906" y="1836377"/>
            <a:chExt cx="6672315" cy="4809744"/>
          </a:xfrm>
        </p:grpSpPr>
        <p:grpSp>
          <p:nvGrpSpPr>
            <p:cNvPr id="43" name="Group 42">
              <a:extLst>
                <a:ext uri="{FF2B5EF4-FFF2-40B4-BE49-F238E27FC236}">
                  <a16:creationId xmlns:a16="http://schemas.microsoft.com/office/drawing/2014/main" id="{B756A956-848E-47BE-904D-A58CE2102BF5}"/>
                </a:ext>
              </a:extLst>
            </p:cNvPr>
            <p:cNvGrpSpPr>
              <a:grpSpLocks noChangeAspect="1"/>
            </p:cNvGrpSpPr>
            <p:nvPr/>
          </p:nvGrpSpPr>
          <p:grpSpPr>
            <a:xfrm>
              <a:off x="5884906" y="1836377"/>
              <a:ext cx="6672315" cy="4809744"/>
              <a:chOff x="477603" y="1185888"/>
              <a:chExt cx="6672315" cy="4809744"/>
            </a:xfrm>
          </p:grpSpPr>
          <p:pic>
            <p:nvPicPr>
              <p:cNvPr id="45" name="Picture 44" descr="A screenshot of a computer&#10;&#10;Description automatically generated">
                <a:extLst>
                  <a:ext uri="{FF2B5EF4-FFF2-40B4-BE49-F238E27FC236}">
                    <a16:creationId xmlns:a16="http://schemas.microsoft.com/office/drawing/2014/main" id="{32DE1FD3-F19A-475D-8BAB-38D485A198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7603" y="1185888"/>
                <a:ext cx="6672315" cy="4809744"/>
              </a:xfrm>
              <a:prstGeom prst="rect">
                <a:avLst/>
              </a:prstGeom>
            </p:spPr>
          </p:pic>
          <p:pic>
            <p:nvPicPr>
              <p:cNvPr id="46" name="Picture 2">
                <a:extLst>
                  <a:ext uri="{FF2B5EF4-FFF2-40B4-BE49-F238E27FC236}">
                    <a16:creationId xmlns:a16="http://schemas.microsoft.com/office/drawing/2014/main" id="{DB7F377E-1B91-42BA-BCCF-AFAE0DF19B5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97629" y="1185888"/>
                <a:ext cx="468478" cy="259055"/>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a:extLst>
                <a:ext uri="{FF2B5EF4-FFF2-40B4-BE49-F238E27FC236}">
                  <a16:creationId xmlns:a16="http://schemas.microsoft.com/office/drawing/2014/main" id="{B4CC0D36-6106-46B6-B76F-65A24BCF7A8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95103" y="1872925"/>
              <a:ext cx="1690876" cy="2294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CC206F5C-FE99-4209-87E0-781258EE9E1C}"/>
              </a:ext>
              <a:ext uri="{C183D7F6-B498-43B3-948B-1728B52AA6E4}">
                <adec:decorative xmlns:adec="http://schemas.microsoft.com/office/drawing/2017/decorative" val="1"/>
              </a:ext>
            </a:extLst>
          </p:cNvPr>
          <p:cNvGrpSpPr/>
          <p:nvPr/>
        </p:nvGrpSpPr>
        <p:grpSpPr>
          <a:xfrm>
            <a:off x="588420" y="5016434"/>
            <a:ext cx="864460" cy="864460"/>
            <a:chOff x="588420" y="5016434"/>
            <a:chExt cx="864460" cy="864460"/>
          </a:xfrm>
        </p:grpSpPr>
        <p:sp>
          <p:nvSpPr>
            <p:cNvPr id="112" name="Oval 111">
              <a:extLst>
                <a:ext uri="{FF2B5EF4-FFF2-40B4-BE49-F238E27FC236}">
                  <a16:creationId xmlns:a16="http://schemas.microsoft.com/office/drawing/2014/main" id="{86609EB1-A644-4912-A669-171260F76BD6}"/>
                </a:ext>
              </a:extLst>
            </p:cNvPr>
            <p:cNvSpPr/>
            <p:nvPr/>
          </p:nvSpPr>
          <p:spPr bwMode="auto">
            <a:xfrm>
              <a:off x="588420" y="5016434"/>
              <a:ext cx="864460" cy="86446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4" name="Group 53">
              <a:extLst>
                <a:ext uri="{FF2B5EF4-FFF2-40B4-BE49-F238E27FC236}">
                  <a16:creationId xmlns:a16="http://schemas.microsoft.com/office/drawing/2014/main" id="{49DB283F-9564-4165-B75F-23E754A44478}"/>
                </a:ext>
              </a:extLst>
            </p:cNvPr>
            <p:cNvGrpSpPr/>
            <p:nvPr/>
          </p:nvGrpSpPr>
          <p:grpSpPr>
            <a:xfrm>
              <a:off x="743871" y="5171885"/>
              <a:ext cx="553559" cy="553559"/>
              <a:chOff x="547688" y="4881563"/>
              <a:chExt cx="309562" cy="309562"/>
            </a:xfrm>
          </p:grpSpPr>
          <p:sp>
            <p:nvSpPr>
              <p:cNvPr id="55" name="Freeform 26">
                <a:extLst>
                  <a:ext uri="{FF2B5EF4-FFF2-40B4-BE49-F238E27FC236}">
                    <a16:creationId xmlns:a16="http://schemas.microsoft.com/office/drawing/2014/main" id="{1295972F-1F02-4DE0-B470-26D3D5C0978C}"/>
                  </a:ext>
                </a:extLst>
              </p:cNvPr>
              <p:cNvSpPr>
                <a:spLocks/>
              </p:cNvSpPr>
              <p:nvPr/>
            </p:nvSpPr>
            <p:spPr bwMode="auto">
              <a:xfrm>
                <a:off x="547688" y="4881563"/>
                <a:ext cx="309562" cy="309562"/>
              </a:xfrm>
              <a:custGeom>
                <a:avLst/>
                <a:gdLst>
                  <a:gd name="T0" fmla="*/ 400 w 400"/>
                  <a:gd name="T1" fmla="*/ 187 h 400"/>
                  <a:gd name="T2" fmla="*/ 400 w 400"/>
                  <a:gd name="T3" fmla="*/ 187 h 400"/>
                  <a:gd name="T4" fmla="*/ 213 w 400"/>
                  <a:gd name="T5" fmla="*/ 187 h 400"/>
                  <a:gd name="T6" fmla="*/ 213 w 400"/>
                  <a:gd name="T7" fmla="*/ 0 h 400"/>
                  <a:gd name="T8" fmla="*/ 186 w 400"/>
                  <a:gd name="T9" fmla="*/ 0 h 400"/>
                  <a:gd name="T10" fmla="*/ 186 w 400"/>
                  <a:gd name="T11" fmla="*/ 187 h 400"/>
                  <a:gd name="T12" fmla="*/ 0 w 400"/>
                  <a:gd name="T13" fmla="*/ 187 h 400"/>
                  <a:gd name="T14" fmla="*/ 0 w 400"/>
                  <a:gd name="T15" fmla="*/ 214 h 400"/>
                  <a:gd name="T16" fmla="*/ 186 w 400"/>
                  <a:gd name="T17" fmla="*/ 214 h 400"/>
                  <a:gd name="T18" fmla="*/ 186 w 400"/>
                  <a:gd name="T19" fmla="*/ 400 h 400"/>
                  <a:gd name="T20" fmla="*/ 213 w 400"/>
                  <a:gd name="T21" fmla="*/ 400 h 400"/>
                  <a:gd name="T22" fmla="*/ 213 w 400"/>
                  <a:gd name="T23" fmla="*/ 214 h 400"/>
                  <a:gd name="T24" fmla="*/ 400 w 400"/>
                  <a:gd name="T25" fmla="*/ 214 h 400"/>
                  <a:gd name="T26" fmla="*/ 400 w 400"/>
                  <a:gd name="T27" fmla="*/ 1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400">
                    <a:moveTo>
                      <a:pt x="400" y="187"/>
                    </a:moveTo>
                    <a:lnTo>
                      <a:pt x="400" y="187"/>
                    </a:lnTo>
                    <a:lnTo>
                      <a:pt x="213" y="187"/>
                    </a:lnTo>
                    <a:lnTo>
                      <a:pt x="213" y="0"/>
                    </a:lnTo>
                    <a:lnTo>
                      <a:pt x="186" y="0"/>
                    </a:lnTo>
                    <a:lnTo>
                      <a:pt x="186" y="187"/>
                    </a:lnTo>
                    <a:lnTo>
                      <a:pt x="0" y="187"/>
                    </a:lnTo>
                    <a:lnTo>
                      <a:pt x="0" y="214"/>
                    </a:lnTo>
                    <a:lnTo>
                      <a:pt x="186" y="214"/>
                    </a:lnTo>
                    <a:lnTo>
                      <a:pt x="186" y="400"/>
                    </a:lnTo>
                    <a:lnTo>
                      <a:pt x="213" y="400"/>
                    </a:lnTo>
                    <a:lnTo>
                      <a:pt x="213" y="214"/>
                    </a:lnTo>
                    <a:lnTo>
                      <a:pt x="400" y="214"/>
                    </a:lnTo>
                    <a:lnTo>
                      <a:pt x="400" y="187"/>
                    </a:lnTo>
                    <a:close/>
                  </a:path>
                </a:pathLst>
              </a:custGeom>
              <a:solidFill>
                <a:srgbClr val="C1C1C1"/>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6" name="Freeform 25">
                <a:extLst>
                  <a:ext uri="{FF2B5EF4-FFF2-40B4-BE49-F238E27FC236}">
                    <a16:creationId xmlns:a16="http://schemas.microsoft.com/office/drawing/2014/main" id="{6D7A26F4-99C1-410D-8FAB-22A821CD5B52}"/>
                  </a:ext>
                </a:extLst>
              </p:cNvPr>
              <p:cNvSpPr>
                <a:spLocks/>
              </p:cNvSpPr>
              <p:nvPr/>
            </p:nvSpPr>
            <p:spPr bwMode="auto">
              <a:xfrm>
                <a:off x="733425" y="5075238"/>
                <a:ext cx="103187" cy="80962"/>
              </a:xfrm>
              <a:custGeom>
                <a:avLst/>
                <a:gdLst>
                  <a:gd name="T0" fmla="*/ 0 w 133"/>
                  <a:gd name="T1" fmla="*/ 54 h 105"/>
                  <a:gd name="T2" fmla="*/ 0 w 133"/>
                  <a:gd name="T3" fmla="*/ 54 h 105"/>
                  <a:gd name="T4" fmla="*/ 0 w 133"/>
                  <a:gd name="T5" fmla="*/ 91 h 105"/>
                  <a:gd name="T6" fmla="*/ 26 w 133"/>
                  <a:gd name="T7" fmla="*/ 65 h 105"/>
                  <a:gd name="T8" fmla="*/ 66 w 133"/>
                  <a:gd name="T9" fmla="*/ 105 h 105"/>
                  <a:gd name="T10" fmla="*/ 133 w 133"/>
                  <a:gd name="T11" fmla="*/ 38 h 105"/>
                  <a:gd name="T12" fmla="*/ 133 w 133"/>
                  <a:gd name="T13" fmla="*/ 0 h 105"/>
                  <a:gd name="T14" fmla="*/ 66 w 133"/>
                  <a:gd name="T15" fmla="*/ 67 h 105"/>
                  <a:gd name="T16" fmla="*/ 26 w 133"/>
                  <a:gd name="T17" fmla="*/ 27 h 105"/>
                  <a:gd name="T18" fmla="*/ 0 w 133"/>
                  <a:gd name="T19"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05">
                    <a:moveTo>
                      <a:pt x="0" y="54"/>
                    </a:moveTo>
                    <a:lnTo>
                      <a:pt x="0" y="54"/>
                    </a:lnTo>
                    <a:lnTo>
                      <a:pt x="0" y="91"/>
                    </a:lnTo>
                    <a:lnTo>
                      <a:pt x="26" y="65"/>
                    </a:lnTo>
                    <a:lnTo>
                      <a:pt x="66" y="105"/>
                    </a:lnTo>
                    <a:lnTo>
                      <a:pt x="133" y="38"/>
                    </a:lnTo>
                    <a:lnTo>
                      <a:pt x="133" y="0"/>
                    </a:lnTo>
                    <a:lnTo>
                      <a:pt x="66" y="67"/>
                    </a:lnTo>
                    <a:lnTo>
                      <a:pt x="26" y="27"/>
                    </a:lnTo>
                    <a:lnTo>
                      <a:pt x="0" y="54"/>
                    </a:lnTo>
                    <a:close/>
                  </a:path>
                </a:pathLst>
              </a:custGeom>
              <a:solidFill>
                <a:srgbClr val="464775"/>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7" name="Freeform 27">
                <a:extLst>
                  <a:ext uri="{FF2B5EF4-FFF2-40B4-BE49-F238E27FC236}">
                    <a16:creationId xmlns:a16="http://schemas.microsoft.com/office/drawing/2014/main" id="{C639CC58-5060-4F9A-90C6-3F2F4CFE0A01}"/>
                  </a:ext>
                </a:extLst>
              </p:cNvPr>
              <p:cNvSpPr>
                <a:spLocks/>
              </p:cNvSpPr>
              <p:nvPr/>
            </p:nvSpPr>
            <p:spPr bwMode="auto">
              <a:xfrm>
                <a:off x="568325" y="4922838"/>
                <a:ext cx="20637" cy="82550"/>
              </a:xfrm>
              <a:custGeom>
                <a:avLst/>
                <a:gdLst>
                  <a:gd name="T0" fmla="*/ 0 w 27"/>
                  <a:gd name="T1" fmla="*/ 106 h 106"/>
                  <a:gd name="T2" fmla="*/ 0 w 27"/>
                  <a:gd name="T3" fmla="*/ 106 h 106"/>
                  <a:gd name="T4" fmla="*/ 27 w 27"/>
                  <a:gd name="T5" fmla="*/ 106 h 106"/>
                  <a:gd name="T6" fmla="*/ 27 w 27"/>
                  <a:gd name="T7" fmla="*/ 0 h 106"/>
                  <a:gd name="T8" fmla="*/ 0 w 27"/>
                  <a:gd name="T9" fmla="*/ 0 h 106"/>
                  <a:gd name="T10" fmla="*/ 0 w 27"/>
                  <a:gd name="T11" fmla="*/ 106 h 106"/>
                </a:gdLst>
                <a:ahLst/>
                <a:cxnLst>
                  <a:cxn ang="0">
                    <a:pos x="T0" y="T1"/>
                  </a:cxn>
                  <a:cxn ang="0">
                    <a:pos x="T2" y="T3"/>
                  </a:cxn>
                  <a:cxn ang="0">
                    <a:pos x="T4" y="T5"/>
                  </a:cxn>
                  <a:cxn ang="0">
                    <a:pos x="T6" y="T7"/>
                  </a:cxn>
                  <a:cxn ang="0">
                    <a:pos x="T8" y="T9"/>
                  </a:cxn>
                  <a:cxn ang="0">
                    <a:pos x="T10" y="T11"/>
                  </a:cxn>
                </a:cxnLst>
                <a:rect l="0" t="0" r="r" b="b"/>
                <a:pathLst>
                  <a:path w="27" h="106">
                    <a:moveTo>
                      <a:pt x="0" y="106"/>
                    </a:moveTo>
                    <a:lnTo>
                      <a:pt x="0" y="106"/>
                    </a:lnTo>
                    <a:lnTo>
                      <a:pt x="27" y="106"/>
                    </a:lnTo>
                    <a:lnTo>
                      <a:pt x="27" y="0"/>
                    </a:lnTo>
                    <a:lnTo>
                      <a:pt x="0" y="0"/>
                    </a:lnTo>
                    <a:lnTo>
                      <a:pt x="0" y="106"/>
                    </a:lnTo>
                    <a:close/>
                  </a:path>
                </a:pathLst>
              </a:custGeom>
              <a:solidFill>
                <a:srgbClr val="464775"/>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9" name="Freeform 28">
                <a:extLst>
                  <a:ext uri="{FF2B5EF4-FFF2-40B4-BE49-F238E27FC236}">
                    <a16:creationId xmlns:a16="http://schemas.microsoft.com/office/drawing/2014/main" id="{31D5D4D0-799A-450B-ADAF-1C7FE9BBAF2F}"/>
                  </a:ext>
                </a:extLst>
              </p:cNvPr>
              <p:cNvSpPr>
                <a:spLocks/>
              </p:cNvSpPr>
              <p:nvPr/>
            </p:nvSpPr>
            <p:spPr bwMode="auto">
              <a:xfrm>
                <a:off x="733425" y="4943475"/>
                <a:ext cx="61912" cy="20637"/>
              </a:xfrm>
              <a:custGeom>
                <a:avLst/>
                <a:gdLst>
                  <a:gd name="T0" fmla="*/ 0 w 80"/>
                  <a:gd name="T1" fmla="*/ 27 h 27"/>
                  <a:gd name="T2" fmla="*/ 0 w 80"/>
                  <a:gd name="T3" fmla="*/ 27 h 27"/>
                  <a:gd name="T4" fmla="*/ 80 w 80"/>
                  <a:gd name="T5" fmla="*/ 27 h 27"/>
                  <a:gd name="T6" fmla="*/ 80 w 80"/>
                  <a:gd name="T7" fmla="*/ 0 h 27"/>
                  <a:gd name="T8" fmla="*/ 0 w 80"/>
                  <a:gd name="T9" fmla="*/ 0 h 27"/>
                  <a:gd name="T10" fmla="*/ 0 w 80"/>
                  <a:gd name="T11" fmla="*/ 27 h 27"/>
                </a:gdLst>
                <a:ahLst/>
                <a:cxnLst>
                  <a:cxn ang="0">
                    <a:pos x="T0" y="T1"/>
                  </a:cxn>
                  <a:cxn ang="0">
                    <a:pos x="T2" y="T3"/>
                  </a:cxn>
                  <a:cxn ang="0">
                    <a:pos x="T4" y="T5"/>
                  </a:cxn>
                  <a:cxn ang="0">
                    <a:pos x="T6" y="T7"/>
                  </a:cxn>
                  <a:cxn ang="0">
                    <a:pos x="T8" y="T9"/>
                  </a:cxn>
                  <a:cxn ang="0">
                    <a:pos x="T10" y="T11"/>
                  </a:cxn>
                </a:cxnLst>
                <a:rect l="0" t="0" r="r" b="b"/>
                <a:pathLst>
                  <a:path w="80" h="27">
                    <a:moveTo>
                      <a:pt x="0" y="27"/>
                    </a:moveTo>
                    <a:lnTo>
                      <a:pt x="0" y="27"/>
                    </a:lnTo>
                    <a:lnTo>
                      <a:pt x="80" y="27"/>
                    </a:lnTo>
                    <a:lnTo>
                      <a:pt x="80" y="0"/>
                    </a:lnTo>
                    <a:lnTo>
                      <a:pt x="0" y="0"/>
                    </a:lnTo>
                    <a:lnTo>
                      <a:pt x="0" y="27"/>
                    </a:lnTo>
                    <a:close/>
                  </a:path>
                </a:pathLst>
              </a:custGeom>
              <a:solidFill>
                <a:srgbClr val="5558AF"/>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0" name="Freeform 29">
                <a:extLst>
                  <a:ext uri="{FF2B5EF4-FFF2-40B4-BE49-F238E27FC236}">
                    <a16:creationId xmlns:a16="http://schemas.microsoft.com/office/drawing/2014/main" id="{FA670385-3660-451D-A866-29101771BFA7}"/>
                  </a:ext>
                </a:extLst>
              </p:cNvPr>
              <p:cNvSpPr>
                <a:spLocks/>
              </p:cNvSpPr>
              <p:nvPr/>
            </p:nvSpPr>
            <p:spPr bwMode="auto">
              <a:xfrm>
                <a:off x="650875" y="4902200"/>
                <a:ext cx="20637" cy="103187"/>
              </a:xfrm>
              <a:custGeom>
                <a:avLst/>
                <a:gdLst>
                  <a:gd name="T0" fmla="*/ 0 w 27"/>
                  <a:gd name="T1" fmla="*/ 133 h 133"/>
                  <a:gd name="T2" fmla="*/ 0 w 27"/>
                  <a:gd name="T3" fmla="*/ 133 h 133"/>
                  <a:gd name="T4" fmla="*/ 27 w 27"/>
                  <a:gd name="T5" fmla="*/ 133 h 133"/>
                  <a:gd name="T6" fmla="*/ 27 w 27"/>
                  <a:gd name="T7" fmla="*/ 0 h 133"/>
                  <a:gd name="T8" fmla="*/ 0 w 27"/>
                  <a:gd name="T9" fmla="*/ 0 h 133"/>
                  <a:gd name="T10" fmla="*/ 0 w 27"/>
                  <a:gd name="T11" fmla="*/ 133 h 133"/>
                </a:gdLst>
                <a:ahLst/>
                <a:cxnLst>
                  <a:cxn ang="0">
                    <a:pos x="T0" y="T1"/>
                  </a:cxn>
                  <a:cxn ang="0">
                    <a:pos x="T2" y="T3"/>
                  </a:cxn>
                  <a:cxn ang="0">
                    <a:pos x="T4" y="T5"/>
                  </a:cxn>
                  <a:cxn ang="0">
                    <a:pos x="T6" y="T7"/>
                  </a:cxn>
                  <a:cxn ang="0">
                    <a:pos x="T8" y="T9"/>
                  </a:cxn>
                  <a:cxn ang="0">
                    <a:pos x="T10" y="T11"/>
                  </a:cxn>
                </a:cxnLst>
                <a:rect l="0" t="0" r="r" b="b"/>
                <a:pathLst>
                  <a:path w="27" h="133">
                    <a:moveTo>
                      <a:pt x="0" y="133"/>
                    </a:moveTo>
                    <a:lnTo>
                      <a:pt x="0" y="133"/>
                    </a:lnTo>
                    <a:lnTo>
                      <a:pt x="27" y="133"/>
                    </a:lnTo>
                    <a:lnTo>
                      <a:pt x="27" y="0"/>
                    </a:lnTo>
                    <a:lnTo>
                      <a:pt x="0" y="0"/>
                    </a:lnTo>
                    <a:lnTo>
                      <a:pt x="0" y="133"/>
                    </a:lnTo>
                    <a:close/>
                  </a:path>
                </a:pathLst>
              </a:custGeom>
              <a:solidFill>
                <a:srgbClr val="5558AF"/>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1" name="Freeform 30">
                <a:extLst>
                  <a:ext uri="{FF2B5EF4-FFF2-40B4-BE49-F238E27FC236}">
                    <a16:creationId xmlns:a16="http://schemas.microsoft.com/office/drawing/2014/main" id="{38E5A1BC-1706-420B-B4E3-17EE3ED40185}"/>
                  </a:ext>
                </a:extLst>
              </p:cNvPr>
              <p:cNvSpPr>
                <a:spLocks/>
              </p:cNvSpPr>
              <p:nvPr/>
            </p:nvSpPr>
            <p:spPr bwMode="auto">
              <a:xfrm>
                <a:off x="609600" y="4943475"/>
                <a:ext cx="20637" cy="61912"/>
              </a:xfrm>
              <a:custGeom>
                <a:avLst/>
                <a:gdLst>
                  <a:gd name="T0" fmla="*/ 0 w 26"/>
                  <a:gd name="T1" fmla="*/ 80 h 80"/>
                  <a:gd name="T2" fmla="*/ 0 w 26"/>
                  <a:gd name="T3" fmla="*/ 80 h 80"/>
                  <a:gd name="T4" fmla="*/ 26 w 26"/>
                  <a:gd name="T5" fmla="*/ 80 h 80"/>
                  <a:gd name="T6" fmla="*/ 26 w 26"/>
                  <a:gd name="T7" fmla="*/ 0 h 80"/>
                  <a:gd name="T8" fmla="*/ 0 w 26"/>
                  <a:gd name="T9" fmla="*/ 0 h 80"/>
                  <a:gd name="T10" fmla="*/ 0 w 26"/>
                  <a:gd name="T11" fmla="*/ 80 h 80"/>
                </a:gdLst>
                <a:ahLst/>
                <a:cxnLst>
                  <a:cxn ang="0">
                    <a:pos x="T0" y="T1"/>
                  </a:cxn>
                  <a:cxn ang="0">
                    <a:pos x="T2" y="T3"/>
                  </a:cxn>
                  <a:cxn ang="0">
                    <a:pos x="T4" y="T5"/>
                  </a:cxn>
                  <a:cxn ang="0">
                    <a:pos x="T6" y="T7"/>
                  </a:cxn>
                  <a:cxn ang="0">
                    <a:pos x="T8" y="T9"/>
                  </a:cxn>
                  <a:cxn ang="0">
                    <a:pos x="T10" y="T11"/>
                  </a:cxn>
                </a:cxnLst>
                <a:rect l="0" t="0" r="r" b="b"/>
                <a:pathLst>
                  <a:path w="26" h="80">
                    <a:moveTo>
                      <a:pt x="0" y="80"/>
                    </a:moveTo>
                    <a:lnTo>
                      <a:pt x="0" y="80"/>
                    </a:lnTo>
                    <a:lnTo>
                      <a:pt x="26" y="80"/>
                    </a:lnTo>
                    <a:lnTo>
                      <a:pt x="26" y="0"/>
                    </a:lnTo>
                    <a:lnTo>
                      <a:pt x="0" y="0"/>
                    </a:lnTo>
                    <a:lnTo>
                      <a:pt x="0" y="80"/>
                    </a:lnTo>
                    <a:close/>
                  </a:path>
                </a:pathLst>
              </a:custGeom>
              <a:solidFill>
                <a:srgbClr val="464775"/>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2" name="Freeform 31">
                <a:extLst>
                  <a:ext uri="{FF2B5EF4-FFF2-40B4-BE49-F238E27FC236}">
                    <a16:creationId xmlns:a16="http://schemas.microsoft.com/office/drawing/2014/main" id="{E68D8C3C-85B3-46FA-A913-B6C45EF79EC8}"/>
                  </a:ext>
                </a:extLst>
              </p:cNvPr>
              <p:cNvSpPr>
                <a:spLocks/>
              </p:cNvSpPr>
              <p:nvPr/>
            </p:nvSpPr>
            <p:spPr bwMode="auto">
              <a:xfrm>
                <a:off x="568325" y="5087938"/>
                <a:ext cx="82550" cy="82550"/>
              </a:xfrm>
              <a:custGeom>
                <a:avLst/>
                <a:gdLst>
                  <a:gd name="T0" fmla="*/ 32 w 106"/>
                  <a:gd name="T1" fmla="*/ 4 h 106"/>
                  <a:gd name="T2" fmla="*/ 32 w 106"/>
                  <a:gd name="T3" fmla="*/ 4 h 106"/>
                  <a:gd name="T4" fmla="*/ 15 w 106"/>
                  <a:gd name="T5" fmla="*/ 15 h 106"/>
                  <a:gd name="T6" fmla="*/ 4 w 106"/>
                  <a:gd name="T7" fmla="*/ 32 h 106"/>
                  <a:gd name="T8" fmla="*/ 0 w 106"/>
                  <a:gd name="T9" fmla="*/ 53 h 106"/>
                  <a:gd name="T10" fmla="*/ 4 w 106"/>
                  <a:gd name="T11" fmla="*/ 74 h 106"/>
                  <a:gd name="T12" fmla="*/ 15 w 106"/>
                  <a:gd name="T13" fmla="*/ 91 h 106"/>
                  <a:gd name="T14" fmla="*/ 32 w 106"/>
                  <a:gd name="T15" fmla="*/ 102 h 106"/>
                  <a:gd name="T16" fmla="*/ 53 w 106"/>
                  <a:gd name="T17" fmla="*/ 106 h 106"/>
                  <a:gd name="T18" fmla="*/ 74 w 106"/>
                  <a:gd name="T19" fmla="*/ 102 h 106"/>
                  <a:gd name="T20" fmla="*/ 91 w 106"/>
                  <a:gd name="T21" fmla="*/ 91 h 106"/>
                  <a:gd name="T22" fmla="*/ 102 w 106"/>
                  <a:gd name="T23" fmla="*/ 74 h 106"/>
                  <a:gd name="T24" fmla="*/ 106 w 106"/>
                  <a:gd name="T25" fmla="*/ 53 h 106"/>
                  <a:gd name="T26" fmla="*/ 53 w 106"/>
                  <a:gd name="T27" fmla="*/ 53 h 106"/>
                  <a:gd name="T28" fmla="*/ 53 w 106"/>
                  <a:gd name="T29" fmla="*/ 0 h 106"/>
                  <a:gd name="T30" fmla="*/ 32 w 106"/>
                  <a:gd name="T31"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6">
                    <a:moveTo>
                      <a:pt x="32" y="4"/>
                    </a:moveTo>
                    <a:lnTo>
                      <a:pt x="32" y="4"/>
                    </a:lnTo>
                    <a:cubicBezTo>
                      <a:pt x="26" y="7"/>
                      <a:pt x="20" y="11"/>
                      <a:pt x="15" y="15"/>
                    </a:cubicBezTo>
                    <a:cubicBezTo>
                      <a:pt x="10" y="20"/>
                      <a:pt x="6" y="26"/>
                      <a:pt x="4" y="32"/>
                    </a:cubicBezTo>
                    <a:cubicBezTo>
                      <a:pt x="1" y="39"/>
                      <a:pt x="0" y="46"/>
                      <a:pt x="0" y="53"/>
                    </a:cubicBezTo>
                    <a:cubicBezTo>
                      <a:pt x="0" y="61"/>
                      <a:pt x="1" y="67"/>
                      <a:pt x="4" y="74"/>
                    </a:cubicBezTo>
                    <a:cubicBezTo>
                      <a:pt x="6" y="80"/>
                      <a:pt x="10" y="86"/>
                      <a:pt x="15" y="91"/>
                    </a:cubicBezTo>
                    <a:cubicBezTo>
                      <a:pt x="20" y="96"/>
                      <a:pt x="26" y="100"/>
                      <a:pt x="32" y="102"/>
                    </a:cubicBezTo>
                    <a:cubicBezTo>
                      <a:pt x="39" y="105"/>
                      <a:pt x="45" y="106"/>
                      <a:pt x="53" y="106"/>
                    </a:cubicBezTo>
                    <a:cubicBezTo>
                      <a:pt x="60" y="106"/>
                      <a:pt x="67" y="105"/>
                      <a:pt x="74" y="102"/>
                    </a:cubicBezTo>
                    <a:cubicBezTo>
                      <a:pt x="80" y="100"/>
                      <a:pt x="86" y="96"/>
                      <a:pt x="91" y="91"/>
                    </a:cubicBezTo>
                    <a:cubicBezTo>
                      <a:pt x="95" y="86"/>
                      <a:pt x="99" y="80"/>
                      <a:pt x="102" y="74"/>
                    </a:cubicBezTo>
                    <a:cubicBezTo>
                      <a:pt x="105" y="67"/>
                      <a:pt x="106" y="61"/>
                      <a:pt x="106" y="53"/>
                    </a:cubicBezTo>
                    <a:lnTo>
                      <a:pt x="53" y="53"/>
                    </a:lnTo>
                    <a:lnTo>
                      <a:pt x="53" y="0"/>
                    </a:lnTo>
                    <a:cubicBezTo>
                      <a:pt x="45" y="0"/>
                      <a:pt x="39" y="1"/>
                      <a:pt x="32" y="4"/>
                    </a:cubicBezTo>
                    <a:close/>
                  </a:path>
                </a:pathLst>
              </a:custGeom>
              <a:solidFill>
                <a:srgbClr val="464775"/>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4" name="Freeform 32">
                <a:extLst>
                  <a:ext uri="{FF2B5EF4-FFF2-40B4-BE49-F238E27FC236}">
                    <a16:creationId xmlns:a16="http://schemas.microsoft.com/office/drawing/2014/main" id="{49CCB030-E5B3-43C2-B52E-08A3B11E5678}"/>
                  </a:ext>
                </a:extLst>
              </p:cNvPr>
              <p:cNvSpPr>
                <a:spLocks/>
              </p:cNvSpPr>
              <p:nvPr/>
            </p:nvSpPr>
            <p:spPr bwMode="auto">
              <a:xfrm>
                <a:off x="630238" y="5067300"/>
                <a:ext cx="41275" cy="41275"/>
              </a:xfrm>
              <a:custGeom>
                <a:avLst/>
                <a:gdLst>
                  <a:gd name="T0" fmla="*/ 50 w 54"/>
                  <a:gd name="T1" fmla="*/ 33 h 54"/>
                  <a:gd name="T2" fmla="*/ 50 w 54"/>
                  <a:gd name="T3" fmla="*/ 33 h 54"/>
                  <a:gd name="T4" fmla="*/ 38 w 54"/>
                  <a:gd name="T5" fmla="*/ 16 h 54"/>
                  <a:gd name="T6" fmla="*/ 21 w 54"/>
                  <a:gd name="T7" fmla="*/ 4 h 54"/>
                  <a:gd name="T8" fmla="*/ 0 w 54"/>
                  <a:gd name="T9" fmla="*/ 0 h 54"/>
                  <a:gd name="T10" fmla="*/ 0 w 54"/>
                  <a:gd name="T11" fmla="*/ 54 h 54"/>
                  <a:gd name="T12" fmla="*/ 54 w 54"/>
                  <a:gd name="T13" fmla="*/ 54 h 54"/>
                  <a:gd name="T14" fmla="*/ 50 w 54"/>
                  <a:gd name="T15" fmla="*/ 3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50" y="33"/>
                    </a:moveTo>
                    <a:lnTo>
                      <a:pt x="50" y="33"/>
                    </a:lnTo>
                    <a:cubicBezTo>
                      <a:pt x="47" y="26"/>
                      <a:pt x="43" y="21"/>
                      <a:pt x="38" y="16"/>
                    </a:cubicBezTo>
                    <a:cubicBezTo>
                      <a:pt x="33" y="11"/>
                      <a:pt x="28" y="7"/>
                      <a:pt x="21" y="4"/>
                    </a:cubicBezTo>
                    <a:cubicBezTo>
                      <a:pt x="15" y="2"/>
                      <a:pt x="8" y="0"/>
                      <a:pt x="0" y="0"/>
                    </a:cubicBezTo>
                    <a:lnTo>
                      <a:pt x="0" y="54"/>
                    </a:lnTo>
                    <a:lnTo>
                      <a:pt x="54" y="54"/>
                    </a:lnTo>
                    <a:cubicBezTo>
                      <a:pt x="54" y="46"/>
                      <a:pt x="52" y="39"/>
                      <a:pt x="50" y="33"/>
                    </a:cubicBezTo>
                    <a:close/>
                  </a:path>
                </a:pathLst>
              </a:custGeom>
              <a:solidFill>
                <a:srgbClr val="5558AF"/>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5" name="Freeform 33">
                <a:extLst>
                  <a:ext uri="{FF2B5EF4-FFF2-40B4-BE49-F238E27FC236}">
                    <a16:creationId xmlns:a16="http://schemas.microsoft.com/office/drawing/2014/main" id="{E012C865-D2D7-4D44-BDA8-3ADB005D4B84}"/>
                  </a:ext>
                </a:extLst>
              </p:cNvPr>
              <p:cNvSpPr>
                <a:spLocks/>
              </p:cNvSpPr>
              <p:nvPr/>
            </p:nvSpPr>
            <p:spPr bwMode="auto">
              <a:xfrm>
                <a:off x="733425" y="4902200"/>
                <a:ext cx="82550" cy="20637"/>
              </a:xfrm>
              <a:custGeom>
                <a:avLst/>
                <a:gdLst>
                  <a:gd name="T0" fmla="*/ 106 w 106"/>
                  <a:gd name="T1" fmla="*/ 0 h 27"/>
                  <a:gd name="T2" fmla="*/ 106 w 106"/>
                  <a:gd name="T3" fmla="*/ 0 h 27"/>
                  <a:gd name="T4" fmla="*/ 0 w 106"/>
                  <a:gd name="T5" fmla="*/ 0 h 27"/>
                  <a:gd name="T6" fmla="*/ 0 w 106"/>
                  <a:gd name="T7" fmla="*/ 27 h 27"/>
                  <a:gd name="T8" fmla="*/ 106 w 106"/>
                  <a:gd name="T9" fmla="*/ 27 h 27"/>
                  <a:gd name="T10" fmla="*/ 106 w 106"/>
                  <a:gd name="T11" fmla="*/ 0 h 27"/>
                </a:gdLst>
                <a:ahLst/>
                <a:cxnLst>
                  <a:cxn ang="0">
                    <a:pos x="T0" y="T1"/>
                  </a:cxn>
                  <a:cxn ang="0">
                    <a:pos x="T2" y="T3"/>
                  </a:cxn>
                  <a:cxn ang="0">
                    <a:pos x="T4" y="T5"/>
                  </a:cxn>
                  <a:cxn ang="0">
                    <a:pos x="T6" y="T7"/>
                  </a:cxn>
                  <a:cxn ang="0">
                    <a:pos x="T8" y="T9"/>
                  </a:cxn>
                  <a:cxn ang="0">
                    <a:pos x="T10" y="T11"/>
                  </a:cxn>
                </a:cxnLst>
                <a:rect l="0" t="0" r="r" b="b"/>
                <a:pathLst>
                  <a:path w="106" h="27">
                    <a:moveTo>
                      <a:pt x="106" y="0"/>
                    </a:moveTo>
                    <a:lnTo>
                      <a:pt x="106" y="0"/>
                    </a:lnTo>
                    <a:lnTo>
                      <a:pt x="0" y="0"/>
                    </a:lnTo>
                    <a:lnTo>
                      <a:pt x="0" y="27"/>
                    </a:lnTo>
                    <a:lnTo>
                      <a:pt x="106" y="27"/>
                    </a:lnTo>
                    <a:lnTo>
                      <a:pt x="106" y="0"/>
                    </a:lnTo>
                    <a:close/>
                  </a:path>
                </a:pathLst>
              </a:custGeom>
              <a:solidFill>
                <a:srgbClr val="464775"/>
              </a:solidFill>
              <a:ln w="0">
                <a:noFill/>
                <a:prstDash val="solid"/>
                <a:round/>
                <a:headEnd/>
                <a:tailEnd/>
              </a:ln>
            </p:spPr>
            <p:txBody>
              <a:bodyPr vert="horz" wrap="square" lIns="89630" tIns="44814" rIns="89630" bIns="44814" numCol="1" anchor="t" anchorCtr="0" compatLnSpc="1">
                <a:prstTxWarp prst="textNoShape">
                  <a:avLst/>
                </a:prstTxWarp>
              </a:bodyPr>
              <a:lstStyle/>
              <a:p>
                <a:pPr marL="0" marR="0" lvl="0" indent="0" algn="l" defTabSz="9141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6" name="Freeform 34">
                <a:extLst>
                  <a:ext uri="{FF2B5EF4-FFF2-40B4-BE49-F238E27FC236}">
                    <a16:creationId xmlns:a16="http://schemas.microsoft.com/office/drawing/2014/main" id="{D133731C-260B-4667-BF14-AC1D91CEB43D}"/>
                  </a:ext>
                </a:extLst>
              </p:cNvPr>
              <p:cNvSpPr>
                <a:spLocks/>
              </p:cNvSpPr>
              <p:nvPr/>
            </p:nvSpPr>
            <p:spPr bwMode="auto">
              <a:xfrm>
                <a:off x="733425" y="4984750"/>
                <a:ext cx="103187" cy="20637"/>
              </a:xfrm>
              <a:custGeom>
                <a:avLst/>
                <a:gdLst>
                  <a:gd name="T0" fmla="*/ 0 w 133"/>
                  <a:gd name="T1" fmla="*/ 26 h 26"/>
                  <a:gd name="T2" fmla="*/ 0 w 133"/>
                  <a:gd name="T3" fmla="*/ 26 h 26"/>
                  <a:gd name="T4" fmla="*/ 133 w 133"/>
                  <a:gd name="T5" fmla="*/ 26 h 26"/>
                  <a:gd name="T6" fmla="*/ 133 w 133"/>
                  <a:gd name="T7" fmla="*/ 0 h 26"/>
                  <a:gd name="T8" fmla="*/ 0 w 133"/>
                  <a:gd name="T9" fmla="*/ 0 h 26"/>
                  <a:gd name="T10" fmla="*/ 0 w 133"/>
                  <a:gd name="T11" fmla="*/ 26 h 26"/>
                </a:gdLst>
                <a:ahLst/>
                <a:cxnLst>
                  <a:cxn ang="0">
                    <a:pos x="T0" y="T1"/>
                  </a:cxn>
                  <a:cxn ang="0">
                    <a:pos x="T2" y="T3"/>
                  </a:cxn>
                  <a:cxn ang="0">
                    <a:pos x="T4" y="T5"/>
                  </a:cxn>
                  <a:cxn ang="0">
                    <a:pos x="T6" y="T7"/>
                  </a:cxn>
                  <a:cxn ang="0">
                    <a:pos x="T8" y="T9"/>
                  </a:cxn>
                  <a:cxn ang="0">
                    <a:pos x="T10" y="T11"/>
                  </a:cxn>
                </a:cxnLst>
                <a:rect l="0" t="0" r="r" b="b"/>
                <a:pathLst>
                  <a:path w="133" h="26">
                    <a:moveTo>
                      <a:pt x="0" y="26"/>
                    </a:moveTo>
                    <a:lnTo>
                      <a:pt x="0" y="26"/>
                    </a:lnTo>
                    <a:lnTo>
                      <a:pt x="133" y="26"/>
                    </a:lnTo>
                    <a:lnTo>
                      <a:pt x="133" y="0"/>
                    </a:lnTo>
                    <a:lnTo>
                      <a:pt x="0" y="0"/>
                    </a:lnTo>
                    <a:lnTo>
                      <a:pt x="0" y="26"/>
                    </a:lnTo>
                    <a:close/>
                  </a:path>
                </a:pathLst>
              </a:custGeom>
              <a:solidFill>
                <a:srgbClr val="5558AF"/>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15" name="Group 14">
            <a:extLst>
              <a:ext uri="{FF2B5EF4-FFF2-40B4-BE49-F238E27FC236}">
                <a16:creationId xmlns:a16="http://schemas.microsoft.com/office/drawing/2014/main" id="{EAF27542-B9C0-483D-86DF-E669C2845AD2}"/>
              </a:ext>
              <a:ext uri="{C183D7F6-B498-43B3-948B-1728B52AA6E4}">
                <adec:decorative xmlns:adec="http://schemas.microsoft.com/office/drawing/2017/decorative" val="1"/>
              </a:ext>
            </a:extLst>
          </p:cNvPr>
          <p:cNvGrpSpPr/>
          <p:nvPr/>
        </p:nvGrpSpPr>
        <p:grpSpPr>
          <a:xfrm>
            <a:off x="588420" y="3712205"/>
            <a:ext cx="864460" cy="864460"/>
            <a:chOff x="571002" y="3712205"/>
            <a:chExt cx="864460" cy="864460"/>
          </a:xfrm>
        </p:grpSpPr>
        <p:sp>
          <p:nvSpPr>
            <p:cNvPr id="40" name="Oval 39">
              <a:extLst>
                <a:ext uri="{FF2B5EF4-FFF2-40B4-BE49-F238E27FC236}">
                  <a16:creationId xmlns:a16="http://schemas.microsoft.com/office/drawing/2014/main" id="{3754997C-C315-44C7-943E-6D842ED6595C}"/>
                </a:ext>
              </a:extLst>
            </p:cNvPr>
            <p:cNvSpPr/>
            <p:nvPr/>
          </p:nvSpPr>
          <p:spPr bwMode="auto">
            <a:xfrm>
              <a:off x="571002" y="3712205"/>
              <a:ext cx="864460" cy="86446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7" name="Group 66">
              <a:extLst>
                <a:ext uri="{FF2B5EF4-FFF2-40B4-BE49-F238E27FC236}">
                  <a16:creationId xmlns:a16="http://schemas.microsoft.com/office/drawing/2014/main" id="{F19A5B86-D9D1-4622-A568-ABFC7CF7FA93}"/>
                </a:ext>
              </a:extLst>
            </p:cNvPr>
            <p:cNvGrpSpPr/>
            <p:nvPr/>
          </p:nvGrpSpPr>
          <p:grpSpPr>
            <a:xfrm>
              <a:off x="750312" y="3875941"/>
              <a:ext cx="505853" cy="536988"/>
              <a:chOff x="3758433" y="3476625"/>
              <a:chExt cx="565917" cy="600750"/>
            </a:xfrm>
          </p:grpSpPr>
          <p:sp>
            <p:nvSpPr>
              <p:cNvPr id="69" name="Freeform 6">
                <a:extLst>
                  <a:ext uri="{FF2B5EF4-FFF2-40B4-BE49-F238E27FC236}">
                    <a16:creationId xmlns:a16="http://schemas.microsoft.com/office/drawing/2014/main" id="{EA3F04DC-3A81-437E-BACA-E785FB484646}"/>
                  </a:ext>
                </a:extLst>
              </p:cNvPr>
              <p:cNvSpPr>
                <a:spLocks noEditPoints="1"/>
              </p:cNvSpPr>
              <p:nvPr/>
            </p:nvSpPr>
            <p:spPr bwMode="auto">
              <a:xfrm>
                <a:off x="3943350" y="3476625"/>
                <a:ext cx="381000" cy="490538"/>
              </a:xfrm>
              <a:custGeom>
                <a:avLst/>
                <a:gdLst>
                  <a:gd name="T0" fmla="*/ 21 w 240"/>
                  <a:gd name="T1" fmla="*/ 288 h 309"/>
                  <a:gd name="T2" fmla="*/ 21 w 240"/>
                  <a:gd name="T3" fmla="*/ 21 h 309"/>
                  <a:gd name="T4" fmla="*/ 117 w 240"/>
                  <a:gd name="T5" fmla="*/ 21 h 309"/>
                  <a:gd name="T6" fmla="*/ 117 w 240"/>
                  <a:gd name="T7" fmla="*/ 107 h 309"/>
                  <a:gd name="T8" fmla="*/ 219 w 240"/>
                  <a:gd name="T9" fmla="*/ 107 h 309"/>
                  <a:gd name="T10" fmla="*/ 219 w 240"/>
                  <a:gd name="T11" fmla="*/ 288 h 309"/>
                  <a:gd name="T12" fmla="*/ 21 w 240"/>
                  <a:gd name="T13" fmla="*/ 288 h 309"/>
                  <a:gd name="T14" fmla="*/ 21 w 240"/>
                  <a:gd name="T15" fmla="*/ 288 h 309"/>
                  <a:gd name="T16" fmla="*/ 21 w 240"/>
                  <a:gd name="T17" fmla="*/ 288 h 309"/>
                  <a:gd name="T18" fmla="*/ 144 w 240"/>
                  <a:gd name="T19" fmla="*/ 32 h 309"/>
                  <a:gd name="T20" fmla="*/ 192 w 240"/>
                  <a:gd name="T21" fmla="*/ 80 h 309"/>
                  <a:gd name="T22" fmla="*/ 144 w 240"/>
                  <a:gd name="T23" fmla="*/ 80 h 309"/>
                  <a:gd name="T24" fmla="*/ 144 w 240"/>
                  <a:gd name="T25" fmla="*/ 32 h 309"/>
                  <a:gd name="T26" fmla="*/ 144 w 240"/>
                  <a:gd name="T27" fmla="*/ 32 h 309"/>
                  <a:gd name="T28" fmla="*/ 144 w 240"/>
                  <a:gd name="T29" fmla="*/ 32 h 309"/>
                  <a:gd name="T30" fmla="*/ 144 w 240"/>
                  <a:gd name="T31" fmla="*/ 0 h 309"/>
                  <a:gd name="T32" fmla="*/ 0 w 240"/>
                  <a:gd name="T33" fmla="*/ 0 h 309"/>
                  <a:gd name="T34" fmla="*/ 0 w 240"/>
                  <a:gd name="T35" fmla="*/ 309 h 309"/>
                  <a:gd name="T36" fmla="*/ 240 w 240"/>
                  <a:gd name="T37" fmla="*/ 309 h 309"/>
                  <a:gd name="T38" fmla="*/ 240 w 240"/>
                  <a:gd name="T39" fmla="*/ 85 h 309"/>
                  <a:gd name="T40" fmla="*/ 144 w 240"/>
                  <a:gd name="T41" fmla="*/ 0 h 309"/>
                  <a:gd name="T42" fmla="*/ 144 w 240"/>
                  <a:gd name="T43" fmla="*/ 0 h 309"/>
                  <a:gd name="T44" fmla="*/ 144 w 240"/>
                  <a:gd name="T4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09">
                    <a:moveTo>
                      <a:pt x="21" y="288"/>
                    </a:moveTo>
                    <a:lnTo>
                      <a:pt x="21" y="21"/>
                    </a:lnTo>
                    <a:lnTo>
                      <a:pt x="117" y="21"/>
                    </a:lnTo>
                    <a:lnTo>
                      <a:pt x="117" y="107"/>
                    </a:lnTo>
                    <a:lnTo>
                      <a:pt x="219" y="107"/>
                    </a:lnTo>
                    <a:lnTo>
                      <a:pt x="219" y="288"/>
                    </a:lnTo>
                    <a:lnTo>
                      <a:pt x="21" y="288"/>
                    </a:lnTo>
                    <a:lnTo>
                      <a:pt x="21" y="288"/>
                    </a:lnTo>
                    <a:lnTo>
                      <a:pt x="21" y="288"/>
                    </a:lnTo>
                    <a:close/>
                    <a:moveTo>
                      <a:pt x="144" y="32"/>
                    </a:moveTo>
                    <a:lnTo>
                      <a:pt x="192" y="80"/>
                    </a:lnTo>
                    <a:lnTo>
                      <a:pt x="144" y="80"/>
                    </a:lnTo>
                    <a:lnTo>
                      <a:pt x="144" y="32"/>
                    </a:lnTo>
                    <a:lnTo>
                      <a:pt x="144" y="32"/>
                    </a:lnTo>
                    <a:lnTo>
                      <a:pt x="144" y="32"/>
                    </a:lnTo>
                    <a:close/>
                    <a:moveTo>
                      <a:pt x="144" y="0"/>
                    </a:moveTo>
                    <a:lnTo>
                      <a:pt x="0" y="0"/>
                    </a:lnTo>
                    <a:lnTo>
                      <a:pt x="0" y="309"/>
                    </a:lnTo>
                    <a:lnTo>
                      <a:pt x="240" y="309"/>
                    </a:lnTo>
                    <a:lnTo>
                      <a:pt x="240" y="85"/>
                    </a:lnTo>
                    <a:lnTo>
                      <a:pt x="144" y="0"/>
                    </a:lnTo>
                    <a:lnTo>
                      <a:pt x="144" y="0"/>
                    </a:lnTo>
                    <a:lnTo>
                      <a:pt x="144"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0" name="Freeform 7">
                <a:extLst>
                  <a:ext uri="{FF2B5EF4-FFF2-40B4-BE49-F238E27FC236}">
                    <a16:creationId xmlns:a16="http://schemas.microsoft.com/office/drawing/2014/main" id="{77BEB742-42E8-4127-80A3-6CF4079E8B7A}"/>
                  </a:ext>
                </a:extLst>
              </p:cNvPr>
              <p:cNvSpPr>
                <a:spLocks noEditPoints="1"/>
              </p:cNvSpPr>
              <p:nvPr/>
            </p:nvSpPr>
            <p:spPr bwMode="auto">
              <a:xfrm>
                <a:off x="4019550" y="3654425"/>
                <a:ext cx="228600" cy="220663"/>
              </a:xfrm>
              <a:custGeom>
                <a:avLst/>
                <a:gdLst>
                  <a:gd name="T0" fmla="*/ 0 w 144"/>
                  <a:gd name="T1" fmla="*/ 32 h 139"/>
                  <a:gd name="T2" fmla="*/ 144 w 144"/>
                  <a:gd name="T3" fmla="*/ 32 h 139"/>
                  <a:gd name="T4" fmla="*/ 144 w 144"/>
                  <a:gd name="T5" fmla="*/ 48 h 139"/>
                  <a:gd name="T6" fmla="*/ 0 w 144"/>
                  <a:gd name="T7" fmla="*/ 48 h 139"/>
                  <a:gd name="T8" fmla="*/ 0 w 144"/>
                  <a:gd name="T9" fmla="*/ 32 h 139"/>
                  <a:gd name="T10" fmla="*/ 0 w 144"/>
                  <a:gd name="T11" fmla="*/ 32 h 139"/>
                  <a:gd name="T12" fmla="*/ 0 w 144"/>
                  <a:gd name="T13" fmla="*/ 0 h 139"/>
                  <a:gd name="T14" fmla="*/ 0 w 144"/>
                  <a:gd name="T15" fmla="*/ 16 h 139"/>
                  <a:gd name="T16" fmla="*/ 48 w 144"/>
                  <a:gd name="T17" fmla="*/ 16 h 139"/>
                  <a:gd name="T18" fmla="*/ 48 w 144"/>
                  <a:gd name="T19" fmla="*/ 0 h 139"/>
                  <a:gd name="T20" fmla="*/ 0 w 144"/>
                  <a:gd name="T21" fmla="*/ 0 h 139"/>
                  <a:gd name="T22" fmla="*/ 0 w 144"/>
                  <a:gd name="T23" fmla="*/ 0 h 139"/>
                  <a:gd name="T24" fmla="*/ 117 w 144"/>
                  <a:gd name="T25" fmla="*/ 64 h 139"/>
                  <a:gd name="T26" fmla="*/ 117 w 144"/>
                  <a:gd name="T27" fmla="*/ 80 h 139"/>
                  <a:gd name="T28" fmla="*/ 144 w 144"/>
                  <a:gd name="T29" fmla="*/ 80 h 139"/>
                  <a:gd name="T30" fmla="*/ 144 w 144"/>
                  <a:gd name="T31" fmla="*/ 64 h 139"/>
                  <a:gd name="T32" fmla="*/ 117 w 144"/>
                  <a:gd name="T33" fmla="*/ 64 h 139"/>
                  <a:gd name="T34" fmla="*/ 117 w 144"/>
                  <a:gd name="T35" fmla="*/ 64 h 139"/>
                  <a:gd name="T36" fmla="*/ 117 w 144"/>
                  <a:gd name="T37" fmla="*/ 91 h 139"/>
                  <a:gd name="T38" fmla="*/ 117 w 144"/>
                  <a:gd name="T39" fmla="*/ 107 h 139"/>
                  <a:gd name="T40" fmla="*/ 144 w 144"/>
                  <a:gd name="T41" fmla="*/ 107 h 139"/>
                  <a:gd name="T42" fmla="*/ 144 w 144"/>
                  <a:gd name="T43" fmla="*/ 91 h 139"/>
                  <a:gd name="T44" fmla="*/ 117 w 144"/>
                  <a:gd name="T45" fmla="*/ 91 h 139"/>
                  <a:gd name="T46" fmla="*/ 117 w 144"/>
                  <a:gd name="T47" fmla="*/ 91 h 139"/>
                  <a:gd name="T48" fmla="*/ 117 w 144"/>
                  <a:gd name="T49" fmla="*/ 123 h 139"/>
                  <a:gd name="T50" fmla="*/ 117 w 144"/>
                  <a:gd name="T51" fmla="*/ 139 h 139"/>
                  <a:gd name="T52" fmla="*/ 144 w 144"/>
                  <a:gd name="T53" fmla="*/ 139 h 139"/>
                  <a:gd name="T54" fmla="*/ 144 w 144"/>
                  <a:gd name="T55" fmla="*/ 123 h 139"/>
                  <a:gd name="T56" fmla="*/ 117 w 144"/>
                  <a:gd name="T57" fmla="*/ 123 h 139"/>
                  <a:gd name="T58" fmla="*/ 117 w 144"/>
                  <a:gd name="T59" fmla="*/ 1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139">
                    <a:moveTo>
                      <a:pt x="0" y="32"/>
                    </a:moveTo>
                    <a:lnTo>
                      <a:pt x="144" y="32"/>
                    </a:lnTo>
                    <a:lnTo>
                      <a:pt x="144" y="48"/>
                    </a:lnTo>
                    <a:lnTo>
                      <a:pt x="0" y="48"/>
                    </a:lnTo>
                    <a:lnTo>
                      <a:pt x="0" y="32"/>
                    </a:lnTo>
                    <a:lnTo>
                      <a:pt x="0" y="32"/>
                    </a:lnTo>
                    <a:close/>
                    <a:moveTo>
                      <a:pt x="0" y="0"/>
                    </a:moveTo>
                    <a:lnTo>
                      <a:pt x="0" y="16"/>
                    </a:lnTo>
                    <a:lnTo>
                      <a:pt x="48" y="16"/>
                    </a:lnTo>
                    <a:lnTo>
                      <a:pt x="48" y="0"/>
                    </a:lnTo>
                    <a:lnTo>
                      <a:pt x="0" y="0"/>
                    </a:lnTo>
                    <a:lnTo>
                      <a:pt x="0" y="0"/>
                    </a:lnTo>
                    <a:close/>
                    <a:moveTo>
                      <a:pt x="117" y="64"/>
                    </a:moveTo>
                    <a:lnTo>
                      <a:pt x="117" y="80"/>
                    </a:lnTo>
                    <a:lnTo>
                      <a:pt x="144" y="80"/>
                    </a:lnTo>
                    <a:lnTo>
                      <a:pt x="144" y="64"/>
                    </a:lnTo>
                    <a:lnTo>
                      <a:pt x="117" y="64"/>
                    </a:lnTo>
                    <a:lnTo>
                      <a:pt x="117" y="64"/>
                    </a:lnTo>
                    <a:close/>
                    <a:moveTo>
                      <a:pt x="117" y="91"/>
                    </a:moveTo>
                    <a:lnTo>
                      <a:pt x="117" y="107"/>
                    </a:lnTo>
                    <a:lnTo>
                      <a:pt x="144" y="107"/>
                    </a:lnTo>
                    <a:lnTo>
                      <a:pt x="144" y="91"/>
                    </a:lnTo>
                    <a:lnTo>
                      <a:pt x="117" y="91"/>
                    </a:lnTo>
                    <a:lnTo>
                      <a:pt x="117" y="91"/>
                    </a:lnTo>
                    <a:close/>
                    <a:moveTo>
                      <a:pt x="117" y="123"/>
                    </a:moveTo>
                    <a:lnTo>
                      <a:pt x="117" y="139"/>
                    </a:lnTo>
                    <a:lnTo>
                      <a:pt x="144" y="139"/>
                    </a:lnTo>
                    <a:lnTo>
                      <a:pt x="144" y="123"/>
                    </a:lnTo>
                    <a:lnTo>
                      <a:pt x="117" y="123"/>
                    </a:lnTo>
                    <a:lnTo>
                      <a:pt x="117" y="123"/>
                    </a:lnTo>
                    <a:close/>
                  </a:path>
                </a:pathLst>
              </a:custGeom>
              <a:solidFill>
                <a:srgbClr val="5558AF"/>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8" name="Freeform 5">
                <a:extLst>
                  <a:ext uri="{FF2B5EF4-FFF2-40B4-BE49-F238E27FC236}">
                    <a16:creationId xmlns:a16="http://schemas.microsoft.com/office/drawing/2014/main" id="{8A309450-878C-477C-863A-D68BA1E6AD6F}"/>
                  </a:ext>
                </a:extLst>
              </p:cNvPr>
              <p:cNvSpPr>
                <a:spLocks/>
              </p:cNvSpPr>
              <p:nvPr/>
            </p:nvSpPr>
            <p:spPr bwMode="auto">
              <a:xfrm>
                <a:off x="3758433" y="3748089"/>
                <a:ext cx="429389" cy="329286"/>
              </a:xfrm>
              <a:custGeom>
                <a:avLst/>
                <a:gdLst>
                  <a:gd name="T0" fmla="*/ 0 w 61"/>
                  <a:gd name="T1" fmla="*/ 38 h 47"/>
                  <a:gd name="T2" fmla="*/ 0 w 61"/>
                  <a:gd name="T3" fmla="*/ 38 h 47"/>
                  <a:gd name="T4" fmla="*/ 11 w 61"/>
                  <a:gd name="T5" fmla="*/ 38 h 47"/>
                  <a:gd name="T6" fmla="*/ 11 w 61"/>
                  <a:gd name="T7" fmla="*/ 47 h 47"/>
                  <a:gd name="T8" fmla="*/ 16 w 61"/>
                  <a:gd name="T9" fmla="*/ 42 h 47"/>
                  <a:gd name="T10" fmla="*/ 20 w 61"/>
                  <a:gd name="T11" fmla="*/ 38 h 47"/>
                  <a:gd name="T12" fmla="*/ 61 w 61"/>
                  <a:gd name="T13" fmla="*/ 38 h 47"/>
                  <a:gd name="T14" fmla="*/ 61 w 61"/>
                  <a:gd name="T15" fmla="*/ 0 h 47"/>
                  <a:gd name="T16" fmla="*/ 0 w 61"/>
                  <a:gd name="T17" fmla="*/ 0 h 47"/>
                  <a:gd name="T18" fmla="*/ 0 w 61"/>
                  <a:gd name="T19" fmla="*/ 38 h 47"/>
                  <a:gd name="T20" fmla="*/ 0 w 61"/>
                  <a:gd name="T2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7">
                    <a:moveTo>
                      <a:pt x="0" y="38"/>
                    </a:moveTo>
                    <a:cubicBezTo>
                      <a:pt x="0" y="38"/>
                      <a:pt x="0" y="38"/>
                      <a:pt x="0" y="38"/>
                    </a:cubicBezTo>
                    <a:cubicBezTo>
                      <a:pt x="11" y="38"/>
                      <a:pt x="11" y="38"/>
                      <a:pt x="11" y="38"/>
                    </a:cubicBezTo>
                    <a:cubicBezTo>
                      <a:pt x="11" y="47"/>
                      <a:pt x="11" y="47"/>
                      <a:pt x="11" y="47"/>
                    </a:cubicBezTo>
                    <a:cubicBezTo>
                      <a:pt x="13" y="45"/>
                      <a:pt x="14" y="44"/>
                      <a:pt x="16" y="42"/>
                    </a:cubicBezTo>
                    <a:cubicBezTo>
                      <a:pt x="17" y="41"/>
                      <a:pt x="18" y="39"/>
                      <a:pt x="20" y="38"/>
                    </a:cubicBezTo>
                    <a:cubicBezTo>
                      <a:pt x="61" y="38"/>
                      <a:pt x="61" y="38"/>
                      <a:pt x="61" y="38"/>
                    </a:cubicBezTo>
                    <a:cubicBezTo>
                      <a:pt x="61" y="0"/>
                      <a:pt x="61" y="0"/>
                      <a:pt x="61" y="0"/>
                    </a:cubicBezTo>
                    <a:cubicBezTo>
                      <a:pt x="0" y="0"/>
                      <a:pt x="0" y="0"/>
                      <a:pt x="0" y="0"/>
                    </a:cubicBezTo>
                    <a:cubicBezTo>
                      <a:pt x="0" y="38"/>
                      <a:pt x="0" y="38"/>
                      <a:pt x="0" y="38"/>
                    </a:cubicBezTo>
                    <a:cubicBezTo>
                      <a:pt x="0" y="38"/>
                      <a:pt x="0" y="38"/>
                      <a:pt x="0" y="38"/>
                    </a:cubicBezTo>
                    <a:close/>
                  </a:path>
                </a:pathLst>
              </a:custGeom>
              <a:solidFill>
                <a:srgbClr val="555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a:ln>
                    <a:noFill/>
                  </a:ln>
                  <a:solidFill>
                    <a:srgbClr val="282828"/>
                  </a:solidFill>
                  <a:effectLst/>
                  <a:uLnTx/>
                  <a:uFillTx/>
                  <a:latin typeface="Segoe UI"/>
                  <a:ea typeface="+mn-ea"/>
                  <a:cs typeface="+mn-cs"/>
                </a:endParaRPr>
              </a:p>
            </p:txBody>
          </p:sp>
        </p:grpSp>
      </p:grpSp>
      <p:grpSp>
        <p:nvGrpSpPr>
          <p:cNvPr id="14" name="Group 13">
            <a:extLst>
              <a:ext uri="{FF2B5EF4-FFF2-40B4-BE49-F238E27FC236}">
                <a16:creationId xmlns:a16="http://schemas.microsoft.com/office/drawing/2014/main" id="{E9522284-FB1C-4641-A0CE-CFAC2BB13BFC}"/>
              </a:ext>
              <a:ext uri="{C183D7F6-B498-43B3-948B-1728B52AA6E4}">
                <adec:decorative xmlns:adec="http://schemas.microsoft.com/office/drawing/2017/decorative" val="1"/>
              </a:ext>
            </a:extLst>
          </p:cNvPr>
          <p:cNvGrpSpPr/>
          <p:nvPr/>
        </p:nvGrpSpPr>
        <p:grpSpPr>
          <a:xfrm>
            <a:off x="588420" y="2477255"/>
            <a:ext cx="864460" cy="864458"/>
            <a:chOff x="471071" y="2477255"/>
            <a:chExt cx="864460" cy="864458"/>
          </a:xfrm>
        </p:grpSpPr>
        <p:sp>
          <p:nvSpPr>
            <p:cNvPr id="76" name="Oval 75">
              <a:extLst>
                <a:ext uri="{FF2B5EF4-FFF2-40B4-BE49-F238E27FC236}">
                  <a16:creationId xmlns:a16="http://schemas.microsoft.com/office/drawing/2014/main" id="{3E8A18CE-1F11-4E8B-8323-6353BC644D8A}"/>
                </a:ext>
              </a:extLst>
            </p:cNvPr>
            <p:cNvSpPr/>
            <p:nvPr/>
          </p:nvSpPr>
          <p:spPr bwMode="auto">
            <a:xfrm>
              <a:off x="471071" y="2477255"/>
              <a:ext cx="864460" cy="86445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4" name="Group 73">
              <a:extLst>
                <a:ext uri="{FF2B5EF4-FFF2-40B4-BE49-F238E27FC236}">
                  <a16:creationId xmlns:a16="http://schemas.microsoft.com/office/drawing/2014/main" id="{2F5C12AA-EDAF-4290-8351-FD2C239AB9E7}"/>
                </a:ext>
              </a:extLst>
            </p:cNvPr>
            <p:cNvGrpSpPr/>
            <p:nvPr/>
          </p:nvGrpSpPr>
          <p:grpSpPr>
            <a:xfrm>
              <a:off x="652156" y="2620045"/>
              <a:ext cx="563250" cy="517962"/>
              <a:chOff x="3465455" y="2653542"/>
              <a:chExt cx="1148639" cy="1056270"/>
            </a:xfrm>
          </p:grpSpPr>
          <p:sp>
            <p:nvSpPr>
              <p:cNvPr id="75" name="Freeform: Shape 74">
                <a:extLst>
                  <a:ext uri="{FF2B5EF4-FFF2-40B4-BE49-F238E27FC236}">
                    <a16:creationId xmlns:a16="http://schemas.microsoft.com/office/drawing/2014/main" id="{C7F81829-66A3-4E67-8A7A-91C2E3B93642}"/>
                  </a:ext>
                </a:extLst>
              </p:cNvPr>
              <p:cNvSpPr/>
              <p:nvPr/>
            </p:nvSpPr>
            <p:spPr>
              <a:xfrm>
                <a:off x="3465455" y="3619329"/>
                <a:ext cx="892269" cy="90483"/>
              </a:xfrm>
              <a:custGeom>
                <a:avLst/>
                <a:gdLst>
                  <a:gd name="connsiteX0" fmla="*/ 192278 w 892269"/>
                  <a:gd name="connsiteY0" fmla="*/ 0 h 90483"/>
                  <a:gd name="connsiteX1" fmla="*/ 192278 w 892269"/>
                  <a:gd name="connsiteY1" fmla="*/ 0 h 90483"/>
                  <a:gd name="connsiteX2" fmla="*/ 0 w 892269"/>
                  <a:gd name="connsiteY2" fmla="*/ 0 h 90483"/>
                  <a:gd name="connsiteX3" fmla="*/ 0 w 892269"/>
                  <a:gd name="connsiteY3" fmla="*/ 90484 h 90483"/>
                  <a:gd name="connsiteX4" fmla="*/ 892270 w 892269"/>
                  <a:gd name="connsiteY4" fmla="*/ 90484 h 90483"/>
                  <a:gd name="connsiteX5" fmla="*/ 892270 w 892269"/>
                  <a:gd name="connsiteY5" fmla="*/ 0 h 90483"/>
                  <a:gd name="connsiteX6" fmla="*/ 571807 w 892269"/>
                  <a:gd name="connsiteY6" fmla="*/ 0 h 90483"/>
                  <a:gd name="connsiteX7" fmla="*/ 192278 w 892269"/>
                  <a:gd name="connsiteY7" fmla="*/ 0 h 90483"/>
                  <a:gd name="connsiteX8" fmla="*/ 192278 w 892269"/>
                  <a:gd name="connsiteY8" fmla="*/ 0 h 9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269" h="90483">
                    <a:moveTo>
                      <a:pt x="192278" y="0"/>
                    </a:moveTo>
                    <a:lnTo>
                      <a:pt x="192278" y="0"/>
                    </a:lnTo>
                    <a:lnTo>
                      <a:pt x="0" y="0"/>
                    </a:lnTo>
                    <a:lnTo>
                      <a:pt x="0" y="90484"/>
                    </a:lnTo>
                    <a:lnTo>
                      <a:pt x="892270" y="90484"/>
                    </a:lnTo>
                    <a:lnTo>
                      <a:pt x="892270" y="0"/>
                    </a:lnTo>
                    <a:lnTo>
                      <a:pt x="571807" y="0"/>
                    </a:lnTo>
                    <a:lnTo>
                      <a:pt x="192278" y="0"/>
                    </a:lnTo>
                    <a:lnTo>
                      <a:pt x="192278" y="0"/>
                    </a:lnTo>
                    <a:close/>
                  </a:path>
                </a:pathLst>
              </a:custGeom>
              <a:solidFill>
                <a:srgbClr val="464775"/>
              </a:solidFill>
              <a:ln w="624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EB86E33E-CA3A-4CBA-B083-5530D7BF2599}"/>
                  </a:ext>
                </a:extLst>
              </p:cNvPr>
              <p:cNvSpPr/>
              <p:nvPr/>
            </p:nvSpPr>
            <p:spPr>
              <a:xfrm>
                <a:off x="3801382" y="3476317"/>
                <a:ext cx="97518" cy="97516"/>
              </a:xfrm>
              <a:custGeom>
                <a:avLst/>
                <a:gdLst>
                  <a:gd name="connsiteX0" fmla="*/ 125672 w 125671"/>
                  <a:gd name="connsiteY0" fmla="*/ 62836 h 125671"/>
                  <a:gd name="connsiteX1" fmla="*/ 62836 w 125671"/>
                  <a:gd name="connsiteY1" fmla="*/ 125672 h 125671"/>
                  <a:gd name="connsiteX2" fmla="*/ 0 w 125671"/>
                  <a:gd name="connsiteY2" fmla="*/ 62836 h 125671"/>
                  <a:gd name="connsiteX3" fmla="*/ 62836 w 125671"/>
                  <a:gd name="connsiteY3" fmla="*/ 0 h 125671"/>
                  <a:gd name="connsiteX4" fmla="*/ 125672 w 125671"/>
                  <a:gd name="connsiteY4" fmla="*/ 62836 h 125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1" h="125671">
                    <a:moveTo>
                      <a:pt x="125672" y="62836"/>
                    </a:moveTo>
                    <a:cubicBezTo>
                      <a:pt x="125672" y="97539"/>
                      <a:pt x="97539" y="125672"/>
                      <a:pt x="62836" y="125672"/>
                    </a:cubicBezTo>
                    <a:cubicBezTo>
                      <a:pt x="28133" y="125672"/>
                      <a:pt x="0" y="97539"/>
                      <a:pt x="0" y="62836"/>
                    </a:cubicBezTo>
                    <a:cubicBezTo>
                      <a:pt x="0" y="28133"/>
                      <a:pt x="28133" y="0"/>
                      <a:pt x="62836" y="0"/>
                    </a:cubicBezTo>
                    <a:cubicBezTo>
                      <a:pt x="97539" y="0"/>
                      <a:pt x="125672" y="28133"/>
                      <a:pt x="125672" y="62836"/>
                    </a:cubicBezTo>
                    <a:close/>
                  </a:path>
                </a:pathLst>
              </a:custGeom>
              <a:solidFill>
                <a:srgbClr val="C1C1C1"/>
              </a:solidFill>
              <a:ln w="624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693BA3E4-D316-49E7-836E-0C33E8ADC139}"/>
                  </a:ext>
                </a:extLst>
              </p:cNvPr>
              <p:cNvSpPr/>
              <p:nvPr/>
            </p:nvSpPr>
            <p:spPr>
              <a:xfrm>
                <a:off x="3564454" y="3462239"/>
                <a:ext cx="125671" cy="125671"/>
              </a:xfrm>
              <a:custGeom>
                <a:avLst/>
                <a:gdLst>
                  <a:gd name="connsiteX0" fmla="*/ 125672 w 125671"/>
                  <a:gd name="connsiteY0" fmla="*/ 62836 h 125671"/>
                  <a:gd name="connsiteX1" fmla="*/ 62836 w 125671"/>
                  <a:gd name="connsiteY1" fmla="*/ 125672 h 125671"/>
                  <a:gd name="connsiteX2" fmla="*/ 0 w 125671"/>
                  <a:gd name="connsiteY2" fmla="*/ 62836 h 125671"/>
                  <a:gd name="connsiteX3" fmla="*/ 62836 w 125671"/>
                  <a:gd name="connsiteY3" fmla="*/ 0 h 125671"/>
                  <a:gd name="connsiteX4" fmla="*/ 125672 w 125671"/>
                  <a:gd name="connsiteY4" fmla="*/ 62836 h 125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1" h="125671">
                    <a:moveTo>
                      <a:pt x="125672" y="62836"/>
                    </a:moveTo>
                    <a:cubicBezTo>
                      <a:pt x="125672" y="97539"/>
                      <a:pt x="97539" y="125672"/>
                      <a:pt x="62836" y="125672"/>
                    </a:cubicBezTo>
                    <a:cubicBezTo>
                      <a:pt x="28133" y="125672"/>
                      <a:pt x="0" y="97539"/>
                      <a:pt x="0" y="62836"/>
                    </a:cubicBezTo>
                    <a:cubicBezTo>
                      <a:pt x="0" y="28133"/>
                      <a:pt x="28133" y="0"/>
                      <a:pt x="62836" y="0"/>
                    </a:cubicBezTo>
                    <a:cubicBezTo>
                      <a:pt x="97539" y="0"/>
                      <a:pt x="125672" y="28133"/>
                      <a:pt x="125672" y="62836"/>
                    </a:cubicBezTo>
                    <a:close/>
                  </a:path>
                </a:pathLst>
              </a:custGeom>
              <a:solidFill>
                <a:srgbClr val="5558AF"/>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0D155253-C8BA-43F9-9702-99F0FAA7081B}"/>
                  </a:ext>
                </a:extLst>
              </p:cNvPr>
              <p:cNvSpPr/>
              <p:nvPr/>
            </p:nvSpPr>
            <p:spPr>
              <a:xfrm>
                <a:off x="4010157" y="3462239"/>
                <a:ext cx="125671" cy="125671"/>
              </a:xfrm>
              <a:custGeom>
                <a:avLst/>
                <a:gdLst>
                  <a:gd name="connsiteX0" fmla="*/ 125672 w 125671"/>
                  <a:gd name="connsiteY0" fmla="*/ 62836 h 125671"/>
                  <a:gd name="connsiteX1" fmla="*/ 62836 w 125671"/>
                  <a:gd name="connsiteY1" fmla="*/ 125672 h 125671"/>
                  <a:gd name="connsiteX2" fmla="*/ 0 w 125671"/>
                  <a:gd name="connsiteY2" fmla="*/ 62836 h 125671"/>
                  <a:gd name="connsiteX3" fmla="*/ 62836 w 125671"/>
                  <a:gd name="connsiteY3" fmla="*/ 0 h 125671"/>
                  <a:gd name="connsiteX4" fmla="*/ 125672 w 125671"/>
                  <a:gd name="connsiteY4" fmla="*/ 62836 h 125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1" h="125671">
                    <a:moveTo>
                      <a:pt x="125672" y="62836"/>
                    </a:moveTo>
                    <a:cubicBezTo>
                      <a:pt x="125672" y="97539"/>
                      <a:pt x="97539" y="125672"/>
                      <a:pt x="62836" y="125672"/>
                    </a:cubicBezTo>
                    <a:cubicBezTo>
                      <a:pt x="28133" y="125672"/>
                      <a:pt x="0" y="97539"/>
                      <a:pt x="0" y="62836"/>
                    </a:cubicBezTo>
                    <a:cubicBezTo>
                      <a:pt x="0" y="28133"/>
                      <a:pt x="28133" y="0"/>
                      <a:pt x="62836" y="0"/>
                    </a:cubicBezTo>
                    <a:cubicBezTo>
                      <a:pt x="97539" y="0"/>
                      <a:pt x="125672" y="28133"/>
                      <a:pt x="125672" y="62836"/>
                    </a:cubicBezTo>
                    <a:close/>
                  </a:path>
                </a:pathLst>
              </a:custGeom>
              <a:solidFill>
                <a:srgbClr val="464775"/>
              </a:solidFill>
              <a:ln w="624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38B2BC34-CEF9-418F-AB33-7D9C72DDA532}"/>
                  </a:ext>
                </a:extLst>
              </p:cNvPr>
              <p:cNvSpPr/>
              <p:nvPr/>
            </p:nvSpPr>
            <p:spPr>
              <a:xfrm>
                <a:off x="4030349" y="2653542"/>
                <a:ext cx="583745" cy="585630"/>
              </a:xfrm>
              <a:custGeom>
                <a:avLst/>
                <a:gdLst>
                  <a:gd name="connsiteX0" fmla="*/ 455560 w 583745"/>
                  <a:gd name="connsiteY0" fmla="*/ 585630 h 585630"/>
                  <a:gd name="connsiteX1" fmla="*/ 455560 w 583745"/>
                  <a:gd name="connsiteY1" fmla="*/ 585630 h 585630"/>
                  <a:gd name="connsiteX2" fmla="*/ 382042 w 583745"/>
                  <a:gd name="connsiteY2" fmla="*/ 573063 h 585630"/>
                  <a:gd name="connsiteX3" fmla="*/ 305382 w 583745"/>
                  <a:gd name="connsiteY3" fmla="*/ 541645 h 585630"/>
                  <a:gd name="connsiteX4" fmla="*/ 228723 w 583745"/>
                  <a:gd name="connsiteY4" fmla="*/ 491377 h 585630"/>
                  <a:gd name="connsiteX5" fmla="*/ 156461 w 583745"/>
                  <a:gd name="connsiteY5" fmla="*/ 430426 h 585630"/>
                  <a:gd name="connsiteX6" fmla="*/ 93625 w 583745"/>
                  <a:gd name="connsiteY6" fmla="*/ 358165 h 585630"/>
                  <a:gd name="connsiteX7" fmla="*/ 45242 w 583745"/>
                  <a:gd name="connsiteY7" fmla="*/ 282761 h 585630"/>
                  <a:gd name="connsiteX8" fmla="*/ 12567 w 583745"/>
                  <a:gd name="connsiteY8" fmla="*/ 204217 h 585630"/>
                  <a:gd name="connsiteX9" fmla="*/ 0 w 583745"/>
                  <a:gd name="connsiteY9" fmla="*/ 128814 h 585630"/>
                  <a:gd name="connsiteX10" fmla="*/ 4399 w 583745"/>
                  <a:gd name="connsiteY10" fmla="*/ 89855 h 585630"/>
                  <a:gd name="connsiteX11" fmla="*/ 16966 w 583745"/>
                  <a:gd name="connsiteY11" fmla="*/ 61579 h 585630"/>
                  <a:gd name="connsiteX12" fmla="*/ 38958 w 583745"/>
                  <a:gd name="connsiteY12" fmla="*/ 36445 h 585630"/>
                  <a:gd name="connsiteX13" fmla="*/ 65349 w 583745"/>
                  <a:gd name="connsiteY13" fmla="*/ 8169 h 585630"/>
                  <a:gd name="connsiteX14" fmla="*/ 87342 w 583745"/>
                  <a:gd name="connsiteY14" fmla="*/ 0 h 585630"/>
                  <a:gd name="connsiteX15" fmla="*/ 101166 w 583745"/>
                  <a:gd name="connsiteY15" fmla="*/ 4399 h 585630"/>
                  <a:gd name="connsiteX16" fmla="*/ 116875 w 583745"/>
                  <a:gd name="connsiteY16" fmla="*/ 15081 h 585630"/>
                  <a:gd name="connsiteX17" fmla="*/ 135726 w 583745"/>
                  <a:gd name="connsiteY17" fmla="*/ 32046 h 585630"/>
                  <a:gd name="connsiteX18" fmla="*/ 152691 w 583745"/>
                  <a:gd name="connsiteY18" fmla="*/ 50897 h 585630"/>
                  <a:gd name="connsiteX19" fmla="*/ 168400 w 583745"/>
                  <a:gd name="connsiteY19" fmla="*/ 66606 h 585630"/>
                  <a:gd name="connsiteX20" fmla="*/ 179082 w 583745"/>
                  <a:gd name="connsiteY20" fmla="*/ 79173 h 585630"/>
                  <a:gd name="connsiteX21" fmla="*/ 188508 w 583745"/>
                  <a:gd name="connsiteY21" fmla="*/ 101166 h 585630"/>
                  <a:gd name="connsiteX22" fmla="*/ 184109 w 583745"/>
                  <a:gd name="connsiteY22" fmla="*/ 116875 h 585630"/>
                  <a:gd name="connsiteX23" fmla="*/ 171542 w 583745"/>
                  <a:gd name="connsiteY23" fmla="*/ 130699 h 585630"/>
                  <a:gd name="connsiteX24" fmla="*/ 155833 w 583745"/>
                  <a:gd name="connsiteY24" fmla="*/ 144523 h 585630"/>
                  <a:gd name="connsiteX25" fmla="*/ 140124 w 583745"/>
                  <a:gd name="connsiteY25" fmla="*/ 161488 h 585630"/>
                  <a:gd name="connsiteX26" fmla="*/ 127557 w 583745"/>
                  <a:gd name="connsiteY26" fmla="*/ 181596 h 585630"/>
                  <a:gd name="connsiteX27" fmla="*/ 123158 w 583745"/>
                  <a:gd name="connsiteY27" fmla="*/ 206730 h 585630"/>
                  <a:gd name="connsiteX28" fmla="*/ 127557 w 583745"/>
                  <a:gd name="connsiteY28" fmla="*/ 235006 h 585630"/>
                  <a:gd name="connsiteX29" fmla="*/ 143266 w 583745"/>
                  <a:gd name="connsiteY29" fmla="*/ 258255 h 585630"/>
                  <a:gd name="connsiteX30" fmla="*/ 323605 w 583745"/>
                  <a:gd name="connsiteY30" fmla="*/ 438594 h 585630"/>
                  <a:gd name="connsiteX31" fmla="*/ 346854 w 583745"/>
                  <a:gd name="connsiteY31" fmla="*/ 454303 h 585630"/>
                  <a:gd name="connsiteX32" fmla="*/ 375130 w 583745"/>
                  <a:gd name="connsiteY32" fmla="*/ 458702 h 585630"/>
                  <a:gd name="connsiteX33" fmla="*/ 400265 w 583745"/>
                  <a:gd name="connsiteY33" fmla="*/ 454303 h 585630"/>
                  <a:gd name="connsiteX34" fmla="*/ 420372 w 583745"/>
                  <a:gd name="connsiteY34" fmla="*/ 441736 h 585630"/>
                  <a:gd name="connsiteX35" fmla="*/ 437338 w 583745"/>
                  <a:gd name="connsiteY35" fmla="*/ 426027 h 585630"/>
                  <a:gd name="connsiteX36" fmla="*/ 451162 w 583745"/>
                  <a:gd name="connsiteY36" fmla="*/ 410318 h 585630"/>
                  <a:gd name="connsiteX37" fmla="*/ 464986 w 583745"/>
                  <a:gd name="connsiteY37" fmla="*/ 397751 h 585630"/>
                  <a:gd name="connsiteX38" fmla="*/ 480695 w 583745"/>
                  <a:gd name="connsiteY38" fmla="*/ 393353 h 585630"/>
                  <a:gd name="connsiteX39" fmla="*/ 502687 w 583745"/>
                  <a:gd name="connsiteY39" fmla="*/ 402778 h 585630"/>
                  <a:gd name="connsiteX40" fmla="*/ 515254 w 583745"/>
                  <a:gd name="connsiteY40" fmla="*/ 413460 h 585630"/>
                  <a:gd name="connsiteX41" fmla="*/ 530963 w 583745"/>
                  <a:gd name="connsiteY41" fmla="*/ 429169 h 585630"/>
                  <a:gd name="connsiteX42" fmla="*/ 549814 w 583745"/>
                  <a:gd name="connsiteY42" fmla="*/ 446135 h 585630"/>
                  <a:gd name="connsiteX43" fmla="*/ 566780 w 583745"/>
                  <a:gd name="connsiteY43" fmla="*/ 464986 h 585630"/>
                  <a:gd name="connsiteX44" fmla="*/ 579347 w 583745"/>
                  <a:gd name="connsiteY44" fmla="*/ 480695 h 585630"/>
                  <a:gd name="connsiteX45" fmla="*/ 583745 w 583745"/>
                  <a:gd name="connsiteY45" fmla="*/ 494518 h 585630"/>
                  <a:gd name="connsiteX46" fmla="*/ 574320 w 583745"/>
                  <a:gd name="connsiteY46" fmla="*/ 516511 h 585630"/>
                  <a:gd name="connsiteX47" fmla="*/ 546044 w 583745"/>
                  <a:gd name="connsiteY47" fmla="*/ 544787 h 585630"/>
                  <a:gd name="connsiteX48" fmla="*/ 520910 w 583745"/>
                  <a:gd name="connsiteY48" fmla="*/ 564895 h 585630"/>
                  <a:gd name="connsiteX49" fmla="*/ 492633 w 583745"/>
                  <a:gd name="connsiteY49" fmla="*/ 577462 h 585630"/>
                  <a:gd name="connsiteX50" fmla="*/ 455560 w 583745"/>
                  <a:gd name="connsiteY50" fmla="*/ 585630 h 585630"/>
                  <a:gd name="connsiteX51" fmla="*/ 455560 w 583745"/>
                  <a:gd name="connsiteY51" fmla="*/ 585630 h 58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3745" h="585630">
                    <a:moveTo>
                      <a:pt x="455560" y="585630"/>
                    </a:moveTo>
                    <a:lnTo>
                      <a:pt x="455560" y="585630"/>
                    </a:lnTo>
                    <a:cubicBezTo>
                      <a:pt x="432311" y="585630"/>
                      <a:pt x="407177" y="581232"/>
                      <a:pt x="382042" y="573063"/>
                    </a:cubicBezTo>
                    <a:cubicBezTo>
                      <a:pt x="356908" y="566780"/>
                      <a:pt x="330517" y="556098"/>
                      <a:pt x="305382" y="541645"/>
                    </a:cubicBezTo>
                    <a:cubicBezTo>
                      <a:pt x="280248" y="527821"/>
                      <a:pt x="253857" y="512112"/>
                      <a:pt x="228723" y="491377"/>
                    </a:cubicBezTo>
                    <a:cubicBezTo>
                      <a:pt x="203588" y="472526"/>
                      <a:pt x="180339" y="452418"/>
                      <a:pt x="156461" y="430426"/>
                    </a:cubicBezTo>
                    <a:cubicBezTo>
                      <a:pt x="134469" y="408433"/>
                      <a:pt x="114361" y="383299"/>
                      <a:pt x="93625" y="358165"/>
                    </a:cubicBezTo>
                    <a:cubicBezTo>
                      <a:pt x="74775" y="333030"/>
                      <a:pt x="59066" y="307896"/>
                      <a:pt x="45242" y="282761"/>
                    </a:cubicBezTo>
                    <a:cubicBezTo>
                      <a:pt x="31418" y="256370"/>
                      <a:pt x="20108" y="229351"/>
                      <a:pt x="12567" y="204217"/>
                    </a:cubicBezTo>
                    <a:cubicBezTo>
                      <a:pt x="5027" y="177826"/>
                      <a:pt x="0" y="152691"/>
                      <a:pt x="0" y="128814"/>
                    </a:cubicBezTo>
                    <a:cubicBezTo>
                      <a:pt x="0" y="113105"/>
                      <a:pt x="1257" y="100537"/>
                      <a:pt x="4399" y="89855"/>
                    </a:cubicBezTo>
                    <a:cubicBezTo>
                      <a:pt x="7540" y="79173"/>
                      <a:pt x="11939" y="69748"/>
                      <a:pt x="16966" y="61579"/>
                    </a:cubicBezTo>
                    <a:cubicBezTo>
                      <a:pt x="23249" y="52154"/>
                      <a:pt x="29533" y="44613"/>
                      <a:pt x="38958" y="36445"/>
                    </a:cubicBezTo>
                    <a:cubicBezTo>
                      <a:pt x="46499" y="28905"/>
                      <a:pt x="55924" y="19479"/>
                      <a:pt x="65349" y="8169"/>
                    </a:cubicBezTo>
                    <a:cubicBezTo>
                      <a:pt x="71633" y="1257"/>
                      <a:pt x="79802" y="0"/>
                      <a:pt x="87342" y="0"/>
                    </a:cubicBezTo>
                    <a:cubicBezTo>
                      <a:pt x="90484" y="0"/>
                      <a:pt x="94882" y="1257"/>
                      <a:pt x="101166" y="4399"/>
                    </a:cubicBezTo>
                    <a:cubicBezTo>
                      <a:pt x="105564" y="7540"/>
                      <a:pt x="111848" y="10682"/>
                      <a:pt x="116875" y="15081"/>
                    </a:cubicBezTo>
                    <a:cubicBezTo>
                      <a:pt x="123158" y="21364"/>
                      <a:pt x="129442" y="25763"/>
                      <a:pt x="135726" y="32046"/>
                    </a:cubicBezTo>
                    <a:cubicBezTo>
                      <a:pt x="142009" y="38330"/>
                      <a:pt x="148293" y="44613"/>
                      <a:pt x="152691" y="50897"/>
                    </a:cubicBezTo>
                    <a:cubicBezTo>
                      <a:pt x="158975" y="57181"/>
                      <a:pt x="163373" y="61579"/>
                      <a:pt x="168400" y="66606"/>
                    </a:cubicBezTo>
                    <a:cubicBezTo>
                      <a:pt x="172799" y="72890"/>
                      <a:pt x="175941" y="76031"/>
                      <a:pt x="179082" y="79173"/>
                    </a:cubicBezTo>
                    <a:cubicBezTo>
                      <a:pt x="185366" y="85457"/>
                      <a:pt x="188508" y="91740"/>
                      <a:pt x="188508" y="101166"/>
                    </a:cubicBezTo>
                    <a:cubicBezTo>
                      <a:pt x="188508" y="105564"/>
                      <a:pt x="187251" y="111848"/>
                      <a:pt x="184109" y="116875"/>
                    </a:cubicBezTo>
                    <a:cubicBezTo>
                      <a:pt x="180967" y="121902"/>
                      <a:pt x="176569" y="126300"/>
                      <a:pt x="171542" y="130699"/>
                    </a:cubicBezTo>
                    <a:cubicBezTo>
                      <a:pt x="166515" y="135097"/>
                      <a:pt x="162117" y="140124"/>
                      <a:pt x="155833" y="144523"/>
                    </a:cubicBezTo>
                    <a:cubicBezTo>
                      <a:pt x="149549" y="150806"/>
                      <a:pt x="145151" y="155205"/>
                      <a:pt x="140124" y="161488"/>
                    </a:cubicBezTo>
                    <a:cubicBezTo>
                      <a:pt x="135726" y="167772"/>
                      <a:pt x="130699" y="174055"/>
                      <a:pt x="127557" y="181596"/>
                    </a:cubicBezTo>
                    <a:cubicBezTo>
                      <a:pt x="124415" y="189136"/>
                      <a:pt x="123158" y="197305"/>
                      <a:pt x="123158" y="206730"/>
                    </a:cubicBezTo>
                    <a:cubicBezTo>
                      <a:pt x="123158" y="217412"/>
                      <a:pt x="124415" y="225581"/>
                      <a:pt x="127557" y="235006"/>
                    </a:cubicBezTo>
                    <a:cubicBezTo>
                      <a:pt x="131955" y="244432"/>
                      <a:pt x="136982" y="251972"/>
                      <a:pt x="143266" y="258255"/>
                    </a:cubicBezTo>
                    <a:lnTo>
                      <a:pt x="323605" y="438594"/>
                    </a:lnTo>
                    <a:cubicBezTo>
                      <a:pt x="329888" y="444878"/>
                      <a:pt x="337429" y="449277"/>
                      <a:pt x="346854" y="454303"/>
                    </a:cubicBezTo>
                    <a:cubicBezTo>
                      <a:pt x="356280" y="457445"/>
                      <a:pt x="365705" y="458702"/>
                      <a:pt x="375130" y="458702"/>
                    </a:cubicBezTo>
                    <a:cubicBezTo>
                      <a:pt x="384556" y="458702"/>
                      <a:pt x="392096" y="457445"/>
                      <a:pt x="400265" y="454303"/>
                    </a:cubicBezTo>
                    <a:cubicBezTo>
                      <a:pt x="407805" y="451162"/>
                      <a:pt x="414089" y="446763"/>
                      <a:pt x="420372" y="441736"/>
                    </a:cubicBezTo>
                    <a:cubicBezTo>
                      <a:pt x="426656" y="437338"/>
                      <a:pt x="431054" y="432311"/>
                      <a:pt x="437338" y="426027"/>
                    </a:cubicBezTo>
                    <a:cubicBezTo>
                      <a:pt x="441736" y="419744"/>
                      <a:pt x="446763" y="415345"/>
                      <a:pt x="451162" y="410318"/>
                    </a:cubicBezTo>
                    <a:cubicBezTo>
                      <a:pt x="455560" y="405920"/>
                      <a:pt x="460587" y="400893"/>
                      <a:pt x="464986" y="397751"/>
                    </a:cubicBezTo>
                    <a:cubicBezTo>
                      <a:pt x="469384" y="394609"/>
                      <a:pt x="475668" y="393353"/>
                      <a:pt x="480695" y="393353"/>
                    </a:cubicBezTo>
                    <a:cubicBezTo>
                      <a:pt x="490120" y="393353"/>
                      <a:pt x="496404" y="396494"/>
                      <a:pt x="502687" y="402778"/>
                    </a:cubicBezTo>
                    <a:cubicBezTo>
                      <a:pt x="505829" y="405920"/>
                      <a:pt x="508971" y="409062"/>
                      <a:pt x="515254" y="413460"/>
                    </a:cubicBezTo>
                    <a:cubicBezTo>
                      <a:pt x="519653" y="417859"/>
                      <a:pt x="525936" y="422886"/>
                      <a:pt x="530963" y="429169"/>
                    </a:cubicBezTo>
                    <a:cubicBezTo>
                      <a:pt x="537247" y="433568"/>
                      <a:pt x="543530" y="439851"/>
                      <a:pt x="549814" y="446135"/>
                    </a:cubicBezTo>
                    <a:cubicBezTo>
                      <a:pt x="556098" y="452418"/>
                      <a:pt x="562381" y="458702"/>
                      <a:pt x="566780" y="464986"/>
                    </a:cubicBezTo>
                    <a:cubicBezTo>
                      <a:pt x="571178" y="469384"/>
                      <a:pt x="576205" y="475668"/>
                      <a:pt x="579347" y="480695"/>
                    </a:cubicBezTo>
                    <a:cubicBezTo>
                      <a:pt x="582489" y="486978"/>
                      <a:pt x="583745" y="491377"/>
                      <a:pt x="583745" y="494518"/>
                    </a:cubicBezTo>
                    <a:cubicBezTo>
                      <a:pt x="583745" y="502059"/>
                      <a:pt x="580604" y="510227"/>
                      <a:pt x="574320" y="516511"/>
                    </a:cubicBezTo>
                    <a:cubicBezTo>
                      <a:pt x="563638" y="525936"/>
                      <a:pt x="554213" y="535362"/>
                      <a:pt x="546044" y="544787"/>
                    </a:cubicBezTo>
                    <a:cubicBezTo>
                      <a:pt x="538504" y="552327"/>
                      <a:pt x="530335" y="558611"/>
                      <a:pt x="520910" y="564895"/>
                    </a:cubicBezTo>
                    <a:cubicBezTo>
                      <a:pt x="513369" y="569293"/>
                      <a:pt x="503944" y="574320"/>
                      <a:pt x="492633" y="577462"/>
                    </a:cubicBezTo>
                    <a:cubicBezTo>
                      <a:pt x="483836" y="583745"/>
                      <a:pt x="471269" y="585630"/>
                      <a:pt x="455560" y="585630"/>
                    </a:cubicBezTo>
                    <a:lnTo>
                      <a:pt x="455560" y="585630"/>
                    </a:lnTo>
                    <a:close/>
                  </a:path>
                </a:pathLst>
              </a:custGeom>
              <a:solidFill>
                <a:srgbClr val="5558AF"/>
              </a:solidFill>
              <a:ln w="624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2490E634-59C2-4B0C-ADDF-9953563222CF}"/>
                  </a:ext>
                </a:extLst>
              </p:cNvPr>
              <p:cNvSpPr/>
              <p:nvPr/>
            </p:nvSpPr>
            <p:spPr>
              <a:xfrm>
                <a:off x="3465455" y="2850218"/>
                <a:ext cx="542902" cy="90483"/>
              </a:xfrm>
              <a:custGeom>
                <a:avLst/>
                <a:gdLst>
                  <a:gd name="connsiteX0" fmla="*/ 517139 w 542902"/>
                  <a:gd name="connsiteY0" fmla="*/ 25763 h 90483"/>
                  <a:gd name="connsiteX1" fmla="*/ 511484 w 542902"/>
                  <a:gd name="connsiteY1" fmla="*/ 0 h 90483"/>
                  <a:gd name="connsiteX2" fmla="*/ 0 w 542902"/>
                  <a:gd name="connsiteY2" fmla="*/ 0 h 90483"/>
                  <a:gd name="connsiteX3" fmla="*/ 0 w 542902"/>
                  <a:gd name="connsiteY3" fmla="*/ 90484 h 90483"/>
                  <a:gd name="connsiteX4" fmla="*/ 542902 w 542902"/>
                  <a:gd name="connsiteY4" fmla="*/ 90484 h 90483"/>
                  <a:gd name="connsiteX5" fmla="*/ 517139 w 542902"/>
                  <a:gd name="connsiteY5" fmla="*/ 25763 h 9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02" h="90483">
                    <a:moveTo>
                      <a:pt x="517139" y="25763"/>
                    </a:moveTo>
                    <a:cubicBezTo>
                      <a:pt x="514626" y="16966"/>
                      <a:pt x="513369" y="8169"/>
                      <a:pt x="511484" y="0"/>
                    </a:cubicBezTo>
                    <a:lnTo>
                      <a:pt x="0" y="0"/>
                    </a:lnTo>
                    <a:lnTo>
                      <a:pt x="0" y="90484"/>
                    </a:lnTo>
                    <a:lnTo>
                      <a:pt x="542902" y="90484"/>
                    </a:lnTo>
                    <a:cubicBezTo>
                      <a:pt x="532848" y="68491"/>
                      <a:pt x="524051" y="47127"/>
                      <a:pt x="517139" y="25763"/>
                    </a:cubicBezTo>
                    <a:close/>
                  </a:path>
                </a:pathLst>
              </a:custGeom>
              <a:solidFill>
                <a:srgbClr val="464775"/>
              </a:solidFill>
              <a:ln w="624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2" name="Freeform: Shape 81">
                <a:extLst>
                  <a:ext uri="{FF2B5EF4-FFF2-40B4-BE49-F238E27FC236}">
                    <a16:creationId xmlns:a16="http://schemas.microsoft.com/office/drawing/2014/main" id="{B276B22B-7DFF-40A2-A1F9-7FE2A4E5ADDB}"/>
                  </a:ext>
                </a:extLst>
              </p:cNvPr>
              <p:cNvSpPr/>
              <p:nvPr/>
            </p:nvSpPr>
            <p:spPr>
              <a:xfrm>
                <a:off x="3465455" y="2940701"/>
                <a:ext cx="892897" cy="678627"/>
              </a:xfrm>
              <a:custGeom>
                <a:avLst/>
                <a:gdLst>
                  <a:gd name="connsiteX0" fmla="*/ 839487 w 892897"/>
                  <a:gd name="connsiteY0" fmla="*/ 309153 h 678627"/>
                  <a:gd name="connsiteX1" fmla="*/ 754031 w 892897"/>
                  <a:gd name="connsiteY1" fmla="*/ 252600 h 678627"/>
                  <a:gd name="connsiteX2" fmla="*/ 678628 w 892897"/>
                  <a:gd name="connsiteY2" fmla="*/ 188508 h 678627"/>
                  <a:gd name="connsiteX3" fmla="*/ 610137 w 892897"/>
                  <a:gd name="connsiteY3" fmla="*/ 109963 h 678627"/>
                  <a:gd name="connsiteX4" fmla="*/ 555469 w 892897"/>
                  <a:gd name="connsiteY4" fmla="*/ 26391 h 678627"/>
                  <a:gd name="connsiteX5" fmla="*/ 542902 w 892897"/>
                  <a:gd name="connsiteY5" fmla="*/ 0 h 678627"/>
                  <a:gd name="connsiteX6" fmla="*/ 0 w 892897"/>
                  <a:gd name="connsiteY6" fmla="*/ 0 h 678627"/>
                  <a:gd name="connsiteX7" fmla="*/ 0 w 892897"/>
                  <a:gd name="connsiteY7" fmla="*/ 678628 h 678627"/>
                  <a:gd name="connsiteX8" fmla="*/ 194791 w 892897"/>
                  <a:gd name="connsiteY8" fmla="*/ 678628 h 678627"/>
                  <a:gd name="connsiteX9" fmla="*/ 201703 w 892897"/>
                  <a:gd name="connsiteY9" fmla="*/ 633386 h 678627"/>
                  <a:gd name="connsiteX10" fmla="*/ 160860 w 892897"/>
                  <a:gd name="connsiteY10" fmla="*/ 649723 h 678627"/>
                  <a:gd name="connsiteX11" fmla="*/ 98652 w 892897"/>
                  <a:gd name="connsiteY11" fmla="*/ 585630 h 678627"/>
                  <a:gd name="connsiteX12" fmla="*/ 160860 w 892897"/>
                  <a:gd name="connsiteY12" fmla="*/ 521538 h 678627"/>
                  <a:gd name="connsiteX13" fmla="*/ 225581 w 892897"/>
                  <a:gd name="connsiteY13" fmla="*/ 585630 h 678627"/>
                  <a:gd name="connsiteX14" fmla="*/ 246945 w 892897"/>
                  <a:gd name="connsiteY14" fmla="*/ 559239 h 678627"/>
                  <a:gd name="connsiteX15" fmla="*/ 306639 w 892897"/>
                  <a:gd name="connsiteY15" fmla="*/ 519024 h 678627"/>
                  <a:gd name="connsiteX16" fmla="*/ 383299 w 892897"/>
                  <a:gd name="connsiteY16" fmla="*/ 504572 h 678627"/>
                  <a:gd name="connsiteX17" fmla="*/ 459959 w 892897"/>
                  <a:gd name="connsiteY17" fmla="*/ 519024 h 678627"/>
                  <a:gd name="connsiteX18" fmla="*/ 519653 w 892897"/>
                  <a:gd name="connsiteY18" fmla="*/ 559239 h 678627"/>
                  <a:gd name="connsiteX19" fmla="*/ 544787 w 892897"/>
                  <a:gd name="connsiteY19" fmla="*/ 588772 h 678627"/>
                  <a:gd name="connsiteX20" fmla="*/ 543530 w 892897"/>
                  <a:gd name="connsiteY20" fmla="*/ 585630 h 678627"/>
                  <a:gd name="connsiteX21" fmla="*/ 608251 w 892897"/>
                  <a:gd name="connsiteY21" fmla="*/ 521538 h 678627"/>
                  <a:gd name="connsiteX22" fmla="*/ 672972 w 892897"/>
                  <a:gd name="connsiteY22" fmla="*/ 585630 h 678627"/>
                  <a:gd name="connsiteX23" fmla="*/ 608251 w 892897"/>
                  <a:gd name="connsiteY23" fmla="*/ 649723 h 678627"/>
                  <a:gd name="connsiteX24" fmla="*/ 565523 w 892897"/>
                  <a:gd name="connsiteY24" fmla="*/ 630872 h 678627"/>
                  <a:gd name="connsiteX25" fmla="*/ 574948 w 892897"/>
                  <a:gd name="connsiteY25" fmla="*/ 678628 h 678627"/>
                  <a:gd name="connsiteX26" fmla="*/ 892898 w 892897"/>
                  <a:gd name="connsiteY26" fmla="*/ 678628 h 678627"/>
                  <a:gd name="connsiteX27" fmla="*/ 892898 w 892897"/>
                  <a:gd name="connsiteY27" fmla="*/ 333659 h 678627"/>
                  <a:gd name="connsiteX28" fmla="*/ 839487 w 892897"/>
                  <a:gd name="connsiteY28" fmla="*/ 309153 h 678627"/>
                  <a:gd name="connsiteX29" fmla="*/ 180339 w 892897"/>
                  <a:gd name="connsiteY29" fmla="*/ 303497 h 678627"/>
                  <a:gd name="connsiteX30" fmla="*/ 76660 w 892897"/>
                  <a:gd name="connsiteY30" fmla="*/ 303497 h 678627"/>
                  <a:gd name="connsiteX31" fmla="*/ 76660 w 892897"/>
                  <a:gd name="connsiteY31" fmla="*/ 75403 h 678627"/>
                  <a:gd name="connsiteX32" fmla="*/ 180339 w 892897"/>
                  <a:gd name="connsiteY32" fmla="*/ 75403 h 678627"/>
                  <a:gd name="connsiteX33" fmla="*/ 180339 w 892897"/>
                  <a:gd name="connsiteY33" fmla="*/ 303497 h 678627"/>
                  <a:gd name="connsiteX34" fmla="*/ 500174 w 892897"/>
                  <a:gd name="connsiteY34" fmla="*/ 362563 h 678627"/>
                  <a:gd name="connsiteX35" fmla="*/ 473783 w 892897"/>
                  <a:gd name="connsiteY35" fmla="*/ 402778 h 678627"/>
                  <a:gd name="connsiteX36" fmla="*/ 432939 w 892897"/>
                  <a:gd name="connsiteY36" fmla="*/ 431054 h 678627"/>
                  <a:gd name="connsiteX37" fmla="*/ 382671 w 892897"/>
                  <a:gd name="connsiteY37" fmla="*/ 440480 h 678627"/>
                  <a:gd name="connsiteX38" fmla="*/ 334915 w 892897"/>
                  <a:gd name="connsiteY38" fmla="*/ 431054 h 678627"/>
                  <a:gd name="connsiteX39" fmla="*/ 294072 w 892897"/>
                  <a:gd name="connsiteY39" fmla="*/ 402778 h 678627"/>
                  <a:gd name="connsiteX40" fmla="*/ 265167 w 892897"/>
                  <a:gd name="connsiteY40" fmla="*/ 362563 h 678627"/>
                  <a:gd name="connsiteX41" fmla="*/ 255742 w 892897"/>
                  <a:gd name="connsiteY41" fmla="*/ 314808 h 678627"/>
                  <a:gd name="connsiteX42" fmla="*/ 265167 w 892897"/>
                  <a:gd name="connsiteY42" fmla="*/ 265167 h 678627"/>
                  <a:gd name="connsiteX43" fmla="*/ 294700 w 892897"/>
                  <a:gd name="connsiteY43" fmla="*/ 224952 h 678627"/>
                  <a:gd name="connsiteX44" fmla="*/ 335544 w 892897"/>
                  <a:gd name="connsiteY44" fmla="*/ 196676 h 678627"/>
                  <a:gd name="connsiteX45" fmla="*/ 383299 w 892897"/>
                  <a:gd name="connsiteY45" fmla="*/ 187251 h 678627"/>
                  <a:gd name="connsiteX46" fmla="*/ 433568 w 892897"/>
                  <a:gd name="connsiteY46" fmla="*/ 196676 h 678627"/>
                  <a:gd name="connsiteX47" fmla="*/ 474411 w 892897"/>
                  <a:gd name="connsiteY47" fmla="*/ 224952 h 678627"/>
                  <a:gd name="connsiteX48" fmla="*/ 500802 w 892897"/>
                  <a:gd name="connsiteY48" fmla="*/ 265167 h 678627"/>
                  <a:gd name="connsiteX49" fmla="*/ 510227 w 892897"/>
                  <a:gd name="connsiteY49" fmla="*/ 314808 h 678627"/>
                  <a:gd name="connsiteX50" fmla="*/ 500174 w 892897"/>
                  <a:gd name="connsiteY50" fmla="*/ 362563 h 6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92897" h="678627">
                    <a:moveTo>
                      <a:pt x="839487" y="309153"/>
                    </a:moveTo>
                    <a:cubicBezTo>
                      <a:pt x="813725" y="294700"/>
                      <a:pt x="783564" y="277106"/>
                      <a:pt x="754031" y="252600"/>
                    </a:cubicBezTo>
                    <a:cubicBezTo>
                      <a:pt x="731410" y="235635"/>
                      <a:pt x="706904" y="214899"/>
                      <a:pt x="678628" y="188508"/>
                    </a:cubicBezTo>
                    <a:cubicBezTo>
                      <a:pt x="652865" y="162745"/>
                      <a:pt x="631501" y="135726"/>
                      <a:pt x="610137" y="109963"/>
                    </a:cubicBezTo>
                    <a:cubicBezTo>
                      <a:pt x="590029" y="83572"/>
                      <a:pt x="572435" y="56552"/>
                      <a:pt x="555469" y="26391"/>
                    </a:cubicBezTo>
                    <a:cubicBezTo>
                      <a:pt x="550442" y="16966"/>
                      <a:pt x="546672" y="8797"/>
                      <a:pt x="542902" y="0"/>
                    </a:cubicBezTo>
                    <a:lnTo>
                      <a:pt x="0" y="0"/>
                    </a:lnTo>
                    <a:lnTo>
                      <a:pt x="0" y="678628"/>
                    </a:lnTo>
                    <a:lnTo>
                      <a:pt x="194791" y="678628"/>
                    </a:lnTo>
                    <a:cubicBezTo>
                      <a:pt x="194791" y="662290"/>
                      <a:pt x="197305" y="647838"/>
                      <a:pt x="201703" y="633386"/>
                    </a:cubicBezTo>
                    <a:cubicBezTo>
                      <a:pt x="192278" y="642811"/>
                      <a:pt x="177826" y="649723"/>
                      <a:pt x="160860" y="649723"/>
                    </a:cubicBezTo>
                    <a:cubicBezTo>
                      <a:pt x="125043" y="649723"/>
                      <a:pt x="98652" y="621447"/>
                      <a:pt x="98652" y="585630"/>
                    </a:cubicBezTo>
                    <a:cubicBezTo>
                      <a:pt x="98652" y="549814"/>
                      <a:pt x="125043" y="521538"/>
                      <a:pt x="160860" y="521538"/>
                    </a:cubicBezTo>
                    <a:cubicBezTo>
                      <a:pt x="196676" y="521538"/>
                      <a:pt x="225581" y="549814"/>
                      <a:pt x="225581" y="585630"/>
                    </a:cubicBezTo>
                    <a:cubicBezTo>
                      <a:pt x="232493" y="576205"/>
                      <a:pt x="240033" y="566780"/>
                      <a:pt x="246945" y="559239"/>
                    </a:cubicBezTo>
                    <a:cubicBezTo>
                      <a:pt x="263911" y="540389"/>
                      <a:pt x="285275" y="528450"/>
                      <a:pt x="306639" y="519024"/>
                    </a:cubicBezTo>
                    <a:cubicBezTo>
                      <a:pt x="330517" y="509599"/>
                      <a:pt x="356908" y="504572"/>
                      <a:pt x="383299" y="504572"/>
                    </a:cubicBezTo>
                    <a:cubicBezTo>
                      <a:pt x="409690" y="504572"/>
                      <a:pt x="436081" y="509599"/>
                      <a:pt x="459959" y="519024"/>
                    </a:cubicBezTo>
                    <a:cubicBezTo>
                      <a:pt x="481323" y="528450"/>
                      <a:pt x="502687" y="542902"/>
                      <a:pt x="519653" y="559239"/>
                    </a:cubicBezTo>
                    <a:cubicBezTo>
                      <a:pt x="528450" y="568036"/>
                      <a:pt x="537875" y="579347"/>
                      <a:pt x="544787" y="588772"/>
                    </a:cubicBezTo>
                    <a:cubicBezTo>
                      <a:pt x="544159" y="588144"/>
                      <a:pt x="543530" y="586887"/>
                      <a:pt x="543530" y="585630"/>
                    </a:cubicBezTo>
                    <a:cubicBezTo>
                      <a:pt x="543530" y="549814"/>
                      <a:pt x="572435" y="521538"/>
                      <a:pt x="608251" y="521538"/>
                    </a:cubicBezTo>
                    <a:cubicBezTo>
                      <a:pt x="644068" y="521538"/>
                      <a:pt x="672972" y="549814"/>
                      <a:pt x="672972" y="585630"/>
                    </a:cubicBezTo>
                    <a:cubicBezTo>
                      <a:pt x="672972" y="621447"/>
                      <a:pt x="644068" y="649723"/>
                      <a:pt x="608251" y="649723"/>
                    </a:cubicBezTo>
                    <a:cubicBezTo>
                      <a:pt x="591286" y="649723"/>
                      <a:pt x="574948" y="642811"/>
                      <a:pt x="565523" y="630872"/>
                    </a:cubicBezTo>
                    <a:cubicBezTo>
                      <a:pt x="570550" y="645325"/>
                      <a:pt x="572435" y="661662"/>
                      <a:pt x="574948" y="678628"/>
                    </a:cubicBezTo>
                    <a:lnTo>
                      <a:pt x="892898" y="678628"/>
                    </a:lnTo>
                    <a:lnTo>
                      <a:pt x="892898" y="333659"/>
                    </a:lnTo>
                    <a:cubicBezTo>
                      <a:pt x="874676" y="327375"/>
                      <a:pt x="857082" y="319206"/>
                      <a:pt x="839487" y="309153"/>
                    </a:cubicBezTo>
                    <a:close/>
                    <a:moveTo>
                      <a:pt x="180339" y="303497"/>
                    </a:moveTo>
                    <a:lnTo>
                      <a:pt x="76660" y="303497"/>
                    </a:lnTo>
                    <a:lnTo>
                      <a:pt x="76660" y="75403"/>
                    </a:lnTo>
                    <a:lnTo>
                      <a:pt x="180339" y="75403"/>
                    </a:lnTo>
                    <a:lnTo>
                      <a:pt x="180339" y="303497"/>
                    </a:lnTo>
                    <a:close/>
                    <a:moveTo>
                      <a:pt x="500174" y="362563"/>
                    </a:moveTo>
                    <a:cubicBezTo>
                      <a:pt x="493262" y="378900"/>
                      <a:pt x="485721" y="390839"/>
                      <a:pt x="473783" y="402778"/>
                    </a:cubicBezTo>
                    <a:cubicBezTo>
                      <a:pt x="461844" y="414717"/>
                      <a:pt x="447392" y="424142"/>
                      <a:pt x="432939" y="431054"/>
                    </a:cubicBezTo>
                    <a:cubicBezTo>
                      <a:pt x="415974" y="436081"/>
                      <a:pt x="402150" y="440480"/>
                      <a:pt x="382671" y="440480"/>
                    </a:cubicBezTo>
                    <a:cubicBezTo>
                      <a:pt x="365705" y="440480"/>
                      <a:pt x="349368" y="435453"/>
                      <a:pt x="334915" y="431054"/>
                    </a:cubicBezTo>
                    <a:cubicBezTo>
                      <a:pt x="317950" y="424142"/>
                      <a:pt x="304126" y="414717"/>
                      <a:pt x="294072" y="402778"/>
                    </a:cubicBezTo>
                    <a:cubicBezTo>
                      <a:pt x="282133" y="390839"/>
                      <a:pt x="272708" y="378900"/>
                      <a:pt x="265167" y="362563"/>
                    </a:cubicBezTo>
                    <a:cubicBezTo>
                      <a:pt x="258256" y="348111"/>
                      <a:pt x="255742" y="331773"/>
                      <a:pt x="255742" y="314808"/>
                    </a:cubicBezTo>
                    <a:cubicBezTo>
                      <a:pt x="255742" y="295957"/>
                      <a:pt x="258256" y="278991"/>
                      <a:pt x="265167" y="265167"/>
                    </a:cubicBezTo>
                    <a:cubicBezTo>
                      <a:pt x="273336" y="248830"/>
                      <a:pt x="282762" y="236891"/>
                      <a:pt x="294700" y="224952"/>
                    </a:cubicBezTo>
                    <a:cubicBezTo>
                      <a:pt x="304754" y="213014"/>
                      <a:pt x="318578" y="203588"/>
                      <a:pt x="335544" y="196676"/>
                    </a:cubicBezTo>
                    <a:cubicBezTo>
                      <a:pt x="349996" y="191649"/>
                      <a:pt x="366333" y="187251"/>
                      <a:pt x="383299" y="187251"/>
                    </a:cubicBezTo>
                    <a:cubicBezTo>
                      <a:pt x="402150" y="187251"/>
                      <a:pt x="416602" y="192278"/>
                      <a:pt x="433568" y="196676"/>
                    </a:cubicBezTo>
                    <a:cubicBezTo>
                      <a:pt x="448020" y="203588"/>
                      <a:pt x="462472" y="213014"/>
                      <a:pt x="474411" y="224952"/>
                    </a:cubicBezTo>
                    <a:cubicBezTo>
                      <a:pt x="486350" y="236891"/>
                      <a:pt x="493262" y="248830"/>
                      <a:pt x="500802" y="265167"/>
                    </a:cubicBezTo>
                    <a:cubicBezTo>
                      <a:pt x="507714" y="279620"/>
                      <a:pt x="510227" y="295957"/>
                      <a:pt x="510227" y="314808"/>
                    </a:cubicBezTo>
                    <a:cubicBezTo>
                      <a:pt x="510227" y="331773"/>
                      <a:pt x="507714" y="348739"/>
                      <a:pt x="500174" y="362563"/>
                    </a:cubicBezTo>
                    <a:close/>
                  </a:path>
                </a:pathLst>
              </a:custGeom>
              <a:solidFill>
                <a:srgbClr val="C1C1C1"/>
              </a:solidFill>
              <a:ln w="624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spTree>
    <p:extLst>
      <p:ext uri="{BB962C8B-B14F-4D97-AF65-F5344CB8AC3E}">
        <p14:creationId xmlns:p14="http://schemas.microsoft.com/office/powerpoint/2010/main" val="1120793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endCondLst>
                                    <p:cond evt="onNext" delay="0">
                                      <p:tgtEl>
                                        <p:sldTgt/>
                                      </p:tgtEl>
                                    </p:cond>
                                  </p:endCondLst>
                                  <p:iterate type="lt">
                                    <p:tmAbs val="25"/>
                                  </p:iterate>
                                  <p:childTnLst>
                                    <p:set>
                                      <p:cBhvr override="childStyle">
                                        <p:cTn id="6" dur="indefinite"/>
                                        <p:tgtEl>
                                          <p:spTgt spid="58"/>
                                        </p:tgtEl>
                                        <p:attrNameLst>
                                          <p:attrName>style.fontWeight</p:attrName>
                                        </p:attrNameLst>
                                      </p:cBhvr>
                                      <p:to>
                                        <p:strVal val="bold"/>
                                      </p:to>
                                    </p:set>
                                  </p:childTnLst>
                                </p:cTn>
                              </p:par>
                              <p:par>
                                <p:cTn id="7" presetID="3" presetClass="emph" presetSubtype="2" fill="hold" grpId="1" nodeType="withEffect">
                                  <p:stCondLst>
                                    <p:cond delay="0"/>
                                  </p:stCondLst>
                                  <p:iterate type="lt">
                                    <p:tmPct val="0"/>
                                  </p:iterate>
                                  <p:childTnLst>
                                    <p:animClr clrSpc="rgb" dir="cw">
                                      <p:cBhvr override="childStyle">
                                        <p:cTn id="8" dur="10" fill="hold"/>
                                        <p:tgtEl>
                                          <p:spTgt spid="58"/>
                                        </p:tgtEl>
                                        <p:attrNameLst>
                                          <p:attrName>style.color</p:attrName>
                                        </p:attrNameLst>
                                      </p:cBhvr>
                                      <p:to>
                                        <a:srgbClr val="5558AF"/>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3" presetClass="emph" presetSubtype="2" fill="hold" grpId="2" nodeType="withEffect">
                                  <p:stCondLst>
                                    <p:cond delay="0"/>
                                  </p:stCondLst>
                                  <p:iterate type="lt">
                                    <p:tmPct val="0"/>
                                  </p:iterate>
                                  <p:childTnLst>
                                    <p:animClr clrSpc="rgb" dir="cw">
                                      <p:cBhvr override="childStyle">
                                        <p:cTn id="15" dur="10" fill="hold"/>
                                        <p:tgtEl>
                                          <p:spTgt spid="58"/>
                                        </p:tgtEl>
                                        <p:attrNameLst>
                                          <p:attrName>style.color</p:attrName>
                                        </p:attrNameLst>
                                      </p:cBhvr>
                                      <p:to>
                                        <a:srgbClr val="000000"/>
                                      </p:to>
                                    </p:animClr>
                                  </p:childTnLst>
                                </p:cTn>
                              </p:par>
                              <p:par>
                                <p:cTn id="16" presetID="15" presetClass="emph" presetSubtype="0" grpId="0" nodeType="withEffect">
                                  <p:stCondLst>
                                    <p:cond delay="0"/>
                                  </p:stCondLst>
                                  <p:endCondLst>
                                    <p:cond evt="onNext" delay="0">
                                      <p:tgtEl>
                                        <p:sldTgt/>
                                      </p:tgtEl>
                                    </p:cond>
                                  </p:endCondLst>
                                  <p:iterate type="lt">
                                    <p:tmAbs val="25"/>
                                  </p:iterate>
                                  <p:childTnLst>
                                    <p:set>
                                      <p:cBhvr override="childStyle">
                                        <p:cTn id="17" dur="indefinite"/>
                                        <p:tgtEl>
                                          <p:spTgt spid="38"/>
                                        </p:tgtEl>
                                        <p:attrNameLst>
                                          <p:attrName>style.fontWeight</p:attrName>
                                        </p:attrNameLst>
                                      </p:cBhvr>
                                      <p:to>
                                        <p:strVal val="bold"/>
                                      </p:to>
                                    </p:set>
                                  </p:childTnLst>
                                </p:cTn>
                              </p:par>
                              <p:par>
                                <p:cTn id="18" presetID="3" presetClass="emph" presetSubtype="2" fill="hold" grpId="1" nodeType="withEffect">
                                  <p:stCondLst>
                                    <p:cond delay="0"/>
                                  </p:stCondLst>
                                  <p:iterate type="lt">
                                    <p:tmPct val="0"/>
                                  </p:iterate>
                                  <p:childTnLst>
                                    <p:animClr clrSpc="rgb" dir="cw">
                                      <p:cBhvr override="childStyle">
                                        <p:cTn id="19" dur="10" fill="hold"/>
                                        <p:tgtEl>
                                          <p:spTgt spid="38"/>
                                        </p:tgtEl>
                                        <p:attrNameLst>
                                          <p:attrName>style.color</p:attrName>
                                        </p:attrNameLst>
                                      </p:cBhvr>
                                      <p:to>
                                        <a:srgbClr val="5558AF"/>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3" presetClass="emph" presetSubtype="2" fill="hold" grpId="2" nodeType="withEffect">
                                  <p:stCondLst>
                                    <p:cond delay="0"/>
                                  </p:stCondLst>
                                  <p:iterate type="lt">
                                    <p:tmPct val="0"/>
                                  </p:iterate>
                                  <p:childTnLst>
                                    <p:animClr clrSpc="rgb" dir="cw">
                                      <p:cBhvr override="childStyle">
                                        <p:cTn id="26" dur="10" fill="hold"/>
                                        <p:tgtEl>
                                          <p:spTgt spid="38"/>
                                        </p:tgtEl>
                                        <p:attrNameLst>
                                          <p:attrName>style.color</p:attrName>
                                        </p:attrNameLst>
                                      </p:cBhvr>
                                      <p:to>
                                        <a:srgbClr val="000000"/>
                                      </p:to>
                                    </p:animClr>
                                  </p:childTnLst>
                                </p:cTn>
                              </p:par>
                              <p:par>
                                <p:cTn id="27" presetID="15" presetClass="emph" presetSubtype="0" grpId="0" nodeType="withEffect">
                                  <p:stCondLst>
                                    <p:cond delay="0"/>
                                  </p:stCondLst>
                                  <p:endCondLst>
                                    <p:cond evt="onNext" delay="0">
                                      <p:tgtEl>
                                        <p:sldTgt/>
                                      </p:tgtEl>
                                    </p:cond>
                                  </p:endCondLst>
                                  <p:iterate type="lt">
                                    <p:tmAbs val="25"/>
                                  </p:iterate>
                                  <p:childTnLst>
                                    <p:set>
                                      <p:cBhvr override="childStyle">
                                        <p:cTn id="28" dur="indefinite"/>
                                        <p:tgtEl>
                                          <p:spTgt spid="110"/>
                                        </p:tgtEl>
                                        <p:attrNameLst>
                                          <p:attrName>style.fontWeight</p:attrName>
                                        </p:attrNameLst>
                                      </p:cBhvr>
                                      <p:to>
                                        <p:strVal val="bold"/>
                                      </p:to>
                                    </p:set>
                                  </p:childTnLst>
                                </p:cTn>
                              </p:par>
                              <p:par>
                                <p:cTn id="29" presetID="3" presetClass="emph" presetSubtype="2" fill="hold" grpId="1" nodeType="withEffect">
                                  <p:stCondLst>
                                    <p:cond delay="0"/>
                                  </p:stCondLst>
                                  <p:iterate type="lt">
                                    <p:tmPct val="0"/>
                                  </p:iterate>
                                  <p:childTnLst>
                                    <p:animClr clrSpc="rgb" dir="cw">
                                      <p:cBhvr override="childStyle">
                                        <p:cTn id="30" dur="10" fill="hold"/>
                                        <p:tgtEl>
                                          <p:spTgt spid="110"/>
                                        </p:tgtEl>
                                        <p:attrNameLst>
                                          <p:attrName>style.color</p:attrName>
                                        </p:attrNameLst>
                                      </p:cBhvr>
                                      <p:to>
                                        <a:srgbClr val="5558A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58" grpId="2"/>
      <p:bldP spid="38" grpId="0"/>
      <p:bldP spid="38" grpId="1"/>
      <p:bldP spid="38" grpId="2"/>
      <p:bldP spid="110" grpId="0"/>
      <p:bldP spid="1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7CE612E-566C-41B4-8979-961E32538649}"/>
              </a:ext>
            </a:extLst>
          </p:cNvPr>
          <p:cNvSpPr>
            <a:spLocks noGrp="1"/>
          </p:cNvSpPr>
          <p:nvPr>
            <p:ph type="title"/>
          </p:nvPr>
        </p:nvSpPr>
        <p:spPr>
          <a:xfrm>
            <a:off x="588262" y="457200"/>
            <a:ext cx="11776457" cy="1015663"/>
          </a:xfrm>
        </p:spPr>
        <p:txBody>
          <a:bodyPr/>
          <a:lstStyle/>
          <a:p>
            <a:r>
              <a:rPr lang="en-US" sz="3300"/>
              <a:t>Collaborate in real-time in the desktop apps, web, or mobile</a:t>
            </a:r>
          </a:p>
        </p:txBody>
      </p:sp>
      <p:sp>
        <p:nvSpPr>
          <p:cNvPr id="15" name="Rectangle 14">
            <a:extLst>
              <a:ext uri="{FF2B5EF4-FFF2-40B4-BE49-F238E27FC236}">
                <a16:creationId xmlns:a16="http://schemas.microsoft.com/office/drawing/2014/main" id="{A9BF283C-7534-4DC4-B390-11958DD6A297}"/>
              </a:ext>
            </a:extLst>
          </p:cNvPr>
          <p:cNvSpPr/>
          <p:nvPr/>
        </p:nvSpPr>
        <p:spPr bwMode="auto">
          <a:xfrm>
            <a:off x="588263" y="1444841"/>
            <a:ext cx="4550895" cy="31146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t>Work together in real-time, from anywhere</a:t>
            </a:r>
          </a:p>
          <a:p>
            <a:pPr marL="0" marR="0" lvl="0" indent="0" algn="l" defTabSz="932472" rtl="0" eaLnBrk="1" fontAlgn="base"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t>Stay focused on what matters</a:t>
            </a:r>
          </a:p>
          <a:p>
            <a:pPr marL="0" marR="0" lvl="0" indent="0" algn="l" defTabSz="932472" rtl="0" eaLnBrk="1" fontAlgn="base"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t>Do more through integrated experiences</a:t>
            </a:r>
          </a:p>
          <a:p>
            <a:pPr marL="0" marR="0" lvl="0" indent="0" algn="l" defTabSz="932472" rtl="0" eaLnBrk="1" fontAlgn="base"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t>Work together with trust </a:t>
            </a:r>
            <a:b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br>
            <a: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t>and confidence</a:t>
            </a:r>
          </a:p>
          <a:p>
            <a:pPr marL="0" marR="0" lvl="0" indent="0" algn="l" defTabSz="932472" rtl="0" eaLnBrk="1" fontAlgn="base"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rPr>
              <a:t>Find recent documents and pick up where you left off</a:t>
            </a:r>
          </a:p>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endParaRPr>
          </a:p>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endParaRPr>
          </a:p>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1800" b="1" i="0" u="none" strike="noStrike" kern="1200" cap="none" spc="0" normalizeH="0" baseline="0" noProof="0">
              <a:ln>
                <a:noFill/>
              </a:ln>
              <a:solidFill>
                <a:srgbClr val="008575"/>
              </a:solidFill>
              <a:effectLst/>
              <a:uLnTx/>
              <a:uFillTx/>
              <a:latin typeface="Segoe UI Semibold"/>
              <a:ea typeface="Segoe UI" pitchFamily="34" charset="0"/>
              <a:cs typeface="Segoe UI Light" panose="020B0502040204020203" pitchFamily="34" charset="0"/>
            </a:endParaRPr>
          </a:p>
        </p:txBody>
      </p:sp>
      <p:grpSp>
        <p:nvGrpSpPr>
          <p:cNvPr id="16" name="Group 15" descr="Two tablet screens.  One with Microsoft Word displayed and the other with Microsoft Teams.">
            <a:extLst>
              <a:ext uri="{FF2B5EF4-FFF2-40B4-BE49-F238E27FC236}">
                <a16:creationId xmlns:a16="http://schemas.microsoft.com/office/drawing/2014/main" id="{C4C8F4D9-25E8-4DC9-923E-80DD9D650F44}"/>
              </a:ext>
            </a:extLst>
          </p:cNvPr>
          <p:cNvGrpSpPr/>
          <p:nvPr/>
        </p:nvGrpSpPr>
        <p:grpSpPr>
          <a:xfrm>
            <a:off x="5730239" y="1834364"/>
            <a:ext cx="5421223" cy="4391175"/>
            <a:chOff x="5516879" y="1444841"/>
            <a:chExt cx="6244183" cy="4957832"/>
          </a:xfrm>
        </p:grpSpPr>
        <p:pic>
          <p:nvPicPr>
            <p:cNvPr id="51" name="Picture 50">
              <a:extLst>
                <a:ext uri="{FF2B5EF4-FFF2-40B4-BE49-F238E27FC236}">
                  <a16:creationId xmlns:a16="http://schemas.microsoft.com/office/drawing/2014/main" id="{FF39B66D-DBBF-4586-A2E0-8E3E7537F744}"/>
                </a:ext>
              </a:extLst>
            </p:cNvPr>
            <p:cNvPicPr>
              <a:picLocks noChangeAspect="1"/>
            </p:cNvPicPr>
            <p:nvPr/>
          </p:nvPicPr>
          <p:blipFill>
            <a:blip r:embed="rId3"/>
            <a:stretch>
              <a:fillRect/>
            </a:stretch>
          </p:blipFill>
          <p:spPr>
            <a:xfrm>
              <a:off x="7319698" y="1444841"/>
              <a:ext cx="4441364" cy="3069591"/>
            </a:xfrm>
            <a:prstGeom prst="rect">
              <a:avLst/>
            </a:prstGeom>
          </p:spPr>
        </p:pic>
        <p:pic>
          <p:nvPicPr>
            <p:cNvPr id="2" name="Picture 1">
              <a:extLst>
                <a:ext uri="{FF2B5EF4-FFF2-40B4-BE49-F238E27FC236}">
                  <a16:creationId xmlns:a16="http://schemas.microsoft.com/office/drawing/2014/main" id="{ED1F8EBA-84FD-4B7F-B708-7E3AEA55B6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16879" y="2979636"/>
              <a:ext cx="4871245" cy="3423037"/>
            </a:xfrm>
            <a:prstGeom prst="rect">
              <a:avLst/>
            </a:prstGeom>
            <a:ln>
              <a:noFill/>
            </a:ln>
            <a:effectLst/>
          </p:spPr>
        </p:pic>
      </p:grpSp>
    </p:spTree>
    <p:extLst>
      <p:ext uri="{BB962C8B-B14F-4D97-AF65-F5344CB8AC3E}">
        <p14:creationId xmlns:p14="http://schemas.microsoft.com/office/powerpoint/2010/main" val="21478895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8B14-1230-4E15-91F1-1B9207D93CB2}"/>
              </a:ext>
            </a:extLst>
          </p:cNvPr>
          <p:cNvSpPr>
            <a:spLocks noGrp="1"/>
          </p:cNvSpPr>
          <p:nvPr>
            <p:ph type="title"/>
          </p:nvPr>
        </p:nvSpPr>
        <p:spPr/>
        <p:txBody>
          <a:bodyPr/>
          <a:lstStyle/>
          <a:p>
            <a:r>
              <a:rPr lang="en-US"/>
              <a:t>Power Apps Emergency Response Resources</a:t>
            </a:r>
          </a:p>
        </p:txBody>
      </p:sp>
      <p:sp>
        <p:nvSpPr>
          <p:cNvPr id="5" name="Rectangle 4">
            <a:extLst>
              <a:ext uri="{FF2B5EF4-FFF2-40B4-BE49-F238E27FC236}">
                <a16:creationId xmlns:a16="http://schemas.microsoft.com/office/drawing/2014/main" id="{42D8C170-3E1D-4B83-9A33-98C8A3876131}"/>
              </a:ext>
            </a:extLst>
          </p:cNvPr>
          <p:cNvSpPr/>
          <p:nvPr/>
        </p:nvSpPr>
        <p:spPr bwMode="auto">
          <a:xfrm>
            <a:off x="319034" y="1080350"/>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a:ea typeface="Segoe UI" pitchFamily="34" charset="0"/>
                <a:cs typeface="Segoe UI" pitchFamily="34" charset="0"/>
                <a:hlinkClick r:id="rId2"/>
              </a:rPr>
              <a:t>Crisis Comms Blog</a:t>
            </a:r>
            <a:endParaRPr kumimoji="0" lang="en-US" sz="1568"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F03388AD-1E90-4957-8715-DECCDD973B17}"/>
              </a:ext>
            </a:extLst>
          </p:cNvPr>
          <p:cNvSpPr/>
          <p:nvPr/>
        </p:nvSpPr>
        <p:spPr bwMode="auto">
          <a:xfrm>
            <a:off x="3322394" y="1080350"/>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3"/>
              </a:rPr>
              <a:t>Power Apps + Teams Blog</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51692195-F2E8-4659-B8A1-C63BC2830CFB}"/>
              </a:ext>
            </a:extLst>
          </p:cNvPr>
          <p:cNvSpPr/>
          <p:nvPr/>
        </p:nvSpPr>
        <p:spPr bwMode="auto">
          <a:xfrm>
            <a:off x="3322390" y="3968116"/>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4"/>
              </a:rPr>
              <a:t>Healthcare ER Demo</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FBF771F3-8773-40FE-A4C5-44439D8FCE4D}"/>
              </a:ext>
            </a:extLst>
          </p:cNvPr>
          <p:cNvSpPr/>
          <p:nvPr/>
        </p:nvSpPr>
        <p:spPr bwMode="auto">
          <a:xfrm>
            <a:off x="9307384" y="3970908"/>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5"/>
              </a:rPr>
              <a:t>Healthcare ER Deployment</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5B09027F-1DC3-46BA-8AA0-0AD88943D50F}"/>
              </a:ext>
            </a:extLst>
          </p:cNvPr>
          <p:cNvSpPr/>
          <p:nvPr/>
        </p:nvSpPr>
        <p:spPr bwMode="auto">
          <a:xfrm>
            <a:off x="6315460" y="1080350"/>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6"/>
              </a:rPr>
              <a:t>Building a Crisis Bot Blog</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CAE38BD3-77D5-4784-8966-68F2E1CAF6D8}"/>
              </a:ext>
            </a:extLst>
          </p:cNvPr>
          <p:cNvSpPr/>
          <p:nvPr/>
        </p:nvSpPr>
        <p:spPr bwMode="auto">
          <a:xfrm>
            <a:off x="6315460" y="3970908"/>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7"/>
              </a:rPr>
              <a:t>Healthcare ER Video</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21" name="TextBox 20">
            <a:extLst>
              <a:ext uri="{FF2B5EF4-FFF2-40B4-BE49-F238E27FC236}">
                <a16:creationId xmlns:a16="http://schemas.microsoft.com/office/drawing/2014/main" id="{6C276A6E-6085-4258-AE4B-BF3C731B37D5}"/>
              </a:ext>
            </a:extLst>
          </p:cNvPr>
          <p:cNvSpPr txBox="1"/>
          <p:nvPr/>
        </p:nvSpPr>
        <p:spPr>
          <a:xfrm>
            <a:off x="9312662" y="5671132"/>
            <a:ext cx="2635200" cy="778253"/>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Learn how to customize and deploy the Emergency Response solution</a:t>
            </a:r>
          </a:p>
        </p:txBody>
      </p:sp>
      <p:sp>
        <p:nvSpPr>
          <p:cNvPr id="25" name="TextBox 24">
            <a:extLst>
              <a:ext uri="{FF2B5EF4-FFF2-40B4-BE49-F238E27FC236}">
                <a16:creationId xmlns:a16="http://schemas.microsoft.com/office/drawing/2014/main" id="{E059EE5B-BFB0-490A-A67B-9098E8B2C6F1}"/>
              </a:ext>
            </a:extLst>
          </p:cNvPr>
          <p:cNvSpPr txBox="1"/>
          <p:nvPr/>
        </p:nvSpPr>
        <p:spPr>
          <a:xfrm>
            <a:off x="6314888" y="2780575"/>
            <a:ext cx="2645759" cy="941118"/>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Highlights some best practices and tips for building a crisis response bot (“Crisis FAQ bot”) for your organization</a:t>
            </a:r>
          </a:p>
        </p:txBody>
      </p:sp>
      <p:sp>
        <p:nvSpPr>
          <p:cNvPr id="27" name="TextBox 26">
            <a:extLst>
              <a:ext uri="{FF2B5EF4-FFF2-40B4-BE49-F238E27FC236}">
                <a16:creationId xmlns:a16="http://schemas.microsoft.com/office/drawing/2014/main" id="{7A8456B4-6557-469D-B610-7A5544B5A347}"/>
              </a:ext>
            </a:extLst>
          </p:cNvPr>
          <p:cNvSpPr txBox="1"/>
          <p:nvPr/>
        </p:nvSpPr>
        <p:spPr>
          <a:xfrm>
            <a:off x="6315460" y="5669280"/>
            <a:ext cx="2645760" cy="615388"/>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Learn more about the Emergency Response solution for healthcare</a:t>
            </a:r>
          </a:p>
        </p:txBody>
      </p:sp>
      <p:sp>
        <p:nvSpPr>
          <p:cNvPr id="41" name="TextBox 40">
            <a:extLst>
              <a:ext uri="{FF2B5EF4-FFF2-40B4-BE49-F238E27FC236}">
                <a16:creationId xmlns:a16="http://schemas.microsoft.com/office/drawing/2014/main" id="{B3FF2CCE-28FB-4D11-A836-5227B6DD4A56}"/>
              </a:ext>
            </a:extLst>
          </p:cNvPr>
          <p:cNvSpPr txBox="1"/>
          <p:nvPr/>
        </p:nvSpPr>
        <p:spPr>
          <a:xfrm>
            <a:off x="319030" y="2743200"/>
            <a:ext cx="2643382" cy="778253"/>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Learn how customers can implement a crisis communication app</a:t>
            </a:r>
          </a:p>
        </p:txBody>
      </p:sp>
      <p:sp>
        <p:nvSpPr>
          <p:cNvPr id="47" name="TextBox 46">
            <a:extLst>
              <a:ext uri="{FF2B5EF4-FFF2-40B4-BE49-F238E27FC236}">
                <a16:creationId xmlns:a16="http://schemas.microsoft.com/office/drawing/2014/main" id="{EB1FE89E-DCD2-4B46-B324-9CC27369C806}"/>
              </a:ext>
            </a:extLst>
          </p:cNvPr>
          <p:cNvSpPr txBox="1"/>
          <p:nvPr/>
        </p:nvSpPr>
        <p:spPr>
          <a:xfrm>
            <a:off x="3322390" y="2743200"/>
            <a:ext cx="2645759" cy="941118"/>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Use Power Apps and Teams to share real-time information and provide a platform for employees to connect</a:t>
            </a:r>
          </a:p>
        </p:txBody>
      </p:sp>
      <p:sp>
        <p:nvSpPr>
          <p:cNvPr id="53" name="Rectangle 52">
            <a:extLst>
              <a:ext uri="{FF2B5EF4-FFF2-40B4-BE49-F238E27FC236}">
                <a16:creationId xmlns:a16="http://schemas.microsoft.com/office/drawing/2014/main" id="{15A8D5BC-1472-4C2A-BDCE-B8AD54261007}"/>
              </a:ext>
            </a:extLst>
          </p:cNvPr>
          <p:cNvSpPr/>
          <p:nvPr/>
        </p:nvSpPr>
        <p:spPr bwMode="auto">
          <a:xfrm>
            <a:off x="330466" y="3975581"/>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8"/>
              </a:rPr>
              <a:t>Healthcare ER Blog</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57" name="TextBox 56">
            <a:extLst>
              <a:ext uri="{FF2B5EF4-FFF2-40B4-BE49-F238E27FC236}">
                <a16:creationId xmlns:a16="http://schemas.microsoft.com/office/drawing/2014/main" id="{EA5208EC-C60C-438A-B3A8-8689D2B88991}"/>
              </a:ext>
            </a:extLst>
          </p:cNvPr>
          <p:cNvSpPr txBox="1"/>
          <p:nvPr/>
        </p:nvSpPr>
        <p:spPr>
          <a:xfrm>
            <a:off x="324103" y="5638431"/>
            <a:ext cx="2645759" cy="941118"/>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Provides a 100-level view of a customer’s business and identifies solutions from Microsoft and partners per subsidiary</a:t>
            </a:r>
          </a:p>
        </p:txBody>
      </p:sp>
      <p:pic>
        <p:nvPicPr>
          <p:cNvPr id="71" name="Picture 70" descr="A screenshot of a computer&#10;&#10;Description automatically generated">
            <a:extLst>
              <a:ext uri="{FF2B5EF4-FFF2-40B4-BE49-F238E27FC236}">
                <a16:creationId xmlns:a16="http://schemas.microsoft.com/office/drawing/2014/main" id="{78A60F85-1DCE-42CF-BEE8-174CAFE0E795}"/>
              </a:ext>
            </a:extLst>
          </p:cNvPr>
          <p:cNvPicPr>
            <a:picLocks noChangeAspect="1"/>
          </p:cNvPicPr>
          <p:nvPr/>
        </p:nvPicPr>
        <p:blipFill rotWithShape="1">
          <a:blip r:embed="rId9">
            <a:extLst>
              <a:ext uri="{28A0092B-C50C-407E-A947-70E740481C1C}">
                <a14:useLocalDpi xmlns:a14="http://schemas.microsoft.com/office/drawing/2010/main" val="0"/>
              </a:ext>
            </a:extLst>
          </a:blip>
          <a:srcRect l="3534" r="7237"/>
          <a:stretch/>
        </p:blipFill>
        <p:spPr>
          <a:xfrm>
            <a:off x="570172" y="4360696"/>
            <a:ext cx="2142368" cy="1206772"/>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A421151B-1D26-400E-92E9-3CD6C2030825}"/>
              </a:ext>
            </a:extLst>
          </p:cNvPr>
          <p:cNvSpPr txBox="1"/>
          <p:nvPr/>
        </p:nvSpPr>
        <p:spPr>
          <a:xfrm>
            <a:off x="3340749" y="5669280"/>
            <a:ext cx="2627400" cy="778253"/>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View a demo of the new Power Platform Emergency Response Solution</a:t>
            </a:r>
          </a:p>
        </p:txBody>
      </p:sp>
      <p:pic>
        <p:nvPicPr>
          <p:cNvPr id="74" name="Picture 73" descr="A screenshot of a computer&#10;&#10;Description automatically generated">
            <a:extLst>
              <a:ext uri="{FF2B5EF4-FFF2-40B4-BE49-F238E27FC236}">
                <a16:creationId xmlns:a16="http://schemas.microsoft.com/office/drawing/2014/main" id="{30674308-6879-4C01-A392-851451A402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5499" y="1457408"/>
            <a:ext cx="1905319" cy="1220625"/>
          </a:xfrm>
          <a:prstGeom prst="rect">
            <a:avLst/>
          </a:prstGeom>
          <a:effectLst>
            <a:outerShdw blurRad="50800" dist="38100" dir="2700000" algn="tl" rotWithShape="0">
              <a:prstClr val="black">
                <a:alpha val="40000"/>
              </a:prstClr>
            </a:outerShdw>
          </a:effectLst>
        </p:spPr>
      </p:pic>
      <p:pic>
        <p:nvPicPr>
          <p:cNvPr id="76" name="Picture 75" descr="A screenshot of a cell phone&#10;&#10;Description automatically generated">
            <a:extLst>
              <a:ext uri="{FF2B5EF4-FFF2-40B4-BE49-F238E27FC236}">
                <a16:creationId xmlns:a16="http://schemas.microsoft.com/office/drawing/2014/main" id="{5C539045-BDBB-429A-9F08-C78D729E83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3982" y="1549783"/>
            <a:ext cx="2430079" cy="1013324"/>
          </a:xfrm>
          <a:prstGeom prst="rect">
            <a:avLst/>
          </a:prstGeom>
          <a:effectLst>
            <a:outerShdw blurRad="50800" dist="38100" dir="2700000" algn="tl" rotWithShape="0">
              <a:prstClr val="black">
                <a:alpha val="40000"/>
              </a:prstClr>
            </a:outerShdw>
          </a:effectLst>
        </p:spPr>
      </p:pic>
      <p:pic>
        <p:nvPicPr>
          <p:cNvPr id="78" name="Picture 77" descr="A screenshot of a cell phone&#10;&#10;Description automatically generated">
            <a:extLst>
              <a:ext uri="{FF2B5EF4-FFF2-40B4-BE49-F238E27FC236}">
                <a16:creationId xmlns:a16="http://schemas.microsoft.com/office/drawing/2014/main" id="{07FF2153-FD72-4F62-A594-87BE434245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2335" y="1538615"/>
            <a:ext cx="2442055" cy="1148073"/>
          </a:xfrm>
          <a:prstGeom prst="rect">
            <a:avLst/>
          </a:prstGeom>
          <a:effectLst>
            <a:outerShdw blurRad="50800" dist="38100" dir="2700000" algn="tl" rotWithShape="0">
              <a:prstClr val="black">
                <a:alpha val="40000"/>
              </a:prstClr>
            </a:outerShdw>
          </a:effectLst>
        </p:spPr>
      </p:pic>
      <p:pic>
        <p:nvPicPr>
          <p:cNvPr id="80" name="Picture 79" descr="A screenshot of a cell phone&#10;&#10;Description automatically generated">
            <a:extLst>
              <a:ext uri="{FF2B5EF4-FFF2-40B4-BE49-F238E27FC236}">
                <a16:creationId xmlns:a16="http://schemas.microsoft.com/office/drawing/2014/main" id="{DE767ABB-24E9-459E-BABA-9FF530B5F7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5887" y="4354926"/>
            <a:ext cx="2158261" cy="1184514"/>
          </a:xfrm>
          <a:prstGeom prst="rect">
            <a:avLst/>
          </a:prstGeom>
          <a:effectLst>
            <a:outerShdw blurRad="50800" dist="38100" dir="2700000" algn="tl" rotWithShape="0">
              <a:prstClr val="black">
                <a:alpha val="40000"/>
              </a:prstClr>
            </a:outerShdw>
          </a:effectLst>
        </p:spPr>
      </p:pic>
      <p:pic>
        <p:nvPicPr>
          <p:cNvPr id="82" name="Picture 81" descr="A screenshot of a cell phone&#10;&#10;Description automatically generated">
            <a:extLst>
              <a:ext uri="{FF2B5EF4-FFF2-40B4-BE49-F238E27FC236}">
                <a16:creationId xmlns:a16="http://schemas.microsoft.com/office/drawing/2014/main" id="{8EF5D9DC-FDD4-46A2-A9E2-4C5513975E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91412" y="4416489"/>
            <a:ext cx="2093854" cy="1176746"/>
          </a:xfrm>
          <a:prstGeom prst="rect">
            <a:avLst/>
          </a:prstGeom>
          <a:effectLst>
            <a:outerShdw blurRad="50800" dist="38100" dir="2700000" algn="tl" rotWithShape="0">
              <a:prstClr val="black">
                <a:alpha val="40000"/>
              </a:prstClr>
            </a:outerShdw>
          </a:effectLst>
        </p:spPr>
      </p:pic>
      <p:pic>
        <p:nvPicPr>
          <p:cNvPr id="84" name="Picture 83" descr="A picture containing drawing, flower&#10;&#10;Description automatically generated">
            <a:extLst>
              <a:ext uri="{FF2B5EF4-FFF2-40B4-BE49-F238E27FC236}">
                <a16:creationId xmlns:a16="http://schemas.microsoft.com/office/drawing/2014/main" id="{6AE424B2-A146-4141-A838-787430E617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69424" y="4430606"/>
            <a:ext cx="2107804" cy="1184586"/>
          </a:xfrm>
          <a:prstGeom prst="rect">
            <a:avLst/>
          </a:prstGeom>
          <a:effectLst>
            <a:outerShdw blurRad="50800" dist="38100" dir="2700000" algn="tl" rotWithShape="0">
              <a:prstClr val="black">
                <a:alpha val="40000"/>
              </a:prstClr>
            </a:outerShdw>
          </a:effectLst>
        </p:spPr>
      </p:pic>
      <p:sp>
        <p:nvSpPr>
          <p:cNvPr id="85" name="Rectangle 84">
            <a:extLst>
              <a:ext uri="{FF2B5EF4-FFF2-40B4-BE49-F238E27FC236}">
                <a16:creationId xmlns:a16="http://schemas.microsoft.com/office/drawing/2014/main" id="{34E0496E-CEBB-4213-A059-3B4043E562FE}"/>
              </a:ext>
            </a:extLst>
          </p:cNvPr>
          <p:cNvSpPr/>
          <p:nvPr/>
        </p:nvSpPr>
        <p:spPr bwMode="auto">
          <a:xfrm>
            <a:off x="9307384" y="1079506"/>
            <a:ext cx="2645759" cy="26457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hlinkClick r:id="rId16"/>
              </a:rPr>
              <a:t>ER Community Gallery</a:t>
            </a:r>
            <a:endParaRPr kumimoji="0" lang="en-US" sz="1568" b="0" i="0" u="none" strike="noStrike" kern="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86" name="TextBox 85">
            <a:extLst>
              <a:ext uri="{FF2B5EF4-FFF2-40B4-BE49-F238E27FC236}">
                <a16:creationId xmlns:a16="http://schemas.microsoft.com/office/drawing/2014/main" id="{D5374056-1B91-4FF1-9D73-88B3CF9B5393}"/>
              </a:ext>
            </a:extLst>
          </p:cNvPr>
          <p:cNvSpPr txBox="1"/>
          <p:nvPr/>
        </p:nvSpPr>
        <p:spPr>
          <a:xfrm>
            <a:off x="9312662" y="2779730"/>
            <a:ext cx="2635200" cy="941118"/>
          </a:xfrm>
          <a:prstGeom prst="rect">
            <a:avLst/>
          </a:prstGeom>
          <a:noFill/>
        </p:spPr>
        <p:txBody>
          <a:bodyPr wrap="square" lIns="179285" tIns="143428" rIns="179285" bIns="143428"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1176" b="0" i="0" u="none" strike="noStrike" kern="0" cap="none" spc="0" normalizeH="0" baseline="0" noProof="0">
                <a:ln>
                  <a:noFill/>
                </a:ln>
                <a:solidFill>
                  <a:srgbClr val="3C3C41"/>
                </a:solidFill>
                <a:effectLst/>
                <a:uLnTx/>
                <a:uFillTx/>
                <a:latin typeface="Segoe UI"/>
                <a:ea typeface="+mn-ea"/>
                <a:cs typeface="+mn-cs"/>
              </a:rPr>
              <a:t>Gallery of COVID-19 related emergency solutions and best practices built by the Power Platform community</a:t>
            </a:r>
          </a:p>
        </p:txBody>
      </p:sp>
      <p:pic>
        <p:nvPicPr>
          <p:cNvPr id="88" name="Picture 87">
            <a:extLst>
              <a:ext uri="{FF2B5EF4-FFF2-40B4-BE49-F238E27FC236}">
                <a16:creationId xmlns:a16="http://schemas.microsoft.com/office/drawing/2014/main" id="{329691F4-2272-4883-8F12-D6DBD73268CE}"/>
              </a:ext>
            </a:extLst>
          </p:cNvPr>
          <p:cNvPicPr>
            <a:picLocks noChangeAspect="1"/>
          </p:cNvPicPr>
          <p:nvPr/>
        </p:nvPicPr>
        <p:blipFill>
          <a:blip r:embed="rId17"/>
          <a:stretch>
            <a:fillRect/>
          </a:stretch>
        </p:blipFill>
        <p:spPr>
          <a:xfrm>
            <a:off x="9576360" y="1549783"/>
            <a:ext cx="2107804" cy="11856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05845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dirty="0">
                <a:solidFill>
                  <a:schemeClr val="bg1"/>
                </a:solidFill>
                <a:latin typeface="Segoe UI Semibold" panose="020B0702040204020203" pitchFamily="34" charset="0"/>
                <a:cs typeface="Segoe UI Semibold" panose="020B0702040204020203" pitchFamily="34" charset="0"/>
              </a:rPr>
              <a:t>#</a:t>
            </a:r>
            <a:r>
              <a:rPr lang="en-US" sz="3200" b="1" dirty="0" err="1">
                <a:solidFill>
                  <a:schemeClr val="bg1"/>
                </a:solidFill>
                <a:latin typeface="Segoe UI Semibold" panose="020B0702040204020203" pitchFamily="34" charset="0"/>
                <a:cs typeface="Segoe UI Semibold" panose="020B0702040204020203" pitchFamily="34" charset="0"/>
              </a:rPr>
              <a:t>HumansFirst</a:t>
            </a:r>
            <a:r>
              <a:rPr lang="en-US" sz="3200" b="1" dirty="0">
                <a:solidFill>
                  <a:schemeClr val="bg1"/>
                </a:solidFill>
                <a:latin typeface="Segoe UI Semibold" panose="020B0702040204020203" pitchFamily="34" charset="0"/>
                <a:cs typeface="Segoe UI Semibold" panose="020B0702040204020203" pitchFamily="34" charset="0"/>
              </a:rPr>
              <a:t>:  https://aka.ms/RemoteWorkFun</a:t>
            </a:r>
          </a:p>
        </p:txBody>
      </p:sp>
      <p:pic>
        <p:nvPicPr>
          <p:cNvPr id="4" name="Picture 3">
            <a:extLst>
              <a:ext uri="{FF2B5EF4-FFF2-40B4-BE49-F238E27FC236}">
                <a16:creationId xmlns:a16="http://schemas.microsoft.com/office/drawing/2014/main" id="{80AB0A87-B997-4802-B0FC-81A135736EBD}"/>
              </a:ext>
            </a:extLst>
          </p:cNvPr>
          <p:cNvPicPr>
            <a:picLocks noChangeAspect="1"/>
          </p:cNvPicPr>
          <p:nvPr/>
        </p:nvPicPr>
        <p:blipFill>
          <a:blip r:embed="rId3"/>
          <a:stretch>
            <a:fillRect/>
          </a:stretch>
        </p:blipFill>
        <p:spPr>
          <a:xfrm>
            <a:off x="2256543" y="1524436"/>
            <a:ext cx="7810901" cy="5137414"/>
          </a:xfrm>
          <a:prstGeom prst="rect">
            <a:avLst/>
          </a:prstGeom>
        </p:spPr>
      </p:pic>
    </p:spTree>
    <p:extLst>
      <p:ext uri="{BB962C8B-B14F-4D97-AF65-F5344CB8AC3E}">
        <p14:creationId xmlns:p14="http://schemas.microsoft.com/office/powerpoint/2010/main" val="2973122463"/>
      </p:ext>
    </p:extLst>
  </p:cSld>
  <p:clrMapOvr>
    <a:masterClrMapping/>
  </p:clrMapOvr>
  <mc:AlternateContent xmlns:mc="http://schemas.openxmlformats.org/markup-compatibility/2006" xmlns:p14="http://schemas.microsoft.com/office/powerpoint/2010/main">
    <mc:Choice Requires="p14">
      <p:transition spd="slow" p14:dur="2000" advTm="87496"/>
    </mc:Choice>
    <mc:Fallback xmlns="">
      <p:transition spd="slow" advTm="8749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Large mosaic with hundreds of small photos of people.  Illustrative/decorative in nature.">
            <a:extLst>
              <a:ext uri="{FF2B5EF4-FFF2-40B4-BE49-F238E27FC236}">
                <a16:creationId xmlns:a16="http://schemas.microsoft.com/office/drawing/2014/main" id="{A5D4423E-188B-4F65-9813-F0E23080FDAE}"/>
              </a:ext>
            </a:extLst>
          </p:cNvPr>
          <p:cNvPicPr>
            <a:picLocks noChangeAspect="1"/>
          </p:cNvPicPr>
          <p:nvPr/>
        </p:nvPicPr>
        <p:blipFill>
          <a:blip r:embed="rId5"/>
          <a:stretch>
            <a:fillRect/>
          </a:stretch>
        </p:blipFill>
        <p:spPr>
          <a:xfrm>
            <a:off x="293688" y="292100"/>
            <a:ext cx="11603230" cy="6272213"/>
          </a:xfrm>
          <a:prstGeom prst="rect">
            <a:avLst/>
          </a:prstGeom>
        </p:spPr>
      </p:pic>
      <p:pic>
        <p:nvPicPr>
          <p:cNvPr id="9" name="Picture 8">
            <a:extLst>
              <a:ext uri="{FF2B5EF4-FFF2-40B4-BE49-F238E27FC236}">
                <a16:creationId xmlns:a16="http://schemas.microsoft.com/office/drawing/2014/main" id="{1AFDA3D0-2F20-48B5-94FA-3B3F91E726D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08869" y="5124086"/>
            <a:ext cx="523182" cy="474981"/>
          </a:xfrm>
          <a:prstGeom prst="rect">
            <a:avLst/>
          </a:prstGeom>
        </p:spPr>
      </p:pic>
      <p:pic>
        <p:nvPicPr>
          <p:cNvPr id="10" name="Picture 9">
            <a:extLst>
              <a:ext uri="{FF2B5EF4-FFF2-40B4-BE49-F238E27FC236}">
                <a16:creationId xmlns:a16="http://schemas.microsoft.com/office/drawing/2014/main" id="{A8E83138-1412-41BD-AFC9-B756735C44F8}"/>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23347" y="5590884"/>
            <a:ext cx="521238" cy="474981"/>
          </a:xfrm>
          <a:prstGeom prst="rect">
            <a:avLst/>
          </a:prstGeom>
        </p:spPr>
      </p:pic>
      <p:pic>
        <p:nvPicPr>
          <p:cNvPr id="11" name="Picture 10">
            <a:extLst>
              <a:ext uri="{FF2B5EF4-FFF2-40B4-BE49-F238E27FC236}">
                <a16:creationId xmlns:a16="http://schemas.microsoft.com/office/drawing/2014/main" id="{CAF6138C-180D-48E3-A46A-0298ABDBA38E}"/>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61231" y="2220861"/>
            <a:ext cx="521620" cy="469115"/>
          </a:xfrm>
          <a:prstGeom prst="rect">
            <a:avLst/>
          </a:prstGeom>
        </p:spPr>
      </p:pic>
      <p:pic>
        <p:nvPicPr>
          <p:cNvPr id="12" name="Picture 11">
            <a:extLst>
              <a:ext uri="{FF2B5EF4-FFF2-40B4-BE49-F238E27FC236}">
                <a16:creationId xmlns:a16="http://schemas.microsoft.com/office/drawing/2014/main" id="{867C78C2-7855-46C7-ACAD-904063988768}"/>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58358" y="1267117"/>
            <a:ext cx="521620" cy="469114"/>
          </a:xfrm>
          <a:prstGeom prst="rect">
            <a:avLst/>
          </a:prstGeom>
        </p:spPr>
      </p:pic>
      <p:pic>
        <p:nvPicPr>
          <p:cNvPr id="13" name="Picture 12">
            <a:extLst>
              <a:ext uri="{FF2B5EF4-FFF2-40B4-BE49-F238E27FC236}">
                <a16:creationId xmlns:a16="http://schemas.microsoft.com/office/drawing/2014/main" id="{466AF576-C26B-4A67-BAFD-AEF4BC9A6277}"/>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517301" y="5590884"/>
            <a:ext cx="522210" cy="474981"/>
          </a:xfrm>
          <a:prstGeom prst="rect">
            <a:avLst/>
          </a:prstGeom>
        </p:spPr>
      </p:pic>
      <p:pic>
        <p:nvPicPr>
          <p:cNvPr id="14" name="Picture 13">
            <a:extLst>
              <a:ext uri="{FF2B5EF4-FFF2-40B4-BE49-F238E27FC236}">
                <a16:creationId xmlns:a16="http://schemas.microsoft.com/office/drawing/2014/main" id="{3FC8EB5E-443D-4464-8AB6-4184A1441F1D}"/>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801727" y="3684763"/>
            <a:ext cx="521620" cy="469114"/>
          </a:xfrm>
          <a:prstGeom prst="rect">
            <a:avLst/>
          </a:prstGeom>
        </p:spPr>
      </p:pic>
      <p:pic>
        <p:nvPicPr>
          <p:cNvPr id="15" name="Picture 14">
            <a:extLst>
              <a:ext uri="{FF2B5EF4-FFF2-40B4-BE49-F238E27FC236}">
                <a16:creationId xmlns:a16="http://schemas.microsoft.com/office/drawing/2014/main" id="{5399B6A1-369F-43B7-A81C-CDA624C1A1C1}"/>
              </a:ext>
              <a:ext uri="{C183D7F6-B498-43B3-948B-1728B52AA6E4}">
                <adec:decorative xmlns:adec="http://schemas.microsoft.com/office/drawing/2017/decorative" val="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04644" y="2235009"/>
            <a:ext cx="523543" cy="469114"/>
          </a:xfrm>
          <a:prstGeom prst="rect">
            <a:avLst/>
          </a:prstGeom>
        </p:spPr>
      </p:pic>
      <p:pic>
        <p:nvPicPr>
          <p:cNvPr id="16" name="Picture 15">
            <a:extLst>
              <a:ext uri="{FF2B5EF4-FFF2-40B4-BE49-F238E27FC236}">
                <a16:creationId xmlns:a16="http://schemas.microsoft.com/office/drawing/2014/main" id="{427D1B82-A5C3-49C2-9C73-29B2CE91DE82}"/>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64513" y="2704123"/>
            <a:ext cx="523756" cy="469114"/>
          </a:xfrm>
          <a:prstGeom prst="rect">
            <a:avLst/>
          </a:prstGeom>
        </p:spPr>
      </p:pic>
      <p:pic>
        <p:nvPicPr>
          <p:cNvPr id="17" name="Picture 16">
            <a:extLst>
              <a:ext uri="{FF2B5EF4-FFF2-40B4-BE49-F238E27FC236}">
                <a16:creationId xmlns:a16="http://schemas.microsoft.com/office/drawing/2014/main" id="{6E1C9DFA-457B-40E7-8018-4BA6E41D15F2}"/>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11039" y="4159744"/>
            <a:ext cx="521620" cy="469114"/>
          </a:xfrm>
          <a:prstGeom prst="rect">
            <a:avLst/>
          </a:prstGeom>
        </p:spPr>
      </p:pic>
      <p:pic>
        <p:nvPicPr>
          <p:cNvPr id="18" name="Picture 17">
            <a:extLst>
              <a:ext uri="{FF2B5EF4-FFF2-40B4-BE49-F238E27FC236}">
                <a16:creationId xmlns:a16="http://schemas.microsoft.com/office/drawing/2014/main" id="{30E6EBC1-8A0B-45CE-82F9-25E9E459149A}"/>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464513" y="3675569"/>
            <a:ext cx="520649" cy="469114"/>
          </a:xfrm>
          <a:prstGeom prst="rect">
            <a:avLst/>
          </a:prstGeom>
        </p:spPr>
      </p:pic>
      <p:pic>
        <p:nvPicPr>
          <p:cNvPr id="19" name="Picture 18">
            <a:extLst>
              <a:ext uri="{FF2B5EF4-FFF2-40B4-BE49-F238E27FC236}">
                <a16:creationId xmlns:a16="http://schemas.microsoft.com/office/drawing/2014/main" id="{23CF1FDD-DC6B-42C9-8C5B-DF286A6E1645}"/>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31548" y="1738267"/>
            <a:ext cx="520649" cy="469114"/>
          </a:xfrm>
          <a:prstGeom prst="rect">
            <a:avLst/>
          </a:prstGeom>
        </p:spPr>
      </p:pic>
      <p:pic>
        <p:nvPicPr>
          <p:cNvPr id="20" name="Picture 19">
            <a:extLst>
              <a:ext uri="{FF2B5EF4-FFF2-40B4-BE49-F238E27FC236}">
                <a16:creationId xmlns:a16="http://schemas.microsoft.com/office/drawing/2014/main" id="{7BEAA807-390B-4A24-830E-204DA7FB72A9}"/>
              </a:ext>
              <a:ext uri="{C183D7F6-B498-43B3-948B-1728B52AA6E4}">
                <adec:decorative xmlns:adec="http://schemas.microsoft.com/office/drawing/2017/decorative" val="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509857" y="4159744"/>
            <a:ext cx="521620" cy="469114"/>
          </a:xfrm>
          <a:prstGeom prst="rect">
            <a:avLst/>
          </a:prstGeom>
        </p:spPr>
      </p:pic>
      <p:pic>
        <p:nvPicPr>
          <p:cNvPr id="21" name="Picture 20">
            <a:extLst>
              <a:ext uri="{FF2B5EF4-FFF2-40B4-BE49-F238E27FC236}">
                <a16:creationId xmlns:a16="http://schemas.microsoft.com/office/drawing/2014/main" id="{D948F64A-FB11-40B9-B38E-58E103B34116}"/>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930769" y="5115903"/>
            <a:ext cx="522209" cy="474981"/>
          </a:xfrm>
          <a:prstGeom prst="rect">
            <a:avLst/>
          </a:prstGeom>
        </p:spPr>
      </p:pic>
      <p:pic>
        <p:nvPicPr>
          <p:cNvPr id="23" name="y2mate.com - Children interrupt BBC News interview - BBC News_Mh4f9AYRCZY_1080p">
            <a:hlinkClick r:id="" action="ppaction://media"/>
            <a:extLst>
              <a:ext uri="{FF2B5EF4-FFF2-40B4-BE49-F238E27FC236}">
                <a16:creationId xmlns:a16="http://schemas.microsoft.com/office/drawing/2014/main" id="{CE1DFC75-4CD3-40CA-A42A-F9F9146B6FF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18828" r="18643"/>
          <a:stretch/>
        </p:blipFill>
        <p:spPr>
          <a:xfrm>
            <a:off x="6625644" y="4153877"/>
            <a:ext cx="523543" cy="470976"/>
          </a:xfrm>
          <a:prstGeom prst="rect">
            <a:avLst/>
          </a:prstGeom>
        </p:spPr>
      </p:pic>
      <p:pic>
        <p:nvPicPr>
          <p:cNvPr id="24" name="Picture 23">
            <a:extLst>
              <a:ext uri="{FF2B5EF4-FFF2-40B4-BE49-F238E27FC236}">
                <a16:creationId xmlns:a16="http://schemas.microsoft.com/office/drawing/2014/main" id="{E5AB833C-5DC6-4C68-89BF-17CE34137950}"/>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106276" y="6089332"/>
            <a:ext cx="521211" cy="474981"/>
          </a:xfrm>
          <a:prstGeom prst="rect">
            <a:avLst/>
          </a:prstGeom>
        </p:spPr>
      </p:pic>
      <p:sp>
        <p:nvSpPr>
          <p:cNvPr id="32" name="Rectangle 31">
            <a:extLst>
              <a:ext uri="{FF2B5EF4-FFF2-40B4-BE49-F238E27FC236}">
                <a16:creationId xmlns:a16="http://schemas.microsoft.com/office/drawing/2014/main" id="{73287F45-4241-4E87-8498-370263098491}"/>
              </a:ext>
              <a:ext uri="{C183D7F6-B498-43B3-948B-1728B52AA6E4}">
                <adec:decorative xmlns:adec="http://schemas.microsoft.com/office/drawing/2017/decorative" val="1"/>
              </a:ext>
            </a:extLst>
          </p:cNvPr>
          <p:cNvSpPr/>
          <p:nvPr/>
        </p:nvSpPr>
        <p:spPr bwMode="auto">
          <a:xfrm>
            <a:off x="281307" y="288193"/>
            <a:ext cx="11629387" cy="6281614"/>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B080CA8F-4AE4-4D8C-AF9F-1DED2CEE3E5D}"/>
              </a:ext>
            </a:extLst>
          </p:cNvPr>
          <p:cNvSpPr>
            <a:spLocks noGrp="1"/>
          </p:cNvSpPr>
          <p:nvPr>
            <p:ph type="title" idx="4294967295"/>
          </p:nvPr>
        </p:nvSpPr>
        <p:spPr>
          <a:xfrm>
            <a:off x="2930769" y="3075057"/>
            <a:ext cx="63304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glow rad="228600">
                    <a:srgbClr val="000000">
                      <a:alpha val="40000"/>
                    </a:srgbClr>
                  </a:glow>
                </a:effectLst>
                <a:uLnTx/>
                <a:uFillTx/>
                <a:latin typeface="Segoe UI Semibold" panose="020B0702040204020203" pitchFamily="34" charset="0"/>
                <a:ea typeface="+mn-ea"/>
                <a:cs typeface="Segoe UI Semibold" panose="020B0702040204020203" pitchFamily="34" charset="0"/>
              </a:rPr>
              <a:t>We’re in this together</a:t>
            </a:r>
          </a:p>
        </p:txBody>
      </p:sp>
      <p:sp>
        <p:nvSpPr>
          <p:cNvPr id="3" name="Freeform: Shape 2">
            <a:extLst>
              <a:ext uri="{FF2B5EF4-FFF2-40B4-BE49-F238E27FC236}">
                <a16:creationId xmlns:a16="http://schemas.microsoft.com/office/drawing/2014/main" id="{343AAF5F-CA4F-4240-B3D9-FFA829B0B2FC}"/>
              </a:ext>
              <a:ext uri="{C183D7F6-B498-43B3-948B-1728B52AA6E4}">
                <adec:decorative xmlns:adec="http://schemas.microsoft.com/office/drawing/2017/decorative" val="1"/>
              </a:ext>
            </a:extLst>
          </p:cNvPr>
          <p:cNvSpPr/>
          <p:nvPr/>
        </p:nvSpPr>
        <p:spPr bwMode="auto">
          <a:xfrm>
            <a:off x="1" y="-1"/>
            <a:ext cx="12182619" cy="6859430"/>
          </a:xfrm>
          <a:custGeom>
            <a:avLst/>
            <a:gdLst>
              <a:gd name="connsiteX0" fmla="*/ 284425 w 12182619"/>
              <a:gd name="connsiteY0" fmla="*/ 287879 h 6859430"/>
              <a:gd name="connsiteX1" fmla="*/ 284425 w 12182619"/>
              <a:gd name="connsiteY1" fmla="*/ 6571551 h 6859430"/>
              <a:gd name="connsiteX2" fmla="*/ 11898194 w 12182619"/>
              <a:gd name="connsiteY2" fmla="*/ 6571551 h 6859430"/>
              <a:gd name="connsiteX3" fmla="*/ 11898194 w 12182619"/>
              <a:gd name="connsiteY3" fmla="*/ 287879 h 6859430"/>
              <a:gd name="connsiteX4" fmla="*/ 11898194 w 12182619"/>
              <a:gd name="connsiteY4" fmla="*/ 0 h 6859430"/>
              <a:gd name="connsiteX5" fmla="*/ 12182619 w 12182619"/>
              <a:gd name="connsiteY5" fmla="*/ 0 h 6859430"/>
              <a:gd name="connsiteX6" fmla="*/ 12182619 w 12182619"/>
              <a:gd name="connsiteY6" fmla="*/ 6858000 h 6859430"/>
              <a:gd name="connsiteX7" fmla="*/ 12039599 w 12182619"/>
              <a:gd name="connsiteY7" fmla="*/ 6858000 h 6859430"/>
              <a:gd name="connsiteX8" fmla="*/ 12039599 w 12182619"/>
              <a:gd name="connsiteY8" fmla="*/ 6859430 h 6859430"/>
              <a:gd name="connsiteX9" fmla="*/ 145143 w 12182619"/>
              <a:gd name="connsiteY9" fmla="*/ 6859430 h 6859430"/>
              <a:gd name="connsiteX10" fmla="*/ 145143 w 12182619"/>
              <a:gd name="connsiteY10" fmla="*/ 6858000 h 6859430"/>
              <a:gd name="connsiteX11" fmla="*/ 0 w 12182619"/>
              <a:gd name="connsiteY11" fmla="*/ 6858000 h 6859430"/>
              <a:gd name="connsiteX12" fmla="*/ 0 w 12182619"/>
              <a:gd name="connsiteY12" fmla="*/ 0 h 6859430"/>
              <a:gd name="connsiteX13" fmla="*/ 145142 w 12182619"/>
              <a:gd name="connsiteY13" fmla="*/ 0 h 6859430"/>
              <a:gd name="connsiteX14" fmla="*/ 145142 w 12182619"/>
              <a:gd name="connsiteY14" fmla="*/ 0 h 6859430"/>
              <a:gd name="connsiteX15" fmla="*/ 11898194 w 12182619"/>
              <a:gd name="connsiteY15" fmla="*/ 0 h 685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619" h="6859430">
                <a:moveTo>
                  <a:pt x="284425" y="287879"/>
                </a:moveTo>
                <a:lnTo>
                  <a:pt x="284425" y="6571551"/>
                </a:lnTo>
                <a:lnTo>
                  <a:pt x="11898194" y="6571551"/>
                </a:lnTo>
                <a:lnTo>
                  <a:pt x="11898194" y="287879"/>
                </a:lnTo>
                <a:close/>
                <a:moveTo>
                  <a:pt x="11898194" y="0"/>
                </a:moveTo>
                <a:lnTo>
                  <a:pt x="12182619" y="0"/>
                </a:lnTo>
                <a:lnTo>
                  <a:pt x="12182619" y="6858000"/>
                </a:lnTo>
                <a:lnTo>
                  <a:pt x="12039599" y="6858000"/>
                </a:lnTo>
                <a:lnTo>
                  <a:pt x="12039599" y="6859430"/>
                </a:lnTo>
                <a:lnTo>
                  <a:pt x="145143" y="6859430"/>
                </a:lnTo>
                <a:lnTo>
                  <a:pt x="145143" y="6858000"/>
                </a:lnTo>
                <a:lnTo>
                  <a:pt x="0" y="6858000"/>
                </a:lnTo>
                <a:lnTo>
                  <a:pt x="0" y="0"/>
                </a:lnTo>
                <a:lnTo>
                  <a:pt x="145142" y="0"/>
                </a:lnTo>
                <a:lnTo>
                  <a:pt x="145142" y="0"/>
                </a:lnTo>
                <a:lnTo>
                  <a:pt x="11898194"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70829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0 0 L 0 0.03056 " pathEditMode="relative" rAng="0" ptsTypes="AA">
                                      <p:cBhvr>
                                        <p:cTn id="9" dur="75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7329" y="3036272"/>
            <a:ext cx="4718406" cy="1325563"/>
          </a:xfrm>
        </p:spPr>
        <p:txBody>
          <a:bodyPr vert="horz" lIns="91440" tIns="45720" rIns="91440" bIns="45720" rtlCol="0" anchor="ctr">
            <a:noAutofit/>
          </a:bodyPr>
          <a:lstStyle/>
          <a:p>
            <a:r>
              <a:rPr lang="en-US" sz="6600">
                <a:latin typeface="Segoe UI Semibold" panose="020B0702040204020203" pitchFamily="34" charset="0"/>
                <a:ea typeface="Segoe UI Black" panose="020B0A02040204020203" pitchFamily="34" charset="0"/>
                <a:cs typeface="Segoe UI Semibold" panose="020B0702040204020203" pitchFamily="34" charset="0"/>
              </a:rPr>
              <a:t>DEMO</a:t>
            </a:r>
            <a:br>
              <a:rPr lang="en-US" sz="6600">
                <a:latin typeface="Segoe UI Semibold" panose="020B0702040204020203" pitchFamily="34" charset="0"/>
                <a:ea typeface="Segoe UI Black" panose="020B0A02040204020203" pitchFamily="34" charset="0"/>
                <a:cs typeface="Segoe UI Semibold" panose="020B0702040204020203" pitchFamily="34" charset="0"/>
              </a:rPr>
            </a:br>
            <a:br>
              <a:rPr lang="en-US">
                <a:latin typeface="Segoe UI Semibold" panose="020B0702040204020203" pitchFamily="34" charset="0"/>
                <a:ea typeface="Segoe UI Black" panose="020B0A02040204020203" pitchFamily="34" charset="0"/>
                <a:cs typeface="Segoe UI Semibold" panose="020B0702040204020203" pitchFamily="34" charset="0"/>
              </a:rPr>
            </a:br>
            <a:endParaRPr lang="en-US"/>
          </a:p>
        </p:txBody>
      </p:sp>
      <p:sp>
        <p:nvSpPr>
          <p:cNvPr id="19" name="Oval 2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23">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clock&#10;&#10;Description automatically generated">
            <a:extLst>
              <a:ext uri="{FF2B5EF4-FFF2-40B4-BE49-F238E27FC236}">
                <a16:creationId xmlns:a16="http://schemas.microsoft.com/office/drawing/2014/main" id="{89924BF9-FE8C-47D3-A644-B853C7949CBD}"/>
              </a:ext>
            </a:extLst>
          </p:cNvPr>
          <p:cNvPicPr>
            <a:picLocks noChangeAspect="1"/>
          </p:cNvPicPr>
          <p:nvPr/>
        </p:nvPicPr>
        <p:blipFill>
          <a:blip r:embed="rId3"/>
          <a:stretch>
            <a:fillRect/>
          </a:stretch>
        </p:blipFill>
        <p:spPr>
          <a:xfrm>
            <a:off x="9188245" y="297192"/>
            <a:ext cx="2353443" cy="2353443"/>
          </a:xfrm>
          <a:prstGeom prst="rect">
            <a:avLst/>
          </a:prstGeom>
        </p:spPr>
      </p:pic>
      <p:pic>
        <p:nvPicPr>
          <p:cNvPr id="12" name="Picture 11" descr="A close up of a logo&#10;&#10;Description automatically generated">
            <a:extLst>
              <a:ext uri="{FF2B5EF4-FFF2-40B4-BE49-F238E27FC236}">
                <a16:creationId xmlns:a16="http://schemas.microsoft.com/office/drawing/2014/main" id="{604B46B9-163B-4A34-A0BB-A7DDB8B30344}"/>
              </a:ext>
            </a:extLst>
          </p:cNvPr>
          <p:cNvPicPr>
            <a:picLocks noChangeAspect="1"/>
          </p:cNvPicPr>
          <p:nvPr/>
        </p:nvPicPr>
        <p:blipFill>
          <a:blip r:embed="rId4"/>
          <a:stretch>
            <a:fillRect/>
          </a:stretch>
        </p:blipFill>
        <p:spPr>
          <a:xfrm>
            <a:off x="6369366" y="3385790"/>
            <a:ext cx="1741359" cy="1741359"/>
          </a:xfrm>
          <a:prstGeom prst="rect">
            <a:avLst/>
          </a:prstGeom>
        </p:spPr>
      </p:pic>
      <p:sp>
        <p:nvSpPr>
          <p:cNvPr id="30" name="Freeform: Shape 29">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DBD24768-F62A-4BCE-802F-180A56D92690}"/>
              </a:ext>
            </a:extLst>
          </p:cNvPr>
          <p:cNvPicPr>
            <a:picLocks noChangeAspect="1"/>
          </p:cNvPicPr>
          <p:nvPr/>
        </p:nvPicPr>
        <p:blipFill>
          <a:blip r:embed="rId5"/>
          <a:stretch>
            <a:fillRect/>
          </a:stretch>
        </p:blipFill>
        <p:spPr>
          <a:xfrm>
            <a:off x="9873347" y="4857750"/>
            <a:ext cx="1825141" cy="1825141"/>
          </a:xfrm>
          <a:prstGeom prst="rect">
            <a:avLst/>
          </a:prstGeom>
        </p:spPr>
      </p:pic>
    </p:spTree>
    <p:extLst>
      <p:ext uri="{BB962C8B-B14F-4D97-AF65-F5344CB8AC3E}">
        <p14:creationId xmlns:p14="http://schemas.microsoft.com/office/powerpoint/2010/main" val="2618126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Monthly Resources:  https://aka.ms/O365ChampionResources</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Forum:</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https://aka.ms/DriveAdoption  </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Covid-19 Resources from Microsoft</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https://aka.ms/Covid19Info</a:t>
            </a:r>
            <a:br>
              <a:rPr lang="en-US" sz="4400" dirty="0">
                <a:latin typeface="Segoe UI Semibold" panose="020B0702040204020203" pitchFamily="34" charset="0"/>
                <a:cs typeface="Segoe UI Semibold" panose="020B0702040204020203" pitchFamily="34" charset="0"/>
              </a:rPr>
            </a:b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3138944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2CA9A-0E8E-45A4-97EB-689FF9115A80}"/>
              </a:ext>
            </a:extLst>
          </p:cNvPr>
          <p:cNvSpPr>
            <a:spLocks noGrp="1"/>
          </p:cNvSpPr>
          <p:nvPr>
            <p:ph type="title"/>
          </p:nvPr>
        </p:nvSpPr>
        <p:spPr>
          <a:xfrm>
            <a:off x="585124" y="1395103"/>
            <a:ext cx="5400040" cy="899665"/>
          </a:xfrm>
        </p:spPr>
        <p:txBody>
          <a:bodyPr/>
          <a:lstStyle/>
          <a:p>
            <a:r>
              <a:rPr lang="en-US" dirty="0"/>
              <a:t>Office 365 </a:t>
            </a:r>
            <a:r>
              <a:rPr lang="en-US" dirty="0" err="1"/>
              <a:t>ProPlus</a:t>
            </a:r>
            <a:r>
              <a:rPr lang="en-US" dirty="0"/>
              <a:t> Adoption Guide </a:t>
            </a:r>
          </a:p>
        </p:txBody>
      </p:sp>
      <p:pic>
        <p:nvPicPr>
          <p:cNvPr id="6" name="Picture 5">
            <a:extLst>
              <a:ext uri="{FF2B5EF4-FFF2-40B4-BE49-F238E27FC236}">
                <a16:creationId xmlns:a16="http://schemas.microsoft.com/office/drawing/2014/main" id="{3966A39C-E793-40DD-9F69-49B780FAB878}"/>
              </a:ext>
            </a:extLst>
          </p:cNvPr>
          <p:cNvPicPr>
            <a:picLocks noChangeAspect="1"/>
          </p:cNvPicPr>
          <p:nvPr/>
        </p:nvPicPr>
        <p:blipFill>
          <a:blip r:embed="rId2"/>
          <a:stretch>
            <a:fillRect/>
          </a:stretch>
        </p:blipFill>
        <p:spPr>
          <a:xfrm>
            <a:off x="5985164" y="491071"/>
            <a:ext cx="4639778" cy="5992238"/>
          </a:xfrm>
          <a:prstGeom prst="rect">
            <a:avLst/>
          </a:prstGeom>
        </p:spPr>
      </p:pic>
      <p:sp>
        <p:nvSpPr>
          <p:cNvPr id="7" name="TextBox 6">
            <a:extLst>
              <a:ext uri="{FF2B5EF4-FFF2-40B4-BE49-F238E27FC236}">
                <a16:creationId xmlns:a16="http://schemas.microsoft.com/office/drawing/2014/main" id="{1B8B6334-1DBE-4162-8BB7-FD1C4BD8246B}"/>
              </a:ext>
            </a:extLst>
          </p:cNvPr>
          <p:cNvSpPr txBox="1"/>
          <p:nvPr/>
        </p:nvSpPr>
        <p:spPr>
          <a:xfrm>
            <a:off x="870361" y="2983030"/>
            <a:ext cx="4601183" cy="1855893"/>
          </a:xfrm>
          <a:prstGeom prst="rect">
            <a:avLst/>
          </a:prstGeom>
          <a:no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Champion Preview</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Available at:</a:t>
            </a:r>
          </a:p>
          <a:p>
            <a:pPr>
              <a:lnSpc>
                <a:spcPct val="90000"/>
              </a:lnSpc>
              <a:spcAft>
                <a:spcPts val="600"/>
              </a:spcAft>
            </a:pPr>
            <a:r>
              <a:rPr lang="en-US" sz="2400" dirty="0">
                <a:gradFill>
                  <a:gsLst>
                    <a:gs pos="2917">
                      <a:schemeClr val="tx1"/>
                    </a:gs>
                    <a:gs pos="30000">
                      <a:schemeClr val="tx1"/>
                    </a:gs>
                  </a:gsLst>
                  <a:lin ang="5400000" scaled="0"/>
                </a:gradFill>
                <a:hlinkClick r:id="rId3"/>
              </a:rPr>
              <a:t>https://aka.ms/OPPToolkit</a:t>
            </a:r>
            <a:r>
              <a:rPr lang="en-US" sz="24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4141247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942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C86F-CD05-46CB-A052-A7EB8C6964A2}"/>
              </a:ext>
            </a:extLst>
          </p:cNvPr>
          <p:cNvSpPr>
            <a:spLocks noGrp="1"/>
          </p:cNvSpPr>
          <p:nvPr>
            <p:ph type="title"/>
          </p:nvPr>
        </p:nvSpPr>
        <p:spPr>
          <a:xfrm>
            <a:off x="224992" y="283547"/>
            <a:ext cx="11306469" cy="403137"/>
          </a:xfrm>
          <a:solidFill>
            <a:schemeClr val="accent5"/>
          </a:solidFill>
        </p:spPr>
        <p:txBody>
          <a:bodyPr/>
          <a:lstStyle/>
          <a:p>
            <a:pPr algn="ctr"/>
            <a:r>
              <a:rPr lang="en-US" dirty="0">
                <a:solidFill>
                  <a:schemeClr val="bg2"/>
                </a:solidFill>
              </a:rPr>
              <a:t>On-Line Training from Microsoft</a:t>
            </a:r>
          </a:p>
        </p:txBody>
      </p:sp>
      <p:pic>
        <p:nvPicPr>
          <p:cNvPr id="3" name="Picture 2">
            <a:extLst>
              <a:ext uri="{FF2B5EF4-FFF2-40B4-BE49-F238E27FC236}">
                <a16:creationId xmlns:a16="http://schemas.microsoft.com/office/drawing/2014/main" id="{3174C712-2AE9-44CE-8ACE-B8BC04E80E2A}"/>
              </a:ext>
            </a:extLst>
          </p:cNvPr>
          <p:cNvPicPr>
            <a:picLocks noChangeAspect="1"/>
          </p:cNvPicPr>
          <p:nvPr/>
        </p:nvPicPr>
        <p:blipFill>
          <a:blip r:embed="rId2"/>
          <a:stretch>
            <a:fillRect/>
          </a:stretch>
        </p:blipFill>
        <p:spPr>
          <a:xfrm>
            <a:off x="386220" y="966057"/>
            <a:ext cx="5148302" cy="411961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2E55328-B386-47E3-885A-C1B57AE77D31}"/>
              </a:ext>
            </a:extLst>
          </p:cNvPr>
          <p:cNvSpPr txBox="1"/>
          <p:nvPr/>
        </p:nvSpPr>
        <p:spPr>
          <a:xfrm>
            <a:off x="6285295" y="1487757"/>
            <a:ext cx="4533499" cy="6278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On-demand &amp; Instructor Led</a:t>
            </a:r>
          </a:p>
        </p:txBody>
      </p:sp>
      <p:sp>
        <p:nvSpPr>
          <p:cNvPr id="6" name="TextBox 5">
            <a:extLst>
              <a:ext uri="{FF2B5EF4-FFF2-40B4-BE49-F238E27FC236}">
                <a16:creationId xmlns:a16="http://schemas.microsoft.com/office/drawing/2014/main" id="{BD5644FB-9C63-40DD-9889-B45990341A9F}"/>
              </a:ext>
            </a:extLst>
          </p:cNvPr>
          <p:cNvSpPr txBox="1"/>
          <p:nvPr/>
        </p:nvSpPr>
        <p:spPr>
          <a:xfrm>
            <a:off x="224992" y="5051110"/>
            <a:ext cx="4533499" cy="5724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3"/>
              </a:rPr>
              <a:t>https://aka.ms/CoffeeintheCloud</a:t>
            </a: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p:txBody>
      </p:sp>
      <p:sp>
        <p:nvSpPr>
          <p:cNvPr id="7" name="TextBox 6">
            <a:extLst>
              <a:ext uri="{FF2B5EF4-FFF2-40B4-BE49-F238E27FC236}">
                <a16:creationId xmlns:a16="http://schemas.microsoft.com/office/drawing/2014/main" id="{2EEB89DB-DE99-45DB-AB39-AB9E3A2C1A73}"/>
              </a:ext>
            </a:extLst>
          </p:cNvPr>
          <p:cNvSpPr txBox="1"/>
          <p:nvPr/>
        </p:nvSpPr>
        <p:spPr>
          <a:xfrm>
            <a:off x="4409670" y="6314917"/>
            <a:ext cx="7557338" cy="5447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4"/>
              </a:rPr>
              <a:t>https://aka.ms/TeamsLiveTraining</a:t>
            </a:r>
            <a:r>
              <a:rPr kumimoji="0" lang="en-US" sz="18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p:txBody>
      </p:sp>
      <p:pic>
        <p:nvPicPr>
          <p:cNvPr id="10" name="Picture 9">
            <a:extLst>
              <a:ext uri="{FF2B5EF4-FFF2-40B4-BE49-F238E27FC236}">
                <a16:creationId xmlns:a16="http://schemas.microsoft.com/office/drawing/2014/main" id="{65FACA49-A321-434D-B1F7-48732286B838}"/>
              </a:ext>
            </a:extLst>
          </p:cNvPr>
          <p:cNvPicPr>
            <a:picLocks noChangeAspect="1"/>
          </p:cNvPicPr>
          <p:nvPr/>
        </p:nvPicPr>
        <p:blipFill>
          <a:blip r:embed="rId5"/>
          <a:stretch>
            <a:fillRect/>
          </a:stretch>
        </p:blipFill>
        <p:spPr>
          <a:xfrm>
            <a:off x="4645479" y="2806964"/>
            <a:ext cx="6976980" cy="3337349"/>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2387509"/>
      </p:ext>
    </p:extLst>
  </p:cSld>
  <p:clrMapOvr>
    <a:masterClrMapping/>
  </p:clrMapOvr>
  <p:transition advTm="63854">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a:solidFill>
                  <a:schemeClr val="bg1"/>
                </a:solidFill>
                <a:latin typeface="Segoe UI Semibold" panose="020B0702040204020203" pitchFamily="34" charset="0"/>
                <a:cs typeface="Segoe UI Semibold" panose="020B0702040204020203" pitchFamily="34" charset="0"/>
              </a:rPr>
              <a:t>M365 Learning Pathways https://aka.ms/M365LP</a:t>
            </a:r>
            <a:endParaRPr lang="en-US" sz="3200" b="1" dirty="0">
              <a:solidFill>
                <a:schemeClr val="bg1"/>
              </a:solidFill>
              <a:latin typeface="Segoe UI Semibold" panose="020B0702040204020203" pitchFamily="34" charset="0"/>
              <a:cs typeface="Segoe UI Semibold" panose="020B0702040204020203" pitchFamily="34" charset="0"/>
            </a:endParaRPr>
          </a:p>
        </p:txBody>
      </p:sp>
      <p:sp>
        <p:nvSpPr>
          <p:cNvPr id="13" name="Text Placeholder 2">
            <a:extLst>
              <a:ext uri="{FF2B5EF4-FFF2-40B4-BE49-F238E27FC236}">
                <a16:creationId xmlns:a16="http://schemas.microsoft.com/office/drawing/2014/main" id="{877C5804-DA51-4658-B41C-AB44F55696A2}"/>
              </a:ext>
            </a:extLst>
          </p:cNvPr>
          <p:cNvSpPr txBox="1">
            <a:spLocks/>
          </p:cNvSpPr>
          <p:nvPr/>
        </p:nvSpPr>
        <p:spPr>
          <a:xfrm>
            <a:off x="463429" y="1396588"/>
            <a:ext cx="5329932" cy="56877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Modern SharePoint Online communication site template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Connected to online catalog of Microsoft curated end-user training content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Customizable content – remove or add your own content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Easily installed via SharePoint Provisioning Service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Simple integration into Microsoft Teams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Learn More at </a:t>
            </a: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3"/>
              </a:rPr>
              <a:t>https://aka.ms/M365LP</a:t>
            </a: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9EBE71A-1E78-41DE-B169-F24F71142F64}"/>
              </a:ext>
            </a:extLst>
          </p:cNvPr>
          <p:cNvGrpSpPr/>
          <p:nvPr/>
        </p:nvGrpSpPr>
        <p:grpSpPr>
          <a:xfrm>
            <a:off x="6096000" y="1591707"/>
            <a:ext cx="6098383" cy="4811462"/>
            <a:chOff x="6096000" y="1591707"/>
            <a:chExt cx="6098383" cy="4811462"/>
          </a:xfrm>
        </p:grpSpPr>
        <p:pic>
          <p:nvPicPr>
            <p:cNvPr id="14" name="Picture 13">
              <a:extLst>
                <a:ext uri="{FF2B5EF4-FFF2-40B4-BE49-F238E27FC236}">
                  <a16:creationId xmlns:a16="http://schemas.microsoft.com/office/drawing/2014/main" id="{DD67F545-DCC9-4F8B-8DB6-E5904AD9B704}"/>
                </a:ext>
              </a:extLst>
            </p:cNvPr>
            <p:cNvPicPr>
              <a:picLocks noChangeAspect="1"/>
            </p:cNvPicPr>
            <p:nvPr/>
          </p:nvPicPr>
          <p:blipFill>
            <a:blip r:embed="rId4"/>
            <a:stretch>
              <a:fillRect/>
            </a:stretch>
          </p:blipFill>
          <p:spPr>
            <a:xfrm>
              <a:off x="6096000" y="1591707"/>
              <a:ext cx="6098383" cy="4811462"/>
            </a:xfrm>
            <a:prstGeom prst="rect">
              <a:avLst/>
            </a:prstGeom>
          </p:spPr>
        </p:pic>
        <p:pic>
          <p:nvPicPr>
            <p:cNvPr id="15" name="Picture 14">
              <a:extLst>
                <a:ext uri="{FF2B5EF4-FFF2-40B4-BE49-F238E27FC236}">
                  <a16:creationId xmlns:a16="http://schemas.microsoft.com/office/drawing/2014/main" id="{2EFD84C0-7AA3-46B6-90E0-4D54B24020BE}"/>
                </a:ext>
              </a:extLst>
            </p:cNvPr>
            <p:cNvPicPr>
              <a:picLocks noChangeAspect="1"/>
            </p:cNvPicPr>
            <p:nvPr/>
          </p:nvPicPr>
          <p:blipFill rotWithShape="1">
            <a:blip r:embed="rId5"/>
            <a:srcRect r="11675"/>
            <a:stretch/>
          </p:blipFill>
          <p:spPr>
            <a:xfrm>
              <a:off x="6539694" y="2226366"/>
              <a:ext cx="5654689" cy="3787351"/>
            </a:xfrm>
            <a:prstGeom prst="rect">
              <a:avLst/>
            </a:prstGeom>
          </p:spPr>
        </p:pic>
      </p:grpSp>
    </p:spTree>
    <p:extLst>
      <p:ext uri="{BB962C8B-B14F-4D97-AF65-F5344CB8AC3E}">
        <p14:creationId xmlns:p14="http://schemas.microsoft.com/office/powerpoint/2010/main" val="695896556"/>
      </p:ext>
    </p:extLst>
  </p:cSld>
  <p:clrMapOvr>
    <a:masterClrMapping/>
  </p:clrMapOvr>
  <mc:AlternateContent xmlns:mc="http://schemas.openxmlformats.org/markup-compatibility/2006" xmlns:p14="http://schemas.microsoft.com/office/powerpoint/2010/main">
    <mc:Choice Requires="p14">
      <p:transition spd="slow" p14:dur="2000" advTm="76027"/>
    </mc:Choice>
    <mc:Fallback xmlns="">
      <p:transition spd="slow" advTm="7602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dirty="0">
                <a:solidFill>
                  <a:schemeClr val="bg1"/>
                </a:solidFill>
                <a:latin typeface="Segoe UI Semibold" panose="020B0702040204020203" pitchFamily="34" charset="0"/>
                <a:cs typeface="Segoe UI Semibold" panose="020B0702040204020203" pitchFamily="34" charset="0"/>
              </a:rPr>
              <a:t>Teams</a:t>
            </a:r>
            <a:r>
              <a:rPr lang="en-US" sz="3200" b="1" dirty="0">
                <a:solidFill>
                  <a:schemeClr val="bg1"/>
                </a:solidFill>
              </a:rPr>
              <a:t> </a:t>
            </a:r>
            <a:r>
              <a:rPr lang="en-US" sz="3200" b="1" dirty="0">
                <a:solidFill>
                  <a:schemeClr val="bg1"/>
                </a:solidFill>
                <a:latin typeface="Segoe UI Semibold" panose="020B0702040204020203" pitchFamily="34" charset="0"/>
                <a:cs typeface="Segoe UI Semibold" panose="020B0702040204020203" pitchFamily="34" charset="0"/>
              </a:rPr>
              <a:t>Adoption Hub – https://aka.ms/TeamsAdoption</a:t>
            </a:r>
          </a:p>
        </p:txBody>
      </p:sp>
      <p:pic>
        <p:nvPicPr>
          <p:cNvPr id="4" name="Picture 3">
            <a:extLst>
              <a:ext uri="{FF2B5EF4-FFF2-40B4-BE49-F238E27FC236}">
                <a16:creationId xmlns:a16="http://schemas.microsoft.com/office/drawing/2014/main" id="{E32E62FB-DF82-4706-8FF2-9359E3C1C396}"/>
              </a:ext>
            </a:extLst>
          </p:cNvPr>
          <p:cNvPicPr>
            <a:picLocks noChangeAspect="1"/>
          </p:cNvPicPr>
          <p:nvPr/>
        </p:nvPicPr>
        <p:blipFill>
          <a:blip r:embed="rId3"/>
          <a:stretch>
            <a:fillRect/>
          </a:stretch>
        </p:blipFill>
        <p:spPr>
          <a:xfrm>
            <a:off x="556532" y="1684020"/>
            <a:ext cx="11090313" cy="4602481"/>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7205815"/>
      </p:ext>
    </p:extLst>
  </p:cSld>
  <p:clrMapOvr>
    <a:masterClrMapping/>
  </p:clrMapOvr>
  <mc:AlternateContent xmlns:mc="http://schemas.openxmlformats.org/markup-compatibility/2006" xmlns:p14="http://schemas.microsoft.com/office/powerpoint/2010/main">
    <mc:Choice Requires="p14">
      <p:transition spd="slow" p14:dur="2000" advTm="34736"/>
    </mc:Choice>
    <mc:Fallback xmlns="">
      <p:transition spd="slow" advTm="3473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a:ln w="3175">
                  <a:noFill/>
                </a:ln>
                <a:solidFill>
                  <a:srgbClr val="FFFFFF"/>
                </a:solidFill>
                <a:latin typeface="Segoe UI Semibold"/>
                <a:cs typeface="Segoe UI" pitchFamily="34" charset="0"/>
              </a:rPr>
              <a:t>Get more from Office 365</a:t>
            </a:r>
            <a:endParaRPr lang="en-US">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Best Practices &amp; How-</a:t>
            </a:r>
            <a:r>
              <a:rPr lang="en-US" sz="2200" err="1">
                <a:solidFill>
                  <a:prstClr val="white"/>
                </a:solidFill>
                <a:latin typeface="Segoe UI Semibold" panose="020B0702040204020203" pitchFamily="34" charset="0"/>
                <a:cs typeface="Segoe UI Semibold" panose="020B0702040204020203" pitchFamily="34" charset="0"/>
              </a:rPr>
              <a:t>To’s</a:t>
            </a:r>
            <a:endParaRPr lang="en-US" sz="220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en-US"/>
              <a:t>O365 Champion Schedule &amp; Topics </a:t>
            </a:r>
            <a:br>
              <a:rPr lang="en-US"/>
            </a:br>
            <a:r>
              <a:rPr lang="en-US"/>
              <a:t>January to June,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707886"/>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Stay tuned for more on our #BetterTogether webinar series on our blog at https://aka.ms/DriveAdoption</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3479288196"/>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707886"/>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Every month we’ll share a new                                  Champion Tip for Microsoft Teams</a:t>
            </a:r>
          </a:p>
        </p:txBody>
      </p:sp>
    </p:spTree>
    <p:extLst>
      <p:ext uri="{BB962C8B-B14F-4D97-AF65-F5344CB8AC3E}">
        <p14:creationId xmlns:p14="http://schemas.microsoft.com/office/powerpoint/2010/main" val="33580630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634405229"/>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a:t>Find prior meeting content at </a:t>
            </a:r>
            <a:r>
              <a:rPr lang="en-US">
                <a:hlinkClick r:id="rId8"/>
              </a:rPr>
              <a:t>https://aka.ms/O365ChampionResources</a:t>
            </a:r>
            <a:r>
              <a:rPr lang="en-US"/>
              <a:t> </a:t>
            </a:r>
          </a:p>
        </p:txBody>
      </p:sp>
    </p:spTree>
    <p:extLst>
      <p:ext uri="{BB962C8B-B14F-4D97-AF65-F5344CB8AC3E}">
        <p14:creationId xmlns:p14="http://schemas.microsoft.com/office/powerpoint/2010/main" val="83560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CA4906-FBFC-40F9-9206-0D2CAD4F83F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Self care comes first</a:t>
            </a:r>
          </a:p>
        </p:txBody>
      </p:sp>
      <p:graphicFrame>
        <p:nvGraphicFramePr>
          <p:cNvPr id="5" name="Content Placeholder 2">
            <a:extLst>
              <a:ext uri="{FF2B5EF4-FFF2-40B4-BE49-F238E27FC236}">
                <a16:creationId xmlns:a16="http://schemas.microsoft.com/office/drawing/2014/main" id="{67B26461-1F25-4D80-ACC5-716DB61E8732}"/>
              </a:ext>
            </a:extLst>
          </p:cNvPr>
          <p:cNvGraphicFramePr>
            <a:graphicFrameLocks noGrp="1"/>
          </p:cNvGraphicFramePr>
          <p:nvPr>
            <p:ph idx="1"/>
            <p:extLst>
              <p:ext uri="{D42A27DB-BD31-4B8C-83A1-F6EECF244321}">
                <p14:modId xmlns:p14="http://schemas.microsoft.com/office/powerpoint/2010/main" val="2810452367"/>
              </p:ext>
            </p:extLst>
          </p:nvPr>
        </p:nvGraphicFramePr>
        <p:xfrm>
          <a:off x="5194300" y="1838036"/>
          <a:ext cx="6513604" cy="3223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C3B82A5-9655-467A-BFB6-80C127ABA5A6}"/>
              </a:ext>
            </a:extLst>
          </p:cNvPr>
          <p:cNvSpPr txBox="1"/>
          <p:nvPr/>
        </p:nvSpPr>
        <p:spPr>
          <a:xfrm>
            <a:off x="5194300" y="563418"/>
            <a:ext cx="6513604" cy="919401"/>
          </a:xfrm>
          <a:prstGeom prst="roundRect">
            <a:avLst/>
          </a:prstGeom>
          <a:solidFill>
            <a:schemeClr val="accent6">
              <a:lumMod val="20000"/>
              <a:lumOff val="80000"/>
            </a:schemeClr>
          </a:solidFill>
        </p:spPr>
        <p:txBody>
          <a:bodyPr wrap="square" rtlCol="0">
            <a:spAutoFit/>
          </a:bodyPr>
          <a:lstStyle/>
          <a:p>
            <a:r>
              <a:rPr lang="en-US" sz="2400" b="1" dirty="0"/>
              <a:t>Leading through change takes energy</a:t>
            </a:r>
            <a:r>
              <a:rPr lang="en-US" sz="2400" dirty="0"/>
              <a:t>!  Make sure you </a:t>
            </a:r>
            <a:r>
              <a:rPr lang="en-US" sz="2400" b="1" dirty="0"/>
              <a:t>care for yourself and your family</a:t>
            </a:r>
            <a:r>
              <a:rPr lang="en-US" sz="2400" dirty="0"/>
              <a:t> first!</a:t>
            </a:r>
          </a:p>
        </p:txBody>
      </p:sp>
      <p:sp>
        <p:nvSpPr>
          <p:cNvPr id="4" name="TextBox 3">
            <a:extLst>
              <a:ext uri="{FF2B5EF4-FFF2-40B4-BE49-F238E27FC236}">
                <a16:creationId xmlns:a16="http://schemas.microsoft.com/office/drawing/2014/main" id="{C43A0798-A953-439B-8310-9F04E7A13165}"/>
              </a:ext>
            </a:extLst>
          </p:cNvPr>
          <p:cNvSpPr txBox="1"/>
          <p:nvPr/>
        </p:nvSpPr>
        <p:spPr>
          <a:xfrm>
            <a:off x="5194300" y="5416744"/>
            <a:ext cx="6513604" cy="919401"/>
          </a:xfrm>
          <a:prstGeom prst="roundRect">
            <a:avLst/>
          </a:prstGeom>
          <a:solidFill>
            <a:schemeClr val="accent6">
              <a:lumMod val="20000"/>
              <a:lumOff val="80000"/>
            </a:schemeClr>
          </a:solidFill>
        </p:spPr>
        <p:txBody>
          <a:bodyPr wrap="square" rtlCol="0">
            <a:spAutoFit/>
          </a:bodyPr>
          <a:lstStyle/>
          <a:p>
            <a:r>
              <a:rPr lang="en-US" sz="2400" b="1" dirty="0"/>
              <a:t>Visit </a:t>
            </a:r>
            <a:r>
              <a:rPr lang="en-US" sz="2400" b="1" dirty="0">
                <a:hlinkClick r:id="rId7"/>
              </a:rPr>
              <a:t>https://aka.ms/Covid19Info</a:t>
            </a:r>
            <a:r>
              <a:rPr lang="en-US" sz="2400" b="1" dirty="0"/>
              <a:t> to learn about resources, offers and best practices</a:t>
            </a:r>
            <a:endParaRPr lang="en-US" sz="2400" dirty="0"/>
          </a:p>
        </p:txBody>
      </p:sp>
    </p:spTree>
    <p:extLst>
      <p:ext uri="{BB962C8B-B14F-4D97-AF65-F5344CB8AC3E}">
        <p14:creationId xmlns:p14="http://schemas.microsoft.com/office/powerpoint/2010/main" val="2748253361"/>
      </p:ext>
    </p:extLst>
  </p:cSld>
  <p:clrMapOvr>
    <a:masterClrMapping/>
  </p:clrMapOvr>
  <mc:AlternateContent xmlns:mc="http://schemas.openxmlformats.org/markup-compatibility/2006" xmlns:p14="http://schemas.microsoft.com/office/powerpoint/2010/main">
    <mc:Choice Requires="p14">
      <p:transition spd="slow" p14:dur="2000" advTm="113215"/>
    </mc:Choice>
    <mc:Fallback xmlns="">
      <p:transition spd="slow" advTm="1132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E22058-3F17-4817-A2BA-58EAF763AAB1}"/>
              </a:ext>
            </a:extLst>
          </p:cNvPr>
          <p:cNvSpPr>
            <a:spLocks noGrp="1"/>
          </p:cNvSpPr>
          <p:nvPr>
            <p:ph type="title"/>
          </p:nvPr>
        </p:nvSpPr>
        <p:spPr>
          <a:xfrm>
            <a:off x="484096" y="1012004"/>
            <a:ext cx="4381009" cy="4795408"/>
          </a:xfrm>
          <a:prstGeom prst="ellipse">
            <a:avLst/>
          </a:prstGeom>
        </p:spPr>
        <p:txBody>
          <a:bodyPr>
            <a:normAutofit/>
          </a:bodyPr>
          <a:lstStyle/>
          <a:p>
            <a:r>
              <a:rPr lang="en-US" dirty="0">
                <a:solidFill>
                  <a:srgbClr val="FFFFFF"/>
                </a:solidFill>
              </a:rPr>
              <a:t>Updated: </a:t>
            </a:r>
            <a:br>
              <a:rPr lang="en-US" dirty="0">
                <a:solidFill>
                  <a:srgbClr val="FFFFFF"/>
                </a:solidFill>
              </a:rPr>
            </a:br>
            <a:r>
              <a:rPr lang="en-US" sz="4000" dirty="0">
                <a:solidFill>
                  <a:srgbClr val="FFFFFF"/>
                </a:solidFill>
              </a:rPr>
              <a:t>M365 Learning Pathways</a:t>
            </a:r>
            <a:br>
              <a:rPr lang="en-US" sz="4000" dirty="0">
                <a:solidFill>
                  <a:srgbClr val="FFFFFF"/>
                </a:solidFill>
              </a:rPr>
            </a:br>
            <a:br>
              <a:rPr lang="en-US" sz="4100" dirty="0">
                <a:solidFill>
                  <a:schemeClr val="bg1"/>
                </a:solidFill>
              </a:rPr>
            </a:br>
            <a:r>
              <a:rPr lang="en-US" sz="2000" dirty="0">
                <a:solidFill>
                  <a:schemeClr val="bg1"/>
                </a:solidFill>
              </a:rPr>
              <a:t>https://aka.ms/M365LPDocs</a:t>
            </a:r>
            <a:endParaRPr lang="en-US" sz="4100" dirty="0">
              <a:solidFill>
                <a:schemeClr val="bg1"/>
              </a:solidFill>
            </a:endParaRPr>
          </a:p>
        </p:txBody>
      </p:sp>
      <p:pic>
        <p:nvPicPr>
          <p:cNvPr id="4" name="Picture 3">
            <a:extLst>
              <a:ext uri="{FF2B5EF4-FFF2-40B4-BE49-F238E27FC236}">
                <a16:creationId xmlns:a16="http://schemas.microsoft.com/office/drawing/2014/main" id="{1959D1E6-B4EC-4F8F-8625-85B81BB6AA62}"/>
              </a:ext>
            </a:extLst>
          </p:cNvPr>
          <p:cNvPicPr>
            <a:picLocks noChangeAspect="1"/>
          </p:cNvPicPr>
          <p:nvPr/>
        </p:nvPicPr>
        <p:blipFill>
          <a:blip r:embed="rId2"/>
          <a:stretch>
            <a:fillRect/>
          </a:stretch>
        </p:blipFill>
        <p:spPr>
          <a:xfrm>
            <a:off x="5495137" y="1129084"/>
            <a:ext cx="5956606" cy="438807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5270772"/>
      </p:ext>
    </p:extLst>
  </p:cSld>
  <p:clrMapOvr>
    <a:masterClrMapping/>
  </p:clrMapOvr>
  <mc:AlternateContent xmlns:mc="http://schemas.openxmlformats.org/markup-compatibility/2006" xmlns:p14="http://schemas.microsoft.com/office/powerpoint/2010/main">
    <mc:Choice Requires="p14">
      <p:transition spd="slow" p14:dur="2000" advTm="24224"/>
    </mc:Choice>
    <mc:Fallback xmlns="">
      <p:transition spd="slow" advTm="242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Large mosaic with hundreds of small images of people in the background, designed to show the breadth of what is happening right now.  More decorative than illustrative.">
            <a:extLst>
              <a:ext uri="{FF2B5EF4-FFF2-40B4-BE49-F238E27FC236}">
                <a16:creationId xmlns:a16="http://schemas.microsoft.com/office/drawing/2014/main" id="{A5D4423E-188B-4F65-9813-F0E23080FDAE}"/>
              </a:ext>
            </a:extLst>
          </p:cNvPr>
          <p:cNvPicPr>
            <a:picLocks noChangeAspect="1"/>
          </p:cNvPicPr>
          <p:nvPr/>
        </p:nvPicPr>
        <p:blipFill>
          <a:blip r:embed="rId5"/>
          <a:stretch>
            <a:fillRect/>
          </a:stretch>
        </p:blipFill>
        <p:spPr>
          <a:xfrm>
            <a:off x="293688" y="292100"/>
            <a:ext cx="11603230" cy="6272213"/>
          </a:xfrm>
          <a:prstGeom prst="rect">
            <a:avLst/>
          </a:prstGeom>
        </p:spPr>
      </p:pic>
      <p:pic>
        <p:nvPicPr>
          <p:cNvPr id="9" name="Picture 8">
            <a:extLst>
              <a:ext uri="{FF2B5EF4-FFF2-40B4-BE49-F238E27FC236}">
                <a16:creationId xmlns:a16="http://schemas.microsoft.com/office/drawing/2014/main" id="{1AFDA3D0-2F20-48B5-94FA-3B3F91E726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08869" y="5124086"/>
            <a:ext cx="523182" cy="474981"/>
          </a:xfrm>
          <a:prstGeom prst="rect">
            <a:avLst/>
          </a:prstGeom>
        </p:spPr>
      </p:pic>
      <p:pic>
        <p:nvPicPr>
          <p:cNvPr id="10" name="Picture 9">
            <a:extLst>
              <a:ext uri="{FF2B5EF4-FFF2-40B4-BE49-F238E27FC236}">
                <a16:creationId xmlns:a16="http://schemas.microsoft.com/office/drawing/2014/main" id="{A8E83138-1412-41BD-AFC9-B756735C44F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23347" y="5590884"/>
            <a:ext cx="521238" cy="474981"/>
          </a:xfrm>
          <a:prstGeom prst="rect">
            <a:avLst/>
          </a:prstGeom>
        </p:spPr>
      </p:pic>
      <p:pic>
        <p:nvPicPr>
          <p:cNvPr id="11" name="Picture 10">
            <a:extLst>
              <a:ext uri="{FF2B5EF4-FFF2-40B4-BE49-F238E27FC236}">
                <a16:creationId xmlns:a16="http://schemas.microsoft.com/office/drawing/2014/main" id="{CAF6138C-180D-48E3-A46A-0298ABDBA38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61231" y="2220861"/>
            <a:ext cx="521620" cy="469115"/>
          </a:xfrm>
          <a:prstGeom prst="rect">
            <a:avLst/>
          </a:prstGeom>
        </p:spPr>
      </p:pic>
      <p:pic>
        <p:nvPicPr>
          <p:cNvPr id="12" name="Picture 11">
            <a:extLst>
              <a:ext uri="{FF2B5EF4-FFF2-40B4-BE49-F238E27FC236}">
                <a16:creationId xmlns:a16="http://schemas.microsoft.com/office/drawing/2014/main" id="{867C78C2-7855-46C7-ACAD-90406398876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58358" y="1267117"/>
            <a:ext cx="521620" cy="469114"/>
          </a:xfrm>
          <a:prstGeom prst="rect">
            <a:avLst/>
          </a:prstGeom>
        </p:spPr>
      </p:pic>
      <p:pic>
        <p:nvPicPr>
          <p:cNvPr id="13" name="Picture 12">
            <a:extLst>
              <a:ext uri="{FF2B5EF4-FFF2-40B4-BE49-F238E27FC236}">
                <a16:creationId xmlns:a16="http://schemas.microsoft.com/office/drawing/2014/main" id="{466AF576-C26B-4A67-BAFD-AEF4BC9A627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517301" y="5590884"/>
            <a:ext cx="522210" cy="474981"/>
          </a:xfrm>
          <a:prstGeom prst="rect">
            <a:avLst/>
          </a:prstGeom>
        </p:spPr>
      </p:pic>
      <p:pic>
        <p:nvPicPr>
          <p:cNvPr id="14" name="Picture 13">
            <a:extLst>
              <a:ext uri="{FF2B5EF4-FFF2-40B4-BE49-F238E27FC236}">
                <a16:creationId xmlns:a16="http://schemas.microsoft.com/office/drawing/2014/main" id="{3FC8EB5E-443D-4464-8AB6-4184A1441F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801727" y="3684763"/>
            <a:ext cx="521620" cy="469114"/>
          </a:xfrm>
          <a:prstGeom prst="rect">
            <a:avLst/>
          </a:prstGeom>
        </p:spPr>
      </p:pic>
      <p:pic>
        <p:nvPicPr>
          <p:cNvPr id="15" name="Picture 14">
            <a:extLst>
              <a:ext uri="{FF2B5EF4-FFF2-40B4-BE49-F238E27FC236}">
                <a16:creationId xmlns:a16="http://schemas.microsoft.com/office/drawing/2014/main" id="{5399B6A1-369F-43B7-A81C-CDA624C1A1C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04644" y="2235009"/>
            <a:ext cx="523543" cy="469114"/>
          </a:xfrm>
          <a:prstGeom prst="rect">
            <a:avLst/>
          </a:prstGeom>
        </p:spPr>
      </p:pic>
      <p:pic>
        <p:nvPicPr>
          <p:cNvPr id="16" name="Picture 15">
            <a:extLst>
              <a:ext uri="{FF2B5EF4-FFF2-40B4-BE49-F238E27FC236}">
                <a16:creationId xmlns:a16="http://schemas.microsoft.com/office/drawing/2014/main" id="{427D1B82-A5C3-49C2-9C73-29B2CE91DE8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64513" y="2704123"/>
            <a:ext cx="523756" cy="469114"/>
          </a:xfrm>
          <a:prstGeom prst="rect">
            <a:avLst/>
          </a:prstGeom>
        </p:spPr>
      </p:pic>
      <p:pic>
        <p:nvPicPr>
          <p:cNvPr id="17" name="Picture 16">
            <a:extLst>
              <a:ext uri="{FF2B5EF4-FFF2-40B4-BE49-F238E27FC236}">
                <a16:creationId xmlns:a16="http://schemas.microsoft.com/office/drawing/2014/main" id="{6E1C9DFA-457B-40E7-8018-4BA6E41D15F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11039" y="4159744"/>
            <a:ext cx="521620" cy="469114"/>
          </a:xfrm>
          <a:prstGeom prst="rect">
            <a:avLst/>
          </a:prstGeom>
        </p:spPr>
      </p:pic>
      <p:pic>
        <p:nvPicPr>
          <p:cNvPr id="18" name="Picture 17">
            <a:extLst>
              <a:ext uri="{FF2B5EF4-FFF2-40B4-BE49-F238E27FC236}">
                <a16:creationId xmlns:a16="http://schemas.microsoft.com/office/drawing/2014/main" id="{30E6EBC1-8A0B-45CE-82F9-25E9E459149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464513" y="3675569"/>
            <a:ext cx="520649" cy="469114"/>
          </a:xfrm>
          <a:prstGeom prst="rect">
            <a:avLst/>
          </a:prstGeom>
        </p:spPr>
      </p:pic>
      <p:pic>
        <p:nvPicPr>
          <p:cNvPr id="19" name="Picture 18">
            <a:extLst>
              <a:ext uri="{FF2B5EF4-FFF2-40B4-BE49-F238E27FC236}">
                <a16:creationId xmlns:a16="http://schemas.microsoft.com/office/drawing/2014/main" id="{23CF1FDD-DC6B-42C9-8C5B-DF286A6E164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31548" y="1738267"/>
            <a:ext cx="520649" cy="469114"/>
          </a:xfrm>
          <a:prstGeom prst="rect">
            <a:avLst/>
          </a:prstGeom>
        </p:spPr>
      </p:pic>
      <p:pic>
        <p:nvPicPr>
          <p:cNvPr id="20" name="Picture 19">
            <a:extLst>
              <a:ext uri="{FF2B5EF4-FFF2-40B4-BE49-F238E27FC236}">
                <a16:creationId xmlns:a16="http://schemas.microsoft.com/office/drawing/2014/main" id="{7BEAA807-390B-4A24-830E-204DA7FB72A9}"/>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509857" y="4159744"/>
            <a:ext cx="521620" cy="469114"/>
          </a:xfrm>
          <a:prstGeom prst="rect">
            <a:avLst/>
          </a:prstGeom>
        </p:spPr>
      </p:pic>
      <p:pic>
        <p:nvPicPr>
          <p:cNvPr id="21" name="Picture 20">
            <a:extLst>
              <a:ext uri="{FF2B5EF4-FFF2-40B4-BE49-F238E27FC236}">
                <a16:creationId xmlns:a16="http://schemas.microsoft.com/office/drawing/2014/main" id="{D948F64A-FB11-40B9-B38E-58E103B3411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930769" y="5115903"/>
            <a:ext cx="522209" cy="474981"/>
          </a:xfrm>
          <a:prstGeom prst="rect">
            <a:avLst/>
          </a:prstGeom>
        </p:spPr>
      </p:pic>
      <p:pic>
        <p:nvPicPr>
          <p:cNvPr id="23" name="y2mate.com - Children interrupt BBC News interview - BBC News_Mh4f9AYRCZY_1080p">
            <a:hlinkClick r:id="" action="ppaction://media"/>
            <a:extLst>
              <a:ext uri="{FF2B5EF4-FFF2-40B4-BE49-F238E27FC236}">
                <a16:creationId xmlns:a16="http://schemas.microsoft.com/office/drawing/2014/main" id="{CE1DFC75-4CD3-40CA-A42A-F9F9146B6F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18828" r="18643"/>
          <a:stretch/>
        </p:blipFill>
        <p:spPr>
          <a:xfrm>
            <a:off x="6625644" y="4153877"/>
            <a:ext cx="523543" cy="470976"/>
          </a:xfrm>
          <a:prstGeom prst="rect">
            <a:avLst/>
          </a:prstGeom>
        </p:spPr>
      </p:pic>
      <p:pic>
        <p:nvPicPr>
          <p:cNvPr id="24" name="Picture 23">
            <a:extLst>
              <a:ext uri="{FF2B5EF4-FFF2-40B4-BE49-F238E27FC236}">
                <a16:creationId xmlns:a16="http://schemas.microsoft.com/office/drawing/2014/main" id="{E5AB833C-5DC6-4C68-89BF-17CE34137950}"/>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106276" y="6089332"/>
            <a:ext cx="521211" cy="474981"/>
          </a:xfrm>
          <a:prstGeom prst="rect">
            <a:avLst/>
          </a:prstGeom>
        </p:spPr>
      </p:pic>
      <p:pic>
        <p:nvPicPr>
          <p:cNvPr id="5" name="Picture 4">
            <a:extLst>
              <a:ext uri="{FF2B5EF4-FFF2-40B4-BE49-F238E27FC236}">
                <a16:creationId xmlns:a16="http://schemas.microsoft.com/office/drawing/2014/main" id="{0AD02ED8-7288-47CA-AF20-21C63FC1BB0A}"/>
              </a:ext>
            </a:extLst>
          </p:cNvPr>
          <p:cNvPicPr>
            <a:picLocks noChangeAspect="1"/>
          </p:cNvPicPr>
          <p:nvPr/>
        </p:nvPicPr>
        <p:blipFill rotWithShape="1">
          <a:blip r:embed="rId21">
            <a:extLst>
              <a:ext uri="{28A0092B-C50C-407E-A947-70E740481C1C}">
                <a14:useLocalDpi xmlns:a14="http://schemas.microsoft.com/office/drawing/2010/main" val="0"/>
              </a:ext>
            </a:extLst>
          </a:blip>
          <a:srcRect l="36188" t="15817" r="9567" b="9949"/>
          <a:stretch/>
        </p:blipFill>
        <p:spPr>
          <a:xfrm>
            <a:off x="11367630" y="6083006"/>
            <a:ext cx="530566" cy="484054"/>
          </a:xfrm>
          <a:prstGeom prst="rect">
            <a:avLst/>
          </a:prstGeom>
        </p:spPr>
      </p:pic>
      <p:pic>
        <p:nvPicPr>
          <p:cNvPr id="2" name="Picture 1">
            <a:extLst>
              <a:ext uri="{FF2B5EF4-FFF2-40B4-BE49-F238E27FC236}">
                <a16:creationId xmlns:a16="http://schemas.microsoft.com/office/drawing/2014/main" id="{1B50718D-6347-4C65-A7E2-D7E736FE5D02}"/>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825422" y="3173237"/>
            <a:ext cx="522716" cy="470977"/>
          </a:xfrm>
          <a:prstGeom prst="rect">
            <a:avLst/>
          </a:prstGeom>
        </p:spPr>
      </p:pic>
      <p:pic>
        <p:nvPicPr>
          <p:cNvPr id="4" name="Picture 3">
            <a:extLst>
              <a:ext uri="{FF2B5EF4-FFF2-40B4-BE49-F238E27FC236}">
                <a16:creationId xmlns:a16="http://schemas.microsoft.com/office/drawing/2014/main" id="{5F57E7C4-9D8A-4057-BB6D-0B5A434B50C6}"/>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6105810" y="6089332"/>
            <a:ext cx="521210" cy="474981"/>
          </a:xfrm>
          <a:prstGeom prst="rect">
            <a:avLst/>
          </a:prstGeom>
        </p:spPr>
      </p:pic>
      <p:sp>
        <p:nvSpPr>
          <p:cNvPr id="32" name="Rectangle 31">
            <a:extLst>
              <a:ext uri="{FF2B5EF4-FFF2-40B4-BE49-F238E27FC236}">
                <a16:creationId xmlns:a16="http://schemas.microsoft.com/office/drawing/2014/main" id="{73287F45-4241-4E87-8498-370263098491}"/>
              </a:ext>
            </a:extLst>
          </p:cNvPr>
          <p:cNvSpPr/>
          <p:nvPr/>
        </p:nvSpPr>
        <p:spPr bwMode="auto">
          <a:xfrm>
            <a:off x="281307" y="288193"/>
            <a:ext cx="11629387" cy="6281614"/>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B080CA8F-4AE4-4D8C-AF9F-1DED2CEE3E5D}"/>
              </a:ext>
            </a:extLst>
          </p:cNvPr>
          <p:cNvSpPr>
            <a:spLocks noGrp="1"/>
          </p:cNvSpPr>
          <p:nvPr>
            <p:ph type="title" idx="4294967295"/>
          </p:nvPr>
        </p:nvSpPr>
        <p:spPr>
          <a:xfrm>
            <a:off x="2930769" y="3075057"/>
            <a:ext cx="63304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glow rad="228600">
                    <a:srgbClr val="000000">
                      <a:alpha val="40000"/>
                    </a:srgbClr>
                  </a:glow>
                </a:effectLst>
                <a:uLnTx/>
                <a:uFillTx/>
                <a:latin typeface="Segoe UI Semibold" panose="020B0702040204020203" pitchFamily="34" charset="0"/>
                <a:ea typeface="+mn-ea"/>
                <a:cs typeface="Segoe UI Semibold" panose="020B0702040204020203" pitchFamily="34" charset="0"/>
              </a:rPr>
              <a:t>Our new reality</a:t>
            </a:r>
          </a:p>
        </p:txBody>
      </p:sp>
      <p:sp>
        <p:nvSpPr>
          <p:cNvPr id="3" name="Freeform: Shape 2">
            <a:extLst>
              <a:ext uri="{FF2B5EF4-FFF2-40B4-BE49-F238E27FC236}">
                <a16:creationId xmlns:a16="http://schemas.microsoft.com/office/drawing/2014/main" id="{343AAF5F-CA4F-4240-B3D9-FFA829B0B2FC}"/>
              </a:ext>
            </a:extLst>
          </p:cNvPr>
          <p:cNvSpPr/>
          <p:nvPr/>
        </p:nvSpPr>
        <p:spPr bwMode="auto">
          <a:xfrm>
            <a:off x="1" y="-1"/>
            <a:ext cx="12182619" cy="6859430"/>
          </a:xfrm>
          <a:custGeom>
            <a:avLst/>
            <a:gdLst>
              <a:gd name="connsiteX0" fmla="*/ 284425 w 12182619"/>
              <a:gd name="connsiteY0" fmla="*/ 287879 h 6859430"/>
              <a:gd name="connsiteX1" fmla="*/ 284425 w 12182619"/>
              <a:gd name="connsiteY1" fmla="*/ 6571551 h 6859430"/>
              <a:gd name="connsiteX2" fmla="*/ 11898194 w 12182619"/>
              <a:gd name="connsiteY2" fmla="*/ 6571551 h 6859430"/>
              <a:gd name="connsiteX3" fmla="*/ 11898194 w 12182619"/>
              <a:gd name="connsiteY3" fmla="*/ 287879 h 6859430"/>
              <a:gd name="connsiteX4" fmla="*/ 11898194 w 12182619"/>
              <a:gd name="connsiteY4" fmla="*/ 0 h 6859430"/>
              <a:gd name="connsiteX5" fmla="*/ 12182619 w 12182619"/>
              <a:gd name="connsiteY5" fmla="*/ 0 h 6859430"/>
              <a:gd name="connsiteX6" fmla="*/ 12182619 w 12182619"/>
              <a:gd name="connsiteY6" fmla="*/ 6858000 h 6859430"/>
              <a:gd name="connsiteX7" fmla="*/ 12039599 w 12182619"/>
              <a:gd name="connsiteY7" fmla="*/ 6858000 h 6859430"/>
              <a:gd name="connsiteX8" fmla="*/ 12039599 w 12182619"/>
              <a:gd name="connsiteY8" fmla="*/ 6859430 h 6859430"/>
              <a:gd name="connsiteX9" fmla="*/ 145143 w 12182619"/>
              <a:gd name="connsiteY9" fmla="*/ 6859430 h 6859430"/>
              <a:gd name="connsiteX10" fmla="*/ 145143 w 12182619"/>
              <a:gd name="connsiteY10" fmla="*/ 6858000 h 6859430"/>
              <a:gd name="connsiteX11" fmla="*/ 0 w 12182619"/>
              <a:gd name="connsiteY11" fmla="*/ 6858000 h 6859430"/>
              <a:gd name="connsiteX12" fmla="*/ 0 w 12182619"/>
              <a:gd name="connsiteY12" fmla="*/ 0 h 6859430"/>
              <a:gd name="connsiteX13" fmla="*/ 145142 w 12182619"/>
              <a:gd name="connsiteY13" fmla="*/ 0 h 6859430"/>
              <a:gd name="connsiteX14" fmla="*/ 145142 w 12182619"/>
              <a:gd name="connsiteY14" fmla="*/ 0 h 6859430"/>
              <a:gd name="connsiteX15" fmla="*/ 11898194 w 12182619"/>
              <a:gd name="connsiteY15" fmla="*/ 0 h 685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619" h="6859430">
                <a:moveTo>
                  <a:pt x="284425" y="287879"/>
                </a:moveTo>
                <a:lnTo>
                  <a:pt x="284425" y="6571551"/>
                </a:lnTo>
                <a:lnTo>
                  <a:pt x="11898194" y="6571551"/>
                </a:lnTo>
                <a:lnTo>
                  <a:pt x="11898194" y="287879"/>
                </a:lnTo>
                <a:close/>
                <a:moveTo>
                  <a:pt x="11898194" y="0"/>
                </a:moveTo>
                <a:lnTo>
                  <a:pt x="12182619" y="0"/>
                </a:lnTo>
                <a:lnTo>
                  <a:pt x="12182619" y="6858000"/>
                </a:lnTo>
                <a:lnTo>
                  <a:pt x="12039599" y="6858000"/>
                </a:lnTo>
                <a:lnTo>
                  <a:pt x="12039599" y="6859430"/>
                </a:lnTo>
                <a:lnTo>
                  <a:pt x="145143" y="6859430"/>
                </a:lnTo>
                <a:lnTo>
                  <a:pt x="145143" y="6858000"/>
                </a:lnTo>
                <a:lnTo>
                  <a:pt x="0" y="6858000"/>
                </a:lnTo>
                <a:lnTo>
                  <a:pt x="0" y="0"/>
                </a:lnTo>
                <a:lnTo>
                  <a:pt x="145142" y="0"/>
                </a:lnTo>
                <a:lnTo>
                  <a:pt x="145142" y="0"/>
                </a:lnTo>
                <a:lnTo>
                  <a:pt x="11898194"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5896934"/>
      </p:ext>
    </p:extLst>
  </p:cSld>
  <p:clrMapOvr>
    <a:masterClrMapping/>
  </p:clrMapOvr>
  <mc:AlternateContent xmlns:mc="http://schemas.openxmlformats.org/markup-compatibility/2006">
    <mc:Choice xmlns:p14="http://schemas.microsoft.com/office/powerpoint/2010/main" Requires="p14">
      <p:transition spd="slow" p14:dur="15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0 0 L 0 0.03056 " pathEditMode="relative" rAng="0" ptsTypes="AA">
                                      <p:cBhvr>
                                        <p:cTn id="9" dur="75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5997C-601E-44D4-8FC5-613044D95A2F}"/>
              </a:ext>
            </a:extLst>
          </p:cNvPr>
          <p:cNvPicPr>
            <a:picLocks noChangeAspect="1"/>
          </p:cNvPicPr>
          <p:nvPr/>
        </p:nvPicPr>
        <p:blipFill rotWithShape="1">
          <a:blip r:embed="rId5">
            <a:extLst>
              <a:ext uri="{28A0092B-C50C-407E-A947-70E740481C1C}">
                <a14:useLocalDpi xmlns:a14="http://schemas.microsoft.com/office/drawing/2010/main" val="0"/>
              </a:ext>
            </a:extLst>
          </a:blip>
          <a:srcRect l="36188" t="15817" r="9567" b="9949"/>
          <a:stretch/>
        </p:blipFill>
        <p:spPr>
          <a:xfrm>
            <a:off x="9614896" y="4495684"/>
            <a:ext cx="2283300" cy="2083132"/>
          </a:xfrm>
          <a:prstGeom prst="rect">
            <a:avLst/>
          </a:prstGeom>
        </p:spPr>
      </p:pic>
      <p:pic>
        <p:nvPicPr>
          <p:cNvPr id="18" name="Picture 17">
            <a:extLst>
              <a:ext uri="{FF2B5EF4-FFF2-40B4-BE49-F238E27FC236}">
                <a16:creationId xmlns:a16="http://schemas.microsoft.com/office/drawing/2014/main" id="{C065A819-E1AC-4CE0-99BA-BD6E767E82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81966" y="4495685"/>
            <a:ext cx="2294525" cy="2083131"/>
          </a:xfrm>
          <a:prstGeom prst="rect">
            <a:avLst/>
          </a:prstGeom>
        </p:spPr>
      </p:pic>
      <p:pic>
        <p:nvPicPr>
          <p:cNvPr id="20" name="Picture 19">
            <a:extLst>
              <a:ext uri="{FF2B5EF4-FFF2-40B4-BE49-F238E27FC236}">
                <a16:creationId xmlns:a16="http://schemas.microsoft.com/office/drawing/2014/main" id="{097727F1-BCE0-4250-8EFD-846B3B51222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14895" y="287881"/>
            <a:ext cx="2287675" cy="2057402"/>
          </a:xfrm>
          <a:prstGeom prst="rect">
            <a:avLst/>
          </a:prstGeom>
        </p:spPr>
      </p:pic>
      <p:pic>
        <p:nvPicPr>
          <p:cNvPr id="14" name="Picture 13">
            <a:extLst>
              <a:ext uri="{FF2B5EF4-FFF2-40B4-BE49-F238E27FC236}">
                <a16:creationId xmlns:a16="http://schemas.microsoft.com/office/drawing/2014/main" id="{DC96ED90-FD91-401A-B87A-F7A3483ACC8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88817" y="287883"/>
            <a:ext cx="2287674" cy="2057400"/>
          </a:xfrm>
          <a:prstGeom prst="rect">
            <a:avLst/>
          </a:prstGeom>
        </p:spPr>
      </p:pic>
      <p:pic>
        <p:nvPicPr>
          <p:cNvPr id="10" name="Picture 9">
            <a:extLst>
              <a:ext uri="{FF2B5EF4-FFF2-40B4-BE49-F238E27FC236}">
                <a16:creationId xmlns:a16="http://schemas.microsoft.com/office/drawing/2014/main" id="{9F82FC1E-A039-49D0-AC48-381CA75E5BF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18628" y="4495686"/>
            <a:ext cx="2290261" cy="2083132"/>
          </a:xfrm>
          <a:prstGeom prst="rect">
            <a:avLst/>
          </a:prstGeom>
        </p:spPr>
      </p:pic>
      <p:pic>
        <p:nvPicPr>
          <p:cNvPr id="53" name="Picture 52">
            <a:extLst>
              <a:ext uri="{FF2B5EF4-FFF2-40B4-BE49-F238E27FC236}">
                <a16:creationId xmlns:a16="http://schemas.microsoft.com/office/drawing/2014/main" id="{4F13D4EE-A4E1-4CB7-8D69-1FB3B820777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614897" y="2397964"/>
            <a:ext cx="2287675" cy="2057399"/>
          </a:xfrm>
          <a:prstGeom prst="rect">
            <a:avLst/>
          </a:prstGeom>
        </p:spPr>
      </p:pic>
      <p:pic>
        <p:nvPicPr>
          <p:cNvPr id="12" name="Picture 11">
            <a:extLst>
              <a:ext uri="{FF2B5EF4-FFF2-40B4-BE49-F238E27FC236}">
                <a16:creationId xmlns:a16="http://schemas.microsoft.com/office/drawing/2014/main" id="{D7D5A4E4-EDA0-492E-84B9-2C5F03EB3AF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954304" y="287884"/>
            <a:ext cx="2296107" cy="2057400"/>
          </a:xfrm>
          <a:prstGeom prst="rect">
            <a:avLst/>
          </a:prstGeom>
        </p:spPr>
      </p:pic>
      <p:pic>
        <p:nvPicPr>
          <p:cNvPr id="51" name="Picture 50">
            <a:extLst>
              <a:ext uri="{FF2B5EF4-FFF2-40B4-BE49-F238E27FC236}">
                <a16:creationId xmlns:a16="http://schemas.microsoft.com/office/drawing/2014/main" id="{4D98E2FB-B31D-4104-805B-808D4A0BF49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617182" y="287884"/>
            <a:ext cx="2297041" cy="2057400"/>
          </a:xfrm>
          <a:prstGeom prst="rect">
            <a:avLst/>
          </a:prstGeom>
        </p:spPr>
      </p:pic>
      <p:pic>
        <p:nvPicPr>
          <p:cNvPr id="4" name="Picture 3">
            <a:extLst>
              <a:ext uri="{FF2B5EF4-FFF2-40B4-BE49-F238E27FC236}">
                <a16:creationId xmlns:a16="http://schemas.microsoft.com/office/drawing/2014/main" id="{B4E2EBD0-BD4C-4156-AF72-5A64BB44DCA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283111" y="2397963"/>
            <a:ext cx="2287674" cy="2057401"/>
          </a:xfrm>
          <a:prstGeom prst="rect">
            <a:avLst/>
          </a:prstGeom>
        </p:spPr>
      </p:pic>
      <p:pic>
        <p:nvPicPr>
          <p:cNvPr id="16" name="Picture 15">
            <a:extLst>
              <a:ext uri="{FF2B5EF4-FFF2-40B4-BE49-F238E27FC236}">
                <a16:creationId xmlns:a16="http://schemas.microsoft.com/office/drawing/2014/main" id="{809834D3-3AEC-4E83-80FF-A9D645F338A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93688" y="2397966"/>
            <a:ext cx="2283415" cy="2057400"/>
          </a:xfrm>
          <a:prstGeom prst="rect">
            <a:avLst/>
          </a:prstGeom>
        </p:spPr>
      </p:pic>
      <p:pic>
        <p:nvPicPr>
          <p:cNvPr id="6" name="Picture 5">
            <a:extLst>
              <a:ext uri="{FF2B5EF4-FFF2-40B4-BE49-F238E27FC236}">
                <a16:creationId xmlns:a16="http://schemas.microsoft.com/office/drawing/2014/main" id="{88C11949-1B18-4BF6-89EA-E37FE1C0E33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93689" y="287883"/>
            <a:ext cx="2283414" cy="2057400"/>
          </a:xfrm>
          <a:prstGeom prst="rect">
            <a:avLst/>
          </a:prstGeom>
        </p:spPr>
      </p:pic>
      <p:pic>
        <p:nvPicPr>
          <p:cNvPr id="8" name="Picture 7">
            <a:extLst>
              <a:ext uri="{FF2B5EF4-FFF2-40B4-BE49-F238E27FC236}">
                <a16:creationId xmlns:a16="http://schemas.microsoft.com/office/drawing/2014/main" id="{B0B3AE8C-1696-40AD-BD78-E635F261B7B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621215" y="2397966"/>
            <a:ext cx="2287674" cy="2057400"/>
          </a:xfrm>
          <a:prstGeom prst="rect">
            <a:avLst/>
          </a:prstGeom>
        </p:spPr>
      </p:pic>
      <p:pic>
        <p:nvPicPr>
          <p:cNvPr id="29" name="Picture 28">
            <a:extLst>
              <a:ext uri="{FF2B5EF4-FFF2-40B4-BE49-F238E27FC236}">
                <a16:creationId xmlns:a16="http://schemas.microsoft.com/office/drawing/2014/main" id="{960DD11F-ECEE-4A97-85D4-B9A26F6D6AC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89428" y="4495686"/>
            <a:ext cx="2290260" cy="2083131"/>
          </a:xfrm>
          <a:prstGeom prst="rect">
            <a:avLst/>
          </a:prstGeom>
        </p:spPr>
      </p:pic>
      <p:pic>
        <p:nvPicPr>
          <p:cNvPr id="63" name="y2mate.com - Children interrupt BBC News interview - BBC News_Mh4f9AYRCZY_1080p">
            <a:hlinkClick r:id="" action="ppaction://media"/>
            <a:extLst>
              <a:ext uri="{FF2B5EF4-FFF2-40B4-BE49-F238E27FC236}">
                <a16:creationId xmlns:a16="http://schemas.microsoft.com/office/drawing/2014/main" id="{315D23B8-9B89-4860-B148-357C6E3091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18828" r="18643"/>
          <a:stretch/>
        </p:blipFill>
        <p:spPr>
          <a:xfrm>
            <a:off x="4951325" y="2396218"/>
            <a:ext cx="2296107" cy="2065564"/>
          </a:xfrm>
          <a:prstGeom prst="rect">
            <a:avLst/>
          </a:prstGeom>
        </p:spPr>
      </p:pic>
      <p:pic>
        <p:nvPicPr>
          <p:cNvPr id="32" name="Picture 31">
            <a:extLst>
              <a:ext uri="{FF2B5EF4-FFF2-40B4-BE49-F238E27FC236}">
                <a16:creationId xmlns:a16="http://schemas.microsoft.com/office/drawing/2014/main" id="{7EC616EF-A5F3-46F0-A8FB-36B7C6CB9F9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953000" y="4495685"/>
            <a:ext cx="2285882" cy="2083132"/>
          </a:xfrm>
          <a:prstGeom prst="rect">
            <a:avLst/>
          </a:prstGeom>
        </p:spPr>
      </p:pic>
      <p:sp>
        <p:nvSpPr>
          <p:cNvPr id="68" name="Rectangle 67">
            <a:extLst>
              <a:ext uri="{FF2B5EF4-FFF2-40B4-BE49-F238E27FC236}">
                <a16:creationId xmlns:a16="http://schemas.microsoft.com/office/drawing/2014/main" id="{364D7284-D1EF-4D72-9960-4C7885E84F59}"/>
              </a:ext>
            </a:extLst>
          </p:cNvPr>
          <p:cNvSpPr/>
          <p:nvPr/>
        </p:nvSpPr>
        <p:spPr bwMode="auto">
          <a:xfrm>
            <a:off x="281307" y="288193"/>
            <a:ext cx="11629387" cy="6281614"/>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Title 26">
            <a:extLst>
              <a:ext uri="{FF2B5EF4-FFF2-40B4-BE49-F238E27FC236}">
                <a16:creationId xmlns:a16="http://schemas.microsoft.com/office/drawing/2014/main" id="{CE2977A9-5192-4BE7-9389-C61D0C2C74E7}"/>
              </a:ext>
            </a:extLst>
          </p:cNvPr>
          <p:cNvSpPr>
            <a:spLocks noGrp="1"/>
          </p:cNvSpPr>
          <p:nvPr>
            <p:ph type="title" idx="4294967295"/>
          </p:nvPr>
        </p:nvSpPr>
        <p:spPr>
          <a:xfrm>
            <a:off x="1547906" y="3075057"/>
            <a:ext cx="909618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glow rad="228600">
                    <a:srgbClr val="000000">
                      <a:alpha val="40000"/>
                    </a:srgbClr>
                  </a:glow>
                </a:effectLst>
                <a:uLnTx/>
                <a:uFillTx/>
                <a:latin typeface="Segoe UI Semibold" panose="020B0702040204020203" pitchFamily="34" charset="0"/>
                <a:ea typeface="+mn-ea"/>
                <a:cs typeface="Segoe UI Semibold" panose="020B0702040204020203" pitchFamily="34" charset="0"/>
              </a:rPr>
              <a:t>Remote everything</a:t>
            </a:r>
          </a:p>
        </p:txBody>
      </p:sp>
      <p:sp>
        <p:nvSpPr>
          <p:cNvPr id="69" name="Freeform: Shape 68" descr="A 5x3 grid illustrating people working remotely from home in a variety of circustances.">
            <a:extLst>
              <a:ext uri="{FF2B5EF4-FFF2-40B4-BE49-F238E27FC236}">
                <a16:creationId xmlns:a16="http://schemas.microsoft.com/office/drawing/2014/main" id="{B8EE1714-1FB3-4FB1-868B-9681DD04BBE1}"/>
              </a:ext>
            </a:extLst>
          </p:cNvPr>
          <p:cNvSpPr/>
          <p:nvPr/>
        </p:nvSpPr>
        <p:spPr bwMode="auto">
          <a:xfrm>
            <a:off x="1" y="-1"/>
            <a:ext cx="12182619" cy="6859430"/>
          </a:xfrm>
          <a:custGeom>
            <a:avLst/>
            <a:gdLst>
              <a:gd name="connsiteX0" fmla="*/ 284425 w 12182619"/>
              <a:gd name="connsiteY0" fmla="*/ 287879 h 6859430"/>
              <a:gd name="connsiteX1" fmla="*/ 284425 w 12182619"/>
              <a:gd name="connsiteY1" fmla="*/ 6571551 h 6859430"/>
              <a:gd name="connsiteX2" fmla="*/ 11898194 w 12182619"/>
              <a:gd name="connsiteY2" fmla="*/ 6571551 h 6859430"/>
              <a:gd name="connsiteX3" fmla="*/ 11898194 w 12182619"/>
              <a:gd name="connsiteY3" fmla="*/ 287879 h 6859430"/>
              <a:gd name="connsiteX4" fmla="*/ 11898194 w 12182619"/>
              <a:gd name="connsiteY4" fmla="*/ 0 h 6859430"/>
              <a:gd name="connsiteX5" fmla="*/ 12182619 w 12182619"/>
              <a:gd name="connsiteY5" fmla="*/ 0 h 6859430"/>
              <a:gd name="connsiteX6" fmla="*/ 12182619 w 12182619"/>
              <a:gd name="connsiteY6" fmla="*/ 6858000 h 6859430"/>
              <a:gd name="connsiteX7" fmla="*/ 12039599 w 12182619"/>
              <a:gd name="connsiteY7" fmla="*/ 6858000 h 6859430"/>
              <a:gd name="connsiteX8" fmla="*/ 12039599 w 12182619"/>
              <a:gd name="connsiteY8" fmla="*/ 6859430 h 6859430"/>
              <a:gd name="connsiteX9" fmla="*/ 145143 w 12182619"/>
              <a:gd name="connsiteY9" fmla="*/ 6859430 h 6859430"/>
              <a:gd name="connsiteX10" fmla="*/ 145143 w 12182619"/>
              <a:gd name="connsiteY10" fmla="*/ 6858000 h 6859430"/>
              <a:gd name="connsiteX11" fmla="*/ 0 w 12182619"/>
              <a:gd name="connsiteY11" fmla="*/ 6858000 h 6859430"/>
              <a:gd name="connsiteX12" fmla="*/ 0 w 12182619"/>
              <a:gd name="connsiteY12" fmla="*/ 0 h 6859430"/>
              <a:gd name="connsiteX13" fmla="*/ 145142 w 12182619"/>
              <a:gd name="connsiteY13" fmla="*/ 0 h 6859430"/>
              <a:gd name="connsiteX14" fmla="*/ 145142 w 12182619"/>
              <a:gd name="connsiteY14" fmla="*/ 0 h 6859430"/>
              <a:gd name="connsiteX15" fmla="*/ 11898194 w 12182619"/>
              <a:gd name="connsiteY15" fmla="*/ 0 h 685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619" h="6859430">
                <a:moveTo>
                  <a:pt x="284425" y="287879"/>
                </a:moveTo>
                <a:lnTo>
                  <a:pt x="284425" y="6571551"/>
                </a:lnTo>
                <a:lnTo>
                  <a:pt x="11898194" y="6571551"/>
                </a:lnTo>
                <a:lnTo>
                  <a:pt x="11898194" y="287879"/>
                </a:lnTo>
                <a:close/>
                <a:moveTo>
                  <a:pt x="11898194" y="0"/>
                </a:moveTo>
                <a:lnTo>
                  <a:pt x="12182619" y="0"/>
                </a:lnTo>
                <a:lnTo>
                  <a:pt x="12182619" y="6858000"/>
                </a:lnTo>
                <a:lnTo>
                  <a:pt x="12039599" y="6858000"/>
                </a:lnTo>
                <a:lnTo>
                  <a:pt x="12039599" y="6859430"/>
                </a:lnTo>
                <a:lnTo>
                  <a:pt x="145143" y="6859430"/>
                </a:lnTo>
                <a:lnTo>
                  <a:pt x="145143" y="6858000"/>
                </a:lnTo>
                <a:lnTo>
                  <a:pt x="0" y="6858000"/>
                </a:lnTo>
                <a:lnTo>
                  <a:pt x="0" y="0"/>
                </a:lnTo>
                <a:lnTo>
                  <a:pt x="145142" y="0"/>
                </a:lnTo>
                <a:lnTo>
                  <a:pt x="145142" y="0"/>
                </a:lnTo>
                <a:lnTo>
                  <a:pt x="11898194"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108733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grpId="1" nodeType="withEffect">
                                  <p:stCondLst>
                                    <p:cond delay="500"/>
                                  </p:stCondLst>
                                  <p:childTnLst>
                                    <p:animMotion origin="layout" path="M 0 0 L 0 0.03056 " pathEditMode="relative" rAng="0" ptsTypes="AA">
                                      <p:cBhvr>
                                        <p:cTn id="9" dur="750" spd="-100000" fill="hold"/>
                                        <p:tgtEl>
                                          <p:spTgt spid="27"/>
                                        </p:tgtEl>
                                        <p:attrNameLst>
                                          <p:attrName>ppt_x</p:attrName>
                                          <p:attrName>ppt_y</p:attrName>
                                        </p:attrNameLst>
                                      </p:cBhvr>
                                      <p:rCtr x="0" y="1528"/>
                                    </p:animMotion>
                                  </p:childTnLst>
                                </p:cTn>
                              </p:par>
                              <p:par>
                                <p:cTn id="10" presetID="10"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7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3"/>
                </p:tgtEl>
              </p:cMediaNode>
            </p:video>
          </p:childTnLst>
        </p:cTn>
      </p:par>
    </p:tnLst>
    <p:bldLst>
      <p:bldP spid="68" grpId="0" animBg="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F45AF5-7D84-4304-96FB-5F87598D66DB}"/>
              </a:ext>
            </a:extLst>
          </p:cNvPr>
          <p:cNvSpPr>
            <a:spLocks/>
          </p:cNvSpPr>
          <p:nvPr/>
        </p:nvSpPr>
        <p:spPr>
          <a:xfrm>
            <a:off x="598161" y="631509"/>
            <a:ext cx="3554992" cy="27270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575"/>
                </a:solidFill>
                <a:effectLst/>
                <a:uLnTx/>
                <a:uFillTx/>
                <a:latin typeface="Segoe UI Semibold"/>
                <a:ea typeface="+mn-ea"/>
                <a:cs typeface="+mn-cs"/>
              </a:rPr>
              <a:t>Shift to remote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2.7 billion minutes of calling and meetings in one day on Microsoft Teams</a:t>
            </a:r>
          </a:p>
        </p:txBody>
      </p:sp>
      <p:sp>
        <p:nvSpPr>
          <p:cNvPr id="13" name="Rectangle 12">
            <a:extLst>
              <a:ext uri="{FF2B5EF4-FFF2-40B4-BE49-F238E27FC236}">
                <a16:creationId xmlns:a16="http://schemas.microsoft.com/office/drawing/2014/main" id="{2C16FBF1-8FBA-44B9-A3F8-D6871221CC85}"/>
              </a:ext>
            </a:extLst>
          </p:cNvPr>
          <p:cNvSpPr/>
          <p:nvPr/>
        </p:nvSpPr>
        <p:spPr>
          <a:xfrm>
            <a:off x="4318504" y="631509"/>
            <a:ext cx="3554992" cy="27270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575"/>
                </a:solidFill>
                <a:effectLst/>
                <a:uLnTx/>
                <a:uFillTx/>
                <a:latin typeface="Segoe UI Semibold"/>
                <a:ea typeface="+mn-ea"/>
                <a:cs typeface="+mn-cs"/>
              </a:rPr>
              <a:t>Secure remote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Companies deploying Windows Virtual Desktop for secure remote work has led to 3x usage growth</a:t>
            </a:r>
          </a:p>
        </p:txBody>
      </p:sp>
      <p:sp>
        <p:nvSpPr>
          <p:cNvPr id="21" name="Rectangle 20">
            <a:extLst>
              <a:ext uri="{FF2B5EF4-FFF2-40B4-BE49-F238E27FC236}">
                <a16:creationId xmlns:a16="http://schemas.microsoft.com/office/drawing/2014/main" id="{C81FDDCB-E745-42A1-BD5B-08D9C841EF7A}"/>
              </a:ext>
            </a:extLst>
          </p:cNvPr>
          <p:cNvSpPr/>
          <p:nvPr/>
        </p:nvSpPr>
        <p:spPr>
          <a:xfrm>
            <a:off x="8054396" y="631509"/>
            <a:ext cx="3554992" cy="27270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575"/>
                </a:solidFill>
                <a:effectLst/>
                <a:uLnTx/>
                <a:uFillTx/>
                <a:latin typeface="Segoe UI Semibold"/>
                <a:ea typeface="+mn-ea"/>
                <a:cs typeface="+mn-cs"/>
              </a:rPr>
              <a:t>Evolving security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Office 365 Advanced Threat Protection seeing rising COVID-19 related phishing attacks</a:t>
            </a:r>
          </a:p>
        </p:txBody>
      </p:sp>
      <p:sp>
        <p:nvSpPr>
          <p:cNvPr id="29" name="Rectangle 28">
            <a:extLst>
              <a:ext uri="{FF2B5EF4-FFF2-40B4-BE49-F238E27FC236}">
                <a16:creationId xmlns:a16="http://schemas.microsoft.com/office/drawing/2014/main" id="{9BD2629D-9A4F-4EAA-8F50-7B558C9FFAE8}"/>
              </a:ext>
            </a:extLst>
          </p:cNvPr>
          <p:cNvSpPr/>
          <p:nvPr/>
        </p:nvSpPr>
        <p:spPr>
          <a:xfrm>
            <a:off x="598161" y="3561215"/>
            <a:ext cx="3554992" cy="27270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575"/>
                </a:solidFill>
                <a:effectLst/>
                <a:uLnTx/>
                <a:uFillTx/>
                <a:latin typeface="Segoe UI Semibold"/>
                <a:ea typeface="+mn-ea"/>
                <a:cs typeface="+mn-cs"/>
              </a:rPr>
              <a:t>Events become virtual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Microsoft 365 Live Events now 100k participants to meet surging demand for large scale digital events</a:t>
            </a:r>
          </a:p>
        </p:txBody>
      </p:sp>
      <p:sp>
        <p:nvSpPr>
          <p:cNvPr id="28" name="Rectangle 27">
            <a:extLst>
              <a:ext uri="{FF2B5EF4-FFF2-40B4-BE49-F238E27FC236}">
                <a16:creationId xmlns:a16="http://schemas.microsoft.com/office/drawing/2014/main" id="{07DA48B4-DBB3-4996-9A59-69A29E71061A}"/>
              </a:ext>
            </a:extLst>
          </p:cNvPr>
          <p:cNvSpPr/>
          <p:nvPr/>
        </p:nvSpPr>
        <p:spPr>
          <a:xfrm>
            <a:off x="4318504" y="3561215"/>
            <a:ext cx="3554992" cy="27270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575"/>
                </a:solidFill>
                <a:effectLst/>
                <a:uLnTx/>
                <a:uFillTx/>
                <a:latin typeface="Segoe UI Semibold"/>
                <a:ea typeface="+mn-ea"/>
                <a:cs typeface="+mn-cs"/>
              </a:rPr>
              <a:t>Development is remote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Developer productivity remains consistent with pre COVID-19 code commits using Visual Studio and GitHub</a:t>
            </a:r>
          </a:p>
        </p:txBody>
      </p:sp>
      <p:sp>
        <p:nvSpPr>
          <p:cNvPr id="30" name="Rectangle 29">
            <a:extLst>
              <a:ext uri="{FF2B5EF4-FFF2-40B4-BE49-F238E27FC236}">
                <a16:creationId xmlns:a16="http://schemas.microsoft.com/office/drawing/2014/main" id="{19C5A3B8-5F15-481A-AF82-3B74FD10AE1E}"/>
              </a:ext>
            </a:extLst>
          </p:cNvPr>
          <p:cNvSpPr/>
          <p:nvPr/>
        </p:nvSpPr>
        <p:spPr>
          <a:xfrm>
            <a:off x="8054396" y="3561215"/>
            <a:ext cx="3554992" cy="27270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575"/>
                </a:solidFill>
                <a:effectLst/>
                <a:uLnTx/>
                <a:uFillTx/>
                <a:latin typeface="Segoe UI Semibold"/>
                <a:ea typeface="+mn-ea"/>
                <a:cs typeface="+mn-cs"/>
              </a:rPr>
              <a:t>More than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Need for chat + meetings + collaboration driving Microsoft Teams growth – 44m daily users</a:t>
            </a:r>
          </a:p>
        </p:txBody>
      </p:sp>
    </p:spTree>
    <p:extLst>
      <p:ext uri="{BB962C8B-B14F-4D97-AF65-F5344CB8AC3E}">
        <p14:creationId xmlns:p14="http://schemas.microsoft.com/office/powerpoint/2010/main" val="945686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250"/>
                                  </p:stCondLst>
                                  <p:childTnLst>
                                    <p:animMotion origin="layout" path="M 0 0 L 0 0.03056 " pathEditMode="relative" rAng="0" ptsTypes="AA">
                                      <p:cBhvr>
                                        <p:cTn id="9" dur="500" spd="-100000" fill="hold"/>
                                        <p:tgtEl>
                                          <p:spTgt spid="20"/>
                                        </p:tgtEl>
                                        <p:attrNameLst>
                                          <p:attrName>ppt_x</p:attrName>
                                          <p:attrName>ppt_y</p:attrName>
                                        </p:attrNameLst>
                                      </p:cBhvr>
                                      <p:rCtr x="0" y="1528"/>
                                    </p:animMotion>
                                  </p:childTnLst>
                                </p:cTn>
                              </p:par>
                              <p:par>
                                <p:cTn id="10" presetID="10"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500"/>
                                  </p:stCondLst>
                                  <p:childTnLst>
                                    <p:animMotion origin="layout" path="M 0 0 L 0 0.03056 " pathEditMode="relative" rAng="0" ptsTypes="AA">
                                      <p:cBhvr>
                                        <p:cTn id="14" dur="500" spd="-100000" fill="hold"/>
                                        <p:tgtEl>
                                          <p:spTgt spid="13"/>
                                        </p:tgtEl>
                                        <p:attrNameLst>
                                          <p:attrName>ppt_x</p:attrName>
                                          <p:attrName>ppt_y</p:attrName>
                                        </p:attrNameLst>
                                      </p:cBhvr>
                                      <p:rCtr x="0" y="1528"/>
                                    </p:animMotion>
                                  </p:childTnLst>
                                </p:cTn>
                              </p:par>
                              <p:par>
                                <p:cTn id="15" presetID="10" presetClass="entr" presetSubtype="0" fill="hold" grpId="0" nodeType="withEffect">
                                  <p:stCondLst>
                                    <p:cond delay="7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path" presetSubtype="0" decel="100000" fill="hold" grpId="1" nodeType="withEffect">
                                  <p:stCondLst>
                                    <p:cond delay="750"/>
                                  </p:stCondLst>
                                  <p:childTnLst>
                                    <p:animMotion origin="layout" path="M 0 0 L 0 0.03056 " pathEditMode="relative" rAng="0" ptsTypes="AA">
                                      <p:cBhvr>
                                        <p:cTn id="19" dur="500" spd="-100000" fill="hold"/>
                                        <p:tgtEl>
                                          <p:spTgt spid="21"/>
                                        </p:tgtEl>
                                        <p:attrNameLst>
                                          <p:attrName>ppt_x</p:attrName>
                                          <p:attrName>ppt_y</p:attrName>
                                        </p:attrNameLst>
                                      </p:cBhvr>
                                      <p:rCtr x="0" y="1528"/>
                                    </p:animMotion>
                                  </p:childTnLst>
                                </p:cTn>
                              </p:par>
                              <p:par>
                                <p:cTn id="20" presetID="10" presetClass="entr" presetSubtype="0" fill="hold" grpId="0" nodeType="withEffect">
                                  <p:stCondLst>
                                    <p:cond delay="1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42" presetClass="path" presetSubtype="0" decel="100000" fill="hold" grpId="1" nodeType="withEffect">
                                  <p:stCondLst>
                                    <p:cond delay="1000"/>
                                  </p:stCondLst>
                                  <p:childTnLst>
                                    <p:animMotion origin="layout" path="M 0 0 L 0 0.03056 " pathEditMode="relative" rAng="0" ptsTypes="AA">
                                      <p:cBhvr>
                                        <p:cTn id="24" dur="500" spd="-100000" fill="hold"/>
                                        <p:tgtEl>
                                          <p:spTgt spid="29"/>
                                        </p:tgtEl>
                                        <p:attrNameLst>
                                          <p:attrName>ppt_x</p:attrName>
                                          <p:attrName>ppt_y</p:attrName>
                                        </p:attrNameLst>
                                      </p:cBhvr>
                                      <p:rCtr x="0" y="1528"/>
                                    </p:animMotion>
                                  </p:childTnLst>
                                </p:cTn>
                              </p:par>
                              <p:par>
                                <p:cTn id="25" presetID="10" presetClass="entr" presetSubtype="0" fill="hold" grpId="0" nodeType="withEffect">
                                  <p:stCondLst>
                                    <p:cond delay="12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1250"/>
                                  </p:stCondLst>
                                  <p:childTnLst>
                                    <p:animMotion origin="layout" path="M 0 0 L 0 0.03056 " pathEditMode="relative" rAng="0" ptsTypes="AA">
                                      <p:cBhvr>
                                        <p:cTn id="29" dur="500" spd="-100000" fill="hold"/>
                                        <p:tgtEl>
                                          <p:spTgt spid="28"/>
                                        </p:tgtEl>
                                        <p:attrNameLst>
                                          <p:attrName>ppt_x</p:attrName>
                                          <p:attrName>ppt_y</p:attrName>
                                        </p:attrNameLst>
                                      </p:cBhvr>
                                      <p:rCtr x="0" y="1528"/>
                                    </p:animMotion>
                                  </p:childTnLst>
                                </p:cTn>
                              </p:par>
                              <p:par>
                                <p:cTn id="30" presetID="10" presetClass="entr" presetSubtype="0" fill="hold" grpId="0" nodeType="withEffect">
                                  <p:stCondLst>
                                    <p:cond delay="15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42" presetClass="path" presetSubtype="0" decel="100000" fill="hold" grpId="1" nodeType="withEffect">
                                  <p:stCondLst>
                                    <p:cond delay="1500"/>
                                  </p:stCondLst>
                                  <p:childTnLst>
                                    <p:animMotion origin="layout" path="M 0 0 L 0 0.03056 " pathEditMode="relative" rAng="0" ptsTypes="AA">
                                      <p:cBhvr>
                                        <p:cTn id="34" dur="500" spd="-100000" fill="hold"/>
                                        <p:tgtEl>
                                          <p:spTgt spid="30"/>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animBg="1"/>
      <p:bldP spid="13" grpId="1" animBg="1"/>
      <p:bldP spid="21" grpId="0" animBg="1"/>
      <p:bldP spid="21" grpId="1" animBg="1"/>
      <p:bldP spid="29" grpId="0" animBg="1"/>
      <p:bldP spid="29" grpId="1" animBg="1"/>
      <p:bldP spid="28" grpId="0" animBg="1"/>
      <p:bldP spid="28" grpId="1" animBg="1"/>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33C13E3-8247-4713-9F01-F66BD7FE1B10}"/>
              </a:ext>
            </a:extLst>
          </p:cNvPr>
          <p:cNvSpPr>
            <a:spLocks noGrp="1"/>
          </p:cNvSpPr>
          <p:nvPr>
            <p:ph type="title"/>
          </p:nvPr>
        </p:nvSpPr>
        <p:spPr/>
        <p:txBody>
          <a:bodyPr>
            <a:noAutofit/>
          </a:bodyPr>
          <a:lstStyle/>
          <a:p>
            <a:r>
              <a:rPr lang="en-US" sz="4000"/>
              <a:t>Charting a course…</a:t>
            </a:r>
          </a:p>
        </p:txBody>
      </p:sp>
      <p:sp>
        <p:nvSpPr>
          <p:cNvPr id="10" name="TextBox 9">
            <a:extLst>
              <a:ext uri="{FF2B5EF4-FFF2-40B4-BE49-F238E27FC236}">
                <a16:creationId xmlns:a16="http://schemas.microsoft.com/office/drawing/2014/main" id="{69F53004-2D79-4F7E-9150-F45AECC660C9}"/>
              </a:ext>
            </a:extLst>
          </p:cNvPr>
          <p:cNvSpPr txBox="1"/>
          <p:nvPr/>
        </p:nvSpPr>
        <p:spPr>
          <a:xfrm>
            <a:off x="588962" y="3055887"/>
            <a:ext cx="2824163"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Navigate the now</a:t>
            </a:r>
          </a:p>
        </p:txBody>
      </p:sp>
      <p:sp>
        <p:nvSpPr>
          <p:cNvPr id="12" name="TextBox 11">
            <a:extLst>
              <a:ext uri="{FF2B5EF4-FFF2-40B4-BE49-F238E27FC236}">
                <a16:creationId xmlns:a16="http://schemas.microsoft.com/office/drawing/2014/main" id="{82F9DB1F-C089-44FC-B076-45B31CA8D609}"/>
              </a:ext>
            </a:extLst>
          </p:cNvPr>
          <p:cNvSpPr txBox="1"/>
          <p:nvPr/>
        </p:nvSpPr>
        <p:spPr>
          <a:xfrm>
            <a:off x="588962" y="4095771"/>
            <a:ext cx="3119437" cy="1803571"/>
          </a:xfrm>
          <a:prstGeom prst="rect">
            <a:avLst/>
          </a:prstGeom>
        </p:spPr>
        <p:txBody>
          <a:bodyPr vert="horz" wrap="square" lIns="0" tIns="0" rIns="0" bIns="0" numCol="1" spcCol="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Remote Everything</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Adapt and respond in real time </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Solutions to help people stay productive and maintain business continuity</a:t>
            </a:r>
          </a:p>
        </p:txBody>
      </p:sp>
      <p:sp>
        <p:nvSpPr>
          <p:cNvPr id="6" name="TextBox 5">
            <a:extLst>
              <a:ext uri="{FF2B5EF4-FFF2-40B4-BE49-F238E27FC236}">
                <a16:creationId xmlns:a16="http://schemas.microsoft.com/office/drawing/2014/main" id="{386528C9-C342-432E-87D7-A34CB3709B38}"/>
              </a:ext>
            </a:extLst>
          </p:cNvPr>
          <p:cNvSpPr txBox="1"/>
          <p:nvPr/>
        </p:nvSpPr>
        <p:spPr>
          <a:xfrm>
            <a:off x="4360227" y="3055887"/>
            <a:ext cx="2635659"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Plan what’s next</a:t>
            </a:r>
          </a:p>
        </p:txBody>
      </p:sp>
      <p:sp>
        <p:nvSpPr>
          <p:cNvPr id="15" name="TextBox 14">
            <a:extLst>
              <a:ext uri="{FF2B5EF4-FFF2-40B4-BE49-F238E27FC236}">
                <a16:creationId xmlns:a16="http://schemas.microsoft.com/office/drawing/2014/main" id="{D579E2E2-6F9B-488E-9D61-698933A90223}"/>
              </a:ext>
            </a:extLst>
          </p:cNvPr>
          <p:cNvSpPr txBox="1"/>
          <p:nvPr/>
        </p:nvSpPr>
        <p:spPr>
          <a:xfrm>
            <a:off x="4360227" y="4095771"/>
            <a:ext cx="2635659" cy="1554272"/>
          </a:xfrm>
          <a:prstGeom prst="rect">
            <a:avLst/>
          </a:prstGeom>
        </p:spPr>
        <p:txBody>
          <a:bodyPr vert="horz" wrap="square" lIns="0" tIns="0" rIns="0" bIns="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Adapt business models and product offerings</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on value, reduce cost</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Restart customer demand</a:t>
            </a:r>
          </a:p>
        </p:txBody>
      </p:sp>
      <p:sp>
        <p:nvSpPr>
          <p:cNvPr id="11" name="TextBox 10">
            <a:extLst>
              <a:ext uri="{FF2B5EF4-FFF2-40B4-BE49-F238E27FC236}">
                <a16:creationId xmlns:a16="http://schemas.microsoft.com/office/drawing/2014/main" id="{3EB375C8-4B5C-4D97-8B7E-FA128AD42B32}"/>
              </a:ext>
            </a:extLst>
          </p:cNvPr>
          <p:cNvSpPr txBox="1"/>
          <p:nvPr/>
        </p:nvSpPr>
        <p:spPr>
          <a:xfrm>
            <a:off x="8131493" y="3055887"/>
            <a:ext cx="2635659"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Shape the future</a:t>
            </a:r>
          </a:p>
        </p:txBody>
      </p:sp>
      <p:sp>
        <p:nvSpPr>
          <p:cNvPr id="18" name="TextBox 17">
            <a:extLst>
              <a:ext uri="{FF2B5EF4-FFF2-40B4-BE49-F238E27FC236}">
                <a16:creationId xmlns:a16="http://schemas.microsoft.com/office/drawing/2014/main" id="{D8987361-87F6-436E-BD41-CDC267CE6083}"/>
              </a:ext>
            </a:extLst>
          </p:cNvPr>
          <p:cNvSpPr txBox="1"/>
          <p:nvPr/>
        </p:nvSpPr>
        <p:spPr>
          <a:xfrm>
            <a:off x="8131493" y="4095771"/>
            <a:ext cx="3471545" cy="901785"/>
          </a:xfrm>
          <a:prstGeom prst="rect">
            <a:avLst/>
          </a:prstGeom>
        </p:spPr>
        <p:txBody>
          <a:bodyPr vert="horz" wrap="square" lIns="0" tIns="0" rIns="0" bIns="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Realize new opportunities, scenarios</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on growth</a:t>
            </a:r>
          </a:p>
        </p:txBody>
      </p:sp>
      <p:cxnSp>
        <p:nvCxnSpPr>
          <p:cNvPr id="25" name="Straight Connector 24">
            <a:extLst>
              <a:ext uri="{FF2B5EF4-FFF2-40B4-BE49-F238E27FC236}">
                <a16:creationId xmlns:a16="http://schemas.microsoft.com/office/drawing/2014/main" id="{77CFE7B9-53D9-4D18-8245-DDFFE16D8D37}"/>
              </a:ext>
              <a:ext uri="{C183D7F6-B498-43B3-948B-1728B52AA6E4}">
                <adec:decorative xmlns:adec="http://schemas.microsoft.com/office/drawing/2017/decorative" val="1"/>
              </a:ext>
            </a:extLst>
          </p:cNvPr>
          <p:cNvCxnSpPr>
            <a:cxnSpLocks/>
          </p:cNvCxnSpPr>
          <p:nvPr/>
        </p:nvCxnSpPr>
        <p:spPr>
          <a:xfrm>
            <a:off x="8131492" y="3852628"/>
            <a:ext cx="3291840"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 name="Straight Connector 23">
            <a:extLst>
              <a:ext uri="{FF2B5EF4-FFF2-40B4-BE49-F238E27FC236}">
                <a16:creationId xmlns:a16="http://schemas.microsoft.com/office/drawing/2014/main" id="{019E0373-A511-4776-9F2A-F280B82DFF07}"/>
              </a:ext>
              <a:ext uri="{C183D7F6-B498-43B3-948B-1728B52AA6E4}">
                <adec:decorative xmlns:adec="http://schemas.microsoft.com/office/drawing/2017/decorative" val="1"/>
              </a:ext>
            </a:extLst>
          </p:cNvPr>
          <p:cNvCxnSpPr>
            <a:cxnSpLocks/>
          </p:cNvCxnSpPr>
          <p:nvPr/>
        </p:nvCxnSpPr>
        <p:spPr>
          <a:xfrm>
            <a:off x="4360226" y="3852628"/>
            <a:ext cx="3291840"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7" name="Group 4">
            <a:extLst>
              <a:ext uri="{FF2B5EF4-FFF2-40B4-BE49-F238E27FC236}">
                <a16:creationId xmlns:a16="http://schemas.microsoft.com/office/drawing/2014/main" id="{6A562384-CC37-4218-B66A-F01D7A184245}"/>
              </a:ext>
              <a:ext uri="{C183D7F6-B498-43B3-948B-1728B52AA6E4}">
                <adec:decorative xmlns:adec="http://schemas.microsoft.com/office/drawing/2017/decorative" val="1"/>
              </a:ext>
            </a:extLst>
          </p:cNvPr>
          <p:cNvGrpSpPr>
            <a:grpSpLocks noChangeAspect="1"/>
          </p:cNvGrpSpPr>
          <p:nvPr/>
        </p:nvGrpSpPr>
        <p:grpSpPr bwMode="auto">
          <a:xfrm>
            <a:off x="4360227" y="2128840"/>
            <a:ext cx="482600" cy="434975"/>
            <a:chOff x="3000" y="1341"/>
            <a:chExt cx="304" cy="274"/>
          </a:xfrm>
        </p:grpSpPr>
        <p:sp>
          <p:nvSpPr>
            <p:cNvPr id="14" name="Freeform 5">
              <a:extLst>
                <a:ext uri="{FF2B5EF4-FFF2-40B4-BE49-F238E27FC236}">
                  <a16:creationId xmlns:a16="http://schemas.microsoft.com/office/drawing/2014/main" id="{3602FDF5-C4FC-4DEB-AACB-92917DF00565}"/>
                </a:ext>
              </a:extLst>
            </p:cNvPr>
            <p:cNvSpPr>
              <a:spLocks/>
            </p:cNvSpPr>
            <p:nvPr/>
          </p:nvSpPr>
          <p:spPr bwMode="auto">
            <a:xfrm>
              <a:off x="3226" y="1362"/>
              <a:ext cx="42" cy="41"/>
            </a:xfrm>
            <a:custGeom>
              <a:avLst/>
              <a:gdLst>
                <a:gd name="T0" fmla="*/ 0 w 55"/>
                <a:gd name="T1" fmla="*/ 55 h 55"/>
                <a:gd name="T2" fmla="*/ 0 w 55"/>
                <a:gd name="T3" fmla="*/ 55 h 55"/>
                <a:gd name="T4" fmla="*/ 55 w 55"/>
                <a:gd name="T5" fmla="*/ 55 h 55"/>
                <a:gd name="T6" fmla="*/ 55 w 55"/>
                <a:gd name="T7" fmla="*/ 0 h 55"/>
                <a:gd name="T8" fmla="*/ 0 w 55"/>
                <a:gd name="T9" fmla="*/ 0 h 55"/>
                <a:gd name="T10" fmla="*/ 0 w 55"/>
                <a:gd name="T11" fmla="*/ 55 h 55"/>
              </a:gdLst>
              <a:ahLst/>
              <a:cxnLst>
                <a:cxn ang="0">
                  <a:pos x="T0" y="T1"/>
                </a:cxn>
                <a:cxn ang="0">
                  <a:pos x="T2" y="T3"/>
                </a:cxn>
                <a:cxn ang="0">
                  <a:pos x="T4" y="T5"/>
                </a:cxn>
                <a:cxn ang="0">
                  <a:pos x="T6" y="T7"/>
                </a:cxn>
                <a:cxn ang="0">
                  <a:pos x="T8" y="T9"/>
                </a:cxn>
                <a:cxn ang="0">
                  <a:pos x="T10" y="T11"/>
                </a:cxn>
              </a:cxnLst>
              <a:rect l="0" t="0" r="r" b="b"/>
              <a:pathLst>
                <a:path w="55" h="55">
                  <a:moveTo>
                    <a:pt x="0" y="55"/>
                  </a:moveTo>
                  <a:lnTo>
                    <a:pt x="0" y="55"/>
                  </a:lnTo>
                  <a:lnTo>
                    <a:pt x="55" y="55"/>
                  </a:lnTo>
                  <a:lnTo>
                    <a:pt x="55"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6">
              <a:extLst>
                <a:ext uri="{FF2B5EF4-FFF2-40B4-BE49-F238E27FC236}">
                  <a16:creationId xmlns:a16="http://schemas.microsoft.com/office/drawing/2014/main" id="{E29E23C4-D4F0-4914-B896-BDE06782C9C4}"/>
                </a:ext>
              </a:extLst>
            </p:cNvPr>
            <p:cNvSpPr>
              <a:spLocks noEditPoints="1"/>
            </p:cNvSpPr>
            <p:nvPr/>
          </p:nvSpPr>
          <p:spPr bwMode="auto">
            <a:xfrm>
              <a:off x="3000" y="1341"/>
              <a:ext cx="304" cy="249"/>
            </a:xfrm>
            <a:custGeom>
              <a:avLst/>
              <a:gdLst>
                <a:gd name="T0" fmla="*/ 110 w 402"/>
                <a:gd name="T1" fmla="*/ 192 h 330"/>
                <a:gd name="T2" fmla="*/ 110 w 402"/>
                <a:gd name="T3" fmla="*/ 192 h 330"/>
                <a:gd name="T4" fmla="*/ 110 w 402"/>
                <a:gd name="T5" fmla="*/ 137 h 330"/>
                <a:gd name="T6" fmla="*/ 27 w 402"/>
                <a:gd name="T7" fmla="*/ 137 h 330"/>
                <a:gd name="T8" fmla="*/ 27 w 402"/>
                <a:gd name="T9" fmla="*/ 55 h 330"/>
                <a:gd name="T10" fmla="*/ 124 w 402"/>
                <a:gd name="T11" fmla="*/ 55 h 330"/>
                <a:gd name="T12" fmla="*/ 144 w 402"/>
                <a:gd name="T13" fmla="*/ 60 h 330"/>
                <a:gd name="T14" fmla="*/ 159 w 402"/>
                <a:gd name="T15" fmla="*/ 75 h 330"/>
                <a:gd name="T16" fmla="*/ 163 w 402"/>
                <a:gd name="T17" fmla="*/ 82 h 330"/>
                <a:gd name="T18" fmla="*/ 166 w 402"/>
                <a:gd name="T19" fmla="*/ 92 h 330"/>
                <a:gd name="T20" fmla="*/ 170 w 402"/>
                <a:gd name="T21" fmla="*/ 103 h 330"/>
                <a:gd name="T22" fmla="*/ 172 w 402"/>
                <a:gd name="T23" fmla="*/ 110 h 330"/>
                <a:gd name="T24" fmla="*/ 187 w 402"/>
                <a:gd name="T25" fmla="*/ 151 h 330"/>
                <a:gd name="T26" fmla="*/ 201 w 402"/>
                <a:gd name="T27" fmla="*/ 192 h 330"/>
                <a:gd name="T28" fmla="*/ 110 w 402"/>
                <a:gd name="T29" fmla="*/ 192 h 330"/>
                <a:gd name="T30" fmla="*/ 275 w 402"/>
                <a:gd name="T31" fmla="*/ 0 h 330"/>
                <a:gd name="T32" fmla="*/ 275 w 402"/>
                <a:gd name="T33" fmla="*/ 0 h 330"/>
                <a:gd name="T34" fmla="*/ 247 w 402"/>
                <a:gd name="T35" fmla="*/ 0 h 330"/>
                <a:gd name="T36" fmla="*/ 247 w 402"/>
                <a:gd name="T37" fmla="*/ 192 h 330"/>
                <a:gd name="T38" fmla="*/ 230 w 402"/>
                <a:gd name="T39" fmla="*/ 192 h 330"/>
                <a:gd name="T40" fmla="*/ 220 w 402"/>
                <a:gd name="T41" fmla="*/ 164 h 330"/>
                <a:gd name="T42" fmla="*/ 210 w 402"/>
                <a:gd name="T43" fmla="*/ 136 h 330"/>
                <a:gd name="T44" fmla="*/ 202 w 402"/>
                <a:gd name="T45" fmla="*/ 111 h 330"/>
                <a:gd name="T46" fmla="*/ 193 w 402"/>
                <a:gd name="T47" fmla="*/ 86 h 330"/>
                <a:gd name="T48" fmla="*/ 188 w 402"/>
                <a:gd name="T49" fmla="*/ 73 h 330"/>
                <a:gd name="T50" fmla="*/ 183 w 402"/>
                <a:gd name="T51" fmla="*/ 62 h 330"/>
                <a:gd name="T52" fmla="*/ 158 w 402"/>
                <a:gd name="T53" fmla="*/ 36 h 330"/>
                <a:gd name="T54" fmla="*/ 124 w 402"/>
                <a:gd name="T55" fmla="*/ 27 h 330"/>
                <a:gd name="T56" fmla="*/ 27 w 402"/>
                <a:gd name="T57" fmla="*/ 27 h 330"/>
                <a:gd name="T58" fmla="*/ 17 w 402"/>
                <a:gd name="T59" fmla="*/ 29 h 330"/>
                <a:gd name="T60" fmla="*/ 8 w 402"/>
                <a:gd name="T61" fmla="*/ 35 h 330"/>
                <a:gd name="T62" fmla="*/ 2 w 402"/>
                <a:gd name="T63" fmla="*/ 44 h 330"/>
                <a:gd name="T64" fmla="*/ 0 w 402"/>
                <a:gd name="T65" fmla="*/ 55 h 330"/>
                <a:gd name="T66" fmla="*/ 0 w 402"/>
                <a:gd name="T67" fmla="*/ 302 h 330"/>
                <a:gd name="T68" fmla="*/ 2 w 402"/>
                <a:gd name="T69" fmla="*/ 314 h 330"/>
                <a:gd name="T70" fmla="*/ 9 w 402"/>
                <a:gd name="T71" fmla="*/ 323 h 330"/>
                <a:gd name="T72" fmla="*/ 14 w 402"/>
                <a:gd name="T73" fmla="*/ 326 h 330"/>
                <a:gd name="T74" fmla="*/ 13 w 402"/>
                <a:gd name="T75" fmla="*/ 316 h 330"/>
                <a:gd name="T76" fmla="*/ 73 w 402"/>
                <a:gd name="T77" fmla="*/ 256 h 330"/>
                <a:gd name="T78" fmla="*/ 133 w 402"/>
                <a:gd name="T79" fmla="*/ 316 h 330"/>
                <a:gd name="T80" fmla="*/ 131 w 402"/>
                <a:gd name="T81" fmla="*/ 330 h 330"/>
                <a:gd name="T82" fmla="*/ 148 w 402"/>
                <a:gd name="T83" fmla="*/ 330 h 330"/>
                <a:gd name="T84" fmla="*/ 146 w 402"/>
                <a:gd name="T85" fmla="*/ 316 h 330"/>
                <a:gd name="T86" fmla="*/ 206 w 402"/>
                <a:gd name="T87" fmla="*/ 256 h 330"/>
                <a:gd name="T88" fmla="*/ 266 w 402"/>
                <a:gd name="T89" fmla="*/ 316 h 330"/>
                <a:gd name="T90" fmla="*/ 265 w 402"/>
                <a:gd name="T91" fmla="*/ 323 h 330"/>
                <a:gd name="T92" fmla="*/ 266 w 402"/>
                <a:gd name="T93" fmla="*/ 323 h 330"/>
                <a:gd name="T94" fmla="*/ 273 w 402"/>
                <a:gd name="T95" fmla="*/ 314 h 330"/>
                <a:gd name="T96" fmla="*/ 275 w 402"/>
                <a:gd name="T97" fmla="*/ 302 h 330"/>
                <a:gd name="T98" fmla="*/ 385 w 402"/>
                <a:gd name="T99" fmla="*/ 302 h 330"/>
                <a:gd name="T100" fmla="*/ 402 w 402"/>
                <a:gd name="T101" fmla="*/ 302 h 330"/>
                <a:gd name="T102" fmla="*/ 402 w 402"/>
                <a:gd name="T103" fmla="*/ 275 h 330"/>
                <a:gd name="T104" fmla="*/ 275 w 402"/>
                <a:gd name="T105" fmla="*/ 275 h 330"/>
                <a:gd name="T106" fmla="*/ 275 w 402"/>
                <a:gd name="T10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2" h="330">
                  <a:moveTo>
                    <a:pt x="110" y="192"/>
                  </a:moveTo>
                  <a:lnTo>
                    <a:pt x="110" y="192"/>
                  </a:lnTo>
                  <a:lnTo>
                    <a:pt x="110" y="137"/>
                  </a:lnTo>
                  <a:lnTo>
                    <a:pt x="27" y="137"/>
                  </a:lnTo>
                  <a:lnTo>
                    <a:pt x="27" y="55"/>
                  </a:lnTo>
                  <a:lnTo>
                    <a:pt x="124" y="55"/>
                  </a:lnTo>
                  <a:cubicBezTo>
                    <a:pt x="131" y="55"/>
                    <a:pt x="138" y="57"/>
                    <a:pt x="144" y="60"/>
                  </a:cubicBezTo>
                  <a:cubicBezTo>
                    <a:pt x="150" y="64"/>
                    <a:pt x="155" y="69"/>
                    <a:pt x="159" y="75"/>
                  </a:cubicBezTo>
                  <a:cubicBezTo>
                    <a:pt x="160" y="77"/>
                    <a:pt x="161" y="79"/>
                    <a:pt x="163" y="82"/>
                  </a:cubicBezTo>
                  <a:cubicBezTo>
                    <a:pt x="164" y="85"/>
                    <a:pt x="165" y="89"/>
                    <a:pt x="166" y="92"/>
                  </a:cubicBezTo>
                  <a:cubicBezTo>
                    <a:pt x="168" y="96"/>
                    <a:pt x="169" y="99"/>
                    <a:pt x="170" y="103"/>
                  </a:cubicBezTo>
                  <a:cubicBezTo>
                    <a:pt x="171" y="106"/>
                    <a:pt x="172" y="108"/>
                    <a:pt x="172" y="110"/>
                  </a:cubicBezTo>
                  <a:cubicBezTo>
                    <a:pt x="177" y="124"/>
                    <a:pt x="182" y="138"/>
                    <a:pt x="187" y="151"/>
                  </a:cubicBezTo>
                  <a:cubicBezTo>
                    <a:pt x="191" y="165"/>
                    <a:pt x="196" y="178"/>
                    <a:pt x="201" y="192"/>
                  </a:cubicBezTo>
                  <a:lnTo>
                    <a:pt x="110" y="192"/>
                  </a:lnTo>
                  <a:close/>
                  <a:moveTo>
                    <a:pt x="275" y="0"/>
                  </a:moveTo>
                  <a:lnTo>
                    <a:pt x="275" y="0"/>
                  </a:lnTo>
                  <a:lnTo>
                    <a:pt x="247" y="0"/>
                  </a:lnTo>
                  <a:lnTo>
                    <a:pt x="247" y="192"/>
                  </a:lnTo>
                  <a:lnTo>
                    <a:pt x="230" y="192"/>
                  </a:lnTo>
                  <a:cubicBezTo>
                    <a:pt x="227" y="183"/>
                    <a:pt x="223" y="173"/>
                    <a:pt x="220" y="164"/>
                  </a:cubicBezTo>
                  <a:cubicBezTo>
                    <a:pt x="217" y="155"/>
                    <a:pt x="214" y="145"/>
                    <a:pt x="210" y="136"/>
                  </a:cubicBezTo>
                  <a:cubicBezTo>
                    <a:pt x="208" y="127"/>
                    <a:pt x="205" y="119"/>
                    <a:pt x="202" y="111"/>
                  </a:cubicBezTo>
                  <a:cubicBezTo>
                    <a:pt x="199" y="102"/>
                    <a:pt x="196" y="94"/>
                    <a:pt x="193" y="86"/>
                  </a:cubicBezTo>
                  <a:cubicBezTo>
                    <a:pt x="191" y="82"/>
                    <a:pt x="190" y="78"/>
                    <a:pt x="188" y="73"/>
                  </a:cubicBezTo>
                  <a:cubicBezTo>
                    <a:pt x="187" y="69"/>
                    <a:pt x="185" y="65"/>
                    <a:pt x="183" y="62"/>
                  </a:cubicBezTo>
                  <a:cubicBezTo>
                    <a:pt x="177" y="51"/>
                    <a:pt x="168" y="43"/>
                    <a:pt x="158" y="36"/>
                  </a:cubicBezTo>
                  <a:cubicBezTo>
                    <a:pt x="148" y="30"/>
                    <a:pt x="136" y="27"/>
                    <a:pt x="124" y="27"/>
                  </a:cubicBezTo>
                  <a:lnTo>
                    <a:pt x="27" y="27"/>
                  </a:lnTo>
                  <a:cubicBezTo>
                    <a:pt x="24" y="27"/>
                    <a:pt x="20" y="28"/>
                    <a:pt x="17" y="29"/>
                  </a:cubicBezTo>
                  <a:cubicBezTo>
                    <a:pt x="13" y="31"/>
                    <a:pt x="11" y="33"/>
                    <a:pt x="8" y="35"/>
                  </a:cubicBezTo>
                  <a:cubicBezTo>
                    <a:pt x="6" y="38"/>
                    <a:pt x="4" y="41"/>
                    <a:pt x="2" y="44"/>
                  </a:cubicBezTo>
                  <a:cubicBezTo>
                    <a:pt x="1" y="47"/>
                    <a:pt x="0" y="51"/>
                    <a:pt x="0" y="55"/>
                  </a:cubicBezTo>
                  <a:lnTo>
                    <a:pt x="0" y="302"/>
                  </a:lnTo>
                  <a:cubicBezTo>
                    <a:pt x="0" y="307"/>
                    <a:pt x="1" y="310"/>
                    <a:pt x="2" y="314"/>
                  </a:cubicBezTo>
                  <a:cubicBezTo>
                    <a:pt x="4" y="317"/>
                    <a:pt x="6" y="320"/>
                    <a:pt x="9" y="323"/>
                  </a:cubicBezTo>
                  <a:cubicBezTo>
                    <a:pt x="10" y="324"/>
                    <a:pt x="12" y="325"/>
                    <a:pt x="14" y="326"/>
                  </a:cubicBezTo>
                  <a:cubicBezTo>
                    <a:pt x="13" y="323"/>
                    <a:pt x="13" y="319"/>
                    <a:pt x="13" y="316"/>
                  </a:cubicBezTo>
                  <a:cubicBezTo>
                    <a:pt x="13" y="283"/>
                    <a:pt x="40" y="256"/>
                    <a:pt x="73" y="256"/>
                  </a:cubicBezTo>
                  <a:cubicBezTo>
                    <a:pt x="106" y="256"/>
                    <a:pt x="133" y="283"/>
                    <a:pt x="133" y="316"/>
                  </a:cubicBezTo>
                  <a:cubicBezTo>
                    <a:pt x="133" y="321"/>
                    <a:pt x="132" y="325"/>
                    <a:pt x="131" y="330"/>
                  </a:cubicBezTo>
                  <a:lnTo>
                    <a:pt x="148" y="330"/>
                  </a:lnTo>
                  <a:cubicBezTo>
                    <a:pt x="147" y="325"/>
                    <a:pt x="146" y="321"/>
                    <a:pt x="146" y="316"/>
                  </a:cubicBezTo>
                  <a:cubicBezTo>
                    <a:pt x="146" y="283"/>
                    <a:pt x="173" y="256"/>
                    <a:pt x="206" y="256"/>
                  </a:cubicBezTo>
                  <a:cubicBezTo>
                    <a:pt x="239" y="256"/>
                    <a:pt x="266" y="283"/>
                    <a:pt x="266" y="316"/>
                  </a:cubicBezTo>
                  <a:cubicBezTo>
                    <a:pt x="266" y="318"/>
                    <a:pt x="266" y="321"/>
                    <a:pt x="265" y="323"/>
                  </a:cubicBezTo>
                  <a:cubicBezTo>
                    <a:pt x="266" y="323"/>
                    <a:pt x="266" y="323"/>
                    <a:pt x="266" y="323"/>
                  </a:cubicBezTo>
                  <a:cubicBezTo>
                    <a:pt x="269" y="320"/>
                    <a:pt x="271" y="317"/>
                    <a:pt x="273" y="314"/>
                  </a:cubicBezTo>
                  <a:cubicBezTo>
                    <a:pt x="274" y="310"/>
                    <a:pt x="275" y="307"/>
                    <a:pt x="275" y="302"/>
                  </a:cubicBezTo>
                  <a:lnTo>
                    <a:pt x="385" y="302"/>
                  </a:lnTo>
                  <a:lnTo>
                    <a:pt x="402" y="302"/>
                  </a:lnTo>
                  <a:lnTo>
                    <a:pt x="402" y="275"/>
                  </a:lnTo>
                  <a:lnTo>
                    <a:pt x="275" y="275"/>
                  </a:lnTo>
                  <a:lnTo>
                    <a:pt x="275"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7">
              <a:extLst>
                <a:ext uri="{FF2B5EF4-FFF2-40B4-BE49-F238E27FC236}">
                  <a16:creationId xmlns:a16="http://schemas.microsoft.com/office/drawing/2014/main" id="{93183E72-3E38-4EDE-AE80-637D91F6C7DB}"/>
                </a:ext>
              </a:extLst>
            </p:cNvPr>
            <p:cNvSpPr>
              <a:spLocks/>
            </p:cNvSpPr>
            <p:nvPr/>
          </p:nvSpPr>
          <p:spPr bwMode="auto">
            <a:xfrm>
              <a:off x="3226" y="1424"/>
              <a:ext cx="42" cy="42"/>
            </a:xfrm>
            <a:custGeom>
              <a:avLst/>
              <a:gdLst>
                <a:gd name="T0" fmla="*/ 0 w 55"/>
                <a:gd name="T1" fmla="*/ 55 h 55"/>
                <a:gd name="T2" fmla="*/ 0 w 55"/>
                <a:gd name="T3" fmla="*/ 55 h 55"/>
                <a:gd name="T4" fmla="*/ 55 w 55"/>
                <a:gd name="T5" fmla="*/ 55 h 55"/>
                <a:gd name="T6" fmla="*/ 55 w 55"/>
                <a:gd name="T7" fmla="*/ 0 h 55"/>
                <a:gd name="T8" fmla="*/ 0 w 55"/>
                <a:gd name="T9" fmla="*/ 0 h 55"/>
                <a:gd name="T10" fmla="*/ 0 w 55"/>
                <a:gd name="T11" fmla="*/ 55 h 55"/>
              </a:gdLst>
              <a:ahLst/>
              <a:cxnLst>
                <a:cxn ang="0">
                  <a:pos x="T0" y="T1"/>
                </a:cxn>
                <a:cxn ang="0">
                  <a:pos x="T2" y="T3"/>
                </a:cxn>
                <a:cxn ang="0">
                  <a:pos x="T4" y="T5"/>
                </a:cxn>
                <a:cxn ang="0">
                  <a:pos x="T6" y="T7"/>
                </a:cxn>
                <a:cxn ang="0">
                  <a:pos x="T8" y="T9"/>
                </a:cxn>
                <a:cxn ang="0">
                  <a:pos x="T10" y="T11"/>
                </a:cxn>
              </a:cxnLst>
              <a:rect l="0" t="0" r="r" b="b"/>
              <a:pathLst>
                <a:path w="55" h="55">
                  <a:moveTo>
                    <a:pt x="0" y="55"/>
                  </a:moveTo>
                  <a:lnTo>
                    <a:pt x="0" y="55"/>
                  </a:lnTo>
                  <a:lnTo>
                    <a:pt x="55" y="55"/>
                  </a:lnTo>
                  <a:lnTo>
                    <a:pt x="55"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8">
              <a:extLst>
                <a:ext uri="{FF2B5EF4-FFF2-40B4-BE49-F238E27FC236}">
                  <a16:creationId xmlns:a16="http://schemas.microsoft.com/office/drawing/2014/main" id="{02A14054-7A6B-4F22-8877-B55E9DE89434}"/>
                </a:ext>
              </a:extLst>
            </p:cNvPr>
            <p:cNvSpPr>
              <a:spLocks/>
            </p:cNvSpPr>
            <p:nvPr/>
          </p:nvSpPr>
          <p:spPr bwMode="auto">
            <a:xfrm>
              <a:off x="3226" y="1486"/>
              <a:ext cx="75" cy="42"/>
            </a:xfrm>
            <a:custGeom>
              <a:avLst/>
              <a:gdLst>
                <a:gd name="T0" fmla="*/ 0 w 99"/>
                <a:gd name="T1" fmla="*/ 55 h 55"/>
                <a:gd name="T2" fmla="*/ 0 w 99"/>
                <a:gd name="T3" fmla="*/ 55 h 55"/>
                <a:gd name="T4" fmla="*/ 55 w 99"/>
                <a:gd name="T5" fmla="*/ 55 h 55"/>
                <a:gd name="T6" fmla="*/ 99 w 99"/>
                <a:gd name="T7" fmla="*/ 55 h 55"/>
                <a:gd name="T8" fmla="*/ 99 w 99"/>
                <a:gd name="T9" fmla="*/ 0 h 55"/>
                <a:gd name="T10" fmla="*/ 0 w 99"/>
                <a:gd name="T11" fmla="*/ 0 h 55"/>
                <a:gd name="T12" fmla="*/ 0 w 9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99" h="55">
                  <a:moveTo>
                    <a:pt x="0" y="55"/>
                  </a:moveTo>
                  <a:lnTo>
                    <a:pt x="0" y="55"/>
                  </a:lnTo>
                  <a:lnTo>
                    <a:pt x="55" y="55"/>
                  </a:lnTo>
                  <a:lnTo>
                    <a:pt x="99" y="55"/>
                  </a:lnTo>
                  <a:lnTo>
                    <a:pt x="99"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9">
              <a:extLst>
                <a:ext uri="{FF2B5EF4-FFF2-40B4-BE49-F238E27FC236}">
                  <a16:creationId xmlns:a16="http://schemas.microsoft.com/office/drawing/2014/main" id="{DE753D82-D063-4C9E-A7AB-B45254EA12AD}"/>
                </a:ext>
              </a:extLst>
            </p:cNvPr>
            <p:cNvSpPr>
              <a:spLocks noEditPoints="1"/>
            </p:cNvSpPr>
            <p:nvPr/>
          </p:nvSpPr>
          <p:spPr bwMode="auto">
            <a:xfrm>
              <a:off x="3020" y="1544"/>
              <a:ext cx="70" cy="71"/>
            </a:xfrm>
            <a:custGeom>
              <a:avLst/>
              <a:gdLst>
                <a:gd name="T0" fmla="*/ 47 w 93"/>
                <a:gd name="T1" fmla="*/ 67 h 94"/>
                <a:gd name="T2" fmla="*/ 47 w 93"/>
                <a:gd name="T3" fmla="*/ 67 h 94"/>
                <a:gd name="T4" fmla="*/ 27 w 93"/>
                <a:gd name="T5" fmla="*/ 47 h 94"/>
                <a:gd name="T6" fmla="*/ 47 w 93"/>
                <a:gd name="T7" fmla="*/ 27 h 94"/>
                <a:gd name="T8" fmla="*/ 67 w 93"/>
                <a:gd name="T9" fmla="*/ 47 h 94"/>
                <a:gd name="T10" fmla="*/ 47 w 93"/>
                <a:gd name="T11" fmla="*/ 67 h 94"/>
                <a:gd name="T12" fmla="*/ 47 w 93"/>
                <a:gd name="T13" fmla="*/ 0 h 94"/>
                <a:gd name="T14" fmla="*/ 47 w 93"/>
                <a:gd name="T15" fmla="*/ 0 h 94"/>
                <a:gd name="T16" fmla="*/ 0 w 93"/>
                <a:gd name="T17" fmla="*/ 47 h 94"/>
                <a:gd name="T18" fmla="*/ 2 w 93"/>
                <a:gd name="T19" fmla="*/ 61 h 94"/>
                <a:gd name="T20" fmla="*/ 47 w 93"/>
                <a:gd name="T21" fmla="*/ 94 h 94"/>
                <a:gd name="T22" fmla="*/ 91 w 93"/>
                <a:gd name="T23" fmla="*/ 61 h 94"/>
                <a:gd name="T24" fmla="*/ 93 w 93"/>
                <a:gd name="T25" fmla="*/ 47 h 94"/>
                <a:gd name="T26" fmla="*/ 47 w 93"/>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94">
                  <a:moveTo>
                    <a:pt x="47" y="67"/>
                  </a:moveTo>
                  <a:lnTo>
                    <a:pt x="47" y="67"/>
                  </a:lnTo>
                  <a:cubicBezTo>
                    <a:pt x="36" y="67"/>
                    <a:pt x="27" y="58"/>
                    <a:pt x="27" y="47"/>
                  </a:cubicBezTo>
                  <a:cubicBezTo>
                    <a:pt x="27" y="36"/>
                    <a:pt x="36" y="27"/>
                    <a:pt x="47" y="27"/>
                  </a:cubicBezTo>
                  <a:cubicBezTo>
                    <a:pt x="58" y="27"/>
                    <a:pt x="67" y="36"/>
                    <a:pt x="67" y="47"/>
                  </a:cubicBezTo>
                  <a:cubicBezTo>
                    <a:pt x="67" y="58"/>
                    <a:pt x="58" y="67"/>
                    <a:pt x="47" y="67"/>
                  </a:cubicBezTo>
                  <a:close/>
                  <a:moveTo>
                    <a:pt x="47" y="0"/>
                  </a:moveTo>
                  <a:lnTo>
                    <a:pt x="47" y="0"/>
                  </a:lnTo>
                  <a:cubicBezTo>
                    <a:pt x="21" y="0"/>
                    <a:pt x="0" y="21"/>
                    <a:pt x="0" y="47"/>
                  </a:cubicBezTo>
                  <a:cubicBezTo>
                    <a:pt x="0" y="52"/>
                    <a:pt x="1" y="56"/>
                    <a:pt x="2" y="61"/>
                  </a:cubicBezTo>
                  <a:cubicBezTo>
                    <a:pt x="8" y="80"/>
                    <a:pt x="26" y="94"/>
                    <a:pt x="47" y="94"/>
                  </a:cubicBezTo>
                  <a:cubicBezTo>
                    <a:pt x="68" y="94"/>
                    <a:pt x="85" y="80"/>
                    <a:pt x="91" y="61"/>
                  </a:cubicBezTo>
                  <a:cubicBezTo>
                    <a:pt x="93" y="56"/>
                    <a:pt x="93" y="52"/>
                    <a:pt x="93" y="47"/>
                  </a:cubicBezTo>
                  <a:cubicBezTo>
                    <a:pt x="93" y="21"/>
                    <a:pt x="73" y="0"/>
                    <a:pt x="47"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10">
              <a:extLst>
                <a:ext uri="{FF2B5EF4-FFF2-40B4-BE49-F238E27FC236}">
                  <a16:creationId xmlns:a16="http://schemas.microsoft.com/office/drawing/2014/main" id="{F3AAB9B8-E4FB-4D74-AEC5-164D3CA8C79E}"/>
                </a:ext>
              </a:extLst>
            </p:cNvPr>
            <p:cNvSpPr>
              <a:spLocks noEditPoints="1"/>
            </p:cNvSpPr>
            <p:nvPr/>
          </p:nvSpPr>
          <p:spPr bwMode="auto">
            <a:xfrm>
              <a:off x="3120" y="1544"/>
              <a:ext cx="72" cy="71"/>
            </a:xfrm>
            <a:custGeom>
              <a:avLst/>
              <a:gdLst>
                <a:gd name="T0" fmla="*/ 47 w 94"/>
                <a:gd name="T1" fmla="*/ 67 h 94"/>
                <a:gd name="T2" fmla="*/ 47 w 94"/>
                <a:gd name="T3" fmla="*/ 67 h 94"/>
                <a:gd name="T4" fmla="*/ 27 w 94"/>
                <a:gd name="T5" fmla="*/ 47 h 94"/>
                <a:gd name="T6" fmla="*/ 47 w 94"/>
                <a:gd name="T7" fmla="*/ 27 h 94"/>
                <a:gd name="T8" fmla="*/ 67 w 94"/>
                <a:gd name="T9" fmla="*/ 47 h 94"/>
                <a:gd name="T10" fmla="*/ 47 w 94"/>
                <a:gd name="T11" fmla="*/ 67 h 94"/>
                <a:gd name="T12" fmla="*/ 47 w 94"/>
                <a:gd name="T13" fmla="*/ 0 h 94"/>
                <a:gd name="T14" fmla="*/ 47 w 94"/>
                <a:gd name="T15" fmla="*/ 0 h 94"/>
                <a:gd name="T16" fmla="*/ 0 w 94"/>
                <a:gd name="T17" fmla="*/ 47 h 94"/>
                <a:gd name="T18" fmla="*/ 3 w 94"/>
                <a:gd name="T19" fmla="*/ 61 h 94"/>
                <a:gd name="T20" fmla="*/ 47 w 94"/>
                <a:gd name="T21" fmla="*/ 94 h 94"/>
                <a:gd name="T22" fmla="*/ 92 w 94"/>
                <a:gd name="T23" fmla="*/ 60 h 94"/>
                <a:gd name="T24" fmla="*/ 94 w 94"/>
                <a:gd name="T25" fmla="*/ 47 h 94"/>
                <a:gd name="T26" fmla="*/ 47 w 9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94">
                  <a:moveTo>
                    <a:pt x="47" y="67"/>
                  </a:moveTo>
                  <a:lnTo>
                    <a:pt x="47" y="67"/>
                  </a:lnTo>
                  <a:cubicBezTo>
                    <a:pt x="36" y="67"/>
                    <a:pt x="27" y="58"/>
                    <a:pt x="27" y="47"/>
                  </a:cubicBezTo>
                  <a:cubicBezTo>
                    <a:pt x="27" y="36"/>
                    <a:pt x="36" y="27"/>
                    <a:pt x="47" y="27"/>
                  </a:cubicBezTo>
                  <a:cubicBezTo>
                    <a:pt x="58" y="27"/>
                    <a:pt x="67" y="36"/>
                    <a:pt x="67" y="47"/>
                  </a:cubicBezTo>
                  <a:cubicBezTo>
                    <a:pt x="67" y="58"/>
                    <a:pt x="58" y="67"/>
                    <a:pt x="47" y="67"/>
                  </a:cubicBezTo>
                  <a:close/>
                  <a:moveTo>
                    <a:pt x="47" y="0"/>
                  </a:moveTo>
                  <a:lnTo>
                    <a:pt x="47" y="0"/>
                  </a:lnTo>
                  <a:cubicBezTo>
                    <a:pt x="21" y="0"/>
                    <a:pt x="0" y="21"/>
                    <a:pt x="0" y="47"/>
                  </a:cubicBezTo>
                  <a:cubicBezTo>
                    <a:pt x="0" y="52"/>
                    <a:pt x="1" y="56"/>
                    <a:pt x="3" y="61"/>
                  </a:cubicBezTo>
                  <a:cubicBezTo>
                    <a:pt x="9" y="80"/>
                    <a:pt x="26" y="94"/>
                    <a:pt x="47" y="94"/>
                  </a:cubicBezTo>
                  <a:cubicBezTo>
                    <a:pt x="68" y="94"/>
                    <a:pt x="86" y="80"/>
                    <a:pt x="92" y="60"/>
                  </a:cubicBezTo>
                  <a:cubicBezTo>
                    <a:pt x="93" y="56"/>
                    <a:pt x="94" y="52"/>
                    <a:pt x="94" y="47"/>
                  </a:cubicBezTo>
                  <a:cubicBezTo>
                    <a:pt x="94" y="21"/>
                    <a:pt x="73" y="0"/>
                    <a:pt x="47"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9" name="Group 13">
            <a:extLst>
              <a:ext uri="{FF2B5EF4-FFF2-40B4-BE49-F238E27FC236}">
                <a16:creationId xmlns:a16="http://schemas.microsoft.com/office/drawing/2014/main" id="{8A12E2A8-5514-42E0-B8F9-3CC99FB3A5E1}"/>
              </a:ext>
              <a:ext uri="{C183D7F6-B498-43B3-948B-1728B52AA6E4}">
                <adec:decorative xmlns:adec="http://schemas.microsoft.com/office/drawing/2017/decorative" val="1"/>
              </a:ext>
            </a:extLst>
          </p:cNvPr>
          <p:cNvGrpSpPr>
            <a:grpSpLocks noChangeAspect="1"/>
          </p:cNvGrpSpPr>
          <p:nvPr/>
        </p:nvGrpSpPr>
        <p:grpSpPr bwMode="auto">
          <a:xfrm>
            <a:off x="8131493" y="2108977"/>
            <a:ext cx="447675" cy="417513"/>
            <a:chOff x="1265" y="718"/>
            <a:chExt cx="282" cy="263"/>
          </a:xfrm>
        </p:grpSpPr>
        <p:sp>
          <p:nvSpPr>
            <p:cNvPr id="31" name="Freeform 14">
              <a:extLst>
                <a:ext uri="{FF2B5EF4-FFF2-40B4-BE49-F238E27FC236}">
                  <a16:creationId xmlns:a16="http://schemas.microsoft.com/office/drawing/2014/main" id="{3DAF2FD0-ECD4-48C5-AC7C-6E28B4A6727C}"/>
                </a:ext>
              </a:extLst>
            </p:cNvPr>
            <p:cNvSpPr>
              <a:spLocks/>
            </p:cNvSpPr>
            <p:nvPr/>
          </p:nvSpPr>
          <p:spPr bwMode="auto">
            <a:xfrm>
              <a:off x="1467" y="718"/>
              <a:ext cx="80" cy="263"/>
            </a:xfrm>
            <a:custGeom>
              <a:avLst/>
              <a:gdLst>
                <a:gd name="T0" fmla="*/ 0 w 106"/>
                <a:gd name="T1" fmla="*/ 214 h 347"/>
                <a:gd name="T2" fmla="*/ 0 w 106"/>
                <a:gd name="T3" fmla="*/ 214 h 347"/>
                <a:gd name="T4" fmla="*/ 0 w 106"/>
                <a:gd name="T5" fmla="*/ 240 h 347"/>
                <a:gd name="T6" fmla="*/ 53 w 106"/>
                <a:gd name="T7" fmla="*/ 240 h 347"/>
                <a:gd name="T8" fmla="*/ 53 w 106"/>
                <a:gd name="T9" fmla="*/ 267 h 347"/>
                <a:gd name="T10" fmla="*/ 19 w 106"/>
                <a:gd name="T11" fmla="*/ 267 h 347"/>
                <a:gd name="T12" fmla="*/ 45 w 106"/>
                <a:gd name="T13" fmla="*/ 294 h 347"/>
                <a:gd name="T14" fmla="*/ 46 w 106"/>
                <a:gd name="T15" fmla="*/ 294 h 347"/>
                <a:gd name="T16" fmla="*/ 45 w 106"/>
                <a:gd name="T17" fmla="*/ 293 h 347"/>
                <a:gd name="T18" fmla="*/ 80 w 106"/>
                <a:gd name="T19" fmla="*/ 293 h 347"/>
                <a:gd name="T20" fmla="*/ 80 w 106"/>
                <a:gd name="T21" fmla="*/ 294 h 347"/>
                <a:gd name="T22" fmla="*/ 80 w 106"/>
                <a:gd name="T23" fmla="*/ 320 h 347"/>
                <a:gd name="T24" fmla="*/ 80 w 106"/>
                <a:gd name="T25" fmla="*/ 320 h 347"/>
                <a:gd name="T26" fmla="*/ 72 w 106"/>
                <a:gd name="T27" fmla="*/ 320 h 347"/>
                <a:gd name="T28" fmla="*/ 99 w 106"/>
                <a:gd name="T29" fmla="*/ 347 h 347"/>
                <a:gd name="T30" fmla="*/ 106 w 106"/>
                <a:gd name="T31" fmla="*/ 347 h 347"/>
                <a:gd name="T32" fmla="*/ 106 w 106"/>
                <a:gd name="T33" fmla="*/ 0 h 347"/>
                <a:gd name="T34" fmla="*/ 0 w 106"/>
                <a:gd name="T35" fmla="*/ 0 h 347"/>
                <a:gd name="T36" fmla="*/ 0 w 106"/>
                <a:gd name="T37" fmla="*/ 27 h 347"/>
                <a:gd name="T38" fmla="*/ 53 w 106"/>
                <a:gd name="T39" fmla="*/ 27 h 347"/>
                <a:gd name="T40" fmla="*/ 53 w 106"/>
                <a:gd name="T41" fmla="*/ 54 h 347"/>
                <a:gd name="T42" fmla="*/ 0 w 106"/>
                <a:gd name="T43" fmla="*/ 54 h 347"/>
                <a:gd name="T44" fmla="*/ 0 w 106"/>
                <a:gd name="T45" fmla="*/ 80 h 347"/>
                <a:gd name="T46" fmla="*/ 53 w 106"/>
                <a:gd name="T47" fmla="*/ 80 h 347"/>
                <a:gd name="T48" fmla="*/ 53 w 106"/>
                <a:gd name="T49" fmla="*/ 107 h 347"/>
                <a:gd name="T50" fmla="*/ 0 w 106"/>
                <a:gd name="T51" fmla="*/ 107 h 347"/>
                <a:gd name="T52" fmla="*/ 0 w 106"/>
                <a:gd name="T53" fmla="*/ 134 h 347"/>
                <a:gd name="T54" fmla="*/ 80 w 106"/>
                <a:gd name="T55" fmla="*/ 134 h 347"/>
                <a:gd name="T56" fmla="*/ 80 w 106"/>
                <a:gd name="T57" fmla="*/ 160 h 347"/>
                <a:gd name="T58" fmla="*/ 0 w 106"/>
                <a:gd name="T59" fmla="*/ 160 h 347"/>
                <a:gd name="T60" fmla="*/ 0 w 106"/>
                <a:gd name="T61" fmla="*/ 187 h 347"/>
                <a:gd name="T62" fmla="*/ 53 w 106"/>
                <a:gd name="T63" fmla="*/ 187 h 347"/>
                <a:gd name="T64" fmla="*/ 53 w 106"/>
                <a:gd name="T65" fmla="*/ 214 h 347"/>
                <a:gd name="T66" fmla="*/ 0 w 106"/>
                <a:gd name="T67" fmla="*/ 21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47">
                  <a:moveTo>
                    <a:pt x="0" y="214"/>
                  </a:moveTo>
                  <a:lnTo>
                    <a:pt x="0" y="214"/>
                  </a:lnTo>
                  <a:lnTo>
                    <a:pt x="0" y="240"/>
                  </a:lnTo>
                  <a:lnTo>
                    <a:pt x="53" y="240"/>
                  </a:lnTo>
                  <a:lnTo>
                    <a:pt x="53" y="267"/>
                  </a:lnTo>
                  <a:lnTo>
                    <a:pt x="19" y="267"/>
                  </a:lnTo>
                  <a:lnTo>
                    <a:pt x="45" y="294"/>
                  </a:lnTo>
                  <a:lnTo>
                    <a:pt x="46" y="294"/>
                  </a:lnTo>
                  <a:lnTo>
                    <a:pt x="45" y="293"/>
                  </a:lnTo>
                  <a:lnTo>
                    <a:pt x="80" y="293"/>
                  </a:lnTo>
                  <a:lnTo>
                    <a:pt x="80" y="294"/>
                  </a:lnTo>
                  <a:lnTo>
                    <a:pt x="80" y="320"/>
                  </a:lnTo>
                  <a:lnTo>
                    <a:pt x="80" y="320"/>
                  </a:lnTo>
                  <a:lnTo>
                    <a:pt x="72" y="320"/>
                  </a:lnTo>
                  <a:lnTo>
                    <a:pt x="99" y="347"/>
                  </a:lnTo>
                  <a:lnTo>
                    <a:pt x="106" y="347"/>
                  </a:lnTo>
                  <a:lnTo>
                    <a:pt x="106" y="0"/>
                  </a:lnTo>
                  <a:lnTo>
                    <a:pt x="0" y="0"/>
                  </a:lnTo>
                  <a:lnTo>
                    <a:pt x="0" y="27"/>
                  </a:lnTo>
                  <a:lnTo>
                    <a:pt x="53" y="27"/>
                  </a:lnTo>
                  <a:lnTo>
                    <a:pt x="53" y="54"/>
                  </a:lnTo>
                  <a:lnTo>
                    <a:pt x="0" y="54"/>
                  </a:lnTo>
                  <a:lnTo>
                    <a:pt x="0" y="80"/>
                  </a:lnTo>
                  <a:lnTo>
                    <a:pt x="53" y="80"/>
                  </a:lnTo>
                  <a:lnTo>
                    <a:pt x="53" y="107"/>
                  </a:lnTo>
                  <a:lnTo>
                    <a:pt x="0" y="107"/>
                  </a:lnTo>
                  <a:lnTo>
                    <a:pt x="0" y="134"/>
                  </a:lnTo>
                  <a:lnTo>
                    <a:pt x="80" y="134"/>
                  </a:lnTo>
                  <a:lnTo>
                    <a:pt x="80" y="160"/>
                  </a:lnTo>
                  <a:lnTo>
                    <a:pt x="0" y="160"/>
                  </a:lnTo>
                  <a:lnTo>
                    <a:pt x="0" y="187"/>
                  </a:lnTo>
                  <a:lnTo>
                    <a:pt x="53" y="187"/>
                  </a:lnTo>
                  <a:lnTo>
                    <a:pt x="53" y="214"/>
                  </a:lnTo>
                  <a:lnTo>
                    <a:pt x="0" y="214"/>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15">
              <a:extLst>
                <a:ext uri="{FF2B5EF4-FFF2-40B4-BE49-F238E27FC236}">
                  <a16:creationId xmlns:a16="http://schemas.microsoft.com/office/drawing/2014/main" id="{3A8BE68F-50E4-41C0-BB55-32610EA0066B}"/>
                </a:ext>
              </a:extLst>
            </p:cNvPr>
            <p:cNvSpPr>
              <a:spLocks noEditPoints="1"/>
            </p:cNvSpPr>
            <p:nvPr/>
          </p:nvSpPr>
          <p:spPr bwMode="auto">
            <a:xfrm>
              <a:off x="1265" y="733"/>
              <a:ext cx="248" cy="248"/>
            </a:xfrm>
            <a:custGeom>
              <a:avLst/>
              <a:gdLst>
                <a:gd name="T0" fmla="*/ 54 w 328"/>
                <a:gd name="T1" fmla="*/ 149 h 328"/>
                <a:gd name="T2" fmla="*/ 54 w 328"/>
                <a:gd name="T3" fmla="*/ 149 h 328"/>
                <a:gd name="T4" fmla="*/ 179 w 328"/>
                <a:gd name="T5" fmla="*/ 275 h 328"/>
                <a:gd name="T6" fmla="*/ 54 w 328"/>
                <a:gd name="T7" fmla="*/ 275 h 328"/>
                <a:gd name="T8" fmla="*/ 54 w 328"/>
                <a:gd name="T9" fmla="*/ 149 h 328"/>
                <a:gd name="T10" fmla="*/ 0 w 328"/>
                <a:gd name="T11" fmla="*/ 328 h 328"/>
                <a:gd name="T12" fmla="*/ 0 w 328"/>
                <a:gd name="T13" fmla="*/ 328 h 328"/>
                <a:gd name="T14" fmla="*/ 328 w 328"/>
                <a:gd name="T15" fmla="*/ 328 h 328"/>
                <a:gd name="T16" fmla="*/ 0 w 328"/>
                <a:gd name="T17" fmla="*/ 0 h 328"/>
                <a:gd name="T18" fmla="*/ 0 w 328"/>
                <a:gd name="T1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28">
                  <a:moveTo>
                    <a:pt x="54" y="149"/>
                  </a:moveTo>
                  <a:lnTo>
                    <a:pt x="54" y="149"/>
                  </a:lnTo>
                  <a:lnTo>
                    <a:pt x="179" y="275"/>
                  </a:lnTo>
                  <a:lnTo>
                    <a:pt x="54" y="275"/>
                  </a:lnTo>
                  <a:lnTo>
                    <a:pt x="54" y="149"/>
                  </a:lnTo>
                  <a:close/>
                  <a:moveTo>
                    <a:pt x="0" y="328"/>
                  </a:moveTo>
                  <a:lnTo>
                    <a:pt x="0" y="328"/>
                  </a:lnTo>
                  <a:lnTo>
                    <a:pt x="328" y="328"/>
                  </a:lnTo>
                  <a:lnTo>
                    <a:pt x="0" y="0"/>
                  </a:lnTo>
                  <a:lnTo>
                    <a:pt x="0" y="328"/>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16">
              <a:extLst>
                <a:ext uri="{FF2B5EF4-FFF2-40B4-BE49-F238E27FC236}">
                  <a16:creationId xmlns:a16="http://schemas.microsoft.com/office/drawing/2014/main" id="{4B1013EB-22BB-49E0-BA86-4A1864C55310}"/>
                </a:ext>
              </a:extLst>
            </p:cNvPr>
            <p:cNvSpPr>
              <a:spLocks/>
            </p:cNvSpPr>
            <p:nvPr/>
          </p:nvSpPr>
          <p:spPr bwMode="auto">
            <a:xfrm>
              <a:off x="1467" y="820"/>
              <a:ext cx="60" cy="19"/>
            </a:xfrm>
            <a:custGeom>
              <a:avLst/>
              <a:gdLst>
                <a:gd name="T0" fmla="*/ 80 w 80"/>
                <a:gd name="T1" fmla="*/ 0 h 26"/>
                <a:gd name="T2" fmla="*/ 80 w 80"/>
                <a:gd name="T3" fmla="*/ 0 h 26"/>
                <a:gd name="T4" fmla="*/ 0 w 80"/>
                <a:gd name="T5" fmla="*/ 0 h 26"/>
                <a:gd name="T6" fmla="*/ 0 w 80"/>
                <a:gd name="T7" fmla="*/ 26 h 26"/>
                <a:gd name="T8" fmla="*/ 80 w 80"/>
                <a:gd name="T9" fmla="*/ 26 h 26"/>
                <a:gd name="T10" fmla="*/ 80 w 80"/>
                <a:gd name="T11" fmla="*/ 0 h 26"/>
              </a:gdLst>
              <a:ahLst/>
              <a:cxnLst>
                <a:cxn ang="0">
                  <a:pos x="T0" y="T1"/>
                </a:cxn>
                <a:cxn ang="0">
                  <a:pos x="T2" y="T3"/>
                </a:cxn>
                <a:cxn ang="0">
                  <a:pos x="T4" y="T5"/>
                </a:cxn>
                <a:cxn ang="0">
                  <a:pos x="T6" y="T7"/>
                </a:cxn>
                <a:cxn ang="0">
                  <a:pos x="T8" y="T9"/>
                </a:cxn>
                <a:cxn ang="0">
                  <a:pos x="T10" y="T11"/>
                </a:cxn>
              </a:cxnLst>
              <a:rect l="0" t="0" r="r" b="b"/>
              <a:pathLst>
                <a:path w="80" h="26">
                  <a:moveTo>
                    <a:pt x="80" y="0"/>
                  </a:moveTo>
                  <a:lnTo>
                    <a:pt x="80" y="0"/>
                  </a:lnTo>
                  <a:lnTo>
                    <a:pt x="0" y="0"/>
                  </a:lnTo>
                  <a:lnTo>
                    <a:pt x="0" y="26"/>
                  </a:lnTo>
                  <a:lnTo>
                    <a:pt x="80" y="26"/>
                  </a:lnTo>
                  <a:lnTo>
                    <a:pt x="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17">
              <a:extLst>
                <a:ext uri="{FF2B5EF4-FFF2-40B4-BE49-F238E27FC236}">
                  <a16:creationId xmlns:a16="http://schemas.microsoft.com/office/drawing/2014/main" id="{FA954EFC-E2AF-4E26-AF68-97D04B056F74}"/>
                </a:ext>
              </a:extLst>
            </p:cNvPr>
            <p:cNvSpPr>
              <a:spLocks/>
            </p:cNvSpPr>
            <p:nvPr/>
          </p:nvSpPr>
          <p:spPr bwMode="auto">
            <a:xfrm>
              <a:off x="1502" y="941"/>
              <a:ext cx="25" cy="19"/>
            </a:xfrm>
            <a:custGeom>
              <a:avLst/>
              <a:gdLst>
                <a:gd name="T0" fmla="*/ 0 w 34"/>
                <a:gd name="T1" fmla="*/ 0 h 26"/>
                <a:gd name="T2" fmla="*/ 0 w 34"/>
                <a:gd name="T3" fmla="*/ 0 h 26"/>
                <a:gd name="T4" fmla="*/ 25 w 34"/>
                <a:gd name="T5" fmla="*/ 26 h 26"/>
                <a:gd name="T6" fmla="*/ 34 w 34"/>
                <a:gd name="T7" fmla="*/ 26 h 26"/>
                <a:gd name="T8" fmla="*/ 34 w 34"/>
                <a:gd name="T9" fmla="*/ 0 h 26"/>
                <a:gd name="T10" fmla="*/ 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0" y="0"/>
                  </a:moveTo>
                  <a:lnTo>
                    <a:pt x="0" y="0"/>
                  </a:lnTo>
                  <a:lnTo>
                    <a:pt x="25" y="26"/>
                  </a:lnTo>
                  <a:lnTo>
                    <a:pt x="34" y="26"/>
                  </a:lnTo>
                  <a:lnTo>
                    <a:pt x="34" y="0"/>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18">
              <a:extLst>
                <a:ext uri="{FF2B5EF4-FFF2-40B4-BE49-F238E27FC236}">
                  <a16:creationId xmlns:a16="http://schemas.microsoft.com/office/drawing/2014/main" id="{2C4C9456-32FE-48D9-9245-4C53433F97F9}"/>
                </a:ext>
              </a:extLst>
            </p:cNvPr>
            <p:cNvSpPr>
              <a:spLocks/>
            </p:cNvSpPr>
            <p:nvPr/>
          </p:nvSpPr>
          <p:spPr bwMode="auto">
            <a:xfrm>
              <a:off x="1501" y="940"/>
              <a:ext cx="26" cy="0"/>
            </a:xfrm>
            <a:custGeom>
              <a:avLst/>
              <a:gdLst>
                <a:gd name="T0" fmla="*/ 0 w 35"/>
                <a:gd name="T1" fmla="*/ 0 w 35"/>
                <a:gd name="T2" fmla="*/ 1 w 35"/>
                <a:gd name="T3" fmla="*/ 35 w 35"/>
                <a:gd name="T4" fmla="*/ 35 w 35"/>
                <a:gd name="T5" fmla="*/ 0 w 35"/>
              </a:gdLst>
              <a:ahLst/>
              <a:cxnLst>
                <a:cxn ang="0">
                  <a:pos x="T0" y="0"/>
                </a:cxn>
                <a:cxn ang="0">
                  <a:pos x="T1" y="0"/>
                </a:cxn>
                <a:cxn ang="0">
                  <a:pos x="T2" y="0"/>
                </a:cxn>
                <a:cxn ang="0">
                  <a:pos x="T3" y="0"/>
                </a:cxn>
                <a:cxn ang="0">
                  <a:pos x="T4" y="0"/>
                </a:cxn>
                <a:cxn ang="0">
                  <a:pos x="T5" y="0"/>
                </a:cxn>
              </a:cxnLst>
              <a:rect l="0" t="0" r="r" b="b"/>
              <a:pathLst>
                <a:path w="35">
                  <a:moveTo>
                    <a:pt x="0" y="0"/>
                  </a:moveTo>
                  <a:lnTo>
                    <a:pt x="0" y="0"/>
                  </a:lnTo>
                  <a:lnTo>
                    <a:pt x="1" y="0"/>
                  </a:lnTo>
                  <a:lnTo>
                    <a:pt x="35" y="0"/>
                  </a:lnTo>
                  <a:lnTo>
                    <a:pt x="35" y="0"/>
                  </a:ln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7" name="Straight Connector 16">
            <a:extLst>
              <a:ext uri="{FF2B5EF4-FFF2-40B4-BE49-F238E27FC236}">
                <a16:creationId xmlns:a16="http://schemas.microsoft.com/office/drawing/2014/main" id="{A3D2A396-9E63-4696-A3BC-8E5043879057}"/>
              </a:ext>
              <a:ext uri="{C183D7F6-B498-43B3-948B-1728B52AA6E4}">
                <adec:decorative xmlns:adec="http://schemas.microsoft.com/office/drawing/2017/decorative" val="1"/>
              </a:ext>
            </a:extLst>
          </p:cNvPr>
          <p:cNvCxnSpPr>
            <a:cxnSpLocks/>
          </p:cNvCxnSpPr>
          <p:nvPr/>
        </p:nvCxnSpPr>
        <p:spPr>
          <a:xfrm>
            <a:off x="588962" y="3852628"/>
            <a:ext cx="3287713"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36" name="Group 21">
            <a:extLst>
              <a:ext uri="{FF2B5EF4-FFF2-40B4-BE49-F238E27FC236}">
                <a16:creationId xmlns:a16="http://schemas.microsoft.com/office/drawing/2014/main" id="{5B47CFE1-066F-44CB-B467-EF280DC0D173}"/>
              </a:ext>
              <a:ext uri="{C183D7F6-B498-43B3-948B-1728B52AA6E4}">
                <adec:decorative xmlns:adec="http://schemas.microsoft.com/office/drawing/2017/decorative" val="1"/>
              </a:ext>
            </a:extLst>
          </p:cNvPr>
          <p:cNvGrpSpPr>
            <a:grpSpLocks noChangeAspect="1"/>
          </p:cNvGrpSpPr>
          <p:nvPr/>
        </p:nvGrpSpPr>
        <p:grpSpPr bwMode="auto">
          <a:xfrm>
            <a:off x="600076" y="2092325"/>
            <a:ext cx="328613" cy="495300"/>
            <a:chOff x="426" y="1318"/>
            <a:chExt cx="207" cy="312"/>
          </a:xfrm>
        </p:grpSpPr>
        <p:sp>
          <p:nvSpPr>
            <p:cNvPr id="38" name="Freeform 22">
              <a:extLst>
                <a:ext uri="{FF2B5EF4-FFF2-40B4-BE49-F238E27FC236}">
                  <a16:creationId xmlns:a16="http://schemas.microsoft.com/office/drawing/2014/main" id="{8160865B-1743-44B1-A45A-6742DC8FBD3D}"/>
                </a:ext>
              </a:extLst>
            </p:cNvPr>
            <p:cNvSpPr>
              <a:spLocks/>
            </p:cNvSpPr>
            <p:nvPr/>
          </p:nvSpPr>
          <p:spPr bwMode="auto">
            <a:xfrm>
              <a:off x="466" y="1327"/>
              <a:ext cx="167" cy="172"/>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23">
              <a:extLst>
                <a:ext uri="{FF2B5EF4-FFF2-40B4-BE49-F238E27FC236}">
                  <a16:creationId xmlns:a16="http://schemas.microsoft.com/office/drawing/2014/main" id="{0492EAFC-8C7F-4F1F-B588-3F5661E90E73}"/>
                </a:ext>
              </a:extLst>
            </p:cNvPr>
            <p:cNvSpPr>
              <a:spLocks/>
            </p:cNvSpPr>
            <p:nvPr/>
          </p:nvSpPr>
          <p:spPr bwMode="auto">
            <a:xfrm>
              <a:off x="426" y="1318"/>
              <a:ext cx="19" cy="312"/>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56885115"/>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nodeType="withEffect">
                                  <p:stCondLst>
                                    <p:cond delay="0"/>
                                  </p:stCondLst>
                                  <p:childTnLst>
                                    <p:animMotion origin="layout" path="M 0 0 L 0 0.03056 " pathEditMode="relative" rAng="0" ptsTypes="AA">
                                      <p:cBhvr>
                                        <p:cTn id="9" dur="500" spd="-100000" fill="hold"/>
                                        <p:tgtEl>
                                          <p:spTgt spid="36"/>
                                        </p:tgtEl>
                                        <p:attrNameLst>
                                          <p:attrName>ppt_x</p:attrName>
                                          <p:attrName>ppt_y</p:attrName>
                                        </p:attrNameLst>
                                      </p:cBhvr>
                                      <p:rCtr x="0" y="1528"/>
                                    </p:animMotion>
                                  </p:childTnLst>
                                </p:cTn>
                              </p:par>
                              <p:par>
                                <p:cTn id="10" presetID="10"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100"/>
                                  </p:stCondLst>
                                  <p:childTnLst>
                                    <p:animMotion origin="layout" path="M 0 0 L 0 0.03056 " pathEditMode="relative" rAng="0" ptsTypes="AA">
                                      <p:cBhvr>
                                        <p:cTn id="14" dur="500" spd="-100000" fill="hold"/>
                                        <p:tgtEl>
                                          <p:spTgt spid="10"/>
                                        </p:tgtEl>
                                        <p:attrNameLst>
                                          <p:attrName>ppt_x</p:attrName>
                                          <p:attrName>ppt_y</p:attrName>
                                        </p:attrNameLst>
                                      </p:cBhvr>
                                      <p:rCtr x="0" y="1528"/>
                                    </p:animMotion>
                                  </p:childTnLst>
                                </p:cTn>
                              </p:par>
                              <p:par>
                                <p:cTn id="15" presetID="10" presetClass="entr" presetSubtype="0" fill="hold"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nodeType="withEffect">
                                  <p:stCondLst>
                                    <p:cond delay="250"/>
                                  </p:stCondLst>
                                  <p:childTnLst>
                                    <p:animMotion origin="layout" path="M 0 0 L 0 0.03056 " pathEditMode="relative" rAng="0" ptsTypes="AA">
                                      <p:cBhvr>
                                        <p:cTn id="19" dur="500" spd="-100000" fill="hold"/>
                                        <p:tgtEl>
                                          <p:spTgt spid="17"/>
                                        </p:tgtEl>
                                        <p:attrNameLst>
                                          <p:attrName>ppt_x</p:attrName>
                                          <p:attrName>ppt_y</p:attrName>
                                        </p:attrNameLst>
                                      </p:cBhvr>
                                      <p:rCtr x="0" y="1528"/>
                                    </p:animMotion>
                                  </p:childTnLst>
                                </p:cTn>
                              </p:par>
                              <p:par>
                                <p:cTn id="20" presetID="10" presetClass="entr" presetSubtype="0" fill="hold" grpId="0" nodeType="with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250"/>
                                  </p:stCondLst>
                                  <p:childTnLst>
                                    <p:animMotion origin="layout" path="M 0 0 L 0 0.03056 " pathEditMode="relative" rAng="0" ptsTypes="AA">
                                      <p:cBhvr>
                                        <p:cTn id="24" dur="500" spd="-100000" fill="hold"/>
                                        <p:tgtEl>
                                          <p:spTgt spid="12"/>
                                        </p:tgtEl>
                                        <p:attrNameLst>
                                          <p:attrName>ppt_x</p:attrName>
                                          <p:attrName>ppt_y</p:attrName>
                                        </p:attrNameLst>
                                      </p:cBhvr>
                                      <p:rCtr x="0" y="1528"/>
                                    </p:animMotion>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42" presetClass="path" presetSubtype="0" decel="100000" fill="hold" nodeType="withEffect">
                                  <p:stCondLst>
                                    <p:cond delay="0"/>
                                  </p:stCondLst>
                                  <p:childTnLst>
                                    <p:animMotion origin="layout" path="M 0 0 L 0 0.03056 " pathEditMode="relative" rAng="0" ptsTypes="AA">
                                      <p:cBhvr>
                                        <p:cTn id="30" dur="500" spd="-100000" fill="hold"/>
                                        <p:tgtEl>
                                          <p:spTgt spid="7"/>
                                        </p:tgtEl>
                                        <p:attrNameLst>
                                          <p:attrName>ppt_x</p:attrName>
                                          <p:attrName>ppt_y</p:attrName>
                                        </p:attrNameLst>
                                      </p:cBhvr>
                                      <p:rCtr x="0" y="1528"/>
                                    </p:animMotion>
                                  </p:childTnLst>
                                </p:cTn>
                              </p:par>
                              <p:par>
                                <p:cTn id="31" presetID="10" presetClass="entr" presetSubtype="0" fill="hold" grpId="0" nodeType="with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42" presetClass="path" presetSubtype="0" decel="100000" fill="hold" grpId="1" nodeType="withEffect">
                                  <p:stCondLst>
                                    <p:cond delay="100"/>
                                  </p:stCondLst>
                                  <p:childTnLst>
                                    <p:animMotion origin="layout" path="M 0 0 L 0 0.03056 " pathEditMode="relative" rAng="0" ptsTypes="AA">
                                      <p:cBhvr>
                                        <p:cTn id="35" dur="500" spd="-100000" fill="hold"/>
                                        <p:tgtEl>
                                          <p:spTgt spid="6"/>
                                        </p:tgtEl>
                                        <p:attrNameLst>
                                          <p:attrName>ppt_x</p:attrName>
                                          <p:attrName>ppt_y</p:attrName>
                                        </p:attrNameLst>
                                      </p:cBhvr>
                                      <p:rCtr x="0" y="1528"/>
                                    </p:animMotion>
                                  </p:childTnLst>
                                </p:cTn>
                              </p:par>
                              <p:par>
                                <p:cTn id="36" presetID="10" presetClass="entr" presetSubtype="0" fill="hold" nodeType="withEffect">
                                  <p:stCondLst>
                                    <p:cond delay="2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42" presetClass="path" presetSubtype="0" decel="100000" fill="hold" nodeType="withEffect">
                                  <p:stCondLst>
                                    <p:cond delay="250"/>
                                  </p:stCondLst>
                                  <p:childTnLst>
                                    <p:animMotion origin="layout" path="M 0 0 L 0 0.03056 " pathEditMode="relative" rAng="0" ptsTypes="AA">
                                      <p:cBhvr>
                                        <p:cTn id="40" dur="500" spd="-100000" fill="hold"/>
                                        <p:tgtEl>
                                          <p:spTgt spid="24"/>
                                        </p:tgtEl>
                                        <p:attrNameLst>
                                          <p:attrName>ppt_x</p:attrName>
                                          <p:attrName>ppt_y</p:attrName>
                                        </p:attrNameLst>
                                      </p:cBhvr>
                                      <p:rCtr x="0" y="1528"/>
                                    </p:animMotion>
                                  </p:childTnLst>
                                </p:cTn>
                              </p:par>
                              <p:par>
                                <p:cTn id="41" presetID="10" presetClass="entr" presetSubtype="0" fill="hold" grpId="0" nodeType="withEffect">
                                  <p:stCondLst>
                                    <p:cond delay="25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42" presetClass="path" presetSubtype="0" decel="100000" fill="hold" grpId="1" nodeType="withEffect">
                                  <p:stCondLst>
                                    <p:cond delay="250"/>
                                  </p:stCondLst>
                                  <p:childTnLst>
                                    <p:animMotion origin="layout" path="M 0 0 L 0 0.03056 " pathEditMode="relative" rAng="0" ptsTypes="AA">
                                      <p:cBhvr>
                                        <p:cTn id="45" dur="500" spd="-100000" fill="hold"/>
                                        <p:tgtEl>
                                          <p:spTgt spid="15"/>
                                        </p:tgtEl>
                                        <p:attrNameLst>
                                          <p:attrName>ppt_x</p:attrName>
                                          <p:attrName>ppt_y</p:attrName>
                                        </p:attrNameLst>
                                      </p:cBhvr>
                                      <p:rCtr x="0" y="1528"/>
                                    </p:animMotion>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42" presetClass="path" presetSubtype="0" decel="100000" fill="hold" nodeType="withEffect">
                                  <p:stCondLst>
                                    <p:cond delay="0"/>
                                  </p:stCondLst>
                                  <p:childTnLst>
                                    <p:animMotion origin="layout" path="M 0 0 L 0 0.03056 " pathEditMode="relative" rAng="0" ptsTypes="AA">
                                      <p:cBhvr>
                                        <p:cTn id="51" dur="500" spd="-100000" fill="hold"/>
                                        <p:tgtEl>
                                          <p:spTgt spid="29"/>
                                        </p:tgtEl>
                                        <p:attrNameLst>
                                          <p:attrName>ppt_x</p:attrName>
                                          <p:attrName>ppt_y</p:attrName>
                                        </p:attrNameLst>
                                      </p:cBhvr>
                                      <p:rCtr x="0" y="1528"/>
                                    </p:animMotion>
                                  </p:childTnLst>
                                </p:cTn>
                              </p:par>
                              <p:par>
                                <p:cTn id="52" presetID="10" presetClass="entr" presetSubtype="0" fill="hold" grpId="0" nodeType="withEffect">
                                  <p:stCondLst>
                                    <p:cond delay="1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42" presetClass="path" presetSubtype="0" decel="100000" fill="hold" grpId="1" nodeType="withEffect">
                                  <p:stCondLst>
                                    <p:cond delay="100"/>
                                  </p:stCondLst>
                                  <p:childTnLst>
                                    <p:animMotion origin="layout" path="M 0 0 L 0 0.03056 " pathEditMode="relative" rAng="0" ptsTypes="AA">
                                      <p:cBhvr>
                                        <p:cTn id="56" dur="500" spd="-100000" fill="hold"/>
                                        <p:tgtEl>
                                          <p:spTgt spid="11"/>
                                        </p:tgtEl>
                                        <p:attrNameLst>
                                          <p:attrName>ppt_x</p:attrName>
                                          <p:attrName>ppt_y</p:attrName>
                                        </p:attrNameLst>
                                      </p:cBhvr>
                                      <p:rCtr x="0" y="1528"/>
                                    </p:animMotion>
                                  </p:childTnLst>
                                </p:cTn>
                              </p:par>
                              <p:par>
                                <p:cTn id="57" presetID="10" presetClass="entr" presetSubtype="0" fill="hold" nodeType="withEffect">
                                  <p:stCondLst>
                                    <p:cond delay="2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42" presetClass="path" presetSubtype="0" decel="100000" fill="hold" nodeType="withEffect">
                                  <p:stCondLst>
                                    <p:cond delay="250"/>
                                  </p:stCondLst>
                                  <p:childTnLst>
                                    <p:animMotion origin="layout" path="M 0 0 L 0 0.03056 " pathEditMode="relative" rAng="0" ptsTypes="AA">
                                      <p:cBhvr>
                                        <p:cTn id="61" dur="500" spd="-100000" fill="hold"/>
                                        <p:tgtEl>
                                          <p:spTgt spid="25"/>
                                        </p:tgtEl>
                                        <p:attrNameLst>
                                          <p:attrName>ppt_x</p:attrName>
                                          <p:attrName>ppt_y</p:attrName>
                                        </p:attrNameLst>
                                      </p:cBhvr>
                                      <p:rCtr x="0" y="1528"/>
                                    </p:animMotion>
                                  </p:childTnLst>
                                </p:cTn>
                              </p:par>
                              <p:par>
                                <p:cTn id="62" presetID="10" presetClass="entr" presetSubtype="0" fill="hold" grpId="0" nodeType="withEffect">
                                  <p:stCondLst>
                                    <p:cond delay="25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42" presetClass="path" presetSubtype="0" decel="100000" fill="hold" grpId="1" nodeType="withEffect">
                                  <p:stCondLst>
                                    <p:cond delay="250"/>
                                  </p:stCondLst>
                                  <p:childTnLst>
                                    <p:animMotion origin="layout" path="M 0 0 L 0 0.03056 " pathEditMode="relative" rAng="0" ptsTypes="AA">
                                      <p:cBhvr>
                                        <p:cTn id="66" dur="500" spd="-100000" fill="hold"/>
                                        <p:tgtEl>
                                          <p:spTgt spid="18"/>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6" grpId="0"/>
      <p:bldP spid="6" grpId="1"/>
      <p:bldP spid="15" grpId="0"/>
      <p:bldP spid="15" grpId="1"/>
      <p:bldP spid="11" grpId="0"/>
      <p:bldP spid="11" grpId="1"/>
      <p:bldP spid="18" grpId="0"/>
      <p:bldP spid="18" grpId="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2">
      <a:dk1>
        <a:srgbClr val="282828"/>
      </a:dk1>
      <a:lt1>
        <a:srgbClr val="FFFFFF"/>
      </a:lt1>
      <a:dk2>
        <a:srgbClr val="282828"/>
      </a:dk2>
      <a:lt2>
        <a:srgbClr val="FFFFFF"/>
      </a:lt2>
      <a:accent1>
        <a:srgbClr val="107C10"/>
      </a:accent1>
      <a:accent2>
        <a:srgbClr val="004B1C"/>
      </a:accent2>
      <a:accent3>
        <a:srgbClr val="939393"/>
      </a:accent3>
      <a:accent4>
        <a:srgbClr val="BAD80A"/>
      </a:accent4>
      <a:accent5>
        <a:srgbClr val="6C6E6C"/>
      </a:accent5>
      <a:accent6>
        <a:srgbClr val="2E2F2E"/>
      </a:accent6>
      <a:hlink>
        <a:srgbClr val="008000"/>
      </a:hlink>
      <a:folHlink>
        <a:srgbClr val="00800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2.xml><?xml version="1.0" encoding="utf-8"?>
<a:theme xmlns:a="http://schemas.openxmlformats.org/drawingml/2006/main" name="9-51056_Build 2019 Keynote_Light Gray Template">
  <a:themeElements>
    <a:clrScheme name="MVP Summit 2020 1">
      <a:dk1>
        <a:srgbClr val="000000"/>
      </a:dk1>
      <a:lt1>
        <a:srgbClr val="FFFFFF"/>
      </a:lt1>
      <a:dk2>
        <a:srgbClr val="243A5E"/>
      </a:dk2>
      <a:lt2>
        <a:srgbClr val="E6E6E6"/>
      </a:lt2>
      <a:accent1>
        <a:srgbClr val="0078D4"/>
      </a:accent1>
      <a:accent2>
        <a:srgbClr val="50E6FF"/>
      </a:accent2>
      <a:accent3>
        <a:srgbClr val="008575"/>
      </a:accent3>
      <a:accent4>
        <a:srgbClr val="274B47"/>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VP20_Summit_PPT_Designer_Final.potx" id="{ABE74EFB-5AF6-4489-A466-F67FD8D38016}" vid="{71861287-45C5-4471-BC3E-20CEDA001812}"/>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Microsoft 365 PPT Theme 2019">
  <a:themeElements>
    <a:clrScheme name="Microsoft 365 Colorful">
      <a:dk1>
        <a:srgbClr val="000000"/>
      </a:dk1>
      <a:lt1>
        <a:srgbClr val="FFFFFF"/>
      </a:lt1>
      <a:dk2>
        <a:srgbClr val="0078D7"/>
      </a:dk2>
      <a:lt2>
        <a:srgbClr val="F3F3F3"/>
      </a:lt2>
      <a:accent1>
        <a:srgbClr val="505050"/>
      </a:accent1>
      <a:accent2>
        <a:srgbClr val="0078D7"/>
      </a:accent2>
      <a:accent3>
        <a:srgbClr val="00BCF2"/>
      </a:accent3>
      <a:accent4>
        <a:srgbClr val="E3008C"/>
      </a:accent4>
      <a:accent5>
        <a:srgbClr val="5C2D91"/>
      </a:accent5>
      <a:accent6>
        <a:srgbClr val="107C10"/>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heme 2019" id="{07F2CB49-9258-4EC9-A85C-5AE4DEB20C95}" vid="{45313BCA-10AA-44B7-BA0A-2BB355B77504}"/>
    </a:ext>
  </a:extLst>
</a:theme>
</file>

<file path=ppt/theme/theme15.xml><?xml version="1.0" encoding="utf-8"?>
<a:theme xmlns:a="http://schemas.openxmlformats.org/drawingml/2006/main" name="White Template">
  <a:themeElements>
    <a:clrScheme name="TS_20_Teal on White">
      <a:dk1>
        <a:srgbClr val="000000"/>
      </a:dk1>
      <a:lt1>
        <a:srgbClr val="FFFFFF"/>
      </a:lt1>
      <a:dk2>
        <a:srgbClr val="274B47"/>
      </a:dk2>
      <a:lt2>
        <a:srgbClr val="E6E6E6"/>
      </a:lt2>
      <a:accent1>
        <a:srgbClr val="008575"/>
      </a:accent1>
      <a:accent2>
        <a:srgbClr val="274B47"/>
      </a:accent2>
      <a:accent3>
        <a:srgbClr val="50E6FF"/>
      </a:accent3>
      <a:accent4>
        <a:srgbClr val="0078D4"/>
      </a:accent4>
      <a:accent5>
        <a:srgbClr val="243A5E"/>
      </a:accent5>
      <a:accent6>
        <a:srgbClr val="737373"/>
      </a:accent6>
      <a:hlink>
        <a:srgbClr val="008575"/>
      </a:hlink>
      <a:folHlink>
        <a:srgbClr val="00857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38B949A8-B0F9-42B1-8EAB-90FE813F2E82}" vid="{DAD8D2DF-92EF-4645-90C4-AC83445A57B8}"/>
    </a:ext>
  </a:extLst>
</a:theme>
</file>

<file path=ppt/theme/theme16.xml><?xml version="1.0" encoding="utf-8"?>
<a:theme xmlns:a="http://schemas.openxmlformats.org/drawingml/2006/main" name="1_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945154BB-BD79-4184-8544-D2D8F9776797}"/>
    </a:ext>
  </a:extLst>
</a:theme>
</file>

<file path=ppt/theme/theme17.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18.xml><?xml version="1.0" encoding="utf-8"?>
<a:theme xmlns:a="http://schemas.openxmlformats.org/drawingml/2006/main" name="Power Apps">
  <a:themeElements>
    <a:clrScheme name="Custom 1">
      <a:dk1>
        <a:srgbClr val="3C3C41"/>
      </a:dk1>
      <a:lt1>
        <a:srgbClr val="FFFFFF"/>
      </a:lt1>
      <a:dk2>
        <a:srgbClr val="008272"/>
      </a:dk2>
      <a:lt2>
        <a:srgbClr val="FFFFFF"/>
      </a:lt2>
      <a:accent1>
        <a:srgbClr val="EBEBEB"/>
      </a:accent1>
      <a:accent2>
        <a:srgbClr val="75757A"/>
      </a:accent2>
      <a:accent3>
        <a:srgbClr val="3C3C41"/>
      </a:accent3>
      <a:accent4>
        <a:srgbClr val="742774"/>
      </a:accent4>
      <a:accent5>
        <a:srgbClr val="0076FD"/>
      </a:accent5>
      <a:accent6>
        <a:srgbClr val="F2C81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0996D19-6CB1-8A40-8625-59EE03072CAF}" vid="{D6AC121D-CF90-1B4B-8887-A6F8F11F705E}"/>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Ashwin's Colors">
      <a:dk1>
        <a:srgbClr val="262626"/>
      </a:dk1>
      <a:lt1>
        <a:srgbClr val="FFFFFF"/>
      </a:lt1>
      <a:dk2>
        <a:srgbClr val="595959"/>
      </a:dk2>
      <a:lt2>
        <a:srgbClr val="F5F5F5"/>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9.xml><?xml version="1.0" encoding="utf-8"?>
<a:theme xmlns:a="http://schemas.openxmlformats.org/drawingml/2006/main" name="4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aa90b01a80ecd4f5d2869d8144b8b736">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dd13a2590dac8cf8fed52a1568d84f1e"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ECC33-E341-4CBA-9A92-ABCDADCAE649}">
  <ds:schemaRefs>
    <ds:schemaRef ds:uri="305e8b09-682e-4eac-98e6-2927ef653918"/>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www.w3.org/XML/1998/namespace"/>
    <ds:schemaRef ds:uri="d676db8d-d3a2-4010-9104-a6d8cd8d837d"/>
    <ds:schemaRef ds:uri="http://purl.org/dc/terms/"/>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61CC8988-7F8C-45B1-88B7-8037AB5A3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2017</TotalTime>
  <Words>1537</Words>
  <Application>Microsoft Office PowerPoint</Application>
  <PresentationFormat>Widescreen</PresentationFormat>
  <Paragraphs>249</Paragraphs>
  <Slides>28</Slides>
  <Notes>20</Notes>
  <HiddenSlides>0</HiddenSlides>
  <MMClips>3</MMClips>
  <ScaleCrop>false</ScaleCrop>
  <HeadingPairs>
    <vt:vector size="8" baseType="variant">
      <vt:variant>
        <vt:lpstr>Fonts Used</vt:lpstr>
      </vt:variant>
      <vt:variant>
        <vt:i4>12</vt:i4>
      </vt:variant>
      <vt:variant>
        <vt:lpstr>Theme</vt:lpstr>
      </vt:variant>
      <vt:variant>
        <vt:i4>18</vt:i4>
      </vt:variant>
      <vt:variant>
        <vt:lpstr>Embedded OLE Servers</vt:lpstr>
      </vt:variant>
      <vt:variant>
        <vt:i4>1</vt:i4>
      </vt:variant>
      <vt:variant>
        <vt:lpstr>Slide Titles</vt:lpstr>
      </vt:variant>
      <vt:variant>
        <vt:i4>28</vt:i4>
      </vt:variant>
    </vt:vector>
  </HeadingPairs>
  <TitlesOfParts>
    <vt:vector size="59" baseType="lpstr">
      <vt:lpstr>Arial</vt:lpstr>
      <vt:lpstr>Calibri</vt:lpstr>
      <vt:lpstr>Calibri Light</vt:lpstr>
      <vt:lpstr>Consolas</vt:lpstr>
      <vt:lpstr>Segoe UI</vt:lpstr>
      <vt:lpstr>Segoe UI Light</vt:lpstr>
      <vt:lpstr>Segoe UI Semibold</vt:lpstr>
      <vt:lpstr>Segoe UI Semilight</vt:lpstr>
      <vt:lpstr>Segoe WP Black</vt:lpstr>
      <vt:lpstr>Segoe WP Semibold</vt:lpstr>
      <vt:lpstr>Times New Roman</vt:lpstr>
      <vt:lpstr>Wingdings</vt:lpstr>
      <vt:lpstr>5-50203_Microsoft_Ignite_Template</vt:lpstr>
      <vt:lpstr>Theme1</vt:lpstr>
      <vt:lpstr>Office Theme</vt:lpstr>
      <vt:lpstr>1_White Template</vt:lpstr>
      <vt:lpstr>SOYS FY20</vt:lpstr>
      <vt:lpstr>Office Theme</vt:lpstr>
      <vt:lpstr>Microsoft 365 PPT Template - 2018</vt:lpstr>
      <vt:lpstr>7_Office 365 PPT Template - 2017</vt:lpstr>
      <vt:lpstr>4_Office Theme</vt:lpstr>
      <vt:lpstr>Microsoft 365 PPT Template - 2018</vt:lpstr>
      <vt:lpstr>4_Office 365 PPT Template - 2017</vt:lpstr>
      <vt:lpstr>9-51056_Build 2019 Keynote_Light Gray Template</vt:lpstr>
      <vt:lpstr>Office Theme</vt:lpstr>
      <vt:lpstr>1_Microsoft 365 PPT Theme 2019</vt:lpstr>
      <vt:lpstr>White Template</vt:lpstr>
      <vt:lpstr>1_Black Template</vt:lpstr>
      <vt:lpstr>2_White Template</vt:lpstr>
      <vt:lpstr>Power Apps</vt:lpstr>
      <vt:lpstr>think-cell Slide</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Self care comes first</vt:lpstr>
      <vt:lpstr>Updated:  M365 Learning Pathways  https://aka.ms/M365LPDocs</vt:lpstr>
      <vt:lpstr>Our new reality</vt:lpstr>
      <vt:lpstr>Remote everything</vt:lpstr>
      <vt:lpstr>PowerPoint Presentation</vt:lpstr>
      <vt:lpstr>Charting a course…</vt:lpstr>
      <vt:lpstr>Remote everything</vt:lpstr>
      <vt:lpstr>Scenarios</vt:lpstr>
      <vt:lpstr>Enable people and teams to collaborate and be productive from anywhere</vt:lpstr>
      <vt:lpstr>How Microsoft can help you enable remote work</vt:lpstr>
      <vt:lpstr>Microsoft Teams is the hub for teamwork  in Microsoft 365</vt:lpstr>
      <vt:lpstr>Collaborate in real-time in the desktop apps, web, or mobile</vt:lpstr>
      <vt:lpstr>Power Apps Emergency Response Resources</vt:lpstr>
      <vt:lpstr>#HumansFirst:  https://aka.ms/RemoteWorkFun</vt:lpstr>
      <vt:lpstr>We’re in this together</vt:lpstr>
      <vt:lpstr>DEMO  </vt:lpstr>
      <vt:lpstr>Resources  Monthly Resources:  https://aka.ms/O365ChampionResources  Forum: https://aka.ms/DriveAdoption    Covid-19 Resources from Microsoft https://aka.ms/Covid19Info </vt:lpstr>
      <vt:lpstr>PowerPoint Presentation</vt:lpstr>
      <vt:lpstr>Office 365 ProPlus Adoption Guide </vt:lpstr>
      <vt:lpstr>Training Tools for Microsoft Teams</vt:lpstr>
      <vt:lpstr>On-Line Training from Microsoft</vt:lpstr>
      <vt:lpstr>M365 Learning Pathways https://aka.ms/M365LP</vt:lpstr>
      <vt:lpstr>Teams Adoption Hub – https://aka.ms/TeamsAdoption</vt:lpstr>
      <vt:lpstr>PowerPoint Presentation</vt:lpstr>
      <vt:lpstr>O365 Champion Schedule &amp; Topics  January to June,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16</cp:revision>
  <dcterms:created xsi:type="dcterms:W3CDTF">2020-02-20T07:50:14Z</dcterms:created>
  <dcterms:modified xsi:type="dcterms:W3CDTF">2020-05-13T10:38:32Z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