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3.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5141" r:id="rId6"/>
    <p:sldMasterId id="2147484908" r:id="rId7"/>
    <p:sldMasterId id="2147483693" r:id="rId8"/>
    <p:sldMasterId id="2147485082" r:id="rId9"/>
    <p:sldMasterId id="2147483660" r:id="rId10"/>
    <p:sldMasterId id="2147485090" r:id="rId11"/>
    <p:sldMasterId id="2147483812" r:id="rId12"/>
    <p:sldMasterId id="2147485146" r:id="rId13"/>
    <p:sldMasterId id="2147485126" r:id="rId14"/>
    <p:sldMasterId id="2147484799" r:id="rId15"/>
    <p:sldMasterId id="2147483648" r:id="rId16"/>
    <p:sldMasterId id="2147483737" r:id="rId17"/>
  </p:sldMasterIdLst>
  <p:notesMasterIdLst>
    <p:notesMasterId r:id="rId52"/>
  </p:notesMasterIdLst>
  <p:sldIdLst>
    <p:sldId id="2076136378" r:id="rId18"/>
    <p:sldId id="1566" r:id="rId19"/>
    <p:sldId id="2076136377" r:id="rId20"/>
    <p:sldId id="5748" r:id="rId21"/>
    <p:sldId id="2076136380" r:id="rId22"/>
    <p:sldId id="5743" r:id="rId23"/>
    <p:sldId id="11260" r:id="rId24"/>
    <p:sldId id="2076136387" r:id="rId25"/>
    <p:sldId id="2076136388" r:id="rId26"/>
    <p:sldId id="2076136389" r:id="rId27"/>
    <p:sldId id="2076136390" r:id="rId28"/>
    <p:sldId id="2076136381" r:id="rId29"/>
    <p:sldId id="2076136382" r:id="rId30"/>
    <p:sldId id="2076136383" r:id="rId31"/>
    <p:sldId id="2076136384" r:id="rId32"/>
    <p:sldId id="2076136385" r:id="rId33"/>
    <p:sldId id="2076136386" r:id="rId34"/>
    <p:sldId id="2076136391" r:id="rId35"/>
    <p:sldId id="2076136392" r:id="rId36"/>
    <p:sldId id="2076136393" r:id="rId37"/>
    <p:sldId id="2076136394" r:id="rId38"/>
    <p:sldId id="2076136395" r:id="rId39"/>
    <p:sldId id="2076136396" r:id="rId40"/>
    <p:sldId id="2076136397" r:id="rId41"/>
    <p:sldId id="2076136398" r:id="rId42"/>
    <p:sldId id="11251" r:id="rId43"/>
    <p:sldId id="5582" r:id="rId44"/>
    <p:sldId id="2076136376" r:id="rId45"/>
    <p:sldId id="2076136358" r:id="rId46"/>
    <p:sldId id="5733" r:id="rId47"/>
    <p:sldId id="2076136363" r:id="rId48"/>
    <p:sldId id="2076136361" r:id="rId49"/>
    <p:sldId id="265" r:id="rId50"/>
    <p:sldId id="207613635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44767-ECD4-424E-874B-9C99BB666F98}" v="43" dt="2020-03-25T11:02:34.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60" autoAdjust="0"/>
  </p:normalViewPr>
  <p:slideViewPr>
    <p:cSldViewPr snapToGrid="0">
      <p:cViewPr>
        <p:scale>
          <a:sx n="104" d="100"/>
          <a:sy n="104"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Remote Work &amp; Collaboration</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3200" dirty="0"/>
            <a:t>Hosting Virtual Events</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dirty="0"/>
            <a:t>Resilience</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A4C77A-998F-4DBC-AD52-5982490A36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7FC3E2-0042-4B27-A693-45ECC6A86ECD}">
      <dgm:prSet custT="1"/>
      <dgm:spPr/>
      <dgm:t>
        <a:bodyPr/>
        <a:lstStyle/>
        <a:p>
          <a:pPr>
            <a:lnSpc>
              <a:spcPct val="100000"/>
            </a:lnSpc>
          </a:pPr>
          <a:r>
            <a:rPr lang="en-US" sz="2800" b="1" dirty="0"/>
            <a:t>Rest</a:t>
          </a:r>
          <a:endParaRPr lang="en-US" sz="4000" dirty="0"/>
        </a:p>
      </dgm:t>
    </dgm:pt>
    <dgm:pt modelId="{7039D73D-DD19-483D-988F-D6088074D9C0}" type="parTrans" cxnId="{F8CEB018-9BBF-43A3-BFE4-9F7D83011CC6}">
      <dgm:prSet/>
      <dgm:spPr/>
      <dgm:t>
        <a:bodyPr/>
        <a:lstStyle/>
        <a:p>
          <a:endParaRPr lang="en-US"/>
        </a:p>
      </dgm:t>
    </dgm:pt>
    <dgm:pt modelId="{8E296EAF-E937-436D-B4EA-E4D0DE122B17}" type="sibTrans" cxnId="{F8CEB018-9BBF-43A3-BFE4-9F7D83011CC6}">
      <dgm:prSet/>
      <dgm:spPr/>
      <dgm:t>
        <a:bodyPr/>
        <a:lstStyle/>
        <a:p>
          <a:endParaRPr lang="en-US"/>
        </a:p>
      </dgm:t>
    </dgm:pt>
    <dgm:pt modelId="{21E9C841-9985-4547-95A2-3C1764E1C9A1}">
      <dgm:prSet/>
      <dgm:spPr/>
      <dgm:t>
        <a:bodyPr/>
        <a:lstStyle/>
        <a:p>
          <a:pPr>
            <a:lnSpc>
              <a:spcPct val="100000"/>
            </a:lnSpc>
          </a:pPr>
          <a:r>
            <a:rPr lang="en-US" b="1" dirty="0"/>
            <a:t>Fuel</a:t>
          </a:r>
        </a:p>
      </dgm:t>
    </dgm:pt>
    <dgm:pt modelId="{A211FA76-DD5F-48B1-BA1F-0D53B97A5DA7}" type="parTrans" cxnId="{02ECC46E-656B-4010-895C-3C25B02A342B}">
      <dgm:prSet/>
      <dgm:spPr/>
      <dgm:t>
        <a:bodyPr/>
        <a:lstStyle/>
        <a:p>
          <a:endParaRPr lang="en-US"/>
        </a:p>
      </dgm:t>
    </dgm:pt>
    <dgm:pt modelId="{25312E57-883F-40F4-A7F7-20D51C9F9284}" type="sibTrans" cxnId="{02ECC46E-656B-4010-895C-3C25B02A342B}">
      <dgm:prSet/>
      <dgm:spPr/>
      <dgm:t>
        <a:bodyPr/>
        <a:lstStyle/>
        <a:p>
          <a:endParaRPr lang="en-US"/>
        </a:p>
      </dgm:t>
    </dgm:pt>
    <dgm:pt modelId="{F9A77AFD-247B-4844-9CE7-8E191A5C69FB}">
      <dgm:prSet/>
      <dgm:spPr/>
      <dgm:t>
        <a:bodyPr/>
        <a:lstStyle/>
        <a:p>
          <a:pPr>
            <a:lnSpc>
              <a:spcPct val="100000"/>
            </a:lnSpc>
          </a:pPr>
          <a:r>
            <a:rPr lang="en-US" b="1" dirty="0"/>
            <a:t>Move</a:t>
          </a:r>
          <a:endParaRPr lang="en-US" dirty="0"/>
        </a:p>
      </dgm:t>
    </dgm:pt>
    <dgm:pt modelId="{B1EC7AC4-78C3-4DD5-B031-CA7A0897CF65}" type="parTrans" cxnId="{F9474E8A-B113-4D61-ACF8-F8642EE1BD14}">
      <dgm:prSet/>
      <dgm:spPr/>
      <dgm:t>
        <a:bodyPr/>
        <a:lstStyle/>
        <a:p>
          <a:endParaRPr lang="en-US"/>
        </a:p>
      </dgm:t>
    </dgm:pt>
    <dgm:pt modelId="{816E0476-7021-4749-B8CD-3695A0695F69}" type="sibTrans" cxnId="{F9474E8A-B113-4D61-ACF8-F8642EE1BD14}">
      <dgm:prSet/>
      <dgm:spPr/>
      <dgm:t>
        <a:bodyPr/>
        <a:lstStyle/>
        <a:p>
          <a:endParaRPr lang="en-US"/>
        </a:p>
      </dgm:t>
    </dgm:pt>
    <dgm:pt modelId="{B6DBDC75-B71F-4724-97C1-2E50E8694AB9}" type="pres">
      <dgm:prSet presAssocID="{C2A4C77A-998F-4DBC-AD52-5982490A368B}" presName="root" presStyleCnt="0">
        <dgm:presLayoutVars>
          <dgm:dir/>
          <dgm:resizeHandles val="exact"/>
        </dgm:presLayoutVars>
      </dgm:prSet>
      <dgm:spPr/>
    </dgm:pt>
    <dgm:pt modelId="{1DC9D8BE-C214-4620-8B40-DAB9C72A98F3}" type="pres">
      <dgm:prSet presAssocID="{B37FC3E2-0042-4B27-A693-45ECC6A86ECD}" presName="compNode" presStyleCnt="0"/>
      <dgm:spPr/>
    </dgm:pt>
    <dgm:pt modelId="{9F434E26-287C-4A56-ACC2-B54B88ABDFA9}" type="pres">
      <dgm:prSet presAssocID="{B37FC3E2-0042-4B27-A693-45ECC6A86ECD}" presName="bgRect" presStyleLbl="bgShp" presStyleIdx="0" presStyleCnt="3"/>
      <dgm:spPr/>
    </dgm:pt>
    <dgm:pt modelId="{BC872E6F-8C81-456A-A125-8BFF1F3F4F6C}" type="pres">
      <dgm:prSet presAssocID="{B37FC3E2-0042-4B27-A693-45ECC6A86E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leep"/>
        </a:ext>
      </dgm:extLst>
    </dgm:pt>
    <dgm:pt modelId="{BE00A8C3-87FA-47B2-A3E3-CB162E65A35C}" type="pres">
      <dgm:prSet presAssocID="{B37FC3E2-0042-4B27-A693-45ECC6A86ECD}" presName="spaceRect" presStyleCnt="0"/>
      <dgm:spPr/>
    </dgm:pt>
    <dgm:pt modelId="{B55BFF75-76F9-4872-8454-69EEE44D48D1}" type="pres">
      <dgm:prSet presAssocID="{B37FC3E2-0042-4B27-A693-45ECC6A86ECD}" presName="parTx" presStyleLbl="revTx" presStyleIdx="0" presStyleCnt="3">
        <dgm:presLayoutVars>
          <dgm:chMax val="0"/>
          <dgm:chPref val="0"/>
        </dgm:presLayoutVars>
      </dgm:prSet>
      <dgm:spPr/>
    </dgm:pt>
    <dgm:pt modelId="{A48FBFA9-58F8-4DFB-804C-6B22B330BA20}" type="pres">
      <dgm:prSet presAssocID="{8E296EAF-E937-436D-B4EA-E4D0DE122B17}" presName="sibTrans" presStyleCnt="0"/>
      <dgm:spPr/>
    </dgm:pt>
    <dgm:pt modelId="{D2151255-84C0-4F61-B4F6-2216D515220B}" type="pres">
      <dgm:prSet presAssocID="{21E9C841-9985-4547-95A2-3C1764E1C9A1}" presName="compNode" presStyleCnt="0"/>
      <dgm:spPr/>
    </dgm:pt>
    <dgm:pt modelId="{D41C31E0-450C-4227-B024-E6896134DE16}" type="pres">
      <dgm:prSet presAssocID="{21E9C841-9985-4547-95A2-3C1764E1C9A1}" presName="bgRect" presStyleLbl="bgShp" presStyleIdx="1" presStyleCnt="3"/>
      <dgm:spPr/>
    </dgm:pt>
    <dgm:pt modelId="{18F44249-8237-46AA-AE3D-163312773204}" type="pres">
      <dgm:prSet presAssocID="{21E9C841-9985-4547-95A2-3C1764E1C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od Safety"/>
        </a:ext>
      </dgm:extLst>
    </dgm:pt>
    <dgm:pt modelId="{D57169DA-A109-4E14-90A2-D57C055E1CA8}" type="pres">
      <dgm:prSet presAssocID="{21E9C841-9985-4547-95A2-3C1764E1C9A1}" presName="spaceRect" presStyleCnt="0"/>
      <dgm:spPr/>
    </dgm:pt>
    <dgm:pt modelId="{45877566-ABF9-4377-B09E-8BED3D8B26D3}" type="pres">
      <dgm:prSet presAssocID="{21E9C841-9985-4547-95A2-3C1764E1C9A1}" presName="parTx" presStyleLbl="revTx" presStyleIdx="1" presStyleCnt="3">
        <dgm:presLayoutVars>
          <dgm:chMax val="0"/>
          <dgm:chPref val="0"/>
        </dgm:presLayoutVars>
      </dgm:prSet>
      <dgm:spPr/>
    </dgm:pt>
    <dgm:pt modelId="{4BF65BC5-62B5-4DE6-A148-E153D434D138}" type="pres">
      <dgm:prSet presAssocID="{25312E57-883F-40F4-A7F7-20D51C9F9284}" presName="sibTrans" presStyleCnt="0"/>
      <dgm:spPr/>
    </dgm:pt>
    <dgm:pt modelId="{4E650D37-14EE-4E66-A5C7-FDCD7111CF34}" type="pres">
      <dgm:prSet presAssocID="{F9A77AFD-247B-4844-9CE7-8E191A5C69FB}" presName="compNode" presStyleCnt="0"/>
      <dgm:spPr/>
    </dgm:pt>
    <dgm:pt modelId="{C2DAC8EE-A325-49F0-99B6-7B53512EED1F}" type="pres">
      <dgm:prSet presAssocID="{F9A77AFD-247B-4844-9CE7-8E191A5C69FB}" presName="bgRect" presStyleLbl="bgShp" presStyleIdx="2" presStyleCnt="3"/>
      <dgm:spPr/>
    </dgm:pt>
    <dgm:pt modelId="{7369872A-4FEF-4BAF-BE24-B2E4AD51473E}" type="pres">
      <dgm:prSet presAssocID="{F9A77AFD-247B-4844-9CE7-8E191A5C69F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hoe footprints"/>
        </a:ext>
      </dgm:extLst>
    </dgm:pt>
    <dgm:pt modelId="{A934FA40-A90A-401E-BAEF-F5ACDC1BD45F}" type="pres">
      <dgm:prSet presAssocID="{F9A77AFD-247B-4844-9CE7-8E191A5C69FB}" presName="spaceRect" presStyleCnt="0"/>
      <dgm:spPr/>
    </dgm:pt>
    <dgm:pt modelId="{78BE7B12-7DCC-4DAF-BBF4-D3A7AD8300C2}" type="pres">
      <dgm:prSet presAssocID="{F9A77AFD-247B-4844-9CE7-8E191A5C69FB}" presName="parTx" presStyleLbl="revTx" presStyleIdx="2" presStyleCnt="3">
        <dgm:presLayoutVars>
          <dgm:chMax val="0"/>
          <dgm:chPref val="0"/>
        </dgm:presLayoutVars>
      </dgm:prSet>
      <dgm:spPr/>
    </dgm:pt>
  </dgm:ptLst>
  <dgm:cxnLst>
    <dgm:cxn modelId="{F8CEB018-9BBF-43A3-BFE4-9F7D83011CC6}" srcId="{C2A4C77A-998F-4DBC-AD52-5982490A368B}" destId="{B37FC3E2-0042-4B27-A693-45ECC6A86ECD}" srcOrd="0" destOrd="0" parTransId="{7039D73D-DD19-483D-988F-D6088074D9C0}" sibTransId="{8E296EAF-E937-436D-B4EA-E4D0DE122B17}"/>
    <dgm:cxn modelId="{02ECC46E-656B-4010-895C-3C25B02A342B}" srcId="{C2A4C77A-998F-4DBC-AD52-5982490A368B}" destId="{21E9C841-9985-4547-95A2-3C1764E1C9A1}" srcOrd="1" destOrd="0" parTransId="{A211FA76-DD5F-48B1-BA1F-0D53B97A5DA7}" sibTransId="{25312E57-883F-40F4-A7F7-20D51C9F9284}"/>
    <dgm:cxn modelId="{F9474E8A-B113-4D61-ACF8-F8642EE1BD14}" srcId="{C2A4C77A-998F-4DBC-AD52-5982490A368B}" destId="{F9A77AFD-247B-4844-9CE7-8E191A5C69FB}" srcOrd="2" destOrd="0" parTransId="{B1EC7AC4-78C3-4DD5-B031-CA7A0897CF65}" sibTransId="{816E0476-7021-4749-B8CD-3695A0695F69}"/>
    <dgm:cxn modelId="{2836E691-60AB-4002-A687-0CAD3059E350}" type="presOf" srcId="{F9A77AFD-247B-4844-9CE7-8E191A5C69FB}" destId="{78BE7B12-7DCC-4DAF-BBF4-D3A7AD8300C2}" srcOrd="0" destOrd="0" presId="urn:microsoft.com/office/officeart/2018/2/layout/IconVerticalSolidList"/>
    <dgm:cxn modelId="{7F9891AE-9325-415B-BF6B-E239AD6477D9}" type="presOf" srcId="{B37FC3E2-0042-4B27-A693-45ECC6A86ECD}" destId="{B55BFF75-76F9-4872-8454-69EEE44D48D1}" srcOrd="0" destOrd="0" presId="urn:microsoft.com/office/officeart/2018/2/layout/IconVerticalSolidList"/>
    <dgm:cxn modelId="{D3529AB0-F1D5-4F1F-BE5D-6B155C0FF658}" type="presOf" srcId="{C2A4C77A-998F-4DBC-AD52-5982490A368B}" destId="{B6DBDC75-B71F-4724-97C1-2E50E8694AB9}" srcOrd="0" destOrd="0" presId="urn:microsoft.com/office/officeart/2018/2/layout/IconVerticalSolidList"/>
    <dgm:cxn modelId="{08312FB2-81E8-48AD-BA21-708C1D46A70E}" type="presOf" srcId="{21E9C841-9985-4547-95A2-3C1764E1C9A1}" destId="{45877566-ABF9-4377-B09E-8BED3D8B26D3}" srcOrd="0" destOrd="0" presId="urn:microsoft.com/office/officeart/2018/2/layout/IconVerticalSolidList"/>
    <dgm:cxn modelId="{025FA74C-6B01-41B0-864F-61266EAB0AC3}" type="presParOf" srcId="{B6DBDC75-B71F-4724-97C1-2E50E8694AB9}" destId="{1DC9D8BE-C214-4620-8B40-DAB9C72A98F3}" srcOrd="0" destOrd="0" presId="urn:microsoft.com/office/officeart/2018/2/layout/IconVerticalSolidList"/>
    <dgm:cxn modelId="{F41B29F3-79F5-4FFF-BF8D-6EA2435BCFBD}" type="presParOf" srcId="{1DC9D8BE-C214-4620-8B40-DAB9C72A98F3}" destId="{9F434E26-287C-4A56-ACC2-B54B88ABDFA9}" srcOrd="0" destOrd="0" presId="urn:microsoft.com/office/officeart/2018/2/layout/IconVerticalSolidList"/>
    <dgm:cxn modelId="{7516304A-107C-4A6B-BCD7-23CE654C210B}" type="presParOf" srcId="{1DC9D8BE-C214-4620-8B40-DAB9C72A98F3}" destId="{BC872E6F-8C81-456A-A125-8BFF1F3F4F6C}" srcOrd="1" destOrd="0" presId="urn:microsoft.com/office/officeart/2018/2/layout/IconVerticalSolidList"/>
    <dgm:cxn modelId="{24E1D711-AB7D-461E-B9CA-B830CCDB5ECA}" type="presParOf" srcId="{1DC9D8BE-C214-4620-8B40-DAB9C72A98F3}" destId="{BE00A8C3-87FA-47B2-A3E3-CB162E65A35C}" srcOrd="2" destOrd="0" presId="urn:microsoft.com/office/officeart/2018/2/layout/IconVerticalSolidList"/>
    <dgm:cxn modelId="{0B23A213-76D9-43EE-8397-89722C8EC659}" type="presParOf" srcId="{1DC9D8BE-C214-4620-8B40-DAB9C72A98F3}" destId="{B55BFF75-76F9-4872-8454-69EEE44D48D1}" srcOrd="3" destOrd="0" presId="urn:microsoft.com/office/officeart/2018/2/layout/IconVerticalSolidList"/>
    <dgm:cxn modelId="{CDE8F96E-8D69-42B8-8EB1-3C2D4B93F76D}" type="presParOf" srcId="{B6DBDC75-B71F-4724-97C1-2E50E8694AB9}" destId="{A48FBFA9-58F8-4DFB-804C-6B22B330BA20}" srcOrd="1" destOrd="0" presId="urn:microsoft.com/office/officeart/2018/2/layout/IconVerticalSolidList"/>
    <dgm:cxn modelId="{2584563E-FAEA-41E5-B115-B39136E5B884}" type="presParOf" srcId="{B6DBDC75-B71F-4724-97C1-2E50E8694AB9}" destId="{D2151255-84C0-4F61-B4F6-2216D515220B}" srcOrd="2" destOrd="0" presId="urn:microsoft.com/office/officeart/2018/2/layout/IconVerticalSolidList"/>
    <dgm:cxn modelId="{445D2BCE-64D0-40C6-A054-35EFAFA8630B}" type="presParOf" srcId="{D2151255-84C0-4F61-B4F6-2216D515220B}" destId="{D41C31E0-450C-4227-B024-E6896134DE16}" srcOrd="0" destOrd="0" presId="urn:microsoft.com/office/officeart/2018/2/layout/IconVerticalSolidList"/>
    <dgm:cxn modelId="{6D3C314A-0BC3-4E89-BEA3-5C347C46BFDA}" type="presParOf" srcId="{D2151255-84C0-4F61-B4F6-2216D515220B}" destId="{18F44249-8237-46AA-AE3D-163312773204}" srcOrd="1" destOrd="0" presId="urn:microsoft.com/office/officeart/2018/2/layout/IconVerticalSolidList"/>
    <dgm:cxn modelId="{7DFD5009-6912-43CE-B9E0-38FF31C02462}" type="presParOf" srcId="{D2151255-84C0-4F61-B4F6-2216D515220B}" destId="{D57169DA-A109-4E14-90A2-D57C055E1CA8}" srcOrd="2" destOrd="0" presId="urn:microsoft.com/office/officeart/2018/2/layout/IconVerticalSolidList"/>
    <dgm:cxn modelId="{A1EC39B3-9693-497E-ACB3-8A369828E6EC}" type="presParOf" srcId="{D2151255-84C0-4F61-B4F6-2216D515220B}" destId="{45877566-ABF9-4377-B09E-8BED3D8B26D3}" srcOrd="3" destOrd="0" presId="urn:microsoft.com/office/officeart/2018/2/layout/IconVerticalSolidList"/>
    <dgm:cxn modelId="{323E1668-5A11-4C9B-BE11-129FE60D6DFD}" type="presParOf" srcId="{B6DBDC75-B71F-4724-97C1-2E50E8694AB9}" destId="{4BF65BC5-62B5-4DE6-A148-E153D434D138}" srcOrd="3" destOrd="0" presId="urn:microsoft.com/office/officeart/2018/2/layout/IconVerticalSolidList"/>
    <dgm:cxn modelId="{E232D0B0-2C7E-4CBA-A500-3DEBE05A7A79}" type="presParOf" srcId="{B6DBDC75-B71F-4724-97C1-2E50E8694AB9}" destId="{4E650D37-14EE-4E66-A5C7-FDCD7111CF34}" srcOrd="4" destOrd="0" presId="urn:microsoft.com/office/officeart/2018/2/layout/IconVerticalSolidList"/>
    <dgm:cxn modelId="{CF715E85-57A6-4FA8-8669-F8CBCF3BCD4F}" type="presParOf" srcId="{4E650D37-14EE-4E66-A5C7-FDCD7111CF34}" destId="{C2DAC8EE-A325-49F0-99B6-7B53512EED1F}" srcOrd="0" destOrd="0" presId="urn:microsoft.com/office/officeart/2018/2/layout/IconVerticalSolidList"/>
    <dgm:cxn modelId="{2FC59F15-7442-4893-9EE3-836D660F4305}" type="presParOf" srcId="{4E650D37-14EE-4E66-A5C7-FDCD7111CF34}" destId="{7369872A-4FEF-4BAF-BE24-B2E4AD51473E}" srcOrd="1" destOrd="0" presId="urn:microsoft.com/office/officeart/2018/2/layout/IconVerticalSolidList"/>
    <dgm:cxn modelId="{60E850DE-30D8-49F0-A7E8-DE573FE3F70C}" type="presParOf" srcId="{4E650D37-14EE-4E66-A5C7-FDCD7111CF34}" destId="{A934FA40-A90A-401E-BAEF-F5ACDC1BD45F}" srcOrd="2" destOrd="0" presId="urn:microsoft.com/office/officeart/2018/2/layout/IconVerticalSolidList"/>
    <dgm:cxn modelId="{A89C9209-02B5-4521-8646-C49CB59C70CD}" type="presParOf" srcId="{4E650D37-14EE-4E66-A5C7-FDCD7111CF34}" destId="{78BE7B12-7DCC-4DAF-BBF4-D3A7AD8300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dirty="0"/>
            <a:t>22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Getting Started with </a:t>
          </a:r>
          <a:r>
            <a:rPr lang="en-US" dirty="0" err="1"/>
            <a:t>OfficePro</a:t>
          </a:r>
          <a:r>
            <a:rPr lang="en-US" dirty="0"/>
            <a:t> Plus</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a:t>19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a:t>Modern Project Management using Tasks &amp; Project</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CBE35863-42C2-49FD-AFCF-EC7795AF9B9B}">
      <dgm:prSet/>
      <dgm:spPr/>
      <dgm:t>
        <a:bodyPr/>
        <a:lstStyle/>
        <a:p>
          <a:r>
            <a:rPr lang="en-US"/>
            <a:t>25 Mar.</a:t>
          </a:r>
        </a:p>
      </dgm:t>
    </dgm:pt>
    <dgm:pt modelId="{EF7AAC8D-BE22-4887-86C6-CE6A6692F1AD}" type="parTrans" cxnId="{D186F764-6E9D-465F-AE20-769C6258CE23}">
      <dgm:prSet/>
      <dgm:spPr/>
      <dgm:t>
        <a:bodyPr/>
        <a:lstStyle/>
        <a:p>
          <a:endParaRPr lang="en-US"/>
        </a:p>
      </dgm:t>
    </dgm:pt>
    <dgm:pt modelId="{BF6C5C33-CCC5-4836-9EE7-506296065AD6}" type="sibTrans" cxnId="{D186F764-6E9D-465F-AE20-769C6258CE23}">
      <dgm:prSet/>
      <dgm:spPr/>
      <dgm:t>
        <a:bodyPr/>
        <a:lstStyle/>
        <a:p>
          <a:endParaRPr lang="en-US"/>
        </a:p>
      </dgm:t>
    </dgm:pt>
    <dgm:pt modelId="{7F8757BB-1F34-488B-B1BF-1BB04BB74C09}">
      <dgm:prSet/>
      <dgm:spPr/>
      <dgm:t>
        <a:bodyPr/>
        <a:lstStyle/>
        <a:p>
          <a:r>
            <a:rPr lang="en-US" b="0" dirty="0"/>
            <a:t>Supporting Remote Workers and Virtual Events</a:t>
          </a:r>
          <a:endParaRPr lang="en-US" dirty="0"/>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39CBB604-C47D-4012-9339-FC69A1BDB1C4}">
      <dgm:prSet/>
      <dgm:spPr/>
      <dgm:t>
        <a:bodyPr/>
        <a:lstStyle/>
        <a:p>
          <a:r>
            <a:rPr lang="en-US"/>
            <a:t>22 Apr.</a:t>
          </a:r>
        </a:p>
      </dgm:t>
    </dgm:pt>
    <dgm:pt modelId="{A2A61BC1-EFA9-4D2E-A6EB-FA57EC5C2558}" type="parTrans" cxnId="{04B9EE22-A332-4D00-A240-A0C683B8387A}">
      <dgm:prSet/>
      <dgm:spPr/>
      <dgm:t>
        <a:bodyPr/>
        <a:lstStyle/>
        <a:p>
          <a:endParaRPr lang="en-US"/>
        </a:p>
      </dgm:t>
    </dgm:pt>
    <dgm:pt modelId="{00A160BF-8512-4BE6-9534-FF61D1B36B1E}" type="sibTrans" cxnId="{04B9EE22-A332-4D00-A240-A0C683B8387A}">
      <dgm:prSet/>
      <dgm:spPr/>
      <dgm:t>
        <a:bodyPr/>
        <a:lstStyle/>
        <a:p>
          <a:endParaRPr lang="en-US"/>
        </a:p>
      </dgm:t>
    </dgm:pt>
    <dgm:pt modelId="{DBBCC4C0-6570-4D57-BC8E-FBC8B41E8ADF}">
      <dgm:prSet/>
      <dgm:spPr/>
      <dgm:t>
        <a:bodyPr/>
        <a:lstStyle/>
        <a:p>
          <a:r>
            <a:rPr lang="en-US"/>
            <a:t>Smart Content Management with SharePoint Sites &amp; News</a:t>
          </a:r>
        </a:p>
      </dgm:t>
    </dgm:pt>
    <dgm:pt modelId="{E82C6E52-4315-49BD-9FF0-3A60A744E977}" type="parTrans" cxnId="{48669D63-5F21-4EF9-8987-604A57CF8F73}">
      <dgm:prSet/>
      <dgm:spPr/>
      <dgm:t>
        <a:bodyPr/>
        <a:lstStyle/>
        <a:p>
          <a:endParaRPr lang="en-US"/>
        </a:p>
      </dgm:t>
    </dgm:pt>
    <dgm:pt modelId="{F641AAAC-0A93-48E8-9264-0475BBCDEFFA}" type="sibTrans" cxnId="{48669D63-5F21-4EF9-8987-604A57CF8F73}">
      <dgm:prSet/>
      <dgm:spPr/>
      <dgm:t>
        <a:bodyPr/>
        <a:lstStyle/>
        <a:p>
          <a:endParaRPr lang="en-US"/>
        </a:p>
      </dgm:t>
    </dgm:pt>
    <dgm:pt modelId="{5AA9AE9C-8A6E-4265-8937-9196FDE58E2D}">
      <dgm:prSet/>
      <dgm:spPr/>
      <dgm:t>
        <a:bodyPr/>
        <a:lstStyle/>
        <a:p>
          <a:r>
            <a:rPr lang="en-US"/>
            <a:t>13 May</a:t>
          </a:r>
        </a:p>
      </dgm:t>
    </dgm:pt>
    <dgm:pt modelId="{DF550A3F-0A71-4816-B387-34B1D97800B3}" type="parTrans" cxnId="{34F4D550-CDAB-4E11-9FB9-F989A60B6E0C}">
      <dgm:prSet/>
      <dgm:spPr/>
      <dgm:t>
        <a:bodyPr/>
        <a:lstStyle/>
        <a:p>
          <a:endParaRPr lang="en-US"/>
        </a:p>
      </dgm:t>
    </dgm:pt>
    <dgm:pt modelId="{A36755C5-5421-4A76-8329-AA9E6419E20F}" type="sibTrans" cxnId="{34F4D550-CDAB-4E11-9FB9-F989A60B6E0C}">
      <dgm:prSet/>
      <dgm:spPr/>
      <dgm:t>
        <a:bodyPr/>
        <a:lstStyle/>
        <a:p>
          <a:endParaRPr lang="en-US"/>
        </a:p>
      </dgm:t>
    </dgm:pt>
    <dgm:pt modelId="{64A0ABF2-7C5F-4CAD-A0D6-49C91A0A8232}">
      <dgm:prSet/>
      <dgm:spPr/>
      <dgm:t>
        <a:bodyPr/>
        <a:lstStyle/>
        <a:p>
          <a:r>
            <a:rPr lang="en-US" dirty="0"/>
            <a:t>SharePoint Conference Preview</a:t>
          </a:r>
        </a:p>
        <a:p>
          <a:r>
            <a:rPr lang="en-US" dirty="0"/>
            <a:t>(AM Only)</a:t>
          </a:r>
        </a:p>
      </dgm:t>
    </dgm:pt>
    <dgm:pt modelId="{EF09F3C2-7CFF-452E-AD1F-755B37518779}" type="parTrans" cxnId="{BEB434F0-4FF6-44C2-8C46-3332BBF363DD}">
      <dgm:prSet/>
      <dgm:spPr/>
      <dgm:t>
        <a:bodyPr/>
        <a:lstStyle/>
        <a:p>
          <a:endParaRPr lang="en-US"/>
        </a:p>
      </dgm:t>
    </dgm:pt>
    <dgm:pt modelId="{04C88C23-ED01-4E2D-B2E1-E069B99E371F}" type="sibTrans" cxnId="{BEB434F0-4FF6-44C2-8C46-3332BBF363DD}">
      <dgm:prSet/>
      <dgm:spPr/>
      <dgm:t>
        <a:bodyPr/>
        <a:lstStyle/>
        <a:p>
          <a:endParaRPr lang="en-US"/>
        </a:p>
      </dgm:t>
    </dgm:pt>
    <dgm:pt modelId="{76A14D8B-41CC-4C00-9856-51D5F9CD6D41}">
      <dgm:prSet/>
      <dgm:spPr/>
      <dgm:t>
        <a:bodyPr/>
        <a:lstStyle/>
        <a:p>
          <a:r>
            <a:rPr lang="en-US"/>
            <a:t>17 June</a:t>
          </a:r>
        </a:p>
      </dgm:t>
    </dgm:pt>
    <dgm:pt modelId="{FDD6208E-DE86-4487-AEB5-BBED40359ACC}" type="parTrans" cxnId="{DE56DA6C-DB0F-4FDD-A053-3CF47B154B6A}">
      <dgm:prSet/>
      <dgm:spPr/>
      <dgm:t>
        <a:bodyPr/>
        <a:lstStyle/>
        <a:p>
          <a:endParaRPr lang="en-US"/>
        </a:p>
      </dgm:t>
    </dgm:pt>
    <dgm:pt modelId="{F97C2F31-C553-45D4-A49B-8F9EA7F81274}" type="sibTrans" cxnId="{DE56DA6C-DB0F-4FDD-A053-3CF47B154B6A}">
      <dgm:prSet/>
      <dgm:spPr/>
      <dgm:t>
        <a:bodyPr/>
        <a:lstStyle/>
        <a:p>
          <a:endParaRPr lang="en-US"/>
        </a:p>
      </dgm:t>
    </dgm:pt>
    <dgm:pt modelId="{A97D19E3-A0E6-406E-8FCB-20CD05F30392}">
      <dgm:prSet/>
      <dgm:spPr/>
      <dgm:t>
        <a:bodyPr/>
        <a:lstStyle/>
        <a:p>
          <a:r>
            <a:rPr lang="en-US" dirty="0"/>
            <a:t>What’s Next in Knowledge Management</a:t>
          </a:r>
        </a:p>
      </dgm:t>
    </dgm:pt>
    <dgm:pt modelId="{E8DFB17D-DD97-4439-ADAF-B40DE7E8A8CC}" type="parTrans" cxnId="{1EFF606F-B662-4828-9D14-317AEE8989AC}">
      <dgm:prSet/>
      <dgm:spPr/>
      <dgm:t>
        <a:bodyPr/>
        <a:lstStyle/>
        <a:p>
          <a:endParaRPr lang="en-US"/>
        </a:p>
      </dgm:t>
    </dgm:pt>
    <dgm:pt modelId="{7AFE206C-7588-4877-8836-BE34FF4DE7B0}" type="sibTrans" cxnId="{1EFF606F-B662-4828-9D14-317AEE8989AC}">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6">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6">
        <dgm:presLayoutVars>
          <dgm:bulletEnabled val="1"/>
        </dgm:presLayoutVars>
      </dgm:prSet>
      <dgm:spPr/>
    </dgm:pt>
    <dgm:pt modelId="{13CD1832-AC8D-4931-A883-8CB3768A06FC}" type="pres">
      <dgm:prSet presAssocID="{237EAD95-9927-48C5-AB50-EF915856246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6"/>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1" presStyleCnt="6">
        <dgm:presLayoutVars>
          <dgm:chMax val="1"/>
          <dgm:chPref val="1"/>
          <dgm:bulletEnabled val="1"/>
        </dgm:presLayoutVars>
      </dgm:prSet>
      <dgm:spPr/>
    </dgm:pt>
    <dgm:pt modelId="{6A4E5AC0-5E96-4F19-A2F7-60BF225466B1}" type="pres">
      <dgm:prSet presAssocID="{F6D61C7C-2FD9-49A5-A835-4B8D2E8C4010}" presName="Childtext1" presStyleLbl="revTx" presStyleIdx="1" presStyleCnt="6">
        <dgm:presLayoutVars>
          <dgm:bulletEnabled val="1"/>
        </dgm:presLayoutVars>
      </dgm:prSet>
      <dgm:spPr/>
    </dgm:pt>
    <dgm:pt modelId="{36B26794-A7E3-41BD-A4BC-D59C9F0B7BAB}" type="pres">
      <dgm:prSet presAssocID="{F6D61C7C-2FD9-49A5-A835-4B8D2E8C4010}"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5158DBE7-682A-49A8-BF33-6EBEAA46319E}" type="pres">
      <dgm:prSet presAssocID="{F6D61C7C-2FD9-49A5-A835-4B8D2E8C4010}" presName="ConnectLineEnd1" presStyleLbl="lnNode1" presStyleIdx="1" presStyleCnt="6"/>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2" presStyleCnt="6">
        <dgm:presLayoutVars>
          <dgm:chMax val="1"/>
          <dgm:chPref val="1"/>
          <dgm:bulletEnabled val="1"/>
        </dgm:presLayoutVars>
      </dgm:prSet>
      <dgm:spPr/>
    </dgm:pt>
    <dgm:pt modelId="{CF94BC47-6B6F-49BF-807A-FAE624D97C14}" type="pres">
      <dgm:prSet presAssocID="{CBE35863-42C2-49FD-AFCF-EC7795AF9B9B}" presName="Childtext1" presStyleLbl="revTx" presStyleIdx="2" presStyleCnt="6">
        <dgm:presLayoutVars>
          <dgm:bulletEnabled val="1"/>
        </dgm:presLayoutVars>
      </dgm:prSet>
      <dgm:spPr/>
    </dgm:pt>
    <dgm:pt modelId="{611754D7-4E15-4F4C-A073-2F46162C63C8}" type="pres">
      <dgm:prSet presAssocID="{CBE35863-42C2-49FD-AFCF-EC7795AF9B9B}" presName="ConnectLine1" presStyleLbl="sibTrans1D1" presStyleIdx="2" presStyleCnt="6"/>
      <dgm:spPr>
        <a:noFill/>
        <a:ln w="6350" cap="flat" cmpd="sng" algn="ctr">
          <a:solidFill>
            <a:schemeClr val="accent5">
              <a:hueOff val="-2703417"/>
              <a:satOff val="-6968"/>
              <a:lumOff val="-4706"/>
              <a:alphaOff val="0"/>
            </a:schemeClr>
          </a:solidFill>
          <a:prstDash val="dash"/>
          <a:miter lim="800000"/>
        </a:ln>
        <a:effectLst/>
      </dgm:spPr>
    </dgm:pt>
    <dgm:pt modelId="{AEAA82CB-9FA7-46AA-BE11-98D0E9D20E77}" type="pres">
      <dgm:prSet presAssocID="{CBE35863-42C2-49FD-AFCF-EC7795AF9B9B}" presName="ConnectLineEnd1" presStyleLbl="lnNode1" presStyleIdx="2" presStyleCnt="6"/>
      <dgm:spPr/>
    </dgm:pt>
    <dgm:pt modelId="{5552BAE7-FC20-40E7-9055-D78303957344}" type="pres">
      <dgm:prSet presAssocID="{CBE35863-42C2-49FD-AFCF-EC7795AF9B9B}" presName="EmptyPane1" presStyleCnt="0"/>
      <dgm:spPr/>
    </dgm:pt>
    <dgm:pt modelId="{CA01BC8A-E80F-46A2-87DF-6D6D8979D8A1}" type="pres">
      <dgm:prSet presAssocID="{BF6C5C33-CCC5-4836-9EE7-506296065AD6}" presName="spaceBetweenRectangles1" presStyleCnt="0"/>
      <dgm:spPr/>
    </dgm:pt>
    <dgm:pt modelId="{D1BD89FE-CBCD-45AA-A574-72122F0A1C90}" type="pres">
      <dgm:prSet presAssocID="{39CBB604-C47D-4012-9339-FC69A1BDB1C4}" presName="composite1" presStyleCnt="0"/>
      <dgm:spPr/>
    </dgm:pt>
    <dgm:pt modelId="{97EE2561-75DD-4308-9776-C5500B45CF00}" type="pres">
      <dgm:prSet presAssocID="{39CBB604-C47D-4012-9339-FC69A1BDB1C4}" presName="parent1" presStyleLbl="alignNode1" presStyleIdx="3" presStyleCnt="6">
        <dgm:presLayoutVars>
          <dgm:chMax val="1"/>
          <dgm:chPref val="1"/>
          <dgm:bulletEnabled val="1"/>
        </dgm:presLayoutVars>
      </dgm:prSet>
      <dgm:spPr/>
    </dgm:pt>
    <dgm:pt modelId="{0A321C1C-3573-4B3F-AEA1-7C66D44FB936}" type="pres">
      <dgm:prSet presAssocID="{39CBB604-C47D-4012-9339-FC69A1BDB1C4}" presName="Childtext1" presStyleLbl="revTx" presStyleIdx="3" presStyleCnt="6">
        <dgm:presLayoutVars>
          <dgm:bulletEnabled val="1"/>
        </dgm:presLayoutVars>
      </dgm:prSet>
      <dgm:spPr/>
    </dgm:pt>
    <dgm:pt modelId="{EA1B7CD6-E477-4703-9B75-7FEC125B2DDD}" type="pres">
      <dgm:prSet presAssocID="{39CBB604-C47D-4012-9339-FC69A1BDB1C4}" presName="ConnectLine1" presStyleLbl="sibTrans1D1" presStyleIdx="3" presStyleCnt="6"/>
      <dgm:spPr>
        <a:noFill/>
        <a:ln w="6350" cap="flat" cmpd="sng" algn="ctr">
          <a:solidFill>
            <a:schemeClr val="accent5">
              <a:hueOff val="-4055126"/>
              <a:satOff val="-10451"/>
              <a:lumOff val="-7059"/>
              <a:alphaOff val="0"/>
            </a:schemeClr>
          </a:solidFill>
          <a:prstDash val="dash"/>
          <a:miter lim="800000"/>
        </a:ln>
        <a:effectLst/>
      </dgm:spPr>
    </dgm:pt>
    <dgm:pt modelId="{FC821216-E67E-4869-8873-F33A10A3BB2A}" type="pres">
      <dgm:prSet presAssocID="{39CBB604-C47D-4012-9339-FC69A1BDB1C4}" presName="ConnectLineEnd1" presStyleLbl="lnNode1" presStyleIdx="3" presStyleCnt="6"/>
      <dgm:spPr/>
    </dgm:pt>
    <dgm:pt modelId="{B8CC9E42-2BC1-4A8A-B6CF-F048A05B3201}" type="pres">
      <dgm:prSet presAssocID="{39CBB604-C47D-4012-9339-FC69A1BDB1C4}" presName="EmptyPane1" presStyleCnt="0"/>
      <dgm:spPr/>
    </dgm:pt>
    <dgm:pt modelId="{C546DBB8-DEB9-458E-85A9-2C26A19668D6}" type="pres">
      <dgm:prSet presAssocID="{00A160BF-8512-4BE6-9534-FF61D1B36B1E}" presName="spaceBetweenRectangles1" presStyleCnt="0"/>
      <dgm:spPr/>
    </dgm:pt>
    <dgm:pt modelId="{A9AEDA09-C107-4B6B-97DA-3B02F2A1E0C0}" type="pres">
      <dgm:prSet presAssocID="{5AA9AE9C-8A6E-4265-8937-9196FDE58E2D}" presName="composite1" presStyleCnt="0"/>
      <dgm:spPr/>
    </dgm:pt>
    <dgm:pt modelId="{A5A32E5D-3AB8-4BFF-A9B1-BFD805E47477}" type="pres">
      <dgm:prSet presAssocID="{5AA9AE9C-8A6E-4265-8937-9196FDE58E2D}" presName="parent1" presStyleLbl="alignNode1" presStyleIdx="4" presStyleCnt="6">
        <dgm:presLayoutVars>
          <dgm:chMax val="1"/>
          <dgm:chPref val="1"/>
          <dgm:bulletEnabled val="1"/>
        </dgm:presLayoutVars>
      </dgm:prSet>
      <dgm:spPr/>
    </dgm:pt>
    <dgm:pt modelId="{53AA71F5-B281-4DC0-94A0-4F3535F97B8C}" type="pres">
      <dgm:prSet presAssocID="{5AA9AE9C-8A6E-4265-8937-9196FDE58E2D}" presName="Childtext1" presStyleLbl="revTx" presStyleIdx="4" presStyleCnt="6">
        <dgm:presLayoutVars>
          <dgm:bulletEnabled val="1"/>
        </dgm:presLayoutVars>
      </dgm:prSet>
      <dgm:spPr/>
    </dgm:pt>
    <dgm:pt modelId="{138B072C-52C0-46A0-99A6-78232BF7C1DD}" type="pres">
      <dgm:prSet presAssocID="{5AA9AE9C-8A6E-4265-8937-9196FDE58E2D}" presName="ConnectLine1" presStyleLbl="sibTrans1D1" presStyleIdx="4" presStyleCnt="6"/>
      <dgm:spPr>
        <a:noFill/>
        <a:ln w="6350" cap="flat" cmpd="sng" algn="ctr">
          <a:solidFill>
            <a:schemeClr val="accent5">
              <a:hueOff val="-5406834"/>
              <a:satOff val="-13935"/>
              <a:lumOff val="-9412"/>
              <a:alphaOff val="0"/>
            </a:schemeClr>
          </a:solidFill>
          <a:prstDash val="dash"/>
          <a:miter lim="800000"/>
        </a:ln>
        <a:effectLst/>
      </dgm:spPr>
    </dgm:pt>
    <dgm:pt modelId="{FEA194D0-D8F8-4928-825C-F50E390B8CA9}" type="pres">
      <dgm:prSet presAssocID="{5AA9AE9C-8A6E-4265-8937-9196FDE58E2D}" presName="ConnectLineEnd1" presStyleLbl="lnNode1" presStyleIdx="4" presStyleCnt="6"/>
      <dgm:spPr/>
    </dgm:pt>
    <dgm:pt modelId="{69222F22-C6CE-47CA-A32B-6853483FED40}" type="pres">
      <dgm:prSet presAssocID="{5AA9AE9C-8A6E-4265-8937-9196FDE58E2D}" presName="EmptyPane1" presStyleCnt="0"/>
      <dgm:spPr/>
    </dgm:pt>
    <dgm:pt modelId="{2DA6D38A-4298-4C8F-9DD3-2FCD57254D0D}" type="pres">
      <dgm:prSet presAssocID="{A36755C5-5421-4A76-8329-AA9E6419E20F}" presName="spaceBetweenRectangles1" presStyleCnt="0"/>
      <dgm:spPr/>
    </dgm:pt>
    <dgm:pt modelId="{A63DC691-2F47-44E4-B132-3126BD38E68A}" type="pres">
      <dgm:prSet presAssocID="{76A14D8B-41CC-4C00-9856-51D5F9CD6D41}" presName="composite1" presStyleCnt="0"/>
      <dgm:spPr/>
    </dgm:pt>
    <dgm:pt modelId="{90B930A4-B0FE-404A-980C-F24F6F3920EB}" type="pres">
      <dgm:prSet presAssocID="{76A14D8B-41CC-4C00-9856-51D5F9CD6D41}" presName="parent1" presStyleLbl="alignNode1" presStyleIdx="5" presStyleCnt="6">
        <dgm:presLayoutVars>
          <dgm:chMax val="1"/>
          <dgm:chPref val="1"/>
          <dgm:bulletEnabled val="1"/>
        </dgm:presLayoutVars>
      </dgm:prSet>
      <dgm:spPr/>
    </dgm:pt>
    <dgm:pt modelId="{E494043E-B837-46B6-A197-B0291CA9F115}" type="pres">
      <dgm:prSet presAssocID="{76A14D8B-41CC-4C00-9856-51D5F9CD6D41}" presName="Childtext1" presStyleLbl="revTx" presStyleIdx="5" presStyleCnt="6">
        <dgm:presLayoutVars>
          <dgm:bulletEnabled val="1"/>
        </dgm:presLayoutVars>
      </dgm:prSet>
      <dgm:spPr/>
    </dgm:pt>
    <dgm:pt modelId="{FE8FB353-47F4-43D8-92F8-CA446FC29D61}" type="pres">
      <dgm:prSet presAssocID="{76A14D8B-41CC-4C00-9856-51D5F9CD6D41}"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F221ECF3-DD53-4AEC-B67F-76191745C474}" type="pres">
      <dgm:prSet presAssocID="{76A14D8B-41CC-4C00-9856-51D5F9CD6D41}" presName="ConnectLineEnd1" presStyleLbl="lnNode1" presStyleIdx="5" presStyleCnt="6"/>
      <dgm:spPr/>
    </dgm:pt>
    <dgm:pt modelId="{7C9F8999-84E1-417D-B5AA-F4B032019FF3}" type="pres">
      <dgm:prSet presAssocID="{76A14D8B-41CC-4C00-9856-51D5F9CD6D41}" presName="EmptyPane1" presStyleCnt="0"/>
      <dgm:spPr/>
    </dgm:pt>
  </dgm:ptLst>
  <dgm:cxnLst>
    <dgm:cxn modelId="{FA5CA210-7E29-43F6-AC13-E71DE351F6EF}" type="presOf" srcId="{5AA9AE9C-8A6E-4265-8937-9196FDE58E2D}" destId="{A5A32E5D-3AB8-4BFF-A9B1-BFD805E47477}" srcOrd="0" destOrd="0" presId="urn:microsoft.com/office/officeart/2016/7/layout/RoundedRectangleTimeline"/>
    <dgm:cxn modelId="{04B9EE22-A332-4D00-A240-A0C683B8387A}" srcId="{E22D8E97-8584-4376-976E-7BE1230BC004}" destId="{39CBB604-C47D-4012-9339-FC69A1BDB1C4}" srcOrd="3" destOrd="0" parTransId="{A2A61BC1-EFA9-4D2E-A6EB-FA57EC5C2558}" sibTransId="{00A160BF-8512-4BE6-9534-FF61D1B36B1E}"/>
    <dgm:cxn modelId="{2D73E023-9294-4D4C-9E37-DFC0A251E42C}" srcId="{237EAD95-9927-48C5-AB50-EF9158562463}" destId="{4E85B4A1-FD64-4177-B482-DE8A727D7BD2}" srcOrd="0" destOrd="0" parTransId="{8E80463B-D635-40A0-9FDA-FCE2A35C2817}" sibTransId="{9037CBF5-DABF-4048-987C-3BE0E09203E2}"/>
    <dgm:cxn modelId="{A3F80C28-091D-4733-A90F-2ABFD05F2335}" type="presOf" srcId="{DBBCC4C0-6570-4D57-BC8E-FBC8B41E8ADF}" destId="{0A321C1C-3573-4B3F-AEA1-7C66D44FB936}" srcOrd="0" destOrd="0" presId="urn:microsoft.com/office/officeart/2016/7/layout/RoundedRectangleTimeline"/>
    <dgm:cxn modelId="{48669D63-5F21-4EF9-8987-604A57CF8F73}" srcId="{39CBB604-C47D-4012-9339-FC69A1BDB1C4}" destId="{DBBCC4C0-6570-4D57-BC8E-FBC8B41E8ADF}" srcOrd="0" destOrd="0" parTransId="{E82C6E52-4315-49BD-9FF0-3A60A744E977}" sibTransId="{F641AAAC-0A93-48E8-9264-0475BBCDEFFA}"/>
    <dgm:cxn modelId="{D186F764-6E9D-465F-AE20-769C6258CE23}" srcId="{E22D8E97-8584-4376-976E-7BE1230BC004}" destId="{CBE35863-42C2-49FD-AFCF-EC7795AF9B9B}" srcOrd="2"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DE56DA6C-DB0F-4FDD-A053-3CF47B154B6A}" srcId="{E22D8E97-8584-4376-976E-7BE1230BC004}" destId="{76A14D8B-41CC-4C00-9856-51D5F9CD6D41}" srcOrd="5" destOrd="0" parTransId="{FDD6208E-DE86-4487-AEB5-BBED40359ACC}" sibTransId="{F97C2F31-C553-45D4-A49B-8F9EA7F81274}"/>
    <dgm:cxn modelId="{1EFF606F-B662-4828-9D14-317AEE8989AC}" srcId="{76A14D8B-41CC-4C00-9856-51D5F9CD6D41}" destId="{A97D19E3-A0E6-406E-8FCB-20CD05F30392}" srcOrd="0" destOrd="0" parTransId="{E8DFB17D-DD97-4439-ADAF-B40DE7E8A8CC}" sibTransId="{7AFE206C-7588-4877-8836-BE34FF4DE7B0}"/>
    <dgm:cxn modelId="{34F4D550-CDAB-4E11-9FB9-F989A60B6E0C}" srcId="{E22D8E97-8584-4376-976E-7BE1230BC004}" destId="{5AA9AE9C-8A6E-4265-8937-9196FDE58E2D}" srcOrd="4" destOrd="0" parTransId="{DF550A3F-0A71-4816-B387-34B1D97800B3}" sibTransId="{A36755C5-5421-4A76-8329-AA9E6419E20F}"/>
    <dgm:cxn modelId="{E0B02653-C8C4-4279-A7C8-8BB4BA85873E}" type="presOf" srcId="{237EAD95-9927-48C5-AB50-EF9158562463}" destId="{3826BC6F-8487-430A-A839-0EF24904B899}" srcOrd="0" destOrd="0" presId="urn:microsoft.com/office/officeart/2016/7/layout/RoundedRectangleTimeline"/>
    <dgm:cxn modelId="{1F9F7D53-6BA9-438B-BC3D-2366B6E21009}" type="presOf" srcId="{64A0ABF2-7C5F-4CAD-A0D6-49C91A0A8232}" destId="{53AA71F5-B281-4DC0-94A0-4F3535F97B8C}" srcOrd="0" destOrd="0" presId="urn:microsoft.com/office/officeart/2016/7/layout/RoundedRectangleTimeline"/>
    <dgm:cxn modelId="{56570B81-7DC3-4D47-ABD2-4804025E30C2}" type="presOf" srcId="{76A14D8B-41CC-4C00-9856-51D5F9CD6D41}" destId="{90B930A4-B0FE-404A-980C-F24F6F3920EB}"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1"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53D25DD-E92F-498D-AEEC-DBDBABCAD47A}" type="presOf" srcId="{A97D19E3-A0E6-406E-8FCB-20CD05F30392}" destId="{E494043E-B837-46B6-A197-B0291CA9F115}" srcOrd="0" destOrd="0" presId="urn:microsoft.com/office/officeart/2016/7/layout/RoundedRectangleTimeline"/>
    <dgm:cxn modelId="{BEB434F0-4FF6-44C2-8C46-3332BBF363DD}" srcId="{5AA9AE9C-8A6E-4265-8937-9196FDE58E2D}" destId="{64A0ABF2-7C5F-4CAD-A0D6-49C91A0A8232}" srcOrd="0" destOrd="0" parTransId="{EF09F3C2-7CFF-452E-AD1F-755B37518779}" sibTransId="{04C88C23-ED01-4E2D-B2E1-E069B99E371F}"/>
    <dgm:cxn modelId="{B149FFF0-BCED-4A9C-A873-9DE4ED645769}" type="presOf" srcId="{4E85B4A1-FD64-4177-B482-DE8A727D7BD2}" destId="{DE932F48-333E-4B5C-92CC-83533A900A49}" srcOrd="0" destOrd="0" presId="urn:microsoft.com/office/officeart/2016/7/layout/RoundedRectangleTimeline"/>
    <dgm:cxn modelId="{706778F1-D61E-4024-B537-5EFCF803A067}" type="presOf" srcId="{39CBB604-C47D-4012-9339-FC69A1BDB1C4}" destId="{97EE2561-75DD-4308-9776-C5500B45CF00}"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23EAEB2D-5C14-4815-92C7-FF716A1D6083}" type="presParOf" srcId="{4EFEA98D-ADA4-4227-B4F4-14B43646B927}" destId="{BDA2CFD8-0E47-4338-9C5D-2771F5570183}" srcOrd="2"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3" destOrd="0" presId="urn:microsoft.com/office/officeart/2016/7/layout/RoundedRectangleTimeline"/>
    <dgm:cxn modelId="{DF1C1C72-1864-46C3-96F1-BFD223E3E9ED}" type="presParOf" srcId="{4EFEA98D-ADA4-4227-B4F4-14B43646B927}" destId="{3B28D8D6-D882-4616-B6BB-3394EDFA2412}" srcOrd="4"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 modelId="{2C090060-37A1-47D0-9DF6-522B432A0295}" type="presParOf" srcId="{4EFEA98D-ADA4-4227-B4F4-14B43646B927}" destId="{CA01BC8A-E80F-46A2-87DF-6D6D8979D8A1}" srcOrd="5" destOrd="0" presId="urn:microsoft.com/office/officeart/2016/7/layout/RoundedRectangleTimeline"/>
    <dgm:cxn modelId="{6FA3132D-0CB9-41C2-98E8-13704FE99515}" type="presParOf" srcId="{4EFEA98D-ADA4-4227-B4F4-14B43646B927}" destId="{D1BD89FE-CBCD-45AA-A574-72122F0A1C90}" srcOrd="6" destOrd="0" presId="urn:microsoft.com/office/officeart/2016/7/layout/RoundedRectangleTimeline"/>
    <dgm:cxn modelId="{2867877F-C3C8-4730-A350-07B1DBEBA7B3}" type="presParOf" srcId="{D1BD89FE-CBCD-45AA-A574-72122F0A1C90}" destId="{97EE2561-75DD-4308-9776-C5500B45CF00}" srcOrd="0" destOrd="0" presId="urn:microsoft.com/office/officeart/2016/7/layout/RoundedRectangleTimeline"/>
    <dgm:cxn modelId="{794CB84C-68CE-435F-A5D6-8155617F13BD}" type="presParOf" srcId="{D1BD89FE-CBCD-45AA-A574-72122F0A1C90}" destId="{0A321C1C-3573-4B3F-AEA1-7C66D44FB936}" srcOrd="1" destOrd="0" presId="urn:microsoft.com/office/officeart/2016/7/layout/RoundedRectangleTimeline"/>
    <dgm:cxn modelId="{E2493F50-20C2-46DD-ACD1-20BFDF2F7D96}" type="presParOf" srcId="{D1BD89FE-CBCD-45AA-A574-72122F0A1C90}" destId="{EA1B7CD6-E477-4703-9B75-7FEC125B2DDD}" srcOrd="2" destOrd="0" presId="urn:microsoft.com/office/officeart/2016/7/layout/RoundedRectangleTimeline"/>
    <dgm:cxn modelId="{EEF93982-9BB1-4FBA-873B-1B9C52EE7607}" type="presParOf" srcId="{D1BD89FE-CBCD-45AA-A574-72122F0A1C90}" destId="{FC821216-E67E-4869-8873-F33A10A3BB2A}" srcOrd="3" destOrd="0" presId="urn:microsoft.com/office/officeart/2016/7/layout/RoundedRectangleTimeline"/>
    <dgm:cxn modelId="{B02BAEA0-6864-430E-B137-BD070E3822BB}" type="presParOf" srcId="{D1BD89FE-CBCD-45AA-A574-72122F0A1C90}" destId="{B8CC9E42-2BC1-4A8A-B6CF-F048A05B3201}" srcOrd="4" destOrd="0" presId="urn:microsoft.com/office/officeart/2016/7/layout/RoundedRectangleTimeline"/>
    <dgm:cxn modelId="{EF4CCBA5-95C3-44BA-9957-8D4041BCA3EA}" type="presParOf" srcId="{4EFEA98D-ADA4-4227-B4F4-14B43646B927}" destId="{C546DBB8-DEB9-458E-85A9-2C26A19668D6}" srcOrd="7" destOrd="0" presId="urn:microsoft.com/office/officeart/2016/7/layout/RoundedRectangleTimeline"/>
    <dgm:cxn modelId="{EC7AE1A0-D948-42CA-85ED-4615F7B56712}" type="presParOf" srcId="{4EFEA98D-ADA4-4227-B4F4-14B43646B927}" destId="{A9AEDA09-C107-4B6B-97DA-3B02F2A1E0C0}" srcOrd="8" destOrd="0" presId="urn:microsoft.com/office/officeart/2016/7/layout/RoundedRectangleTimeline"/>
    <dgm:cxn modelId="{58B58CFF-9FE9-41CD-954C-548774664CC4}" type="presParOf" srcId="{A9AEDA09-C107-4B6B-97DA-3B02F2A1E0C0}" destId="{A5A32E5D-3AB8-4BFF-A9B1-BFD805E47477}" srcOrd="0" destOrd="0" presId="urn:microsoft.com/office/officeart/2016/7/layout/RoundedRectangleTimeline"/>
    <dgm:cxn modelId="{51036DC7-3848-418B-A8FD-92BCC3BB90DF}" type="presParOf" srcId="{A9AEDA09-C107-4B6B-97DA-3B02F2A1E0C0}" destId="{53AA71F5-B281-4DC0-94A0-4F3535F97B8C}" srcOrd="1" destOrd="0" presId="urn:microsoft.com/office/officeart/2016/7/layout/RoundedRectangleTimeline"/>
    <dgm:cxn modelId="{B05EDFCF-63B5-47BD-8E56-343A95334264}" type="presParOf" srcId="{A9AEDA09-C107-4B6B-97DA-3B02F2A1E0C0}" destId="{138B072C-52C0-46A0-99A6-78232BF7C1DD}" srcOrd="2" destOrd="0" presId="urn:microsoft.com/office/officeart/2016/7/layout/RoundedRectangleTimeline"/>
    <dgm:cxn modelId="{23DF89B0-FB4F-4FB6-865D-3B5A705C1CFB}" type="presParOf" srcId="{A9AEDA09-C107-4B6B-97DA-3B02F2A1E0C0}" destId="{FEA194D0-D8F8-4928-825C-F50E390B8CA9}" srcOrd="3" destOrd="0" presId="urn:microsoft.com/office/officeart/2016/7/layout/RoundedRectangleTimeline"/>
    <dgm:cxn modelId="{03ED8DE8-A76F-4270-811D-7C29891AE7FB}" type="presParOf" srcId="{A9AEDA09-C107-4B6B-97DA-3B02F2A1E0C0}" destId="{69222F22-C6CE-47CA-A32B-6853483FED40}" srcOrd="4" destOrd="0" presId="urn:microsoft.com/office/officeart/2016/7/layout/RoundedRectangleTimeline"/>
    <dgm:cxn modelId="{51EB7B7D-A5A0-4E35-95F5-680A483D69D3}" type="presParOf" srcId="{4EFEA98D-ADA4-4227-B4F4-14B43646B927}" destId="{2DA6D38A-4298-4C8F-9DD3-2FCD57254D0D}" srcOrd="9" destOrd="0" presId="urn:microsoft.com/office/officeart/2016/7/layout/RoundedRectangleTimeline"/>
    <dgm:cxn modelId="{23F19620-6D4F-48A6-9482-4CD515BC6A08}" type="presParOf" srcId="{4EFEA98D-ADA4-4227-B4F4-14B43646B927}" destId="{A63DC691-2F47-44E4-B132-3126BD38E68A}" srcOrd="10" destOrd="0" presId="urn:microsoft.com/office/officeart/2016/7/layout/RoundedRectangleTimeline"/>
    <dgm:cxn modelId="{7B54D4DC-7193-4B8F-98B3-28E27C75586C}" type="presParOf" srcId="{A63DC691-2F47-44E4-B132-3126BD38E68A}" destId="{90B930A4-B0FE-404A-980C-F24F6F3920EB}" srcOrd="0" destOrd="0" presId="urn:microsoft.com/office/officeart/2016/7/layout/RoundedRectangleTimeline"/>
    <dgm:cxn modelId="{08DBFD34-A6CC-4ADD-BD03-7045984D11F8}" type="presParOf" srcId="{A63DC691-2F47-44E4-B132-3126BD38E68A}" destId="{E494043E-B837-46B6-A197-B0291CA9F115}" srcOrd="1" destOrd="0" presId="urn:microsoft.com/office/officeart/2016/7/layout/RoundedRectangleTimeline"/>
    <dgm:cxn modelId="{462F0B9D-6BDE-4651-9807-B9C771A13527}" type="presParOf" srcId="{A63DC691-2F47-44E4-B132-3126BD38E68A}" destId="{FE8FB353-47F4-43D8-92F8-CA446FC29D61}" srcOrd="2" destOrd="0" presId="urn:microsoft.com/office/officeart/2016/7/layout/RoundedRectangleTimeline"/>
    <dgm:cxn modelId="{C6C2DA56-0C28-4E1A-9C0A-62CABAC0FEF2}" type="presParOf" srcId="{A63DC691-2F47-44E4-B132-3126BD38E68A}" destId="{F221ECF3-DD53-4AEC-B67F-76191745C474}" srcOrd="3" destOrd="0" presId="urn:microsoft.com/office/officeart/2016/7/layout/RoundedRectangleTimeline"/>
    <dgm:cxn modelId="{385E05E6-47A8-4CBC-8524-65BD2E78327D}" type="presParOf" srcId="{A63DC691-2F47-44E4-B132-3126BD38E68A}" destId="{7C9F8999-84E1-417D-B5AA-F4B032019FF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Resilience</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Remote Work &amp; Collaboration</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Hosting Virtual Events</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34E26-287C-4A56-ACC2-B54B88ABDFA9}">
      <dsp:nvSpPr>
        <dsp:cNvPr id="0" name=""/>
        <dsp:cNvSpPr/>
      </dsp:nvSpPr>
      <dsp:spPr>
        <a:xfrm>
          <a:off x="0" y="393"/>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72E6F-8C81-456A-A125-8BFF1F3F4F6C}">
      <dsp:nvSpPr>
        <dsp:cNvPr id="0" name=""/>
        <dsp:cNvSpPr/>
      </dsp:nvSpPr>
      <dsp:spPr>
        <a:xfrm>
          <a:off x="278533" y="207567"/>
          <a:ext cx="506424" cy="5064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5BFF75-76F9-4872-8454-69EEE44D48D1}">
      <dsp:nvSpPr>
        <dsp:cNvPr id="0" name=""/>
        <dsp:cNvSpPr/>
      </dsp:nvSpPr>
      <dsp:spPr>
        <a:xfrm>
          <a:off x="1063492" y="393"/>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778000">
            <a:lnSpc>
              <a:spcPct val="100000"/>
            </a:lnSpc>
            <a:spcBef>
              <a:spcPct val="0"/>
            </a:spcBef>
            <a:spcAft>
              <a:spcPct val="35000"/>
            </a:spcAft>
            <a:buNone/>
          </a:pPr>
          <a:r>
            <a:rPr lang="en-US" sz="2800" b="1" kern="1200" dirty="0"/>
            <a:t>Rest</a:t>
          </a:r>
          <a:endParaRPr lang="en-US" sz="4000" kern="1200" dirty="0"/>
        </a:p>
      </dsp:txBody>
      <dsp:txXfrm>
        <a:off x="1063492" y="393"/>
        <a:ext cx="5450111" cy="920772"/>
      </dsp:txXfrm>
    </dsp:sp>
    <dsp:sp modelId="{D41C31E0-450C-4227-B024-E6896134DE16}">
      <dsp:nvSpPr>
        <dsp:cNvPr id="0" name=""/>
        <dsp:cNvSpPr/>
      </dsp:nvSpPr>
      <dsp:spPr>
        <a:xfrm>
          <a:off x="0" y="1151359"/>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44249-8237-46AA-AE3D-163312773204}">
      <dsp:nvSpPr>
        <dsp:cNvPr id="0" name=""/>
        <dsp:cNvSpPr/>
      </dsp:nvSpPr>
      <dsp:spPr>
        <a:xfrm>
          <a:off x="278533" y="1358533"/>
          <a:ext cx="506424" cy="5064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77566-ABF9-4377-B09E-8BED3D8B26D3}">
      <dsp:nvSpPr>
        <dsp:cNvPr id="0" name=""/>
        <dsp:cNvSpPr/>
      </dsp:nvSpPr>
      <dsp:spPr>
        <a:xfrm>
          <a:off x="1063492" y="1151359"/>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111250">
            <a:lnSpc>
              <a:spcPct val="100000"/>
            </a:lnSpc>
            <a:spcBef>
              <a:spcPct val="0"/>
            </a:spcBef>
            <a:spcAft>
              <a:spcPct val="35000"/>
            </a:spcAft>
            <a:buNone/>
          </a:pPr>
          <a:r>
            <a:rPr lang="en-US" sz="2500" b="1" kern="1200" dirty="0"/>
            <a:t>Fuel</a:t>
          </a:r>
        </a:p>
      </dsp:txBody>
      <dsp:txXfrm>
        <a:off x="1063492" y="1151359"/>
        <a:ext cx="5450111" cy="920772"/>
      </dsp:txXfrm>
    </dsp:sp>
    <dsp:sp modelId="{C2DAC8EE-A325-49F0-99B6-7B53512EED1F}">
      <dsp:nvSpPr>
        <dsp:cNvPr id="0" name=""/>
        <dsp:cNvSpPr/>
      </dsp:nvSpPr>
      <dsp:spPr>
        <a:xfrm>
          <a:off x="0" y="2302324"/>
          <a:ext cx="6513603" cy="9207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9872A-4FEF-4BAF-BE24-B2E4AD51473E}">
      <dsp:nvSpPr>
        <dsp:cNvPr id="0" name=""/>
        <dsp:cNvSpPr/>
      </dsp:nvSpPr>
      <dsp:spPr>
        <a:xfrm>
          <a:off x="278533" y="2509498"/>
          <a:ext cx="506424" cy="5064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BE7B12-7DCC-4DAF-BBF4-D3A7AD8300C2}">
      <dsp:nvSpPr>
        <dsp:cNvPr id="0" name=""/>
        <dsp:cNvSpPr/>
      </dsp:nvSpPr>
      <dsp:spPr>
        <a:xfrm>
          <a:off x="1063492" y="2302324"/>
          <a:ext cx="5450111" cy="920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48" tIns="97448" rIns="97448" bIns="97448" numCol="1" spcCol="1270" anchor="ctr" anchorCtr="0">
          <a:noAutofit/>
        </a:bodyPr>
        <a:lstStyle/>
        <a:p>
          <a:pPr marL="0" lvl="0" indent="0" algn="l" defTabSz="1111250">
            <a:lnSpc>
              <a:spcPct val="100000"/>
            </a:lnSpc>
            <a:spcBef>
              <a:spcPct val="0"/>
            </a:spcBef>
            <a:spcAft>
              <a:spcPct val="35000"/>
            </a:spcAft>
            <a:buNone/>
          </a:pPr>
          <a:r>
            <a:rPr lang="en-US" sz="2500" b="1" kern="1200" dirty="0"/>
            <a:t>Move</a:t>
          </a:r>
          <a:endParaRPr lang="en-US" sz="2500" kern="1200" dirty="0"/>
        </a:p>
      </dsp:txBody>
      <dsp:txXfrm>
        <a:off x="1063492" y="2302324"/>
        <a:ext cx="5450111" cy="920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096883" y="1386998"/>
          <a:ext cx="435133" cy="1577340"/>
        </a:xfrm>
        <a:prstGeom prst="round2SameRect">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22 Jan.</a:t>
          </a:r>
        </a:p>
      </dsp:txBody>
      <dsp:txXfrm rot="5400000">
        <a:off x="547021" y="1979343"/>
        <a:ext cx="1556099" cy="392651"/>
      </dsp:txXfrm>
    </dsp:sp>
    <dsp:sp modelId="{DE932F48-333E-4B5C-92CC-83533A900A49}">
      <dsp:nvSpPr>
        <dsp:cNvPr id="0" name=""/>
        <dsp:cNvSpPr/>
      </dsp:nvSpPr>
      <dsp:spPr>
        <a:xfrm>
          <a:off x="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Getting Started with </a:t>
          </a:r>
          <a:r>
            <a:rPr lang="en-US" sz="1200" kern="1200" dirty="0" err="1"/>
            <a:t>OfficePro</a:t>
          </a:r>
          <a:r>
            <a:rPr lang="en-US" sz="1200" kern="1200" dirty="0"/>
            <a:t> Plus</a:t>
          </a:r>
        </a:p>
      </dsp:txBody>
      <dsp:txXfrm>
        <a:off x="0" y="0"/>
        <a:ext cx="2628899" cy="1522968"/>
      </dsp:txXfrm>
    </dsp:sp>
    <dsp:sp modelId="{13CD1832-AC8D-4931-A883-8CB3768A06FC}">
      <dsp:nvSpPr>
        <dsp:cNvPr id="0" name=""/>
        <dsp:cNvSpPr/>
      </dsp:nvSpPr>
      <dsp:spPr>
        <a:xfrm>
          <a:off x="1314450"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270936" y="1522968"/>
          <a:ext cx="87026" cy="87026"/>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2103120" y="1958102"/>
          <a:ext cx="1577340" cy="435133"/>
        </a:xfrm>
        <a:prstGeom prst="rect">
          <a:avLst/>
        </a:prstGeom>
        <a:solidFill>
          <a:schemeClr val="accent5">
            <a:hueOff val="-1877111"/>
            <a:satOff val="-182"/>
            <a:lumOff val="3411"/>
            <a:alphaOff val="0"/>
          </a:schemeClr>
        </a:solidFill>
        <a:ln w="10795" cap="flat" cmpd="sng" algn="ctr">
          <a:solidFill>
            <a:schemeClr val="accent5">
              <a:hueOff val="-1877111"/>
              <a:satOff val="-182"/>
              <a:lumOff val="3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19 Feb.</a:t>
          </a:r>
        </a:p>
      </dsp:txBody>
      <dsp:txXfrm>
        <a:off x="2103120" y="1958102"/>
        <a:ext cx="1577340" cy="435133"/>
      </dsp:txXfrm>
    </dsp:sp>
    <dsp:sp modelId="{6A4E5AC0-5E96-4F19-A2F7-60BF225466B1}">
      <dsp:nvSpPr>
        <dsp:cNvPr id="0" name=""/>
        <dsp:cNvSpPr/>
      </dsp:nvSpPr>
      <dsp:spPr>
        <a:xfrm>
          <a:off x="157734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Modern Project Management using Tasks &amp; Project</a:t>
          </a:r>
        </a:p>
      </dsp:txBody>
      <dsp:txXfrm>
        <a:off x="1577340" y="2828369"/>
        <a:ext cx="2628899" cy="1522968"/>
      </dsp:txXfrm>
    </dsp:sp>
    <dsp:sp modelId="{36B26794-A7E3-41BD-A4BC-D59C9F0B7BAB}">
      <dsp:nvSpPr>
        <dsp:cNvPr id="0" name=""/>
        <dsp:cNvSpPr/>
      </dsp:nvSpPr>
      <dsp:spPr>
        <a:xfrm>
          <a:off x="2891790" y="2393235"/>
          <a:ext cx="0" cy="348107"/>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2848276" y="2741342"/>
          <a:ext cx="87026" cy="87026"/>
        </a:xfrm>
        <a:prstGeom prst="ellipse">
          <a:avLst/>
        </a:prstGeom>
        <a:solidFill>
          <a:schemeClr val="accent5">
            <a:hueOff val="-1877111"/>
            <a:satOff val="-182"/>
            <a:lumOff val="341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a:off x="3680460" y="1958102"/>
          <a:ext cx="1577340" cy="435133"/>
        </a:xfrm>
        <a:prstGeom prst="rect">
          <a:avLst/>
        </a:prstGeom>
        <a:solidFill>
          <a:schemeClr val="accent5">
            <a:hueOff val="-3754222"/>
            <a:satOff val="-364"/>
            <a:lumOff val="6823"/>
            <a:alphaOff val="0"/>
          </a:schemeClr>
        </a:solidFill>
        <a:ln w="10795" cap="flat" cmpd="sng" algn="ctr">
          <a:solidFill>
            <a:schemeClr val="accent5">
              <a:hueOff val="-3754222"/>
              <a:satOff val="-364"/>
              <a:lumOff val="6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25 Mar.</a:t>
          </a:r>
        </a:p>
      </dsp:txBody>
      <dsp:txXfrm>
        <a:off x="3680460" y="1958102"/>
        <a:ext cx="1577340" cy="435133"/>
      </dsp:txXfrm>
    </dsp:sp>
    <dsp:sp modelId="{CF94BC47-6B6F-49BF-807A-FAE624D97C14}">
      <dsp:nvSpPr>
        <dsp:cNvPr id="0" name=""/>
        <dsp:cNvSpPr/>
      </dsp:nvSpPr>
      <dsp:spPr>
        <a:xfrm>
          <a:off x="3154680" y="0"/>
          <a:ext cx="262890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b="0" kern="1200" dirty="0"/>
            <a:t>Supporting Remote Workers and Virtual Events</a:t>
          </a:r>
          <a:endParaRPr lang="en-US" sz="1200" kern="1200" dirty="0"/>
        </a:p>
      </dsp:txBody>
      <dsp:txXfrm>
        <a:off x="3154680" y="0"/>
        <a:ext cx="2628900" cy="1522968"/>
      </dsp:txXfrm>
    </dsp:sp>
    <dsp:sp modelId="{611754D7-4E15-4F4C-A073-2F46162C63C8}">
      <dsp:nvSpPr>
        <dsp:cNvPr id="0" name=""/>
        <dsp:cNvSpPr/>
      </dsp:nvSpPr>
      <dsp:spPr>
        <a:xfrm>
          <a:off x="4469130" y="1609995"/>
          <a:ext cx="0" cy="348107"/>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4425616" y="1522968"/>
          <a:ext cx="87026" cy="87026"/>
        </a:xfrm>
        <a:prstGeom prst="ellipse">
          <a:avLst/>
        </a:prstGeom>
        <a:solidFill>
          <a:schemeClr val="accent5">
            <a:hueOff val="-3754222"/>
            <a:satOff val="-364"/>
            <a:lumOff val="682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E2561-75DD-4308-9776-C5500B45CF00}">
      <dsp:nvSpPr>
        <dsp:cNvPr id="0" name=""/>
        <dsp:cNvSpPr/>
      </dsp:nvSpPr>
      <dsp:spPr>
        <a:xfrm>
          <a:off x="5257800" y="1958102"/>
          <a:ext cx="1577339" cy="435133"/>
        </a:xfrm>
        <a:prstGeom prst="rect">
          <a:avLst/>
        </a:prstGeom>
        <a:solidFill>
          <a:schemeClr val="accent5">
            <a:hueOff val="-5631333"/>
            <a:satOff val="-547"/>
            <a:lumOff val="10234"/>
            <a:alphaOff val="0"/>
          </a:schemeClr>
        </a:solidFill>
        <a:ln w="10795" cap="flat" cmpd="sng" algn="ctr">
          <a:solidFill>
            <a:schemeClr val="accent5">
              <a:hueOff val="-5631333"/>
              <a:satOff val="-547"/>
              <a:lumOff val="102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22 Apr.</a:t>
          </a:r>
        </a:p>
      </dsp:txBody>
      <dsp:txXfrm>
        <a:off x="5257800" y="1958102"/>
        <a:ext cx="1577339" cy="435133"/>
      </dsp:txXfrm>
    </dsp:sp>
    <dsp:sp modelId="{0A321C1C-3573-4B3F-AEA1-7C66D44FB936}">
      <dsp:nvSpPr>
        <dsp:cNvPr id="0" name=""/>
        <dsp:cNvSpPr/>
      </dsp:nvSpPr>
      <dsp:spPr>
        <a:xfrm>
          <a:off x="473202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a:t>Smart Content Management with SharePoint Sites &amp; News</a:t>
          </a:r>
        </a:p>
      </dsp:txBody>
      <dsp:txXfrm>
        <a:off x="4732020" y="2828369"/>
        <a:ext cx="2628899" cy="1522968"/>
      </dsp:txXfrm>
    </dsp:sp>
    <dsp:sp modelId="{EA1B7CD6-E477-4703-9B75-7FEC125B2DDD}">
      <dsp:nvSpPr>
        <dsp:cNvPr id="0" name=""/>
        <dsp:cNvSpPr/>
      </dsp:nvSpPr>
      <dsp:spPr>
        <a:xfrm>
          <a:off x="6046470" y="2393235"/>
          <a:ext cx="0" cy="348107"/>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821216-E67E-4869-8873-F33A10A3BB2A}">
      <dsp:nvSpPr>
        <dsp:cNvPr id="0" name=""/>
        <dsp:cNvSpPr/>
      </dsp:nvSpPr>
      <dsp:spPr>
        <a:xfrm>
          <a:off x="6002956" y="2741342"/>
          <a:ext cx="87026" cy="87026"/>
        </a:xfrm>
        <a:prstGeom prst="ellipse">
          <a:avLst/>
        </a:prstGeom>
        <a:solidFill>
          <a:schemeClr val="accent5">
            <a:hueOff val="-5631333"/>
            <a:satOff val="-547"/>
            <a:lumOff val="1023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A32E5D-3AB8-4BFF-A9B1-BFD805E47477}">
      <dsp:nvSpPr>
        <dsp:cNvPr id="0" name=""/>
        <dsp:cNvSpPr/>
      </dsp:nvSpPr>
      <dsp:spPr>
        <a:xfrm>
          <a:off x="6835140" y="1958102"/>
          <a:ext cx="1577339" cy="435133"/>
        </a:xfrm>
        <a:prstGeom prst="rect">
          <a:avLst/>
        </a:prstGeom>
        <a:solidFill>
          <a:schemeClr val="accent5">
            <a:hueOff val="-7508444"/>
            <a:satOff val="-729"/>
            <a:lumOff val="13646"/>
            <a:alphaOff val="0"/>
          </a:schemeClr>
        </a:solidFill>
        <a:ln w="10795" cap="flat" cmpd="sng" algn="ctr">
          <a:solidFill>
            <a:schemeClr val="accent5">
              <a:hueOff val="-7508444"/>
              <a:satOff val="-729"/>
              <a:lumOff val="136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13 May</a:t>
          </a:r>
        </a:p>
      </dsp:txBody>
      <dsp:txXfrm>
        <a:off x="6835140" y="1958102"/>
        <a:ext cx="1577339" cy="435133"/>
      </dsp:txXfrm>
    </dsp:sp>
    <dsp:sp modelId="{53AA71F5-B281-4DC0-94A0-4F3535F97B8C}">
      <dsp:nvSpPr>
        <dsp:cNvPr id="0" name=""/>
        <dsp:cNvSpPr/>
      </dsp:nvSpPr>
      <dsp:spPr>
        <a:xfrm>
          <a:off x="630936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None/>
          </a:pPr>
          <a:r>
            <a:rPr lang="en-US" sz="1200" kern="1200" dirty="0"/>
            <a:t>SharePoint Conference Preview</a:t>
          </a:r>
        </a:p>
        <a:p>
          <a:pPr marL="0" lvl="0" indent="0" algn="ctr" defTabSz="533400">
            <a:lnSpc>
              <a:spcPct val="90000"/>
            </a:lnSpc>
            <a:spcBef>
              <a:spcPct val="0"/>
            </a:spcBef>
            <a:spcAft>
              <a:spcPct val="35000"/>
            </a:spcAft>
            <a:buNone/>
          </a:pPr>
          <a:r>
            <a:rPr lang="en-US" sz="1200" kern="1200" dirty="0"/>
            <a:t>(AM Only)</a:t>
          </a:r>
        </a:p>
      </dsp:txBody>
      <dsp:txXfrm>
        <a:off x="6309360" y="0"/>
        <a:ext cx="2628899" cy="1522968"/>
      </dsp:txXfrm>
    </dsp:sp>
    <dsp:sp modelId="{138B072C-52C0-46A0-99A6-78232BF7C1DD}">
      <dsp:nvSpPr>
        <dsp:cNvPr id="0" name=""/>
        <dsp:cNvSpPr/>
      </dsp:nvSpPr>
      <dsp:spPr>
        <a:xfrm>
          <a:off x="7623810" y="1609995"/>
          <a:ext cx="0" cy="348107"/>
        </a:xfrm>
        <a:prstGeom prst="line">
          <a:avLst/>
        </a:prstGeom>
        <a:noFill/>
        <a:ln w="635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FEA194D0-D8F8-4928-825C-F50E390B8CA9}">
      <dsp:nvSpPr>
        <dsp:cNvPr id="0" name=""/>
        <dsp:cNvSpPr/>
      </dsp:nvSpPr>
      <dsp:spPr>
        <a:xfrm>
          <a:off x="7580296" y="1522968"/>
          <a:ext cx="87026" cy="87026"/>
        </a:xfrm>
        <a:prstGeom prst="ellipse">
          <a:avLst/>
        </a:prstGeom>
        <a:solidFill>
          <a:schemeClr val="accent5">
            <a:hueOff val="-7508444"/>
            <a:satOff val="-729"/>
            <a:lumOff val="136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B930A4-B0FE-404A-980C-F24F6F3920EB}">
      <dsp:nvSpPr>
        <dsp:cNvPr id="0" name=""/>
        <dsp:cNvSpPr/>
      </dsp:nvSpPr>
      <dsp:spPr>
        <a:xfrm rot="5400000">
          <a:off x="8983583" y="1386999"/>
          <a:ext cx="435133" cy="1577339"/>
        </a:xfrm>
        <a:prstGeom prst="round2SameRect">
          <a:avLst/>
        </a:prstGeom>
        <a:solidFill>
          <a:schemeClr val="accent5">
            <a:hueOff val="-9385555"/>
            <a:satOff val="-911"/>
            <a:lumOff val="17057"/>
            <a:alphaOff val="0"/>
          </a:schemeClr>
        </a:solidFill>
        <a:ln w="10795" cap="flat" cmpd="sng" algn="ctr">
          <a:solidFill>
            <a:schemeClr val="accent5">
              <a:hueOff val="-9385555"/>
              <a:satOff val="-911"/>
              <a:lumOff val="170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a:t>17 June</a:t>
          </a:r>
        </a:p>
      </dsp:txBody>
      <dsp:txXfrm rot="-5400000">
        <a:off x="8412481" y="1979343"/>
        <a:ext cx="1556098" cy="392651"/>
      </dsp:txXfrm>
    </dsp:sp>
    <dsp:sp modelId="{E494043E-B837-46B6-A197-B0291CA9F115}">
      <dsp:nvSpPr>
        <dsp:cNvPr id="0" name=""/>
        <dsp:cNvSpPr/>
      </dsp:nvSpPr>
      <dsp:spPr>
        <a:xfrm>
          <a:off x="7886699"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dirty="0"/>
            <a:t>What’s Next in Knowledge Management</a:t>
          </a:r>
        </a:p>
      </dsp:txBody>
      <dsp:txXfrm>
        <a:off x="7886699" y="2828369"/>
        <a:ext cx="2628899" cy="1522968"/>
      </dsp:txXfrm>
    </dsp:sp>
    <dsp:sp modelId="{FE8FB353-47F4-43D8-92F8-CA446FC29D61}">
      <dsp:nvSpPr>
        <dsp:cNvPr id="0" name=""/>
        <dsp:cNvSpPr/>
      </dsp:nvSpPr>
      <dsp:spPr>
        <a:xfrm>
          <a:off x="9201149" y="2393235"/>
          <a:ext cx="0" cy="348107"/>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221ECF3-DD53-4AEC-B67F-76191745C474}">
      <dsp:nvSpPr>
        <dsp:cNvPr id="0" name=""/>
        <dsp:cNvSpPr/>
      </dsp:nvSpPr>
      <dsp:spPr>
        <a:xfrm>
          <a:off x="9157636" y="2741342"/>
          <a:ext cx="87026" cy="87026"/>
        </a:xfrm>
        <a:prstGeom prst="ellipse">
          <a:avLst/>
        </a:prstGeom>
        <a:solidFill>
          <a:schemeClr val="accent5">
            <a:hueOff val="-9385555"/>
            <a:satOff val="-911"/>
            <a:lumOff val="170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3/25/2020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https://aka.ms/O365Champions</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1D9301-5CCA-43CB-81AC-B678EFE7FC94}" type="slidenum">
              <a:rPr lang="en-US" smtClean="0"/>
              <a:t>13</a:t>
            </a:fld>
            <a:endParaRPr lang="en-US"/>
          </a:p>
        </p:txBody>
      </p:sp>
    </p:spTree>
    <p:extLst>
      <p:ext uri="{BB962C8B-B14F-4D97-AF65-F5344CB8AC3E}">
        <p14:creationId xmlns:p14="http://schemas.microsoft.com/office/powerpoint/2010/main" val="295548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1D9301-5CCA-43CB-81AC-B678EFE7FC94}" type="slidenum">
              <a:rPr lang="en-US" smtClean="0"/>
              <a:t>14</a:t>
            </a:fld>
            <a:endParaRPr lang="en-US"/>
          </a:p>
        </p:txBody>
      </p:sp>
    </p:spTree>
    <p:extLst>
      <p:ext uri="{BB962C8B-B14F-4D97-AF65-F5344CB8AC3E}">
        <p14:creationId xmlns:p14="http://schemas.microsoft.com/office/powerpoint/2010/main" val="194806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1D9301-5CCA-43CB-81AC-B678EFE7FC94}" type="slidenum">
              <a:rPr lang="en-US" smtClean="0"/>
              <a:t>15</a:t>
            </a:fld>
            <a:endParaRPr lang="en-US"/>
          </a:p>
        </p:txBody>
      </p:sp>
    </p:spTree>
    <p:extLst>
      <p:ext uri="{BB962C8B-B14F-4D97-AF65-F5344CB8AC3E}">
        <p14:creationId xmlns:p14="http://schemas.microsoft.com/office/powerpoint/2010/main" val="230811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1D9301-5CCA-43CB-81AC-B678EFE7FC94}" type="slidenum">
              <a:rPr lang="en-US" smtClean="0"/>
              <a:t>16</a:t>
            </a:fld>
            <a:endParaRPr lang="en-US"/>
          </a:p>
        </p:txBody>
      </p:sp>
    </p:spTree>
    <p:extLst>
      <p:ext uri="{BB962C8B-B14F-4D97-AF65-F5344CB8AC3E}">
        <p14:creationId xmlns:p14="http://schemas.microsoft.com/office/powerpoint/2010/main" val="65529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1D9301-5CCA-43CB-81AC-B678EFE7FC94}" type="slidenum">
              <a:rPr lang="en-US" smtClean="0"/>
              <a:t>17</a:t>
            </a:fld>
            <a:endParaRPr lang="en-US"/>
          </a:p>
        </p:txBody>
      </p:sp>
    </p:spTree>
    <p:extLst>
      <p:ext uri="{BB962C8B-B14F-4D97-AF65-F5344CB8AC3E}">
        <p14:creationId xmlns:p14="http://schemas.microsoft.com/office/powerpoint/2010/main" val="6138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3/25/2020 4:07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909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Scheduling a live event in Teams is as easy as scheduling a meeting! After adding event details and any additional presenters, I can select my audience for the event.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07819-6603-46F4-9C62-E99A3DB305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49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If I host the event inside my organization, I’ll select either specific people, groups of people, or the entire organization. But I do also have the option to deliver an event outside my organization, to customers or partners for example. When I’ve completed the scheduling, I’m ready to send out the calendar invite to my attendees!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07819-6603-46F4-9C62-E99A3DB305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9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Let’s take a look behind the scenes, in the presenter view. Once I’ve joined, I’m now able to see the “backstage” for the event. Here we can see the Q&amp;A with attendees, and I also can use the chat feature to backchannel with my co-presenters.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75E9-C4DD-4DD7-A06A-65109F1CF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71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Now we’re ready to get the content staged – and I’m going to grab my desktop view then send it live so the other presenters can see it too.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75E9-C4DD-4DD7-A06A-65109F1CF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97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3/25/2020 3:03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Once I have confirmed everything looks good and we’re ready to start the event, I just hit Start and we’re off! </a:t>
            </a:r>
          </a:p>
          <a:p>
            <a:endParaRPr lang="en-US" sz="1200"/>
          </a:p>
          <a:p>
            <a:r>
              <a:rPr lang="en-US" sz="1200"/>
              <a:t>Now, during the live event, other presenters can share easily take the reigns by sharing their content in two click – no one needs to coordinate presenters or hand off control. And after the event, I have access to reporting to see who attended the event, download the Q&amp;A and the recording. And for attendees, the link to join becomes the on-demand event recording, so they can catch up easily if they missed the live broadcast. </a:t>
            </a:r>
          </a:p>
          <a:p>
            <a:r>
              <a:rPr lang="en-US" sz="1200"/>
              <a:t>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75E9-C4DD-4DD7-A06A-65109F1CF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489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 let’s take a look at the attendee view…. When I join the live event as an attendee, I’m able to manage my captions, select different languages and ask presenters questions in the Q&amp;A. Here I have the option to ask questions anonymously - if I’m feeling a bit shy - or just post one as myself. Presenters can moderate the questions that are coming into the queue, either responding privately or promoting the question to be public and then responding.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375E9-C4DD-4DD7-A06A-65109F1CFE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219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3/25/2020 3:03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39263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3/25/2020 3:03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6224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3/25/2020 3:19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991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2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a:t>ORGANIZER  </a:t>
            </a:r>
            <a:br>
              <a:rPr lang="en-US" sz="800"/>
            </a:br>
            <a:r>
              <a:rPr lang="en-US" sz="800"/>
              <a:t>The organizer acts as the host of the live event. They create the event, set attendee permissions, invite attendees, select the event team. They are responsible for sending out communications prior to the event and the recording afterwards.</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a:t>PRODUCER</a:t>
            </a:r>
          </a:p>
          <a:p>
            <a:pPr marL="0" marR="0" lvl="0" indent="0" algn="l" defTabSz="914460" rtl="0" eaLnBrk="1" fontAlgn="auto" latinLnBrk="0" hangingPunct="1">
              <a:lnSpc>
                <a:spcPct val="90000"/>
              </a:lnSpc>
              <a:spcBef>
                <a:spcPts val="0"/>
              </a:spcBef>
              <a:spcAft>
                <a:spcPts val="333"/>
              </a:spcAft>
              <a:buClrTx/>
              <a:buSzTx/>
              <a:buFontTx/>
              <a:buNone/>
              <a:tabLst/>
              <a:defRPr/>
            </a:pPr>
            <a:r>
              <a:rPr lang="en-US" sz="882" b="0" i="0" u="none" strike="noStrike" kern="1200">
                <a:solidFill>
                  <a:schemeClr val="tx1"/>
                </a:solidFill>
                <a:effectLst/>
                <a:latin typeface="Segoe UI Light" pitchFamily="34" charset="0"/>
                <a:ea typeface="+mn-ea"/>
                <a:cs typeface="+mn-cs"/>
              </a:rPr>
              <a:t>The producers are the people responsible for starting and stopping the live event. The producer can share video and can select layouts that will be viewed by attendees. The same person could serve as the organizer and producer. </a:t>
            </a:r>
            <a:endParaRPr lang="en-US" sz="800" b="1"/>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a:t>PRESENTER</a:t>
            </a:r>
            <a:br>
              <a:rPr lang="en-US" sz="800"/>
            </a:br>
            <a:r>
              <a:rPr lang="en-US" sz="800"/>
              <a:t>A presenter is the expert and responsible for content and commentary. They can present audio, video or share their screen with the attendees. They can also serve as moderators in Yammer discussions. You can have up to 10 presenters at one time.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r>
              <a:rPr lang="en-US" sz="800" b="1"/>
              <a:t>SPONSOR</a:t>
            </a:r>
          </a:p>
          <a:p>
            <a:r>
              <a:rPr lang="en-US" sz="800"/>
              <a:t>A leader, executive, group, or organization with a special and unique interest in the education or insights of the audience. This person could also be the one presenting.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a:t>Yammer Moderator </a:t>
            </a:r>
            <a:br>
              <a:rPr lang="en-US" sz="800"/>
            </a:br>
            <a:r>
              <a:rPr lang="en-US" sz="800"/>
              <a:t>A Yammer moderator is a Yammer Champion who can help facilitate questions in Yammer and ask them during the live event. Depending on the size of your event, 1-2 people may be needed for this depending on the size and scale of the event. This person could also be the producer/organizer if needed.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3/25/2020 4:06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85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D9F4F-450B-43E8-8BE1-CAC3AF6CF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41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D9F4F-450B-43E8-8BE1-CAC3AF6CF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0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3/25/2020 4:01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011661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e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Master" Target="../slideMasters/slideMaster8.xml"/><Relationship Id="rId5" Type="http://schemas.openxmlformats.org/officeDocument/2006/relationships/image" Target="../media/image50.jpg"/><Relationship Id="rId4" Type="http://schemas.openxmlformats.org/officeDocument/2006/relationships/image" Target="../media/image49.jp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Master" Target="../slideMasters/slideMaster8.xml"/><Relationship Id="rId4" Type="http://schemas.openxmlformats.org/officeDocument/2006/relationships/image" Target="../media/image53.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10.xml"/><Relationship Id="rId4" Type="http://schemas.openxmlformats.org/officeDocument/2006/relationships/image" Target="../media/image40.jp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oleObject1.bin"/></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63.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14.xml"/><Relationship Id="rId4" Type="http://schemas.openxmlformats.org/officeDocument/2006/relationships/image" Target="../media/image71.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dirty="0"/>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dirty="0"/>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A38-894A-4352-9BA9-F9944C24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2029-EDDF-4568-9762-921F332ED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0B788-BC3A-4CF0-9B33-921D9556ACCB}"/>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5" name="Footer Placeholder 4">
            <a:extLst>
              <a:ext uri="{FF2B5EF4-FFF2-40B4-BE49-F238E27FC236}">
                <a16:creationId xmlns:a16="http://schemas.microsoft.com/office/drawing/2014/main" id="{78F62884-9F67-41E5-9CE8-B4370DB6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FAF83-0C2F-4175-ACE5-5540F8B252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401310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1C1-9795-4DEA-AF04-084B8FDA8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85A34-90C8-4675-9E20-1A9F2CF3E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A096B-22F3-4C20-912D-EE9A3C5B14E2}"/>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5" name="Footer Placeholder 4">
            <a:extLst>
              <a:ext uri="{FF2B5EF4-FFF2-40B4-BE49-F238E27FC236}">
                <a16:creationId xmlns:a16="http://schemas.microsoft.com/office/drawing/2014/main" id="{867BD897-671F-4DEE-93F5-6B4957F3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3A871-0236-4FAA-A9B0-C629CD1D7A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435717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405D-8C74-4168-9CB4-356716BC8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23F37-0CE8-48D3-943D-1C7398F4E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07BCD-56CB-4133-B33C-61C1401A6562}"/>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5" name="Footer Placeholder 4">
            <a:extLst>
              <a:ext uri="{FF2B5EF4-FFF2-40B4-BE49-F238E27FC236}">
                <a16:creationId xmlns:a16="http://schemas.microsoft.com/office/drawing/2014/main" id="{1A040D76-96F1-4D8B-959A-E50B8BF2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3426-9AD1-4FC5-9998-5404817E877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6919472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B511-F5E5-4683-AF12-793925C4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8F52F-6889-4077-BE0C-F58423D8C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5F427-69F7-4A4A-87FA-9CF463867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01EAB-12E9-4F7A-AA6B-F6C194607F19}"/>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6" name="Footer Placeholder 5">
            <a:extLst>
              <a:ext uri="{FF2B5EF4-FFF2-40B4-BE49-F238E27FC236}">
                <a16:creationId xmlns:a16="http://schemas.microsoft.com/office/drawing/2014/main" id="{08D8C5AE-5C92-4125-A63F-1E445D37D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EE6DA-A274-487D-B284-F42A4EAD958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240965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DE4-9BCF-4AA7-AFD0-B259B9709B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F55A2-5495-459A-813A-172AFB1F3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B88A7-499A-4C3B-8105-8B27925BB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04AC-01C3-4898-ADBE-53DB38F7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A70275-67E1-4A53-849B-E852DF302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64ED-5F24-4DA1-9F8B-70ADBD40834B}"/>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8" name="Footer Placeholder 7">
            <a:extLst>
              <a:ext uri="{FF2B5EF4-FFF2-40B4-BE49-F238E27FC236}">
                <a16:creationId xmlns:a16="http://schemas.microsoft.com/office/drawing/2014/main" id="{11DAE826-872D-468E-8CEE-F47033DE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4823E-A147-43A1-8BC6-3CDB55747500}"/>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660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0DD-3C76-4CA6-9041-0AAC43EEA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3A4E9-3B60-4CD9-8380-278981517380}"/>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4" name="Footer Placeholder 3">
            <a:extLst>
              <a:ext uri="{FF2B5EF4-FFF2-40B4-BE49-F238E27FC236}">
                <a16:creationId xmlns:a16="http://schemas.microsoft.com/office/drawing/2014/main" id="{CB7A54C2-4ED7-4672-8D0B-8C571C798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5ECD3-4B54-4FA8-B8D5-B087D899115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675154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21024-F2E5-452D-8043-F22F9095E402}"/>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3" name="Footer Placeholder 2">
            <a:extLst>
              <a:ext uri="{FF2B5EF4-FFF2-40B4-BE49-F238E27FC236}">
                <a16:creationId xmlns:a16="http://schemas.microsoft.com/office/drawing/2014/main" id="{747E569B-05B5-4F63-9E1C-63B67B9FB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0CC9E-E3DF-4DB9-A96B-3ADEAA9BA723}"/>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41752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22F6-5EC6-4001-96A7-0580212E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DA411-1E01-4625-9218-D73D38D90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BA886-4836-4CAE-A251-A77A0C8C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9C482-123E-4575-97C7-EA9FDA733F88}"/>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6" name="Footer Placeholder 5">
            <a:extLst>
              <a:ext uri="{FF2B5EF4-FFF2-40B4-BE49-F238E27FC236}">
                <a16:creationId xmlns:a16="http://schemas.microsoft.com/office/drawing/2014/main" id="{84B9FBE3-702F-44C5-875B-F85CCB237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AB52-7BB1-4461-B63F-35A34ECEF888}"/>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941880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2E58-DE7D-462D-B7FE-54F60C28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D86DA-9144-42ED-9E5E-D65B94948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E7025-1808-4C54-BE07-35E036C1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F8E2-9AD1-4AC8-97B1-81143418853D}"/>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6" name="Footer Placeholder 5">
            <a:extLst>
              <a:ext uri="{FF2B5EF4-FFF2-40B4-BE49-F238E27FC236}">
                <a16:creationId xmlns:a16="http://schemas.microsoft.com/office/drawing/2014/main" id="{BED5AAC5-B9A8-4A98-A06F-20ED7C17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D68F-8034-4938-AD43-465E6F0B943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859404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5BE6-52B3-4147-B4FF-FFFE15E8B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D6C19-9E45-4BD9-8759-E2B8EA819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9067-680B-4EEA-BDA7-1F1801D2D9C8}"/>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5" name="Footer Placeholder 4">
            <a:extLst>
              <a:ext uri="{FF2B5EF4-FFF2-40B4-BE49-F238E27FC236}">
                <a16:creationId xmlns:a16="http://schemas.microsoft.com/office/drawing/2014/main" id="{35CB781D-2678-4637-8801-A07708CD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2ECC-FF81-4A94-AE11-C95DD4C96447}"/>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785443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A819-9A36-4919-B0C8-B169ABB7C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FB489-06E1-4058-8583-E7FA6A3E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00C6-1297-4036-9502-C68466C91CFA}"/>
              </a:ext>
            </a:extLst>
          </p:cNvPr>
          <p:cNvSpPr>
            <a:spLocks noGrp="1"/>
          </p:cNvSpPr>
          <p:nvPr>
            <p:ph type="dt" sz="half" idx="10"/>
          </p:nvPr>
        </p:nvSpPr>
        <p:spPr/>
        <p:txBody>
          <a:bodyPr/>
          <a:lstStyle/>
          <a:p>
            <a:fld id="{BAEAABF5-5CFF-4C45-A92C-A6D3AD04E695}" type="datetimeFigureOut">
              <a:rPr lang="en-US" smtClean="0"/>
              <a:t>3/25/2020</a:t>
            </a:fld>
            <a:endParaRPr lang="en-US"/>
          </a:p>
        </p:txBody>
      </p:sp>
      <p:sp>
        <p:nvSpPr>
          <p:cNvPr id="5" name="Footer Placeholder 4">
            <a:extLst>
              <a:ext uri="{FF2B5EF4-FFF2-40B4-BE49-F238E27FC236}">
                <a16:creationId xmlns:a16="http://schemas.microsoft.com/office/drawing/2014/main" id="{1AE63951-9EC7-41A3-9D38-F679F619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4441-6329-45D0-B0E5-39404963FDD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575660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8426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8507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695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9146521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4945166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3254742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830462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36360365"/>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0270194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33420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5365791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5449652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01914246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17159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794583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745717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773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889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11249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3532629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238653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472062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980243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486151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37243274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34860735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415266461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04968916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67651159"/>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46304501"/>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293373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703755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646596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101237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631460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49031273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133192910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74821377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50686834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15014207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280888042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36238789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2132535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05965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2564064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247958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7853502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1511331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3098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8793321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pic>
        <p:nvPicPr>
          <p:cNvPr id="4" name="Picture 3"/>
          <p:cNvPicPr>
            <a:picLocks noChangeAspect="1"/>
          </p:cNvPicPr>
          <p:nvPr userDrawn="1"/>
        </p:nvPicPr>
        <p:blipFill>
          <a:blip r:embed="rId2"/>
          <a:stretch>
            <a:fillRect/>
          </a:stretch>
        </p:blipFill>
        <p:spPr>
          <a:xfrm>
            <a:off x="0" y="6402240"/>
            <a:ext cx="1999129" cy="455760"/>
          </a:xfrm>
          <a:prstGeom prst="rect">
            <a:avLst/>
          </a:prstGeom>
        </p:spPr>
      </p:pic>
    </p:spTree>
    <p:extLst>
      <p:ext uri="{BB962C8B-B14F-4D97-AF65-F5344CB8AC3E}">
        <p14:creationId xmlns:p14="http://schemas.microsoft.com/office/powerpoint/2010/main" val="31234813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6162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6842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599" y="914400"/>
            <a:ext cx="1173480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p:nvPr>
        </p:nvSpPr>
        <p:spPr>
          <a:xfrm>
            <a:off x="9220200" y="114300"/>
            <a:ext cx="2743200" cy="457200"/>
          </a:xfrm>
        </p:spPr>
        <p:txBody>
          <a:bodyPr wrap="none" lIns="0" tIns="0" rIns="0" bIns="0" anchor="ctr">
            <a:noAutofit/>
          </a:bodyPr>
          <a:lstStyle>
            <a:lvl1pPr marL="0" indent="0" algn="r">
              <a:lnSpc>
                <a:spcPct val="100000"/>
              </a:lnSpc>
              <a:spcBef>
                <a:spcPts val="0"/>
              </a:spcBef>
              <a:buNone/>
              <a:defRPr sz="15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Edit Master text styles</a:t>
            </a:r>
          </a:p>
        </p:txBody>
      </p:sp>
      <p:sp>
        <p:nvSpPr>
          <p:cNvPr id="11" name="Title Placeholder 1"/>
          <p:cNvSpPr>
            <a:spLocks noGrp="1"/>
          </p:cNvSpPr>
          <p:nvPr>
            <p:ph type="title"/>
          </p:nvPr>
        </p:nvSpPr>
        <p:spPr>
          <a:xfrm>
            <a:off x="228599" y="114300"/>
            <a:ext cx="8763001" cy="457200"/>
          </a:xfrm>
          <a:prstGeom prst="rect">
            <a:avLst/>
          </a:prstGeom>
        </p:spPr>
        <p:txBody>
          <a:bodyPr vert="horz" lIns="0" tIns="0" rIns="0" bIns="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69881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_Title Only">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EAD54-4B80-446B-B9E2-6D1F1A1F74CA}"/>
              </a:ext>
            </a:extLst>
          </p:cNvPr>
          <p:cNvSpPr/>
          <p:nvPr userDrawn="1"/>
        </p:nvSpPr>
        <p:spPr>
          <a:xfrm>
            <a:off x="273050" y="0"/>
            <a:ext cx="11918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2800" b="1"/>
          </a:p>
        </p:txBody>
      </p:sp>
      <p:sp>
        <p:nvSpPr>
          <p:cNvPr id="5" name="Slide Number Placeholder 4"/>
          <p:cNvSpPr>
            <a:spLocks noGrp="1"/>
          </p:cNvSpPr>
          <p:nvPr>
            <p:ph type="sldNum" sz="quarter" idx="12"/>
          </p:nvPr>
        </p:nvSpPr>
        <p:spPr/>
        <p:txBody>
          <a:bodyPr/>
          <a:lstStyle/>
          <a:p>
            <a:fld id="{08855649-88DE-4043-925B-52D0D29CB188}" type="slidenum">
              <a:rPr lang="en-GB" smtClean="0"/>
              <a:t>‹#›</a:t>
            </a:fld>
            <a:endParaRPr lang="en-GB"/>
          </a:p>
        </p:txBody>
      </p:sp>
      <p:cxnSp>
        <p:nvCxnSpPr>
          <p:cNvPr id="6" name="Straight Connector 5">
            <a:extLst>
              <a:ext uri="{FF2B5EF4-FFF2-40B4-BE49-F238E27FC236}">
                <a16:creationId xmlns:a16="http://schemas.microsoft.com/office/drawing/2014/main" id="{B3FF7635-C362-422B-A94A-BF22628EE556}"/>
              </a:ext>
            </a:extLst>
          </p:cNvPr>
          <p:cNvCxnSpPr>
            <a:cxnSpLocks/>
          </p:cNvCxnSpPr>
          <p:nvPr userDrawn="1"/>
        </p:nvCxnSpPr>
        <p:spPr>
          <a:xfrm>
            <a:off x="571500" y="1009650"/>
            <a:ext cx="11201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676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502" y="2084175"/>
            <a:ext cx="11475214" cy="1796217"/>
          </a:xfrm>
          <a:noFill/>
        </p:spPr>
        <p:txBody>
          <a:bodyPr tIns="91440" bIns="91440" anchor="t" anchorCtr="0"/>
          <a:lstStyle>
            <a:lvl1pPr>
              <a:defRPr sz="8628" spc="-98" baseline="0">
                <a:solidFill>
                  <a:schemeClr val="tx2"/>
                </a:solidFill>
              </a:defRPr>
            </a:lvl1pPr>
          </a:lstStyle>
          <a:p>
            <a:r>
              <a:rPr lang="en-US"/>
              <a:t>Section title</a:t>
            </a:r>
          </a:p>
        </p:txBody>
      </p:sp>
    </p:spTree>
    <p:extLst>
      <p:ext uri="{BB962C8B-B14F-4D97-AF65-F5344CB8AC3E}">
        <p14:creationId xmlns:p14="http://schemas.microsoft.com/office/powerpoint/2010/main" val="6581156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486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E6F81-7FBF-4F94-BC41-BE13E0DEBDD7}"/>
              </a:ext>
            </a:extLst>
          </p:cNvPr>
          <p:cNvPicPr>
            <a:picLocks noChangeAspect="1"/>
          </p:cNvPicPr>
          <p:nvPr userDrawn="1"/>
        </p:nvPicPr>
        <p:blipFill>
          <a:blip r:embed="rId2"/>
          <a:stretch>
            <a:fillRect/>
          </a:stretch>
        </p:blipFill>
        <p:spPr>
          <a:xfrm flipH="1">
            <a:off x="8523924" y="5862666"/>
            <a:ext cx="460119" cy="507631"/>
          </a:xfrm>
          <a:prstGeom prst="flowChartConnector">
            <a:avLst/>
          </a:prstGeom>
        </p:spPr>
      </p:pic>
      <p:sp>
        <p:nvSpPr>
          <p:cNvPr id="2" name="Title 1">
            <a:extLst>
              <a:ext uri="{FF2B5EF4-FFF2-40B4-BE49-F238E27FC236}">
                <a16:creationId xmlns:a16="http://schemas.microsoft.com/office/drawing/2014/main" id="{D02E1A58-0733-104D-8C78-D0C85CCE93AC}"/>
              </a:ext>
            </a:extLst>
          </p:cNvPr>
          <p:cNvSpPr>
            <a:spLocks noGrp="1"/>
          </p:cNvSpPr>
          <p:nvPr>
            <p:ph type="ctrTitle"/>
          </p:nvPr>
        </p:nvSpPr>
        <p:spPr>
          <a:xfrm>
            <a:off x="3046570" y="1956122"/>
            <a:ext cx="7625148" cy="1912908"/>
          </a:xfrm>
          <a:prstGeom prst="rect">
            <a:avLst/>
          </a:prstGeom>
        </p:spPr>
        <p:txBody>
          <a:bodyPr lIns="0" anchor="b"/>
          <a:lstStyle>
            <a:lvl1pPr algn="l">
              <a:defRPr sz="6000"/>
            </a:lvl1pPr>
          </a:lstStyle>
          <a:p>
            <a:r>
              <a:rPr lang="en-US"/>
              <a:t>Click to edit Master title style</a:t>
            </a:r>
          </a:p>
        </p:txBody>
      </p:sp>
      <p:sp>
        <p:nvSpPr>
          <p:cNvPr id="11" name="Subtitle 2">
            <a:extLst>
              <a:ext uri="{FF2B5EF4-FFF2-40B4-BE49-F238E27FC236}">
                <a16:creationId xmlns:a16="http://schemas.microsoft.com/office/drawing/2014/main" id="{B34A421B-638B-544E-A2DC-0A765A57E1B6}"/>
              </a:ext>
            </a:extLst>
          </p:cNvPr>
          <p:cNvSpPr txBox="1">
            <a:spLocks/>
          </p:cNvSpPr>
          <p:nvPr userDrawn="1"/>
        </p:nvSpPr>
        <p:spPr>
          <a:xfrm>
            <a:off x="9043664" y="5856986"/>
            <a:ext cx="2557785" cy="46011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200"/>
              </a:spcBef>
            </a:pPr>
            <a:r>
              <a:rPr lang="en-US" sz="1200" b="1"/>
              <a:t>Erin Arcuri </a:t>
            </a:r>
            <a:r>
              <a:rPr lang="en-US" sz="1200">
                <a:solidFill>
                  <a:srgbClr val="717070"/>
                </a:solidFill>
              </a:rPr>
              <a:t>(Teams User Research)</a:t>
            </a:r>
          </a:p>
        </p:txBody>
      </p:sp>
      <p:sp>
        <p:nvSpPr>
          <p:cNvPr id="12" name="Rectangle 11">
            <a:extLst>
              <a:ext uri="{FF2B5EF4-FFF2-40B4-BE49-F238E27FC236}">
                <a16:creationId xmlns:a16="http://schemas.microsoft.com/office/drawing/2014/main" id="{E49E664A-12A0-44A9-9982-327740873B4F}"/>
              </a:ext>
            </a:extLst>
          </p:cNvPr>
          <p:cNvSpPr/>
          <p:nvPr userDrawn="1"/>
        </p:nvSpPr>
        <p:spPr>
          <a:xfrm>
            <a:off x="-1" y="0"/>
            <a:ext cx="1524001" cy="6858000"/>
          </a:xfrm>
          <a:prstGeom prst="rect">
            <a:avLst/>
          </a:prstGeom>
          <a:solidFill>
            <a:srgbClr val="474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29A081A8-12F2-5E40-BD2E-87F6D147D901}"/>
              </a:ext>
            </a:extLst>
          </p:cNvPr>
          <p:cNvSpPr>
            <a:spLocks noGrp="1"/>
          </p:cNvSpPr>
          <p:nvPr>
            <p:ph type="body" sz="quarter" idx="10" hasCustomPrompt="1"/>
          </p:nvPr>
        </p:nvSpPr>
        <p:spPr>
          <a:xfrm>
            <a:off x="3046569" y="3934303"/>
            <a:ext cx="7625149" cy="1436350"/>
          </a:xfrm>
        </p:spPr>
        <p:txBody>
          <a:bodyPr lIns="0">
            <a:normAutofit/>
          </a:bodyPr>
          <a:lstStyle>
            <a:lvl1pPr marL="0" indent="0">
              <a:buNone/>
              <a:defRPr sz="1800">
                <a:solidFill>
                  <a:schemeClr val="accent2"/>
                </a:solidFill>
              </a:defRPr>
            </a:lvl1pPr>
          </a:lstStyle>
          <a:p>
            <a:pPr lvl="0"/>
            <a:r>
              <a:rPr lang="en-US"/>
              <a:t>Benchmark for desktop app  ·  Part 1 and 2</a:t>
            </a:r>
          </a:p>
          <a:p>
            <a:pPr lvl="0"/>
            <a:r>
              <a:rPr lang="en-US"/>
              <a:t>August 2018</a:t>
            </a:r>
          </a:p>
        </p:txBody>
      </p:sp>
      <p:pic>
        <p:nvPicPr>
          <p:cNvPr id="8" name="Graphic 7">
            <a:extLst>
              <a:ext uri="{FF2B5EF4-FFF2-40B4-BE49-F238E27FC236}">
                <a16:creationId xmlns:a16="http://schemas.microsoft.com/office/drawing/2014/main" id="{A2F3D900-7B5E-4ACA-AC3F-ED373470CB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49106" y="5885596"/>
            <a:ext cx="388912" cy="388912"/>
          </a:xfrm>
          <a:prstGeom prst="rect">
            <a:avLst/>
          </a:prstGeom>
        </p:spPr>
      </p:pic>
      <p:sp>
        <p:nvSpPr>
          <p:cNvPr id="9" name="Subtitle 2">
            <a:extLst>
              <a:ext uri="{FF2B5EF4-FFF2-40B4-BE49-F238E27FC236}">
                <a16:creationId xmlns:a16="http://schemas.microsoft.com/office/drawing/2014/main" id="{6B9100A0-5665-4387-B293-CCE85D3F577B}"/>
              </a:ext>
            </a:extLst>
          </p:cNvPr>
          <p:cNvSpPr txBox="1">
            <a:spLocks/>
          </p:cNvSpPr>
          <p:nvPr userDrawn="1"/>
        </p:nvSpPr>
        <p:spPr>
          <a:xfrm>
            <a:off x="2374591" y="5931413"/>
            <a:ext cx="2966735" cy="31126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b="1">
                <a:solidFill>
                  <a:srgbClr val="474978"/>
                </a:solidFill>
                <a:latin typeface="Segoe UI Semibold" panose="020B0502040204020203" pitchFamily="34" charset="0"/>
                <a:cs typeface="Segoe UI Semibold" panose="020B0502040204020203" pitchFamily="34" charset="0"/>
              </a:rPr>
              <a:t>Microsoft Teams</a:t>
            </a:r>
          </a:p>
        </p:txBody>
      </p:sp>
      <p:pic>
        <p:nvPicPr>
          <p:cNvPr id="10" name="Graphic 9">
            <a:extLst>
              <a:ext uri="{FF2B5EF4-FFF2-40B4-BE49-F238E27FC236}">
                <a16:creationId xmlns:a16="http://schemas.microsoft.com/office/drawing/2014/main" id="{A902F339-0110-46AB-804A-FCEFE27A40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51546" y="263886"/>
            <a:ext cx="1866900" cy="1866900"/>
          </a:xfrm>
          <a:prstGeom prst="rect">
            <a:avLst/>
          </a:prstGeom>
        </p:spPr>
      </p:pic>
    </p:spTree>
    <p:extLst>
      <p:ext uri="{BB962C8B-B14F-4D97-AF65-F5344CB8AC3E}">
        <p14:creationId xmlns:p14="http://schemas.microsoft.com/office/powerpoint/2010/main" val="313263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254594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30981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a:gradFill>
            <a:gsLst>
              <a:gs pos="0">
                <a:schemeClr val="accent1">
                  <a:lumMod val="5000"/>
                  <a:lumOff val="95000"/>
                  <a:alpha val="47000"/>
                </a:schemeClr>
              </a:gs>
              <a:gs pos="100000">
                <a:srgbClr val="666666"/>
              </a:gs>
            </a:gsLst>
            <a:lin ang="5400000" scaled="1"/>
          </a:gradFill>
        </p:spPr>
      </p:pic>
      <p:sp>
        <p:nvSpPr>
          <p:cNvPr id="2" name="Rectangle 1">
            <a:extLst>
              <a:ext uri="{FF2B5EF4-FFF2-40B4-BE49-F238E27FC236}">
                <a16:creationId xmlns:a16="http://schemas.microsoft.com/office/drawing/2014/main" id="{63C32A1B-29EC-4DF4-B3D5-E9EEC5B0CB70}"/>
              </a:ext>
            </a:extLst>
          </p:cNvPr>
          <p:cNvSpPr/>
          <p:nvPr userDrawn="1"/>
        </p:nvSpPr>
        <p:spPr bwMode="auto">
          <a:xfrm>
            <a:off x="-13509" y="2409483"/>
            <a:ext cx="12192000" cy="4448517"/>
          </a:xfrm>
          <a:prstGeom prst="rect">
            <a:avLst/>
          </a:prstGeom>
          <a:gradFill>
            <a:gsLst>
              <a:gs pos="0">
                <a:srgbClr val="666666">
                  <a:alpha val="0"/>
                </a:srgb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489478"/>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5298273"/>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619821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709879278"/>
      </p:ext>
    </p:extLst>
  </p:cSld>
  <p:clrMapOvr>
    <a:masterClrMapping/>
  </p:clrMapOvr>
  <p:transition>
    <p:fade/>
  </p:transition>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982512559"/>
      </p:ext>
    </p:extLst>
  </p:cSld>
  <p:clrMapOvr>
    <a:masterClrMapping/>
  </p:clrMapOvr>
  <p:transition>
    <p:fade/>
  </p:transition>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272311020"/>
      </p:ext>
    </p:extLst>
  </p:cSld>
  <p:clrMapOvr>
    <a:masterClrMapping/>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468168747"/>
      </p:ext>
    </p:extLst>
  </p:cSld>
  <p:clrMapOvr>
    <a:masterClrMapping/>
  </p:clrMapOvr>
  <p:transition>
    <p:fade/>
  </p:transition>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05711752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555640660"/>
      </p:ext>
    </p:extLst>
  </p:cSld>
  <p:clrMapOvr>
    <a:masterClrMapping/>
  </p:clrMapOvr>
  <p:transition>
    <p:fade/>
  </p:transition>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53067600"/>
      </p:ext>
    </p:extLst>
  </p:cSld>
  <p:clrMapOvr>
    <a:masterClrMapping/>
  </p:clrMapOvr>
  <p:transition>
    <p:fade/>
  </p:transition>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Graphic layout: three columns graphic and text">
    <p:spTree>
      <p:nvGrpSpPr>
        <p:cNvPr id="1" name=""/>
        <p:cNvGrpSpPr/>
        <p:nvPr/>
      </p:nvGrpSpPr>
      <p:grpSpPr>
        <a:xfrm>
          <a:off x="0" y="0"/>
          <a:ext cx="0" cy="0"/>
          <a:chOff x="0" y="0"/>
          <a:chExt cx="0" cy="0"/>
        </a:xfrm>
      </p:grpSpPr>
      <p:sp>
        <p:nvSpPr>
          <p:cNvPr id="3" name="Rectangle 2"/>
          <p:cNvSpPr/>
          <p:nvPr/>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968326185"/>
      </p:ext>
    </p:extLst>
  </p:cSld>
  <p:clrMapOvr>
    <a:masterClrMapping/>
  </p:clrMapOvr>
  <p:transition>
    <p:fade/>
  </p:transition>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405691179"/>
      </p:ext>
    </p:extLst>
  </p:cSld>
  <p:clrMapOvr>
    <a:masterClrMapping/>
  </p:clrMapOvr>
  <p:transition>
    <p:fade/>
  </p:transition>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2B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910904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6214840"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3320633"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6" y="1486437"/>
            <a:ext cx="2653417" cy="2879382"/>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603084"/>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603084"/>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674070934"/>
      </p:ext>
    </p:extLst>
  </p:cSld>
  <p:clrMapOvr>
    <a:masterClrMapping/>
  </p:clrMapOvr>
  <p:transition>
    <p:fade/>
  </p:transition>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p:nvSpPr>
        <p:spPr bwMode="auto">
          <a:xfrm>
            <a:off x="7411148"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p:nvSpPr>
        <p:spPr bwMode="auto">
          <a:xfrm>
            <a:off x="5082907"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p:nvSpPr>
        <p:spPr bwMode="auto">
          <a:xfrm>
            <a:off x="2754666"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p:nvSpPr>
        <p:spPr bwMode="auto">
          <a:xfrm>
            <a:off x="426425"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five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5" y="3981016"/>
            <a:ext cx="2061777" cy="155029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754666"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5082907"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7411148"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6" name="Rectangle 15">
            <a:extLst>
              <a:ext uri="{FF2B5EF4-FFF2-40B4-BE49-F238E27FC236}">
                <a16:creationId xmlns:a16="http://schemas.microsoft.com/office/drawing/2014/main" id="{012BE47A-D760-47DB-AE74-7EED69125351}"/>
              </a:ext>
            </a:extLst>
          </p:cNvPr>
          <p:cNvSpPr/>
          <p:nvPr userDrawn="1"/>
        </p:nvSpPr>
        <p:spPr bwMode="auto">
          <a:xfrm>
            <a:off x="9739391" y="1590384"/>
            <a:ext cx="2061777" cy="215172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 Placeholder 4">
            <a:extLst>
              <a:ext uri="{FF2B5EF4-FFF2-40B4-BE49-F238E27FC236}">
                <a16:creationId xmlns:a16="http://schemas.microsoft.com/office/drawing/2014/main" id="{5FDC17D3-E354-4467-9DA5-410DE4BAB4CC}"/>
              </a:ext>
            </a:extLst>
          </p:cNvPr>
          <p:cNvSpPr>
            <a:spLocks noGrp="1"/>
          </p:cNvSpPr>
          <p:nvPr>
            <p:ph type="body" sz="quarter" idx="22" hasCustomPrompt="1"/>
          </p:nvPr>
        </p:nvSpPr>
        <p:spPr>
          <a:xfrm>
            <a:off x="9739391" y="3981016"/>
            <a:ext cx="2061777" cy="155029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938311833"/>
      </p:ext>
    </p:extLst>
  </p:cSld>
  <p:clrMapOvr>
    <a:masterClrMapping/>
  </p:clrMapOvr>
  <p:transition>
    <p:fade/>
  </p:transition>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988366930"/>
      </p:ext>
    </p:extLst>
  </p:cSld>
  <p:clrMapOvr>
    <a:masterClrMapping/>
  </p:clrMapOvr>
  <p:transition>
    <p:fade/>
  </p:transition>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583622523"/>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ection title blue">
    <p:bg>
      <p:bgPr>
        <a:solidFill>
          <a:srgbClr val="107C10"/>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The New Project service</a:t>
            </a:r>
          </a:p>
        </p:txBody>
      </p:sp>
    </p:spTree>
    <p:extLst>
      <p:ext uri="{BB962C8B-B14F-4D97-AF65-F5344CB8AC3E}">
        <p14:creationId xmlns:p14="http://schemas.microsoft.com/office/powerpoint/2010/main" val="606052399"/>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37728861"/>
      </p:ext>
    </p:extLst>
  </p:cSld>
  <p:clrMapOvr>
    <a:overrideClrMapping bg1="lt1" tx1="dk1" bg2="lt2" tx2="dk2" accent1="accent1" accent2="accent2" accent3="accent3" accent4="accent4" accent5="accent5" accent6="accent6" hlink="hlink" folHlink="folHlink"/>
  </p:clrMapOvr>
  <p:transition>
    <p:fade/>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01820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412026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hank you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4276516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D3CD8B-F667-4813-8B68-BB87BC0CA8C7}"/>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5770080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Section Title Accent Color 1">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84960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98846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36"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a:xfrm>
            <a:off x="4038600" y="6356351"/>
            <a:ext cx="4114800" cy="365125"/>
          </a:xfrm>
          <a:prstGeom prst="rect">
            <a:avLst/>
          </a:prstGeom>
        </p:spPr>
        <p:txBody>
          <a:bodyPr/>
          <a:lstStyle/>
          <a:p>
            <a:r>
              <a:rPr lang="en-US">
                <a:solidFill>
                  <a:srgbClr val="505050"/>
                </a:solidFill>
              </a:rPr>
              <a:t>Microsoft Internal &amp; Partner Use Only</a:t>
            </a:r>
          </a:p>
        </p:txBody>
      </p:sp>
      <p:sp>
        <p:nvSpPr>
          <p:cNvPr id="4" name="Slide Number Placeholder 3"/>
          <p:cNvSpPr>
            <a:spLocks noGrp="1"/>
          </p:cNvSpPr>
          <p:nvPr>
            <p:ph type="sldNum" sz="quarter" idx="11"/>
          </p:nvPr>
        </p:nvSpPr>
        <p:spPr>
          <a:xfrm>
            <a:off x="8610600" y="6356351"/>
            <a:ext cx="2743200" cy="365125"/>
          </a:xfrm>
          <a:prstGeom prst="rect">
            <a:avLst/>
          </a:prstGeom>
        </p:spPr>
        <p:txBody>
          <a:bodyPr/>
          <a:lstStyle/>
          <a:p>
            <a:pPr defTabSz="914192"/>
            <a:fld id="{27258FFF-F925-446B-8502-81C933981705}" type="slidenum">
              <a:rPr lang="en-US" smtClean="0">
                <a:solidFill>
                  <a:srgbClr val="505050"/>
                </a:solidFill>
              </a:rPr>
              <a:pPr defTabSz="914192"/>
              <a:t>‹#›</a:t>
            </a:fld>
            <a:endParaRPr lang="en-US">
              <a:solidFill>
                <a:srgbClr val="505050"/>
              </a:solidFill>
            </a:endParaRPr>
          </a:p>
        </p:txBody>
      </p:sp>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2"/>
              </a:lnSpc>
              <a:defRPr sz="4312" baseline="0">
                <a:solidFill>
                  <a:schemeClr val="accent1"/>
                </a:solidFill>
              </a:defRPr>
            </a:lvl1pPr>
          </a:lstStyle>
          <a:p>
            <a:r>
              <a:rPr lang="en-US" err="1"/>
              <a:t>Lorem</a:t>
            </a:r>
            <a:r>
              <a:rPr lang="en-US"/>
              <a:t> </a:t>
            </a:r>
            <a:r>
              <a:rPr lang="en-US" err="1"/>
              <a:t>ipsum</a:t>
            </a:r>
            <a:r>
              <a:rPr lang="en-US"/>
              <a:t> dolor sit.</a:t>
            </a:r>
          </a:p>
        </p:txBody>
      </p:sp>
    </p:spTree>
    <p:extLst>
      <p:ext uri="{BB962C8B-B14F-4D97-AF65-F5344CB8AC3E}">
        <p14:creationId xmlns:p14="http://schemas.microsoft.com/office/powerpoint/2010/main" val="2487170572"/>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amp; Non-bulleted text: White">
    <p:bg>
      <p:bgRef idx="1001">
        <a:schemeClr val="bg1"/>
      </p:bgRef>
    </p:bg>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310439" y="1112550"/>
            <a:ext cx="10847556" cy="553998"/>
          </a:xfrm>
        </p:spPr>
        <p:txBody>
          <a:bodyPr/>
          <a:lstStyle>
            <a:lvl1pPr marL="0" indent="0">
              <a:buFontTx/>
              <a:buNone/>
              <a:defRPr sz="4000" b="0" i="0">
                <a:solidFill>
                  <a:srgbClr val="737373"/>
                </a:solidFill>
                <a:latin typeface="+mj-lt"/>
                <a:ea typeface="Segoe UI" charset="0"/>
                <a:cs typeface="Segoe UI" charset="0"/>
              </a:defRPr>
            </a:lvl1pPr>
            <a:lvl2pPr marL="342844" indent="0">
              <a:buFontTx/>
              <a:buNone/>
              <a:defRPr sz="1800"/>
            </a:lvl2pPr>
          </a:lstStyle>
          <a:p>
            <a:endParaRPr lang="en-US"/>
          </a:p>
        </p:txBody>
      </p:sp>
      <p:sp>
        <p:nvSpPr>
          <p:cNvPr id="10" name="Title 1"/>
          <p:cNvSpPr txBox="1">
            <a:spLocks/>
          </p:cNvSpPr>
          <p:nvPr userDrawn="1"/>
        </p:nvSpPr>
        <p:spPr>
          <a:xfrm>
            <a:off x="659635" y="832769"/>
            <a:ext cx="11655840" cy="723316"/>
          </a:xfrm>
          <a:prstGeom prst="rect">
            <a:avLst/>
          </a:prstGeom>
        </p:spPr>
        <p:txBody>
          <a:bodyPr vert="horz" wrap="square" lIns="146284" tIns="91427" rIns="146284" bIns="91427"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lang="en-US" sz="4800">
              <a:solidFill>
                <a:srgbClr val="0078D7"/>
              </a:solidFill>
            </a:endParaRPr>
          </a:p>
        </p:txBody>
      </p:sp>
      <p:sp>
        <p:nvSpPr>
          <p:cNvPr id="7" name="Title 1"/>
          <p:cNvSpPr>
            <a:spLocks noGrp="1"/>
          </p:cNvSpPr>
          <p:nvPr>
            <p:ph type="title"/>
          </p:nvPr>
        </p:nvSpPr>
        <p:spPr>
          <a:xfrm>
            <a:off x="310439" y="212885"/>
            <a:ext cx="10847556" cy="899665"/>
          </a:xfrm>
        </p:spPr>
        <p:txBody>
          <a:bodyPr/>
          <a:lstStyle>
            <a:lvl1pPr algn="l" defTabSz="932596" rtl="0" eaLnBrk="1" latinLnBrk="0" hangingPunct="1">
              <a:lnSpc>
                <a:spcPct val="90000"/>
              </a:lnSpc>
              <a:spcBef>
                <a:spcPct val="0"/>
              </a:spcBef>
              <a:buNone/>
              <a:defRPr lang="en-US" sz="4800" b="0" kern="1200" cap="none" spc="-103" baseline="0" dirty="0">
                <a:ln w="3175">
                  <a:noFill/>
                </a:ln>
                <a:gradFill>
                  <a:gsLst>
                    <a:gs pos="83000">
                      <a:schemeClr val="accent1"/>
                    </a:gs>
                    <a:gs pos="100000">
                      <a:schemeClr val="accent1"/>
                    </a:gs>
                  </a:gsLst>
                  <a:lin ang="5400000" scaled="1"/>
                </a:gra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2129622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34"/>
            <a:ext cx="8964184" cy="1793090"/>
          </a:xfrm>
          <a:noFill/>
        </p:spPr>
        <p:txBody>
          <a:bodyPr lIns="146304" tIns="91440" rIns="146304" bIns="91440" anchor="t" anchorCtr="0"/>
          <a:lstStyle>
            <a:lvl1pPr>
              <a:defRPr sz="5280"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21"/>
            <a:ext cx="7171338" cy="1792326"/>
          </a:xfrm>
          <a:noFill/>
        </p:spPr>
        <p:txBody>
          <a:bodyPr lIns="146304" tIns="109728" rIns="146304" bIns="109728">
            <a:noAutofit/>
          </a:bodyPr>
          <a:lstStyle>
            <a:lvl1pPr marL="0" indent="0">
              <a:spcBef>
                <a:spcPts val="0"/>
              </a:spcBef>
              <a:buNone/>
              <a:defRPr sz="3128" spc="0" baseline="0">
                <a:gradFill>
                  <a:gsLst>
                    <a:gs pos="91000">
                      <a:schemeClr val="tx1"/>
                    </a:gs>
                    <a:gs pos="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79366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3B5F-AE83-4FEE-A5C3-FD6FC6DA0A25}"/>
              </a:ext>
            </a:extLst>
          </p:cNvPr>
          <p:cNvSpPr>
            <a:spLocks noGrp="1"/>
          </p:cNvSpPr>
          <p:nvPr>
            <p:ph type="title"/>
          </p:nvPr>
        </p:nvSpPr>
        <p:spPr/>
        <p:txBody>
          <a:bodyPr/>
          <a:lstStyle>
            <a:lvl1pPr>
              <a:defRPr/>
            </a:lvl1pPr>
          </a:lstStyle>
          <a:p>
            <a:r>
              <a:rPr lang="en-US"/>
              <a:t>Click to edit Master title style</a:t>
            </a:r>
          </a:p>
        </p:txBody>
      </p:sp>
      <p:sp>
        <p:nvSpPr>
          <p:cNvPr id="3" name="TextBox 2">
            <a:extLst>
              <a:ext uri="{FF2B5EF4-FFF2-40B4-BE49-F238E27FC236}">
                <a16:creationId xmlns:a16="http://schemas.microsoft.com/office/drawing/2014/main" id="{B31E8163-E63B-46C9-852B-C4C2068F42F9}"/>
              </a:ext>
            </a:extLst>
          </p:cNvPr>
          <p:cNvSpPr txBox="1"/>
          <p:nvPr userDrawn="1"/>
        </p:nvSpPr>
        <p:spPr>
          <a:xfrm>
            <a:off x="-1" y="985027"/>
            <a:ext cx="12192000" cy="513007"/>
          </a:xfrm>
          <a:prstGeom prst="rect">
            <a:avLst/>
          </a:prstGeom>
          <a:noFill/>
        </p:spPr>
        <p:txBody>
          <a:bodyPr wrap="square" lIns="179285" rIns="179285" rtlCol="0">
            <a:spAutoFit/>
          </a:bodyPr>
          <a:lstStyle/>
          <a:p>
            <a:r>
              <a:rPr lang="en-US" sz="2745">
                <a:solidFill>
                  <a:srgbClr val="B0B0B0"/>
                </a:solidFill>
                <a:latin typeface="Segoe UI Light" panose="020B0502040204020203" pitchFamily="34" charset="0"/>
                <a:cs typeface="Segoe UI Light" panose="020B0502040204020203" pitchFamily="34" charset="0"/>
              </a:rPr>
              <a:t>Subtitle</a:t>
            </a:r>
          </a:p>
        </p:txBody>
      </p:sp>
    </p:spTree>
    <p:extLst>
      <p:ext uri="{BB962C8B-B14F-4D97-AF65-F5344CB8AC3E}">
        <p14:creationId xmlns:p14="http://schemas.microsoft.com/office/powerpoint/2010/main" val="420038601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192000" cy="353045"/>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82AC3AE-405E-44A0-AA27-A1274AFEB75A}"/>
              </a:ext>
            </a:extLst>
          </p:cNvPr>
          <p:cNvSpPr>
            <a:spLocks noGrp="1"/>
          </p:cNvSpPr>
          <p:nvPr>
            <p:ph type="sldNum" sz="quarter" idx="1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082894744"/>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icensing Plan">
    <p:spTree>
      <p:nvGrpSpPr>
        <p:cNvPr id="1" name=""/>
        <p:cNvGrpSpPr/>
        <p:nvPr/>
      </p:nvGrpSpPr>
      <p:grpSpPr>
        <a:xfrm>
          <a:off x="0" y="0"/>
          <a:ext cx="0" cy="0"/>
          <a:chOff x="0" y="0"/>
          <a:chExt cx="0" cy="0"/>
        </a:xfrm>
      </p:grpSpPr>
      <p:sp>
        <p:nvSpPr>
          <p:cNvPr id="5" name="Rectangle 4"/>
          <p:cNvSpPr/>
          <p:nvPr userDrawn="1"/>
        </p:nvSpPr>
        <p:spPr bwMode="auto">
          <a:xfrm>
            <a:off x="448212" y="3970658"/>
            <a:ext cx="479587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25" name="Text Placeholder 38"/>
          <p:cNvSpPr>
            <a:spLocks noGrp="1"/>
          </p:cNvSpPr>
          <p:nvPr>
            <p:ph type="body" sz="quarter" idx="23"/>
          </p:nvPr>
        </p:nvSpPr>
        <p:spPr>
          <a:xfrm>
            <a:off x="40129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6" name="Text Placeholder 38"/>
          <p:cNvSpPr>
            <a:spLocks noGrp="1"/>
          </p:cNvSpPr>
          <p:nvPr>
            <p:ph type="body" sz="quarter" idx="24"/>
          </p:nvPr>
        </p:nvSpPr>
        <p:spPr>
          <a:xfrm>
            <a:off x="40129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4" name="Text Placeholder 38"/>
          <p:cNvSpPr>
            <a:spLocks noGrp="1"/>
          </p:cNvSpPr>
          <p:nvPr>
            <p:ph type="body" sz="quarter" idx="22"/>
          </p:nvPr>
        </p:nvSpPr>
        <p:spPr>
          <a:xfrm>
            <a:off x="6373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 name="Title 1"/>
          <p:cNvSpPr>
            <a:spLocks noGrp="1"/>
          </p:cNvSpPr>
          <p:nvPr>
            <p:ph type="title" hasCustomPrompt="1"/>
          </p:nvPr>
        </p:nvSpPr>
        <p:spPr>
          <a:xfrm>
            <a:off x="448213" y="430345"/>
            <a:ext cx="11156679" cy="774700"/>
          </a:xfrm>
        </p:spPr>
        <p:txBody>
          <a:bodyPr/>
          <a:lstStyle>
            <a:lvl1pPr>
              <a:defRPr sz="3921">
                <a:solidFill>
                  <a:schemeClr val="tx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6" name="Rectangle 5"/>
          <p:cNvSpPr/>
          <p:nvPr userDrawn="1"/>
        </p:nvSpPr>
        <p:spPr bwMode="auto">
          <a:xfrm>
            <a:off x="3036972" y="1286675"/>
            <a:ext cx="5468191"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1200"/>
              </a:spcAft>
            </a:pPr>
            <a:endParaRPr lang="en-US" sz="1400" b="1">
              <a:solidFill>
                <a:srgbClr val="FF8C00"/>
              </a:solidFill>
              <a:ea typeface="Segoe UI" pitchFamily="34" charset="0"/>
              <a:cs typeface="Segoe UI" pitchFamily="34" charset="0"/>
            </a:endParaRPr>
          </a:p>
        </p:txBody>
      </p:sp>
      <p:sp>
        <p:nvSpPr>
          <p:cNvPr id="7" name="Rectangle 6"/>
          <p:cNvSpPr/>
          <p:nvPr userDrawn="1"/>
        </p:nvSpPr>
        <p:spPr bwMode="auto">
          <a:xfrm>
            <a:off x="8604298" y="1286675"/>
            <a:ext cx="3217503"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400" b="1">
              <a:solidFill>
                <a:srgbClr val="FF8C00"/>
              </a:solidFill>
              <a:ea typeface="Segoe UI" pitchFamily="34" charset="0"/>
              <a:cs typeface="Segoe UI" pitchFamily="34" charset="0"/>
            </a:endParaRPr>
          </a:p>
        </p:txBody>
      </p:sp>
      <p:sp>
        <p:nvSpPr>
          <p:cNvPr id="8" name="Rectangle 7"/>
          <p:cNvSpPr/>
          <p:nvPr userDrawn="1"/>
        </p:nvSpPr>
        <p:spPr bwMode="auto">
          <a:xfrm>
            <a:off x="5333197" y="3970658"/>
            <a:ext cx="6488604" cy="26000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noAutofit/>
          </a:bodyPr>
          <a:lstStyle/>
          <a:p>
            <a:pPr defTabSz="913924" fontAlgn="base">
              <a:spcBef>
                <a:spcPct val="0"/>
              </a:spcBef>
              <a:spcAft>
                <a:spcPts val="600"/>
              </a:spcAft>
            </a:pPr>
            <a:endParaRPr lang="en-US" sz="1200">
              <a:solidFill>
                <a:schemeClr val="tx1"/>
              </a:solidFill>
              <a:ea typeface="Segoe UI" pitchFamily="34" charset="0"/>
              <a:cs typeface="Segoe UI" pitchFamily="34" charset="0"/>
            </a:endParaRPr>
          </a:p>
        </p:txBody>
      </p:sp>
      <p:sp>
        <p:nvSpPr>
          <p:cNvPr id="9" name="Text Placeholder 18"/>
          <p:cNvSpPr>
            <a:spLocks noGrp="1"/>
          </p:cNvSpPr>
          <p:nvPr>
            <p:ph type="body" sz="quarter" idx="15" hasCustomPrompt="1"/>
          </p:nvPr>
        </p:nvSpPr>
        <p:spPr>
          <a:xfrm>
            <a:off x="3251318" y="1406466"/>
            <a:ext cx="5064800"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0" name="Text Placeholder 18"/>
          <p:cNvSpPr>
            <a:spLocks noGrp="1"/>
          </p:cNvSpPr>
          <p:nvPr>
            <p:ph type="body" sz="quarter" idx="16" hasCustomPrompt="1"/>
          </p:nvPr>
        </p:nvSpPr>
        <p:spPr>
          <a:xfrm>
            <a:off x="8834885" y="1406465"/>
            <a:ext cx="2778917" cy="190052"/>
          </a:xfrm>
        </p:spPr>
        <p:txBody>
          <a:bodyPr/>
          <a:lstStyle>
            <a:lvl1pPr marL="0" indent="0">
              <a:buNone/>
              <a:defRPr sz="1372" spc="0">
                <a:solidFill>
                  <a:schemeClr val="accent1"/>
                </a:solidFill>
                <a:latin typeface="+mn-lt"/>
              </a:defRPr>
            </a:lvl1pPr>
          </a:lstStyle>
          <a:p>
            <a:pPr lvl="0"/>
            <a:r>
              <a:rPr lang="en-US"/>
              <a:t>Click to edit master text style</a:t>
            </a:r>
          </a:p>
        </p:txBody>
      </p:sp>
      <p:sp>
        <p:nvSpPr>
          <p:cNvPr id="11" name="Text Placeholder 18"/>
          <p:cNvSpPr>
            <a:spLocks noGrp="1"/>
          </p:cNvSpPr>
          <p:nvPr>
            <p:ph type="body" sz="quarter" idx="17" hasCustomPrompt="1"/>
          </p:nvPr>
        </p:nvSpPr>
        <p:spPr>
          <a:xfrm>
            <a:off x="5546335" y="4126703"/>
            <a:ext cx="6067467"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2" name="Text Placeholder 18"/>
          <p:cNvSpPr>
            <a:spLocks noGrp="1"/>
          </p:cNvSpPr>
          <p:nvPr>
            <p:ph type="body" sz="quarter" idx="18" hasCustomPrompt="1"/>
          </p:nvPr>
        </p:nvSpPr>
        <p:spPr>
          <a:xfrm>
            <a:off x="641368" y="4126703"/>
            <a:ext cx="4423433" cy="190052"/>
          </a:xfrm>
        </p:spPr>
        <p:txBody>
          <a:bodyPr/>
          <a:lstStyle>
            <a:lvl1pPr marL="0" indent="0">
              <a:buNone/>
              <a:defRPr sz="1372" spc="0">
                <a:solidFill>
                  <a:schemeClr val="accent1"/>
                </a:solidFill>
                <a:latin typeface="+mn-lt"/>
              </a:defRPr>
            </a:lvl1pPr>
          </a:lstStyle>
          <a:p>
            <a:pPr lvl="0"/>
            <a:r>
              <a:rPr lang="en-US"/>
              <a:t>Click to edit master text styles</a:t>
            </a:r>
          </a:p>
        </p:txBody>
      </p:sp>
      <p:sp>
        <p:nvSpPr>
          <p:cNvPr id="13" name="Text Placeholder 33"/>
          <p:cNvSpPr>
            <a:spLocks noGrp="1"/>
          </p:cNvSpPr>
          <p:nvPr>
            <p:ph type="body" sz="quarter" idx="19"/>
          </p:nvPr>
        </p:nvSpPr>
        <p:spPr>
          <a:xfrm>
            <a:off x="3251318" y="1804726"/>
            <a:ext cx="5064800" cy="271613"/>
          </a:xfrm>
        </p:spPr>
        <p:txBody>
          <a:bodyPr/>
          <a:lstStyle>
            <a:lvl1pPr marL="0" indent="0">
              <a:lnSpc>
                <a:spcPct val="100000"/>
              </a:lnSpc>
              <a:buNone/>
              <a:defRPr sz="1765" spc="0">
                <a:solidFill>
                  <a:schemeClr val="tx1">
                    <a:lumMod val="75000"/>
                    <a:lumOff val="25000"/>
                  </a:schemeClr>
                </a:solidFill>
                <a:latin typeface="+mn-lt"/>
              </a:defRPr>
            </a:lvl1pPr>
            <a:lvl2pPr marL="339659" indent="0">
              <a:buNone/>
              <a:defRPr sz="1961">
                <a:latin typeface="+mj-lt"/>
              </a:defRPr>
            </a:lvl2pPr>
            <a:lvl3pPr marL="572978" indent="0">
              <a:buNone/>
              <a:defRPr sz="1961">
                <a:latin typeface="+mj-lt"/>
              </a:defRPr>
            </a:lvl3pPr>
            <a:lvl4pPr marL="798360" indent="0">
              <a:buNone/>
              <a:defRPr sz="1961">
                <a:latin typeface="+mj-lt"/>
              </a:defRPr>
            </a:lvl4pPr>
            <a:lvl5pPr marL="1030090" indent="0">
              <a:buNone/>
              <a:defRPr sz="1961">
                <a:latin typeface="+mj-lt"/>
              </a:defRPr>
            </a:lvl5pPr>
          </a:lstStyle>
          <a:p>
            <a:pPr lvl="0"/>
            <a:endParaRPr lang="en-US"/>
          </a:p>
        </p:txBody>
      </p:sp>
      <p:sp>
        <p:nvSpPr>
          <p:cNvPr id="14" name="Text Placeholder 35"/>
          <p:cNvSpPr>
            <a:spLocks noGrp="1"/>
          </p:cNvSpPr>
          <p:nvPr>
            <p:ph type="body" sz="quarter" idx="20"/>
          </p:nvPr>
        </p:nvSpPr>
        <p:spPr>
          <a:xfrm>
            <a:off x="8835407" y="1804726"/>
            <a:ext cx="277891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15" name="Text Placeholder 35"/>
          <p:cNvSpPr>
            <a:spLocks noGrp="1"/>
          </p:cNvSpPr>
          <p:nvPr>
            <p:ph type="body" sz="quarter" idx="21"/>
          </p:nvPr>
        </p:nvSpPr>
        <p:spPr>
          <a:xfrm>
            <a:off x="5546335" y="4523980"/>
            <a:ext cx="6067467" cy="165879"/>
          </a:xfrm>
        </p:spPr>
        <p:txBody>
          <a:bodyPr/>
          <a:lstStyle>
            <a:lvl1pPr marL="0" indent="0">
              <a:lnSpc>
                <a:spcPct val="100000"/>
              </a:lnSpc>
              <a:spcBef>
                <a:spcPts val="0"/>
              </a:spcBef>
              <a:spcAft>
                <a:spcPts val="588"/>
              </a:spcAft>
              <a:buNone/>
              <a:defRPr sz="1078" spc="0">
                <a:solidFill>
                  <a:schemeClr val="tx1">
                    <a:lumMod val="75000"/>
                    <a:lumOff val="25000"/>
                  </a:schemeClr>
                </a:solidFill>
                <a:latin typeface="+mn-lt"/>
              </a:defRPr>
            </a:lvl1pPr>
            <a:lvl2pPr marL="339659" indent="0">
              <a:buNone/>
              <a:defRPr sz="1372">
                <a:solidFill>
                  <a:schemeClr val="tx1">
                    <a:lumMod val="65000"/>
                    <a:lumOff val="35000"/>
                  </a:schemeClr>
                </a:solidFill>
                <a:latin typeface="+mn-lt"/>
              </a:defRPr>
            </a:lvl2pPr>
            <a:lvl3pPr marL="572978" indent="0">
              <a:buNone/>
              <a:defRPr sz="1372">
                <a:solidFill>
                  <a:schemeClr val="tx1">
                    <a:lumMod val="65000"/>
                    <a:lumOff val="35000"/>
                  </a:schemeClr>
                </a:solidFill>
                <a:latin typeface="+mn-lt"/>
              </a:defRPr>
            </a:lvl3pPr>
            <a:lvl4pPr marL="798360" indent="0">
              <a:buNone/>
              <a:defRPr sz="1372">
                <a:solidFill>
                  <a:schemeClr val="tx1">
                    <a:lumMod val="65000"/>
                    <a:lumOff val="35000"/>
                  </a:schemeClr>
                </a:solidFill>
                <a:latin typeface="+mn-lt"/>
              </a:defRPr>
            </a:lvl4pPr>
            <a:lvl5pPr marL="1030090" indent="0">
              <a:buNone/>
              <a:defRPr sz="1372">
                <a:solidFill>
                  <a:schemeClr val="tx1">
                    <a:lumMod val="65000"/>
                    <a:lumOff val="35000"/>
                  </a:schemeClr>
                </a:solidFill>
                <a:latin typeface="+mn-lt"/>
              </a:defRPr>
            </a:lvl5pPr>
          </a:lstStyle>
          <a:p>
            <a:pPr lvl="0"/>
            <a:endParaRPr lang="en-US"/>
          </a:p>
        </p:txBody>
      </p:sp>
      <p:sp>
        <p:nvSpPr>
          <p:cNvPr id="27" name="Text Placeholder 38"/>
          <p:cNvSpPr>
            <a:spLocks noGrp="1"/>
          </p:cNvSpPr>
          <p:nvPr>
            <p:ph type="body" sz="quarter" idx="25"/>
          </p:nvPr>
        </p:nvSpPr>
        <p:spPr>
          <a:xfrm>
            <a:off x="17625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8" name="Text Placeholder 38"/>
          <p:cNvSpPr>
            <a:spLocks noGrp="1"/>
          </p:cNvSpPr>
          <p:nvPr>
            <p:ph type="body" sz="quarter" idx="26"/>
          </p:nvPr>
        </p:nvSpPr>
        <p:spPr>
          <a:xfrm>
            <a:off x="2887703" y="4506782"/>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29" name="Text Placeholder 38"/>
          <p:cNvSpPr>
            <a:spLocks noGrp="1"/>
          </p:cNvSpPr>
          <p:nvPr>
            <p:ph type="body" sz="quarter" idx="27"/>
          </p:nvPr>
        </p:nvSpPr>
        <p:spPr>
          <a:xfrm>
            <a:off x="6373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0" name="Text Placeholder 38"/>
          <p:cNvSpPr>
            <a:spLocks noGrp="1"/>
          </p:cNvSpPr>
          <p:nvPr>
            <p:ph type="body" sz="quarter" idx="28"/>
          </p:nvPr>
        </p:nvSpPr>
        <p:spPr>
          <a:xfrm>
            <a:off x="17625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1" name="Text Placeholder 38"/>
          <p:cNvSpPr>
            <a:spLocks noGrp="1"/>
          </p:cNvSpPr>
          <p:nvPr>
            <p:ph type="body" sz="quarter" idx="29"/>
          </p:nvPr>
        </p:nvSpPr>
        <p:spPr>
          <a:xfrm>
            <a:off x="2887703" y="5488211"/>
            <a:ext cx="1075710" cy="94138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78" spc="0" dirty="0">
                <a:solidFill>
                  <a:schemeClr val="bg2"/>
                </a:solidFill>
                <a:latin typeface="+mn-lt"/>
                <a:ea typeface="Segoe UI" pitchFamily="34" charset="0"/>
                <a:cs typeface="Segoe UI" pitchFamily="34" charset="0"/>
              </a:defRPr>
            </a:lvl1pPr>
          </a:lstStyle>
          <a:p>
            <a:pPr marL="0" lvl="0" defTabSz="896091" fontAlgn="base">
              <a:spcBef>
                <a:spcPct val="0"/>
              </a:spcBef>
              <a:spcAft>
                <a:spcPct val="0"/>
              </a:spcAft>
            </a:pPr>
            <a:endParaRPr lang="en-US"/>
          </a:p>
        </p:txBody>
      </p:sp>
      <p:sp>
        <p:nvSpPr>
          <p:cNvPr id="32" name="Picture Placeholder 10"/>
          <p:cNvSpPr>
            <a:spLocks noGrp="1"/>
          </p:cNvSpPr>
          <p:nvPr>
            <p:ph type="pic" sz="quarter" idx="13"/>
          </p:nvPr>
        </p:nvSpPr>
        <p:spPr>
          <a:xfrm>
            <a:off x="448212" y="1286675"/>
            <a:ext cx="2492061" cy="217175"/>
          </a:xfrm>
        </p:spPr>
        <p:txBody>
          <a:bodyPr/>
          <a:lstStyle>
            <a:lvl1pPr marL="0" indent="0">
              <a:buNone/>
              <a:defRPr sz="1568" spc="0"/>
            </a:lvl1pPr>
          </a:lstStyle>
          <a:p>
            <a:endParaRPr lang="en-US"/>
          </a:p>
        </p:txBody>
      </p:sp>
      <p:sp>
        <p:nvSpPr>
          <p:cNvPr id="33" name="Text Placeholder 14"/>
          <p:cNvSpPr>
            <a:spLocks noGrp="1"/>
          </p:cNvSpPr>
          <p:nvPr>
            <p:ph type="body" sz="quarter" idx="14"/>
          </p:nvPr>
        </p:nvSpPr>
        <p:spPr>
          <a:xfrm>
            <a:off x="448212" y="3258252"/>
            <a:ext cx="2492061" cy="627586"/>
          </a:xfrm>
          <a:solidFill>
            <a:schemeClr val="accent1">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630" rIns="46630" bIns="46630" numCol="1" spcCol="0" rtlCol="0" fromWordArt="0" anchor="ctr" anchorCtr="0" forceAA="0" compatLnSpc="1">
            <a:prstTxWarp prst="textNoShape">
              <a:avLst/>
            </a:prstTxWarp>
            <a:noAutofit/>
          </a:bodyPr>
          <a:lstStyle>
            <a:lvl1pPr marL="0" indent="0">
              <a:buNone/>
              <a:defRPr lang="en-US" sz="1765" spc="0" dirty="0">
                <a:solidFill>
                  <a:schemeClr val="bg2"/>
                </a:solidFill>
                <a:latin typeface="+mn-lt"/>
                <a:ea typeface="Segoe UI" pitchFamily="34" charset="0"/>
                <a:cs typeface="Segoe UI" pitchFamily="34" charset="0"/>
              </a:defRPr>
            </a:lvl1pPr>
          </a:lstStyle>
          <a:p>
            <a:pPr marL="0" lvl="0" defTabSz="913924" fontAlgn="base">
              <a:spcBef>
                <a:spcPct val="0"/>
              </a:spcBef>
              <a:spcAft>
                <a:spcPct val="0"/>
              </a:spcAft>
            </a:pPr>
            <a:endParaRPr lang="en-US"/>
          </a:p>
        </p:txBody>
      </p:sp>
      <p:sp>
        <p:nvSpPr>
          <p:cNvPr id="4" name="Slide Number Placeholder 3">
            <a:extLst>
              <a:ext uri="{FF2B5EF4-FFF2-40B4-BE49-F238E27FC236}">
                <a16:creationId xmlns:a16="http://schemas.microsoft.com/office/drawing/2014/main" id="{C50B08F8-703E-4CD0-A32F-3DB02D547D00}"/>
              </a:ext>
            </a:extLst>
          </p:cNvPr>
          <p:cNvSpPr>
            <a:spLocks noGrp="1"/>
          </p:cNvSpPr>
          <p:nvPr>
            <p:ph type="sldNum" sz="quarter" idx="31"/>
          </p:nvPr>
        </p:nvSpPr>
        <p:spPr>
          <a:xfrm>
            <a:off x="8610600" y="6356351"/>
            <a:ext cx="2743200" cy="365125"/>
          </a:xfrm>
          <a:prstGeom prst="rect">
            <a:avLst/>
          </a:prstGeom>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3659752599"/>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384738"/>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3965" indent="0">
              <a:buNone/>
              <a:defRPr sz="1960"/>
            </a:lvl3pPr>
            <a:lvl4pPr marL="447930" indent="0">
              <a:buNone/>
              <a:defRPr sz="1764"/>
            </a:lvl4pPr>
            <a:lvl5pPr marL="671895" indent="0">
              <a:buNone/>
              <a:defRPr sz="176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EDABC059-8F94-4F3F-8390-95EBC71C694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1051AC-96F5-40A5-8422-5BFEB054EECC}"/>
              </a:ext>
            </a:extLst>
          </p:cNvPr>
          <p:cNvSpPr>
            <a:spLocks noGrp="1"/>
          </p:cNvSpPr>
          <p:nvPr>
            <p:ph type="sldNum" sz="quarter" idx="12"/>
          </p:nvPr>
        </p:nvSpPr>
        <p:spPr>
          <a:xfrm>
            <a:off x="8610600" y="6356351"/>
            <a:ext cx="2743200" cy="365125"/>
          </a:xfrm>
          <a:prstGeom prst="rect">
            <a:avLst/>
          </a:prstGeom>
        </p:spPr>
        <p:txBody>
          <a:bodyPr/>
          <a:lstStyle/>
          <a:p>
            <a:fld id="{BAB82633-6564-4E15-91AF-94C3CF596571}" type="slidenum">
              <a:rPr lang="en-US" smtClean="0"/>
              <a:t>‹#›</a:t>
            </a:fld>
            <a:endParaRPr lang="en-US"/>
          </a:p>
        </p:txBody>
      </p:sp>
    </p:spTree>
    <p:extLst>
      <p:ext uri="{BB962C8B-B14F-4D97-AF65-F5344CB8AC3E}">
        <p14:creationId xmlns:p14="http://schemas.microsoft.com/office/powerpoint/2010/main" val="2429986456"/>
      </p:ext>
    </p:extLst>
  </p:cSld>
  <p:clrMapOvr>
    <a:masterClrMapping/>
  </p:clrMapOvr>
  <p:transition spd="slow">
    <p:push dir="u"/>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60499998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29870"/>
          </a:xfrm>
        </p:spPr>
        <p:txBody>
          <a:bodyPr/>
          <a:lstStyle>
            <a:lvl1pPr marL="0" indent="0">
              <a:buNone/>
              <a:defRPr sz="4000">
                <a:gradFill>
                  <a:gsLst>
                    <a:gs pos="1250">
                      <a:schemeClr val="tx2"/>
                    </a:gs>
                    <a:gs pos="99000">
                      <a:schemeClr val="tx2"/>
                    </a:gs>
                  </a:gsLst>
                  <a:lin ang="5400000" scaled="0"/>
                </a:gradFill>
              </a:defRPr>
            </a:lvl1pPr>
            <a:lvl2pPr marL="0" indent="0">
              <a:buFontTx/>
              <a:buNone/>
              <a:defRPr sz="2800"/>
            </a:lvl2pPr>
            <a:lvl3pPr marL="224054" indent="0">
              <a:buNone/>
              <a:defRPr/>
            </a:lvl3pPr>
            <a:lvl4pPr marL="448107" indent="0">
              <a:buNone/>
              <a:defRPr sz="1800">
                <a:latin typeface="+mj-lt"/>
              </a:defRPr>
            </a:lvl4pPr>
            <a:lvl5pPr marL="672161" indent="0">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7716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7" y="304801"/>
            <a:ext cx="11401219" cy="332399"/>
          </a:xfrm>
        </p:spPr>
        <p:txBody>
          <a:bodyPr/>
          <a:lstStyle/>
          <a:p>
            <a:r>
              <a:rPr lang="en-US"/>
              <a:t>Click to edit Master title style</a:t>
            </a:r>
          </a:p>
        </p:txBody>
      </p:sp>
      <p:sp>
        <p:nvSpPr>
          <p:cNvPr id="5" name="Text Placeholder 4"/>
          <p:cNvSpPr>
            <a:spLocks noGrp="1"/>
          </p:cNvSpPr>
          <p:nvPr>
            <p:ph type="body" sz="quarter" idx="10"/>
          </p:nvPr>
        </p:nvSpPr>
        <p:spPr>
          <a:xfrm>
            <a:off x="422387" y="1198569"/>
            <a:ext cx="11401219" cy="127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577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latin typeface="Segoe UI Light" panose="020B0502040204020203" pitchFamily="34" charset="0"/>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3801562214"/>
      </p:ext>
    </p:extLst>
  </p:cSld>
  <p:clrMapOvr>
    <a:masterClrMapping/>
  </p:clrMapOvr>
  <p:transition spd="slow">
    <p:cove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Title_Subtitle">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046" rtl="0" eaLnBrk="1" latinLnBrk="0" hangingPunct="1">
              <a:spcBef>
                <a:spcPct val="0"/>
              </a:spcBef>
              <a:buNone/>
              <a:defRPr lang="en-US" sz="3920"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1AA43B4E-1285-47A4-8FE7-DF9772CD7FFE}"/>
              </a:ext>
            </a:extLst>
          </p:cNvPr>
          <p:cNvSpPr>
            <a:spLocks noGrp="1"/>
          </p:cNvSpPr>
          <p:nvPr>
            <p:ph type="sldNum" sz="quarter" idx="11"/>
          </p:nvPr>
        </p:nvSpPr>
        <p:spPr/>
        <p:txBody>
          <a:bodyPr/>
          <a:lstStyle/>
          <a:p>
            <a:fld id="{3FF0A7C2-12B9-4AF8-A7F5-DFD4E9306530}" type="slidenum">
              <a:rPr lang="en-US" smtClean="0"/>
              <a:t>‹#›</a:t>
            </a:fld>
            <a:endParaRPr lang="en-US"/>
          </a:p>
        </p:txBody>
      </p:sp>
    </p:spTree>
    <p:extLst>
      <p:ext uri="{BB962C8B-B14F-4D97-AF65-F5344CB8AC3E}">
        <p14:creationId xmlns:p14="http://schemas.microsoft.com/office/powerpoint/2010/main" val="2111595638"/>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67D3-7FFA-4805-9C8B-6AC2408127FA}"/>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CC735D8-536F-4520-9171-2ED5057002D6}"/>
              </a:ext>
            </a:extLst>
          </p:cNvPr>
          <p:cNvSpPr>
            <a:spLocks noGrp="1"/>
          </p:cNvSpPr>
          <p:nvPr>
            <p:ph type="subTitle" idx="1"/>
          </p:nvPr>
        </p:nvSpPr>
        <p:spPr>
          <a:xfrm>
            <a:off x="1524000" y="3602038"/>
            <a:ext cx="9144000" cy="332449"/>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17FF2-8E75-4080-8739-E7E43FBFA003}"/>
              </a:ext>
            </a:extLst>
          </p:cNvPr>
          <p:cNvSpPr>
            <a:spLocks noGrp="1"/>
          </p:cNvSpPr>
          <p:nvPr>
            <p:ph type="dt" sz="half" idx="10"/>
          </p:nvPr>
        </p:nvSpPr>
        <p:spPr/>
        <p:txBody>
          <a:bodyPr/>
          <a:lstStyle/>
          <a:p>
            <a:fld id="{8A4425C0-6408-42BB-8AA7-FC2132C21E9B}" type="datetimeFigureOut">
              <a:rPr lang="en-US" smtClean="0"/>
              <a:t>3/25/2020</a:t>
            </a:fld>
            <a:endParaRPr lang="en-US"/>
          </a:p>
        </p:txBody>
      </p:sp>
      <p:sp>
        <p:nvSpPr>
          <p:cNvPr id="5" name="Footer Placeholder 4">
            <a:extLst>
              <a:ext uri="{FF2B5EF4-FFF2-40B4-BE49-F238E27FC236}">
                <a16:creationId xmlns:a16="http://schemas.microsoft.com/office/drawing/2014/main" id="{3807E1ED-B4F7-413E-B91E-383D196F1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E7FC6-FD41-4144-B6B7-DB2FDE2F3673}"/>
              </a:ext>
            </a:extLst>
          </p:cNvPr>
          <p:cNvSpPr>
            <a:spLocks noGrp="1"/>
          </p:cNvSpPr>
          <p:nvPr>
            <p:ph type="sldNum" sz="quarter" idx="12"/>
          </p:nvPr>
        </p:nvSpPr>
        <p:spPr/>
        <p:txBody>
          <a:bodyPr/>
          <a:lstStyle/>
          <a:p>
            <a:fld id="{156B9A67-05C2-498C-82E3-773FFA18F4A0}" type="slidenum">
              <a:rPr lang="en-US" smtClean="0"/>
              <a:t>‹#›</a:t>
            </a:fld>
            <a:endParaRPr lang="en-US"/>
          </a:p>
        </p:txBody>
      </p:sp>
    </p:spTree>
    <p:extLst>
      <p:ext uri="{BB962C8B-B14F-4D97-AF65-F5344CB8AC3E}">
        <p14:creationId xmlns:p14="http://schemas.microsoft.com/office/powerpoint/2010/main" val="3439704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1"/>
            <a:ext cx="11018520" cy="246221"/>
          </a:xfrm>
        </p:spPr>
        <p:txBody>
          <a:bodyPr/>
          <a:lstStyle>
            <a:lvl1pPr>
              <a:defRPr sz="1600"/>
            </a:lvl1pPr>
          </a:lstStyle>
          <a:p>
            <a:r>
              <a:rPr lang="en-US"/>
              <a:t>Click to edit Master title style</a:t>
            </a:r>
          </a:p>
        </p:txBody>
      </p:sp>
    </p:spTree>
    <p:extLst>
      <p:ext uri="{BB962C8B-B14F-4D97-AF65-F5344CB8AC3E}">
        <p14:creationId xmlns:p14="http://schemas.microsoft.com/office/powerpoint/2010/main" val="1113650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99665"/>
          </a:xfrm>
        </p:spPr>
        <p:txBody>
          <a:bodyPr/>
          <a:lstStyle>
            <a:lvl1pPr marL="0" algn="l" defTabSz="896046" rtl="0" eaLnBrk="1" latinLnBrk="0" hangingPunct="1">
              <a:spcBef>
                <a:spcPct val="0"/>
              </a:spcBef>
              <a:buNone/>
              <a:defRPr lang="en-US" sz="3920" b="0" i="0" u="none" kern="1200" spc="-147"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
        <p:nvSpPr>
          <p:cNvPr id="3" name="Footer Placeholder 2">
            <a:extLst>
              <a:ext uri="{FF2B5EF4-FFF2-40B4-BE49-F238E27FC236}">
                <a16:creationId xmlns:a16="http://schemas.microsoft.com/office/drawing/2014/main" id="{82C66614-8433-4213-83D7-91BFDF460F48}"/>
              </a:ext>
            </a:extLst>
          </p:cNvPr>
          <p:cNvSpPr>
            <a:spLocks noGrp="1"/>
          </p:cNvSpPr>
          <p:nvPr>
            <p:ph type="ftr" sz="quarter" idx="10"/>
          </p:nvPr>
        </p:nvSpPr>
        <p:spPr/>
        <p:txBody>
          <a:bodyPr/>
          <a:lstStyle/>
          <a:p>
            <a:pPr algn="l"/>
            <a:r>
              <a:rPr lang="en-US"/>
              <a:t>Microsoft Internal &amp; Partner Use Only</a:t>
            </a:r>
          </a:p>
        </p:txBody>
      </p:sp>
      <p:sp>
        <p:nvSpPr>
          <p:cNvPr id="4" name="Slide Number Placeholder 3">
            <a:extLst>
              <a:ext uri="{FF2B5EF4-FFF2-40B4-BE49-F238E27FC236}">
                <a16:creationId xmlns:a16="http://schemas.microsoft.com/office/drawing/2014/main" id="{35EC4AD5-430A-497E-8C80-F8FB2F4CF055}"/>
              </a:ext>
            </a:extLst>
          </p:cNvPr>
          <p:cNvSpPr>
            <a:spLocks noGrp="1"/>
          </p:cNvSpPr>
          <p:nvPr>
            <p:ph type="sldNum" sz="quarter" idx="11"/>
          </p:nvPr>
        </p:nvSpPr>
        <p:spPr/>
        <p:txBody>
          <a:bodyPr/>
          <a:lstStyle/>
          <a:p>
            <a:fld id="{D56E7AD4-6FBE-43AF-B1CA-6AAD5DDB0F3B}" type="slidenum">
              <a:rPr lang="en-US" smtClean="0"/>
              <a:t>‹#›</a:t>
            </a:fld>
            <a:endParaRPr lang="en-US"/>
          </a:p>
        </p:txBody>
      </p:sp>
    </p:spTree>
    <p:extLst>
      <p:ext uri="{BB962C8B-B14F-4D97-AF65-F5344CB8AC3E}">
        <p14:creationId xmlns:p14="http://schemas.microsoft.com/office/powerpoint/2010/main" val="294728768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12726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6" name="Picture 5" descr="A group of people sitting at a table using a computer&#10;&#10;Description generated with very high confidence">
            <a:extLst>
              <a:ext uri="{FF2B5EF4-FFF2-40B4-BE49-F238E27FC236}">
                <a16:creationId xmlns:a16="http://schemas.microsoft.com/office/drawing/2014/main" id="{6782E959-55B5-434F-9AB4-D997E955CF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7" name="Rectangle 6">
            <a:extLst>
              <a:ext uri="{FF2B5EF4-FFF2-40B4-BE49-F238E27FC236}">
                <a16:creationId xmlns:a16="http://schemas.microsoft.com/office/drawing/2014/main" id="{0AD7FB2E-D3FE-47D3-9F8A-5E42AF0946BB}"/>
              </a:ext>
            </a:extLst>
          </p:cNvPr>
          <p:cNvSpPr/>
          <p:nvPr userDrawn="1"/>
        </p:nvSpPr>
        <p:spPr bwMode="auto">
          <a:xfrm>
            <a:off x="-1" y="0"/>
            <a:ext cx="12192001" cy="6858000"/>
          </a:xfrm>
          <a:prstGeom prst="rect">
            <a:avLst/>
          </a:prstGeom>
          <a:gradFill flip="none" rotWithShape="1">
            <a:gsLst>
              <a:gs pos="0">
                <a:srgbClr val="000000">
                  <a:alpha val="4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stretch>
            <a:fillRect/>
          </a:stretch>
        </p:blipFill>
        <p:spPr bwMode="black">
          <a:xfrm>
            <a:off x="475482" y="486853"/>
            <a:ext cx="1208264" cy="253265"/>
          </a:xfrm>
          <a:prstGeom prst="rect">
            <a:avLst/>
          </a:prstGeom>
        </p:spPr>
      </p:pic>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311340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lgn="l" defTabSz="896365" rtl="0" eaLnBrk="1" latinLnBrk="0" hangingPunct="1">
              <a:lnSpc>
                <a:spcPts val="3075"/>
              </a:lnSpc>
              <a:spcBef>
                <a:spcPct val="0"/>
              </a:spcBef>
              <a:buNone/>
              <a:defRPr lang="en-US" sz="3137" b="0" strike="noStrike" kern="1200" cap="none" spc="-144" baseline="0" dirty="0">
                <a:ln w="3175">
                  <a:noFill/>
                </a:ln>
                <a:solidFill>
                  <a:srgbClr val="2F2F2F"/>
                </a:solidFill>
                <a:effectLst/>
                <a:latin typeface="+mj-lt"/>
                <a:ea typeface="+mn-ea"/>
                <a:cs typeface="Segoe UI" pitchFamily="34" charset="0"/>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06292143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8181839"/>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861301348"/>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702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9193859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6527420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930277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F71E-E7D6-418A-8491-38993717B536}"/>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3A7A10D0-5CF2-4CD6-AE22-FFC53C3FD12A}"/>
              </a:ext>
            </a:extLst>
          </p:cNvPr>
          <p:cNvSpPr>
            <a:spLocks noGrp="1"/>
          </p:cNvSpPr>
          <p:nvPr>
            <p:ph idx="1" hasCustomPrompt="1"/>
          </p:nvPr>
        </p:nvSpPr>
        <p:spPr>
          <a:xfrm>
            <a:off x="269244" y="1189178"/>
            <a:ext cx="11653521" cy="829458"/>
          </a:xfrm>
        </p:spPr>
        <p:txBody>
          <a:bodyPr/>
          <a:lstStyle>
            <a:lvl2pPr>
              <a:defRPr sz="1600"/>
            </a:lvl2pPr>
            <a:lvl3pPr>
              <a:defRPr sz="1400"/>
            </a:lvl3pPr>
            <a:lvl4pPr>
              <a:defRPr sz="1100"/>
            </a:lvl4pPr>
          </a:lstStyle>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985DAE7-2580-4793-9826-1F4AE3CA55E0}"/>
              </a:ext>
            </a:extLst>
          </p:cNvPr>
          <p:cNvSpPr>
            <a:spLocks noGrp="1"/>
          </p:cNvSpPr>
          <p:nvPr>
            <p:ph type="dt" sz="half" idx="10"/>
          </p:nvPr>
        </p:nvSpPr>
        <p:spPr/>
        <p:txBody>
          <a:bodyPr/>
          <a:lstStyle/>
          <a:p>
            <a:fld id="{816149F7-10AF-4151-96A8-AB8D2BD464E6}" type="datetimeFigureOut">
              <a:rPr lang="en-US" smtClean="0"/>
              <a:t>3/25/2020</a:t>
            </a:fld>
            <a:endParaRPr lang="en-US"/>
          </a:p>
        </p:txBody>
      </p:sp>
      <p:sp>
        <p:nvSpPr>
          <p:cNvPr id="5" name="Footer Placeholder 4">
            <a:extLst>
              <a:ext uri="{FF2B5EF4-FFF2-40B4-BE49-F238E27FC236}">
                <a16:creationId xmlns:a16="http://schemas.microsoft.com/office/drawing/2014/main" id="{954EF130-CDDE-47F7-AC8B-81D89A9F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CAAF-1F3D-459B-81AB-B21CB0B885F3}"/>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15481989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9C73C-F9D7-4640-8347-5DF5B831169B}"/>
              </a:ext>
            </a:extLst>
          </p:cNvPr>
          <p:cNvSpPr>
            <a:spLocks noGrp="1"/>
          </p:cNvSpPr>
          <p:nvPr>
            <p:ph type="dt" sz="half" idx="10"/>
          </p:nvPr>
        </p:nvSpPr>
        <p:spPr/>
        <p:txBody>
          <a:bodyPr/>
          <a:lstStyle/>
          <a:p>
            <a:fld id="{816149F7-10AF-4151-96A8-AB8D2BD464E6}" type="datetimeFigureOut">
              <a:rPr lang="en-US" smtClean="0"/>
              <a:t>3/25/2020</a:t>
            </a:fld>
            <a:endParaRPr lang="en-US"/>
          </a:p>
        </p:txBody>
      </p:sp>
      <p:sp>
        <p:nvSpPr>
          <p:cNvPr id="3" name="Footer Placeholder 2">
            <a:extLst>
              <a:ext uri="{FF2B5EF4-FFF2-40B4-BE49-F238E27FC236}">
                <a16:creationId xmlns:a16="http://schemas.microsoft.com/office/drawing/2014/main" id="{7525B9CE-44BC-40E7-AA14-90A871C2B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F991D-A5FD-44E5-9F74-76170E7F1200}"/>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25458809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10" name="Event Name">
            <a:extLst>
              <a:ext uri="{FF2B5EF4-FFF2-40B4-BE49-F238E27FC236}">
                <a16:creationId xmlns:a16="http://schemas.microsoft.com/office/drawing/2014/main" id="{B647ACB9-F152-044D-BCF5-DA20D507D90E}"/>
              </a:ext>
            </a:extLst>
          </p:cNvPr>
          <p:cNvSpPr>
            <a:spLocks noGrp="1"/>
          </p:cNvSpPr>
          <p:nvPr>
            <p:ph type="title" hasCustomPrompt="1"/>
          </p:nvPr>
        </p:nvSpPr>
        <p:spPr>
          <a:xfrm>
            <a:off x="528103" y="2529905"/>
            <a:ext cx="8555737" cy="1015663"/>
          </a:xfrm>
          <a:prstGeom prst="rect">
            <a:avLst/>
          </a:prstGeom>
        </p:spPr>
        <p:txBody>
          <a:bodyPr wrap="square" lIns="0" rIns="0" anchor="b" anchorCtr="0">
            <a:spAutoFit/>
          </a:bodyPr>
          <a:lstStyle>
            <a:lvl1pPr>
              <a:defRPr sz="6000" baseline="0">
                <a:solidFill>
                  <a:schemeClr val="bg1"/>
                </a:solidFill>
              </a:defRPr>
            </a:lvl1pPr>
          </a:lstStyle>
          <a:p>
            <a:r>
              <a:rPr lang="en-US" dirty="0"/>
              <a:t>Event name</a:t>
            </a:r>
          </a:p>
        </p:txBody>
      </p:sp>
      <p:sp>
        <p:nvSpPr>
          <p:cNvPr id="9" name="Date">
            <a:extLst>
              <a:ext uri="{FF2B5EF4-FFF2-40B4-BE49-F238E27FC236}">
                <a16:creationId xmlns:a16="http://schemas.microsoft.com/office/drawing/2014/main" id="{291A4E19-E38A-F041-8E2F-2811286FB7FD}"/>
              </a:ext>
            </a:extLst>
          </p:cNvPr>
          <p:cNvSpPr>
            <a:spLocks noGrp="1"/>
          </p:cNvSpPr>
          <p:nvPr>
            <p:ph type="body" sz="quarter" idx="12" hasCustomPrompt="1"/>
          </p:nvPr>
        </p:nvSpPr>
        <p:spPr>
          <a:xfrm>
            <a:off x="582042" y="3745831"/>
            <a:ext cx="4164583" cy="276999"/>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55738840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Presentation Name">
            <a:extLst>
              <a:ext uri="{FF2B5EF4-FFF2-40B4-BE49-F238E27FC236}">
                <a16:creationId xmlns:a16="http://schemas.microsoft.com/office/drawing/2014/main" id="{BCAB9FA8-CF7F-B944-9561-0314ACFE512C}"/>
              </a:ext>
            </a:extLst>
          </p:cNvPr>
          <p:cNvSpPr>
            <a:spLocks noGrp="1"/>
          </p:cNvSpPr>
          <p:nvPr>
            <p:ph type="title" hasCustomPrompt="1"/>
          </p:nvPr>
        </p:nvSpPr>
        <p:spPr>
          <a:xfrm>
            <a:off x="552167" y="2789554"/>
            <a:ext cx="8555737" cy="707886"/>
          </a:xfrm>
          <a:prstGeom prst="rect">
            <a:avLst/>
          </a:prstGeom>
        </p:spPr>
        <p:txBody>
          <a:bodyPr wrap="square" lIns="0" rIns="0" anchor="b" anchorCtr="0">
            <a:spAutoFit/>
          </a:bodyPr>
          <a:lstStyle>
            <a:lvl1pPr>
              <a:defRPr sz="4000">
                <a:solidFill>
                  <a:schemeClr val="bg1"/>
                </a:solidFill>
              </a:defRPr>
            </a:lvl1pPr>
          </a:lstStyle>
          <a:p>
            <a:r>
              <a:rPr lang="en-US" dirty="0"/>
              <a:t>Presentation name</a:t>
            </a:r>
          </a:p>
        </p:txBody>
      </p:sp>
      <p:sp>
        <p:nvSpPr>
          <p:cNvPr id="14" name="Speaker Name and Title">
            <a:extLst>
              <a:ext uri="{FF2B5EF4-FFF2-40B4-BE49-F238E27FC236}">
                <a16:creationId xmlns:a16="http://schemas.microsoft.com/office/drawing/2014/main" id="{37E9CA04-0B6B-D040-957C-3C5E7A312EE5}"/>
              </a:ext>
            </a:extLst>
          </p:cNvPr>
          <p:cNvSpPr>
            <a:spLocks noGrp="1"/>
          </p:cNvSpPr>
          <p:nvPr>
            <p:ph type="body" sz="quarter" idx="12" hasCustomPrompt="1"/>
          </p:nvPr>
        </p:nvSpPr>
        <p:spPr>
          <a:xfrm>
            <a:off x="582042" y="3697703"/>
            <a:ext cx="4164583" cy="553998"/>
          </a:xfrm>
          <a:prstGeom prst="rect">
            <a:avLst/>
          </a:prstGeo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dirty="0"/>
              <a:t>Speaker name</a:t>
            </a:r>
            <a:br>
              <a:rPr lang="en-US" dirty="0"/>
            </a:br>
            <a:r>
              <a:rPr lang="en-US" dirty="0"/>
              <a:t>Title</a:t>
            </a:r>
          </a:p>
        </p:txBody>
      </p:sp>
    </p:spTree>
    <p:extLst>
      <p:ext uri="{BB962C8B-B14F-4D97-AF65-F5344CB8AC3E}">
        <p14:creationId xmlns:p14="http://schemas.microsoft.com/office/powerpoint/2010/main" val="638388208"/>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1106017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8427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Bullets (2 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p:nvPr>
        </p:nvSpPr>
        <p:spPr>
          <a:xfrm>
            <a:off x="586390" y="1760013"/>
            <a:ext cx="5415759"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7A970CEB-F534-4EEF-9B54-F4AF13157AE0}"/>
              </a:ext>
            </a:extLst>
          </p:cNvPr>
          <p:cNvSpPr>
            <a:spLocks noGrp="1"/>
          </p:cNvSpPr>
          <p:nvPr>
            <p:ph sz="quarter" idx="12"/>
          </p:nvPr>
        </p:nvSpPr>
        <p:spPr>
          <a:xfrm>
            <a:off x="6189853" y="1760013"/>
            <a:ext cx="5456715"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38654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932530-3FBE-5A42-9B04-A71A22669E03}"/>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Content Placeholder 1">
            <a:extLst>
              <a:ext uri="{FF2B5EF4-FFF2-40B4-BE49-F238E27FC236}">
                <a16:creationId xmlns:a16="http://schemas.microsoft.com/office/drawing/2014/main" id="{85AEE1C2-4909-C34F-8C3B-1FECFD978455}"/>
              </a:ext>
            </a:extLst>
          </p:cNvPr>
          <p:cNvSpPr>
            <a:spLocks noGrp="1"/>
          </p:cNvSpPr>
          <p:nvPr>
            <p:ph sz="quarter" idx="11"/>
          </p:nvPr>
        </p:nvSpPr>
        <p:spPr>
          <a:xfrm>
            <a:off x="586390" y="1760013"/>
            <a:ext cx="3566510"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
            <a:extLst>
              <a:ext uri="{FF2B5EF4-FFF2-40B4-BE49-F238E27FC236}">
                <a16:creationId xmlns:a16="http://schemas.microsoft.com/office/drawing/2014/main" id="{078377DE-DBE9-4E42-AE4E-89764637DB97}"/>
              </a:ext>
            </a:extLst>
          </p:cNvPr>
          <p:cNvSpPr>
            <a:spLocks noGrp="1"/>
          </p:cNvSpPr>
          <p:nvPr>
            <p:ph type="pic" sz="quarter" idx="13"/>
          </p:nvPr>
        </p:nvSpPr>
        <p:spPr>
          <a:xfrm>
            <a:off x="4348480" y="1760013"/>
            <a:ext cx="7298088" cy="4640788"/>
          </a:xfrm>
          <a:prstGeom prst="rect">
            <a:avLst/>
          </a:prstGeo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373857113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E617BB-A174-C342-BF23-49118B8FD248}"/>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Picture Placeholder 1">
            <a:extLst>
              <a:ext uri="{FF2B5EF4-FFF2-40B4-BE49-F238E27FC236}">
                <a16:creationId xmlns:a16="http://schemas.microsoft.com/office/drawing/2014/main" id="{FD5A159A-F545-A341-B028-B623B7CE009C}"/>
              </a:ext>
            </a:extLst>
          </p:cNvPr>
          <p:cNvSpPr>
            <a:spLocks noGrp="1"/>
          </p:cNvSpPr>
          <p:nvPr>
            <p:ph type="pic" sz="quarter" idx="13"/>
          </p:nvPr>
        </p:nvSpPr>
        <p:spPr>
          <a:xfrm>
            <a:off x="586390" y="1760013"/>
            <a:ext cx="3569050" cy="4640788"/>
          </a:xfrm>
          <a:prstGeom prst="rect">
            <a:avLst/>
          </a:prstGeom>
        </p:spPr>
        <p:txBody>
          <a:bodyPr/>
          <a:lstStyle>
            <a:lvl1pPr>
              <a:defRPr>
                <a:solidFill>
                  <a:schemeClr val="bg1"/>
                </a:solidFill>
              </a:defRPr>
            </a:lvl1pPr>
          </a:lstStyle>
          <a:p>
            <a:r>
              <a:rPr lang="en-US"/>
              <a:t>Click icon to add picture</a:t>
            </a:r>
            <a:endParaRPr lang="en-US" dirty="0"/>
          </a:p>
        </p:txBody>
      </p:sp>
      <p:sp>
        <p:nvSpPr>
          <p:cNvPr id="6" name="Content Placeholder 1">
            <a:extLst>
              <a:ext uri="{FF2B5EF4-FFF2-40B4-BE49-F238E27FC236}">
                <a16:creationId xmlns:a16="http://schemas.microsoft.com/office/drawing/2014/main" id="{D2776569-5D1B-C344-B1C1-8B0455D299ED}"/>
              </a:ext>
            </a:extLst>
          </p:cNvPr>
          <p:cNvSpPr>
            <a:spLocks noGrp="1"/>
          </p:cNvSpPr>
          <p:nvPr>
            <p:ph sz="quarter" idx="11"/>
          </p:nvPr>
        </p:nvSpPr>
        <p:spPr>
          <a:xfrm>
            <a:off x="4348480" y="1760013"/>
            <a:ext cx="729684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2572022"/>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Bullets (Text Graphic 3)">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5AE27A3-1B6C-5048-922A-4A0777886CB8}"/>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11" name="Picture Placeholder 1">
            <a:extLst>
              <a:ext uri="{FF2B5EF4-FFF2-40B4-BE49-F238E27FC236}">
                <a16:creationId xmlns:a16="http://schemas.microsoft.com/office/drawing/2014/main" id="{2E7F2929-0814-E140-A5AB-747416BE664B}"/>
              </a:ext>
            </a:extLst>
          </p:cNvPr>
          <p:cNvSpPr>
            <a:spLocks noGrp="1"/>
          </p:cNvSpPr>
          <p:nvPr>
            <p:ph type="pic" sz="quarter" idx="13"/>
          </p:nvPr>
        </p:nvSpPr>
        <p:spPr>
          <a:xfrm>
            <a:off x="586390" y="1760013"/>
            <a:ext cx="3569050" cy="4021027"/>
          </a:xfrm>
          <a:prstGeom prst="rect">
            <a:avLst/>
          </a:prstGeom>
        </p:spPr>
        <p:txBody>
          <a:bodyPr/>
          <a:lstStyle>
            <a:lvl1pPr>
              <a:defRPr>
                <a:solidFill>
                  <a:schemeClr val="bg1"/>
                </a:solidFill>
              </a:defRPr>
            </a:lvl1pPr>
          </a:lstStyle>
          <a:p>
            <a:r>
              <a:rPr lang="en-US"/>
              <a:t>Click icon to add picture</a:t>
            </a:r>
          </a:p>
        </p:txBody>
      </p:sp>
      <p:sp>
        <p:nvSpPr>
          <p:cNvPr id="9" name="Content Placeholder 1">
            <a:extLst>
              <a:ext uri="{FF2B5EF4-FFF2-40B4-BE49-F238E27FC236}">
                <a16:creationId xmlns:a16="http://schemas.microsoft.com/office/drawing/2014/main" id="{5DA2E62A-AA3A-A240-886C-6B308968A611}"/>
              </a:ext>
            </a:extLst>
          </p:cNvPr>
          <p:cNvSpPr>
            <a:spLocks noGrp="1"/>
          </p:cNvSpPr>
          <p:nvPr>
            <p:ph sz="quarter" idx="11"/>
          </p:nvPr>
        </p:nvSpPr>
        <p:spPr>
          <a:xfrm>
            <a:off x="4348480" y="1760013"/>
            <a:ext cx="7296848" cy="46407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
            <a:extLst>
              <a:ext uri="{FF2B5EF4-FFF2-40B4-BE49-F238E27FC236}">
                <a16:creationId xmlns:a16="http://schemas.microsoft.com/office/drawing/2014/main" id="{225B9AE1-54D3-3842-98CD-028A8B7E171A}"/>
              </a:ext>
            </a:extLst>
          </p:cNvPr>
          <p:cNvSpPr>
            <a:spLocks noGrp="1"/>
          </p:cNvSpPr>
          <p:nvPr>
            <p:ph type="body" sz="quarter" idx="15"/>
          </p:nvPr>
        </p:nvSpPr>
        <p:spPr>
          <a:xfrm>
            <a:off x="586390" y="5975651"/>
            <a:ext cx="3569050" cy="432563"/>
          </a:xfrm>
          <a:prstGeom prst="rect">
            <a:avLst/>
          </a:prstGeom>
        </p:spPr>
        <p:txBody>
          <a:bodyPr/>
          <a:lstStyle>
            <a:lvl1pPr marL="0" indent="0" algn="ctr">
              <a:buNone/>
              <a:defRPr sz="1600" b="1">
                <a:solidFill>
                  <a:schemeClr val="bg1"/>
                </a:solidFill>
              </a:defRPr>
            </a:lvl1pPr>
            <a:lvl2pPr marL="228600" indent="0">
              <a:buNone/>
              <a:defRPr sz="1200">
                <a:solidFill>
                  <a:schemeClr val="bg1"/>
                </a:solidFill>
              </a:defRPr>
            </a:lvl2pPr>
            <a:lvl3pPr marL="457200" indent="0">
              <a:buNone/>
              <a:defRPr sz="1050">
                <a:solidFill>
                  <a:schemeClr val="bg1"/>
                </a:solidFill>
              </a:defRPr>
            </a:lvl3pPr>
            <a:lvl4pPr marL="661988" indent="0">
              <a:buNone/>
              <a:defRPr sz="1000">
                <a:solidFill>
                  <a:schemeClr val="bg1"/>
                </a:solidFill>
              </a:defRPr>
            </a:lvl4pPr>
            <a:lvl5pPr marL="855663"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43397750"/>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6" name="Content Placeholder 1">
            <a:extLst>
              <a:ext uri="{FF2B5EF4-FFF2-40B4-BE49-F238E27FC236}">
                <a16:creationId xmlns:a16="http://schemas.microsoft.com/office/drawing/2014/main" id="{F03A2FCD-9894-B040-9336-3D6408069AA9}"/>
              </a:ext>
            </a:extLst>
          </p:cNvPr>
          <p:cNvSpPr>
            <a:spLocks noGrp="1"/>
          </p:cNvSpPr>
          <p:nvPr>
            <p:ph sz="quarter" idx="11"/>
          </p:nvPr>
        </p:nvSpPr>
        <p:spPr>
          <a:xfrm>
            <a:off x="586390" y="1760013"/>
            <a:ext cx="11060178"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915786"/>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2 Col)">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2DDD6CB-BF48-F740-8165-37C1A075C69B}"/>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7" name="Content Placeholder 1">
            <a:extLst>
              <a:ext uri="{FF2B5EF4-FFF2-40B4-BE49-F238E27FC236}">
                <a16:creationId xmlns:a16="http://schemas.microsoft.com/office/drawing/2014/main" id="{529CD3D1-1CFC-4540-BAC6-B737D02320E4}"/>
              </a:ext>
            </a:extLst>
          </p:cNvPr>
          <p:cNvSpPr>
            <a:spLocks noGrp="1"/>
          </p:cNvSpPr>
          <p:nvPr>
            <p:ph sz="quarter" idx="11"/>
          </p:nvPr>
        </p:nvSpPr>
        <p:spPr>
          <a:xfrm>
            <a:off x="586390" y="1760013"/>
            <a:ext cx="5415759"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D36C8216-CF44-794B-A25D-DC252D549B99}"/>
              </a:ext>
            </a:extLst>
          </p:cNvPr>
          <p:cNvSpPr>
            <a:spLocks noGrp="1"/>
          </p:cNvSpPr>
          <p:nvPr>
            <p:ph sz="quarter" idx="12"/>
          </p:nvPr>
        </p:nvSpPr>
        <p:spPr>
          <a:xfrm>
            <a:off x="6189853" y="1760013"/>
            <a:ext cx="5456715"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119113"/>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022BD1-CCB2-D14F-A4B6-A5024BFB52EB}"/>
              </a:ext>
            </a:extLst>
          </p:cNvPr>
          <p:cNvSpPr>
            <a:spLocks noGrp="1"/>
          </p:cNvSpPr>
          <p:nvPr>
            <p:ph type="title"/>
          </p:nvPr>
        </p:nvSpPr>
        <p:spPr>
          <a:xfrm>
            <a:off x="588263" y="457199"/>
            <a:ext cx="7508990" cy="1106905"/>
          </a:xfrm>
          <a:prstGeom prst="rect">
            <a:avLst/>
          </a:prstGeo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85384149"/>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enter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2D54CD-F1BC-441E-B8B7-B1860F480F38}"/>
              </a:ext>
            </a:extLst>
          </p:cNvPr>
          <p:cNvSpPr>
            <a:spLocks noGrp="1"/>
          </p:cNvSpPr>
          <p:nvPr>
            <p:ph type="title"/>
          </p:nvPr>
        </p:nvSpPr>
        <p:spPr>
          <a:xfrm>
            <a:off x="910975" y="1914525"/>
            <a:ext cx="10370050" cy="3781425"/>
          </a:xfrm>
          <a:prstGeom prst="rect">
            <a:avLst/>
          </a:prstGeom>
        </p:spPr>
        <p:txBody>
          <a:bodyPr anchor="ctr" anchorCtr="0"/>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913427"/>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2 (Text Graphic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7EF1FB-A89E-5E40-B2A9-FE4EB5CBB176}"/>
              </a:ext>
            </a:extLst>
          </p:cNvPr>
          <p:cNvSpPr>
            <a:spLocks noGrp="1"/>
          </p:cNvSpPr>
          <p:nvPr>
            <p:ph type="title"/>
          </p:nvPr>
        </p:nvSpPr>
        <p:spPr>
          <a:xfrm>
            <a:off x="588263" y="457199"/>
            <a:ext cx="4946263" cy="1106905"/>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8" name="Content Placeholder 1">
            <a:extLst>
              <a:ext uri="{FF2B5EF4-FFF2-40B4-BE49-F238E27FC236}">
                <a16:creationId xmlns:a16="http://schemas.microsoft.com/office/drawing/2014/main" id="{1BEA9912-B336-734E-9BCD-BAA275370B13}"/>
              </a:ext>
            </a:extLst>
          </p:cNvPr>
          <p:cNvSpPr>
            <a:spLocks noGrp="1"/>
          </p:cNvSpPr>
          <p:nvPr>
            <p:ph sz="quarter" idx="11"/>
          </p:nvPr>
        </p:nvSpPr>
        <p:spPr>
          <a:xfrm>
            <a:off x="586391" y="1760013"/>
            <a:ext cx="4946264" cy="4640788"/>
          </a:xfrm>
          <a:prstGeom prst="rect">
            <a:avLst/>
          </a:prstGeom>
        </p:spPr>
        <p:txBody>
          <a:bodyPr/>
          <a:lstStyle>
            <a:lvl1pPr marL="0" indent="0">
              <a:buNone/>
              <a:defRPr>
                <a:solidFill>
                  <a:schemeClr val="bg1"/>
                </a:solidFill>
              </a:defRPr>
            </a:lvl1pPr>
            <a:lvl2pPr marL="228600" indent="0">
              <a:buNone/>
              <a:defRPr>
                <a:solidFill>
                  <a:schemeClr val="bg1"/>
                </a:solidFill>
              </a:defRPr>
            </a:lvl2pPr>
            <a:lvl3pPr marL="457200" indent="0">
              <a:buNone/>
              <a:defRPr>
                <a:solidFill>
                  <a:schemeClr val="bg1"/>
                </a:solidFill>
              </a:defRPr>
            </a:lvl3pPr>
            <a:lvl4pPr marL="661988" indent="0">
              <a:buNone/>
              <a:defRPr>
                <a:solidFill>
                  <a:schemeClr val="bg1"/>
                </a:solidFill>
              </a:defRPr>
            </a:lvl4pPr>
            <a:lvl5pPr marL="855663"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
            <a:extLst>
              <a:ext uri="{FF2B5EF4-FFF2-40B4-BE49-F238E27FC236}">
                <a16:creationId xmlns:a16="http://schemas.microsoft.com/office/drawing/2014/main" id="{61F43242-F8E9-DD4D-94FB-1957E4CC7F11}"/>
              </a:ext>
            </a:extLst>
          </p:cNvPr>
          <p:cNvSpPr>
            <a:spLocks noGrp="1"/>
          </p:cNvSpPr>
          <p:nvPr>
            <p:ph sz="quarter" idx="10" hasCustomPrompt="1"/>
          </p:nvPr>
        </p:nvSpPr>
        <p:spPr>
          <a:xfrm>
            <a:off x="6096000" y="0"/>
            <a:ext cx="6096000" cy="6858000"/>
          </a:xfrm>
          <a:prstGeom prst="rect">
            <a:avLst/>
          </a:prstGeom>
          <a:solidFill>
            <a:schemeClr val="tx2"/>
          </a:solidFill>
        </p:spPr>
        <p:txBody>
          <a:bodyPr anchor="ctr" anchorCtr="0"/>
          <a:lstStyle>
            <a:lvl1pPr marL="0" indent="0" algn="ctr">
              <a:buNone/>
              <a:defRPr>
                <a:solidFill>
                  <a:schemeClr val="bg1"/>
                </a:solidFill>
              </a:defRPr>
            </a:lvl1pPr>
          </a:lstStyle>
          <a:p>
            <a:pPr lvl="0"/>
            <a:r>
              <a:rPr lang="en-US" dirty="0"/>
              <a:t>Click to add photo</a:t>
            </a:r>
          </a:p>
        </p:txBody>
      </p:sp>
    </p:spTree>
    <p:extLst>
      <p:ext uri="{BB962C8B-B14F-4D97-AF65-F5344CB8AC3E}">
        <p14:creationId xmlns:p14="http://schemas.microsoft.com/office/powerpoint/2010/main" val="4115107444"/>
      </p:ext>
    </p:extLst>
  </p:cSld>
  <p:clrMapOvr>
    <a:masterClrMapping/>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Section Title">
            <a:extLst>
              <a:ext uri="{FF2B5EF4-FFF2-40B4-BE49-F238E27FC236}">
                <a16:creationId xmlns:a16="http://schemas.microsoft.com/office/drawing/2014/main" id="{30255850-A627-8F43-9850-462988557095}"/>
              </a:ext>
            </a:extLst>
          </p:cNvPr>
          <p:cNvSpPr>
            <a:spLocks noGrp="1"/>
          </p:cNvSpPr>
          <p:nvPr>
            <p:ph type="title" hasCustomPrompt="1"/>
          </p:nvPr>
        </p:nvSpPr>
        <p:spPr>
          <a:xfrm>
            <a:off x="564199" y="2789554"/>
            <a:ext cx="8555737" cy="707886"/>
          </a:xfrm>
          <a:prstGeom prst="rect">
            <a:avLst/>
          </a:prstGeom>
        </p:spPr>
        <p:txBody>
          <a:bodyPr wrap="square" lIns="0" rIns="0" anchor="b" anchorCtr="0">
            <a:spAutoFit/>
          </a:bodyPr>
          <a:lstStyle>
            <a:lvl1pPr>
              <a:defRPr sz="4000">
                <a:solidFill>
                  <a:schemeClr val="accent2"/>
                </a:solidFill>
              </a:defRPr>
            </a:lvl1pPr>
          </a:lstStyle>
          <a:p>
            <a:r>
              <a:rPr lang="en-US" dirty="0"/>
              <a:t>Section title</a:t>
            </a:r>
          </a:p>
        </p:txBody>
      </p:sp>
      <p:sp>
        <p:nvSpPr>
          <p:cNvPr id="4" name="Section Subhead">
            <a:extLst>
              <a:ext uri="{FF2B5EF4-FFF2-40B4-BE49-F238E27FC236}">
                <a16:creationId xmlns:a16="http://schemas.microsoft.com/office/drawing/2014/main" id="{CA4B52E3-8E1C-E940-9EF2-6A57325F97E6}"/>
              </a:ext>
            </a:extLst>
          </p:cNvPr>
          <p:cNvSpPr>
            <a:spLocks noGrp="1"/>
          </p:cNvSpPr>
          <p:nvPr>
            <p:ph type="body" sz="quarter" idx="12" hasCustomPrompt="1"/>
          </p:nvPr>
        </p:nvSpPr>
        <p:spPr>
          <a:xfrm>
            <a:off x="582042" y="3697703"/>
            <a:ext cx="4164583" cy="276999"/>
          </a:xfrm>
          <a:prstGeom prst="rect">
            <a:avLst/>
          </a:prstGeo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dirty="0"/>
              <a:t>Section subhead</a:t>
            </a:r>
          </a:p>
        </p:txBody>
      </p:sp>
    </p:spTree>
    <p:extLst>
      <p:ext uri="{BB962C8B-B14F-4D97-AF65-F5344CB8AC3E}">
        <p14:creationId xmlns:p14="http://schemas.microsoft.com/office/powerpoint/2010/main" val="2543749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1558554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184" userDrawn="1">
          <p15:clr>
            <a:srgbClr val="CCCCCC"/>
          </p15:clr>
        </p15:guide>
        <p15:guide id="2" pos="7496" userDrawn="1">
          <p15:clr>
            <a:srgbClr val="CCCCCC"/>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D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700F965-2E11-B443-A950-D7BA414B5199}"/>
              </a:ext>
            </a:extLst>
          </p:cNvPr>
          <p:cNvSpPr>
            <a:spLocks noGrp="1"/>
          </p:cNvSpPr>
          <p:nvPr>
            <p:ph type="title" hasCustomPrompt="1"/>
          </p:nvPr>
        </p:nvSpPr>
        <p:spPr>
          <a:xfrm>
            <a:off x="588263" y="457199"/>
            <a:ext cx="7508990" cy="1106905"/>
          </a:xfrm>
          <a:prstGeom prst="rect">
            <a:avLst/>
          </a:prstGeom>
        </p:spPr>
        <p:txBody>
          <a:bodyPr/>
          <a:lstStyle>
            <a:lvl1pPr>
              <a:defRPr>
                <a:solidFill>
                  <a:schemeClr val="bg1"/>
                </a:solidFill>
              </a:defRPr>
            </a:lvl1pPr>
          </a:lstStyle>
          <a:p>
            <a:r>
              <a:rPr lang="en-US" dirty="0"/>
              <a:t>Microsoft confidential</a:t>
            </a:r>
          </a:p>
        </p:txBody>
      </p:sp>
      <p:sp>
        <p:nvSpPr>
          <p:cNvPr id="3" name="Content Placeholder 1">
            <a:extLst>
              <a:ext uri="{FF2B5EF4-FFF2-40B4-BE49-F238E27FC236}">
                <a16:creationId xmlns:a16="http://schemas.microsoft.com/office/drawing/2014/main" id="{42F5D3B7-C6D8-43D0-AD35-74E66B81A6BD}"/>
              </a:ext>
            </a:extLst>
          </p:cNvPr>
          <p:cNvSpPr>
            <a:spLocks noGrp="1"/>
          </p:cNvSpPr>
          <p:nvPr>
            <p:ph sz="quarter" idx="11" hasCustomPrompt="1"/>
          </p:nvPr>
        </p:nvSpPr>
        <p:spPr>
          <a:xfrm>
            <a:off x="586390" y="1760013"/>
            <a:ext cx="11060178" cy="1106905"/>
          </a:xfrm>
          <a:prstGeom prst="rect">
            <a:avLst/>
          </a:prstGeom>
        </p:spPr>
        <p:txBody>
          <a:bodyPr/>
          <a:lstStyle>
            <a:lvl1pPr marL="0" indent="0">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Everything is confidential unless otherwise stated.</a:t>
            </a:r>
          </a:p>
        </p:txBody>
      </p:sp>
      <p:pic>
        <p:nvPicPr>
          <p:cNvPr id="4" name="Picture 3">
            <a:extLst>
              <a:ext uri="{FF2B5EF4-FFF2-40B4-BE49-F238E27FC236}">
                <a16:creationId xmlns:a16="http://schemas.microsoft.com/office/drawing/2014/main" id="{56E2E281-19FE-4B4A-A8BD-10475EEEF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5592" y="3258899"/>
            <a:ext cx="2962573" cy="2962573"/>
          </a:xfrm>
          <a:prstGeom prst="rect">
            <a:avLst/>
          </a:prstGeom>
        </p:spPr>
      </p:pic>
      <p:pic>
        <p:nvPicPr>
          <p:cNvPr id="6" name="Picture 5">
            <a:extLst>
              <a:ext uri="{FF2B5EF4-FFF2-40B4-BE49-F238E27FC236}">
                <a16:creationId xmlns:a16="http://schemas.microsoft.com/office/drawing/2014/main" id="{2310060B-8F1B-A645-874A-6B077D897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3995" y="3258899"/>
            <a:ext cx="2962573" cy="2962573"/>
          </a:xfrm>
          <a:prstGeom prst="rect">
            <a:avLst/>
          </a:prstGeom>
        </p:spPr>
      </p:pic>
      <p:pic>
        <p:nvPicPr>
          <p:cNvPr id="7" name="Picture 6">
            <a:extLst>
              <a:ext uri="{FF2B5EF4-FFF2-40B4-BE49-F238E27FC236}">
                <a16:creationId xmlns:a16="http://schemas.microsoft.com/office/drawing/2014/main" id="{0BB75251-E7EC-FE42-88FF-EB1A330930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84794" y="3258899"/>
            <a:ext cx="2962573" cy="2962573"/>
          </a:xfrm>
          <a:prstGeom prst="rect">
            <a:avLst/>
          </a:prstGeom>
        </p:spPr>
      </p:pic>
      <p:pic>
        <p:nvPicPr>
          <p:cNvPr id="8" name="Picture 7">
            <a:extLst>
              <a:ext uri="{FF2B5EF4-FFF2-40B4-BE49-F238E27FC236}">
                <a16:creationId xmlns:a16="http://schemas.microsoft.com/office/drawing/2014/main" id="{C4351D5E-8C92-8B4F-A317-D1EDF08158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6390" y="3258899"/>
            <a:ext cx="2962573" cy="2962573"/>
          </a:xfrm>
          <a:prstGeom prst="rect">
            <a:avLst/>
          </a:prstGeom>
        </p:spPr>
      </p:pic>
    </p:spTree>
    <p:extLst>
      <p:ext uri="{BB962C8B-B14F-4D97-AF65-F5344CB8AC3E}">
        <p14:creationId xmlns:p14="http://schemas.microsoft.com/office/powerpoint/2010/main" val="2375257389"/>
      </p:ext>
    </p:extLst>
  </p:cSld>
  <p:clrMapOvr>
    <a:masterClrMapping/>
  </p:clrMapOvr>
  <p:transition>
    <p:fade/>
  </p:transition>
  <p:extLst>
    <p:ext uri="{DCECCB84-F9BA-43D5-87BE-67443E8EF086}">
      <p15:sldGuideLst xmlns:p15="http://schemas.microsoft.com/office/powerpoint/2012/main">
        <p15:guide id="1" pos="184">
          <p15:clr>
            <a:srgbClr val="CCCCCC"/>
          </p15:clr>
        </p15:guide>
        <p15:guide id="2" pos="7496">
          <p15:clr>
            <a:srgbClr val="CCCCCC"/>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9"/>
          <p:cNvSpPr>
            <a:spLocks noGrp="1"/>
          </p:cNvSpPr>
          <p:nvPr>
            <p:ph type="body" sz="quarter" idx="11"/>
          </p:nvPr>
        </p:nvSpPr>
        <p:spPr>
          <a:xfrm>
            <a:off x="9601200" y="114300"/>
            <a:ext cx="2362200" cy="457200"/>
          </a:xfrm>
        </p:spPr>
        <p:txBody>
          <a:bodyPr wrap="none" lIns="0" tIns="0" rIns="0" bIns="0" anchor="ctr">
            <a:noAutofit/>
          </a:bodyPr>
          <a:lstStyle>
            <a:lvl1pPr marL="0" indent="0" algn="r">
              <a:lnSpc>
                <a:spcPct val="100000"/>
              </a:lnSpc>
              <a:spcBef>
                <a:spcPts val="0"/>
              </a:spcBef>
              <a:buNone/>
              <a:defRPr sz="1500">
                <a:solidFill>
                  <a:schemeClr val="bg2">
                    <a:lumMod val="20000"/>
                    <a:lumOff val="80000"/>
                  </a:schemeClr>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US"/>
              <a:t>Click to edit Master text styles</a:t>
            </a:r>
          </a:p>
        </p:txBody>
      </p:sp>
    </p:spTree>
    <p:extLst>
      <p:ext uri="{BB962C8B-B14F-4D97-AF65-F5344CB8AC3E}">
        <p14:creationId xmlns:p14="http://schemas.microsoft.com/office/powerpoint/2010/main" val="30810507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9332-AFA7-C64F-99C3-5B4D7D24A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09A2B-8894-7345-A1C8-65008CFFE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8B5BF5-6B19-D446-BA55-1FFCFF59258C}"/>
              </a:ext>
            </a:extLst>
          </p:cNvPr>
          <p:cNvSpPr>
            <a:spLocks noGrp="1"/>
          </p:cNvSpPr>
          <p:nvPr>
            <p:ph type="dt" sz="half" idx="10"/>
          </p:nvPr>
        </p:nvSpPr>
        <p:spPr/>
        <p:txBody>
          <a:bodyPr/>
          <a:lstStyle/>
          <a:p>
            <a:fld id="{DBFA35BD-7B04-124B-AF2A-FE32DC5DD938}" type="datetimeFigureOut">
              <a:rPr lang="en-US" smtClean="0"/>
              <a:t>3/25/2020</a:t>
            </a:fld>
            <a:endParaRPr lang="en-US"/>
          </a:p>
        </p:txBody>
      </p:sp>
      <p:sp>
        <p:nvSpPr>
          <p:cNvPr id="5" name="Footer Placeholder 4">
            <a:extLst>
              <a:ext uri="{FF2B5EF4-FFF2-40B4-BE49-F238E27FC236}">
                <a16:creationId xmlns:a16="http://schemas.microsoft.com/office/drawing/2014/main" id="{C6419AC6-D5C1-4C40-A324-C1290BCF2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51DDF-B811-7145-A9DB-14961E494599}"/>
              </a:ext>
            </a:extLst>
          </p:cNvPr>
          <p:cNvSpPr>
            <a:spLocks noGrp="1"/>
          </p:cNvSpPr>
          <p:nvPr>
            <p:ph type="sldNum" sz="quarter" idx="12"/>
          </p:nvPr>
        </p:nvSpPr>
        <p:spPr/>
        <p:txBody>
          <a:bodyPr/>
          <a:lstStyle/>
          <a:p>
            <a:fld id="{2E1F8B6E-A71D-004B-B557-E9DDBDF1BF9D}" type="slidenum">
              <a:rPr lang="en-US" smtClean="0"/>
              <a:t>‹#›</a:t>
            </a:fld>
            <a:endParaRPr lang="en-US"/>
          </a:p>
        </p:txBody>
      </p:sp>
    </p:spTree>
    <p:extLst>
      <p:ext uri="{BB962C8B-B14F-4D97-AF65-F5344CB8AC3E}">
        <p14:creationId xmlns:p14="http://schemas.microsoft.com/office/powerpoint/2010/main" val="3441926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5F22E-1CBB-4588-9DC0-E7601A47A976}" type="datetimeFigureOut">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C1F63-7096-4C40-919D-CACE1D223E45}" type="slidenum">
              <a:rPr lang="en-US" smtClean="0"/>
              <a:t>‹#›</a:t>
            </a:fld>
            <a:endParaRPr lang="en-US"/>
          </a:p>
        </p:txBody>
      </p:sp>
    </p:spTree>
    <p:extLst>
      <p:ext uri="{BB962C8B-B14F-4D97-AF65-F5344CB8AC3E}">
        <p14:creationId xmlns:p14="http://schemas.microsoft.com/office/powerpoint/2010/main" val="12820738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307C-04D3-4A1F-ACB6-8AC3F9CAA7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A7998-253F-4DA4-BB1A-90EF33D91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7467CF-BC79-4EF4-81A2-63EC1FBD6209}"/>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5" name="Footer Placeholder 4">
            <a:extLst>
              <a:ext uri="{FF2B5EF4-FFF2-40B4-BE49-F238E27FC236}">
                <a16:creationId xmlns:a16="http://schemas.microsoft.com/office/drawing/2014/main" id="{3B4DD079-D320-4219-933A-7A0EDF938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3E6A4-0F57-4F22-94E3-B34267CE4D09}"/>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10801471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980C-43B6-4541-BAE3-49B1CD74F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BA24E-28F2-4D6E-AAD4-2B765B9E8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99BE5-4969-479F-8FEA-95BAAA72A29B}"/>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5" name="Footer Placeholder 4">
            <a:extLst>
              <a:ext uri="{FF2B5EF4-FFF2-40B4-BE49-F238E27FC236}">
                <a16:creationId xmlns:a16="http://schemas.microsoft.com/office/drawing/2014/main" id="{79DF385D-75C9-414A-A9FB-23DD6C648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A94C4-06B6-498D-8B02-465F157160F5}"/>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40644455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3AF6-83AD-49B1-A91A-3B04EAB2B8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732075-DF5D-4875-9B6C-1223CC1BC0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C8433B-A504-456C-9E2C-CEBEFA0D1C4A}"/>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5" name="Footer Placeholder 4">
            <a:extLst>
              <a:ext uri="{FF2B5EF4-FFF2-40B4-BE49-F238E27FC236}">
                <a16:creationId xmlns:a16="http://schemas.microsoft.com/office/drawing/2014/main" id="{B1ECD250-C797-404C-B683-F54D8BBC8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4032E-372B-41A4-8479-329155EF846A}"/>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4646453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AD18-81AA-417E-B3DB-4493B305F1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E616F-D4E2-4A44-9987-77A8B0613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0B2D5-186A-4583-87DD-265D6569CD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1CE3AE-133F-4000-BF0D-D300BAFF4104}"/>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6" name="Footer Placeholder 5">
            <a:extLst>
              <a:ext uri="{FF2B5EF4-FFF2-40B4-BE49-F238E27FC236}">
                <a16:creationId xmlns:a16="http://schemas.microsoft.com/office/drawing/2014/main" id="{FC2FE28D-BD7C-4837-8B74-C47D95887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8B51F-DBAE-47CE-B5A6-18BFAE9C3D88}"/>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6233704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E61B-F196-4D46-B239-CEA8C32E9C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F29F2D-25CA-4AA3-9612-459677F8C2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CE94A9-A093-4C78-A2D2-1DBC0C45D6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1EEB4F-81A6-4377-96AC-442B90C771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874635-3B24-4B4A-963C-BF34C032C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9566E8-5BB7-4A86-BBD0-93EBD27EF1A8}"/>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8" name="Footer Placeholder 7">
            <a:extLst>
              <a:ext uri="{FF2B5EF4-FFF2-40B4-BE49-F238E27FC236}">
                <a16:creationId xmlns:a16="http://schemas.microsoft.com/office/drawing/2014/main" id="{9038E6A5-4FAC-4B87-B63C-B76BFEE111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21C2D-5F69-47B0-AA59-D38D7FD5DBE8}"/>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20248912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700C-E6A7-4AAD-A342-1D7163A37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480E7E-D317-4C08-9683-1FFA298B988C}"/>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4" name="Footer Placeholder 3">
            <a:extLst>
              <a:ext uri="{FF2B5EF4-FFF2-40B4-BE49-F238E27FC236}">
                <a16:creationId xmlns:a16="http://schemas.microsoft.com/office/drawing/2014/main" id="{048C1BF3-E40F-4954-A1CD-277D01942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CA7FC1-A405-424C-A27D-0343D47F271A}"/>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15628617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C46852-5F76-4EDC-B5CC-9B6B5C29C54F}"/>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3" name="Footer Placeholder 2">
            <a:extLst>
              <a:ext uri="{FF2B5EF4-FFF2-40B4-BE49-F238E27FC236}">
                <a16:creationId xmlns:a16="http://schemas.microsoft.com/office/drawing/2014/main" id="{74A970C8-2B9A-4318-A877-39789E79B0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86281-76C5-44B3-8589-0C860B6EDB8E}"/>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35191012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416F-C838-4BC0-A31F-98BC026FA0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E77C7-B747-4014-B19D-21A2524EC9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BEF5BB-6E9D-4016-A911-60AE3ED3D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AE075-64AF-44A1-BF64-4CB30F53D859}"/>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6" name="Footer Placeholder 5">
            <a:extLst>
              <a:ext uri="{FF2B5EF4-FFF2-40B4-BE49-F238E27FC236}">
                <a16:creationId xmlns:a16="http://schemas.microsoft.com/office/drawing/2014/main" id="{5EFAC57E-90D4-455E-8ECD-03E4F9D3F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6D086-658A-44C3-97E4-3B163305A488}"/>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1587975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8ED7-6E4F-4D1A-B610-D337D382C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9C7D83-4878-40EB-AE6C-84319A900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E9967F-88EB-4E73-81AE-D4546B02C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0C5D57-0676-4843-8B5F-237CABA0D054}"/>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6" name="Footer Placeholder 5">
            <a:extLst>
              <a:ext uri="{FF2B5EF4-FFF2-40B4-BE49-F238E27FC236}">
                <a16:creationId xmlns:a16="http://schemas.microsoft.com/office/drawing/2014/main" id="{BF5128CB-F2B6-4998-815F-9699426E4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C9931-EAD8-4B25-BAC4-E652DF56DE0D}"/>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1379870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2428-FAEB-415A-BC20-C3C5919B36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305B17-357A-48F5-9A12-28D43991D7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8F701-5BB7-42E8-809F-7A54923FEE24}"/>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5" name="Footer Placeholder 4">
            <a:extLst>
              <a:ext uri="{FF2B5EF4-FFF2-40B4-BE49-F238E27FC236}">
                <a16:creationId xmlns:a16="http://schemas.microsoft.com/office/drawing/2014/main" id="{F55F5EBD-C6F2-4F25-ACE0-05B5E0A3C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99996-A717-48FA-AB1F-0DF813D50A50}"/>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40716309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372437-29D0-4ED5-8CED-A196A3EA8C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A25C65-26B0-4F39-9B95-83974D2150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AB85E-E5E9-4F56-ADEE-CECCBB5FA2C8}"/>
              </a:ext>
            </a:extLst>
          </p:cNvPr>
          <p:cNvSpPr>
            <a:spLocks noGrp="1"/>
          </p:cNvSpPr>
          <p:nvPr>
            <p:ph type="dt" sz="half" idx="10"/>
          </p:nvPr>
        </p:nvSpPr>
        <p:spPr/>
        <p:txBody>
          <a:bodyPr/>
          <a:lstStyle/>
          <a:p>
            <a:fld id="{1B59DF76-C230-44ED-8027-CDCC5E3FD1F0}" type="datetimeFigureOut">
              <a:rPr lang="en-US" smtClean="0"/>
              <a:t>3/25/2020</a:t>
            </a:fld>
            <a:endParaRPr lang="en-US"/>
          </a:p>
        </p:txBody>
      </p:sp>
      <p:sp>
        <p:nvSpPr>
          <p:cNvPr id="5" name="Footer Placeholder 4">
            <a:extLst>
              <a:ext uri="{FF2B5EF4-FFF2-40B4-BE49-F238E27FC236}">
                <a16:creationId xmlns:a16="http://schemas.microsoft.com/office/drawing/2014/main" id="{F72A07CC-CF73-4D78-8579-256343AAD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5FECD-3616-4C4D-8953-8F362DE82795}"/>
              </a:ext>
            </a:extLst>
          </p:cNvPr>
          <p:cNvSpPr>
            <a:spLocks noGrp="1"/>
          </p:cNvSpPr>
          <p:nvPr>
            <p:ph type="sldNum" sz="quarter" idx="12"/>
          </p:nvPr>
        </p:nvSpPr>
        <p:spPr/>
        <p:txBody>
          <a:bodyPr/>
          <a:lstStyle/>
          <a:p>
            <a:fld id="{0B2F8BF9-F9C3-40E5-80A3-97C4D5AF99EB}" type="slidenum">
              <a:rPr lang="en-US" smtClean="0"/>
              <a:t>‹#›</a:t>
            </a:fld>
            <a:endParaRPr lang="en-US"/>
          </a:p>
        </p:txBody>
      </p:sp>
    </p:spTree>
    <p:extLst>
      <p:ext uri="{BB962C8B-B14F-4D97-AF65-F5344CB8AC3E}">
        <p14:creationId xmlns:p14="http://schemas.microsoft.com/office/powerpoint/2010/main" val="19833237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5"/>
            <a:ext cx="11339774" cy="1223171"/>
          </a:xfrm>
        </p:spPr>
        <p:txBody>
          <a:bodyPr wrap="square" lIns="0" tIns="0" rIns="0" bIns="0">
            <a:spAutoFit/>
          </a:bodyPr>
          <a:lstStyle>
            <a:lvl1pPr marL="0" indent="0">
              <a:lnSpc>
                <a:spcPct val="90000"/>
              </a:lnSpc>
              <a:spcBef>
                <a:spcPts val="0"/>
              </a:spcBef>
              <a:spcAft>
                <a:spcPts val="1272"/>
              </a:spcAft>
              <a:buNone/>
              <a:defRPr sz="2549" b="0" i="0">
                <a:solidFill>
                  <a:srgbClr val="000000"/>
                </a:solidFill>
                <a:latin typeface="+mn-lt"/>
              </a:defRPr>
            </a:lvl1pPr>
            <a:lvl2pPr marL="224011" indent="0">
              <a:lnSpc>
                <a:spcPct val="90000"/>
              </a:lnSpc>
              <a:spcBef>
                <a:spcPts val="0"/>
              </a:spcBef>
              <a:spcAft>
                <a:spcPts val="1272"/>
              </a:spcAft>
              <a:buNone/>
              <a:defRPr sz="1961">
                <a:solidFill>
                  <a:srgbClr val="000000"/>
                </a:solidFill>
              </a:defRPr>
            </a:lvl2pPr>
            <a:lvl3pPr marL="448021" indent="0">
              <a:spcBef>
                <a:spcPts val="0"/>
              </a:spcBef>
              <a:spcAft>
                <a:spcPts val="1272"/>
              </a:spcAft>
              <a:buNone/>
              <a:defRPr sz="1961">
                <a:solidFill>
                  <a:srgbClr val="000000"/>
                </a:solidFill>
              </a:defRPr>
            </a:lvl3pPr>
            <a:lvl4pPr marL="672032" indent="0">
              <a:spcBef>
                <a:spcPts val="0"/>
              </a:spcBef>
              <a:spcAft>
                <a:spcPts val="1272"/>
              </a:spcAft>
              <a:buNone/>
              <a:defRPr sz="1961"/>
            </a:lvl4pPr>
            <a:lvl5pPr marL="896042"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9"/>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7061248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6" y="1273083"/>
            <a:ext cx="4795871" cy="4311844"/>
          </a:xfrm>
        </p:spPr>
        <p:txBody>
          <a:bodyPr wrap="square" anchor="ctr">
            <a:spAutoFit/>
          </a:bodyPr>
          <a:lstStyle>
            <a:lvl1pPr>
              <a:defRPr sz="9772"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7" y="4"/>
            <a:ext cx="6857649" cy="68561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325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638453517"/>
      </p:ext>
    </p:extLst>
  </p:cSld>
  <p:clrMapOvr>
    <a:masterClrMapping/>
  </p:clrMapOvr>
  <p:transition spd="med">
    <p:fade/>
  </p:transition>
  <p:extLst>
    <p:ext uri="{DCECCB84-F9BA-43D5-87BE-67443E8EF086}">
      <p15:sldGuideLst xmlns:p15="http://schemas.microsoft.com/office/powerpoint/2012/main">
        <p15:guide id="1" pos="6936">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EBF-7EFE-46DA-90E2-B113A9581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984FBB-97CC-4D21-868C-53704817C6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CF5C6-311D-4315-AC35-D55F42A823EC}"/>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5" name="Footer Placeholder 4">
            <a:extLst>
              <a:ext uri="{FF2B5EF4-FFF2-40B4-BE49-F238E27FC236}">
                <a16:creationId xmlns:a16="http://schemas.microsoft.com/office/drawing/2014/main" id="{CC13434D-0762-4780-AC41-916F86C9E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385D5-687D-4F32-9FD0-397D67ECE34F}"/>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4808135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AE53-3766-4E99-82A5-9E465226A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10562-85CC-4155-A8B8-C6BDB95AD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849F-92D1-4C2F-8200-E98DF318307C}"/>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5" name="Footer Placeholder 4">
            <a:extLst>
              <a:ext uri="{FF2B5EF4-FFF2-40B4-BE49-F238E27FC236}">
                <a16:creationId xmlns:a16="http://schemas.microsoft.com/office/drawing/2014/main" id="{FED960AC-C222-4E6F-8FFA-8B27102F2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C58FB-33FF-4AA7-B233-C47EA89BBB0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5650541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4F4A-1447-47E6-9570-FD9EF41D03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4F144-5DE0-4B0A-A4B1-50BE07E9F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F16E7-1EE4-4CA9-8F55-DB950F121D37}"/>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5" name="Footer Placeholder 4">
            <a:extLst>
              <a:ext uri="{FF2B5EF4-FFF2-40B4-BE49-F238E27FC236}">
                <a16:creationId xmlns:a16="http://schemas.microsoft.com/office/drawing/2014/main" id="{D4D2567E-8B65-4717-8398-0485E19A5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9975-6E61-4216-96B2-B9FD2D11314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8048662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CAD7-4D1B-4682-90F3-D7B523B7B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8FE5E-97EB-4FF4-B407-0902E4C99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FB7BD-D112-4161-B906-35DF3651BD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E4FBD-8FB5-45E9-8BB9-32C8AB292E60}"/>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6" name="Footer Placeholder 5">
            <a:extLst>
              <a:ext uri="{FF2B5EF4-FFF2-40B4-BE49-F238E27FC236}">
                <a16:creationId xmlns:a16="http://schemas.microsoft.com/office/drawing/2014/main" id="{1ACEC53B-7B72-43DF-8AB7-27F6186D1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034FF-8903-4E78-A606-558C006FBF38}"/>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8678748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8B4-3F22-48A8-A839-10A68C5B4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09970-9096-408B-947A-EF2252E8D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D23A4-84EA-4A17-BF38-4FF0CE8F7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744A9-BE8A-4432-A840-202A58946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31262-4206-4668-B3B8-B49EAF9EA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E96FF-8989-4BCE-A8F4-3E6F7FB6B450}"/>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8" name="Footer Placeholder 7">
            <a:extLst>
              <a:ext uri="{FF2B5EF4-FFF2-40B4-BE49-F238E27FC236}">
                <a16:creationId xmlns:a16="http://schemas.microsoft.com/office/drawing/2014/main" id="{CE2A5A96-5B09-4F80-98BE-43D5A648D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5359D-D208-4041-AD67-91FEB87F062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6191327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9EC5-636E-4A6E-B6D5-967610FAC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EFD939-E855-4E06-8620-3A121456D4F6}"/>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4" name="Footer Placeholder 3">
            <a:extLst>
              <a:ext uri="{FF2B5EF4-FFF2-40B4-BE49-F238E27FC236}">
                <a16:creationId xmlns:a16="http://schemas.microsoft.com/office/drawing/2014/main" id="{CB531C2D-F595-44CA-8BD8-3D2D358ED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AA81-522D-49AC-B03C-A28B0A8311C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32065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5F76D-4B2F-41BA-B12E-6EA2D8F60716}"/>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3" name="Footer Placeholder 2">
            <a:extLst>
              <a:ext uri="{FF2B5EF4-FFF2-40B4-BE49-F238E27FC236}">
                <a16:creationId xmlns:a16="http://schemas.microsoft.com/office/drawing/2014/main" id="{3C6B24C6-3B80-4E16-8766-907D3695C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EBC8BA-2A8E-4C9E-80E4-C027F0A2869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8373910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869E-5F81-4791-A822-72FC040FD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C41BE-12E4-4552-BF02-68C5BECF1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27D3F-C59D-424F-896A-EA3C9366A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0D9E3-DCA7-4A93-81EE-87C38968D89D}"/>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6" name="Footer Placeholder 5">
            <a:extLst>
              <a:ext uri="{FF2B5EF4-FFF2-40B4-BE49-F238E27FC236}">
                <a16:creationId xmlns:a16="http://schemas.microsoft.com/office/drawing/2014/main" id="{A7E83F20-F1E6-4C60-9514-4554F7FA8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C5CC3-4700-40A7-B805-2970AEC762D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5480333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4F62-8944-45E6-A744-67472B1C8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4F4FBB-8405-4519-9276-C207E6EA6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6196A-35F8-49ED-A1B4-224EC09B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093E8-DD07-446E-935B-5057AFF55A88}"/>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6" name="Footer Placeholder 5">
            <a:extLst>
              <a:ext uri="{FF2B5EF4-FFF2-40B4-BE49-F238E27FC236}">
                <a16:creationId xmlns:a16="http://schemas.microsoft.com/office/drawing/2014/main" id="{AE2D690A-B676-4863-932C-14A832242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8906A-65A2-4F5F-840C-BDA77BEE9B2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7045599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1ADB-4138-47C9-A35D-FB473BBC9F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1F3C6-2B19-4466-89F1-4761A6D3DB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46F06-4EEE-41AE-A64F-A20184AFC70F}"/>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5" name="Footer Placeholder 4">
            <a:extLst>
              <a:ext uri="{FF2B5EF4-FFF2-40B4-BE49-F238E27FC236}">
                <a16:creationId xmlns:a16="http://schemas.microsoft.com/office/drawing/2014/main" id="{286FC124-DE93-47F5-8A98-97D3BAF4A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A3FC6-A933-4677-B656-A0B6F07D8FB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9544719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68606-8659-48C4-A4EA-7869B7CE4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E9D87-6790-41DC-92C7-6085213C6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92E5E-87CF-4BF9-A9E7-69519D613311}"/>
              </a:ext>
            </a:extLst>
          </p:cNvPr>
          <p:cNvSpPr>
            <a:spLocks noGrp="1"/>
          </p:cNvSpPr>
          <p:nvPr>
            <p:ph type="dt" sz="half" idx="10"/>
          </p:nvPr>
        </p:nvSpPr>
        <p:spPr/>
        <p:txBody>
          <a:bodyPr/>
          <a:lstStyle/>
          <a:p>
            <a:fld id="{E34A0F3D-16B2-47B9-8469-D4FA55C592A5}" type="datetimeFigureOut">
              <a:rPr lang="en-US" smtClean="0"/>
              <a:t>3/25/2020</a:t>
            </a:fld>
            <a:endParaRPr lang="en-US"/>
          </a:p>
        </p:txBody>
      </p:sp>
      <p:sp>
        <p:nvSpPr>
          <p:cNvPr id="5" name="Footer Placeholder 4">
            <a:extLst>
              <a:ext uri="{FF2B5EF4-FFF2-40B4-BE49-F238E27FC236}">
                <a16:creationId xmlns:a16="http://schemas.microsoft.com/office/drawing/2014/main" id="{1CA210D9-C753-454F-901C-38365A647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99413-97B8-414F-9C21-488CF58FEC02}"/>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441204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91458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1686928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2531088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Moc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6645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6200142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5"/>
            <a:ext cx="11339774" cy="1223171"/>
          </a:xfrm>
        </p:spPr>
        <p:txBody>
          <a:bodyPr wrap="square" lIns="0" tIns="0" rIns="0" bIns="0">
            <a:spAutoFit/>
          </a:bodyPr>
          <a:lstStyle>
            <a:lvl1pPr marL="0" indent="0">
              <a:lnSpc>
                <a:spcPct val="90000"/>
              </a:lnSpc>
              <a:spcBef>
                <a:spcPts val="0"/>
              </a:spcBef>
              <a:spcAft>
                <a:spcPts val="1272"/>
              </a:spcAft>
              <a:buNone/>
              <a:defRPr sz="2549" b="0" i="0">
                <a:solidFill>
                  <a:srgbClr val="000000"/>
                </a:solidFill>
                <a:latin typeface="+mn-lt"/>
              </a:defRPr>
            </a:lvl1pPr>
            <a:lvl2pPr marL="224011" indent="0">
              <a:lnSpc>
                <a:spcPct val="90000"/>
              </a:lnSpc>
              <a:spcBef>
                <a:spcPts val="0"/>
              </a:spcBef>
              <a:spcAft>
                <a:spcPts val="1272"/>
              </a:spcAft>
              <a:buNone/>
              <a:defRPr sz="1961">
                <a:solidFill>
                  <a:srgbClr val="000000"/>
                </a:solidFill>
              </a:defRPr>
            </a:lvl2pPr>
            <a:lvl3pPr marL="448021" indent="0">
              <a:spcBef>
                <a:spcPts val="0"/>
              </a:spcBef>
              <a:spcAft>
                <a:spcPts val="1272"/>
              </a:spcAft>
              <a:buNone/>
              <a:defRPr sz="1961">
                <a:solidFill>
                  <a:srgbClr val="000000"/>
                </a:solidFill>
              </a:defRPr>
            </a:lvl3pPr>
            <a:lvl4pPr marL="672032" indent="0">
              <a:spcBef>
                <a:spcPts val="0"/>
              </a:spcBef>
              <a:spcAft>
                <a:spcPts val="1272"/>
              </a:spcAft>
              <a:buNone/>
              <a:defRPr sz="1961"/>
            </a:lvl4pPr>
            <a:lvl5pPr marL="896042"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9"/>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39523973"/>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0799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8840148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3/25/2020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3/25/2020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5567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1152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2848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3720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271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869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9999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352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45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2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98139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9044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391668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61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352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269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53766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91446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888106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8912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3171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519935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02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0858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76527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71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0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94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31351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4612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theme" Target="../theme/theme10.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29" Type="http://schemas.openxmlformats.org/officeDocument/2006/relationships/slideLayout" Target="../slideLayouts/slideLayout222.xml"/><Relationship Id="rId41" Type="http://schemas.openxmlformats.org/officeDocument/2006/relationships/image" Target="../media/image33.png"/><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image" Target="../media/image32.emf"/><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32.emf"/><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 Type="http://schemas.openxmlformats.org/officeDocument/2006/relationships/slideLayout" Target="../slideLayouts/slideLayout245.xml"/><Relationship Id="rId21" Type="http://schemas.openxmlformats.org/officeDocument/2006/relationships/image" Target="../media/image12.emf"/><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image" Target="../media/image66.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theme" Target="../theme/theme1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theme" Target="../theme/theme14.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12.emf"/><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7.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33.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3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image" Target="../media/image32.emf"/><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image" Target="../media/image55.png"/><Relationship Id="rId5" Type="http://schemas.openxmlformats.org/officeDocument/2006/relationships/slideLayout" Target="../slideLayouts/slideLayout189.xml"/><Relationship Id="rId10" Type="http://schemas.openxmlformats.org/officeDocument/2006/relationships/theme" Target="../theme/theme9.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144" r:id="rId3"/>
    <p:sldLayoutId id="2147485075" r:id="rId4"/>
    <p:sldLayoutId id="2147485076" r:id="rId5"/>
    <p:sldLayoutId id="2147485125" r:id="rId6"/>
    <p:sldLayoutId id="2147485078" r:id="rId7"/>
    <p:sldLayoutId id="2147485079" r:id="rId8"/>
    <p:sldLayoutId id="214748514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4230766711"/>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3750" r:id="rId9"/>
    <p:sldLayoutId id="2147485155" r:id="rId10"/>
    <p:sldLayoutId id="2147485156" r:id="rId11"/>
    <p:sldLayoutId id="2147485157" r:id="rId12"/>
    <p:sldLayoutId id="2147485158" r:id="rId13"/>
    <p:sldLayoutId id="2147485159" r:id="rId14"/>
    <p:sldLayoutId id="2147483756" r:id="rId15"/>
    <p:sldLayoutId id="2147483757" r:id="rId16"/>
    <p:sldLayoutId id="2147483758" r:id="rId17"/>
    <p:sldLayoutId id="2147483759" r:id="rId18"/>
    <p:sldLayoutId id="2147485160" r:id="rId19"/>
    <p:sldLayoutId id="2147483761" r:id="rId20"/>
    <p:sldLayoutId id="2147485161"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Lst>
  <p:transition>
    <p:fade/>
  </p:transition>
  <p:hf hdr="0" ftr="0" dt="0"/>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71305888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440BE9-FB7B-B047-8F94-301096C62764}"/>
              </a:ext>
            </a:extLst>
          </p:cNvPr>
          <p:cNvGrpSpPr/>
          <p:nvPr userDrawn="1"/>
        </p:nvGrpSpPr>
        <p:grpSpPr>
          <a:xfrm rot="5400000">
            <a:off x="8799956" y="3655407"/>
            <a:ext cx="8028432" cy="671318"/>
            <a:chOff x="2697136" y="3906990"/>
            <a:chExt cx="8028432" cy="671318"/>
          </a:xfrm>
        </p:grpSpPr>
        <p:pic>
          <p:nvPicPr>
            <p:cNvPr id="49"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D7C23672-022A-8249-BC07-90C66FCA7091}"/>
                </a:ext>
                <a:ext uri="{C183D7F6-B498-43B3-948B-1728B52AA6E4}">
                  <adec:decorative xmlns:adec="http://schemas.microsoft.com/office/drawing/2017/decorative" val="0"/>
                </a:ext>
              </a:extLst>
            </p:cNvPr>
            <p:cNvPicPr>
              <a:picLocks noChangeAspect="1"/>
            </p:cNvPicPr>
            <p:nvPr userDrawn="1"/>
          </p:nvPicPr>
          <p:blipFill rotWithShape="1">
            <a:blip r:embed="rId21"/>
            <a:srcRect l="762" t="81642"/>
            <a:stretch/>
          </p:blipFill>
          <p:spPr>
            <a:xfrm>
              <a:off x="3867568" y="4148055"/>
              <a:ext cx="6858000" cy="214882"/>
            </a:xfrm>
            <a:prstGeom prst="rect">
              <a:avLst/>
            </a:prstGeom>
          </p:spPr>
        </p:pic>
        <p:pic>
          <p:nvPicPr>
            <p:cNvPr id="50"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891C1777-828C-934E-ACF8-094CE9E57516}"/>
                </a:ext>
                <a:ext uri="{C183D7F6-B498-43B3-948B-1728B52AA6E4}">
                  <adec:decorative xmlns:adec="http://schemas.microsoft.com/office/drawing/2017/decorative" val="0"/>
                </a:ext>
              </a:extLst>
            </p:cNvPr>
            <p:cNvPicPr>
              <a:picLocks noChangeAspect="1"/>
            </p:cNvPicPr>
            <p:nvPr userDrawn="1"/>
          </p:nvPicPr>
          <p:blipFill rotWithShape="1">
            <a:blip r:embed="rId21"/>
            <a:srcRect l="762" t="2805" b="78837"/>
            <a:stretch/>
          </p:blipFill>
          <p:spPr>
            <a:xfrm>
              <a:off x="3867568" y="3906990"/>
              <a:ext cx="6858000" cy="214882"/>
            </a:xfrm>
            <a:prstGeom prst="rect">
              <a:avLst/>
            </a:prstGeom>
          </p:spPr>
        </p:pic>
        <p:pic>
          <p:nvPicPr>
            <p:cNvPr id="51"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1E4D2B9D-F980-FE42-A8E2-680385BD3F7C}"/>
                </a:ext>
                <a:ext uri="{C183D7F6-B498-43B3-948B-1728B52AA6E4}">
                  <adec:decorative xmlns:adec="http://schemas.microsoft.com/office/drawing/2017/decorative" val="0"/>
                </a:ext>
              </a:extLst>
            </p:cNvPr>
            <p:cNvPicPr>
              <a:picLocks noChangeAspect="1"/>
            </p:cNvPicPr>
            <p:nvPr userDrawn="1"/>
          </p:nvPicPr>
          <p:blipFill rotWithShape="1">
            <a:blip r:embed="rId21"/>
            <a:srcRect l="66959" t="22313" r="16443" b="20453"/>
            <a:stretch/>
          </p:blipFill>
          <p:spPr>
            <a:xfrm>
              <a:off x="2697136" y="3908384"/>
              <a:ext cx="1146986" cy="669924"/>
            </a:xfrm>
            <a:prstGeom prst="rect">
              <a:avLst/>
            </a:prstGeom>
          </p:spPr>
        </p:pic>
      </p:grpSp>
      <p:sp>
        <p:nvSpPr>
          <p:cNvPr id="2" name="btfpLayoutConfig" hidden="1">
            <a:extLst>
              <a:ext uri="{FF2B5EF4-FFF2-40B4-BE49-F238E27FC236}">
                <a16:creationId xmlns:a16="http://schemas.microsoft.com/office/drawing/2014/main" id="{99168B55-7B48-415E-A7BF-04DA43068B47}"/>
              </a:ext>
            </a:extLst>
          </p:cNvPr>
          <p:cNvSpPr txBox="1"/>
          <p:nvPr userDrawn="1"/>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overall_0_132241986781635739 columns_1_132241986781635739 </a:t>
            </a:r>
            <a:endParaRPr lang="en-US" sz="100" dirty="0" err="1">
              <a:gradFill flip="none" rotWithShape="1">
                <a:gsLst>
                  <a:gs pos="2917">
                    <a:srgbClr val="FFFFFF">
                      <a:alpha val="0"/>
                    </a:srgbClr>
                  </a:gs>
                  <a:gs pos="30000">
                    <a:schemeClr val="tx1">
                      <a:alpha val="0"/>
                    </a:schemeClr>
                  </a:gs>
                </a:gsLst>
                <a:lin ang="5400000" scaled="0"/>
                <a:tileRect/>
              </a:gradFill>
            </a:endParaRPr>
          </a:p>
        </p:txBody>
      </p:sp>
    </p:spTree>
    <p:extLst>
      <p:ext uri="{BB962C8B-B14F-4D97-AF65-F5344CB8AC3E}">
        <p14:creationId xmlns:p14="http://schemas.microsoft.com/office/powerpoint/2010/main" val="2633081345"/>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05" r:id="rId8"/>
    <p:sldLayoutId id="2147484807" r:id="rId9"/>
    <p:sldLayoutId id="2147484808" r:id="rId10"/>
    <p:sldLayoutId id="2147484870" r:id="rId11"/>
    <p:sldLayoutId id="2147484851" r:id="rId12"/>
    <p:sldLayoutId id="2147484823" r:id="rId13"/>
    <p:sldLayoutId id="2147484830" r:id="rId14"/>
    <p:sldLayoutId id="2147484887" r:id="rId15"/>
    <p:sldLayoutId id="2147484901" r:id="rId16"/>
    <p:sldLayoutId id="2147484902" r:id="rId17"/>
    <p:sldLayoutId id="2147484903"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7051">
                <a:schemeClr val="tx1"/>
              </a:gs>
              <a:gs pos="20000">
                <a:schemeClr val="tx1"/>
              </a:gs>
            </a:gsLst>
            <a:lin ang="5400000" scaled="1"/>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CBA0F-B647-48FC-A86E-01F64B29A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A71B8E-2EB6-4311-8397-C747F9127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613BD-D799-4BC7-89EB-4A673416C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9DF76-C230-44ED-8027-CDCC5E3FD1F0}" type="datetimeFigureOut">
              <a:rPr lang="en-US" smtClean="0"/>
              <a:t>3/25/2020</a:t>
            </a:fld>
            <a:endParaRPr lang="en-US"/>
          </a:p>
        </p:txBody>
      </p:sp>
      <p:sp>
        <p:nvSpPr>
          <p:cNvPr id="5" name="Footer Placeholder 4">
            <a:extLst>
              <a:ext uri="{FF2B5EF4-FFF2-40B4-BE49-F238E27FC236}">
                <a16:creationId xmlns:a16="http://schemas.microsoft.com/office/drawing/2014/main" id="{58CD9646-6EFE-45D5-8B16-F43BBA543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A41390-AE2D-4BFF-969E-43F5E609A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F8BF9-F9C3-40E5-80A3-97C4D5AF99EB}" type="slidenum">
              <a:rPr lang="en-US" smtClean="0"/>
              <a:t>‹#›</a:t>
            </a:fld>
            <a:endParaRPr lang="en-US"/>
          </a:p>
        </p:txBody>
      </p:sp>
    </p:spTree>
    <p:extLst>
      <p:ext uri="{BB962C8B-B14F-4D97-AF65-F5344CB8AC3E}">
        <p14:creationId xmlns:p14="http://schemas.microsoft.com/office/powerpoint/2010/main" val="3717387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904" r:id="rId12"/>
    <p:sldLayoutId id="21474849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F3345-6C20-4BD6-A01F-6E57A5199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CBFBB8-3309-40D9-9182-B4E746D595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298D-9D90-435A-A3A2-3A635AB29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A0F3D-16B2-47B9-8469-D4FA55C592A5}" type="datetimeFigureOut">
              <a:rPr lang="en-US" smtClean="0"/>
              <a:t>3/25/2020</a:t>
            </a:fld>
            <a:endParaRPr lang="en-US"/>
          </a:p>
        </p:txBody>
      </p:sp>
      <p:sp>
        <p:nvSpPr>
          <p:cNvPr id="5" name="Footer Placeholder 4">
            <a:extLst>
              <a:ext uri="{FF2B5EF4-FFF2-40B4-BE49-F238E27FC236}">
                <a16:creationId xmlns:a16="http://schemas.microsoft.com/office/drawing/2014/main" id="{1A43281B-11E7-42C9-A5C3-88047354F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1CCF2F-F220-452B-93B8-0F2467E6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9D9AF-5994-4CE9-AA44-32E3961E5FB0}" type="slidenum">
              <a:rPr lang="en-US" smtClean="0"/>
              <a:t>‹#›</a:t>
            </a:fld>
            <a:endParaRPr lang="en-US"/>
          </a:p>
        </p:txBody>
      </p:sp>
    </p:spTree>
    <p:extLst>
      <p:ext uri="{BB962C8B-B14F-4D97-AF65-F5344CB8AC3E}">
        <p14:creationId xmlns:p14="http://schemas.microsoft.com/office/powerpoint/2010/main" val="6982607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1" r:id="rId13"/>
    <p:sldLayoutId id="2147483752" r:id="rId14"/>
    <p:sldLayoutId id="2147483753" r:id="rId15"/>
    <p:sldLayoutId id="2147483754" r:id="rId16"/>
    <p:sldLayoutId id="2147483755" r:id="rId17"/>
    <p:sldLayoutId id="2147483760" r:id="rId18"/>
    <p:sldLayoutId id="214748376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5140"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3/25/2020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7603728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1EF4B-FE39-4CDF-B55F-17EF52268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CB212-7441-4D89-99D1-02E3FCCFB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9E91-FB5F-4AB7-93DE-08B11EDC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ABF5-5CFF-4C45-A92C-A6D3AD04E695}" type="datetimeFigureOut">
              <a:rPr lang="en-US" smtClean="0"/>
              <a:t>3/25/2020</a:t>
            </a:fld>
            <a:endParaRPr lang="en-US"/>
          </a:p>
        </p:txBody>
      </p:sp>
      <p:sp>
        <p:nvSpPr>
          <p:cNvPr id="5" name="Footer Placeholder 4">
            <a:extLst>
              <a:ext uri="{FF2B5EF4-FFF2-40B4-BE49-F238E27FC236}">
                <a16:creationId xmlns:a16="http://schemas.microsoft.com/office/drawing/2014/main" id="{ECAF8008-F1E2-491C-9F24-173D5EDA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C1EC8-F707-492A-8422-02B1F151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4DA3C-1F27-46FE-901A-E4EF1ACD0ED2}" type="slidenum">
              <a:rPr lang="en-US" smtClean="0"/>
              <a:t>‹#›</a:t>
            </a:fld>
            <a:endParaRPr lang="en-US"/>
          </a:p>
        </p:txBody>
      </p:sp>
    </p:spTree>
    <p:extLst>
      <p:ext uri="{BB962C8B-B14F-4D97-AF65-F5344CB8AC3E}">
        <p14:creationId xmlns:p14="http://schemas.microsoft.com/office/powerpoint/2010/main" val="1116984020"/>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121" r:id="rId8"/>
    <p:sldLayoutId id="2147485122" r:id="rId9"/>
    <p:sldLayoutId id="2147485123" r:id="rId10"/>
    <p:sldLayoutId id="21474851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647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5138" r:id="rId19"/>
    <p:sldLayoutId id="2147485139"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116801000"/>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 id="2147485103" r:id="rId13"/>
    <p:sldLayoutId id="2147485104" r:id="rId14"/>
    <p:sldLayoutId id="2147485105" r:id="rId15"/>
    <p:sldLayoutId id="2147485106" r:id="rId16"/>
    <p:sldLayoutId id="2147485107" r:id="rId17"/>
    <p:sldLayoutId id="2147485108" r:id="rId18"/>
    <p:sldLayoutId id="2147485109" r:id="rId19"/>
    <p:sldLayoutId id="2147485110" r:id="rId20"/>
    <p:sldLayoutId id="2147485111" r:id="rId21"/>
    <p:sldLayoutId id="2147485112" r:id="rId22"/>
    <p:sldLayoutId id="2147485113" r:id="rId23"/>
    <p:sldLayoutId id="2147485114" r:id="rId24"/>
    <p:sldLayoutId id="2147485115" r:id="rId25"/>
    <p:sldLayoutId id="2147485116" r:id="rId26"/>
    <p:sldLayoutId id="2147485118" r:id="rId27"/>
    <p:sldLayoutId id="2147485119" r:id="rId28"/>
    <p:sldLayoutId id="2147485120"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286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400800"/>
            <a:ext cx="12191999" cy="457200"/>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14300"/>
            <a:ext cx="9372600"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userDrawn="1"/>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1"/>
          <a:stretch>
            <a:fillRect/>
          </a:stretch>
        </p:blipFill>
        <p:spPr>
          <a:xfrm>
            <a:off x="51756" y="6406989"/>
            <a:ext cx="1889185" cy="430695"/>
          </a:xfrm>
          <a:prstGeom prst="rect">
            <a:avLst/>
          </a:prstGeom>
        </p:spPr>
      </p:pic>
    </p:spTree>
    <p:extLst>
      <p:ext uri="{BB962C8B-B14F-4D97-AF65-F5344CB8AC3E}">
        <p14:creationId xmlns:p14="http://schemas.microsoft.com/office/powerpoint/2010/main" val="113300152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986" r:id="rId6"/>
    <p:sldLayoutId id="2147484403" r:id="rId7"/>
    <p:sldLayoutId id="2147484989" r:id="rId8"/>
    <p:sldLayoutId id="2147485077" r:id="rId9"/>
  </p:sldLayoutIdLst>
  <p:hf sldNum="0" hdr="0" ftr="0" dt="0"/>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73.png"/></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79.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2.xml"/></Relationships>
</file>

<file path=ppt/slides/_rels/slide14.xml.rels><?xml version="1.0" encoding="UTF-8" standalone="yes"?>
<Relationships xmlns="http://schemas.openxmlformats.org/package/2006/relationships"><Relationship Id="rId3" Type="http://schemas.openxmlformats.org/officeDocument/2006/relationships/hyperlink" Target="https://docs.microsoft.com/en-us/yammer/manage-yammer-groups/yammer-produce-live-events-from-your-device-coming-soon" TargetMode="External"/><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2.xml"/></Relationships>
</file>

<file path=ppt/slides/_rels/slide17.xml.rels><?xml version="1.0" encoding="UTF-8" standalone="yes"?>
<Relationships xmlns="http://schemas.openxmlformats.org/package/2006/relationships"><Relationship Id="rId8" Type="http://schemas.openxmlformats.org/officeDocument/2006/relationships/hyperlink" Target="https://support.office.com/en-us/article/yammer-live-event-faq-43bbd59d-a734-4c8f-923d-6a239d137d34?ui=en-US&amp;rs=en-US&amp;ad=US" TargetMode="External"/><Relationship Id="rId3" Type="http://schemas.openxmlformats.org/officeDocument/2006/relationships/hyperlink" Target="https://support.office.com/en-us/article/get-started-with-microsoft-teams-live-events-d077fec2-a058-483e-9ab5-1494afda578a" TargetMode="External"/><Relationship Id="rId7" Type="http://schemas.openxmlformats.org/officeDocument/2006/relationships/hyperlink" Target="https://docs.microsoft.com/en-us/yammer/manage-yammer-groups/yammer-live-events" TargetMode="External"/><Relationship Id="rId2" Type="http://schemas.openxmlformats.org/officeDocument/2006/relationships/notesSlide" Target="../notesSlides/notesSlide14.xml"/><Relationship Id="rId1" Type="http://schemas.openxmlformats.org/officeDocument/2006/relationships/slideLayout" Target="../slideLayouts/slideLayout262.xml"/><Relationship Id="rId6" Type="http://schemas.openxmlformats.org/officeDocument/2006/relationships/hyperlink" Target="https://support.office.com/en-us/article/manage-a-live-event-recording-and-reports-in-teams-6d1f5da9-74b7-4771-977d-b89eba194578" TargetMode="External"/><Relationship Id="rId5" Type="http://schemas.openxmlformats.org/officeDocument/2006/relationships/hyperlink" Target="https://support.office.com/en-us/article/produce-a-live-event-using-teams-591bd694-121d-405c-b26d-730315e45a22" TargetMode="External"/><Relationship Id="rId10" Type="http://schemas.openxmlformats.org/officeDocument/2006/relationships/hyperlink" Target="https://docs.microsoft.com/en-us/yammer/manage-yammer-groups/yammer-produce-live-events-from-your-device-coming-soon" TargetMode="External"/><Relationship Id="rId4" Type="http://schemas.openxmlformats.org/officeDocument/2006/relationships/hyperlink" Target="https://support.office.com/en-us/article/teams-live-event-organizer-checklist-44a80886-0fd9-42e5-8e7c-836c798096f8" TargetMode="External"/><Relationship Id="rId9" Type="http://schemas.openxmlformats.org/officeDocument/2006/relationships/hyperlink" Target="https://support.office.com/en-us/article/drive-engagement-in-a-yammer-live-event-c0244ad8-6dcb-419c-add9-2e4a00543412?ui=en-US&amp;rs=en-US&amp;ad=U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91.xml"/><Relationship Id="rId5" Type="http://schemas.openxmlformats.org/officeDocument/2006/relationships/image" Target="../media/image92.pn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79.xm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79.xml"/><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279.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88.xml"/><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88.xml"/><Relationship Id="rId6" Type="http://schemas.openxmlformats.org/officeDocument/2006/relationships/image" Target="../media/image94.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88.xml"/><Relationship Id="rId5" Type="http://schemas.openxmlformats.org/officeDocument/2006/relationships/image" Target="../media/image101.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79.xml"/><Relationship Id="rId5" Type="http://schemas.openxmlformats.org/officeDocument/2006/relationships/image" Target="../media/image105.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hyperlink" Target="https://aka.ms/OPPToolkit" TargetMode="External"/><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aka.ms/CoffeeintheCloud" TargetMode="External"/><Relationship Id="rId2" Type="http://schemas.openxmlformats.org/officeDocument/2006/relationships/image" Target="../media/image117.png"/><Relationship Id="rId1" Type="http://schemas.openxmlformats.org/officeDocument/2006/relationships/slideLayout" Target="../slideLayouts/slideLayout235.xml"/><Relationship Id="rId5" Type="http://schemas.openxmlformats.org/officeDocument/2006/relationships/image" Target="../media/image118.png"/><Relationship Id="rId4" Type="http://schemas.openxmlformats.org/officeDocument/2006/relationships/hyperlink" Target="https://aka.ms/TeamsLiveTraini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ka.ms/M365LP" TargetMode="External"/><Relationship Id="rId2" Type="http://schemas.openxmlformats.org/officeDocument/2006/relationships/notesSlide" Target="../notesSlides/notesSlide23.xml"/><Relationship Id="rId1" Type="http://schemas.openxmlformats.org/officeDocument/2006/relationships/slideLayout" Target="../slideLayouts/slideLayout54.xml"/><Relationship Id="rId5" Type="http://schemas.openxmlformats.org/officeDocument/2006/relationships/image" Target="../media/image120.png"/><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55.xml"/><Relationship Id="rId5" Type="http://schemas.openxmlformats.org/officeDocument/2006/relationships/image" Target="../media/image124.png"/><Relationship Id="rId4" Type="http://schemas.openxmlformats.org/officeDocument/2006/relationships/image" Target="../media/image123.gif"/></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5.jpeg"/><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aka.ms/Covid19Info" TargetMode="Externa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54.xml"/><Relationship Id="rId7" Type="http://schemas.openxmlformats.org/officeDocument/2006/relationships/image" Target="../media/image8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ka.ms/DocToolkit" TargetMode="External"/><Relationship Id="rId1" Type="http://schemas.openxmlformats.org/officeDocument/2006/relationships/slideLayout" Target="../slideLayouts/slideLayout50.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9.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March 2020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13432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C4E566-43BF-4529-AB66-EECADA3AC2C8}"/>
              </a:ext>
            </a:extLst>
          </p:cNvPr>
          <p:cNvSpPr/>
          <p:nvPr/>
        </p:nvSpPr>
        <p:spPr>
          <a:xfrm>
            <a:off x="4659406" y="0"/>
            <a:ext cx="8848165" cy="72412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screen shot of a computer&#10;&#10;Description automatically generated">
            <a:extLst>
              <a:ext uri="{FF2B5EF4-FFF2-40B4-BE49-F238E27FC236}">
                <a16:creationId xmlns:a16="http://schemas.microsoft.com/office/drawing/2014/main" id="{CBEE3E1C-278F-4F3B-8CA6-D372476EE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553" y="0"/>
            <a:ext cx="9049870" cy="7123264"/>
          </a:xfrm>
          <a:prstGeom prst="rect">
            <a:avLst/>
          </a:prstGeom>
        </p:spPr>
      </p:pic>
      <p:sp>
        <p:nvSpPr>
          <p:cNvPr id="2" name="Title 1">
            <a:extLst>
              <a:ext uri="{FF2B5EF4-FFF2-40B4-BE49-F238E27FC236}">
                <a16:creationId xmlns:a16="http://schemas.microsoft.com/office/drawing/2014/main" id="{7FD4BA34-08E2-4A76-80ED-AAC0A3400207}"/>
              </a:ext>
            </a:extLst>
          </p:cNvPr>
          <p:cNvSpPr>
            <a:spLocks noGrp="1"/>
          </p:cNvSpPr>
          <p:nvPr>
            <p:ph type="title"/>
          </p:nvPr>
        </p:nvSpPr>
        <p:spPr>
          <a:xfrm>
            <a:off x="186018" y="129801"/>
            <a:ext cx="10515600" cy="1325563"/>
          </a:xfrm>
        </p:spPr>
        <p:txBody>
          <a:bodyPr/>
          <a:lstStyle/>
          <a:p>
            <a:r>
              <a:rPr lang="en-US" sz="3200">
                <a:solidFill>
                  <a:srgbClr val="000000"/>
                </a:solidFill>
                <a:latin typeface="Segoe UI Semibold" panose="020B0702040204020203" pitchFamily="34" charset="0"/>
                <a:cs typeface="Segoe UI Semibold" panose="020B0702040204020203" pitchFamily="34" charset="0"/>
              </a:rPr>
              <a:t>Live events in Stream</a:t>
            </a:r>
          </a:p>
        </p:txBody>
      </p:sp>
      <p:sp>
        <p:nvSpPr>
          <p:cNvPr id="6" name="Oval 5">
            <a:extLst>
              <a:ext uri="{FF2B5EF4-FFF2-40B4-BE49-F238E27FC236}">
                <a16:creationId xmlns:a16="http://schemas.microsoft.com/office/drawing/2014/main" id="{16FB8C9A-EF18-46E5-8889-76902E43E175}"/>
              </a:ext>
            </a:extLst>
          </p:cNvPr>
          <p:cNvSpPr/>
          <p:nvPr/>
        </p:nvSpPr>
        <p:spPr>
          <a:xfrm>
            <a:off x="247356" y="1603054"/>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C2813BE-E8C8-4C17-845C-686C7644943E}"/>
              </a:ext>
            </a:extLst>
          </p:cNvPr>
          <p:cNvSpPr/>
          <p:nvPr/>
        </p:nvSpPr>
        <p:spPr>
          <a:xfrm>
            <a:off x="223971" y="3062046"/>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0630BF6-C2A1-4903-9D08-A93600E716D4}"/>
              </a:ext>
            </a:extLst>
          </p:cNvPr>
          <p:cNvSpPr/>
          <p:nvPr/>
        </p:nvSpPr>
        <p:spPr>
          <a:xfrm>
            <a:off x="223971" y="4445563"/>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A88EEEE-EBCA-469C-9CDA-63AF28F7715A}"/>
              </a:ext>
            </a:extLst>
          </p:cNvPr>
          <p:cNvSpPr/>
          <p:nvPr/>
        </p:nvSpPr>
        <p:spPr>
          <a:xfrm>
            <a:off x="196922" y="5506214"/>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A9FE169-F2AB-4E49-9C29-89F86226E27F}"/>
              </a:ext>
            </a:extLst>
          </p:cNvPr>
          <p:cNvSpPr/>
          <p:nvPr/>
        </p:nvSpPr>
        <p:spPr>
          <a:xfrm>
            <a:off x="457684" y="1455364"/>
            <a:ext cx="4000017" cy="61093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Watch events in Stream or embed in other sites (ex., </a:t>
            </a:r>
            <a:r>
              <a:rPr lang="en-US" sz="2300">
                <a:solidFill>
                  <a:prstClr val="black">
                    <a:lumMod val="75000"/>
                    <a:lumOff val="25000"/>
                  </a:prstClr>
                </a:solidFill>
                <a:latin typeface="Segoe UI" panose="020B0502040204020203" pitchFamily="34" charset="0"/>
                <a:cs typeface="Segoe UI" panose="020B0502040204020203" pitchFamily="34" charset="0"/>
              </a:rPr>
              <a:t>S</a:t>
            </a:r>
            <a:r>
              <a:rPr kumimoji="0" lang="en-US" sz="2300" b="0" i="0" u="none" strike="noStrike" kern="1200" cap="none" spc="0" normalizeH="0" baseline="0" noProof="0" err="1">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harePoint</a:t>
            </a:r>
            <a:r>
              <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No conversation needed, or add in separate dialog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a:solidFill>
                  <a:prstClr val="black">
                    <a:lumMod val="75000"/>
                    <a:lumOff val="25000"/>
                  </a:prstClr>
                </a:solidFill>
                <a:latin typeface="Segoe UI" panose="020B0502040204020203" pitchFamily="34" charset="0"/>
                <a:cs typeface="Segoe UI" panose="020B0502040204020203" pitchFamily="34" charset="0"/>
              </a:rPr>
              <a:t>O</a:t>
            </a:r>
            <a:r>
              <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n-demand events leverage captions and transcripts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Manage event recordings from Teams, Stream and Yammer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1424740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BA34-08E2-4A76-80ED-AAC0A3400207}"/>
              </a:ext>
            </a:extLst>
          </p:cNvPr>
          <p:cNvSpPr>
            <a:spLocks noGrp="1"/>
          </p:cNvSpPr>
          <p:nvPr>
            <p:ph type="title"/>
          </p:nvPr>
        </p:nvSpPr>
        <p:spPr>
          <a:xfrm>
            <a:off x="199464" y="0"/>
            <a:ext cx="5555876" cy="1325563"/>
          </a:xfrm>
        </p:spPr>
        <p:txBody>
          <a:bodyPr/>
          <a:lstStyle/>
          <a:p>
            <a:r>
              <a:rPr lang="en-US" sz="3200">
                <a:solidFill>
                  <a:srgbClr val="000000"/>
                </a:solidFill>
                <a:latin typeface="Segoe UI Semibold" panose="020B0702040204020203" pitchFamily="34" charset="0"/>
                <a:cs typeface="Segoe UI Semibold" panose="020B0702040204020203" pitchFamily="34" charset="0"/>
              </a:rPr>
              <a:t>Live events in Teams</a:t>
            </a:r>
          </a:p>
        </p:txBody>
      </p:sp>
      <p:pic>
        <p:nvPicPr>
          <p:cNvPr id="11" name="Picture 10" descr="A screen shot of an open computer&#10;&#10;Description automatically generated">
            <a:extLst>
              <a:ext uri="{FF2B5EF4-FFF2-40B4-BE49-F238E27FC236}">
                <a16:creationId xmlns:a16="http://schemas.microsoft.com/office/drawing/2014/main" id="{10CAD3A7-A9E7-4BBD-AA4C-DAC439A5B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937" y="0"/>
            <a:ext cx="9036100" cy="7346090"/>
          </a:xfrm>
          <a:prstGeom prst="rect">
            <a:avLst/>
          </a:prstGeom>
        </p:spPr>
      </p:pic>
      <p:sp>
        <p:nvSpPr>
          <p:cNvPr id="15" name="Rectangle 14">
            <a:extLst>
              <a:ext uri="{FF2B5EF4-FFF2-40B4-BE49-F238E27FC236}">
                <a16:creationId xmlns:a16="http://schemas.microsoft.com/office/drawing/2014/main" id="{A7B6BA3A-750E-44A5-B010-52EDA12D122F}"/>
              </a:ext>
            </a:extLst>
          </p:cNvPr>
          <p:cNvSpPr/>
          <p:nvPr/>
        </p:nvSpPr>
        <p:spPr>
          <a:xfrm>
            <a:off x="633769" y="1556450"/>
            <a:ext cx="3769660" cy="6278642"/>
          </a:xfrm>
          <a:prstGeom prst="rect">
            <a:avLst/>
          </a:prstGeom>
        </p:spPr>
        <p:txBody>
          <a:bodyPr wrap="square">
            <a:spAutoFit/>
          </a:bodyPr>
          <a:lstStyle/>
          <a:p>
            <a:r>
              <a:rPr lang="en-US" sz="2400">
                <a:solidFill>
                  <a:prstClr val="black">
                    <a:lumMod val="75000"/>
                    <a:lumOff val="25000"/>
                  </a:prstClr>
                </a:solidFill>
                <a:latin typeface="Segoe UI" panose="020B0502040204020203" pitchFamily="34" charset="0"/>
                <a:cs typeface="Segoe UI" panose="020B0502040204020203" pitchFamily="34" charset="0"/>
              </a:rPr>
              <a:t>Reach internal or external participants</a:t>
            </a:r>
          </a:p>
          <a:p>
            <a:endParaRPr lang="en-US" sz="2400">
              <a:solidFill>
                <a:prstClr val="black">
                  <a:lumMod val="75000"/>
                  <a:lumOff val="25000"/>
                </a:prstClr>
              </a:solidFill>
              <a:latin typeface="Segoe UI" panose="020B0502040204020203" pitchFamily="34" charset="0"/>
              <a:cs typeface="Segoe UI" panose="020B0502040204020203" pitchFamily="34" charset="0"/>
            </a:endParaRPr>
          </a:p>
          <a:p>
            <a:r>
              <a:rPr lang="en-US" sz="2400">
                <a:solidFill>
                  <a:prstClr val="black">
                    <a:lumMod val="75000"/>
                    <a:lumOff val="25000"/>
                  </a:prstClr>
                </a:solidFill>
                <a:latin typeface="Segoe UI" panose="020B0502040204020203" pitchFamily="34" charset="0"/>
                <a:cs typeface="Segoe UI" panose="020B0502040204020203" pitchFamily="34" charset="0"/>
              </a:rPr>
              <a:t>Use moderate Q&amp;A to engage with attendees</a:t>
            </a:r>
          </a:p>
          <a:p>
            <a:endParaRPr lang="en-US" sz="2400">
              <a:solidFill>
                <a:prstClr val="black">
                  <a:lumMod val="75000"/>
                  <a:lumOff val="25000"/>
                </a:prstClr>
              </a:solidFill>
              <a:latin typeface="Segoe UI" panose="020B0502040204020203" pitchFamily="34" charset="0"/>
              <a:cs typeface="Segoe UI" panose="020B0502040204020203" pitchFamily="34" charset="0"/>
            </a:endParaRPr>
          </a:p>
          <a:p>
            <a:r>
              <a:rPr lang="en-US" sz="2400">
                <a:solidFill>
                  <a:prstClr val="black">
                    <a:lumMod val="75000"/>
                    <a:lumOff val="25000"/>
                  </a:prstClr>
                </a:solidFill>
                <a:latin typeface="Segoe UI" panose="020B0502040204020203" pitchFamily="34" charset="0"/>
                <a:cs typeface="Segoe UI" panose="020B0502040204020203" pitchFamily="34" charset="0"/>
              </a:rPr>
              <a:t>Schedule and deliver events as easily as a meeting</a:t>
            </a:r>
          </a:p>
          <a:p>
            <a:endParaRPr lang="en-US" sz="2400">
              <a:solidFill>
                <a:prstClr val="black">
                  <a:lumMod val="75000"/>
                  <a:lumOff val="25000"/>
                </a:prstClr>
              </a:solidFill>
              <a:latin typeface="Segoe UI" panose="020B0502040204020203" pitchFamily="34" charset="0"/>
              <a:cs typeface="Segoe UI" panose="020B0502040204020203" pitchFamily="34" charset="0"/>
            </a:endParaRPr>
          </a:p>
          <a:p>
            <a:r>
              <a:rPr lang="en-US" sz="2400">
                <a:solidFill>
                  <a:prstClr val="black">
                    <a:lumMod val="75000"/>
                    <a:lumOff val="25000"/>
                  </a:prstClr>
                </a:solidFill>
                <a:latin typeface="Segoe UI" panose="020B0502040204020203" pitchFamily="34" charset="0"/>
                <a:cs typeface="Segoe UI" panose="020B0502040204020203" pitchFamily="34" charset="0"/>
              </a:rPr>
              <a:t>Quickly share screens and webcams to deliver content</a:t>
            </a:r>
          </a:p>
          <a:p>
            <a:endParaRPr lang="en-US" sz="2400">
              <a:solidFill>
                <a:prstClr val="black">
                  <a:lumMod val="75000"/>
                  <a:lumOff val="25000"/>
                </a:prstClr>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FEDC82-E467-4369-B9E4-5D5EF53A0D8B}"/>
              </a:ext>
            </a:extLst>
          </p:cNvPr>
          <p:cNvSpPr/>
          <p:nvPr/>
        </p:nvSpPr>
        <p:spPr>
          <a:xfrm>
            <a:off x="329537" y="1759812"/>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EF73A32-BEF0-4143-9EA1-0A681D16D38A}"/>
              </a:ext>
            </a:extLst>
          </p:cNvPr>
          <p:cNvSpPr/>
          <p:nvPr/>
        </p:nvSpPr>
        <p:spPr>
          <a:xfrm>
            <a:off x="320972" y="2851065"/>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6A580C3-77BE-4EA6-A4C1-737ED379FC80}"/>
              </a:ext>
            </a:extLst>
          </p:cNvPr>
          <p:cNvSpPr/>
          <p:nvPr/>
        </p:nvSpPr>
        <p:spPr>
          <a:xfrm>
            <a:off x="353102" y="3881722"/>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A64A402-5B4E-42B3-8441-55ADBACDFC6E}"/>
              </a:ext>
            </a:extLst>
          </p:cNvPr>
          <p:cNvSpPr/>
          <p:nvPr/>
        </p:nvSpPr>
        <p:spPr>
          <a:xfrm>
            <a:off x="333820" y="5407224"/>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06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E67EF8-AF58-5B46-9D83-287622699FF9}"/>
              </a:ext>
            </a:extLst>
          </p:cNvPr>
          <p:cNvSpPr>
            <a:spLocks noGrp="1"/>
          </p:cNvSpPr>
          <p:nvPr>
            <p:ph type="title"/>
          </p:nvPr>
        </p:nvSpPr>
        <p:spPr/>
        <p:txBody>
          <a:bodyPr/>
          <a:lstStyle/>
          <a:p>
            <a:r>
              <a:rPr lang="en-US" dirty="0"/>
              <a:t>Scenarios within the Workplace</a:t>
            </a:r>
          </a:p>
        </p:txBody>
      </p:sp>
      <p:sp>
        <p:nvSpPr>
          <p:cNvPr id="2" name="btfpLayoutConfig" hidden="1">
            <a:extLst>
              <a:ext uri="{FF2B5EF4-FFF2-40B4-BE49-F238E27FC236}">
                <a16:creationId xmlns:a16="http://schemas.microsoft.com/office/drawing/2014/main" id="{F9422EDE-AE17-490D-BB8C-41C3A0375EB7}"/>
              </a:ext>
            </a:extLst>
          </p:cNvPr>
          <p:cNvSpPr txBox="1"/>
          <p:nvPr/>
        </p:nvSpPr>
        <p:spPr>
          <a:xfrm>
            <a:off x="12700" y="12700"/>
            <a:ext cx="8890000" cy="15389"/>
          </a:xfrm>
          <a:prstGeom prst="rect">
            <a:avLst/>
          </a:prstGeom>
          <a:noFill/>
        </p:spPr>
        <p:txBody>
          <a:bodyPr vert="horz" wrap="square" lIns="0" tIns="0" rIns="0" bIns="0" rtlCol="0">
            <a:spAutoFit/>
          </a:bodyPr>
          <a:lstStyle/>
          <a:p>
            <a:pPr algn="l"/>
            <a:r>
              <a:rPr lang="en-US" sz="100">
                <a:gradFill flip="none" rotWithShape="1">
                  <a:gsLst>
                    <a:gs pos="2917">
                      <a:srgbClr val="FFFFFF">
                        <a:alpha val="0"/>
                      </a:srgbClr>
                    </a:gs>
                    <a:gs pos="30000">
                      <a:schemeClr val="tx1">
                        <a:alpha val="0"/>
                      </a:schemeClr>
                    </a:gs>
                  </a:gsLst>
                  <a:lin ang="5400000" scaled="0"/>
                  <a:tileRect/>
                </a:gradFill>
              </a:rPr>
              <a:t>overall_1_132241972397315101 columns_1_132241972397315101 </a:t>
            </a:r>
            <a:endParaRPr lang="en-US" sz="100" dirty="0" err="1">
              <a:gradFill flip="none" rotWithShape="1">
                <a:gsLst>
                  <a:gs pos="2917">
                    <a:srgbClr val="FFFFFF">
                      <a:alpha val="0"/>
                    </a:srgbClr>
                  </a:gs>
                  <a:gs pos="30000">
                    <a:schemeClr val="tx1">
                      <a:alpha val="0"/>
                    </a:schemeClr>
                  </a:gs>
                </a:gsLst>
                <a:lin ang="5400000" scaled="0"/>
                <a:tileRect/>
              </a:gradFill>
            </a:endParaRPr>
          </a:p>
        </p:txBody>
      </p:sp>
      <p:cxnSp>
        <p:nvCxnSpPr>
          <p:cNvPr id="6" name="Straight Arrow Connector 5">
            <a:extLst>
              <a:ext uri="{FF2B5EF4-FFF2-40B4-BE49-F238E27FC236}">
                <a16:creationId xmlns:a16="http://schemas.microsoft.com/office/drawing/2014/main" id="{98DF4737-1934-4849-B4A0-ACBC4BDEBC3C}"/>
              </a:ext>
            </a:extLst>
          </p:cNvPr>
          <p:cNvCxnSpPr>
            <a:cxnSpLocks/>
          </p:cNvCxnSpPr>
          <p:nvPr/>
        </p:nvCxnSpPr>
        <p:spPr>
          <a:xfrm>
            <a:off x="512203" y="6198122"/>
            <a:ext cx="10381466" cy="1991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F92B31-4C71-4CBC-9986-5411072F96A8}"/>
              </a:ext>
            </a:extLst>
          </p:cNvPr>
          <p:cNvCxnSpPr>
            <a:cxnSpLocks/>
          </p:cNvCxnSpPr>
          <p:nvPr/>
        </p:nvCxnSpPr>
        <p:spPr>
          <a:xfrm flipV="1">
            <a:off x="512203" y="1371600"/>
            <a:ext cx="0" cy="4846433"/>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18AD0BE-D35B-4912-88A7-62260661760A}"/>
              </a:ext>
            </a:extLst>
          </p:cNvPr>
          <p:cNvSpPr/>
          <p:nvPr/>
        </p:nvSpPr>
        <p:spPr>
          <a:xfrm>
            <a:off x="5181600" y="6258367"/>
            <a:ext cx="1828800" cy="29260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Segoe UI Semibold" panose="020B0702040204020203" pitchFamily="34" charset="0"/>
                <a:cs typeface="Segoe UI Semibold" panose="020B0702040204020203" pitchFamily="34" charset="0"/>
              </a:rPr>
              <a:t>Scale</a:t>
            </a:r>
          </a:p>
        </p:txBody>
      </p:sp>
      <p:sp>
        <p:nvSpPr>
          <p:cNvPr id="14" name="Rectangle 13">
            <a:extLst>
              <a:ext uri="{FF2B5EF4-FFF2-40B4-BE49-F238E27FC236}">
                <a16:creationId xmlns:a16="http://schemas.microsoft.com/office/drawing/2014/main" id="{C2456CE6-8DF7-44A6-8FCD-41BA93DE0605}"/>
              </a:ext>
            </a:extLst>
          </p:cNvPr>
          <p:cNvSpPr/>
          <p:nvPr/>
        </p:nvSpPr>
        <p:spPr>
          <a:xfrm rot="16200000">
            <a:off x="-671202" y="3311255"/>
            <a:ext cx="1828800" cy="29260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Segoe UI Semibold" panose="020B0702040204020203" pitchFamily="34" charset="0"/>
                <a:cs typeface="Segoe UI Semibold" panose="020B0702040204020203" pitchFamily="34" charset="0"/>
              </a:rPr>
              <a:t>Structure</a:t>
            </a:r>
          </a:p>
        </p:txBody>
      </p:sp>
      <p:sp>
        <p:nvSpPr>
          <p:cNvPr id="20" name="TextBox 19">
            <a:extLst>
              <a:ext uri="{FF2B5EF4-FFF2-40B4-BE49-F238E27FC236}">
                <a16:creationId xmlns:a16="http://schemas.microsoft.com/office/drawing/2014/main" id="{3AD6722A-143B-477F-A132-34342768F49A}"/>
              </a:ext>
            </a:extLst>
          </p:cNvPr>
          <p:cNvSpPr txBox="1"/>
          <p:nvPr/>
        </p:nvSpPr>
        <p:spPr>
          <a:xfrm>
            <a:off x="3213220" y="1853184"/>
            <a:ext cx="1623373" cy="2132328"/>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dirty="0">
                <a:solidFill>
                  <a:schemeClr val="bg1"/>
                </a:solidFill>
                <a:latin typeface="Segoe UI" panose="020B0502040204020203" pitchFamily="34" charset="0"/>
                <a:cs typeface="Segoe UI" panose="020B0502040204020203" pitchFamily="34" charset="0"/>
              </a:rPr>
              <a:t>Leadership Review</a:t>
            </a:r>
          </a:p>
        </p:txBody>
      </p:sp>
      <p:sp>
        <p:nvSpPr>
          <p:cNvPr id="22" name="TextBox 21">
            <a:extLst>
              <a:ext uri="{FF2B5EF4-FFF2-40B4-BE49-F238E27FC236}">
                <a16:creationId xmlns:a16="http://schemas.microsoft.com/office/drawing/2014/main" id="{6016DCAA-85D4-45BB-A3B2-F40675B3D80B}"/>
              </a:ext>
            </a:extLst>
          </p:cNvPr>
          <p:cNvSpPr txBox="1"/>
          <p:nvPr/>
        </p:nvSpPr>
        <p:spPr>
          <a:xfrm>
            <a:off x="5251902" y="2564237"/>
            <a:ext cx="3714334" cy="1642718"/>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Town Hall</a:t>
            </a:r>
          </a:p>
        </p:txBody>
      </p:sp>
      <p:sp>
        <p:nvSpPr>
          <p:cNvPr id="24" name="TextBox 23">
            <a:extLst>
              <a:ext uri="{FF2B5EF4-FFF2-40B4-BE49-F238E27FC236}">
                <a16:creationId xmlns:a16="http://schemas.microsoft.com/office/drawing/2014/main" id="{CBBB1DD2-F2AB-4D95-8EC3-DDB1E2BAC4E2}"/>
              </a:ext>
            </a:extLst>
          </p:cNvPr>
          <p:cNvSpPr txBox="1"/>
          <p:nvPr/>
        </p:nvSpPr>
        <p:spPr>
          <a:xfrm>
            <a:off x="701471" y="5576420"/>
            <a:ext cx="3273366" cy="498069"/>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SCRUM</a:t>
            </a:r>
          </a:p>
        </p:txBody>
      </p:sp>
      <p:sp>
        <p:nvSpPr>
          <p:cNvPr id="26" name="TextBox 25">
            <a:extLst>
              <a:ext uri="{FF2B5EF4-FFF2-40B4-BE49-F238E27FC236}">
                <a16:creationId xmlns:a16="http://schemas.microsoft.com/office/drawing/2014/main" id="{27F2403F-03AC-4E65-89D0-2254FBDB6FC0}"/>
              </a:ext>
            </a:extLst>
          </p:cNvPr>
          <p:cNvSpPr txBox="1"/>
          <p:nvPr/>
        </p:nvSpPr>
        <p:spPr>
          <a:xfrm>
            <a:off x="701778" y="4959945"/>
            <a:ext cx="1428117" cy="498068"/>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1:1</a:t>
            </a:r>
          </a:p>
        </p:txBody>
      </p:sp>
      <p:sp>
        <p:nvSpPr>
          <p:cNvPr id="28" name="TextBox 27">
            <a:extLst>
              <a:ext uri="{FF2B5EF4-FFF2-40B4-BE49-F238E27FC236}">
                <a16:creationId xmlns:a16="http://schemas.microsoft.com/office/drawing/2014/main" id="{7D8E94C4-EB4C-495B-B365-8F58EAA7B918}"/>
              </a:ext>
            </a:extLst>
          </p:cNvPr>
          <p:cNvSpPr txBox="1"/>
          <p:nvPr/>
        </p:nvSpPr>
        <p:spPr>
          <a:xfrm>
            <a:off x="1871560" y="3673454"/>
            <a:ext cx="1668941" cy="1093115"/>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Shiproom</a:t>
            </a:r>
          </a:p>
        </p:txBody>
      </p:sp>
      <p:sp>
        <p:nvSpPr>
          <p:cNvPr id="30" name="TextBox 29">
            <a:extLst>
              <a:ext uri="{FF2B5EF4-FFF2-40B4-BE49-F238E27FC236}">
                <a16:creationId xmlns:a16="http://schemas.microsoft.com/office/drawing/2014/main" id="{1835D79B-4419-4CDF-8612-82AC426A613F}"/>
              </a:ext>
            </a:extLst>
          </p:cNvPr>
          <p:cNvSpPr txBox="1"/>
          <p:nvPr/>
        </p:nvSpPr>
        <p:spPr>
          <a:xfrm>
            <a:off x="1716157" y="4390506"/>
            <a:ext cx="3853921" cy="946722"/>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Spec Review</a:t>
            </a:r>
          </a:p>
        </p:txBody>
      </p:sp>
      <p:sp>
        <p:nvSpPr>
          <p:cNvPr id="32" name="TextBox 31">
            <a:extLst>
              <a:ext uri="{FF2B5EF4-FFF2-40B4-BE49-F238E27FC236}">
                <a16:creationId xmlns:a16="http://schemas.microsoft.com/office/drawing/2014/main" id="{6829197F-BACD-4FD9-A23D-7338813C935B}"/>
              </a:ext>
            </a:extLst>
          </p:cNvPr>
          <p:cNvSpPr txBox="1"/>
          <p:nvPr/>
        </p:nvSpPr>
        <p:spPr>
          <a:xfrm>
            <a:off x="7572050" y="1543140"/>
            <a:ext cx="3128188" cy="878042"/>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All Hands</a:t>
            </a:r>
          </a:p>
        </p:txBody>
      </p:sp>
      <p:sp>
        <p:nvSpPr>
          <p:cNvPr id="38" name="TextBox 37">
            <a:extLst>
              <a:ext uri="{FF2B5EF4-FFF2-40B4-BE49-F238E27FC236}">
                <a16:creationId xmlns:a16="http://schemas.microsoft.com/office/drawing/2014/main" id="{4F9537A4-E0D2-47FD-9492-AF3AD4F5433D}"/>
              </a:ext>
            </a:extLst>
          </p:cNvPr>
          <p:cNvSpPr txBox="1"/>
          <p:nvPr/>
        </p:nvSpPr>
        <p:spPr>
          <a:xfrm>
            <a:off x="701471" y="1853184"/>
            <a:ext cx="1623373" cy="2420235"/>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p>
            <a:pPr algn="ctr">
              <a:tabLst>
                <a:tab pos="1768475" algn="l"/>
              </a:tabLst>
              <a:defRPr/>
            </a:pPr>
            <a:r>
              <a:rPr lang="en-US" sz="2000">
                <a:solidFill>
                  <a:schemeClr val="bg1"/>
                </a:solidFill>
                <a:latin typeface="Segoe UI" panose="020B0502040204020203" pitchFamily="34" charset="0"/>
                <a:cs typeface="Segoe UI" panose="020B0502040204020203" pitchFamily="34" charset="0"/>
              </a:rPr>
              <a:t>Trainings</a:t>
            </a:r>
            <a:endParaRPr kumimoji="0" lang="en-US" sz="200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40" name="TextBox 39">
            <a:extLst>
              <a:ext uri="{FF2B5EF4-FFF2-40B4-BE49-F238E27FC236}">
                <a16:creationId xmlns:a16="http://schemas.microsoft.com/office/drawing/2014/main" id="{EF6C8D82-183A-4AD1-94BF-0AAE05CE40ED}"/>
              </a:ext>
            </a:extLst>
          </p:cNvPr>
          <p:cNvSpPr txBox="1"/>
          <p:nvPr/>
        </p:nvSpPr>
        <p:spPr>
          <a:xfrm>
            <a:off x="5686468" y="1853184"/>
            <a:ext cx="1668941" cy="1093115"/>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Product Demo</a:t>
            </a:r>
          </a:p>
        </p:txBody>
      </p:sp>
      <p:sp>
        <p:nvSpPr>
          <p:cNvPr id="34" name="TextBox 33">
            <a:extLst>
              <a:ext uri="{FF2B5EF4-FFF2-40B4-BE49-F238E27FC236}">
                <a16:creationId xmlns:a16="http://schemas.microsoft.com/office/drawing/2014/main" id="{5FC103AA-A192-4BFD-B70E-EEFB9360C14F}"/>
              </a:ext>
            </a:extLst>
          </p:cNvPr>
          <p:cNvSpPr txBox="1"/>
          <p:nvPr/>
        </p:nvSpPr>
        <p:spPr>
          <a:xfrm>
            <a:off x="701471" y="1543140"/>
            <a:ext cx="5167481" cy="707490"/>
          </a:xfrm>
          <a:prstGeom prst="rect">
            <a:avLst/>
          </a:prstGeom>
          <a:noFill/>
          <a:ln w="50800" cap="rnd" cmpd="thickThin">
            <a:solidFill>
              <a:srgbClr val="E5EAEC">
                <a:alpha val="50000"/>
              </a:srgbClr>
            </a:solidFill>
            <a:miter lim="800000"/>
            <a:extLst>
              <a:ext uri="{C807C97D-BFC1-408E-A445-0C87EB9F89A2}">
                <ask:lineSketchStyleProps xmlns:ask="http://schemas.microsoft.com/office/drawing/2018/sketchyshapes" sd="981765707">
                  <a:custGeom>
                    <a:avLst/>
                    <a:gdLst>
                      <a:gd name="connsiteX0" fmla="*/ 0 w 1623373"/>
                      <a:gd name="connsiteY0" fmla="*/ 0 h 2368468"/>
                      <a:gd name="connsiteX1" fmla="*/ 508657 w 1623373"/>
                      <a:gd name="connsiteY1" fmla="*/ 0 h 2368468"/>
                      <a:gd name="connsiteX2" fmla="*/ 1082249 w 1623373"/>
                      <a:gd name="connsiteY2" fmla="*/ 0 h 2368468"/>
                      <a:gd name="connsiteX3" fmla="*/ 1623373 w 1623373"/>
                      <a:gd name="connsiteY3" fmla="*/ 0 h 2368468"/>
                      <a:gd name="connsiteX4" fmla="*/ 1623373 w 1623373"/>
                      <a:gd name="connsiteY4" fmla="*/ 544748 h 2368468"/>
                      <a:gd name="connsiteX5" fmla="*/ 1623373 w 1623373"/>
                      <a:gd name="connsiteY5" fmla="*/ 1184234 h 2368468"/>
                      <a:gd name="connsiteX6" fmla="*/ 1623373 w 1623373"/>
                      <a:gd name="connsiteY6" fmla="*/ 1823720 h 2368468"/>
                      <a:gd name="connsiteX7" fmla="*/ 1623373 w 1623373"/>
                      <a:gd name="connsiteY7" fmla="*/ 2368468 h 2368468"/>
                      <a:gd name="connsiteX8" fmla="*/ 1082249 w 1623373"/>
                      <a:gd name="connsiteY8" fmla="*/ 2368468 h 2368468"/>
                      <a:gd name="connsiteX9" fmla="*/ 508657 w 1623373"/>
                      <a:gd name="connsiteY9" fmla="*/ 2368468 h 2368468"/>
                      <a:gd name="connsiteX10" fmla="*/ 0 w 1623373"/>
                      <a:gd name="connsiteY10" fmla="*/ 2368468 h 2368468"/>
                      <a:gd name="connsiteX11" fmla="*/ 0 w 1623373"/>
                      <a:gd name="connsiteY11" fmla="*/ 1800036 h 2368468"/>
                      <a:gd name="connsiteX12" fmla="*/ 0 w 1623373"/>
                      <a:gd name="connsiteY12" fmla="*/ 1278973 h 2368468"/>
                      <a:gd name="connsiteX13" fmla="*/ 0 w 1623373"/>
                      <a:gd name="connsiteY13" fmla="*/ 639486 h 2368468"/>
                      <a:gd name="connsiteX14" fmla="*/ 0 w 1623373"/>
                      <a:gd name="connsiteY14" fmla="*/ 0 h 236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373" h="2368468" fill="none" extrusionOk="0">
                        <a:moveTo>
                          <a:pt x="0" y="0"/>
                        </a:moveTo>
                        <a:cubicBezTo>
                          <a:pt x="251312" y="-6167"/>
                          <a:pt x="374884" y="16820"/>
                          <a:pt x="508657" y="0"/>
                        </a:cubicBezTo>
                        <a:cubicBezTo>
                          <a:pt x="642430" y="-16820"/>
                          <a:pt x="956631" y="23010"/>
                          <a:pt x="1082249" y="0"/>
                        </a:cubicBezTo>
                        <a:cubicBezTo>
                          <a:pt x="1207867" y="-23010"/>
                          <a:pt x="1369986" y="26198"/>
                          <a:pt x="1623373" y="0"/>
                        </a:cubicBezTo>
                        <a:cubicBezTo>
                          <a:pt x="1615112" y="253680"/>
                          <a:pt x="1646983" y="330524"/>
                          <a:pt x="1623373" y="544748"/>
                        </a:cubicBezTo>
                        <a:cubicBezTo>
                          <a:pt x="1599763" y="758972"/>
                          <a:pt x="1593213" y="992435"/>
                          <a:pt x="1623373" y="1184234"/>
                        </a:cubicBezTo>
                        <a:cubicBezTo>
                          <a:pt x="1653533" y="1376033"/>
                          <a:pt x="1643027" y="1532441"/>
                          <a:pt x="1623373" y="1823720"/>
                        </a:cubicBezTo>
                        <a:cubicBezTo>
                          <a:pt x="1603719" y="2114999"/>
                          <a:pt x="1642983" y="2245357"/>
                          <a:pt x="1623373" y="2368468"/>
                        </a:cubicBezTo>
                        <a:cubicBezTo>
                          <a:pt x="1508076" y="2383849"/>
                          <a:pt x="1281610" y="2341931"/>
                          <a:pt x="1082249" y="2368468"/>
                        </a:cubicBezTo>
                        <a:cubicBezTo>
                          <a:pt x="882888" y="2395005"/>
                          <a:pt x="662733" y="2360764"/>
                          <a:pt x="508657" y="2368468"/>
                        </a:cubicBezTo>
                        <a:cubicBezTo>
                          <a:pt x="354581" y="2376172"/>
                          <a:pt x="217923" y="2368053"/>
                          <a:pt x="0" y="2368468"/>
                        </a:cubicBezTo>
                        <a:cubicBezTo>
                          <a:pt x="15701" y="2218496"/>
                          <a:pt x="26927" y="2083408"/>
                          <a:pt x="0" y="1800036"/>
                        </a:cubicBezTo>
                        <a:cubicBezTo>
                          <a:pt x="-26927" y="1516664"/>
                          <a:pt x="2539" y="1505785"/>
                          <a:pt x="0" y="1278973"/>
                        </a:cubicBezTo>
                        <a:cubicBezTo>
                          <a:pt x="-2539" y="1052161"/>
                          <a:pt x="31822" y="873814"/>
                          <a:pt x="0" y="639486"/>
                        </a:cubicBezTo>
                        <a:cubicBezTo>
                          <a:pt x="-31822" y="405158"/>
                          <a:pt x="9365" y="203698"/>
                          <a:pt x="0" y="0"/>
                        </a:cubicBezTo>
                        <a:close/>
                      </a:path>
                      <a:path w="1623373" h="2368468" stroke="0" extrusionOk="0">
                        <a:moveTo>
                          <a:pt x="0" y="0"/>
                        </a:moveTo>
                        <a:cubicBezTo>
                          <a:pt x="165306" y="-22540"/>
                          <a:pt x="329390" y="25857"/>
                          <a:pt x="573592" y="0"/>
                        </a:cubicBezTo>
                        <a:cubicBezTo>
                          <a:pt x="817794" y="-25857"/>
                          <a:pt x="1004051" y="-6743"/>
                          <a:pt x="1114716" y="0"/>
                        </a:cubicBezTo>
                        <a:cubicBezTo>
                          <a:pt x="1225381" y="6743"/>
                          <a:pt x="1385047" y="-424"/>
                          <a:pt x="1623373" y="0"/>
                        </a:cubicBezTo>
                        <a:cubicBezTo>
                          <a:pt x="1634458" y="262059"/>
                          <a:pt x="1643460" y="400846"/>
                          <a:pt x="1623373" y="592117"/>
                        </a:cubicBezTo>
                        <a:cubicBezTo>
                          <a:pt x="1603286" y="783388"/>
                          <a:pt x="1628968" y="950574"/>
                          <a:pt x="1623373" y="1184234"/>
                        </a:cubicBezTo>
                        <a:cubicBezTo>
                          <a:pt x="1617778" y="1417894"/>
                          <a:pt x="1606484" y="1518558"/>
                          <a:pt x="1623373" y="1776351"/>
                        </a:cubicBezTo>
                        <a:cubicBezTo>
                          <a:pt x="1640262" y="2034144"/>
                          <a:pt x="1638585" y="2163369"/>
                          <a:pt x="1623373" y="2368468"/>
                        </a:cubicBezTo>
                        <a:cubicBezTo>
                          <a:pt x="1471073" y="2374852"/>
                          <a:pt x="1308504" y="2358545"/>
                          <a:pt x="1130950" y="2368468"/>
                        </a:cubicBezTo>
                        <a:cubicBezTo>
                          <a:pt x="953396" y="2378391"/>
                          <a:pt x="789212" y="2381216"/>
                          <a:pt x="638527" y="2368468"/>
                        </a:cubicBezTo>
                        <a:cubicBezTo>
                          <a:pt x="487842" y="2355720"/>
                          <a:pt x="222539" y="2359227"/>
                          <a:pt x="0" y="2368468"/>
                        </a:cubicBezTo>
                        <a:cubicBezTo>
                          <a:pt x="119" y="2197803"/>
                          <a:pt x="-22831" y="1972166"/>
                          <a:pt x="0" y="1800036"/>
                        </a:cubicBezTo>
                        <a:cubicBezTo>
                          <a:pt x="22831" y="1627906"/>
                          <a:pt x="-31719" y="1298101"/>
                          <a:pt x="0" y="1160549"/>
                        </a:cubicBezTo>
                        <a:cubicBezTo>
                          <a:pt x="31719" y="1022997"/>
                          <a:pt x="-12409" y="820484"/>
                          <a:pt x="0" y="615802"/>
                        </a:cubicBezTo>
                        <a:cubicBezTo>
                          <a:pt x="12409" y="411120"/>
                          <a:pt x="-12299" y="144363"/>
                          <a:pt x="0" y="0"/>
                        </a:cubicBezTo>
                        <a:close/>
                      </a:path>
                    </a:pathLst>
                  </a:custGeom>
                  <ask:type>
                    <ask:lineSketchNone/>
                  </ask:type>
                </ask:lineSketchStyleProps>
              </a:ext>
            </a:extLst>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tab pos="1768475" algn="l"/>
              </a:tabLst>
              <a:defRPr sz="2000">
                <a:solidFill>
                  <a:sysClr val="windowText" lastClr="000000"/>
                </a:solidFill>
                <a:latin typeface="Segoe UI Light" panose="020B0502040204020203" pitchFamily="34" charset="0"/>
                <a:cs typeface="Segoe UI Light" panose="020B0502040204020203" pitchFamily="34" charset="0"/>
              </a:defRPr>
            </a:lvl1pPr>
          </a:lstStyle>
          <a:p>
            <a:r>
              <a:rPr lang="en-US">
                <a:solidFill>
                  <a:schemeClr val="bg1"/>
                </a:solidFill>
                <a:latin typeface="Segoe UI" panose="020B0502040204020203" pitchFamily="34" charset="0"/>
                <a:cs typeface="Segoe UI" panose="020B0502040204020203" pitchFamily="34" charset="0"/>
              </a:rPr>
              <a:t>Sales Webinars</a:t>
            </a:r>
          </a:p>
        </p:txBody>
      </p:sp>
    </p:spTree>
    <p:extLst>
      <p:ext uri="{BB962C8B-B14F-4D97-AF65-F5344CB8AC3E}">
        <p14:creationId xmlns:p14="http://schemas.microsoft.com/office/powerpoint/2010/main" val="3930320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5A16-942C-4270-97F8-925D93EDBF58}"/>
              </a:ext>
            </a:extLst>
          </p:cNvPr>
          <p:cNvSpPr>
            <a:spLocks noGrp="1"/>
          </p:cNvSpPr>
          <p:nvPr>
            <p:ph type="title"/>
          </p:nvPr>
        </p:nvSpPr>
        <p:spPr>
          <a:xfrm>
            <a:off x="341906" y="134537"/>
            <a:ext cx="10515600" cy="660593"/>
          </a:xfrm>
        </p:spPr>
        <p:txBody>
          <a:bodyPr>
            <a:normAutofit fontScale="90000"/>
          </a:bodyPr>
          <a:lstStyle/>
          <a:p>
            <a:r>
              <a:rPr lang="en-US" dirty="0"/>
              <a:t>Prepare for Your Event</a:t>
            </a:r>
          </a:p>
        </p:txBody>
      </p:sp>
      <p:graphicFrame>
        <p:nvGraphicFramePr>
          <p:cNvPr id="3" name="Table 2">
            <a:extLst>
              <a:ext uri="{FF2B5EF4-FFF2-40B4-BE49-F238E27FC236}">
                <a16:creationId xmlns:a16="http://schemas.microsoft.com/office/drawing/2014/main" id="{A65117E5-55B8-4142-8FE5-61DDDA436C24}"/>
              </a:ext>
            </a:extLst>
          </p:cNvPr>
          <p:cNvGraphicFramePr>
            <a:graphicFrameLocks noGrp="1"/>
          </p:cNvGraphicFramePr>
          <p:nvPr/>
        </p:nvGraphicFramePr>
        <p:xfrm>
          <a:off x="341906" y="795130"/>
          <a:ext cx="11416992" cy="4673600"/>
        </p:xfrm>
        <a:graphic>
          <a:graphicData uri="http://schemas.openxmlformats.org/drawingml/2006/table">
            <a:tbl>
              <a:tblPr firstRow="1" bandRow="1">
                <a:tableStyleId>{5C22544A-7EE6-4342-B048-85BDC9FD1C3A}</a:tableStyleId>
              </a:tblPr>
              <a:tblGrid>
                <a:gridCol w="2854248">
                  <a:extLst>
                    <a:ext uri="{9D8B030D-6E8A-4147-A177-3AD203B41FA5}">
                      <a16:colId xmlns:a16="http://schemas.microsoft.com/office/drawing/2014/main" val="1032982231"/>
                    </a:ext>
                  </a:extLst>
                </a:gridCol>
                <a:gridCol w="2854248">
                  <a:extLst>
                    <a:ext uri="{9D8B030D-6E8A-4147-A177-3AD203B41FA5}">
                      <a16:colId xmlns:a16="http://schemas.microsoft.com/office/drawing/2014/main" val="1555366935"/>
                    </a:ext>
                  </a:extLst>
                </a:gridCol>
                <a:gridCol w="2854248">
                  <a:extLst>
                    <a:ext uri="{9D8B030D-6E8A-4147-A177-3AD203B41FA5}">
                      <a16:colId xmlns:a16="http://schemas.microsoft.com/office/drawing/2014/main" val="2031757408"/>
                    </a:ext>
                  </a:extLst>
                </a:gridCol>
                <a:gridCol w="2854248">
                  <a:extLst>
                    <a:ext uri="{9D8B030D-6E8A-4147-A177-3AD203B41FA5}">
                      <a16:colId xmlns:a16="http://schemas.microsoft.com/office/drawing/2014/main" val="2345188501"/>
                    </a:ext>
                  </a:extLst>
                </a:gridCol>
              </a:tblGrid>
              <a:tr h="370840">
                <a:tc>
                  <a:txBody>
                    <a:bodyPr/>
                    <a:lstStyle/>
                    <a:p>
                      <a:pPr algn="ctr"/>
                      <a:r>
                        <a:rPr lang="en-US" b="0" dirty="0">
                          <a:latin typeface="Segoe UI" panose="020B0502040204020203" pitchFamily="34" charset="0"/>
                          <a:cs typeface="Segoe UI" panose="020B0502040204020203" pitchFamily="34" charset="0"/>
                        </a:rPr>
                        <a:t>Event Organizer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Technical Producer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Speaker Preparation</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Attendee Experience</a:t>
                      </a:r>
                    </a:p>
                  </a:txBody>
                  <a:tcPr>
                    <a:solidFill>
                      <a:srgbClr val="0070C0"/>
                    </a:solidFill>
                  </a:tcPr>
                </a:tc>
                <a:extLst>
                  <a:ext uri="{0D108BD9-81ED-4DB2-BD59-A6C34878D82A}">
                    <a16:rowId xmlns:a16="http://schemas.microsoft.com/office/drawing/2014/main" val="2338773649"/>
                  </a:ext>
                </a:extLst>
              </a:tr>
              <a:tr h="370840">
                <a:tc>
                  <a:txBody>
                    <a:bodyPr/>
                    <a:lstStyle/>
                    <a:p>
                      <a:r>
                        <a:rPr lang="en-US" sz="1600" dirty="0">
                          <a:latin typeface="Segoe UI" panose="020B0502040204020203" pitchFamily="34" charset="0"/>
                          <a:cs typeface="Segoe UI" panose="020B0502040204020203" pitchFamily="34" charset="0"/>
                        </a:rPr>
                        <a:t>Design your event</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Configure event experience</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Prepare devices &amp; content</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Awareness &amp; Registration</a:t>
                      </a:r>
                    </a:p>
                  </a:txBody>
                  <a:tcPr>
                    <a:solidFill>
                      <a:schemeClr val="bg1">
                        <a:lumMod val="95000"/>
                      </a:schemeClr>
                    </a:solidFill>
                  </a:tcPr>
                </a:tc>
                <a:extLst>
                  <a:ext uri="{0D108BD9-81ED-4DB2-BD59-A6C34878D82A}">
                    <a16:rowId xmlns:a16="http://schemas.microsoft.com/office/drawing/2014/main" val="2612658748"/>
                  </a:ext>
                </a:extLst>
              </a:tr>
              <a:tr h="370840">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Design your event theme and duration.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Select your speakers &amp; content.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Create initial messaging for promotion via email, online community or social</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Prepare registration experience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Create Team or Channel to coordinate the event</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What is current attendee profile?</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How long is event?</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How many attendees?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Is this interactive?</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How many speakers &amp; topics?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How many locations?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Any demonstrations or video from presenters?</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Is your location quiet?</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Do you have good bandwidth?</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Do you have a good webcam?</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Do you have good audio?</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Is your content visually engaging?</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Are you playing videos with audio?</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Provide visual, branded invitations through multiple sources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Use short </a:t>
                      </a:r>
                      <a:r>
                        <a:rPr lang="en-US" sz="1600" dirty="0" err="1">
                          <a:latin typeface="Segoe UI" panose="020B0502040204020203" pitchFamily="34" charset="0"/>
                          <a:cs typeface="Segoe UI" panose="020B0502040204020203" pitchFamily="34" charset="0"/>
                        </a:rPr>
                        <a:t>url’s</a:t>
                      </a:r>
                      <a:r>
                        <a:rPr lang="en-US" sz="1600" dirty="0">
                          <a:latin typeface="Segoe UI" panose="020B0502040204020203" pitchFamily="34" charset="0"/>
                          <a:cs typeface="Segoe UI" panose="020B0502040204020203" pitchFamily="34" charset="0"/>
                        </a:rPr>
                        <a:t> to link to registration page </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Minimize # of fields for registration</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Ensure T&amp;C &amp; data privacy language is in place</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Send confirmations with more information</a:t>
                      </a:r>
                    </a:p>
                  </a:txBody>
                  <a:tcPr>
                    <a:solidFill>
                      <a:schemeClr val="bg1">
                        <a:lumMod val="95000"/>
                      </a:schemeClr>
                    </a:solidFill>
                  </a:tcPr>
                </a:tc>
                <a:extLst>
                  <a:ext uri="{0D108BD9-81ED-4DB2-BD59-A6C34878D82A}">
                    <a16:rowId xmlns:a16="http://schemas.microsoft.com/office/drawing/2014/main" val="42057847"/>
                  </a:ext>
                </a:extLst>
              </a:tr>
            </a:tbl>
          </a:graphicData>
        </a:graphic>
      </p:graphicFrame>
      <p:sp>
        <p:nvSpPr>
          <p:cNvPr id="6" name="Rectangle 5">
            <a:extLst>
              <a:ext uri="{FF2B5EF4-FFF2-40B4-BE49-F238E27FC236}">
                <a16:creationId xmlns:a16="http://schemas.microsoft.com/office/drawing/2014/main" id="{FA31153C-424A-4796-AE3F-493ABA5E6869}"/>
              </a:ext>
            </a:extLst>
          </p:cNvPr>
          <p:cNvSpPr/>
          <p:nvPr/>
        </p:nvSpPr>
        <p:spPr bwMode="auto">
          <a:xfrm>
            <a:off x="0" y="5586896"/>
            <a:ext cx="12192000" cy="1271104"/>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Make your event compelling using content, talent or </a:t>
            </a:r>
            <a:r>
              <a:rPr kumimoji="0" lang="en-US" sz="2400" b="0" i="1" u="none" strike="sngStrike" kern="1200" cap="none" spc="0" normalizeH="0" baseline="0" noProof="0" dirty="0">
                <a:ln>
                  <a:noFill/>
                </a:ln>
                <a:solidFill>
                  <a:prstClr val="white"/>
                </a:solidFill>
                <a:effectLst/>
                <a:uLnTx/>
                <a:uFillTx/>
                <a:latin typeface="Calibri" panose="020F0502020204030204"/>
                <a:ea typeface="+mn-ea"/>
                <a:cs typeface="+mn-cs"/>
              </a:rPr>
              <a:t>location</a:t>
            </a:r>
            <a:r>
              <a:rPr kumimoji="0" lang="en-US" sz="2400" b="0" i="1" u="none" kern="1200" cap="none" spc="0" normalizeH="0" baseline="0" noProof="0" dirty="0">
                <a:ln>
                  <a:noFill/>
                </a:ln>
                <a:solidFill>
                  <a:prstClr val="white"/>
                </a:solidFill>
                <a:effectLst/>
                <a:uLnTx/>
                <a:uFillTx/>
                <a:latin typeface="Calibri" panose="020F0502020204030204"/>
                <a:ea typeface="+mn-ea"/>
                <a:cs typeface="+mn-cs"/>
              </a:rPr>
              <a:t> community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i="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kern="1200" cap="none" spc="0" normalizeH="0" baseline="0" noProof="0" dirty="0">
                <a:ln>
                  <a:noFill/>
                </a:ln>
                <a:solidFill>
                  <a:prstClr val="white"/>
                </a:solidFill>
                <a:effectLst/>
                <a:uLnTx/>
                <a:uFillTx/>
                <a:latin typeface="Calibri" panose="020F0502020204030204"/>
                <a:ea typeface="+mn-ea"/>
                <a:cs typeface="+mn-cs"/>
              </a:rPr>
              <a:t>Small, medium or large event dictated by number of attendees &amp; speakers</a:t>
            </a:r>
            <a:endParaRPr kumimoji="0" lang="en-US" sz="2000" b="0" i="1" u="non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73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5A16-942C-4270-97F8-925D93EDBF58}"/>
              </a:ext>
            </a:extLst>
          </p:cNvPr>
          <p:cNvSpPr>
            <a:spLocks noGrp="1"/>
          </p:cNvSpPr>
          <p:nvPr>
            <p:ph type="title"/>
          </p:nvPr>
        </p:nvSpPr>
        <p:spPr>
          <a:xfrm>
            <a:off x="387505" y="0"/>
            <a:ext cx="10515600" cy="660593"/>
          </a:xfrm>
        </p:spPr>
        <p:txBody>
          <a:bodyPr>
            <a:normAutofit fontScale="90000"/>
          </a:bodyPr>
          <a:lstStyle/>
          <a:p>
            <a:r>
              <a:rPr lang="en-US" dirty="0"/>
              <a:t>Producer Guidance – Meeting/Engagement Types</a:t>
            </a:r>
          </a:p>
        </p:txBody>
      </p:sp>
      <p:graphicFrame>
        <p:nvGraphicFramePr>
          <p:cNvPr id="3" name="Table 2">
            <a:extLst>
              <a:ext uri="{FF2B5EF4-FFF2-40B4-BE49-F238E27FC236}">
                <a16:creationId xmlns:a16="http://schemas.microsoft.com/office/drawing/2014/main" id="{A65117E5-55B8-4142-8FE5-61DDDA436C24}"/>
              </a:ext>
            </a:extLst>
          </p:cNvPr>
          <p:cNvGraphicFramePr>
            <a:graphicFrameLocks noGrp="1"/>
          </p:cNvGraphicFramePr>
          <p:nvPr/>
        </p:nvGraphicFramePr>
        <p:xfrm>
          <a:off x="387505" y="660593"/>
          <a:ext cx="11416990" cy="5400040"/>
        </p:xfrm>
        <a:graphic>
          <a:graphicData uri="http://schemas.openxmlformats.org/drawingml/2006/table">
            <a:tbl>
              <a:tblPr firstRow="1" bandRow="1">
                <a:tableStyleId>{5C22544A-7EE6-4342-B048-85BDC9FD1C3A}</a:tableStyleId>
              </a:tblPr>
              <a:tblGrid>
                <a:gridCol w="688853">
                  <a:extLst>
                    <a:ext uri="{9D8B030D-6E8A-4147-A177-3AD203B41FA5}">
                      <a16:colId xmlns:a16="http://schemas.microsoft.com/office/drawing/2014/main" val="203409292"/>
                    </a:ext>
                  </a:extLst>
                </a:gridCol>
                <a:gridCol w="2787976">
                  <a:extLst>
                    <a:ext uri="{9D8B030D-6E8A-4147-A177-3AD203B41FA5}">
                      <a16:colId xmlns:a16="http://schemas.microsoft.com/office/drawing/2014/main" val="1032982231"/>
                    </a:ext>
                  </a:extLst>
                </a:gridCol>
                <a:gridCol w="2838616">
                  <a:extLst>
                    <a:ext uri="{9D8B030D-6E8A-4147-A177-3AD203B41FA5}">
                      <a16:colId xmlns:a16="http://schemas.microsoft.com/office/drawing/2014/main" val="1555366935"/>
                    </a:ext>
                  </a:extLst>
                </a:gridCol>
                <a:gridCol w="2818147">
                  <a:extLst>
                    <a:ext uri="{9D8B030D-6E8A-4147-A177-3AD203B41FA5}">
                      <a16:colId xmlns:a16="http://schemas.microsoft.com/office/drawing/2014/main" val="2031757408"/>
                    </a:ext>
                  </a:extLst>
                </a:gridCol>
                <a:gridCol w="2283398">
                  <a:extLst>
                    <a:ext uri="{9D8B030D-6E8A-4147-A177-3AD203B41FA5}">
                      <a16:colId xmlns:a16="http://schemas.microsoft.com/office/drawing/2014/main" val="2345188501"/>
                    </a:ext>
                  </a:extLst>
                </a:gridCol>
              </a:tblGrid>
              <a:tr h="370840">
                <a:tc>
                  <a:txBody>
                    <a:bodyPr/>
                    <a:lstStyle/>
                    <a:p>
                      <a:pPr algn="ctr"/>
                      <a:endParaRPr lang="en-US" b="0" dirty="0">
                        <a:latin typeface="Segoe UI" panose="020B0502040204020203" pitchFamily="34" charset="0"/>
                        <a:cs typeface="Segoe UI" panose="020B0502040204020203" pitchFamily="34" charset="0"/>
                      </a:endParaRP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Teams Channel Meetings</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Live Events in Teams</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Live Events in Yammer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Combination Event</a:t>
                      </a:r>
                    </a:p>
                  </a:txBody>
                  <a:tcPr>
                    <a:solidFill>
                      <a:srgbClr val="0070C0"/>
                    </a:solidFill>
                  </a:tcPr>
                </a:tc>
                <a:extLst>
                  <a:ext uri="{0D108BD9-81ED-4DB2-BD59-A6C34878D82A}">
                    <a16:rowId xmlns:a16="http://schemas.microsoft.com/office/drawing/2014/main" val="2338773649"/>
                  </a:ext>
                </a:extLst>
              </a:tr>
              <a:tr h="370840">
                <a:tc>
                  <a:txBody>
                    <a:bodyPr/>
                    <a:lstStyle/>
                    <a:p>
                      <a:pPr marL="0" indent="0">
                        <a:buFont typeface="Wingdings" panose="05000000000000000000" pitchFamily="2" charset="2"/>
                        <a:buNone/>
                      </a:pPr>
                      <a:r>
                        <a:rPr lang="en-US" sz="1400" dirty="0">
                          <a:latin typeface="Segoe UI" panose="020B0502040204020203" pitchFamily="34" charset="0"/>
                          <a:cs typeface="Segoe UI" panose="020B0502040204020203" pitchFamily="34" charset="0"/>
                        </a:rPr>
                        <a:t>Pro’s</a:t>
                      </a:r>
                    </a:p>
                  </a:txBody>
                  <a:tcPr>
                    <a:solidFill>
                      <a:schemeClr val="bg1">
                        <a:lumMod val="95000"/>
                      </a:schemeClr>
                    </a:solidFill>
                  </a:tcPr>
                </a:tc>
                <a:tc>
                  <a:txBody>
                    <a:bodyPr/>
                    <a:lstStyle/>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No requirement to manage attendees if user or tenant guest</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Link is shareable</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Can support anonymous guests</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Interactive chat embedded with meeting</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Mobile join</a:t>
                      </a:r>
                    </a:p>
                    <a:p>
                      <a:pPr marL="285750" indent="-285750">
                        <a:buFont typeface="Wingdings" panose="05000000000000000000" pitchFamily="2" charset="2"/>
                        <a:buChar char="q"/>
                      </a:pPr>
                      <a:endParaRPr lang="en-US" sz="12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Up to 10,000 attendees</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Use standard computer &amp; device for production or..</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Can support multiple cameras / streams</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Mobile join</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Producer controlled content sharing</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Moderated chat</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Automatic recording &amp; reporting</a:t>
                      </a:r>
                    </a:p>
                  </a:txBody>
                  <a:tcPr>
                    <a:solidFill>
                      <a:schemeClr val="bg1">
                        <a:lumMod val="95000"/>
                      </a:schemeClr>
                    </a:solidFill>
                  </a:tcPr>
                </a:tc>
                <a:tc>
                  <a:txBody>
                    <a:bodyPr/>
                    <a:lstStyle/>
                    <a:p>
                      <a:pPr marL="0" indent="0">
                        <a:buFont typeface="Wingdings" panose="05000000000000000000" pitchFamily="2" charset="2"/>
                        <a:buNone/>
                      </a:pPr>
                      <a:r>
                        <a:rPr lang="en-US" sz="1200" dirty="0">
                          <a:latin typeface="Segoe UI" panose="020B0502040204020203" pitchFamily="34" charset="0"/>
                          <a:cs typeface="Segoe UI" panose="020B0502040204020203" pitchFamily="34" charset="0"/>
                        </a:rPr>
                        <a:t>Same as Live Events in Teams plus:</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Event easily &amp; automatically discoverable on Group page</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Use Yammer for conversations</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Same location for on demand viewing</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rPr>
                        <a:t>Yammer supports #hashtags in conversation; easier moderation</a:t>
                      </a:r>
                    </a:p>
                    <a:p>
                      <a:pPr marL="285750" indent="-285750">
                        <a:buFont typeface="Wingdings" panose="05000000000000000000" pitchFamily="2" charset="2"/>
                        <a:buChar char="q"/>
                      </a:pPr>
                      <a:r>
                        <a:rPr lang="en-US" sz="1100" dirty="0">
                          <a:latin typeface="Segoe UI" panose="020B0502040204020203" pitchFamily="34" charset="0"/>
                          <a:cs typeface="Segoe UI" panose="020B0502040204020203" pitchFamily="34" charset="0"/>
                          <a:hlinkClick r:id="rId3"/>
                        </a:rPr>
                        <a:t>Coming Soon: Produce in Teams</a:t>
                      </a:r>
                      <a:endParaRPr lang="en-US" sz="12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pPr marL="285750" indent="-285750">
                        <a:buFont typeface="Wingdings" panose="05000000000000000000" pitchFamily="2" charset="2"/>
                        <a:buChar char="q"/>
                      </a:pPr>
                      <a:r>
                        <a:rPr lang="en-US" sz="1200" kern="1200" dirty="0">
                          <a:solidFill>
                            <a:schemeClr val="dk1"/>
                          </a:solidFill>
                          <a:latin typeface="Segoe UI" panose="020B0502040204020203" pitchFamily="34" charset="0"/>
                          <a:ea typeface="+mn-ea"/>
                          <a:cs typeface="Segoe UI" panose="020B0502040204020203" pitchFamily="34" charset="0"/>
                        </a:rPr>
                        <a:t>For large events</a:t>
                      </a:r>
                    </a:p>
                    <a:p>
                      <a:pPr marL="285750" indent="-285750">
                        <a:buFont typeface="Wingdings" panose="05000000000000000000" pitchFamily="2" charset="2"/>
                        <a:buChar char="q"/>
                      </a:pPr>
                      <a:r>
                        <a:rPr lang="en-US" sz="1200" kern="1200" dirty="0">
                          <a:solidFill>
                            <a:schemeClr val="dk1"/>
                          </a:solidFill>
                          <a:latin typeface="Segoe UI" panose="020B0502040204020203" pitchFamily="34" charset="0"/>
                          <a:ea typeface="+mn-ea"/>
                          <a:cs typeface="Segoe UI" panose="020B0502040204020203" pitchFamily="34" charset="0"/>
                        </a:rPr>
                        <a:t>Mix of scheduled, channel and Live Events</a:t>
                      </a:r>
                    </a:p>
                    <a:p>
                      <a:pPr marL="285750" indent="-285750">
                        <a:buFont typeface="Wingdings" panose="05000000000000000000" pitchFamily="2" charset="2"/>
                        <a:buChar char="q"/>
                      </a:pPr>
                      <a:r>
                        <a:rPr lang="en-US" sz="1200" kern="1200" dirty="0">
                          <a:solidFill>
                            <a:schemeClr val="dk1"/>
                          </a:solidFill>
                          <a:latin typeface="Segoe UI" panose="020B0502040204020203" pitchFamily="34" charset="0"/>
                          <a:ea typeface="+mn-ea"/>
                          <a:cs typeface="Segoe UI" panose="020B0502040204020203" pitchFamily="34" charset="0"/>
                        </a:rPr>
                        <a:t>Accommodates multiple experiences</a:t>
                      </a:r>
                    </a:p>
                    <a:p>
                      <a:pPr marL="285750" indent="-285750">
                        <a:buFont typeface="Wingdings" panose="05000000000000000000" pitchFamily="2" charset="2"/>
                        <a:buChar char="q"/>
                      </a:pPr>
                      <a:r>
                        <a:rPr lang="en-US" sz="1200" kern="1200" dirty="0">
                          <a:solidFill>
                            <a:schemeClr val="dk1"/>
                          </a:solidFill>
                          <a:latin typeface="Segoe UI" panose="020B0502040204020203" pitchFamily="34" charset="0"/>
                          <a:ea typeface="+mn-ea"/>
                          <a:cs typeface="Segoe UI" panose="020B0502040204020203" pitchFamily="34" charset="0"/>
                        </a:rPr>
                        <a:t>Best done in a dedicated Team experience</a:t>
                      </a:r>
                    </a:p>
                    <a:p>
                      <a:pPr marL="285750" indent="-285750">
                        <a:buFont typeface="Wingdings" panose="05000000000000000000" pitchFamily="2" charset="2"/>
                        <a:buChar char="q"/>
                      </a:pPr>
                      <a:r>
                        <a:rPr lang="en-US" sz="1200" kern="1200" dirty="0">
                          <a:solidFill>
                            <a:schemeClr val="dk1"/>
                          </a:solidFill>
                          <a:latin typeface="Segoe UI" panose="020B0502040204020203" pitchFamily="34" charset="0"/>
                          <a:ea typeface="+mn-ea"/>
                          <a:cs typeface="Segoe UI" panose="020B0502040204020203" pitchFamily="34" charset="0"/>
                        </a:rPr>
                        <a:t>Allows for meetups and ad hoc engagement</a:t>
                      </a:r>
                    </a:p>
                  </a:txBody>
                  <a:tcPr>
                    <a:solidFill>
                      <a:schemeClr val="bg1">
                        <a:lumMod val="95000"/>
                      </a:schemeClr>
                    </a:solidFill>
                  </a:tcPr>
                </a:tc>
                <a:extLst>
                  <a:ext uri="{0D108BD9-81ED-4DB2-BD59-A6C34878D82A}">
                    <a16:rowId xmlns:a16="http://schemas.microsoft.com/office/drawing/2014/main" val="2612658748"/>
                  </a:ext>
                </a:extLst>
              </a:tr>
              <a:tr h="370840">
                <a:tc>
                  <a:txBody>
                    <a:bodyPr/>
                    <a:lstStyle/>
                    <a:p>
                      <a:pPr marL="0" lvl="0" indent="0">
                        <a:buFont typeface="Arial" panose="020B0604020202020204" pitchFamily="34" charset="0"/>
                        <a:buNone/>
                      </a:pPr>
                      <a:r>
                        <a:rPr lang="en-US" sz="1400" kern="1200" dirty="0">
                          <a:solidFill>
                            <a:schemeClr val="dk1"/>
                          </a:solidFill>
                          <a:effectLst/>
                          <a:latin typeface="+mn-lt"/>
                          <a:ea typeface="+mn-ea"/>
                          <a:cs typeface="+mn-cs"/>
                        </a:rPr>
                        <a:t>Con’s</a:t>
                      </a:r>
                    </a:p>
                  </a:txBody>
                  <a:tcPr>
                    <a:solidFill>
                      <a:schemeClr val="bg1">
                        <a:lumMod val="95000"/>
                      </a:schemeClr>
                    </a:solidFill>
                  </a:tcPr>
                </a:tc>
                <a:tc>
                  <a:txBody>
                    <a:bodyPr/>
                    <a:lstStyle/>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Chat does not directly support moderation</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Recorded meetings can’t be accessed by tenant guests but icon can be seen</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Recorded meetings must be downloaded by organizer</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Meeting emails can cause mail flood</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Two step process to export meeting chat for review &amp; repurpose</a:t>
                      </a:r>
                    </a:p>
                    <a:p>
                      <a:pPr marL="285750" lvl="0" indent="-285750">
                        <a:buFont typeface="Arial" panose="020B0604020202020204" pitchFamily="34" charset="0"/>
                        <a:buChar char="•"/>
                      </a:pPr>
                      <a:r>
                        <a:rPr lang="en-US" sz="1400" kern="1200" dirty="0">
                          <a:solidFill>
                            <a:schemeClr val="dk1"/>
                          </a:solidFill>
                          <a:effectLst/>
                          <a:latin typeface="+mn-lt"/>
                          <a:ea typeface="+mn-ea"/>
                          <a:cs typeface="+mn-cs"/>
                        </a:rPr>
                        <a:t>No session reports</a:t>
                      </a:r>
                    </a:p>
                    <a:p>
                      <a:pPr marL="285750" lvl="0" indent="-285750">
                        <a:buFont typeface="Arial" panose="020B0604020202020204" pitchFamily="34" charset="0"/>
                        <a:buChar char="•"/>
                      </a:pPr>
                      <a:endParaRPr lang="en-US" sz="1600" kern="1200" dirty="0">
                        <a:solidFill>
                          <a:schemeClr val="dk1"/>
                        </a:solidFill>
                        <a:effectLst/>
                        <a:latin typeface="+mn-lt"/>
                        <a:ea typeface="+mn-ea"/>
                        <a:cs typeface="+mn-cs"/>
                      </a:endParaRPr>
                    </a:p>
                  </a:txBody>
                  <a:tcPr>
                    <a:solidFill>
                      <a:schemeClr val="bg1">
                        <a:lumMod val="95000"/>
                      </a:schemeClr>
                    </a:solidFill>
                  </a:tcPr>
                </a:tc>
                <a:tc>
                  <a:txBody>
                    <a:bodyPr/>
                    <a:lstStyle/>
                    <a:p>
                      <a:pPr marL="285750" indent="-285750">
                        <a:buFont typeface="Arial" panose="020B0604020202020204" pitchFamily="34" charset="0"/>
                        <a:buChar char="•"/>
                      </a:pPr>
                      <a:r>
                        <a:rPr lang="en-US" sz="1400" kern="1200" dirty="0">
                          <a:solidFill>
                            <a:schemeClr val="dk1"/>
                          </a:solidFill>
                          <a:effectLst/>
                          <a:latin typeface="+mn-lt"/>
                          <a:ea typeface="+mn-ea"/>
                          <a:cs typeface="+mn-cs"/>
                        </a:rPr>
                        <a:t>Difficult to do well alone</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Once started can not be stopped</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Chat is not interactive, requires moderation</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Any service interruption requires new URL</a:t>
                      </a:r>
                    </a:p>
                    <a:p>
                      <a:pPr marL="285750" indent="-285750">
                        <a:buFont typeface="Arial" panose="020B0604020202020204" pitchFamily="34" charset="0"/>
                        <a:buChar char="•"/>
                      </a:pPr>
                      <a:r>
                        <a:rPr lang="en-US" sz="1400" kern="1200" dirty="0">
                          <a:solidFill>
                            <a:schemeClr val="dk1"/>
                          </a:solidFill>
                          <a:effectLst/>
                          <a:latin typeface="+mn-lt"/>
                          <a:ea typeface="+mn-ea"/>
                          <a:cs typeface="+mn-cs"/>
                        </a:rPr>
                        <a:t>No reaction emojis for engagement</a:t>
                      </a:r>
                    </a:p>
                    <a:p>
                      <a:endParaRPr lang="en-US" sz="16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pPr marL="285750" indent="-285750">
                        <a:buFont typeface="Arial" panose="020B0604020202020204" pitchFamily="34" charset="0"/>
                        <a:buChar char="•"/>
                      </a:pPr>
                      <a:r>
                        <a:rPr lang="en-US" sz="1400" dirty="0">
                          <a:latin typeface="+mn-lt"/>
                          <a:cs typeface="Segoe UI" panose="020B0502040204020203" pitchFamily="34" charset="0"/>
                        </a:rPr>
                        <a:t>Content sharing in separate document library</a:t>
                      </a:r>
                    </a:p>
                    <a:p>
                      <a:pPr marL="285750" indent="-285750">
                        <a:buFont typeface="Arial" panose="020B0604020202020204" pitchFamily="34" charset="0"/>
                        <a:buChar char="•"/>
                      </a:pPr>
                      <a:r>
                        <a:rPr lang="en-US" sz="1400" dirty="0">
                          <a:latin typeface="+mn-lt"/>
                          <a:cs typeface="Segoe UI" panose="020B0502040204020203" pitchFamily="34" charset="0"/>
                        </a:rPr>
                        <a:t>Point in time engagement is good but post engagement requires further page/site work</a:t>
                      </a:r>
                    </a:p>
                    <a:p>
                      <a:pPr marL="285750" indent="-285750">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pPr marL="285750" indent="-285750">
                        <a:buFont typeface="Arial" panose="020B0604020202020204" pitchFamily="34" charset="0"/>
                        <a:buChar char="•"/>
                      </a:pPr>
                      <a:r>
                        <a:rPr lang="en-US" sz="1400" kern="1200" dirty="0">
                          <a:solidFill>
                            <a:schemeClr val="dk1"/>
                          </a:solidFill>
                          <a:latin typeface="+mn-lt"/>
                          <a:ea typeface="+mn-ea"/>
                          <a:cs typeface="Segoe UI" panose="020B0502040204020203" pitchFamily="34" charset="0"/>
                        </a:rPr>
                        <a:t>Complex to manage between Live Events and Channel Meetings</a:t>
                      </a:r>
                    </a:p>
                    <a:p>
                      <a:pPr marL="285750" indent="-285750">
                        <a:buFont typeface="Arial" panose="020B0604020202020204" pitchFamily="34" charset="0"/>
                        <a:buChar char="•"/>
                      </a:pPr>
                      <a:r>
                        <a:rPr lang="en-US" sz="1400" kern="1200" dirty="0">
                          <a:solidFill>
                            <a:schemeClr val="dk1"/>
                          </a:solidFill>
                          <a:latin typeface="+mn-lt"/>
                          <a:ea typeface="+mn-ea"/>
                          <a:cs typeface="Segoe UI" panose="020B0502040204020203" pitchFamily="34" charset="0"/>
                        </a:rPr>
                        <a:t>Must manage schedule changes in PBI or SPO schedule</a:t>
                      </a:r>
                    </a:p>
                    <a:p>
                      <a:pPr marL="285750" indent="-285750">
                        <a:buFont typeface="Arial" panose="020B0604020202020204" pitchFamily="34" charset="0"/>
                        <a:buChar char="•"/>
                      </a:pPr>
                      <a:r>
                        <a:rPr lang="en-US" sz="1400" kern="1200" dirty="0">
                          <a:solidFill>
                            <a:schemeClr val="dk1"/>
                          </a:solidFill>
                          <a:latin typeface="+mn-lt"/>
                          <a:ea typeface="+mn-ea"/>
                          <a:cs typeface="Segoe UI" panose="020B0502040204020203" pitchFamily="34" charset="0"/>
                        </a:rPr>
                        <a:t>Need dual skills for meeting production</a:t>
                      </a:r>
                    </a:p>
                    <a:p>
                      <a:pPr marL="285750" indent="-285750">
                        <a:buFont typeface="Arial" panose="020B0604020202020204" pitchFamily="34" charset="0"/>
                        <a:buChar char="•"/>
                      </a:pPr>
                      <a:r>
                        <a:rPr lang="en-US" sz="1400" kern="1200" dirty="0">
                          <a:solidFill>
                            <a:schemeClr val="dk1"/>
                          </a:solidFill>
                          <a:latin typeface="+mn-lt"/>
                          <a:ea typeface="+mn-ea"/>
                          <a:cs typeface="Segoe UI" panose="020B0502040204020203" pitchFamily="34" charset="0"/>
                        </a:rPr>
                        <a:t>Users get confused about experience</a:t>
                      </a:r>
                    </a:p>
                  </a:txBody>
                  <a:tcPr>
                    <a:solidFill>
                      <a:schemeClr val="bg1">
                        <a:lumMod val="95000"/>
                      </a:schemeClr>
                    </a:solidFill>
                  </a:tcPr>
                </a:tc>
                <a:extLst>
                  <a:ext uri="{0D108BD9-81ED-4DB2-BD59-A6C34878D82A}">
                    <a16:rowId xmlns:a16="http://schemas.microsoft.com/office/drawing/2014/main" val="42057847"/>
                  </a:ext>
                </a:extLst>
              </a:tr>
            </a:tbl>
          </a:graphicData>
        </a:graphic>
      </p:graphicFrame>
      <p:sp>
        <p:nvSpPr>
          <p:cNvPr id="6" name="Rectangle 5">
            <a:extLst>
              <a:ext uri="{FF2B5EF4-FFF2-40B4-BE49-F238E27FC236}">
                <a16:creationId xmlns:a16="http://schemas.microsoft.com/office/drawing/2014/main" id="{FA31153C-424A-4796-AE3F-493ABA5E6869}"/>
              </a:ext>
            </a:extLst>
          </p:cNvPr>
          <p:cNvSpPr/>
          <p:nvPr/>
        </p:nvSpPr>
        <p:spPr bwMode="auto">
          <a:xfrm>
            <a:off x="0" y="6337190"/>
            <a:ext cx="12192000" cy="520810"/>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Each organizer must set the priority of meeting size vs engagement</a:t>
            </a:r>
            <a:endParaRPr kumimoji="0" lang="en-US" sz="2000" b="0" i="1" u="non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07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5A16-942C-4270-97F8-925D93EDBF58}"/>
              </a:ext>
            </a:extLst>
          </p:cNvPr>
          <p:cNvSpPr>
            <a:spLocks noGrp="1"/>
          </p:cNvSpPr>
          <p:nvPr>
            <p:ph type="title"/>
          </p:nvPr>
        </p:nvSpPr>
        <p:spPr>
          <a:xfrm>
            <a:off x="341906" y="293563"/>
            <a:ext cx="10515600" cy="660593"/>
          </a:xfrm>
        </p:spPr>
        <p:txBody>
          <a:bodyPr>
            <a:normAutofit fontScale="90000"/>
          </a:bodyPr>
          <a:lstStyle/>
          <a:p>
            <a:r>
              <a:rPr lang="en-US" dirty="0"/>
              <a:t>Prepare for Your Event</a:t>
            </a:r>
          </a:p>
        </p:txBody>
      </p:sp>
      <p:graphicFrame>
        <p:nvGraphicFramePr>
          <p:cNvPr id="3" name="Table 2">
            <a:extLst>
              <a:ext uri="{FF2B5EF4-FFF2-40B4-BE49-F238E27FC236}">
                <a16:creationId xmlns:a16="http://schemas.microsoft.com/office/drawing/2014/main" id="{A65117E5-55B8-4142-8FE5-61DDDA436C24}"/>
              </a:ext>
            </a:extLst>
          </p:cNvPr>
          <p:cNvGraphicFramePr>
            <a:graphicFrameLocks noGrp="1"/>
          </p:cNvGraphicFramePr>
          <p:nvPr/>
        </p:nvGraphicFramePr>
        <p:xfrm>
          <a:off x="341906" y="1184192"/>
          <a:ext cx="11416992" cy="4399280"/>
        </p:xfrm>
        <a:graphic>
          <a:graphicData uri="http://schemas.openxmlformats.org/drawingml/2006/table">
            <a:tbl>
              <a:tblPr firstRow="1" bandRow="1">
                <a:tableStyleId>{5C22544A-7EE6-4342-B048-85BDC9FD1C3A}</a:tableStyleId>
              </a:tblPr>
              <a:tblGrid>
                <a:gridCol w="2854248">
                  <a:extLst>
                    <a:ext uri="{9D8B030D-6E8A-4147-A177-3AD203B41FA5}">
                      <a16:colId xmlns:a16="http://schemas.microsoft.com/office/drawing/2014/main" val="1032982231"/>
                    </a:ext>
                  </a:extLst>
                </a:gridCol>
                <a:gridCol w="2854248">
                  <a:extLst>
                    <a:ext uri="{9D8B030D-6E8A-4147-A177-3AD203B41FA5}">
                      <a16:colId xmlns:a16="http://schemas.microsoft.com/office/drawing/2014/main" val="1555366935"/>
                    </a:ext>
                  </a:extLst>
                </a:gridCol>
                <a:gridCol w="2854248">
                  <a:extLst>
                    <a:ext uri="{9D8B030D-6E8A-4147-A177-3AD203B41FA5}">
                      <a16:colId xmlns:a16="http://schemas.microsoft.com/office/drawing/2014/main" val="2031757408"/>
                    </a:ext>
                  </a:extLst>
                </a:gridCol>
                <a:gridCol w="2854248">
                  <a:extLst>
                    <a:ext uri="{9D8B030D-6E8A-4147-A177-3AD203B41FA5}">
                      <a16:colId xmlns:a16="http://schemas.microsoft.com/office/drawing/2014/main" val="2345188501"/>
                    </a:ext>
                  </a:extLst>
                </a:gridCol>
              </a:tblGrid>
              <a:tr h="370840">
                <a:tc>
                  <a:txBody>
                    <a:bodyPr/>
                    <a:lstStyle/>
                    <a:p>
                      <a:pPr algn="ctr"/>
                      <a:r>
                        <a:rPr lang="en-US" b="0" dirty="0">
                          <a:latin typeface="Segoe UI" panose="020B0502040204020203" pitchFamily="34" charset="0"/>
                          <a:cs typeface="Segoe UI" panose="020B0502040204020203" pitchFamily="34" charset="0"/>
                        </a:rPr>
                        <a:t>Event Organizer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Technical Producer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Speaker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Attendee Experience</a:t>
                      </a:r>
                    </a:p>
                  </a:txBody>
                  <a:tcPr>
                    <a:solidFill>
                      <a:srgbClr val="0070C0"/>
                    </a:solidFill>
                  </a:tcPr>
                </a:tc>
                <a:extLst>
                  <a:ext uri="{0D108BD9-81ED-4DB2-BD59-A6C34878D82A}">
                    <a16:rowId xmlns:a16="http://schemas.microsoft.com/office/drawing/2014/main" val="2338773649"/>
                  </a:ext>
                </a:extLst>
              </a:tr>
              <a:tr h="370840">
                <a:tc>
                  <a:txBody>
                    <a:bodyPr/>
                    <a:lstStyle/>
                    <a:p>
                      <a:r>
                        <a:rPr lang="en-US" sz="1600" dirty="0">
                          <a:latin typeface="Segoe UI" panose="020B0502040204020203" pitchFamily="34" charset="0"/>
                          <a:cs typeface="Segoe UI" panose="020B0502040204020203" pitchFamily="34" charset="0"/>
                        </a:rPr>
                        <a:t>Design your event</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Configure Event Experience</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Prepare devices &amp; content</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Awareness &amp; Registration</a:t>
                      </a:r>
                    </a:p>
                  </a:txBody>
                  <a:tcPr>
                    <a:solidFill>
                      <a:schemeClr val="bg1">
                        <a:lumMod val="95000"/>
                      </a:schemeClr>
                    </a:solidFill>
                  </a:tcPr>
                </a:tc>
                <a:extLst>
                  <a:ext uri="{0D108BD9-81ED-4DB2-BD59-A6C34878D82A}">
                    <a16:rowId xmlns:a16="http://schemas.microsoft.com/office/drawing/2014/main" val="2612658748"/>
                  </a:ext>
                </a:extLst>
              </a:tr>
              <a:tr h="370840">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Design your event theme and duration.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Select your speakers &amp; content.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Create initial messaging for promotion via email, online community or social</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Prepare registration experience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Create Team or Channel to coordinate the event</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Recruit support staff</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How long is event?</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How many attendees?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Is this interactive?</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How many speakers?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How many locations?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Any demonstrations or video from presenters?</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Is your location quiet?</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Do you have good bandwidth?</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Do you have a good webcam?</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Do you have good audio?</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Is your content visually engaging?</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Distribute separate invitation to attendees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Manage own registration experience or use 3</a:t>
                      </a:r>
                      <a:r>
                        <a:rPr lang="en-US" sz="1600" baseline="30000" dirty="0">
                          <a:latin typeface="Segoe UI" panose="020B0502040204020203" pitchFamily="34" charset="0"/>
                          <a:cs typeface="Segoe UI" panose="020B0502040204020203" pitchFamily="34" charset="0"/>
                        </a:rPr>
                        <a:t>rd</a:t>
                      </a:r>
                      <a:r>
                        <a:rPr lang="en-US" sz="1600" dirty="0">
                          <a:latin typeface="Segoe UI" panose="020B0502040204020203" pitchFamily="34" charset="0"/>
                          <a:cs typeface="Segoe UI" panose="020B0502040204020203" pitchFamily="34" charset="0"/>
                        </a:rPr>
                        <a:t> party platform e.g. </a:t>
                      </a:r>
                      <a:r>
                        <a:rPr lang="en-US" sz="1600" dirty="0" err="1">
                          <a:latin typeface="Segoe UI" panose="020B0502040204020203" pitchFamily="34" charset="0"/>
                          <a:cs typeface="Segoe UI" panose="020B0502040204020203" pitchFamily="34" charset="0"/>
                        </a:rPr>
                        <a:t>EventBuilder</a:t>
                      </a:r>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Prepare help forum for pre &amp; post assistance</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Prepare private channels for speakers &amp; support staff </a:t>
                      </a:r>
                    </a:p>
                  </a:txBody>
                  <a:tcPr>
                    <a:solidFill>
                      <a:schemeClr val="bg1">
                        <a:lumMod val="95000"/>
                      </a:schemeClr>
                    </a:solidFill>
                  </a:tcPr>
                </a:tc>
                <a:extLst>
                  <a:ext uri="{0D108BD9-81ED-4DB2-BD59-A6C34878D82A}">
                    <a16:rowId xmlns:a16="http://schemas.microsoft.com/office/drawing/2014/main" val="42057847"/>
                  </a:ext>
                </a:extLst>
              </a:tr>
            </a:tbl>
          </a:graphicData>
        </a:graphic>
      </p:graphicFrame>
      <p:sp>
        <p:nvSpPr>
          <p:cNvPr id="6" name="Rectangle 5">
            <a:extLst>
              <a:ext uri="{FF2B5EF4-FFF2-40B4-BE49-F238E27FC236}">
                <a16:creationId xmlns:a16="http://schemas.microsoft.com/office/drawing/2014/main" id="{FA31153C-424A-4796-AE3F-493ABA5E6869}"/>
              </a:ext>
            </a:extLst>
          </p:cNvPr>
          <p:cNvSpPr/>
          <p:nvPr/>
        </p:nvSpPr>
        <p:spPr bwMode="auto">
          <a:xfrm>
            <a:off x="0" y="6003009"/>
            <a:ext cx="12309043" cy="854991"/>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There is no replacement for planning in creating a welcoming, well run event.</a:t>
            </a:r>
            <a:endPar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236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5A16-942C-4270-97F8-925D93EDBF58}"/>
              </a:ext>
            </a:extLst>
          </p:cNvPr>
          <p:cNvSpPr>
            <a:spLocks noGrp="1"/>
          </p:cNvSpPr>
          <p:nvPr>
            <p:ph type="title"/>
          </p:nvPr>
        </p:nvSpPr>
        <p:spPr>
          <a:xfrm>
            <a:off x="341906" y="293563"/>
            <a:ext cx="10515600" cy="660593"/>
          </a:xfrm>
        </p:spPr>
        <p:txBody>
          <a:bodyPr>
            <a:normAutofit fontScale="90000"/>
          </a:bodyPr>
          <a:lstStyle/>
          <a:p>
            <a:r>
              <a:rPr lang="en-US" dirty="0"/>
              <a:t>Produce Your Event</a:t>
            </a:r>
          </a:p>
        </p:txBody>
      </p:sp>
      <p:graphicFrame>
        <p:nvGraphicFramePr>
          <p:cNvPr id="3" name="Table 2">
            <a:extLst>
              <a:ext uri="{FF2B5EF4-FFF2-40B4-BE49-F238E27FC236}">
                <a16:creationId xmlns:a16="http://schemas.microsoft.com/office/drawing/2014/main" id="{A65117E5-55B8-4142-8FE5-61DDDA436C24}"/>
              </a:ext>
            </a:extLst>
          </p:cNvPr>
          <p:cNvGraphicFramePr>
            <a:graphicFrameLocks noGrp="1"/>
          </p:cNvGraphicFramePr>
          <p:nvPr/>
        </p:nvGraphicFramePr>
        <p:xfrm>
          <a:off x="341906" y="1184192"/>
          <a:ext cx="11416992" cy="4668520"/>
        </p:xfrm>
        <a:graphic>
          <a:graphicData uri="http://schemas.openxmlformats.org/drawingml/2006/table">
            <a:tbl>
              <a:tblPr firstRow="1" bandRow="1">
                <a:tableStyleId>{5C22544A-7EE6-4342-B048-85BDC9FD1C3A}</a:tableStyleId>
              </a:tblPr>
              <a:tblGrid>
                <a:gridCol w="2854248">
                  <a:extLst>
                    <a:ext uri="{9D8B030D-6E8A-4147-A177-3AD203B41FA5}">
                      <a16:colId xmlns:a16="http://schemas.microsoft.com/office/drawing/2014/main" val="1032982231"/>
                    </a:ext>
                  </a:extLst>
                </a:gridCol>
                <a:gridCol w="2854248">
                  <a:extLst>
                    <a:ext uri="{9D8B030D-6E8A-4147-A177-3AD203B41FA5}">
                      <a16:colId xmlns:a16="http://schemas.microsoft.com/office/drawing/2014/main" val="1555366935"/>
                    </a:ext>
                  </a:extLst>
                </a:gridCol>
                <a:gridCol w="2854248">
                  <a:extLst>
                    <a:ext uri="{9D8B030D-6E8A-4147-A177-3AD203B41FA5}">
                      <a16:colId xmlns:a16="http://schemas.microsoft.com/office/drawing/2014/main" val="2031757408"/>
                    </a:ext>
                  </a:extLst>
                </a:gridCol>
                <a:gridCol w="2854248">
                  <a:extLst>
                    <a:ext uri="{9D8B030D-6E8A-4147-A177-3AD203B41FA5}">
                      <a16:colId xmlns:a16="http://schemas.microsoft.com/office/drawing/2014/main" val="2345188501"/>
                    </a:ext>
                  </a:extLst>
                </a:gridCol>
              </a:tblGrid>
              <a:tr h="370840">
                <a:tc>
                  <a:txBody>
                    <a:bodyPr/>
                    <a:lstStyle/>
                    <a:p>
                      <a:pPr algn="ctr"/>
                      <a:r>
                        <a:rPr lang="en-US" b="0" dirty="0">
                          <a:latin typeface="Segoe UI" panose="020B0502040204020203" pitchFamily="34" charset="0"/>
                          <a:cs typeface="Segoe UI" panose="020B0502040204020203" pitchFamily="34" charset="0"/>
                        </a:rPr>
                        <a:t>Event Organizer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Technical Producer &amp; Moderators</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Speaker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Attendee Experience</a:t>
                      </a:r>
                    </a:p>
                  </a:txBody>
                  <a:tcPr>
                    <a:solidFill>
                      <a:srgbClr val="0070C0"/>
                    </a:solidFill>
                  </a:tcPr>
                </a:tc>
                <a:extLst>
                  <a:ext uri="{0D108BD9-81ED-4DB2-BD59-A6C34878D82A}">
                    <a16:rowId xmlns:a16="http://schemas.microsoft.com/office/drawing/2014/main" val="2338773649"/>
                  </a:ext>
                </a:extLst>
              </a:tr>
              <a:tr h="370840">
                <a:tc>
                  <a:txBody>
                    <a:bodyPr/>
                    <a:lstStyle/>
                    <a:p>
                      <a:r>
                        <a:rPr lang="en-US" sz="1600" dirty="0">
                          <a:latin typeface="Segoe UI" panose="020B0502040204020203" pitchFamily="34" charset="0"/>
                          <a:cs typeface="Segoe UI" panose="020B0502040204020203" pitchFamily="34" charset="0"/>
                        </a:rPr>
                        <a:t>Design your event</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Configure Event Experience</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Prepare devices &amp; content</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Awareness &amp; Registration</a:t>
                      </a:r>
                    </a:p>
                  </a:txBody>
                  <a:tcPr>
                    <a:solidFill>
                      <a:schemeClr val="bg1">
                        <a:lumMod val="95000"/>
                      </a:schemeClr>
                    </a:solidFill>
                  </a:tcPr>
                </a:tc>
                <a:extLst>
                  <a:ext uri="{0D108BD9-81ED-4DB2-BD59-A6C34878D82A}">
                    <a16:rowId xmlns:a16="http://schemas.microsoft.com/office/drawing/2014/main" val="2612658748"/>
                  </a:ext>
                </a:extLst>
              </a:tr>
              <a:tr h="370840">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Hydrate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Keep your sense of humor</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People remember how they feel more than the technology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Move things along; do not dwell on mistakes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Clarify policies with posts or chats in a central area</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Use @Mention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Share video / files quickly</a:t>
                      </a:r>
                    </a:p>
                    <a:p>
                      <a:pPr marL="285750" lvl="0" indent="-285750">
                        <a:buFont typeface="Arial" panose="020B0604020202020204" pitchFamily="34" charset="0"/>
                        <a:buChar char="•"/>
                      </a:pPr>
                      <a:endParaRPr lang="en-US" sz="1800" kern="1200" dirty="0">
                        <a:solidFill>
                          <a:schemeClr val="dk1"/>
                        </a:solidFill>
                        <a:effectLst/>
                        <a:latin typeface="+mn-lt"/>
                        <a:ea typeface="+mn-ea"/>
                        <a:cs typeface="+mn-cs"/>
                      </a:endParaRP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Doublecheck attendee list</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Complete a dry run with presenters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Validate network connection</a:t>
                      </a:r>
                    </a:p>
                    <a:p>
                      <a:endParaRPr lang="en-US" sz="1600" dirty="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Segoe UI" panose="020B0502040204020203" pitchFamily="34" charset="0"/>
                          <a:cs typeface="Segoe UI" panose="020B0502040204020203" pitchFamily="34" charset="0"/>
                        </a:rPr>
                        <a:t>Encourage participation; pause for people to come off mute</a:t>
                      </a: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Show up early</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Save an extra copy of presentation</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Have local copy of videos</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Share application not entire screen</a:t>
                      </a:r>
                    </a:p>
                  </a:txBody>
                  <a:tcPr>
                    <a:solidFill>
                      <a:schemeClr val="bg1">
                        <a:lumMod val="95000"/>
                      </a:schemeClr>
                    </a:solidFill>
                  </a:tcPr>
                </a:tc>
                <a:tc>
                  <a:txBody>
                    <a:bodyPr/>
                    <a:lstStyle/>
                    <a:p>
                      <a:r>
                        <a:rPr lang="en-US" sz="1600" dirty="0">
                          <a:latin typeface="Segoe UI" panose="020B0502040204020203" pitchFamily="34" charset="0"/>
                          <a:cs typeface="Segoe UI" panose="020B0502040204020203" pitchFamily="34" charset="0"/>
                        </a:rPr>
                        <a:t>Remind them where support channels are</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Post event surveys in chat before end of presentation</a:t>
                      </a:r>
                    </a:p>
                    <a:p>
                      <a:endParaRPr lang="en-US" sz="1600" dirty="0">
                        <a:latin typeface="Segoe UI" panose="020B0502040204020203" pitchFamily="34" charset="0"/>
                        <a:cs typeface="Segoe UI" panose="020B0502040204020203" pitchFamily="34" charset="0"/>
                      </a:endParaRPr>
                    </a:p>
                    <a:p>
                      <a:r>
                        <a:rPr lang="en-US" sz="1600" dirty="0">
                          <a:latin typeface="Segoe UI" panose="020B0502040204020203" pitchFamily="34" charset="0"/>
                          <a:cs typeface="Segoe UI" panose="020B0502040204020203" pitchFamily="34" charset="0"/>
                        </a:rPr>
                        <a:t>If audio is bad ask people to rejoin</a:t>
                      </a:r>
                    </a:p>
                    <a:p>
                      <a:endParaRPr lang="en-US" sz="1600" dirty="0">
                        <a:latin typeface="Segoe UI" panose="020B0502040204020203" pitchFamily="34" charset="0"/>
                        <a:cs typeface="Segoe UI" panose="020B0502040204020203" pitchFamily="34" charset="0"/>
                      </a:endParaRPr>
                    </a:p>
                  </a:txBody>
                  <a:tcPr>
                    <a:solidFill>
                      <a:schemeClr val="bg1">
                        <a:lumMod val="95000"/>
                      </a:schemeClr>
                    </a:solidFill>
                  </a:tcPr>
                </a:tc>
                <a:extLst>
                  <a:ext uri="{0D108BD9-81ED-4DB2-BD59-A6C34878D82A}">
                    <a16:rowId xmlns:a16="http://schemas.microsoft.com/office/drawing/2014/main" val="42057847"/>
                  </a:ext>
                </a:extLst>
              </a:tr>
            </a:tbl>
          </a:graphicData>
        </a:graphic>
      </p:graphicFrame>
      <p:sp>
        <p:nvSpPr>
          <p:cNvPr id="6" name="Rectangle 5">
            <a:extLst>
              <a:ext uri="{FF2B5EF4-FFF2-40B4-BE49-F238E27FC236}">
                <a16:creationId xmlns:a16="http://schemas.microsoft.com/office/drawing/2014/main" id="{FA31153C-424A-4796-AE3F-493ABA5E6869}"/>
              </a:ext>
            </a:extLst>
          </p:cNvPr>
          <p:cNvSpPr/>
          <p:nvPr/>
        </p:nvSpPr>
        <p:spPr bwMode="auto">
          <a:xfrm>
            <a:off x="0" y="6003009"/>
            <a:ext cx="12309043" cy="854991"/>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Producers: Use your web browser to have multiple Teams instances open simultaneously</a:t>
            </a:r>
            <a:endPar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13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5A16-942C-4270-97F8-925D93EDBF58}"/>
              </a:ext>
            </a:extLst>
          </p:cNvPr>
          <p:cNvSpPr>
            <a:spLocks noGrp="1"/>
          </p:cNvSpPr>
          <p:nvPr>
            <p:ph type="title"/>
          </p:nvPr>
        </p:nvSpPr>
        <p:spPr>
          <a:xfrm>
            <a:off x="387505" y="0"/>
            <a:ext cx="10515600" cy="660593"/>
          </a:xfrm>
        </p:spPr>
        <p:txBody>
          <a:bodyPr>
            <a:normAutofit fontScale="90000"/>
          </a:bodyPr>
          <a:lstStyle/>
          <a:p>
            <a:r>
              <a:rPr lang="en-US" dirty="0"/>
              <a:t>Resources &amp; Tips</a:t>
            </a:r>
          </a:p>
        </p:txBody>
      </p:sp>
      <p:graphicFrame>
        <p:nvGraphicFramePr>
          <p:cNvPr id="3" name="Table 2">
            <a:extLst>
              <a:ext uri="{FF2B5EF4-FFF2-40B4-BE49-F238E27FC236}">
                <a16:creationId xmlns:a16="http://schemas.microsoft.com/office/drawing/2014/main" id="{A65117E5-55B8-4142-8FE5-61DDDA436C24}"/>
              </a:ext>
            </a:extLst>
          </p:cNvPr>
          <p:cNvGraphicFramePr>
            <a:graphicFrameLocks noGrp="1"/>
          </p:cNvGraphicFramePr>
          <p:nvPr>
            <p:extLst>
              <p:ext uri="{D42A27DB-BD31-4B8C-83A1-F6EECF244321}">
                <p14:modId xmlns:p14="http://schemas.microsoft.com/office/powerpoint/2010/main" val="1657147923"/>
              </p:ext>
            </p:extLst>
          </p:nvPr>
        </p:nvGraphicFramePr>
        <p:xfrm>
          <a:off x="387505" y="679395"/>
          <a:ext cx="11416990" cy="5826760"/>
        </p:xfrm>
        <a:graphic>
          <a:graphicData uri="http://schemas.openxmlformats.org/drawingml/2006/table">
            <a:tbl>
              <a:tblPr firstRow="1" bandRow="1">
                <a:tableStyleId>{5C22544A-7EE6-4342-B048-85BDC9FD1C3A}</a:tableStyleId>
              </a:tblPr>
              <a:tblGrid>
                <a:gridCol w="688853">
                  <a:extLst>
                    <a:ext uri="{9D8B030D-6E8A-4147-A177-3AD203B41FA5}">
                      <a16:colId xmlns:a16="http://schemas.microsoft.com/office/drawing/2014/main" val="203409292"/>
                    </a:ext>
                  </a:extLst>
                </a:gridCol>
                <a:gridCol w="2787976">
                  <a:extLst>
                    <a:ext uri="{9D8B030D-6E8A-4147-A177-3AD203B41FA5}">
                      <a16:colId xmlns:a16="http://schemas.microsoft.com/office/drawing/2014/main" val="1032982231"/>
                    </a:ext>
                  </a:extLst>
                </a:gridCol>
                <a:gridCol w="2838616">
                  <a:extLst>
                    <a:ext uri="{9D8B030D-6E8A-4147-A177-3AD203B41FA5}">
                      <a16:colId xmlns:a16="http://schemas.microsoft.com/office/drawing/2014/main" val="1555366935"/>
                    </a:ext>
                  </a:extLst>
                </a:gridCol>
                <a:gridCol w="2818147">
                  <a:extLst>
                    <a:ext uri="{9D8B030D-6E8A-4147-A177-3AD203B41FA5}">
                      <a16:colId xmlns:a16="http://schemas.microsoft.com/office/drawing/2014/main" val="2031757408"/>
                    </a:ext>
                  </a:extLst>
                </a:gridCol>
                <a:gridCol w="2283398">
                  <a:extLst>
                    <a:ext uri="{9D8B030D-6E8A-4147-A177-3AD203B41FA5}">
                      <a16:colId xmlns:a16="http://schemas.microsoft.com/office/drawing/2014/main" val="2345188501"/>
                    </a:ext>
                  </a:extLst>
                </a:gridCol>
              </a:tblGrid>
              <a:tr h="370840">
                <a:tc>
                  <a:txBody>
                    <a:bodyPr/>
                    <a:lstStyle/>
                    <a:p>
                      <a:pPr algn="ctr"/>
                      <a:endParaRPr lang="en-US" b="0" dirty="0">
                        <a:latin typeface="Segoe UI" panose="020B0502040204020203" pitchFamily="34" charset="0"/>
                        <a:cs typeface="Segoe UI" panose="020B0502040204020203" pitchFamily="34" charset="0"/>
                      </a:endParaRP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Teams Channel Meetings</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Live Events in Teams</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Live Events in Yammer</a:t>
                      </a:r>
                    </a:p>
                  </a:txBody>
                  <a:tcPr>
                    <a:solidFill>
                      <a:srgbClr val="0070C0"/>
                    </a:solidFill>
                  </a:tcPr>
                </a:tc>
                <a:tc>
                  <a:txBody>
                    <a:bodyPr/>
                    <a:lstStyle/>
                    <a:p>
                      <a:pPr algn="ctr"/>
                      <a:r>
                        <a:rPr lang="en-US" b="0" dirty="0">
                          <a:latin typeface="Segoe UI" panose="020B0502040204020203" pitchFamily="34" charset="0"/>
                          <a:cs typeface="Segoe UI" panose="020B0502040204020203" pitchFamily="34" charset="0"/>
                        </a:rPr>
                        <a:t>Combination Event</a:t>
                      </a:r>
                    </a:p>
                  </a:txBody>
                  <a:tcPr>
                    <a:solidFill>
                      <a:srgbClr val="0070C0"/>
                    </a:solidFill>
                  </a:tcPr>
                </a:tc>
                <a:extLst>
                  <a:ext uri="{0D108BD9-81ED-4DB2-BD59-A6C34878D82A}">
                    <a16:rowId xmlns:a16="http://schemas.microsoft.com/office/drawing/2014/main" val="2338773649"/>
                  </a:ext>
                </a:extLst>
              </a:tr>
              <a:tr h="370840">
                <a:tc>
                  <a:txBody>
                    <a:bodyPr/>
                    <a:lstStyle/>
                    <a:p>
                      <a:pPr marL="0" indent="0">
                        <a:buFont typeface="Wingdings" panose="05000000000000000000" pitchFamily="2" charset="2"/>
                        <a:buNone/>
                      </a:pPr>
                      <a:r>
                        <a:rPr lang="en-US" sz="1400" dirty="0">
                          <a:latin typeface="Segoe UI" panose="020B0502040204020203" pitchFamily="34" charset="0"/>
                          <a:cs typeface="Segoe UI" panose="020B0502040204020203" pitchFamily="34" charset="0"/>
                        </a:rPr>
                        <a:t>Pro’s</a:t>
                      </a:r>
                    </a:p>
                  </a:txBody>
                  <a:tcPr>
                    <a:solidFill>
                      <a:schemeClr val="bg1">
                        <a:lumMod val="95000"/>
                      </a:schemeClr>
                    </a:solidFill>
                  </a:tcPr>
                </a:tc>
                <a:tc>
                  <a:txBody>
                    <a:bodyPr/>
                    <a:lstStyle/>
                    <a:p>
                      <a:pPr marL="285750" indent="-285750">
                        <a:buFont typeface="Wingdings" panose="05000000000000000000" pitchFamily="2" charset="2"/>
                        <a:buChar char="q"/>
                      </a:pPr>
                      <a:r>
                        <a:rPr lang="en-US" sz="1400" b="1" dirty="0">
                          <a:latin typeface="Segoe UI" panose="020B0502040204020203" pitchFamily="34" charset="0"/>
                          <a:cs typeface="Segoe UI" panose="020B0502040204020203" pitchFamily="34" charset="0"/>
                        </a:rPr>
                        <a:t>Coming Soon</a:t>
                      </a:r>
                    </a:p>
                    <a:p>
                      <a:pPr marL="285750" indent="-285750">
                        <a:buFont typeface="Wingdings" panose="05000000000000000000" pitchFamily="2" charset="2"/>
                        <a:buChar char="q"/>
                      </a:pPr>
                      <a:endParaRPr lang="en-US" sz="14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3"/>
                        </a:rPr>
                        <a:t>Get Started Article</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4"/>
                        </a:rPr>
                        <a:t>Organizer &amp; Producer Checklist</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5"/>
                        </a:rPr>
                        <a:t>Producing an Event</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6"/>
                        </a:rPr>
                        <a:t>Manage Recordings &amp; Reports</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rPr>
                        <a:t>Best Practices</a:t>
                      </a:r>
                    </a:p>
                  </a:txBody>
                  <a:tcPr>
                    <a:solidFill>
                      <a:schemeClr val="bg1">
                        <a:lumMod val="95000"/>
                      </a:schemeClr>
                    </a:solidFill>
                  </a:tcPr>
                </a:tc>
                <a:tc>
                  <a:txBody>
                    <a:bodyPr/>
                    <a:lstStyle/>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7"/>
                        </a:rPr>
                        <a:t>Setup your Live Event</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8"/>
                        </a:rPr>
                        <a:t>FAQ for Yammer Live Events</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hlinkClick r:id="rId9"/>
                        </a:rPr>
                        <a:t>Tips for Engagement</a:t>
                      </a:r>
                      <a:endParaRPr lang="en-US" sz="1400" dirty="0">
                        <a:latin typeface="Segoe UI" panose="020B0502040204020203" pitchFamily="34" charset="0"/>
                        <a:cs typeface="Segoe UI" panose="020B0502040204020203" pitchFamily="34" charset="0"/>
                      </a:endParaRPr>
                    </a:p>
                    <a:p>
                      <a:pPr marL="285750" indent="-285750">
                        <a:buFont typeface="Wingdings" panose="05000000000000000000" pitchFamily="2" charset="2"/>
                        <a:buChar char="q"/>
                      </a:pPr>
                      <a:r>
                        <a:rPr lang="en-US" sz="1400" dirty="0">
                          <a:latin typeface="Segoe UI" panose="020B0502040204020203" pitchFamily="34" charset="0"/>
                          <a:cs typeface="Segoe UI" panose="020B0502040204020203" pitchFamily="34" charset="0"/>
                        </a:rPr>
                        <a:t>Yammer supports #hashtags in conversation; easier moderation</a:t>
                      </a:r>
                    </a:p>
                    <a:p>
                      <a:pPr marL="285750" indent="-285750">
                        <a:buFont typeface="Wingdings" panose="05000000000000000000" pitchFamily="2" charset="2"/>
                        <a:buChar char="q"/>
                      </a:pPr>
                      <a:r>
                        <a:rPr lang="en-US" sz="1200" dirty="0">
                          <a:latin typeface="Segoe UI" panose="020B0502040204020203" pitchFamily="34" charset="0"/>
                          <a:cs typeface="Segoe UI" panose="020B0502040204020203" pitchFamily="34" charset="0"/>
                          <a:hlinkClick r:id="rId10"/>
                        </a:rPr>
                        <a:t>Coming Soon: Produce in Teams</a:t>
                      </a:r>
                      <a:endParaRPr lang="en-US" sz="1400"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pPr marL="285750" indent="-285750">
                        <a:buFont typeface="Wingdings" panose="05000000000000000000" pitchFamily="2" charset="2"/>
                        <a:buChar char="q"/>
                      </a:pPr>
                      <a:r>
                        <a:rPr lang="en-US" sz="1400" kern="1200" dirty="0">
                          <a:solidFill>
                            <a:schemeClr val="dk1"/>
                          </a:solidFill>
                          <a:latin typeface="Segoe UI" panose="020B0502040204020203" pitchFamily="34" charset="0"/>
                          <a:ea typeface="+mn-ea"/>
                          <a:cs typeface="Segoe UI" panose="020B0502040204020203" pitchFamily="34" charset="0"/>
                        </a:rPr>
                        <a:t>For large events</a:t>
                      </a:r>
                    </a:p>
                    <a:p>
                      <a:pPr marL="285750" indent="-285750">
                        <a:buFont typeface="Wingdings" panose="05000000000000000000" pitchFamily="2" charset="2"/>
                        <a:buChar char="q"/>
                      </a:pPr>
                      <a:r>
                        <a:rPr lang="en-US" sz="1400" kern="1200" dirty="0">
                          <a:solidFill>
                            <a:schemeClr val="dk1"/>
                          </a:solidFill>
                          <a:latin typeface="Segoe UI" panose="020B0502040204020203" pitchFamily="34" charset="0"/>
                          <a:ea typeface="+mn-ea"/>
                          <a:cs typeface="Segoe UI" panose="020B0502040204020203" pitchFamily="34" charset="0"/>
                        </a:rPr>
                        <a:t>Mix of scheduled, channel and Live Events</a:t>
                      </a:r>
                    </a:p>
                    <a:p>
                      <a:pPr marL="285750" indent="-285750">
                        <a:buFont typeface="Wingdings" panose="05000000000000000000" pitchFamily="2" charset="2"/>
                        <a:buChar char="q"/>
                      </a:pPr>
                      <a:r>
                        <a:rPr lang="en-US" sz="1400" kern="1200" dirty="0">
                          <a:solidFill>
                            <a:schemeClr val="dk1"/>
                          </a:solidFill>
                          <a:latin typeface="Segoe UI" panose="020B0502040204020203" pitchFamily="34" charset="0"/>
                          <a:ea typeface="+mn-ea"/>
                          <a:cs typeface="Segoe UI" panose="020B0502040204020203" pitchFamily="34" charset="0"/>
                        </a:rPr>
                        <a:t>Accommodates multiple experiences</a:t>
                      </a:r>
                    </a:p>
                    <a:p>
                      <a:pPr marL="285750" indent="-285750">
                        <a:buFont typeface="Wingdings" panose="05000000000000000000" pitchFamily="2" charset="2"/>
                        <a:buChar char="q"/>
                      </a:pPr>
                      <a:r>
                        <a:rPr lang="en-US" sz="1400" kern="1200" dirty="0">
                          <a:solidFill>
                            <a:schemeClr val="dk1"/>
                          </a:solidFill>
                          <a:latin typeface="Segoe UI" panose="020B0502040204020203" pitchFamily="34" charset="0"/>
                          <a:ea typeface="+mn-ea"/>
                          <a:cs typeface="Segoe UI" panose="020B0502040204020203" pitchFamily="34" charset="0"/>
                        </a:rPr>
                        <a:t>Use channels as topic areas</a:t>
                      </a:r>
                    </a:p>
                  </a:txBody>
                  <a:tcPr>
                    <a:solidFill>
                      <a:schemeClr val="bg1">
                        <a:lumMod val="95000"/>
                      </a:schemeClr>
                    </a:solidFill>
                  </a:tcPr>
                </a:tc>
                <a:extLst>
                  <a:ext uri="{0D108BD9-81ED-4DB2-BD59-A6C34878D82A}">
                    <a16:rowId xmlns:a16="http://schemas.microsoft.com/office/drawing/2014/main" val="2612658748"/>
                  </a:ext>
                </a:extLst>
              </a:tr>
              <a:tr h="370840">
                <a:tc>
                  <a:txBody>
                    <a:bodyPr/>
                    <a:lstStyle/>
                    <a:p>
                      <a:pPr marL="0" lvl="0" indent="0">
                        <a:buFont typeface="Arial" panose="020B0604020202020204" pitchFamily="34" charset="0"/>
                        <a:buNone/>
                      </a:pPr>
                      <a:r>
                        <a:rPr lang="en-US" sz="1400" kern="1200" dirty="0">
                          <a:solidFill>
                            <a:schemeClr val="dk1"/>
                          </a:solidFill>
                          <a:effectLst/>
                          <a:latin typeface="+mn-lt"/>
                          <a:ea typeface="+mn-ea"/>
                          <a:cs typeface="+mn-cs"/>
                        </a:rPr>
                        <a:t>Tips</a:t>
                      </a:r>
                    </a:p>
                  </a:txBody>
                  <a:tcPr>
                    <a:solidFill>
                      <a:schemeClr val="bg1">
                        <a:lumMod val="95000"/>
                      </a:schemeClr>
                    </a:solidFill>
                  </a:tcPr>
                </a:tc>
                <a:tc>
                  <a:txBody>
                    <a:bodyPr/>
                    <a:lstStyle/>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Schedule meetings before adding people to a new team to avoid lots of email. </a:t>
                      </a:r>
                    </a:p>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Setup a group chat with you and the presenter for before, during and after</a:t>
                      </a:r>
                    </a:p>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Use Share to Outlook &amp; Share to OneNote to capture chat. Can be hard to follow in large meetings.</a:t>
                      </a:r>
                    </a:p>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Might need to go in and “end” a meeting by removing last people and leaving meeting</a:t>
                      </a:r>
                    </a:p>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Use “Announcements” channel not General</a:t>
                      </a:r>
                    </a:p>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Build event landing pages</a:t>
                      </a:r>
                    </a:p>
                    <a:p>
                      <a:pPr marL="285750" lvl="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Presenter/Attendee roles not supported</a:t>
                      </a:r>
                    </a:p>
                    <a:p>
                      <a:pPr marL="285750" lvl="0" indent="-285750">
                        <a:buFont typeface="Arial" panose="020B0604020202020204" pitchFamily="34" charset="0"/>
                        <a:buChar char="•"/>
                      </a:pPr>
                      <a:endParaRPr lang="en-US" sz="1400" kern="1200" dirty="0">
                        <a:solidFill>
                          <a:schemeClr val="dk1"/>
                        </a:solidFill>
                        <a:effectLst/>
                        <a:latin typeface="+mn-lt"/>
                        <a:ea typeface="+mn-ea"/>
                        <a:cs typeface="+mn-cs"/>
                      </a:endParaRPr>
                    </a:p>
                    <a:p>
                      <a:pPr marL="285750" lvl="0" indent="-285750">
                        <a:buFont typeface="Arial" panose="020B0604020202020204" pitchFamily="34" charset="0"/>
                        <a:buChar char="•"/>
                      </a:pPr>
                      <a:endParaRPr lang="en-US" sz="1600" kern="1200" dirty="0">
                        <a:solidFill>
                          <a:schemeClr val="dk1"/>
                        </a:solidFill>
                        <a:effectLst/>
                        <a:latin typeface="+mn-lt"/>
                        <a:ea typeface="+mn-ea"/>
                        <a:cs typeface="+mn-cs"/>
                      </a:endParaRPr>
                    </a:p>
                  </a:txBody>
                  <a:tcPr>
                    <a:solidFill>
                      <a:schemeClr val="bg1">
                        <a:lumMod val="95000"/>
                      </a:schemeClr>
                    </a:solidFill>
                  </a:tcPr>
                </a:tc>
                <a:tc>
                  <a:txBody>
                    <a:bodyPr/>
                    <a:lstStyle/>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Schedule a dry run in advance</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Schedule the Live event a half hour earlier than the separate attendee appointment for pre-check</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Use a short URL service to distribute the attendee link.  </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Have someone moderate the chat for you.</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Test presenter’s audio</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Remember to check “Share System Audio” for presenters with video clips to share</a:t>
                      </a:r>
                    </a:p>
                    <a:p>
                      <a:endParaRPr lang="en-US" sz="1200" kern="1200" dirty="0">
                        <a:solidFill>
                          <a:schemeClr val="dk1"/>
                        </a:solidFill>
                        <a:latin typeface="Segoe UI" panose="020B0502040204020203" pitchFamily="34" charset="0"/>
                        <a:ea typeface="+mn-ea"/>
                        <a:cs typeface="Segoe UI" panose="020B0502040204020203" pitchFamily="34" charset="0"/>
                      </a:endParaRPr>
                    </a:p>
                  </a:txBody>
                  <a:tcPr>
                    <a:solidFill>
                      <a:schemeClr val="bg1">
                        <a:lumMod val="95000"/>
                      </a:schemeClr>
                    </a:solidFill>
                  </a:tcPr>
                </a:tc>
                <a:tc>
                  <a:txBody>
                    <a:bodyPr/>
                    <a:lstStyle/>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Use for event using encoders for now. </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Use #hashtags to mark questions for follow up</a:t>
                      </a:r>
                    </a:p>
                    <a:p>
                      <a:pPr marL="285750" indent="-285750">
                        <a:buFont typeface="Arial" panose="020B0604020202020204" pitchFamily="34" charset="0"/>
                        <a:buChar char="•"/>
                      </a:pPr>
                      <a:r>
                        <a:rPr lang="en-US" sz="1200" kern="1200" dirty="0">
                          <a:solidFill>
                            <a:schemeClr val="dk1"/>
                          </a:solidFill>
                          <a:latin typeface="Segoe UI" panose="020B0502040204020203" pitchFamily="34" charset="0"/>
                          <a:ea typeface="+mn-ea"/>
                          <a:cs typeface="Segoe UI" panose="020B0502040204020203" pitchFamily="34" charset="0"/>
                        </a:rPr>
                        <a:t>Moderate the conversation; don’t ask presenters to scroll through chat during the meeting</a:t>
                      </a:r>
                    </a:p>
                    <a:p>
                      <a:pPr marL="285750" indent="-285750">
                        <a:buFont typeface="Arial" panose="020B0604020202020204" pitchFamily="34" charset="0"/>
                        <a:buChar char="•"/>
                      </a:pPr>
                      <a:endParaRPr lang="en-US" sz="1200" kern="1200" dirty="0">
                        <a:solidFill>
                          <a:schemeClr val="dk1"/>
                        </a:solidFill>
                        <a:latin typeface="Segoe UI" panose="020B0502040204020203" pitchFamily="34" charset="0"/>
                        <a:ea typeface="+mn-ea"/>
                        <a:cs typeface="Segoe UI" panose="020B0502040204020203" pitchFamily="34" charset="0"/>
                      </a:endParaRPr>
                    </a:p>
                    <a:p>
                      <a:endParaRPr lang="en-US" sz="1200" kern="1200" dirty="0">
                        <a:solidFill>
                          <a:schemeClr val="dk1"/>
                        </a:solidFill>
                        <a:latin typeface="Segoe UI" panose="020B0502040204020203" pitchFamily="34" charset="0"/>
                        <a:ea typeface="+mn-ea"/>
                        <a:cs typeface="Segoe UI" panose="020B0502040204020203" pitchFamily="34" charset="0"/>
                      </a:endParaRPr>
                    </a:p>
                  </a:txBody>
                  <a:tcPr>
                    <a:solidFill>
                      <a:schemeClr val="bg1">
                        <a:lumMod val="95000"/>
                      </a:schemeClr>
                    </a:solidFill>
                  </a:tcPr>
                </a:tc>
                <a:tc>
                  <a:txBody>
                    <a:bodyPr/>
                    <a:lstStyle/>
                    <a:p>
                      <a:pPr marL="285750"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Manage the overall schedule in a SharePoint page</a:t>
                      </a:r>
                    </a:p>
                    <a:p>
                      <a:pPr marL="285750" indent="-285750">
                        <a:buFont typeface="Arial" panose="020B0604020202020204" pitchFamily="34" charset="0"/>
                        <a:buChar char="•"/>
                      </a:pPr>
                      <a:r>
                        <a:rPr lang="en-US" sz="1200" dirty="0">
                          <a:latin typeface="Segoe UI" panose="020B0502040204020203" pitchFamily="34" charset="0"/>
                          <a:cs typeface="Segoe UI" panose="020B0502040204020203" pitchFamily="34" charset="0"/>
                        </a:rPr>
                        <a:t>“Add to Calendar” does not work for guests</a:t>
                      </a:r>
                    </a:p>
                  </a:txBody>
                  <a:tcPr>
                    <a:solidFill>
                      <a:schemeClr val="bg1">
                        <a:lumMod val="95000"/>
                      </a:schemeClr>
                    </a:solidFill>
                  </a:tcPr>
                </a:tc>
                <a:extLst>
                  <a:ext uri="{0D108BD9-81ED-4DB2-BD59-A6C34878D82A}">
                    <a16:rowId xmlns:a16="http://schemas.microsoft.com/office/drawing/2014/main" val="42057847"/>
                  </a:ext>
                </a:extLst>
              </a:tr>
            </a:tbl>
          </a:graphicData>
        </a:graphic>
      </p:graphicFrame>
      <p:sp>
        <p:nvSpPr>
          <p:cNvPr id="6" name="Rectangle 5">
            <a:extLst>
              <a:ext uri="{FF2B5EF4-FFF2-40B4-BE49-F238E27FC236}">
                <a16:creationId xmlns:a16="http://schemas.microsoft.com/office/drawing/2014/main" id="{FA31153C-424A-4796-AE3F-493ABA5E6869}"/>
              </a:ext>
            </a:extLst>
          </p:cNvPr>
          <p:cNvSpPr/>
          <p:nvPr/>
        </p:nvSpPr>
        <p:spPr bwMode="auto">
          <a:xfrm>
            <a:off x="0" y="6337190"/>
            <a:ext cx="12192000" cy="520810"/>
          </a:xfrm>
          <a:prstGeom prst="rect">
            <a:avLst/>
          </a:pr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Stream recordings can not be viewed by Guests in your tenant</a:t>
            </a:r>
            <a:endParaRPr kumimoji="0" lang="en-US" sz="2000" b="0" i="1" u="non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106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7329" y="3036272"/>
            <a:ext cx="4718406" cy="1325563"/>
          </a:xfrm>
        </p:spPr>
        <p:txBody>
          <a:bodyPr vert="horz" lIns="91440" tIns="45720" rIns="91440" bIns="45720" rtlCol="0" anchor="ctr">
            <a:noAutofit/>
          </a:bodyPr>
          <a:lstStyle/>
          <a:p>
            <a:r>
              <a:rPr lang="en-US" sz="6600">
                <a:latin typeface="Segoe UI Semibold" panose="020B0702040204020203" pitchFamily="34" charset="0"/>
                <a:ea typeface="Segoe UI Black" panose="020B0A02040204020203" pitchFamily="34" charset="0"/>
                <a:cs typeface="Segoe UI Semibold" panose="020B0702040204020203" pitchFamily="34" charset="0"/>
              </a:rPr>
              <a:t>DEMO</a:t>
            </a:r>
            <a:br>
              <a:rPr lang="en-US" sz="6600">
                <a:latin typeface="Segoe UI Semibold" panose="020B0702040204020203" pitchFamily="34" charset="0"/>
                <a:ea typeface="Segoe UI Black" panose="020B0A02040204020203" pitchFamily="34" charset="0"/>
                <a:cs typeface="Segoe UI Semibold" panose="020B0702040204020203" pitchFamily="34" charset="0"/>
              </a:rPr>
            </a:br>
            <a:br>
              <a:rPr lang="en-US">
                <a:latin typeface="Segoe UI Semibold" panose="020B0702040204020203" pitchFamily="34" charset="0"/>
                <a:ea typeface="Segoe UI Black" panose="020B0A02040204020203" pitchFamily="34" charset="0"/>
                <a:cs typeface="Segoe UI Semibold" panose="020B0702040204020203" pitchFamily="34" charset="0"/>
              </a:rPr>
            </a:br>
            <a:endParaRPr lang="en-US"/>
          </a:p>
        </p:txBody>
      </p:sp>
      <p:sp>
        <p:nvSpPr>
          <p:cNvPr id="19" name="Oval 2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23">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clock&#10;&#10;Description automatically generated">
            <a:extLst>
              <a:ext uri="{FF2B5EF4-FFF2-40B4-BE49-F238E27FC236}">
                <a16:creationId xmlns:a16="http://schemas.microsoft.com/office/drawing/2014/main" id="{89924BF9-FE8C-47D3-A644-B853C7949CBD}"/>
              </a:ext>
            </a:extLst>
          </p:cNvPr>
          <p:cNvPicPr>
            <a:picLocks noChangeAspect="1"/>
          </p:cNvPicPr>
          <p:nvPr/>
        </p:nvPicPr>
        <p:blipFill>
          <a:blip r:embed="rId3"/>
          <a:stretch>
            <a:fillRect/>
          </a:stretch>
        </p:blipFill>
        <p:spPr>
          <a:xfrm>
            <a:off x="9188245" y="297192"/>
            <a:ext cx="2353443" cy="2353443"/>
          </a:xfrm>
          <a:prstGeom prst="rect">
            <a:avLst/>
          </a:prstGeom>
        </p:spPr>
      </p:pic>
      <p:pic>
        <p:nvPicPr>
          <p:cNvPr id="12" name="Picture 11" descr="A close up of a logo&#10;&#10;Description automatically generated">
            <a:extLst>
              <a:ext uri="{FF2B5EF4-FFF2-40B4-BE49-F238E27FC236}">
                <a16:creationId xmlns:a16="http://schemas.microsoft.com/office/drawing/2014/main" id="{604B46B9-163B-4A34-A0BB-A7DDB8B30344}"/>
              </a:ext>
            </a:extLst>
          </p:cNvPr>
          <p:cNvPicPr>
            <a:picLocks noChangeAspect="1"/>
          </p:cNvPicPr>
          <p:nvPr/>
        </p:nvPicPr>
        <p:blipFill>
          <a:blip r:embed="rId4"/>
          <a:stretch>
            <a:fillRect/>
          </a:stretch>
        </p:blipFill>
        <p:spPr>
          <a:xfrm>
            <a:off x="6369366" y="3385790"/>
            <a:ext cx="1741359" cy="1741359"/>
          </a:xfrm>
          <a:prstGeom prst="rect">
            <a:avLst/>
          </a:prstGeom>
        </p:spPr>
      </p:pic>
      <p:sp>
        <p:nvSpPr>
          <p:cNvPr id="30" name="Freeform: Shape 29">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DBD24768-F62A-4BCE-802F-180A56D92690}"/>
              </a:ext>
            </a:extLst>
          </p:cNvPr>
          <p:cNvPicPr>
            <a:picLocks noChangeAspect="1"/>
          </p:cNvPicPr>
          <p:nvPr/>
        </p:nvPicPr>
        <p:blipFill>
          <a:blip r:embed="rId5"/>
          <a:stretch>
            <a:fillRect/>
          </a:stretch>
        </p:blipFill>
        <p:spPr>
          <a:xfrm>
            <a:off x="9873347" y="4857750"/>
            <a:ext cx="1825141" cy="1825141"/>
          </a:xfrm>
          <a:prstGeom prst="rect">
            <a:avLst/>
          </a:prstGeom>
        </p:spPr>
      </p:pic>
    </p:spTree>
    <p:extLst>
      <p:ext uri="{BB962C8B-B14F-4D97-AF65-F5344CB8AC3E}">
        <p14:creationId xmlns:p14="http://schemas.microsoft.com/office/powerpoint/2010/main" val="2618126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us-api.asm.skype.com/v1/objects/0-cus-d2-9c88a930a2f3d0740b1cc8a7fa25e93f/views/imgpsh_mobile_save">
            <a:extLst>
              <a:ext uri="{FF2B5EF4-FFF2-40B4-BE49-F238E27FC236}">
                <a16:creationId xmlns:a16="http://schemas.microsoft.com/office/drawing/2014/main" id="{324CE274-D0D3-4701-B736-5415B9780870}"/>
              </a:ext>
            </a:extLst>
          </p:cNvPr>
          <p:cNvSpPr>
            <a:spLocks noChangeAspect="1" noChangeArrowheads="1"/>
          </p:cNvSpPr>
          <p:nvPr/>
        </p:nvSpPr>
        <p:spPr bwMode="auto">
          <a:xfrm>
            <a:off x="1588" y="893"/>
            <a:ext cx="12188825" cy="68562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7F4355-68EF-420E-8ED0-679F16EE6D63}"/>
              </a:ext>
            </a:extLst>
          </p:cNvPr>
          <p:cNvPicPr>
            <a:picLocks noChangeAspect="1"/>
          </p:cNvPicPr>
          <p:nvPr/>
        </p:nvPicPr>
        <p:blipFill>
          <a:blip r:embed="rId3"/>
          <a:stretch>
            <a:fillRect/>
          </a:stretch>
        </p:blipFill>
        <p:spPr>
          <a:xfrm>
            <a:off x="282077" y="-9144"/>
            <a:ext cx="11627662" cy="6858000"/>
          </a:xfrm>
          <a:prstGeom prst="rect">
            <a:avLst/>
          </a:prstGeom>
        </p:spPr>
      </p:pic>
      <p:sp>
        <p:nvSpPr>
          <p:cNvPr id="4" name="Oval 3">
            <a:extLst>
              <a:ext uri="{FF2B5EF4-FFF2-40B4-BE49-F238E27FC236}">
                <a16:creationId xmlns:a16="http://schemas.microsoft.com/office/drawing/2014/main" id="{A2871589-2700-3047-A827-9E0063B1B1F4}"/>
              </a:ext>
            </a:extLst>
          </p:cNvPr>
          <p:cNvSpPr/>
          <p:nvPr/>
        </p:nvSpPr>
        <p:spPr>
          <a:xfrm>
            <a:off x="8723787" y="5871775"/>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189D40-41A5-4A6A-876E-BB916EA64575}"/>
              </a:ext>
            </a:extLst>
          </p:cNvPr>
          <p:cNvPicPr>
            <a:picLocks/>
          </p:cNvPicPr>
          <p:nvPr/>
        </p:nvPicPr>
        <p:blipFill>
          <a:blip r:embed="rId4"/>
          <a:stretch>
            <a:fillRect/>
          </a:stretch>
        </p:blipFill>
        <p:spPr>
          <a:xfrm>
            <a:off x="8830747" y="5980176"/>
            <a:ext cx="274320" cy="274320"/>
          </a:xfrm>
          <a:prstGeom prst="rect">
            <a:avLst/>
          </a:prstGeom>
        </p:spPr>
      </p:pic>
      <p:sp>
        <p:nvSpPr>
          <p:cNvPr id="3" name="Oval 2">
            <a:extLst>
              <a:ext uri="{FF2B5EF4-FFF2-40B4-BE49-F238E27FC236}">
                <a16:creationId xmlns:a16="http://schemas.microsoft.com/office/drawing/2014/main" id="{EB070FCD-B0B0-4D77-A884-ADB268DF4234}"/>
              </a:ext>
            </a:extLst>
          </p:cNvPr>
          <p:cNvSpPr/>
          <p:nvPr/>
        </p:nvSpPr>
        <p:spPr>
          <a:xfrm>
            <a:off x="443001" y="130629"/>
            <a:ext cx="2067339" cy="18969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Schedule an event in Teams</a:t>
            </a:r>
          </a:p>
        </p:txBody>
      </p:sp>
    </p:spTree>
    <p:extLst>
      <p:ext uri="{BB962C8B-B14F-4D97-AF65-F5344CB8AC3E}">
        <p14:creationId xmlns:p14="http://schemas.microsoft.com/office/powerpoint/2010/main" val="3520524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EE7774-7A07-405F-8A84-A31C98AE2939}"/>
              </a:ext>
            </a:extLst>
          </p:cNvPr>
          <p:cNvPicPr>
            <a:picLocks noChangeAspect="1"/>
          </p:cNvPicPr>
          <p:nvPr/>
        </p:nvPicPr>
        <p:blipFill rotWithShape="1">
          <a:blip r:embed="rId3"/>
          <a:srcRect b="3069"/>
          <a:stretch/>
        </p:blipFill>
        <p:spPr>
          <a:xfrm>
            <a:off x="854554" y="0"/>
            <a:ext cx="10609916" cy="6856214"/>
          </a:xfrm>
          <a:prstGeom prst="rect">
            <a:avLst/>
          </a:prstGeom>
        </p:spPr>
      </p:pic>
      <p:sp>
        <p:nvSpPr>
          <p:cNvPr id="5" name="AutoShape 2" descr="https://us-api.asm.skype.com/v1/objects/0-cus-d2-9c88a930a2f3d0740b1cc8a7fa25e93f/views/imgpsh_mobile_save">
            <a:extLst>
              <a:ext uri="{FF2B5EF4-FFF2-40B4-BE49-F238E27FC236}">
                <a16:creationId xmlns:a16="http://schemas.microsoft.com/office/drawing/2014/main" id="{324CE274-D0D3-4701-B736-5415B9780870}"/>
              </a:ext>
            </a:extLst>
          </p:cNvPr>
          <p:cNvSpPr>
            <a:spLocks noChangeAspect="1" noChangeArrowheads="1"/>
          </p:cNvSpPr>
          <p:nvPr/>
        </p:nvSpPr>
        <p:spPr bwMode="auto">
          <a:xfrm>
            <a:off x="1588" y="893"/>
            <a:ext cx="12188825" cy="68562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20B96112-A25D-564B-B0EE-8BC10263F0E0}"/>
              </a:ext>
            </a:extLst>
          </p:cNvPr>
          <p:cNvSpPr/>
          <p:nvPr/>
        </p:nvSpPr>
        <p:spPr>
          <a:xfrm>
            <a:off x="4644236" y="2506783"/>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6228A69-5F7A-4633-8CAC-AE6A180182EB}"/>
              </a:ext>
            </a:extLst>
          </p:cNvPr>
          <p:cNvPicPr>
            <a:picLocks/>
          </p:cNvPicPr>
          <p:nvPr/>
        </p:nvPicPr>
        <p:blipFill>
          <a:blip r:embed="rId4"/>
          <a:stretch>
            <a:fillRect/>
          </a:stretch>
        </p:blipFill>
        <p:spPr>
          <a:xfrm>
            <a:off x="4707580" y="2606040"/>
            <a:ext cx="274320" cy="274320"/>
          </a:xfrm>
          <a:prstGeom prst="rect">
            <a:avLst/>
          </a:prstGeom>
        </p:spPr>
      </p:pic>
      <p:sp>
        <p:nvSpPr>
          <p:cNvPr id="9" name="Oval 8">
            <a:extLst>
              <a:ext uri="{FF2B5EF4-FFF2-40B4-BE49-F238E27FC236}">
                <a16:creationId xmlns:a16="http://schemas.microsoft.com/office/drawing/2014/main" id="{29FCB774-F1C0-4F04-8ACD-AF89CB62CAA9}"/>
              </a:ext>
            </a:extLst>
          </p:cNvPr>
          <p:cNvSpPr/>
          <p:nvPr/>
        </p:nvSpPr>
        <p:spPr>
          <a:xfrm>
            <a:off x="443001" y="130629"/>
            <a:ext cx="2067339" cy="18969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Schedule an event in Teams</a:t>
            </a:r>
          </a:p>
        </p:txBody>
      </p:sp>
    </p:spTree>
    <p:extLst>
      <p:ext uri="{BB962C8B-B14F-4D97-AF65-F5344CB8AC3E}">
        <p14:creationId xmlns:p14="http://schemas.microsoft.com/office/powerpoint/2010/main" val="401978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3AAC-D9C8-431C-A356-3271608EAAC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F184DAD-8046-4022-8BC8-6C3AF865F350}"/>
              </a:ext>
            </a:extLst>
          </p:cNvPr>
          <p:cNvPicPr>
            <a:picLocks noChangeAspect="1"/>
          </p:cNvPicPr>
          <p:nvPr/>
        </p:nvPicPr>
        <p:blipFill>
          <a:blip r:embed="rId2"/>
          <a:stretch>
            <a:fillRect/>
          </a:stretch>
        </p:blipFill>
        <p:spPr>
          <a:xfrm>
            <a:off x="952500" y="0"/>
            <a:ext cx="10287000" cy="6858000"/>
          </a:xfrm>
          <a:prstGeom prst="rect">
            <a:avLst/>
          </a:prstGeom>
        </p:spPr>
      </p:pic>
      <p:sp>
        <p:nvSpPr>
          <p:cNvPr id="4" name="Oval 3">
            <a:extLst>
              <a:ext uri="{FF2B5EF4-FFF2-40B4-BE49-F238E27FC236}">
                <a16:creationId xmlns:a16="http://schemas.microsoft.com/office/drawing/2014/main" id="{CB0A9678-856D-4DD3-B5D6-D6511164D3AC}"/>
              </a:ext>
            </a:extLst>
          </p:cNvPr>
          <p:cNvSpPr/>
          <p:nvPr/>
        </p:nvSpPr>
        <p:spPr>
          <a:xfrm>
            <a:off x="8468751" y="5402383"/>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0A5C829-8C9D-4B7E-8735-786D8B8E29E6}"/>
              </a:ext>
            </a:extLst>
          </p:cNvPr>
          <p:cNvPicPr>
            <a:picLocks/>
          </p:cNvPicPr>
          <p:nvPr/>
        </p:nvPicPr>
        <p:blipFill>
          <a:blip r:embed="rId3"/>
          <a:stretch>
            <a:fillRect/>
          </a:stretch>
        </p:blipFill>
        <p:spPr>
          <a:xfrm>
            <a:off x="8522951" y="5510784"/>
            <a:ext cx="274320" cy="274320"/>
          </a:xfrm>
          <a:prstGeom prst="rect">
            <a:avLst/>
          </a:prstGeom>
        </p:spPr>
      </p:pic>
      <p:sp>
        <p:nvSpPr>
          <p:cNvPr id="6" name="Oval 5">
            <a:extLst>
              <a:ext uri="{FF2B5EF4-FFF2-40B4-BE49-F238E27FC236}">
                <a16:creationId xmlns:a16="http://schemas.microsoft.com/office/drawing/2014/main" id="{43855190-CC03-470A-AE09-73C0693D81B8}"/>
              </a:ext>
            </a:extLst>
          </p:cNvPr>
          <p:cNvSpPr/>
          <p:nvPr/>
        </p:nvSpPr>
        <p:spPr>
          <a:xfrm>
            <a:off x="443001" y="130629"/>
            <a:ext cx="2067339" cy="18969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Schedule an event in Teams</a:t>
            </a:r>
          </a:p>
        </p:txBody>
      </p:sp>
    </p:spTree>
    <p:extLst>
      <p:ext uri="{BB962C8B-B14F-4D97-AF65-F5344CB8AC3E}">
        <p14:creationId xmlns:p14="http://schemas.microsoft.com/office/powerpoint/2010/main" val="313626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26EE9-480B-40D1-B3A7-CA49E5C57742}"/>
              </a:ext>
            </a:extLst>
          </p:cNvPr>
          <p:cNvPicPr>
            <a:picLocks noChangeAspect="1"/>
          </p:cNvPicPr>
          <p:nvPr/>
        </p:nvPicPr>
        <p:blipFill>
          <a:blip r:embed="rId3"/>
          <a:stretch>
            <a:fillRect/>
          </a:stretch>
        </p:blipFill>
        <p:spPr>
          <a:xfrm>
            <a:off x="733729" y="0"/>
            <a:ext cx="10724542" cy="6858000"/>
          </a:xfrm>
          <a:prstGeom prst="rect">
            <a:avLst/>
          </a:prstGeom>
        </p:spPr>
      </p:pic>
      <p:sp>
        <p:nvSpPr>
          <p:cNvPr id="4" name="Oval 3">
            <a:extLst>
              <a:ext uri="{FF2B5EF4-FFF2-40B4-BE49-F238E27FC236}">
                <a16:creationId xmlns:a16="http://schemas.microsoft.com/office/drawing/2014/main" id="{151702B7-F09A-0841-BB6D-1FAA2D278FFA}"/>
              </a:ext>
            </a:extLst>
          </p:cNvPr>
          <p:cNvSpPr/>
          <p:nvPr/>
        </p:nvSpPr>
        <p:spPr>
          <a:xfrm>
            <a:off x="10285161" y="549875"/>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118309E-885F-EE4F-8ABB-ACC67F92C66A}"/>
              </a:ext>
            </a:extLst>
          </p:cNvPr>
          <p:cNvPicPr>
            <a:picLocks/>
          </p:cNvPicPr>
          <p:nvPr/>
        </p:nvPicPr>
        <p:blipFill>
          <a:blip r:embed="rId4"/>
          <a:stretch>
            <a:fillRect/>
          </a:stretch>
        </p:blipFill>
        <p:spPr>
          <a:xfrm>
            <a:off x="10350909" y="618844"/>
            <a:ext cx="274320" cy="274320"/>
          </a:xfrm>
          <a:prstGeom prst="rect">
            <a:avLst/>
          </a:prstGeom>
        </p:spPr>
      </p:pic>
      <p:sp>
        <p:nvSpPr>
          <p:cNvPr id="6" name="Oval 5">
            <a:extLst>
              <a:ext uri="{FF2B5EF4-FFF2-40B4-BE49-F238E27FC236}">
                <a16:creationId xmlns:a16="http://schemas.microsoft.com/office/drawing/2014/main" id="{088198A7-1D1A-483E-856B-9982B6A5EAE2}"/>
              </a:ext>
            </a:extLst>
          </p:cNvPr>
          <p:cNvSpPr/>
          <p:nvPr/>
        </p:nvSpPr>
        <p:spPr>
          <a:xfrm>
            <a:off x="443001" y="96552"/>
            <a:ext cx="2067339" cy="18969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Host setup in Teams</a:t>
            </a:r>
          </a:p>
        </p:txBody>
      </p:sp>
    </p:spTree>
    <p:extLst>
      <p:ext uri="{BB962C8B-B14F-4D97-AF65-F5344CB8AC3E}">
        <p14:creationId xmlns:p14="http://schemas.microsoft.com/office/powerpoint/2010/main" val="736651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EC36EF-7E8D-44C6-B891-D1F1BEDABE22}"/>
              </a:ext>
            </a:extLst>
          </p:cNvPr>
          <p:cNvPicPr>
            <a:picLocks noChangeAspect="1"/>
          </p:cNvPicPr>
          <p:nvPr/>
        </p:nvPicPr>
        <p:blipFill>
          <a:blip r:embed="rId3"/>
          <a:stretch>
            <a:fillRect/>
          </a:stretch>
        </p:blipFill>
        <p:spPr>
          <a:xfrm>
            <a:off x="751981" y="0"/>
            <a:ext cx="10688038" cy="6858000"/>
          </a:xfrm>
          <a:prstGeom prst="rect">
            <a:avLst/>
          </a:prstGeom>
        </p:spPr>
      </p:pic>
      <p:pic>
        <p:nvPicPr>
          <p:cNvPr id="2" name="Picture 1">
            <a:extLst>
              <a:ext uri="{FF2B5EF4-FFF2-40B4-BE49-F238E27FC236}">
                <a16:creationId xmlns:a16="http://schemas.microsoft.com/office/drawing/2014/main" id="{0D3FBCB0-9CB6-40C5-B75B-4CE96DAB393B}"/>
              </a:ext>
            </a:extLst>
          </p:cNvPr>
          <p:cNvPicPr>
            <a:picLocks noChangeAspect="1"/>
          </p:cNvPicPr>
          <p:nvPr/>
        </p:nvPicPr>
        <p:blipFill>
          <a:blip r:embed="rId4"/>
          <a:stretch>
            <a:fillRect/>
          </a:stretch>
        </p:blipFill>
        <p:spPr>
          <a:xfrm>
            <a:off x="750258" y="0"/>
            <a:ext cx="10746900" cy="6858000"/>
          </a:xfrm>
          <a:prstGeom prst="rect">
            <a:avLst/>
          </a:prstGeom>
        </p:spPr>
      </p:pic>
      <p:pic>
        <p:nvPicPr>
          <p:cNvPr id="3" name="Picture 2">
            <a:extLst>
              <a:ext uri="{FF2B5EF4-FFF2-40B4-BE49-F238E27FC236}">
                <a16:creationId xmlns:a16="http://schemas.microsoft.com/office/drawing/2014/main" id="{1615723A-0974-423A-AF57-6AC807634891}"/>
              </a:ext>
            </a:extLst>
          </p:cNvPr>
          <p:cNvPicPr>
            <a:picLocks noChangeAspect="1"/>
          </p:cNvPicPr>
          <p:nvPr/>
        </p:nvPicPr>
        <p:blipFill>
          <a:blip r:embed="rId5"/>
          <a:stretch>
            <a:fillRect/>
          </a:stretch>
        </p:blipFill>
        <p:spPr>
          <a:xfrm>
            <a:off x="3837226" y="4036805"/>
            <a:ext cx="1612983" cy="336567"/>
          </a:xfrm>
          <a:prstGeom prst="rect">
            <a:avLst/>
          </a:prstGeom>
        </p:spPr>
      </p:pic>
      <p:sp>
        <p:nvSpPr>
          <p:cNvPr id="4" name="Oval 3">
            <a:extLst>
              <a:ext uri="{FF2B5EF4-FFF2-40B4-BE49-F238E27FC236}">
                <a16:creationId xmlns:a16="http://schemas.microsoft.com/office/drawing/2014/main" id="{23E5653E-23FA-6145-8A67-07503E0AD497}"/>
              </a:ext>
            </a:extLst>
          </p:cNvPr>
          <p:cNvSpPr/>
          <p:nvPr/>
        </p:nvSpPr>
        <p:spPr>
          <a:xfrm>
            <a:off x="4836260" y="3794100"/>
            <a:ext cx="382721" cy="382721"/>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893F12-7374-174C-B3CB-D9AD28BBFB60}"/>
              </a:ext>
            </a:extLst>
          </p:cNvPr>
          <p:cNvPicPr>
            <a:picLocks/>
          </p:cNvPicPr>
          <p:nvPr/>
        </p:nvPicPr>
        <p:blipFill>
          <a:blip r:embed="rId6"/>
          <a:stretch>
            <a:fillRect/>
          </a:stretch>
        </p:blipFill>
        <p:spPr>
          <a:xfrm>
            <a:off x="4902008" y="3863069"/>
            <a:ext cx="274320" cy="274320"/>
          </a:xfrm>
          <a:prstGeom prst="rect">
            <a:avLst/>
          </a:prstGeom>
        </p:spPr>
      </p:pic>
      <p:pic>
        <p:nvPicPr>
          <p:cNvPr id="13" name="Picture 12">
            <a:extLst>
              <a:ext uri="{FF2B5EF4-FFF2-40B4-BE49-F238E27FC236}">
                <a16:creationId xmlns:a16="http://schemas.microsoft.com/office/drawing/2014/main" id="{DE53D31B-4AD8-4F6D-A643-30DB2A1EA205}"/>
              </a:ext>
            </a:extLst>
          </p:cNvPr>
          <p:cNvPicPr>
            <a:picLocks noChangeAspect="1"/>
          </p:cNvPicPr>
          <p:nvPr/>
        </p:nvPicPr>
        <p:blipFill>
          <a:blip r:embed="rId7"/>
          <a:stretch>
            <a:fillRect/>
          </a:stretch>
        </p:blipFill>
        <p:spPr>
          <a:xfrm>
            <a:off x="1487369" y="1607691"/>
            <a:ext cx="3567810" cy="2015833"/>
          </a:xfrm>
          <a:prstGeom prst="rect">
            <a:avLst/>
          </a:prstGeom>
        </p:spPr>
      </p:pic>
      <p:sp>
        <p:nvSpPr>
          <p:cNvPr id="10" name="Oval 9">
            <a:extLst>
              <a:ext uri="{FF2B5EF4-FFF2-40B4-BE49-F238E27FC236}">
                <a16:creationId xmlns:a16="http://schemas.microsoft.com/office/drawing/2014/main" id="{C92D2857-8C66-4F87-BEEF-8C1B76776548}"/>
              </a:ext>
            </a:extLst>
          </p:cNvPr>
          <p:cNvSpPr/>
          <p:nvPr/>
        </p:nvSpPr>
        <p:spPr>
          <a:xfrm>
            <a:off x="443001" y="130629"/>
            <a:ext cx="2067339" cy="18969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Host setup in Teams</a:t>
            </a:r>
          </a:p>
        </p:txBody>
      </p:sp>
    </p:spTree>
    <p:extLst>
      <p:ext uri="{BB962C8B-B14F-4D97-AF65-F5344CB8AC3E}">
        <p14:creationId xmlns:p14="http://schemas.microsoft.com/office/powerpoint/2010/main" val="2175749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BBE4F7-C7A1-4BF0-8AEF-31802874516C}"/>
              </a:ext>
            </a:extLst>
          </p:cNvPr>
          <p:cNvPicPr>
            <a:picLocks noChangeAspect="1"/>
          </p:cNvPicPr>
          <p:nvPr/>
        </p:nvPicPr>
        <p:blipFill>
          <a:blip r:embed="rId3"/>
          <a:stretch>
            <a:fillRect/>
          </a:stretch>
        </p:blipFill>
        <p:spPr>
          <a:xfrm>
            <a:off x="723569" y="0"/>
            <a:ext cx="10719325" cy="6864170"/>
          </a:xfrm>
          <a:prstGeom prst="rect">
            <a:avLst/>
          </a:prstGeom>
        </p:spPr>
      </p:pic>
      <p:sp>
        <p:nvSpPr>
          <p:cNvPr id="3" name="Oval 2">
            <a:extLst>
              <a:ext uri="{FF2B5EF4-FFF2-40B4-BE49-F238E27FC236}">
                <a16:creationId xmlns:a16="http://schemas.microsoft.com/office/drawing/2014/main" id="{92EC1E55-4AC8-4E42-80E0-30C0DB9EC8D8}"/>
              </a:ext>
            </a:extLst>
          </p:cNvPr>
          <p:cNvSpPr/>
          <p:nvPr/>
        </p:nvSpPr>
        <p:spPr>
          <a:xfrm>
            <a:off x="3689196" y="960892"/>
            <a:ext cx="382721" cy="382721"/>
          </a:xfrm>
          <a:prstGeom prst="ellipse">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E76C44C-BE2A-4B57-95CB-138C6E86970A}"/>
              </a:ext>
            </a:extLst>
          </p:cNvPr>
          <p:cNvPicPr>
            <a:picLocks noChangeAspect="1"/>
          </p:cNvPicPr>
          <p:nvPr/>
        </p:nvPicPr>
        <p:blipFill>
          <a:blip r:embed="rId4"/>
          <a:stretch>
            <a:fillRect/>
          </a:stretch>
        </p:blipFill>
        <p:spPr>
          <a:xfrm>
            <a:off x="741156" y="0"/>
            <a:ext cx="10709689" cy="6858000"/>
          </a:xfrm>
          <a:prstGeom prst="rect">
            <a:avLst/>
          </a:prstGeom>
        </p:spPr>
      </p:pic>
      <p:pic>
        <p:nvPicPr>
          <p:cNvPr id="9" name="Picture 8">
            <a:extLst>
              <a:ext uri="{FF2B5EF4-FFF2-40B4-BE49-F238E27FC236}">
                <a16:creationId xmlns:a16="http://schemas.microsoft.com/office/drawing/2014/main" id="{60F84BEA-8607-4746-9553-58E6DF28A9F3}"/>
              </a:ext>
            </a:extLst>
          </p:cNvPr>
          <p:cNvPicPr>
            <a:picLocks noChangeAspect="1"/>
          </p:cNvPicPr>
          <p:nvPr/>
        </p:nvPicPr>
        <p:blipFill>
          <a:blip r:embed="rId5"/>
          <a:stretch>
            <a:fillRect/>
          </a:stretch>
        </p:blipFill>
        <p:spPr>
          <a:xfrm>
            <a:off x="5377030" y="1937907"/>
            <a:ext cx="3553956" cy="2015833"/>
          </a:xfrm>
          <a:prstGeom prst="rect">
            <a:avLst/>
          </a:prstGeom>
        </p:spPr>
      </p:pic>
      <p:pic>
        <p:nvPicPr>
          <p:cNvPr id="10" name="Picture 9">
            <a:extLst>
              <a:ext uri="{FF2B5EF4-FFF2-40B4-BE49-F238E27FC236}">
                <a16:creationId xmlns:a16="http://schemas.microsoft.com/office/drawing/2014/main" id="{2C13E65E-1E42-4359-B646-571DD229EF18}"/>
              </a:ext>
            </a:extLst>
          </p:cNvPr>
          <p:cNvPicPr>
            <a:picLocks noChangeAspect="1"/>
          </p:cNvPicPr>
          <p:nvPr/>
        </p:nvPicPr>
        <p:blipFill>
          <a:blip r:embed="rId5"/>
          <a:stretch>
            <a:fillRect/>
          </a:stretch>
        </p:blipFill>
        <p:spPr>
          <a:xfrm>
            <a:off x="1476975" y="1937906"/>
            <a:ext cx="3567810" cy="2015833"/>
          </a:xfrm>
          <a:prstGeom prst="rect">
            <a:avLst/>
          </a:prstGeom>
        </p:spPr>
      </p:pic>
      <p:sp>
        <p:nvSpPr>
          <p:cNvPr id="7" name="Oval 6">
            <a:extLst>
              <a:ext uri="{FF2B5EF4-FFF2-40B4-BE49-F238E27FC236}">
                <a16:creationId xmlns:a16="http://schemas.microsoft.com/office/drawing/2014/main" id="{A3757D8E-1B00-49B8-8B71-733D09E1945B}"/>
              </a:ext>
            </a:extLst>
          </p:cNvPr>
          <p:cNvSpPr/>
          <p:nvPr/>
        </p:nvSpPr>
        <p:spPr>
          <a:xfrm>
            <a:off x="443001" y="102232"/>
            <a:ext cx="2067339" cy="18969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Host setup in Teams</a:t>
            </a:r>
          </a:p>
        </p:txBody>
      </p:sp>
    </p:spTree>
    <p:extLst>
      <p:ext uri="{BB962C8B-B14F-4D97-AF65-F5344CB8AC3E}">
        <p14:creationId xmlns:p14="http://schemas.microsoft.com/office/powerpoint/2010/main" val="3324983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E98E6EC-1515-4CDD-84DA-11250C402A2E}"/>
              </a:ext>
            </a:extLst>
          </p:cNvPr>
          <p:cNvSpPr/>
          <p:nvPr/>
        </p:nvSpPr>
        <p:spPr>
          <a:xfrm>
            <a:off x="9194370" y="6221907"/>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EA1B9B9-5BE0-4D60-B89A-2FF279323D95}"/>
              </a:ext>
            </a:extLst>
          </p:cNvPr>
          <p:cNvPicPr>
            <a:picLocks noChangeAspect="1"/>
          </p:cNvPicPr>
          <p:nvPr/>
        </p:nvPicPr>
        <p:blipFill rotWithShape="1">
          <a:blip r:embed="rId3"/>
          <a:srcRect t="7677"/>
          <a:stretch/>
        </p:blipFill>
        <p:spPr>
          <a:xfrm>
            <a:off x="636924" y="150671"/>
            <a:ext cx="10751512" cy="6613236"/>
          </a:xfrm>
          <a:prstGeom prst="rect">
            <a:avLst/>
          </a:prstGeom>
        </p:spPr>
      </p:pic>
      <p:grpSp>
        <p:nvGrpSpPr>
          <p:cNvPr id="28" name="Group 27">
            <a:extLst>
              <a:ext uri="{FF2B5EF4-FFF2-40B4-BE49-F238E27FC236}">
                <a16:creationId xmlns:a16="http://schemas.microsoft.com/office/drawing/2014/main" id="{4AE99F14-C31D-4AF2-855A-8D251A1BB8B6}"/>
              </a:ext>
            </a:extLst>
          </p:cNvPr>
          <p:cNvGrpSpPr/>
          <p:nvPr/>
        </p:nvGrpSpPr>
        <p:grpSpPr>
          <a:xfrm>
            <a:off x="1608594" y="1293522"/>
            <a:ext cx="7010665" cy="4658869"/>
            <a:chOff x="1608594" y="1044138"/>
            <a:chExt cx="7010665" cy="4658869"/>
          </a:xfrm>
        </p:grpSpPr>
        <p:pic>
          <p:nvPicPr>
            <p:cNvPr id="23" name="Picture 22">
              <a:extLst>
                <a:ext uri="{FF2B5EF4-FFF2-40B4-BE49-F238E27FC236}">
                  <a16:creationId xmlns:a16="http://schemas.microsoft.com/office/drawing/2014/main" id="{A32B3BF6-CD80-487E-8AED-F9845720A4D7}"/>
                </a:ext>
              </a:extLst>
            </p:cNvPr>
            <p:cNvPicPr>
              <a:picLocks noChangeAspect="1"/>
            </p:cNvPicPr>
            <p:nvPr/>
          </p:nvPicPr>
          <p:blipFill>
            <a:blip r:embed="rId4"/>
            <a:stretch>
              <a:fillRect/>
            </a:stretch>
          </p:blipFill>
          <p:spPr>
            <a:xfrm>
              <a:off x="1608594" y="1044138"/>
              <a:ext cx="7010665" cy="3928886"/>
            </a:xfrm>
            <a:prstGeom prst="rect">
              <a:avLst/>
            </a:prstGeom>
          </p:spPr>
        </p:pic>
        <p:sp>
          <p:nvSpPr>
            <p:cNvPr id="25" name="Rectangle 24">
              <a:extLst>
                <a:ext uri="{FF2B5EF4-FFF2-40B4-BE49-F238E27FC236}">
                  <a16:creationId xmlns:a16="http://schemas.microsoft.com/office/drawing/2014/main" id="{AFC69762-55A3-480C-A487-6D1408C3B87C}"/>
                </a:ext>
              </a:extLst>
            </p:cNvPr>
            <p:cNvSpPr/>
            <p:nvPr/>
          </p:nvSpPr>
          <p:spPr>
            <a:xfrm>
              <a:off x="1688523" y="4835366"/>
              <a:ext cx="6930736" cy="867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2F816A94-5DBF-4CF0-A843-87D73FAC6F68}"/>
              </a:ext>
            </a:extLst>
          </p:cNvPr>
          <p:cNvGrpSpPr/>
          <p:nvPr/>
        </p:nvGrpSpPr>
        <p:grpSpPr>
          <a:xfrm>
            <a:off x="7794479" y="5488587"/>
            <a:ext cx="1224829" cy="932296"/>
            <a:chOff x="7794479" y="5239203"/>
            <a:chExt cx="1224829" cy="932296"/>
          </a:xfrm>
        </p:grpSpPr>
        <p:pic>
          <p:nvPicPr>
            <p:cNvPr id="6" name="Picture 5">
              <a:extLst>
                <a:ext uri="{FF2B5EF4-FFF2-40B4-BE49-F238E27FC236}">
                  <a16:creationId xmlns:a16="http://schemas.microsoft.com/office/drawing/2014/main" id="{53A3CE72-7774-437C-A348-925A85C9FC7C}"/>
                </a:ext>
              </a:extLst>
            </p:cNvPr>
            <p:cNvPicPr>
              <a:picLocks noChangeAspect="1"/>
            </p:cNvPicPr>
            <p:nvPr/>
          </p:nvPicPr>
          <p:blipFill rotWithShape="1">
            <a:blip r:embed="rId5"/>
            <a:srcRect l="67717" t="78257" r="21154" b="19016"/>
            <a:stretch/>
          </p:blipFill>
          <p:spPr>
            <a:xfrm>
              <a:off x="7794480" y="5239203"/>
              <a:ext cx="1144949" cy="187037"/>
            </a:xfrm>
            <a:prstGeom prst="rect">
              <a:avLst/>
            </a:prstGeom>
          </p:spPr>
        </p:pic>
        <p:sp>
          <p:nvSpPr>
            <p:cNvPr id="8" name="Rectangle 7">
              <a:extLst>
                <a:ext uri="{FF2B5EF4-FFF2-40B4-BE49-F238E27FC236}">
                  <a16:creationId xmlns:a16="http://schemas.microsoft.com/office/drawing/2014/main" id="{9210FA7F-59CB-4C4F-A6CB-3CFA7284E480}"/>
                </a:ext>
              </a:extLst>
            </p:cNvPr>
            <p:cNvSpPr/>
            <p:nvPr/>
          </p:nvSpPr>
          <p:spPr>
            <a:xfrm>
              <a:off x="7794480" y="5425075"/>
              <a:ext cx="1213139" cy="157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t>         Off</a:t>
              </a:r>
            </a:p>
          </p:txBody>
        </p:sp>
        <p:pic>
          <p:nvPicPr>
            <p:cNvPr id="7" name="Picture 6">
              <a:extLst>
                <a:ext uri="{FF2B5EF4-FFF2-40B4-BE49-F238E27FC236}">
                  <a16:creationId xmlns:a16="http://schemas.microsoft.com/office/drawing/2014/main" id="{FCEF6632-B0D6-425B-A3C3-D60DFFF56EE0}"/>
                </a:ext>
              </a:extLst>
            </p:cNvPr>
            <p:cNvPicPr>
              <a:picLocks noChangeAspect="1"/>
            </p:cNvPicPr>
            <p:nvPr/>
          </p:nvPicPr>
          <p:blipFill rotWithShape="1">
            <a:blip r:embed="rId5"/>
            <a:srcRect l="67168" t="84444" r="20926" b="6970"/>
            <a:stretch/>
          </p:blipFill>
          <p:spPr>
            <a:xfrm>
              <a:off x="7794479" y="5582680"/>
              <a:ext cx="1224829" cy="588819"/>
            </a:xfrm>
            <a:prstGeom prst="rect">
              <a:avLst/>
            </a:prstGeom>
          </p:spPr>
        </p:pic>
      </p:grpSp>
      <p:sp>
        <p:nvSpPr>
          <p:cNvPr id="4" name="Oval 3">
            <a:extLst>
              <a:ext uri="{FF2B5EF4-FFF2-40B4-BE49-F238E27FC236}">
                <a16:creationId xmlns:a16="http://schemas.microsoft.com/office/drawing/2014/main" id="{B763AF6E-5552-4683-8E66-2E2E68F16378}"/>
              </a:ext>
            </a:extLst>
          </p:cNvPr>
          <p:cNvSpPr/>
          <p:nvPr/>
        </p:nvSpPr>
        <p:spPr>
          <a:xfrm>
            <a:off x="7702975" y="5773172"/>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947778B-CB66-4900-943C-6A906047CCB1}"/>
              </a:ext>
            </a:extLst>
          </p:cNvPr>
          <p:cNvSpPr/>
          <p:nvPr/>
        </p:nvSpPr>
        <p:spPr>
          <a:xfrm>
            <a:off x="8298013" y="6385962"/>
            <a:ext cx="382721" cy="382721"/>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80F04D8-176B-4DEB-9678-F6B21E278E34}"/>
              </a:ext>
            </a:extLst>
          </p:cNvPr>
          <p:cNvSpPr/>
          <p:nvPr/>
        </p:nvSpPr>
        <p:spPr>
          <a:xfrm>
            <a:off x="443001" y="96552"/>
            <a:ext cx="2067339" cy="189695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Attendee view in Teams</a:t>
            </a:r>
          </a:p>
        </p:txBody>
      </p:sp>
    </p:spTree>
    <p:extLst>
      <p:ext uri="{BB962C8B-B14F-4D97-AF65-F5344CB8AC3E}">
        <p14:creationId xmlns:p14="http://schemas.microsoft.com/office/powerpoint/2010/main" val="2295515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Monthly Resources:  https://aka.ms/O365ChampionResources</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Forum:</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https://aka.ms/DriveAdoption  </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Covid-19 Resources from Microsoft</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https://aka.ms/Covid19Info</a:t>
            </a:r>
            <a:br>
              <a:rPr lang="en-US" sz="4400" dirty="0">
                <a:latin typeface="Segoe UI Semibold" panose="020B0702040204020203" pitchFamily="34" charset="0"/>
                <a:cs typeface="Segoe UI Semibold" panose="020B0702040204020203" pitchFamily="34" charset="0"/>
              </a:rPr>
            </a:b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3138944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2CA9A-0E8E-45A4-97EB-689FF9115A80}"/>
              </a:ext>
            </a:extLst>
          </p:cNvPr>
          <p:cNvSpPr>
            <a:spLocks noGrp="1"/>
          </p:cNvSpPr>
          <p:nvPr>
            <p:ph type="title"/>
          </p:nvPr>
        </p:nvSpPr>
        <p:spPr>
          <a:xfrm>
            <a:off x="585124" y="1395103"/>
            <a:ext cx="5400040" cy="899665"/>
          </a:xfrm>
        </p:spPr>
        <p:txBody>
          <a:bodyPr/>
          <a:lstStyle/>
          <a:p>
            <a:r>
              <a:rPr lang="en-US" dirty="0"/>
              <a:t>Office 365 </a:t>
            </a:r>
            <a:r>
              <a:rPr lang="en-US" dirty="0" err="1"/>
              <a:t>ProPlus</a:t>
            </a:r>
            <a:r>
              <a:rPr lang="en-US" dirty="0"/>
              <a:t> Adoption Guide </a:t>
            </a:r>
          </a:p>
        </p:txBody>
      </p:sp>
      <p:pic>
        <p:nvPicPr>
          <p:cNvPr id="6" name="Picture 5">
            <a:extLst>
              <a:ext uri="{FF2B5EF4-FFF2-40B4-BE49-F238E27FC236}">
                <a16:creationId xmlns:a16="http://schemas.microsoft.com/office/drawing/2014/main" id="{3966A39C-E793-40DD-9F69-49B780FAB878}"/>
              </a:ext>
            </a:extLst>
          </p:cNvPr>
          <p:cNvPicPr>
            <a:picLocks noChangeAspect="1"/>
          </p:cNvPicPr>
          <p:nvPr/>
        </p:nvPicPr>
        <p:blipFill>
          <a:blip r:embed="rId2"/>
          <a:stretch>
            <a:fillRect/>
          </a:stretch>
        </p:blipFill>
        <p:spPr>
          <a:xfrm>
            <a:off x="5985164" y="491071"/>
            <a:ext cx="4639778" cy="5992238"/>
          </a:xfrm>
          <a:prstGeom prst="rect">
            <a:avLst/>
          </a:prstGeom>
        </p:spPr>
      </p:pic>
      <p:sp>
        <p:nvSpPr>
          <p:cNvPr id="7" name="TextBox 6">
            <a:extLst>
              <a:ext uri="{FF2B5EF4-FFF2-40B4-BE49-F238E27FC236}">
                <a16:creationId xmlns:a16="http://schemas.microsoft.com/office/drawing/2014/main" id="{1B8B6334-1DBE-4162-8BB7-FD1C4BD8246B}"/>
              </a:ext>
            </a:extLst>
          </p:cNvPr>
          <p:cNvSpPr txBox="1"/>
          <p:nvPr/>
        </p:nvSpPr>
        <p:spPr>
          <a:xfrm>
            <a:off x="870361" y="2983030"/>
            <a:ext cx="4601183" cy="1855893"/>
          </a:xfrm>
          <a:prstGeom prst="rect">
            <a:avLst/>
          </a:prstGeom>
          <a:no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Champion Preview</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Available at:</a:t>
            </a:r>
          </a:p>
          <a:p>
            <a:pPr>
              <a:lnSpc>
                <a:spcPct val="90000"/>
              </a:lnSpc>
              <a:spcAft>
                <a:spcPts val="600"/>
              </a:spcAft>
            </a:pPr>
            <a:r>
              <a:rPr lang="en-US" sz="2400" dirty="0">
                <a:gradFill>
                  <a:gsLst>
                    <a:gs pos="2917">
                      <a:schemeClr val="tx1"/>
                    </a:gs>
                    <a:gs pos="30000">
                      <a:schemeClr val="tx1"/>
                    </a:gs>
                  </a:gsLst>
                  <a:lin ang="5400000" scaled="0"/>
                </a:gradFill>
                <a:hlinkClick r:id="rId3"/>
              </a:rPr>
              <a:t>https://aka.ms/OPPToolkit</a:t>
            </a:r>
            <a:r>
              <a:rPr lang="en-US" sz="24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4141247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942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a:t>Find prior meeting content at </a:t>
            </a:r>
            <a:r>
              <a:rPr lang="en-US">
                <a:hlinkClick r:id="rId8"/>
              </a:rPr>
              <a:t>https://aka.ms/O365ChampionResources</a:t>
            </a:r>
            <a:r>
              <a:rPr lang="en-US"/>
              <a:t> </a:t>
            </a:r>
          </a:p>
        </p:txBody>
      </p:sp>
    </p:spTree>
    <p:extLst>
      <p:ext uri="{BB962C8B-B14F-4D97-AF65-F5344CB8AC3E}">
        <p14:creationId xmlns:p14="http://schemas.microsoft.com/office/powerpoint/2010/main" val="83560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C86F-CD05-46CB-A052-A7EB8C6964A2}"/>
              </a:ext>
            </a:extLst>
          </p:cNvPr>
          <p:cNvSpPr>
            <a:spLocks noGrp="1"/>
          </p:cNvSpPr>
          <p:nvPr>
            <p:ph type="title"/>
          </p:nvPr>
        </p:nvSpPr>
        <p:spPr>
          <a:xfrm>
            <a:off x="224992" y="283547"/>
            <a:ext cx="11306469" cy="403137"/>
          </a:xfrm>
          <a:solidFill>
            <a:schemeClr val="accent5"/>
          </a:solidFill>
        </p:spPr>
        <p:txBody>
          <a:bodyPr/>
          <a:lstStyle/>
          <a:p>
            <a:pPr algn="ctr"/>
            <a:r>
              <a:rPr lang="en-US" dirty="0">
                <a:solidFill>
                  <a:schemeClr val="bg2"/>
                </a:solidFill>
              </a:rPr>
              <a:t>On-Line Training from Microsoft</a:t>
            </a:r>
          </a:p>
        </p:txBody>
      </p:sp>
      <p:pic>
        <p:nvPicPr>
          <p:cNvPr id="3" name="Picture 2">
            <a:extLst>
              <a:ext uri="{FF2B5EF4-FFF2-40B4-BE49-F238E27FC236}">
                <a16:creationId xmlns:a16="http://schemas.microsoft.com/office/drawing/2014/main" id="{3174C712-2AE9-44CE-8ACE-B8BC04E80E2A}"/>
              </a:ext>
            </a:extLst>
          </p:cNvPr>
          <p:cNvPicPr>
            <a:picLocks noChangeAspect="1"/>
          </p:cNvPicPr>
          <p:nvPr/>
        </p:nvPicPr>
        <p:blipFill>
          <a:blip r:embed="rId2"/>
          <a:stretch>
            <a:fillRect/>
          </a:stretch>
        </p:blipFill>
        <p:spPr>
          <a:xfrm>
            <a:off x="386220" y="966057"/>
            <a:ext cx="5148302" cy="411961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F2E55328-B386-47E3-885A-C1B57AE77D31}"/>
              </a:ext>
            </a:extLst>
          </p:cNvPr>
          <p:cNvSpPr txBox="1"/>
          <p:nvPr/>
        </p:nvSpPr>
        <p:spPr>
          <a:xfrm>
            <a:off x="6285295" y="1487757"/>
            <a:ext cx="4533499" cy="6278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On-demand &amp; Instructor Led</a:t>
            </a:r>
          </a:p>
        </p:txBody>
      </p:sp>
      <p:sp>
        <p:nvSpPr>
          <p:cNvPr id="6" name="TextBox 5">
            <a:extLst>
              <a:ext uri="{FF2B5EF4-FFF2-40B4-BE49-F238E27FC236}">
                <a16:creationId xmlns:a16="http://schemas.microsoft.com/office/drawing/2014/main" id="{BD5644FB-9C63-40DD-9889-B45990341A9F}"/>
              </a:ext>
            </a:extLst>
          </p:cNvPr>
          <p:cNvSpPr txBox="1"/>
          <p:nvPr/>
        </p:nvSpPr>
        <p:spPr>
          <a:xfrm>
            <a:off x="224992" y="5051110"/>
            <a:ext cx="4533499" cy="572464"/>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3"/>
              </a:rPr>
              <a:t>https://aka.ms/CoffeeintheCloud</a:t>
            </a: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p:txBody>
      </p:sp>
      <p:sp>
        <p:nvSpPr>
          <p:cNvPr id="7" name="TextBox 6">
            <a:extLst>
              <a:ext uri="{FF2B5EF4-FFF2-40B4-BE49-F238E27FC236}">
                <a16:creationId xmlns:a16="http://schemas.microsoft.com/office/drawing/2014/main" id="{2EEB89DB-DE99-45DB-AB39-AB9E3A2C1A73}"/>
              </a:ext>
            </a:extLst>
          </p:cNvPr>
          <p:cNvSpPr txBox="1"/>
          <p:nvPr/>
        </p:nvSpPr>
        <p:spPr>
          <a:xfrm>
            <a:off x="4409670" y="6314917"/>
            <a:ext cx="7557338" cy="544765"/>
          </a:xfrm>
          <a:prstGeom prst="rect">
            <a:avLst/>
          </a:prstGeom>
          <a:noFill/>
        </p:spPr>
        <p:txBody>
          <a:bodyPr wrap="square" lIns="182880" tIns="146304" rIns="182880" bIns="146304"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4"/>
              </a:rPr>
              <a:t>https://aka.ms/TeamsLiveTraining</a:t>
            </a:r>
            <a:r>
              <a:rPr kumimoji="0" lang="en-US" sz="18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p:txBody>
      </p:sp>
      <p:pic>
        <p:nvPicPr>
          <p:cNvPr id="10" name="Picture 9">
            <a:extLst>
              <a:ext uri="{FF2B5EF4-FFF2-40B4-BE49-F238E27FC236}">
                <a16:creationId xmlns:a16="http://schemas.microsoft.com/office/drawing/2014/main" id="{65FACA49-A321-434D-B1F7-48732286B838}"/>
              </a:ext>
            </a:extLst>
          </p:cNvPr>
          <p:cNvPicPr>
            <a:picLocks noChangeAspect="1"/>
          </p:cNvPicPr>
          <p:nvPr/>
        </p:nvPicPr>
        <p:blipFill>
          <a:blip r:embed="rId5"/>
          <a:stretch>
            <a:fillRect/>
          </a:stretch>
        </p:blipFill>
        <p:spPr>
          <a:xfrm>
            <a:off x="4645479" y="2806964"/>
            <a:ext cx="6976980" cy="3337349"/>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2387509"/>
      </p:ext>
    </p:extLst>
  </p:cSld>
  <p:clrMapOvr>
    <a:masterClrMapping/>
  </p:clrMapOvr>
  <p:transition advTm="63854">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a:solidFill>
                  <a:schemeClr val="bg1"/>
                </a:solidFill>
                <a:latin typeface="Segoe UI Semibold" panose="020B0702040204020203" pitchFamily="34" charset="0"/>
                <a:cs typeface="Segoe UI Semibold" panose="020B0702040204020203" pitchFamily="34" charset="0"/>
              </a:rPr>
              <a:t>M365 Learning Pathways https://aka.ms/M365LP</a:t>
            </a:r>
            <a:endParaRPr lang="en-US" sz="3200" b="1" dirty="0">
              <a:solidFill>
                <a:schemeClr val="bg1"/>
              </a:solidFill>
              <a:latin typeface="Segoe UI Semibold" panose="020B0702040204020203" pitchFamily="34" charset="0"/>
              <a:cs typeface="Segoe UI Semibold" panose="020B0702040204020203" pitchFamily="34" charset="0"/>
            </a:endParaRPr>
          </a:p>
        </p:txBody>
      </p:sp>
      <p:sp>
        <p:nvSpPr>
          <p:cNvPr id="13" name="Text Placeholder 2">
            <a:extLst>
              <a:ext uri="{FF2B5EF4-FFF2-40B4-BE49-F238E27FC236}">
                <a16:creationId xmlns:a16="http://schemas.microsoft.com/office/drawing/2014/main" id="{877C5804-DA51-4658-B41C-AB44F55696A2}"/>
              </a:ext>
            </a:extLst>
          </p:cNvPr>
          <p:cNvSpPr txBox="1">
            <a:spLocks/>
          </p:cNvSpPr>
          <p:nvPr/>
        </p:nvSpPr>
        <p:spPr>
          <a:xfrm>
            <a:off x="463429" y="1396588"/>
            <a:ext cx="5329932" cy="56877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Modern SharePoint Online communication site template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Connected to online catalog of Microsoft curated end-user training content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Customizable content – remove or add your own content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Easily installed via SharePoint Provisioning Service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Simple integration into Microsoft Teams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Learn More at </a:t>
            </a: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hlinkClick r:id="rId3"/>
              </a:rPr>
              <a:t>https://aka.ms/M365LP</a:t>
            </a: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39EBE71A-1E78-41DE-B169-F24F71142F64}"/>
              </a:ext>
            </a:extLst>
          </p:cNvPr>
          <p:cNvGrpSpPr/>
          <p:nvPr/>
        </p:nvGrpSpPr>
        <p:grpSpPr>
          <a:xfrm>
            <a:off x="6096000" y="1591707"/>
            <a:ext cx="6098383" cy="4811462"/>
            <a:chOff x="6096000" y="1591707"/>
            <a:chExt cx="6098383" cy="4811462"/>
          </a:xfrm>
        </p:grpSpPr>
        <p:pic>
          <p:nvPicPr>
            <p:cNvPr id="14" name="Picture 13">
              <a:extLst>
                <a:ext uri="{FF2B5EF4-FFF2-40B4-BE49-F238E27FC236}">
                  <a16:creationId xmlns:a16="http://schemas.microsoft.com/office/drawing/2014/main" id="{DD67F545-DCC9-4F8B-8DB6-E5904AD9B704}"/>
                </a:ext>
              </a:extLst>
            </p:cNvPr>
            <p:cNvPicPr>
              <a:picLocks noChangeAspect="1"/>
            </p:cNvPicPr>
            <p:nvPr/>
          </p:nvPicPr>
          <p:blipFill>
            <a:blip r:embed="rId4"/>
            <a:stretch>
              <a:fillRect/>
            </a:stretch>
          </p:blipFill>
          <p:spPr>
            <a:xfrm>
              <a:off x="6096000" y="1591707"/>
              <a:ext cx="6098383" cy="4811462"/>
            </a:xfrm>
            <a:prstGeom prst="rect">
              <a:avLst/>
            </a:prstGeom>
          </p:spPr>
        </p:pic>
        <p:pic>
          <p:nvPicPr>
            <p:cNvPr id="15" name="Picture 14">
              <a:extLst>
                <a:ext uri="{FF2B5EF4-FFF2-40B4-BE49-F238E27FC236}">
                  <a16:creationId xmlns:a16="http://schemas.microsoft.com/office/drawing/2014/main" id="{2EFD84C0-7AA3-46B6-90E0-4D54B24020BE}"/>
                </a:ext>
              </a:extLst>
            </p:cNvPr>
            <p:cNvPicPr>
              <a:picLocks noChangeAspect="1"/>
            </p:cNvPicPr>
            <p:nvPr/>
          </p:nvPicPr>
          <p:blipFill rotWithShape="1">
            <a:blip r:embed="rId5"/>
            <a:srcRect r="11675"/>
            <a:stretch/>
          </p:blipFill>
          <p:spPr>
            <a:xfrm>
              <a:off x="6539694" y="2226366"/>
              <a:ext cx="5654689" cy="3787351"/>
            </a:xfrm>
            <a:prstGeom prst="rect">
              <a:avLst/>
            </a:prstGeom>
          </p:spPr>
        </p:pic>
      </p:grpSp>
    </p:spTree>
    <p:extLst>
      <p:ext uri="{BB962C8B-B14F-4D97-AF65-F5344CB8AC3E}">
        <p14:creationId xmlns:p14="http://schemas.microsoft.com/office/powerpoint/2010/main" val="695896556"/>
      </p:ext>
    </p:extLst>
  </p:cSld>
  <p:clrMapOvr>
    <a:masterClrMapping/>
  </p:clrMapOvr>
  <mc:AlternateContent xmlns:mc="http://schemas.openxmlformats.org/markup-compatibility/2006" xmlns:p14="http://schemas.microsoft.com/office/powerpoint/2010/main">
    <mc:Choice Requires="p14">
      <p:transition spd="slow" p14:dur="2000" advTm="76027"/>
    </mc:Choice>
    <mc:Fallback xmlns="">
      <p:transition spd="slow" advTm="7602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a:bodyPr>
          <a:lstStyle/>
          <a:p>
            <a:pPr algn="ctr"/>
            <a:r>
              <a:rPr lang="en-US" sz="3200" b="1" dirty="0">
                <a:solidFill>
                  <a:schemeClr val="bg1"/>
                </a:solidFill>
                <a:latin typeface="Segoe UI Semibold" panose="020B0702040204020203" pitchFamily="34" charset="0"/>
                <a:cs typeface="Segoe UI Semibold" panose="020B0702040204020203" pitchFamily="34" charset="0"/>
              </a:rPr>
              <a:t>Teams</a:t>
            </a:r>
            <a:r>
              <a:rPr lang="en-US" sz="3200" b="1" dirty="0">
                <a:solidFill>
                  <a:schemeClr val="bg1"/>
                </a:solidFill>
              </a:rPr>
              <a:t> </a:t>
            </a:r>
            <a:r>
              <a:rPr lang="en-US" sz="3200" b="1" dirty="0">
                <a:solidFill>
                  <a:schemeClr val="bg1"/>
                </a:solidFill>
                <a:latin typeface="Segoe UI Semibold" panose="020B0702040204020203" pitchFamily="34" charset="0"/>
                <a:cs typeface="Segoe UI Semibold" panose="020B0702040204020203" pitchFamily="34" charset="0"/>
              </a:rPr>
              <a:t>Adoption Hub – https://aka.ms/TeamsAdoption</a:t>
            </a:r>
          </a:p>
        </p:txBody>
      </p:sp>
      <p:pic>
        <p:nvPicPr>
          <p:cNvPr id="4" name="Picture 3">
            <a:extLst>
              <a:ext uri="{FF2B5EF4-FFF2-40B4-BE49-F238E27FC236}">
                <a16:creationId xmlns:a16="http://schemas.microsoft.com/office/drawing/2014/main" id="{E32E62FB-DF82-4706-8FF2-9359E3C1C396}"/>
              </a:ext>
            </a:extLst>
          </p:cNvPr>
          <p:cNvPicPr>
            <a:picLocks noChangeAspect="1"/>
          </p:cNvPicPr>
          <p:nvPr/>
        </p:nvPicPr>
        <p:blipFill>
          <a:blip r:embed="rId3"/>
          <a:stretch>
            <a:fillRect/>
          </a:stretch>
        </p:blipFill>
        <p:spPr>
          <a:xfrm>
            <a:off x="556532" y="1684020"/>
            <a:ext cx="11090313" cy="4602481"/>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7205815"/>
      </p:ext>
    </p:extLst>
  </p:cSld>
  <p:clrMapOvr>
    <a:masterClrMapping/>
  </p:clrMapOvr>
  <mc:AlternateContent xmlns:mc="http://schemas.openxmlformats.org/markup-compatibility/2006" xmlns:p14="http://schemas.microsoft.com/office/powerpoint/2010/main">
    <mc:Choice Requires="p14">
      <p:transition spd="slow" p14:dur="2000" advTm="34736"/>
    </mc:Choice>
    <mc:Fallback xmlns="">
      <p:transition spd="slow" advTm="3473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a:ln w="3175">
                  <a:noFill/>
                </a:ln>
                <a:solidFill>
                  <a:srgbClr val="FFFFFF"/>
                </a:solidFill>
                <a:latin typeface="Segoe UI Semibold"/>
                <a:cs typeface="Segoe UI" pitchFamily="34" charset="0"/>
              </a:rPr>
              <a:t>Get more from Office 365</a:t>
            </a:r>
            <a:endParaRPr lang="en-US">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Best Practices &amp; How-</a:t>
            </a:r>
            <a:r>
              <a:rPr lang="en-US" sz="2200" err="1">
                <a:solidFill>
                  <a:prstClr val="white"/>
                </a:solidFill>
                <a:latin typeface="Segoe UI Semibold" panose="020B0702040204020203" pitchFamily="34" charset="0"/>
                <a:cs typeface="Segoe UI Semibold" panose="020B0702040204020203" pitchFamily="34" charset="0"/>
              </a:rPr>
              <a:t>To’s</a:t>
            </a:r>
            <a:endParaRPr lang="en-US" sz="220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en-US"/>
              <a:t>O365 Champion Schedule &amp; Topics </a:t>
            </a:r>
            <a:br>
              <a:rPr lang="en-US"/>
            </a:br>
            <a:r>
              <a:rPr lang="en-US"/>
              <a:t>January to June,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707886"/>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Stay tuned for more on our #BetterTogether webinar series on our blog at https://aka.ms/DriveAdoption</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3479288196"/>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707886"/>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Every month we’ll share a new                                  Champion Tip for Microsoft Teams</a:t>
            </a:r>
          </a:p>
        </p:txBody>
      </p:sp>
    </p:spTree>
    <p:extLst>
      <p:ext uri="{BB962C8B-B14F-4D97-AF65-F5344CB8AC3E}">
        <p14:creationId xmlns:p14="http://schemas.microsoft.com/office/powerpoint/2010/main" val="33580630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CA4906-FBFC-40F9-9206-0D2CAD4F83F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Self care comes first</a:t>
            </a:r>
          </a:p>
        </p:txBody>
      </p:sp>
      <p:graphicFrame>
        <p:nvGraphicFramePr>
          <p:cNvPr id="5" name="Content Placeholder 2">
            <a:extLst>
              <a:ext uri="{FF2B5EF4-FFF2-40B4-BE49-F238E27FC236}">
                <a16:creationId xmlns:a16="http://schemas.microsoft.com/office/drawing/2014/main" id="{67B26461-1F25-4D80-ACC5-716DB61E8732}"/>
              </a:ext>
            </a:extLst>
          </p:cNvPr>
          <p:cNvGraphicFramePr>
            <a:graphicFrameLocks noGrp="1"/>
          </p:cNvGraphicFramePr>
          <p:nvPr>
            <p:ph idx="1"/>
            <p:extLst>
              <p:ext uri="{D42A27DB-BD31-4B8C-83A1-F6EECF244321}">
                <p14:modId xmlns:p14="http://schemas.microsoft.com/office/powerpoint/2010/main" val="2810452367"/>
              </p:ext>
            </p:extLst>
          </p:nvPr>
        </p:nvGraphicFramePr>
        <p:xfrm>
          <a:off x="5194300" y="1838036"/>
          <a:ext cx="6513604" cy="3223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C3B82A5-9655-467A-BFB6-80C127ABA5A6}"/>
              </a:ext>
            </a:extLst>
          </p:cNvPr>
          <p:cNvSpPr txBox="1"/>
          <p:nvPr/>
        </p:nvSpPr>
        <p:spPr>
          <a:xfrm>
            <a:off x="5194300" y="563418"/>
            <a:ext cx="6513604" cy="919401"/>
          </a:xfrm>
          <a:prstGeom prst="roundRect">
            <a:avLst/>
          </a:prstGeom>
          <a:solidFill>
            <a:schemeClr val="accent6">
              <a:lumMod val="20000"/>
              <a:lumOff val="80000"/>
            </a:schemeClr>
          </a:solidFill>
        </p:spPr>
        <p:txBody>
          <a:bodyPr wrap="square" rtlCol="0">
            <a:spAutoFit/>
          </a:bodyPr>
          <a:lstStyle/>
          <a:p>
            <a:r>
              <a:rPr lang="en-US" sz="2400" b="1" dirty="0"/>
              <a:t>Leading through change takes energy</a:t>
            </a:r>
            <a:r>
              <a:rPr lang="en-US" sz="2400" dirty="0"/>
              <a:t>!  Make sure you </a:t>
            </a:r>
            <a:r>
              <a:rPr lang="en-US" sz="2400" b="1" dirty="0"/>
              <a:t>care for yourself and your family</a:t>
            </a:r>
            <a:r>
              <a:rPr lang="en-US" sz="2400" dirty="0"/>
              <a:t> first!</a:t>
            </a:r>
          </a:p>
        </p:txBody>
      </p:sp>
      <p:sp>
        <p:nvSpPr>
          <p:cNvPr id="4" name="TextBox 3">
            <a:extLst>
              <a:ext uri="{FF2B5EF4-FFF2-40B4-BE49-F238E27FC236}">
                <a16:creationId xmlns:a16="http://schemas.microsoft.com/office/drawing/2014/main" id="{C43A0798-A953-439B-8310-9F04E7A13165}"/>
              </a:ext>
            </a:extLst>
          </p:cNvPr>
          <p:cNvSpPr txBox="1"/>
          <p:nvPr/>
        </p:nvSpPr>
        <p:spPr>
          <a:xfrm>
            <a:off x="5194300" y="5416744"/>
            <a:ext cx="6513604" cy="919401"/>
          </a:xfrm>
          <a:prstGeom prst="roundRect">
            <a:avLst/>
          </a:prstGeom>
          <a:solidFill>
            <a:schemeClr val="accent6">
              <a:lumMod val="20000"/>
              <a:lumOff val="80000"/>
            </a:schemeClr>
          </a:solidFill>
        </p:spPr>
        <p:txBody>
          <a:bodyPr wrap="square" rtlCol="0">
            <a:spAutoFit/>
          </a:bodyPr>
          <a:lstStyle/>
          <a:p>
            <a:r>
              <a:rPr lang="en-US" sz="2400" b="1" dirty="0"/>
              <a:t>Visit </a:t>
            </a:r>
            <a:r>
              <a:rPr lang="en-US" sz="2400" b="1" dirty="0">
                <a:hlinkClick r:id="rId7"/>
              </a:rPr>
              <a:t>https://aka.ms/Covid19Info</a:t>
            </a:r>
            <a:r>
              <a:rPr lang="en-US" sz="2400" b="1" dirty="0"/>
              <a:t> to learn about resources, offers and best practices</a:t>
            </a:r>
            <a:endParaRPr lang="en-US" sz="2400" dirty="0"/>
          </a:p>
        </p:txBody>
      </p:sp>
    </p:spTree>
    <p:extLst>
      <p:ext uri="{BB962C8B-B14F-4D97-AF65-F5344CB8AC3E}">
        <p14:creationId xmlns:p14="http://schemas.microsoft.com/office/powerpoint/2010/main" val="2748253361"/>
      </p:ext>
    </p:extLst>
  </p:cSld>
  <p:clrMapOvr>
    <a:masterClrMapping/>
  </p:clrMapOvr>
  <mc:AlternateContent xmlns:mc="http://schemas.openxmlformats.org/markup-compatibility/2006" xmlns:p14="http://schemas.microsoft.com/office/powerpoint/2010/main">
    <mc:Choice Requires="p14">
      <p:transition spd="slow" p14:dur="2000" advTm="113215"/>
    </mc:Choice>
    <mc:Fallback xmlns="">
      <p:transition spd="slow" advTm="1132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56532" y="643467"/>
            <a:ext cx="11210925" cy="744836"/>
          </a:xfrm>
        </p:spPr>
        <p:txBody>
          <a:bodyPr>
            <a:normAutofit fontScale="90000"/>
          </a:bodyPr>
          <a:lstStyle/>
          <a:p>
            <a:pPr algn="ctr"/>
            <a:r>
              <a:rPr lang="en-US" sz="3200" b="1" dirty="0">
                <a:solidFill>
                  <a:schemeClr val="bg1"/>
                </a:solidFill>
                <a:latin typeface="Segoe UI Semibold" panose="020B0702040204020203" pitchFamily="34" charset="0"/>
                <a:cs typeface="Segoe UI Semibold" panose="020B0702040204020203" pitchFamily="34" charset="0"/>
              </a:rPr>
              <a:t>Remote Work Quick Start:  https://aka.ms/TeamsforRemoteWork</a:t>
            </a:r>
          </a:p>
        </p:txBody>
      </p:sp>
      <p:pic>
        <p:nvPicPr>
          <p:cNvPr id="5" name="Picture 4">
            <a:extLst>
              <a:ext uri="{FF2B5EF4-FFF2-40B4-BE49-F238E27FC236}">
                <a16:creationId xmlns:a16="http://schemas.microsoft.com/office/drawing/2014/main" id="{220D14E7-150E-4A94-AF64-A609ABD3353C}"/>
              </a:ext>
            </a:extLst>
          </p:cNvPr>
          <p:cNvPicPr>
            <a:picLocks noChangeAspect="1"/>
          </p:cNvPicPr>
          <p:nvPr/>
        </p:nvPicPr>
        <p:blipFill>
          <a:blip r:embed="rId5"/>
          <a:stretch>
            <a:fillRect/>
          </a:stretch>
        </p:blipFill>
        <p:spPr>
          <a:xfrm>
            <a:off x="844550" y="2112067"/>
            <a:ext cx="4721686" cy="4291384"/>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5BD023B-7C9D-4212-A8A3-D3722C80B033}"/>
              </a:ext>
            </a:extLst>
          </p:cNvPr>
          <p:cNvSpPr txBox="1"/>
          <p:nvPr/>
        </p:nvSpPr>
        <p:spPr>
          <a:xfrm>
            <a:off x="1041621" y="1558456"/>
            <a:ext cx="3919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Pro and Champion Guidance</a:t>
            </a:r>
          </a:p>
        </p:txBody>
      </p:sp>
      <p:pic>
        <p:nvPicPr>
          <p:cNvPr id="6" name="Picture 5">
            <a:extLst>
              <a:ext uri="{FF2B5EF4-FFF2-40B4-BE49-F238E27FC236}">
                <a16:creationId xmlns:a16="http://schemas.microsoft.com/office/drawing/2014/main" id="{B32B43DE-DBD4-4E58-8B8A-4D29C364C98C}"/>
              </a:ext>
            </a:extLst>
          </p:cNvPr>
          <p:cNvPicPr>
            <a:picLocks noChangeAspect="1"/>
          </p:cNvPicPr>
          <p:nvPr/>
        </p:nvPicPr>
        <p:blipFill>
          <a:blip r:embed="rId6"/>
          <a:stretch>
            <a:fillRect/>
          </a:stretch>
        </p:blipFill>
        <p:spPr>
          <a:xfrm>
            <a:off x="6011951" y="2112067"/>
            <a:ext cx="4002390" cy="3478925"/>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999BB06-62F6-4B53-834D-D1F78AC2D852}"/>
              </a:ext>
            </a:extLst>
          </p:cNvPr>
          <p:cNvSpPr txBox="1"/>
          <p:nvPr/>
        </p:nvSpPr>
        <p:spPr>
          <a:xfrm>
            <a:off x="8020584" y="4183403"/>
            <a:ext cx="3987513" cy="213135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558AF"/>
                </a:solidFill>
                <a:effectLst/>
                <a:uLnTx/>
                <a:uFillTx/>
                <a:latin typeface="Segoe Pro Semibold" panose="020B0502040504020203" pitchFamily="34" charset="0"/>
                <a:ea typeface="+mn-ea"/>
                <a:cs typeface="Segoe UI Semibold" panose="020B0502040204020203" pitchFamily="34" charset="0"/>
              </a:rPr>
              <a:t>The first 10</a:t>
            </a:r>
          </a:p>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Pro Semibold" panose="020B0502040504020203" pitchFamily="34" charset="0"/>
                <a:ea typeface="+mn-ea"/>
                <a:cs typeface="Segoe UI Semibold" panose="020B0502040204020203" pitchFamily="34" charset="0"/>
              </a:rPr>
              <a:t>things to do in Teams</a:t>
            </a:r>
          </a:p>
        </p:txBody>
      </p:sp>
      <p:pic>
        <p:nvPicPr>
          <p:cNvPr id="11" name="Picture 10">
            <a:extLst>
              <a:ext uri="{FF2B5EF4-FFF2-40B4-BE49-F238E27FC236}">
                <a16:creationId xmlns:a16="http://schemas.microsoft.com/office/drawing/2014/main" id="{356934CF-A465-42DB-922B-B1AE1349DFD2}"/>
              </a:ext>
            </a:extLst>
          </p:cNvPr>
          <p:cNvPicPr>
            <a:picLocks noChangeAspect="1"/>
          </p:cNvPicPr>
          <p:nvPr/>
        </p:nvPicPr>
        <p:blipFill>
          <a:blip r:embed="rId7"/>
          <a:stretch>
            <a:fillRect/>
          </a:stretch>
        </p:blipFill>
        <p:spPr>
          <a:xfrm>
            <a:off x="5883167" y="4485475"/>
            <a:ext cx="1820486" cy="1829281"/>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77CCB3D-7DEA-4305-8133-2AC07F5A5C25}"/>
              </a:ext>
            </a:extLst>
          </p:cNvPr>
          <p:cNvSpPr txBox="1"/>
          <p:nvPr/>
        </p:nvSpPr>
        <p:spPr>
          <a:xfrm>
            <a:off x="6011951" y="1565519"/>
            <a:ext cx="5646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Customer Success Kit – Resources for Champions &amp; Users</a:t>
            </a:r>
          </a:p>
        </p:txBody>
      </p:sp>
      <p:pic>
        <p:nvPicPr>
          <p:cNvPr id="13" name="Audio 12">
            <a:hlinkClick r:id="" action="ppaction://media"/>
            <a:extLst>
              <a:ext uri="{FF2B5EF4-FFF2-40B4-BE49-F238E27FC236}">
                <a16:creationId xmlns:a16="http://schemas.microsoft.com/office/drawing/2014/main" id="{E8937456-D9A7-4776-81F6-C8622499EB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73122463"/>
      </p:ext>
    </p:extLst>
  </p:cSld>
  <p:clrMapOvr>
    <a:masterClrMapping/>
  </p:clrMapOvr>
  <mc:AlternateContent xmlns:mc="http://schemas.openxmlformats.org/markup-compatibility/2006" xmlns:p14="http://schemas.microsoft.com/office/powerpoint/2010/main">
    <mc:Choice Requires="p14">
      <p:transition spd="slow" p14:dur="2000" advTm="87496"/>
    </mc:Choice>
    <mc:Fallback xmlns="">
      <p:transition spd="slow" advTm="8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E22058-3F17-4817-A2BA-58EAF763AAB1}"/>
              </a:ext>
            </a:extLst>
          </p:cNvPr>
          <p:cNvSpPr>
            <a:spLocks noGrp="1"/>
          </p:cNvSpPr>
          <p:nvPr>
            <p:ph type="title"/>
          </p:nvPr>
        </p:nvSpPr>
        <p:spPr>
          <a:xfrm>
            <a:off x="484096" y="1012004"/>
            <a:ext cx="4381009" cy="4795408"/>
          </a:xfrm>
          <a:prstGeom prst="ellipse">
            <a:avLst/>
          </a:prstGeom>
        </p:spPr>
        <p:txBody>
          <a:bodyPr>
            <a:normAutofit/>
          </a:bodyPr>
          <a:lstStyle/>
          <a:p>
            <a:r>
              <a:rPr lang="en-US" dirty="0">
                <a:solidFill>
                  <a:srgbClr val="FFFFFF"/>
                </a:solidFill>
              </a:rPr>
              <a:t>NEW: </a:t>
            </a:r>
            <a:br>
              <a:rPr lang="en-US" dirty="0">
                <a:solidFill>
                  <a:srgbClr val="FFFFFF"/>
                </a:solidFill>
              </a:rPr>
            </a:br>
            <a:r>
              <a:rPr lang="en-US" sz="4000" dirty="0">
                <a:solidFill>
                  <a:srgbClr val="FFFFFF"/>
                </a:solidFill>
              </a:rPr>
              <a:t>Document Collaboration Guide</a:t>
            </a:r>
            <a:br>
              <a:rPr lang="en-US" dirty="0">
                <a:solidFill>
                  <a:srgbClr val="FFFFFF"/>
                </a:solidFill>
              </a:rPr>
            </a:br>
            <a:br>
              <a:rPr lang="en-US" sz="4100" dirty="0">
                <a:solidFill>
                  <a:schemeClr val="bg1"/>
                </a:solidFill>
              </a:rPr>
            </a:br>
            <a:r>
              <a:rPr lang="en-US" sz="2200" dirty="0">
                <a:solidFill>
                  <a:schemeClr val="bg1"/>
                </a:solidFill>
                <a:hlinkClick r:id="rId2">
                  <a:extLst>
                    <a:ext uri="{A12FA001-AC4F-418D-AE19-62706E023703}">
                      <ahyp:hlinkClr xmlns:ahyp="http://schemas.microsoft.com/office/drawing/2018/hyperlinkcolor" val="tx"/>
                    </a:ext>
                  </a:extLst>
                </a:hlinkClick>
              </a:rPr>
              <a:t>https://aka.ms/DocToolkit</a:t>
            </a:r>
            <a:r>
              <a:rPr lang="en-US" sz="2200" dirty="0">
                <a:solidFill>
                  <a:schemeClr val="bg1"/>
                </a:solidFill>
              </a:rPr>
              <a:t> </a:t>
            </a:r>
            <a:endParaRPr lang="en-US" sz="4100" dirty="0">
              <a:solidFill>
                <a:schemeClr val="bg1"/>
              </a:solidFill>
            </a:endParaRPr>
          </a:p>
        </p:txBody>
      </p:sp>
      <p:pic>
        <p:nvPicPr>
          <p:cNvPr id="11" name="Picture 10">
            <a:extLst>
              <a:ext uri="{FF2B5EF4-FFF2-40B4-BE49-F238E27FC236}">
                <a16:creationId xmlns:a16="http://schemas.microsoft.com/office/drawing/2014/main" id="{A38E56DD-11B8-4BFB-8D68-691B1D9254F2}"/>
              </a:ext>
            </a:extLst>
          </p:cNvPr>
          <p:cNvPicPr>
            <a:picLocks noChangeAspect="1"/>
          </p:cNvPicPr>
          <p:nvPr/>
        </p:nvPicPr>
        <p:blipFill>
          <a:blip r:embed="rId3"/>
          <a:stretch>
            <a:fillRect/>
          </a:stretch>
        </p:blipFill>
        <p:spPr>
          <a:xfrm>
            <a:off x="5237974" y="494632"/>
            <a:ext cx="3965008" cy="5130800"/>
          </a:xfrm>
          <a:prstGeom prst="rect">
            <a:avLst/>
          </a:prstGeom>
        </p:spPr>
      </p:pic>
      <p:pic>
        <p:nvPicPr>
          <p:cNvPr id="6" name="Picture 5">
            <a:extLst>
              <a:ext uri="{FF2B5EF4-FFF2-40B4-BE49-F238E27FC236}">
                <a16:creationId xmlns:a16="http://schemas.microsoft.com/office/drawing/2014/main" id="{EC726ADD-7022-4B26-833D-58DE3A3ABDB2}"/>
              </a:ext>
            </a:extLst>
          </p:cNvPr>
          <p:cNvPicPr>
            <a:picLocks noChangeAspect="1"/>
          </p:cNvPicPr>
          <p:nvPr/>
        </p:nvPicPr>
        <p:blipFill>
          <a:blip r:embed="rId4"/>
          <a:stretch>
            <a:fillRect/>
          </a:stretch>
        </p:blipFill>
        <p:spPr>
          <a:xfrm>
            <a:off x="7961745" y="4539156"/>
            <a:ext cx="3962400" cy="1907340"/>
          </a:xfrm>
          <a:prstGeom prst="rect">
            <a:avLst/>
          </a:prstGeom>
        </p:spPr>
      </p:pic>
      <p:sp>
        <p:nvSpPr>
          <p:cNvPr id="13" name="Rectangle 12">
            <a:extLst>
              <a:ext uri="{FF2B5EF4-FFF2-40B4-BE49-F238E27FC236}">
                <a16:creationId xmlns:a16="http://schemas.microsoft.com/office/drawing/2014/main" id="{492FB74A-F900-4CB6-A293-8838CD52DAF3}"/>
              </a:ext>
            </a:extLst>
          </p:cNvPr>
          <p:cNvSpPr/>
          <p:nvPr/>
        </p:nvSpPr>
        <p:spPr>
          <a:xfrm>
            <a:off x="9202982" y="5957455"/>
            <a:ext cx="1344945" cy="517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270772"/>
      </p:ext>
    </p:extLst>
  </p:cSld>
  <p:clrMapOvr>
    <a:masterClrMapping/>
  </p:clrMapOvr>
  <mc:AlternateContent xmlns:mc="http://schemas.openxmlformats.org/markup-compatibility/2006" xmlns:p14="http://schemas.microsoft.com/office/powerpoint/2010/main">
    <mc:Choice Requires="p14">
      <p:transition spd="slow" p14:dur="2000" advTm="24224"/>
    </mc:Choice>
    <mc:Fallback xmlns="">
      <p:transition spd="slow" advTm="242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b="1" dirty="0"/>
              <a:t>Hosting Virtual Events</a:t>
            </a:r>
            <a:endParaRPr lang="en-US" sz="4400" dirty="0"/>
          </a:p>
        </p:txBody>
      </p:sp>
    </p:spTree>
    <p:extLst>
      <p:ext uri="{BB962C8B-B14F-4D97-AF65-F5344CB8AC3E}">
        <p14:creationId xmlns:p14="http://schemas.microsoft.com/office/powerpoint/2010/main" val="323358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9677A-77F4-4DD5-917E-E7F3B07DF0AB}"/>
              </a:ext>
            </a:extLst>
          </p:cNvPr>
          <p:cNvSpPr>
            <a:spLocks noGrp="1"/>
          </p:cNvSpPr>
          <p:nvPr>
            <p:ph type="title"/>
          </p:nvPr>
        </p:nvSpPr>
        <p:spPr>
          <a:xfrm>
            <a:off x="326571" y="536695"/>
            <a:ext cx="9787594" cy="701731"/>
          </a:xfrm>
        </p:spPr>
        <p:txBody>
          <a:bodyPr/>
          <a:lstStyle/>
          <a:p>
            <a:r>
              <a:rPr lang="en-US">
                <a:solidFill>
                  <a:schemeClr val="bg1"/>
                </a:solidFill>
                <a:latin typeface="Segoe UI" panose="020B0502040204020203" pitchFamily="34" charset="0"/>
                <a:cs typeface="Segoe UI" panose="020B0502040204020203" pitchFamily="34" charset="0"/>
              </a:rPr>
              <a:t>Define the roles of your support team </a:t>
            </a:r>
          </a:p>
        </p:txBody>
      </p:sp>
      <p:sp>
        <p:nvSpPr>
          <p:cNvPr id="11" name="boy" title="Icon of a man">
            <a:extLst>
              <a:ext uri="{FF2B5EF4-FFF2-40B4-BE49-F238E27FC236}">
                <a16:creationId xmlns:a16="http://schemas.microsoft.com/office/drawing/2014/main" id="{92461E5D-1781-47B9-A7CC-2429A93539D2}"/>
              </a:ext>
            </a:extLst>
          </p:cNvPr>
          <p:cNvSpPr>
            <a:spLocks noChangeAspect="1" noEditPoints="1"/>
          </p:cNvSpPr>
          <p:nvPr/>
        </p:nvSpPr>
        <p:spPr bwMode="auto">
          <a:xfrm>
            <a:off x="623999" y="3528620"/>
            <a:ext cx="1314224" cy="1710576"/>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2" name="people_23" title="Icon of a person with a chat bubble above them">
            <a:extLst>
              <a:ext uri="{FF2B5EF4-FFF2-40B4-BE49-F238E27FC236}">
                <a16:creationId xmlns:a16="http://schemas.microsoft.com/office/drawing/2014/main" id="{CA1F6370-FC31-44D6-BC47-E2B4B890FD7E}"/>
              </a:ext>
            </a:extLst>
          </p:cNvPr>
          <p:cNvSpPr>
            <a:spLocks noChangeAspect="1" noEditPoints="1"/>
          </p:cNvSpPr>
          <p:nvPr/>
        </p:nvSpPr>
        <p:spPr bwMode="auto">
          <a:xfrm>
            <a:off x="10114165" y="3739151"/>
            <a:ext cx="1531548" cy="1515337"/>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3" name="Teamwork_EA12" title="Icon of three people with an award or ribbon to the lower right">
            <a:extLst>
              <a:ext uri="{FF2B5EF4-FFF2-40B4-BE49-F238E27FC236}">
                <a16:creationId xmlns:a16="http://schemas.microsoft.com/office/drawing/2014/main" id="{FCBD500F-ED03-4BC6-8F63-A67261E434B7}"/>
              </a:ext>
            </a:extLst>
          </p:cNvPr>
          <p:cNvSpPr>
            <a:spLocks noChangeAspect="1" noEditPoints="1"/>
          </p:cNvSpPr>
          <p:nvPr/>
        </p:nvSpPr>
        <p:spPr bwMode="auto">
          <a:xfrm>
            <a:off x="4930254" y="3688013"/>
            <a:ext cx="1783358" cy="1724606"/>
          </a:xfrm>
          <a:custGeom>
            <a:avLst/>
            <a:gdLst>
              <a:gd name="T0" fmla="*/ 3621 w 3746"/>
              <a:gd name="T1" fmla="*/ 2622 h 3621"/>
              <a:gd name="T2" fmla="*/ 3122 w 3746"/>
              <a:gd name="T3" fmla="*/ 3122 h 3621"/>
              <a:gd name="T4" fmla="*/ 2622 w 3746"/>
              <a:gd name="T5" fmla="*/ 2622 h 3621"/>
              <a:gd name="T6" fmla="*/ 3122 w 3746"/>
              <a:gd name="T7" fmla="*/ 2123 h 3621"/>
              <a:gd name="T8" fmla="*/ 3621 w 3746"/>
              <a:gd name="T9" fmla="*/ 2622 h 3621"/>
              <a:gd name="T10" fmla="*/ 2747 w 3746"/>
              <a:gd name="T11" fmla="*/ 2997 h 3621"/>
              <a:gd name="T12" fmla="*/ 2747 w 3746"/>
              <a:gd name="T13" fmla="*/ 3621 h 3621"/>
              <a:gd name="T14" fmla="*/ 3122 w 3746"/>
              <a:gd name="T15" fmla="*/ 3434 h 3621"/>
              <a:gd name="T16" fmla="*/ 3496 w 3746"/>
              <a:gd name="T17" fmla="*/ 3621 h 3621"/>
              <a:gd name="T18" fmla="*/ 3496 w 3746"/>
              <a:gd name="T19" fmla="*/ 2997 h 3621"/>
              <a:gd name="T20" fmla="*/ 1873 w 3746"/>
              <a:gd name="T21" fmla="*/ 749 h 3621"/>
              <a:gd name="T22" fmla="*/ 1249 w 3746"/>
              <a:gd name="T23" fmla="*/ 1374 h 3621"/>
              <a:gd name="T24" fmla="*/ 1873 w 3746"/>
              <a:gd name="T25" fmla="*/ 1998 h 3621"/>
              <a:gd name="T26" fmla="*/ 2497 w 3746"/>
              <a:gd name="T27" fmla="*/ 1374 h 3621"/>
              <a:gd name="T28" fmla="*/ 1873 w 3746"/>
              <a:gd name="T29" fmla="*/ 749 h 3621"/>
              <a:gd name="T30" fmla="*/ 1873 w 3746"/>
              <a:gd name="T31" fmla="*/ 1998 h 3621"/>
              <a:gd name="T32" fmla="*/ 999 w 3746"/>
              <a:gd name="T33" fmla="*/ 2872 h 3621"/>
              <a:gd name="T34" fmla="*/ 624 w 3746"/>
              <a:gd name="T35" fmla="*/ 0 h 3621"/>
              <a:gd name="T36" fmla="*/ 250 w 3746"/>
              <a:gd name="T37" fmla="*/ 375 h 3621"/>
              <a:gd name="T38" fmla="*/ 624 w 3746"/>
              <a:gd name="T39" fmla="*/ 749 h 3621"/>
              <a:gd name="T40" fmla="*/ 999 w 3746"/>
              <a:gd name="T41" fmla="*/ 375 h 3621"/>
              <a:gd name="T42" fmla="*/ 624 w 3746"/>
              <a:gd name="T43" fmla="*/ 0 h 3621"/>
              <a:gd name="T44" fmla="*/ 1249 w 3746"/>
              <a:gd name="T45" fmla="*/ 1374 h 3621"/>
              <a:gd name="T46" fmla="*/ 624 w 3746"/>
              <a:gd name="T47" fmla="*/ 749 h 3621"/>
              <a:gd name="T48" fmla="*/ 0 w 3746"/>
              <a:gd name="T49" fmla="*/ 1374 h 3621"/>
              <a:gd name="T50" fmla="*/ 3122 w 3746"/>
              <a:gd name="T51" fmla="*/ 0 h 3621"/>
              <a:gd name="T52" fmla="*/ 2747 w 3746"/>
              <a:gd name="T53" fmla="*/ 375 h 3621"/>
              <a:gd name="T54" fmla="*/ 3122 w 3746"/>
              <a:gd name="T55" fmla="*/ 749 h 3621"/>
              <a:gd name="T56" fmla="*/ 3496 w 3746"/>
              <a:gd name="T57" fmla="*/ 375 h 3621"/>
              <a:gd name="T58" fmla="*/ 3122 w 3746"/>
              <a:gd name="T59" fmla="*/ 0 h 3621"/>
              <a:gd name="T60" fmla="*/ 3746 w 3746"/>
              <a:gd name="T61" fmla="*/ 1374 h 3621"/>
              <a:gd name="T62" fmla="*/ 3122 w 3746"/>
              <a:gd name="T63" fmla="*/ 749 h 3621"/>
              <a:gd name="T64" fmla="*/ 2497 w 3746"/>
              <a:gd name="T65" fmla="*/ 1374 h 3621"/>
              <a:gd name="T66" fmla="*/ 2381 w 3746"/>
              <a:gd name="T67" fmla="*/ 2163 h 3621"/>
              <a:gd name="T68" fmla="*/ 1873 w 3746"/>
              <a:gd name="T69" fmla="*/ 1998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46" h="3621">
                <a:moveTo>
                  <a:pt x="3621" y="2622"/>
                </a:moveTo>
                <a:cubicBezTo>
                  <a:pt x="3621" y="2898"/>
                  <a:pt x="3398" y="3122"/>
                  <a:pt x="3122" y="3122"/>
                </a:cubicBezTo>
                <a:cubicBezTo>
                  <a:pt x="2846" y="3122"/>
                  <a:pt x="2622" y="2898"/>
                  <a:pt x="2622" y="2622"/>
                </a:cubicBezTo>
                <a:cubicBezTo>
                  <a:pt x="2622" y="2346"/>
                  <a:pt x="2846" y="2123"/>
                  <a:pt x="3122" y="2123"/>
                </a:cubicBezTo>
                <a:cubicBezTo>
                  <a:pt x="3398" y="2123"/>
                  <a:pt x="3621" y="2346"/>
                  <a:pt x="3621" y="2622"/>
                </a:cubicBezTo>
                <a:close/>
                <a:moveTo>
                  <a:pt x="2747" y="2997"/>
                </a:moveTo>
                <a:cubicBezTo>
                  <a:pt x="2747" y="3621"/>
                  <a:pt x="2747" y="3621"/>
                  <a:pt x="2747" y="3621"/>
                </a:cubicBezTo>
                <a:cubicBezTo>
                  <a:pt x="3122" y="3434"/>
                  <a:pt x="3122" y="3434"/>
                  <a:pt x="3122" y="3434"/>
                </a:cubicBezTo>
                <a:cubicBezTo>
                  <a:pt x="3496" y="3621"/>
                  <a:pt x="3496" y="3621"/>
                  <a:pt x="3496" y="3621"/>
                </a:cubicBezTo>
                <a:cubicBezTo>
                  <a:pt x="3496" y="2997"/>
                  <a:pt x="3496" y="2997"/>
                  <a:pt x="3496" y="2997"/>
                </a:cubicBezTo>
                <a:moveTo>
                  <a:pt x="1873" y="749"/>
                </a:moveTo>
                <a:cubicBezTo>
                  <a:pt x="1528" y="749"/>
                  <a:pt x="1249" y="1029"/>
                  <a:pt x="1249" y="1374"/>
                </a:cubicBezTo>
                <a:cubicBezTo>
                  <a:pt x="1249" y="1718"/>
                  <a:pt x="1528" y="1998"/>
                  <a:pt x="1873" y="1998"/>
                </a:cubicBezTo>
                <a:cubicBezTo>
                  <a:pt x="2218" y="1998"/>
                  <a:pt x="2497" y="1718"/>
                  <a:pt x="2497" y="1374"/>
                </a:cubicBezTo>
                <a:cubicBezTo>
                  <a:pt x="2497" y="1029"/>
                  <a:pt x="2218" y="749"/>
                  <a:pt x="1873" y="749"/>
                </a:cubicBezTo>
                <a:close/>
                <a:moveTo>
                  <a:pt x="1873" y="1998"/>
                </a:moveTo>
                <a:cubicBezTo>
                  <a:pt x="1390" y="1998"/>
                  <a:pt x="999" y="2389"/>
                  <a:pt x="999" y="2872"/>
                </a:cubicBezTo>
                <a:moveTo>
                  <a:pt x="624" y="0"/>
                </a:moveTo>
                <a:cubicBezTo>
                  <a:pt x="417" y="0"/>
                  <a:pt x="250" y="168"/>
                  <a:pt x="250" y="375"/>
                </a:cubicBezTo>
                <a:cubicBezTo>
                  <a:pt x="250" y="581"/>
                  <a:pt x="417" y="749"/>
                  <a:pt x="624" y="749"/>
                </a:cubicBezTo>
                <a:cubicBezTo>
                  <a:pt x="831" y="749"/>
                  <a:pt x="999" y="581"/>
                  <a:pt x="999" y="375"/>
                </a:cubicBezTo>
                <a:cubicBezTo>
                  <a:pt x="999" y="168"/>
                  <a:pt x="831" y="0"/>
                  <a:pt x="624" y="0"/>
                </a:cubicBezTo>
                <a:close/>
                <a:moveTo>
                  <a:pt x="1249" y="1374"/>
                </a:moveTo>
                <a:cubicBezTo>
                  <a:pt x="1249" y="1029"/>
                  <a:pt x="969" y="749"/>
                  <a:pt x="624" y="749"/>
                </a:cubicBezTo>
                <a:cubicBezTo>
                  <a:pt x="279" y="749"/>
                  <a:pt x="0" y="1029"/>
                  <a:pt x="0" y="1374"/>
                </a:cubicBezTo>
                <a:moveTo>
                  <a:pt x="3122" y="0"/>
                </a:moveTo>
                <a:cubicBezTo>
                  <a:pt x="2915" y="0"/>
                  <a:pt x="2747" y="168"/>
                  <a:pt x="2747" y="375"/>
                </a:cubicBezTo>
                <a:cubicBezTo>
                  <a:pt x="2747" y="581"/>
                  <a:pt x="2915" y="749"/>
                  <a:pt x="3122" y="749"/>
                </a:cubicBezTo>
                <a:cubicBezTo>
                  <a:pt x="3329" y="749"/>
                  <a:pt x="3496" y="581"/>
                  <a:pt x="3496" y="375"/>
                </a:cubicBezTo>
                <a:cubicBezTo>
                  <a:pt x="3496" y="168"/>
                  <a:pt x="3329" y="0"/>
                  <a:pt x="3122" y="0"/>
                </a:cubicBezTo>
                <a:close/>
                <a:moveTo>
                  <a:pt x="3746" y="1374"/>
                </a:moveTo>
                <a:cubicBezTo>
                  <a:pt x="3746" y="1029"/>
                  <a:pt x="3467" y="749"/>
                  <a:pt x="3122" y="749"/>
                </a:cubicBezTo>
                <a:cubicBezTo>
                  <a:pt x="2777" y="749"/>
                  <a:pt x="2497" y="1029"/>
                  <a:pt x="2497" y="1374"/>
                </a:cubicBezTo>
                <a:moveTo>
                  <a:pt x="2381" y="2163"/>
                </a:moveTo>
                <a:cubicBezTo>
                  <a:pt x="2238" y="2060"/>
                  <a:pt x="2063" y="1998"/>
                  <a:pt x="1873" y="199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4" name="MeetingPlanner_EBF2" title="Icon of a person in front of a calendar">
            <a:extLst>
              <a:ext uri="{FF2B5EF4-FFF2-40B4-BE49-F238E27FC236}">
                <a16:creationId xmlns:a16="http://schemas.microsoft.com/office/drawing/2014/main" id="{50E5F7FA-9041-4459-95FC-F8F930A40973}"/>
              </a:ext>
            </a:extLst>
          </p:cNvPr>
          <p:cNvSpPr>
            <a:spLocks noChangeAspect="1" noEditPoints="1"/>
          </p:cNvSpPr>
          <p:nvPr/>
        </p:nvSpPr>
        <p:spPr bwMode="auto">
          <a:xfrm>
            <a:off x="2721688" y="3652325"/>
            <a:ext cx="1600200" cy="1707991"/>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5" name="Content Placeholder 3">
            <a:extLst>
              <a:ext uri="{FF2B5EF4-FFF2-40B4-BE49-F238E27FC236}">
                <a16:creationId xmlns:a16="http://schemas.microsoft.com/office/drawing/2014/main" id="{3E57009A-A52A-4453-92D9-F9A39871D18E}"/>
              </a:ext>
            </a:extLst>
          </p:cNvPr>
          <p:cNvSpPr txBox="1">
            <a:spLocks/>
          </p:cNvSpPr>
          <p:nvPr/>
        </p:nvSpPr>
        <p:spPr>
          <a:xfrm>
            <a:off x="825978"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Organizer</a:t>
            </a:r>
          </a:p>
        </p:txBody>
      </p:sp>
      <p:sp>
        <p:nvSpPr>
          <p:cNvPr id="16" name="Content Placeholder 3">
            <a:extLst>
              <a:ext uri="{FF2B5EF4-FFF2-40B4-BE49-F238E27FC236}">
                <a16:creationId xmlns:a16="http://schemas.microsoft.com/office/drawing/2014/main" id="{4A3A885F-9A5A-4705-89C5-7AAEAE79B471}"/>
              </a:ext>
            </a:extLst>
          </p:cNvPr>
          <p:cNvSpPr txBox="1">
            <a:spLocks/>
          </p:cNvSpPr>
          <p:nvPr/>
        </p:nvSpPr>
        <p:spPr>
          <a:xfrm>
            <a:off x="3066927"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Producer</a:t>
            </a:r>
          </a:p>
        </p:txBody>
      </p:sp>
      <p:sp>
        <p:nvSpPr>
          <p:cNvPr id="17" name="Content Placeholder 3">
            <a:extLst>
              <a:ext uri="{FF2B5EF4-FFF2-40B4-BE49-F238E27FC236}">
                <a16:creationId xmlns:a16="http://schemas.microsoft.com/office/drawing/2014/main" id="{EF56F52D-B577-4516-AC42-E92643CA3E99}"/>
              </a:ext>
            </a:extLst>
          </p:cNvPr>
          <p:cNvSpPr txBox="1">
            <a:spLocks/>
          </p:cNvSpPr>
          <p:nvPr/>
        </p:nvSpPr>
        <p:spPr>
          <a:xfrm>
            <a:off x="5474178"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Presenter</a:t>
            </a:r>
          </a:p>
        </p:txBody>
      </p:sp>
      <p:sp>
        <p:nvSpPr>
          <p:cNvPr id="18" name="Content Placeholder 3">
            <a:extLst>
              <a:ext uri="{FF2B5EF4-FFF2-40B4-BE49-F238E27FC236}">
                <a16:creationId xmlns:a16="http://schemas.microsoft.com/office/drawing/2014/main" id="{8192A788-FEF3-41EA-8E08-53A5F0E6217F}"/>
              </a:ext>
            </a:extLst>
          </p:cNvPr>
          <p:cNvSpPr txBox="1">
            <a:spLocks/>
          </p:cNvSpPr>
          <p:nvPr/>
        </p:nvSpPr>
        <p:spPr>
          <a:xfrm>
            <a:off x="10515600"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Moderator</a:t>
            </a:r>
          </a:p>
        </p:txBody>
      </p:sp>
      <p:sp>
        <p:nvSpPr>
          <p:cNvPr id="23" name="Rectangle 22">
            <a:extLst>
              <a:ext uri="{FF2B5EF4-FFF2-40B4-BE49-F238E27FC236}">
                <a16:creationId xmlns:a16="http://schemas.microsoft.com/office/drawing/2014/main" id="{66C10622-5D86-434A-97AC-AB9F4E6D41E4}"/>
              </a:ext>
            </a:extLst>
          </p:cNvPr>
          <p:cNvSpPr/>
          <p:nvPr/>
        </p:nvSpPr>
        <p:spPr bwMode="auto">
          <a:xfrm>
            <a:off x="7451606" y="1676400"/>
            <a:ext cx="4359393" cy="4648200"/>
          </a:xfrm>
          <a:prstGeom prst="rect">
            <a:avLst/>
          </a:prstGeom>
          <a:noFill/>
          <a:ln w="12700">
            <a:solidFill>
              <a:schemeClr val="bg1">
                <a:lumMod val="75000"/>
              </a:schemeClr>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 name="MeetingPlanner_EBF2" title="Icon of a person in front of a calendar">
            <a:extLst>
              <a:ext uri="{FF2B5EF4-FFF2-40B4-BE49-F238E27FC236}">
                <a16:creationId xmlns:a16="http://schemas.microsoft.com/office/drawing/2014/main" id="{7517D469-1A57-47B2-89BE-1072BC9C933D}"/>
              </a:ext>
            </a:extLst>
          </p:cNvPr>
          <p:cNvSpPr>
            <a:spLocks noChangeAspect="1" noEditPoints="1"/>
          </p:cNvSpPr>
          <p:nvPr/>
        </p:nvSpPr>
        <p:spPr bwMode="auto">
          <a:xfrm>
            <a:off x="7775970" y="3678124"/>
            <a:ext cx="1600200" cy="1707991"/>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7" name="Content Placeholder 3">
            <a:extLst>
              <a:ext uri="{FF2B5EF4-FFF2-40B4-BE49-F238E27FC236}">
                <a16:creationId xmlns:a16="http://schemas.microsoft.com/office/drawing/2014/main" id="{E0DF02EF-E451-4F55-9344-3AED340F1BF0}"/>
              </a:ext>
            </a:extLst>
          </p:cNvPr>
          <p:cNvSpPr txBox="1">
            <a:spLocks/>
          </p:cNvSpPr>
          <p:nvPr/>
        </p:nvSpPr>
        <p:spPr>
          <a:xfrm>
            <a:off x="8312438" y="2810561"/>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Sponsor</a:t>
            </a:r>
          </a:p>
        </p:txBody>
      </p:sp>
      <p:sp>
        <p:nvSpPr>
          <p:cNvPr id="31" name="Content Placeholder 3">
            <a:extLst>
              <a:ext uri="{FF2B5EF4-FFF2-40B4-BE49-F238E27FC236}">
                <a16:creationId xmlns:a16="http://schemas.microsoft.com/office/drawing/2014/main" id="{1B5DF7B3-62F3-4F27-9CB6-7E0D02152041}"/>
              </a:ext>
            </a:extLst>
          </p:cNvPr>
          <p:cNvSpPr txBox="1">
            <a:spLocks/>
          </p:cNvSpPr>
          <p:nvPr/>
        </p:nvSpPr>
        <p:spPr>
          <a:xfrm>
            <a:off x="2721688" y="1966361"/>
            <a:ext cx="2971800" cy="44319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3200" b="0" i="0" u="none" strike="noStrike" kern="1200" cap="none" spc="0" normalizeH="0" baseline="0" noProof="0">
                <a:ln>
                  <a:noFill/>
                </a:ln>
                <a:solidFill>
                  <a:schemeClr val="bg1">
                    <a:lumMod val="85000"/>
                  </a:schemeClr>
                </a:solidFill>
                <a:effectLst/>
                <a:uLnTx/>
                <a:uFillTx/>
                <a:latin typeface="Segoe UI" panose="020B0502040204020203" pitchFamily="34" charset="0"/>
                <a:cs typeface="Segoe UI" panose="020B0502040204020203" pitchFamily="34" charset="0"/>
              </a:rPr>
              <a:t>Essential</a:t>
            </a:r>
          </a:p>
        </p:txBody>
      </p:sp>
      <p:sp>
        <p:nvSpPr>
          <p:cNvPr id="32" name="Content Placeholder 3">
            <a:extLst>
              <a:ext uri="{FF2B5EF4-FFF2-40B4-BE49-F238E27FC236}">
                <a16:creationId xmlns:a16="http://schemas.microsoft.com/office/drawing/2014/main" id="{CA679424-A313-4576-8F81-BC491B56AADD}"/>
              </a:ext>
            </a:extLst>
          </p:cNvPr>
          <p:cNvSpPr txBox="1">
            <a:spLocks/>
          </p:cNvSpPr>
          <p:nvPr/>
        </p:nvSpPr>
        <p:spPr>
          <a:xfrm>
            <a:off x="8464710" y="1966361"/>
            <a:ext cx="2889561" cy="44319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200">
                <a:solidFill>
                  <a:schemeClr val="bg1">
                    <a:lumMod val="85000"/>
                  </a:schemeClr>
                </a:solidFill>
                <a:latin typeface="Segoe UI" panose="020B0502040204020203" pitchFamily="34" charset="0"/>
                <a:cs typeface="Segoe UI" panose="020B0502040204020203" pitchFamily="34" charset="0"/>
              </a:rPr>
              <a:t>Recommended</a:t>
            </a:r>
          </a:p>
        </p:txBody>
      </p:sp>
      <p:cxnSp>
        <p:nvCxnSpPr>
          <p:cNvPr id="36" name="Straight Arrow Connector 35">
            <a:extLst>
              <a:ext uri="{FF2B5EF4-FFF2-40B4-BE49-F238E27FC236}">
                <a16:creationId xmlns:a16="http://schemas.microsoft.com/office/drawing/2014/main" id="{D2870F7D-9EEC-4755-83B0-2EF4B4B02294}"/>
              </a:ext>
            </a:extLst>
          </p:cNvPr>
          <p:cNvCxnSpPr/>
          <p:nvPr/>
        </p:nvCxnSpPr>
        <p:spPr>
          <a:xfrm flipV="1">
            <a:off x="3528932" y="5867400"/>
            <a:ext cx="0" cy="45720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3C0AA7-695C-41A0-8584-97733A4CB2C7}"/>
              </a:ext>
            </a:extLst>
          </p:cNvPr>
          <p:cNvCxnSpPr/>
          <p:nvPr/>
        </p:nvCxnSpPr>
        <p:spPr>
          <a:xfrm flipV="1">
            <a:off x="1281111" y="5867400"/>
            <a:ext cx="0" cy="45720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71577-C208-4188-8452-C51527F5BC42}"/>
              </a:ext>
            </a:extLst>
          </p:cNvPr>
          <p:cNvCxnSpPr/>
          <p:nvPr/>
        </p:nvCxnSpPr>
        <p:spPr>
          <a:xfrm>
            <a:off x="1281111" y="6324600"/>
            <a:ext cx="224782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049E105-25F3-452D-ACA1-CA29F6F61FCB}"/>
              </a:ext>
            </a:extLst>
          </p:cNvPr>
          <p:cNvSpPr txBox="1"/>
          <p:nvPr/>
        </p:nvSpPr>
        <p:spPr>
          <a:xfrm>
            <a:off x="1030030" y="6284927"/>
            <a:ext cx="3597387"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Can be the same person</a:t>
            </a:r>
          </a:p>
        </p:txBody>
      </p:sp>
    </p:spTree>
    <p:extLst>
      <p:ext uri="{BB962C8B-B14F-4D97-AF65-F5344CB8AC3E}">
        <p14:creationId xmlns:p14="http://schemas.microsoft.com/office/powerpoint/2010/main" val="3195058685"/>
      </p:ext>
    </p:extLst>
  </p:cSld>
  <p:clrMapOvr>
    <a:overrideClrMapping bg1="lt1" tx1="dk1" bg2="lt2" tx2="dk2" accent1="accent1" accent2="accent2" accent3="accent3" accent4="accent4" accent5="accent5" accent6="accent6" hlink="hlink" folHlink="folHlink"/>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BA34-08E2-4A76-80ED-AAC0A3400207}"/>
              </a:ext>
            </a:extLst>
          </p:cNvPr>
          <p:cNvSpPr>
            <a:spLocks noGrp="1"/>
          </p:cNvSpPr>
          <p:nvPr>
            <p:ph type="title"/>
          </p:nvPr>
        </p:nvSpPr>
        <p:spPr>
          <a:xfrm>
            <a:off x="259976" y="0"/>
            <a:ext cx="5555876" cy="1325563"/>
          </a:xfrm>
        </p:spPr>
        <p:txBody>
          <a:bodyPr/>
          <a:lstStyle/>
          <a:p>
            <a:r>
              <a:rPr lang="en-US" sz="3200">
                <a:solidFill>
                  <a:srgbClr val="000000"/>
                </a:solidFill>
                <a:latin typeface="Segoe UI Semibold" panose="020B0702040204020203" pitchFamily="34" charset="0"/>
                <a:cs typeface="Segoe UI Semibold" panose="020B0702040204020203" pitchFamily="34" charset="0"/>
              </a:rPr>
              <a:t>Live events in Yammer</a:t>
            </a:r>
          </a:p>
        </p:txBody>
      </p:sp>
      <p:pic>
        <p:nvPicPr>
          <p:cNvPr id="10" name="Picture 9" descr="A screen shot of a computer&#10;&#10;Description automatically generated">
            <a:extLst>
              <a:ext uri="{FF2B5EF4-FFF2-40B4-BE49-F238E27FC236}">
                <a16:creationId xmlns:a16="http://schemas.microsoft.com/office/drawing/2014/main" id="{0263AE46-1AEF-409A-9609-BEFEC556982B}"/>
              </a:ext>
            </a:extLst>
          </p:cNvPr>
          <p:cNvPicPr>
            <a:picLocks noChangeAspect="1"/>
          </p:cNvPicPr>
          <p:nvPr/>
        </p:nvPicPr>
        <p:blipFill rotWithShape="1">
          <a:blip r:embed="rId3">
            <a:extLst>
              <a:ext uri="{28A0092B-C50C-407E-A947-70E740481C1C}">
                <a14:useLocalDpi xmlns:a14="http://schemas.microsoft.com/office/drawing/2010/main" val="0"/>
              </a:ext>
            </a:extLst>
          </a:blip>
          <a:srcRect l="13725" t="4789" r="14619"/>
          <a:stretch/>
        </p:blipFill>
        <p:spPr>
          <a:xfrm>
            <a:off x="4694574" y="0"/>
            <a:ext cx="8030134" cy="6838993"/>
          </a:xfrm>
          <a:prstGeom prst="rect">
            <a:avLst/>
          </a:prstGeom>
        </p:spPr>
      </p:pic>
      <p:sp>
        <p:nvSpPr>
          <p:cNvPr id="7" name="Rectangle 6">
            <a:extLst>
              <a:ext uri="{FF2B5EF4-FFF2-40B4-BE49-F238E27FC236}">
                <a16:creationId xmlns:a16="http://schemas.microsoft.com/office/drawing/2014/main" id="{8456507A-026A-46AF-B164-B7368D2E7964}"/>
              </a:ext>
            </a:extLst>
          </p:cNvPr>
          <p:cNvSpPr/>
          <p:nvPr/>
        </p:nvSpPr>
        <p:spPr>
          <a:xfrm>
            <a:off x="541258" y="2729309"/>
            <a:ext cx="405162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Connect leaders and employees in more authentic 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6233233-0BDE-4028-933C-11919B0DB92A}"/>
              </a:ext>
            </a:extLst>
          </p:cNvPr>
          <p:cNvSpPr/>
          <p:nvPr/>
        </p:nvSpPr>
        <p:spPr>
          <a:xfrm>
            <a:off x="541258" y="4153668"/>
            <a:ext cx="42224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Host events in communities to rally around relevant topics </a:t>
            </a:r>
          </a:p>
        </p:txBody>
      </p:sp>
      <p:sp>
        <p:nvSpPr>
          <p:cNvPr id="18" name="Rectangle 17">
            <a:extLst>
              <a:ext uri="{FF2B5EF4-FFF2-40B4-BE49-F238E27FC236}">
                <a16:creationId xmlns:a16="http://schemas.microsoft.com/office/drawing/2014/main" id="{7BAED2EC-C24F-4DB1-BDED-01F70219476E}"/>
              </a:ext>
            </a:extLst>
          </p:cNvPr>
          <p:cNvSpPr/>
          <p:nvPr/>
        </p:nvSpPr>
        <p:spPr>
          <a:xfrm>
            <a:off x="571180" y="1332036"/>
            <a:ext cx="397978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Drive ongoing, open conversation before,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during and after the event</a:t>
            </a:r>
          </a:p>
        </p:txBody>
      </p:sp>
      <p:sp>
        <p:nvSpPr>
          <p:cNvPr id="19" name="Rectangle 18">
            <a:extLst>
              <a:ext uri="{FF2B5EF4-FFF2-40B4-BE49-F238E27FC236}">
                <a16:creationId xmlns:a16="http://schemas.microsoft.com/office/drawing/2014/main" id="{B8E1BC03-6137-460F-B68F-E3F26010B9EC}"/>
              </a:ext>
            </a:extLst>
          </p:cNvPr>
          <p:cNvSpPr/>
          <p:nvPr/>
        </p:nvSpPr>
        <p:spPr>
          <a:xfrm>
            <a:off x="541258" y="5317895"/>
            <a:ext cx="42225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Make participation easy for company wide-events</a:t>
            </a:r>
          </a:p>
        </p:txBody>
      </p:sp>
      <p:sp>
        <p:nvSpPr>
          <p:cNvPr id="13" name="Oval 12">
            <a:extLst>
              <a:ext uri="{FF2B5EF4-FFF2-40B4-BE49-F238E27FC236}">
                <a16:creationId xmlns:a16="http://schemas.microsoft.com/office/drawing/2014/main" id="{7340E482-C60C-44CD-9828-3AEEB1885A3A}"/>
              </a:ext>
            </a:extLst>
          </p:cNvPr>
          <p:cNvSpPr/>
          <p:nvPr/>
        </p:nvSpPr>
        <p:spPr>
          <a:xfrm>
            <a:off x="375104" y="2889511"/>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0B30128-B9B7-4377-8B82-E3D1861BF9AB}"/>
              </a:ext>
            </a:extLst>
          </p:cNvPr>
          <p:cNvSpPr/>
          <p:nvPr/>
        </p:nvSpPr>
        <p:spPr>
          <a:xfrm>
            <a:off x="375104" y="4343031"/>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4F08A8B-CC96-4962-99C7-5B829AF769E7}"/>
              </a:ext>
            </a:extLst>
          </p:cNvPr>
          <p:cNvSpPr/>
          <p:nvPr/>
        </p:nvSpPr>
        <p:spPr>
          <a:xfrm>
            <a:off x="375104" y="5484902"/>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9992C10-692B-4CFF-9A5D-1ED043BFA6EF}"/>
              </a:ext>
            </a:extLst>
          </p:cNvPr>
          <p:cNvSpPr/>
          <p:nvPr/>
        </p:nvSpPr>
        <p:spPr>
          <a:xfrm>
            <a:off x="375104" y="1522507"/>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7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2">
      <a:dk1>
        <a:srgbClr val="282828"/>
      </a:dk1>
      <a:lt1>
        <a:srgbClr val="FFFFFF"/>
      </a:lt1>
      <a:dk2>
        <a:srgbClr val="282828"/>
      </a:dk2>
      <a:lt2>
        <a:srgbClr val="FFFFFF"/>
      </a:lt2>
      <a:accent1>
        <a:srgbClr val="107C10"/>
      </a:accent1>
      <a:accent2>
        <a:srgbClr val="004B1C"/>
      </a:accent2>
      <a:accent3>
        <a:srgbClr val="939393"/>
      </a:accent3>
      <a:accent4>
        <a:srgbClr val="BAD80A"/>
      </a:accent4>
      <a:accent5>
        <a:srgbClr val="6C6E6C"/>
      </a:accent5>
      <a:accent6>
        <a:srgbClr val="2E2F2E"/>
      </a:accent6>
      <a:hlink>
        <a:srgbClr val="008000"/>
      </a:hlink>
      <a:folHlink>
        <a:srgbClr val="008000"/>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2.xml><?xml version="1.0" encoding="utf-8"?>
<a:theme xmlns:a="http://schemas.openxmlformats.org/drawingml/2006/main" name="9-51056_Build 2019 Keynote_Light Gray Template">
  <a:themeElements>
    <a:clrScheme name="MVP Summit 2020 1">
      <a:dk1>
        <a:srgbClr val="000000"/>
      </a:dk1>
      <a:lt1>
        <a:srgbClr val="FFFFFF"/>
      </a:lt1>
      <a:dk2>
        <a:srgbClr val="243A5E"/>
      </a:dk2>
      <a:lt2>
        <a:srgbClr val="E6E6E6"/>
      </a:lt2>
      <a:accent1>
        <a:srgbClr val="0078D4"/>
      </a:accent1>
      <a:accent2>
        <a:srgbClr val="50E6FF"/>
      </a:accent2>
      <a:accent3>
        <a:srgbClr val="008575"/>
      </a:accent3>
      <a:accent4>
        <a:srgbClr val="274B47"/>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VP20_Summit_PPT_Designer_Final.potx" id="{ABE74EFB-5AF6-4489-A466-F67FD8D38016}" vid="{71861287-45C5-4471-BC3E-20CEDA001812}"/>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Ashwin's Colors">
      <a:dk1>
        <a:srgbClr val="262626"/>
      </a:dk1>
      <a:lt1>
        <a:srgbClr val="FFFFFF"/>
      </a:lt1>
      <a:dk2>
        <a:srgbClr val="595959"/>
      </a:dk2>
      <a:lt2>
        <a:srgbClr val="F5F5F5"/>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9.xml><?xml version="1.0" encoding="utf-8"?>
<a:theme xmlns:a="http://schemas.openxmlformats.org/drawingml/2006/main" name="4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39d032c0ad7282fd8a19974df6b3f1cd">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a63fd5aafec8d05c93777755a48a68f0"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ECC33-E341-4CBA-9A92-ABCDADCAE649}">
  <ds:schemaRefs>
    <ds:schemaRef ds:uri="http://purl.org/dc/elements/1.1/"/>
    <ds:schemaRef ds:uri="http://schemas.microsoft.com/office/2006/metadata/properties"/>
    <ds:schemaRef ds:uri="d676db8d-d3a2-4010-9104-a6d8cd8d837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05e8b09-682e-4eac-98e6-2927ef653918"/>
    <ds:schemaRef ds:uri="http://www.w3.org/XML/1998/namespace"/>
    <ds:schemaRef ds:uri="http://purl.org/dc/dcmitype/"/>
  </ds:schemaRefs>
</ds:datastoreItem>
</file>

<file path=customXml/itemProps2.xml><?xml version="1.0" encoding="utf-8"?>
<ds:datastoreItem xmlns:ds="http://schemas.openxmlformats.org/officeDocument/2006/customXml" ds:itemID="{B589B5E1-0E4E-46AD-BB88-DEB556A53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1481</TotalTime>
  <Words>2998</Words>
  <Application>Microsoft Office PowerPoint</Application>
  <PresentationFormat>Widescreen</PresentationFormat>
  <Paragraphs>466</Paragraphs>
  <Slides>34</Slides>
  <Notes>25</Notes>
  <HiddenSlides>0</HiddenSlides>
  <MMClips>1</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34</vt:i4>
      </vt:variant>
    </vt:vector>
  </HeadingPairs>
  <TitlesOfParts>
    <vt:vector size="61" baseType="lpstr">
      <vt:lpstr>Arial</vt:lpstr>
      <vt:lpstr>Calibri</vt:lpstr>
      <vt:lpstr>Calibri Light</vt:lpstr>
      <vt:lpstr>Consolas</vt:lpstr>
      <vt:lpstr>Segoe Pro Semibold</vt:lpstr>
      <vt:lpstr>Segoe UI</vt:lpstr>
      <vt:lpstr>Segoe UI Light</vt:lpstr>
      <vt:lpstr>Segoe UI Semibold</vt:lpstr>
      <vt:lpstr>Segoe UI Semilight</vt:lpstr>
      <vt:lpstr>Segoe WP Black</vt:lpstr>
      <vt:lpstr>Segoe WP Semibold</vt:lpstr>
      <vt:lpstr>Times New Roman</vt:lpstr>
      <vt:lpstr>Wingdings</vt:lpstr>
      <vt:lpstr>5-50203_Microsoft_Ignite_Template</vt:lpstr>
      <vt:lpstr>Theme1</vt:lpstr>
      <vt:lpstr>Office Theme</vt:lpstr>
      <vt:lpstr>1_White Template</vt:lpstr>
      <vt:lpstr>SOYS FY20</vt:lpstr>
      <vt:lpstr>Office Theme</vt:lpstr>
      <vt:lpstr>Microsoft 365 PPT Template - 2018</vt:lpstr>
      <vt:lpstr>7_Office 365 PPT Template - 2017</vt:lpstr>
      <vt:lpstr>4_Office Theme</vt:lpstr>
      <vt:lpstr>Microsoft 365 PPT Template - 2018</vt:lpstr>
      <vt:lpstr>4_Office 365 PPT Template - 2017</vt:lpstr>
      <vt:lpstr>9-51056_Build 2019 Keynote_Light Gray Template</vt:lpstr>
      <vt:lpstr>Office Theme</vt:lpstr>
      <vt:lpstr>Office Theme</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Self care comes first</vt:lpstr>
      <vt:lpstr>Remote Work Quick Start:  https://aka.ms/TeamsforRemoteWork</vt:lpstr>
      <vt:lpstr>NEW:  Document Collaboration Guide  https://aka.ms/DocToolkit </vt:lpstr>
      <vt:lpstr>Hosting Virtual Events</vt:lpstr>
      <vt:lpstr>Define the roles of your support team </vt:lpstr>
      <vt:lpstr>Live events in Yammer</vt:lpstr>
      <vt:lpstr>Live events in Stream</vt:lpstr>
      <vt:lpstr>Live events in Teams</vt:lpstr>
      <vt:lpstr>Scenarios within the Workplace</vt:lpstr>
      <vt:lpstr>Prepare for Your Event</vt:lpstr>
      <vt:lpstr>Producer Guidance – Meeting/Engagement Types</vt:lpstr>
      <vt:lpstr>Prepare for Your Event</vt:lpstr>
      <vt:lpstr>Produce Your Event</vt:lpstr>
      <vt:lpstr>Resources &amp; Tips</vt:lpstr>
      <vt:lpstr>DEMO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Monthly Resources:  https://aka.ms/O365ChampionResources  Forum: https://aka.ms/DriveAdoption    Covid-19 Resources from Microsoft https://aka.ms/Covid19Info </vt:lpstr>
      <vt:lpstr>PowerPoint Presentation</vt:lpstr>
      <vt:lpstr>Office 365 ProPlus Adoption Guide </vt:lpstr>
      <vt:lpstr>Training Tools for Microsoft Teams</vt:lpstr>
      <vt:lpstr>On-Line Training from Microsoft</vt:lpstr>
      <vt:lpstr>M365 Learning Pathways https://aka.ms/M365LP</vt:lpstr>
      <vt:lpstr>Teams Adoption Hub – https://aka.ms/TeamsAdoption</vt:lpstr>
      <vt:lpstr>PowerPoint Presentation</vt:lpstr>
      <vt:lpstr>O365 Champion Schedule &amp; Topics  January to June,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16</cp:revision>
  <dcterms:created xsi:type="dcterms:W3CDTF">2020-02-20T07:50:14Z</dcterms:created>
  <dcterms:modified xsi:type="dcterms:W3CDTF">2020-03-25T11:10:51Z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