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4.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5.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6.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7.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8.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9.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0.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11.xml" ContentType="application/vnd.openxmlformats-officedocument.theme+xml"/>
  <Override PartName="/ppt/tags/tag1.xml" ContentType="application/vnd.openxmlformats-officedocument.presentationml.tags+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072" r:id="rId4"/>
    <p:sldMasterId id="2147484872" r:id="rId5"/>
    <p:sldMasterId id="2147484901" r:id="rId6"/>
    <p:sldMasterId id="2147484908" r:id="rId7"/>
    <p:sldMasterId id="2147483693" r:id="rId8"/>
    <p:sldMasterId id="2147485082" r:id="rId9"/>
    <p:sldMasterId id="2147483660" r:id="rId10"/>
    <p:sldMasterId id="2147485090" r:id="rId11"/>
    <p:sldMasterId id="2147483812" r:id="rId12"/>
    <p:sldMasterId id="2147485126" r:id="rId13"/>
    <p:sldMasterId id="2147483741" r:id="rId14"/>
    <p:sldMasterId id="2147483648" r:id="rId15"/>
  </p:sldMasterIdLst>
  <p:notesMasterIdLst>
    <p:notesMasterId r:id="rId40"/>
  </p:notesMasterIdLst>
  <p:sldIdLst>
    <p:sldId id="259" r:id="rId16"/>
    <p:sldId id="1566" r:id="rId17"/>
    <p:sldId id="5580" r:id="rId18"/>
    <p:sldId id="5582" r:id="rId19"/>
    <p:sldId id="2076136352" r:id="rId20"/>
    <p:sldId id="2076136359" r:id="rId21"/>
    <p:sldId id="11245" r:id="rId22"/>
    <p:sldId id="11260" r:id="rId23"/>
    <p:sldId id="2076136379" r:id="rId24"/>
    <p:sldId id="2076136380" r:id="rId25"/>
    <p:sldId id="2076136381" r:id="rId26"/>
    <p:sldId id="2076136382" r:id="rId27"/>
    <p:sldId id="2076136383" r:id="rId28"/>
    <p:sldId id="2076136384" r:id="rId29"/>
    <p:sldId id="2076136386" r:id="rId30"/>
    <p:sldId id="2076136388" r:id="rId31"/>
    <p:sldId id="2076136385" r:id="rId32"/>
    <p:sldId id="2076136387" r:id="rId33"/>
    <p:sldId id="11251" r:id="rId34"/>
    <p:sldId id="11243" r:id="rId35"/>
    <p:sldId id="2076136358" r:id="rId36"/>
    <p:sldId id="265" r:id="rId37"/>
    <p:sldId id="2076136376" r:id="rId38"/>
    <p:sldId id="11259"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a:srgbClr val="D83B01"/>
    <a:srgbClr val="17223E"/>
    <a:srgbClr val="0072BC"/>
    <a:srgbClr val="EE37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C9A09E-A18B-4246-8F5F-1C27ED841F05}" v="62" dt="2020-02-20T07:58:35.1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1" d="100"/>
          <a:sy n="121" d="100"/>
        </p:scale>
        <p:origin x="15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3" Type="http://schemas.openxmlformats.org/officeDocument/2006/relationships/customXml" Target="../customXml/item3.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10" Type="http://schemas.openxmlformats.org/officeDocument/2006/relationships/slideMaster" Target="slideMasters/slideMaster7.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uana Gatimu" userId="35fa738c-ed8d-469a-a369-5ccf4cff646d" providerId="ADAL" clId="{7B0F7C51-935D-4910-8DE7-6EFDF3B4A357}"/>
    <pc:docChg chg="addSld delSld modSld sldOrd addMainMaster modMainMaster">
      <pc:chgData name="Karuana Gatimu" userId="35fa738c-ed8d-469a-a369-5ccf4cff646d" providerId="ADAL" clId="{7B0F7C51-935D-4910-8DE7-6EFDF3B4A357}" dt="2020-02-19T15:58:14.338" v="66" actId="6549"/>
      <pc:docMkLst>
        <pc:docMk/>
      </pc:docMkLst>
      <pc:sldChg chg="modSp mod">
        <pc:chgData name="Karuana Gatimu" userId="35fa738c-ed8d-469a-a369-5ccf4cff646d" providerId="ADAL" clId="{7B0F7C51-935D-4910-8DE7-6EFDF3B4A357}" dt="2020-02-19T15:45:56.469" v="7" actId="20577"/>
        <pc:sldMkLst>
          <pc:docMk/>
          <pc:sldMk cId="658391036" sldId="259"/>
        </pc:sldMkLst>
        <pc:spChg chg="mod">
          <ac:chgData name="Karuana Gatimu" userId="35fa738c-ed8d-469a-a369-5ccf4cff646d" providerId="ADAL" clId="{7B0F7C51-935D-4910-8DE7-6EFDF3B4A357}" dt="2020-02-19T15:45:56.469" v="7" actId="20577"/>
          <ac:spMkLst>
            <pc:docMk/>
            <pc:sldMk cId="658391036" sldId="259"/>
            <ac:spMk id="18" creationId="{E79AA27D-0AE5-418F-8362-397B543CDF33}"/>
          </ac:spMkLst>
        </pc:spChg>
      </pc:sldChg>
      <pc:sldChg chg="modSp">
        <pc:chgData name="Karuana Gatimu" userId="35fa738c-ed8d-469a-a369-5ccf4cff646d" providerId="ADAL" clId="{7B0F7C51-935D-4910-8DE7-6EFDF3B4A357}" dt="2020-02-19T15:46:26.008" v="45" actId="20577"/>
        <pc:sldMkLst>
          <pc:docMk/>
          <pc:sldMk cId="834326413" sldId="5580"/>
        </pc:sldMkLst>
        <pc:graphicFrameChg chg="mod">
          <ac:chgData name="Karuana Gatimu" userId="35fa738c-ed8d-469a-a369-5ccf4cff646d" providerId="ADAL" clId="{7B0F7C51-935D-4910-8DE7-6EFDF3B4A357}" dt="2020-02-19T15:46:26.008" v="45" actId="20577"/>
          <ac:graphicFrameMkLst>
            <pc:docMk/>
            <pc:sldMk cId="834326413" sldId="5580"/>
            <ac:graphicFrameMk id="6" creationId="{E2359CDF-8CD7-4CE1-984E-4B62A7C829F5}"/>
          </ac:graphicFrameMkLst>
        </pc:graphicFrameChg>
      </pc:sldChg>
      <pc:sldChg chg="modSp mod">
        <pc:chgData name="Karuana Gatimu" userId="35fa738c-ed8d-469a-a369-5ccf4cff646d" providerId="ADAL" clId="{7B0F7C51-935D-4910-8DE7-6EFDF3B4A357}" dt="2020-02-19T15:58:14.338" v="66" actId="6549"/>
        <pc:sldMkLst>
          <pc:docMk/>
          <pc:sldMk cId="3623331748" sldId="11245"/>
        </pc:sldMkLst>
        <pc:spChg chg="mod">
          <ac:chgData name="Karuana Gatimu" userId="35fa738c-ed8d-469a-a369-5ccf4cff646d" providerId="ADAL" clId="{7B0F7C51-935D-4910-8DE7-6EFDF3B4A357}" dt="2020-02-19T15:58:14.338" v="66" actId="6549"/>
          <ac:spMkLst>
            <pc:docMk/>
            <pc:sldMk cId="3623331748" sldId="11245"/>
            <ac:spMk id="7" creationId="{A866CB75-6787-43B0-A290-12913BB24C40}"/>
          </ac:spMkLst>
        </pc:spChg>
      </pc:sldChg>
      <pc:sldChg chg="modSp mod">
        <pc:chgData name="Karuana Gatimu" userId="35fa738c-ed8d-469a-a369-5ccf4cff646d" providerId="ADAL" clId="{7B0F7C51-935D-4910-8DE7-6EFDF3B4A357}" dt="2020-02-19T15:55:13.358" v="60" actId="20577"/>
        <pc:sldMkLst>
          <pc:docMk/>
          <pc:sldMk cId="3233588371" sldId="11260"/>
        </pc:sldMkLst>
        <pc:spChg chg="mod">
          <ac:chgData name="Karuana Gatimu" userId="35fa738c-ed8d-469a-a369-5ccf4cff646d" providerId="ADAL" clId="{7B0F7C51-935D-4910-8DE7-6EFDF3B4A357}" dt="2020-02-19T15:55:13.358" v="60" actId="20577"/>
          <ac:spMkLst>
            <pc:docMk/>
            <pc:sldMk cId="3233588371" sldId="11260"/>
            <ac:spMk id="2" creationId="{36157500-FF34-44F6-B251-D4C045EF569D}"/>
          </ac:spMkLst>
        </pc:spChg>
      </pc:sldChg>
      <pc:sldChg chg="del">
        <pc:chgData name="Karuana Gatimu" userId="35fa738c-ed8d-469a-a369-5ccf4cff646d" providerId="ADAL" clId="{7B0F7C51-935D-4910-8DE7-6EFDF3B4A357}" dt="2020-02-19T15:58:04.717" v="65" actId="2696"/>
        <pc:sldMkLst>
          <pc:docMk/>
          <pc:sldMk cId="626340874" sldId="2076136346"/>
        </pc:sldMkLst>
      </pc:sldChg>
      <pc:sldChg chg="ord">
        <pc:chgData name="Karuana Gatimu" userId="35fa738c-ed8d-469a-a369-5ccf4cff646d" providerId="ADAL" clId="{7B0F7C51-935D-4910-8DE7-6EFDF3B4A357}" dt="2020-02-19T15:55:54.085" v="63"/>
        <pc:sldMkLst>
          <pc:docMk/>
          <pc:sldMk cId="414124770" sldId="2076136376"/>
        </pc:sldMkLst>
      </pc:sldChg>
      <pc:sldChg chg="del ord">
        <pc:chgData name="Karuana Gatimu" userId="35fa738c-ed8d-469a-a369-5ccf4cff646d" providerId="ADAL" clId="{7B0F7C51-935D-4910-8DE7-6EFDF3B4A357}" dt="2020-02-19T15:55:56.861" v="64" actId="47"/>
        <pc:sldMkLst>
          <pc:docMk/>
          <pc:sldMk cId="948892390" sldId="2076136377"/>
        </pc:sldMkLst>
      </pc:sldChg>
      <pc:sldChg chg="del ord">
        <pc:chgData name="Karuana Gatimu" userId="35fa738c-ed8d-469a-a369-5ccf4cff646d" providerId="ADAL" clId="{7B0F7C51-935D-4910-8DE7-6EFDF3B4A357}" dt="2020-02-19T15:55:56.861" v="64" actId="47"/>
        <pc:sldMkLst>
          <pc:docMk/>
          <pc:sldMk cId="865922954" sldId="2076136378"/>
        </pc:sldMkLst>
      </pc:sldChg>
      <pc:sldChg chg="add">
        <pc:chgData name="Karuana Gatimu" userId="35fa738c-ed8d-469a-a369-5ccf4cff646d" providerId="ADAL" clId="{7B0F7C51-935D-4910-8DE7-6EFDF3B4A357}" dt="2020-02-19T15:55:17.376" v="61" actId="22"/>
        <pc:sldMkLst>
          <pc:docMk/>
          <pc:sldMk cId="273756510" sldId="2076136379"/>
        </pc:sldMkLst>
      </pc:sldChg>
      <pc:sldChg chg="add">
        <pc:chgData name="Karuana Gatimu" userId="35fa738c-ed8d-469a-a369-5ccf4cff646d" providerId="ADAL" clId="{7B0F7C51-935D-4910-8DE7-6EFDF3B4A357}" dt="2020-02-19T15:55:17.376" v="61" actId="22"/>
        <pc:sldMkLst>
          <pc:docMk/>
          <pc:sldMk cId="3605432341" sldId="2076136380"/>
        </pc:sldMkLst>
      </pc:sldChg>
      <pc:sldChg chg="add">
        <pc:chgData name="Karuana Gatimu" userId="35fa738c-ed8d-469a-a369-5ccf4cff646d" providerId="ADAL" clId="{7B0F7C51-935D-4910-8DE7-6EFDF3B4A357}" dt="2020-02-19T15:55:17.376" v="61" actId="22"/>
        <pc:sldMkLst>
          <pc:docMk/>
          <pc:sldMk cId="4250205551" sldId="2076136381"/>
        </pc:sldMkLst>
      </pc:sldChg>
      <pc:sldChg chg="add">
        <pc:chgData name="Karuana Gatimu" userId="35fa738c-ed8d-469a-a369-5ccf4cff646d" providerId="ADAL" clId="{7B0F7C51-935D-4910-8DE7-6EFDF3B4A357}" dt="2020-02-19T15:55:17.376" v="61" actId="22"/>
        <pc:sldMkLst>
          <pc:docMk/>
          <pc:sldMk cId="764358409" sldId="2076136382"/>
        </pc:sldMkLst>
      </pc:sldChg>
      <pc:sldChg chg="add">
        <pc:chgData name="Karuana Gatimu" userId="35fa738c-ed8d-469a-a369-5ccf4cff646d" providerId="ADAL" clId="{7B0F7C51-935D-4910-8DE7-6EFDF3B4A357}" dt="2020-02-19T15:55:17.376" v="61" actId="22"/>
        <pc:sldMkLst>
          <pc:docMk/>
          <pc:sldMk cId="3059922795" sldId="2076136383"/>
        </pc:sldMkLst>
      </pc:sldChg>
      <pc:sldChg chg="add">
        <pc:chgData name="Karuana Gatimu" userId="35fa738c-ed8d-469a-a369-5ccf4cff646d" providerId="ADAL" clId="{7B0F7C51-935D-4910-8DE7-6EFDF3B4A357}" dt="2020-02-19T15:55:17.376" v="61" actId="22"/>
        <pc:sldMkLst>
          <pc:docMk/>
          <pc:sldMk cId="402836725" sldId="2076136384"/>
        </pc:sldMkLst>
      </pc:sldChg>
      <pc:sldMasterChg chg="add addSldLayout">
        <pc:chgData name="Karuana Gatimu" userId="35fa738c-ed8d-469a-a369-5ccf4cff646d" providerId="ADAL" clId="{7B0F7C51-935D-4910-8DE7-6EFDF3B4A357}" dt="2020-02-19T15:55:17.376" v="61" actId="22"/>
        <pc:sldMasterMkLst>
          <pc:docMk/>
          <pc:sldMasterMk cId="1133001529" sldId="2147483812"/>
        </pc:sldMasterMkLst>
        <pc:sldLayoutChg chg="add">
          <pc:chgData name="Karuana Gatimu" userId="35fa738c-ed8d-469a-a369-5ccf4cff646d" providerId="ADAL" clId="{7B0F7C51-935D-4910-8DE7-6EFDF3B4A357}" dt="2020-02-19T15:55:17.376" v="61" actId="22"/>
          <pc:sldLayoutMkLst>
            <pc:docMk/>
            <pc:sldMasterMk cId="1133001529" sldId="2147483812"/>
            <pc:sldLayoutMk cId="879332163" sldId="2147483813"/>
          </pc:sldLayoutMkLst>
        </pc:sldLayoutChg>
        <pc:sldLayoutChg chg="add">
          <pc:chgData name="Karuana Gatimu" userId="35fa738c-ed8d-469a-a369-5ccf4cff646d" providerId="ADAL" clId="{7B0F7C51-935D-4910-8DE7-6EFDF3B4A357}" dt="2020-02-19T15:55:17.376" v="61" actId="22"/>
          <pc:sldLayoutMkLst>
            <pc:docMk/>
            <pc:sldMasterMk cId="1133001529" sldId="2147483812"/>
            <pc:sldLayoutMk cId="3123481342" sldId="2147483814"/>
          </pc:sldLayoutMkLst>
        </pc:sldLayoutChg>
        <pc:sldLayoutChg chg="add">
          <pc:chgData name="Karuana Gatimu" userId="35fa738c-ed8d-469a-a369-5ccf4cff646d" providerId="ADAL" clId="{7B0F7C51-935D-4910-8DE7-6EFDF3B4A357}" dt="2020-02-19T15:55:17.376" v="61" actId="22"/>
          <pc:sldLayoutMkLst>
            <pc:docMk/>
            <pc:sldMasterMk cId="1133001529" sldId="2147483812"/>
            <pc:sldLayoutMk cId="2044616281" sldId="2147483815"/>
          </pc:sldLayoutMkLst>
        </pc:sldLayoutChg>
        <pc:sldLayoutChg chg="add">
          <pc:chgData name="Karuana Gatimu" userId="35fa738c-ed8d-469a-a369-5ccf4cff646d" providerId="ADAL" clId="{7B0F7C51-935D-4910-8DE7-6EFDF3B4A357}" dt="2020-02-19T15:55:17.376" v="61" actId="22"/>
          <pc:sldLayoutMkLst>
            <pc:docMk/>
            <pc:sldMasterMk cId="1133001529" sldId="2147483812"/>
            <pc:sldLayoutMk cId="1480684275" sldId="2147483816"/>
          </pc:sldLayoutMkLst>
        </pc:sldLayoutChg>
        <pc:sldLayoutChg chg="add">
          <pc:chgData name="Karuana Gatimu" userId="35fa738c-ed8d-469a-a369-5ccf4cff646d" providerId="ADAL" clId="{7B0F7C51-935D-4910-8DE7-6EFDF3B4A357}" dt="2020-02-19T15:55:17.376" v="61" actId="22"/>
          <pc:sldLayoutMkLst>
            <pc:docMk/>
            <pc:sldMasterMk cId="1133001529" sldId="2147483812"/>
            <pc:sldLayoutMk cId="469881368" sldId="2147483817"/>
          </pc:sldLayoutMkLst>
        </pc:sldLayoutChg>
        <pc:sldLayoutChg chg="add">
          <pc:chgData name="Karuana Gatimu" userId="35fa738c-ed8d-469a-a369-5ccf4cff646d" providerId="ADAL" clId="{7B0F7C51-935D-4910-8DE7-6EFDF3B4A357}" dt="2020-02-19T15:55:17.376" v="61" actId="22"/>
          <pc:sldLayoutMkLst>
            <pc:docMk/>
            <pc:sldMasterMk cId="1133001529" sldId="2147483812"/>
            <pc:sldLayoutMk cId="4145676487" sldId="2147483986"/>
          </pc:sldLayoutMkLst>
        </pc:sldLayoutChg>
        <pc:sldLayoutChg chg="add">
          <pc:chgData name="Karuana Gatimu" userId="35fa738c-ed8d-469a-a369-5ccf4cff646d" providerId="ADAL" clId="{7B0F7C51-935D-4910-8DE7-6EFDF3B4A357}" dt="2020-02-19T15:55:17.376" v="61" actId="22"/>
          <pc:sldLayoutMkLst>
            <pc:docMk/>
            <pc:sldMasterMk cId="1133001529" sldId="2147483812"/>
            <pc:sldLayoutMk cId="658115677" sldId="2147484403"/>
          </pc:sldLayoutMkLst>
        </pc:sldLayoutChg>
        <pc:sldLayoutChg chg="add">
          <pc:chgData name="Karuana Gatimu" userId="35fa738c-ed8d-469a-a369-5ccf4cff646d" providerId="ADAL" clId="{7B0F7C51-935D-4910-8DE7-6EFDF3B4A357}" dt="2020-02-19T15:55:17.376" v="61" actId="22"/>
          <pc:sldLayoutMkLst>
            <pc:docMk/>
            <pc:sldMasterMk cId="1133001529" sldId="2147483812"/>
            <pc:sldLayoutMk cId="82848672" sldId="2147484989"/>
          </pc:sldLayoutMkLst>
        </pc:sldLayoutChg>
        <pc:sldLayoutChg chg="add">
          <pc:chgData name="Karuana Gatimu" userId="35fa738c-ed8d-469a-a369-5ccf4cff646d" providerId="ADAL" clId="{7B0F7C51-935D-4910-8DE7-6EFDF3B4A357}" dt="2020-02-19T15:55:17.376" v="61" actId="22"/>
          <pc:sldLayoutMkLst>
            <pc:docMk/>
            <pc:sldMasterMk cId="1133001529" sldId="2147483812"/>
            <pc:sldLayoutMk cId="3132639778" sldId="2147485077"/>
          </pc:sldLayoutMkLst>
        </pc:sldLayoutChg>
      </pc:sldMasterChg>
      <pc:sldMasterChg chg="modSldLayout">
        <pc:chgData name="Karuana Gatimu" userId="35fa738c-ed8d-469a-a369-5ccf4cff646d" providerId="ADAL" clId="{7B0F7C51-935D-4910-8DE7-6EFDF3B4A357}" dt="2020-02-19T15:55:17.376" v="61" actId="22"/>
        <pc:sldMasterMkLst>
          <pc:docMk/>
          <pc:sldMasterMk cId="3286567327" sldId="2147485072"/>
        </pc:sldMasterMkLst>
        <pc:sldLayoutChg chg="replId">
          <pc:chgData name="Karuana Gatimu" userId="35fa738c-ed8d-469a-a369-5ccf4cff646d" providerId="ADAL" clId="{7B0F7C51-935D-4910-8DE7-6EFDF3B4A357}" dt="2020-02-19T15:55:17.376" v="61" actId="22"/>
          <pc:sldLayoutMkLst>
            <pc:docMk/>
            <pc:sldMasterMk cId="3286567327" sldId="2147485072"/>
            <pc:sldLayoutMk cId="2755971023" sldId="2147485125"/>
          </pc:sldLayoutMkLst>
        </pc:sldLayoutChg>
      </pc:sldMasterChg>
      <pc:sldMasterChg chg="modSldLayout">
        <pc:chgData name="Karuana Gatimu" userId="35fa738c-ed8d-469a-a369-5ccf4cff646d" providerId="ADAL" clId="{7B0F7C51-935D-4910-8DE7-6EFDF3B4A357}" dt="2020-02-19T15:55:17.376" v="61" actId="22"/>
        <pc:sldMasterMkLst>
          <pc:docMk/>
          <pc:sldMasterMk cId="1116984020" sldId="2147485082"/>
        </pc:sldMasterMkLst>
        <pc:sldLayoutChg chg="replId">
          <pc:chgData name="Karuana Gatimu" userId="35fa738c-ed8d-469a-a369-5ccf4cff646d" providerId="ADAL" clId="{7B0F7C51-935D-4910-8DE7-6EFDF3B4A357}" dt="2020-02-19T15:55:17.376" v="61" actId="22"/>
          <pc:sldLayoutMkLst>
            <pc:docMk/>
            <pc:sldMasterMk cId="1116984020" sldId="2147485082"/>
            <pc:sldLayoutMk cId="3941880616" sldId="2147485121"/>
          </pc:sldLayoutMkLst>
        </pc:sldLayoutChg>
        <pc:sldLayoutChg chg="replId">
          <pc:chgData name="Karuana Gatimu" userId="35fa738c-ed8d-469a-a369-5ccf4cff646d" providerId="ADAL" clId="{7B0F7C51-935D-4910-8DE7-6EFDF3B4A357}" dt="2020-02-19T15:55:17.376" v="61" actId="22"/>
          <pc:sldLayoutMkLst>
            <pc:docMk/>
            <pc:sldMasterMk cId="1116984020" sldId="2147485082"/>
            <pc:sldLayoutMk cId="3859404487" sldId="2147485122"/>
          </pc:sldLayoutMkLst>
        </pc:sldLayoutChg>
        <pc:sldLayoutChg chg="replId">
          <pc:chgData name="Karuana Gatimu" userId="35fa738c-ed8d-469a-a369-5ccf4cff646d" providerId="ADAL" clId="{7B0F7C51-935D-4910-8DE7-6EFDF3B4A357}" dt="2020-02-19T15:55:17.376" v="61" actId="22"/>
          <pc:sldLayoutMkLst>
            <pc:docMk/>
            <pc:sldMasterMk cId="1116984020" sldId="2147485082"/>
            <pc:sldLayoutMk cId="2785443501" sldId="2147485123"/>
          </pc:sldLayoutMkLst>
        </pc:sldLayoutChg>
        <pc:sldLayoutChg chg="replId">
          <pc:chgData name="Karuana Gatimu" userId="35fa738c-ed8d-469a-a369-5ccf4cff646d" providerId="ADAL" clId="{7B0F7C51-935D-4910-8DE7-6EFDF3B4A357}" dt="2020-02-19T15:55:17.376" v="61" actId="22"/>
          <pc:sldLayoutMkLst>
            <pc:docMk/>
            <pc:sldMasterMk cId="1116984020" sldId="2147485082"/>
            <pc:sldLayoutMk cId="2575660339" sldId="2147485124"/>
          </pc:sldLayoutMkLst>
        </pc:sldLayoutChg>
      </pc:sldMasterChg>
      <pc:sldMasterChg chg="add addSldLayout">
        <pc:chgData name="Karuana Gatimu" userId="35fa738c-ed8d-469a-a369-5ccf4cff646d" providerId="ADAL" clId="{7B0F7C51-935D-4910-8DE7-6EFDF3B4A357}" dt="2020-02-19T15:55:17.376" v="61" actId="22"/>
        <pc:sldMasterMkLst>
          <pc:docMk/>
          <pc:sldMasterMk cId="116801000" sldId="2147485090"/>
        </pc:sldMasterMkLst>
        <pc:sldLayoutChg chg="add">
          <pc:chgData name="Karuana Gatimu" userId="35fa738c-ed8d-469a-a369-5ccf4cff646d" providerId="ADAL" clId="{7B0F7C51-935D-4910-8DE7-6EFDF3B4A357}" dt="2020-02-19T15:55:17.376" v="61" actId="22"/>
          <pc:sldLayoutMkLst>
            <pc:docMk/>
            <pc:sldMasterMk cId="116801000" sldId="2147485090"/>
            <pc:sldLayoutMk cId="1238653977" sldId="2147485091"/>
          </pc:sldLayoutMkLst>
        </pc:sldLayoutChg>
        <pc:sldLayoutChg chg="add">
          <pc:chgData name="Karuana Gatimu" userId="35fa738c-ed8d-469a-a369-5ccf4cff646d" providerId="ADAL" clId="{7B0F7C51-935D-4910-8DE7-6EFDF3B4A357}" dt="2020-02-19T15:55:17.376" v="61" actId="22"/>
          <pc:sldLayoutMkLst>
            <pc:docMk/>
            <pc:sldMasterMk cId="116801000" sldId="2147485090"/>
            <pc:sldLayoutMk cId="2472062726" sldId="2147485092"/>
          </pc:sldLayoutMkLst>
        </pc:sldLayoutChg>
        <pc:sldLayoutChg chg="add">
          <pc:chgData name="Karuana Gatimu" userId="35fa738c-ed8d-469a-a369-5ccf4cff646d" providerId="ADAL" clId="{7B0F7C51-935D-4910-8DE7-6EFDF3B4A357}" dt="2020-02-19T15:55:17.376" v="61" actId="22"/>
          <pc:sldLayoutMkLst>
            <pc:docMk/>
            <pc:sldMasterMk cId="116801000" sldId="2147485090"/>
            <pc:sldLayoutMk cId="3980243797" sldId="2147485093"/>
          </pc:sldLayoutMkLst>
        </pc:sldLayoutChg>
        <pc:sldLayoutChg chg="add">
          <pc:chgData name="Karuana Gatimu" userId="35fa738c-ed8d-469a-a369-5ccf4cff646d" providerId="ADAL" clId="{7B0F7C51-935D-4910-8DE7-6EFDF3B4A357}" dt="2020-02-19T15:55:17.376" v="61" actId="22"/>
          <pc:sldLayoutMkLst>
            <pc:docMk/>
            <pc:sldMasterMk cId="116801000" sldId="2147485090"/>
            <pc:sldLayoutMk cId="486151627" sldId="2147485094"/>
          </pc:sldLayoutMkLst>
        </pc:sldLayoutChg>
        <pc:sldLayoutChg chg="add">
          <pc:chgData name="Karuana Gatimu" userId="35fa738c-ed8d-469a-a369-5ccf4cff646d" providerId="ADAL" clId="{7B0F7C51-935D-4910-8DE7-6EFDF3B4A357}" dt="2020-02-19T15:55:17.376" v="61" actId="22"/>
          <pc:sldLayoutMkLst>
            <pc:docMk/>
            <pc:sldMasterMk cId="116801000" sldId="2147485090"/>
            <pc:sldLayoutMk cId="3372432740" sldId="2147485095"/>
          </pc:sldLayoutMkLst>
        </pc:sldLayoutChg>
        <pc:sldLayoutChg chg="add">
          <pc:chgData name="Karuana Gatimu" userId="35fa738c-ed8d-469a-a369-5ccf4cff646d" providerId="ADAL" clId="{7B0F7C51-935D-4910-8DE7-6EFDF3B4A357}" dt="2020-02-19T15:55:17.376" v="61" actId="22"/>
          <pc:sldLayoutMkLst>
            <pc:docMk/>
            <pc:sldMasterMk cId="116801000" sldId="2147485090"/>
            <pc:sldLayoutMk cId="2348607354" sldId="2147485096"/>
          </pc:sldLayoutMkLst>
        </pc:sldLayoutChg>
        <pc:sldLayoutChg chg="add">
          <pc:chgData name="Karuana Gatimu" userId="35fa738c-ed8d-469a-a369-5ccf4cff646d" providerId="ADAL" clId="{7B0F7C51-935D-4910-8DE7-6EFDF3B4A357}" dt="2020-02-19T15:55:17.376" v="61" actId="22"/>
          <pc:sldLayoutMkLst>
            <pc:docMk/>
            <pc:sldMasterMk cId="116801000" sldId="2147485090"/>
            <pc:sldLayoutMk cId="4152664611" sldId="2147485097"/>
          </pc:sldLayoutMkLst>
        </pc:sldLayoutChg>
        <pc:sldLayoutChg chg="add">
          <pc:chgData name="Karuana Gatimu" userId="35fa738c-ed8d-469a-a369-5ccf4cff646d" providerId="ADAL" clId="{7B0F7C51-935D-4910-8DE7-6EFDF3B4A357}" dt="2020-02-19T15:55:17.376" v="61" actId="22"/>
          <pc:sldLayoutMkLst>
            <pc:docMk/>
            <pc:sldMasterMk cId="116801000" sldId="2147485090"/>
            <pc:sldLayoutMk cId="1049689160" sldId="2147485098"/>
          </pc:sldLayoutMkLst>
        </pc:sldLayoutChg>
        <pc:sldLayoutChg chg="add">
          <pc:chgData name="Karuana Gatimu" userId="35fa738c-ed8d-469a-a369-5ccf4cff646d" providerId="ADAL" clId="{7B0F7C51-935D-4910-8DE7-6EFDF3B4A357}" dt="2020-02-19T15:55:17.376" v="61" actId="22"/>
          <pc:sldLayoutMkLst>
            <pc:docMk/>
            <pc:sldMasterMk cId="116801000" sldId="2147485090"/>
            <pc:sldLayoutMk cId="167651159" sldId="2147485099"/>
          </pc:sldLayoutMkLst>
        </pc:sldLayoutChg>
        <pc:sldLayoutChg chg="add">
          <pc:chgData name="Karuana Gatimu" userId="35fa738c-ed8d-469a-a369-5ccf4cff646d" providerId="ADAL" clId="{7B0F7C51-935D-4910-8DE7-6EFDF3B4A357}" dt="2020-02-19T15:55:17.376" v="61" actId="22"/>
          <pc:sldLayoutMkLst>
            <pc:docMk/>
            <pc:sldMasterMk cId="116801000" sldId="2147485090"/>
            <pc:sldLayoutMk cId="3246304501" sldId="2147485100"/>
          </pc:sldLayoutMkLst>
        </pc:sldLayoutChg>
        <pc:sldLayoutChg chg="add">
          <pc:chgData name="Karuana Gatimu" userId="35fa738c-ed8d-469a-a369-5ccf4cff646d" providerId="ADAL" clId="{7B0F7C51-935D-4910-8DE7-6EFDF3B4A357}" dt="2020-02-19T15:55:17.376" v="61" actId="22"/>
          <pc:sldLayoutMkLst>
            <pc:docMk/>
            <pc:sldMasterMk cId="116801000" sldId="2147485090"/>
            <pc:sldLayoutMk cId="129337306" sldId="2147485101"/>
          </pc:sldLayoutMkLst>
        </pc:sldLayoutChg>
        <pc:sldLayoutChg chg="add">
          <pc:chgData name="Karuana Gatimu" userId="35fa738c-ed8d-469a-a369-5ccf4cff646d" providerId="ADAL" clId="{7B0F7C51-935D-4910-8DE7-6EFDF3B4A357}" dt="2020-02-19T15:55:17.376" v="61" actId="22"/>
          <pc:sldLayoutMkLst>
            <pc:docMk/>
            <pc:sldMasterMk cId="116801000" sldId="2147485090"/>
            <pc:sldLayoutMk cId="3703755937" sldId="2147485102"/>
          </pc:sldLayoutMkLst>
        </pc:sldLayoutChg>
        <pc:sldLayoutChg chg="add">
          <pc:chgData name="Karuana Gatimu" userId="35fa738c-ed8d-469a-a369-5ccf4cff646d" providerId="ADAL" clId="{7B0F7C51-935D-4910-8DE7-6EFDF3B4A357}" dt="2020-02-19T15:55:17.376" v="61" actId="22"/>
          <pc:sldLayoutMkLst>
            <pc:docMk/>
            <pc:sldMasterMk cId="116801000" sldId="2147485090"/>
            <pc:sldLayoutMk cId="1646596437" sldId="2147485103"/>
          </pc:sldLayoutMkLst>
        </pc:sldLayoutChg>
        <pc:sldLayoutChg chg="add">
          <pc:chgData name="Karuana Gatimu" userId="35fa738c-ed8d-469a-a369-5ccf4cff646d" providerId="ADAL" clId="{7B0F7C51-935D-4910-8DE7-6EFDF3B4A357}" dt="2020-02-19T15:55:17.376" v="61" actId="22"/>
          <pc:sldLayoutMkLst>
            <pc:docMk/>
            <pc:sldMasterMk cId="116801000" sldId="2147485090"/>
            <pc:sldLayoutMk cId="4101237623" sldId="2147485104"/>
          </pc:sldLayoutMkLst>
        </pc:sldLayoutChg>
        <pc:sldLayoutChg chg="add">
          <pc:chgData name="Karuana Gatimu" userId="35fa738c-ed8d-469a-a369-5ccf4cff646d" providerId="ADAL" clId="{7B0F7C51-935D-4910-8DE7-6EFDF3B4A357}" dt="2020-02-19T15:55:17.376" v="61" actId="22"/>
          <pc:sldLayoutMkLst>
            <pc:docMk/>
            <pc:sldMasterMk cId="116801000" sldId="2147485090"/>
            <pc:sldLayoutMk cId="316314603" sldId="2147485105"/>
          </pc:sldLayoutMkLst>
        </pc:sldLayoutChg>
        <pc:sldLayoutChg chg="add">
          <pc:chgData name="Karuana Gatimu" userId="35fa738c-ed8d-469a-a369-5ccf4cff646d" providerId="ADAL" clId="{7B0F7C51-935D-4910-8DE7-6EFDF3B4A357}" dt="2020-02-19T15:55:17.376" v="61" actId="22"/>
          <pc:sldLayoutMkLst>
            <pc:docMk/>
            <pc:sldMasterMk cId="116801000" sldId="2147485090"/>
            <pc:sldLayoutMk cId="1490312735" sldId="2147485106"/>
          </pc:sldLayoutMkLst>
        </pc:sldLayoutChg>
        <pc:sldLayoutChg chg="add">
          <pc:chgData name="Karuana Gatimu" userId="35fa738c-ed8d-469a-a369-5ccf4cff646d" providerId="ADAL" clId="{7B0F7C51-935D-4910-8DE7-6EFDF3B4A357}" dt="2020-02-19T15:55:17.376" v="61" actId="22"/>
          <pc:sldLayoutMkLst>
            <pc:docMk/>
            <pc:sldMasterMk cId="116801000" sldId="2147485090"/>
            <pc:sldLayoutMk cId="1331929100" sldId="2147485107"/>
          </pc:sldLayoutMkLst>
        </pc:sldLayoutChg>
        <pc:sldLayoutChg chg="add">
          <pc:chgData name="Karuana Gatimu" userId="35fa738c-ed8d-469a-a369-5ccf4cff646d" providerId="ADAL" clId="{7B0F7C51-935D-4910-8DE7-6EFDF3B4A357}" dt="2020-02-19T15:55:17.376" v="61" actId="22"/>
          <pc:sldLayoutMkLst>
            <pc:docMk/>
            <pc:sldMasterMk cId="116801000" sldId="2147485090"/>
            <pc:sldLayoutMk cId="2748213770" sldId="2147485108"/>
          </pc:sldLayoutMkLst>
        </pc:sldLayoutChg>
        <pc:sldLayoutChg chg="add">
          <pc:chgData name="Karuana Gatimu" userId="35fa738c-ed8d-469a-a369-5ccf4cff646d" providerId="ADAL" clId="{7B0F7C51-935D-4910-8DE7-6EFDF3B4A357}" dt="2020-02-19T15:55:17.376" v="61" actId="22"/>
          <pc:sldLayoutMkLst>
            <pc:docMk/>
            <pc:sldMasterMk cId="116801000" sldId="2147485090"/>
            <pc:sldLayoutMk cId="2506868341" sldId="2147485109"/>
          </pc:sldLayoutMkLst>
        </pc:sldLayoutChg>
        <pc:sldLayoutChg chg="add">
          <pc:chgData name="Karuana Gatimu" userId="35fa738c-ed8d-469a-a369-5ccf4cff646d" providerId="ADAL" clId="{7B0F7C51-935D-4910-8DE7-6EFDF3B4A357}" dt="2020-02-19T15:55:17.376" v="61" actId="22"/>
          <pc:sldLayoutMkLst>
            <pc:docMk/>
            <pc:sldMasterMk cId="116801000" sldId="2147485090"/>
            <pc:sldLayoutMk cId="3150142076" sldId="2147485110"/>
          </pc:sldLayoutMkLst>
        </pc:sldLayoutChg>
        <pc:sldLayoutChg chg="add">
          <pc:chgData name="Karuana Gatimu" userId="35fa738c-ed8d-469a-a369-5ccf4cff646d" providerId="ADAL" clId="{7B0F7C51-935D-4910-8DE7-6EFDF3B4A357}" dt="2020-02-19T15:55:17.376" v="61" actId="22"/>
          <pc:sldLayoutMkLst>
            <pc:docMk/>
            <pc:sldMasterMk cId="116801000" sldId="2147485090"/>
            <pc:sldLayoutMk cId="2808880426" sldId="2147485111"/>
          </pc:sldLayoutMkLst>
        </pc:sldLayoutChg>
        <pc:sldLayoutChg chg="add">
          <pc:chgData name="Karuana Gatimu" userId="35fa738c-ed8d-469a-a369-5ccf4cff646d" providerId="ADAL" clId="{7B0F7C51-935D-4910-8DE7-6EFDF3B4A357}" dt="2020-02-19T15:55:17.376" v="61" actId="22"/>
          <pc:sldLayoutMkLst>
            <pc:docMk/>
            <pc:sldMasterMk cId="116801000" sldId="2147485090"/>
            <pc:sldLayoutMk cId="1362387899" sldId="2147485112"/>
          </pc:sldLayoutMkLst>
        </pc:sldLayoutChg>
        <pc:sldLayoutChg chg="add">
          <pc:chgData name="Karuana Gatimu" userId="35fa738c-ed8d-469a-a369-5ccf4cff646d" providerId="ADAL" clId="{7B0F7C51-935D-4910-8DE7-6EFDF3B4A357}" dt="2020-02-19T15:55:17.376" v="61" actId="22"/>
          <pc:sldLayoutMkLst>
            <pc:docMk/>
            <pc:sldMasterMk cId="116801000" sldId="2147485090"/>
            <pc:sldLayoutMk cId="221325355" sldId="2147485113"/>
          </pc:sldLayoutMkLst>
        </pc:sldLayoutChg>
        <pc:sldLayoutChg chg="add">
          <pc:chgData name="Karuana Gatimu" userId="35fa738c-ed8d-469a-a369-5ccf4cff646d" providerId="ADAL" clId="{7B0F7C51-935D-4910-8DE7-6EFDF3B4A357}" dt="2020-02-19T15:55:17.376" v="61" actId="22"/>
          <pc:sldLayoutMkLst>
            <pc:docMk/>
            <pc:sldMasterMk cId="116801000" sldId="2147485090"/>
            <pc:sldLayoutMk cId="105965982" sldId="2147485114"/>
          </pc:sldLayoutMkLst>
        </pc:sldLayoutChg>
        <pc:sldLayoutChg chg="add">
          <pc:chgData name="Karuana Gatimu" userId="35fa738c-ed8d-469a-a369-5ccf4cff646d" providerId="ADAL" clId="{7B0F7C51-935D-4910-8DE7-6EFDF3B4A357}" dt="2020-02-19T15:55:17.376" v="61" actId="22"/>
          <pc:sldLayoutMkLst>
            <pc:docMk/>
            <pc:sldMasterMk cId="116801000" sldId="2147485090"/>
            <pc:sldLayoutMk cId="2564064784" sldId="2147485115"/>
          </pc:sldLayoutMkLst>
        </pc:sldLayoutChg>
        <pc:sldLayoutChg chg="add">
          <pc:chgData name="Karuana Gatimu" userId="35fa738c-ed8d-469a-a369-5ccf4cff646d" providerId="ADAL" clId="{7B0F7C51-935D-4910-8DE7-6EFDF3B4A357}" dt="2020-02-19T15:55:17.376" v="61" actId="22"/>
          <pc:sldLayoutMkLst>
            <pc:docMk/>
            <pc:sldMasterMk cId="116801000" sldId="2147485090"/>
            <pc:sldLayoutMk cId="1247958303" sldId="2147485116"/>
          </pc:sldLayoutMkLst>
        </pc:sldLayoutChg>
        <pc:sldLayoutChg chg="add">
          <pc:chgData name="Karuana Gatimu" userId="35fa738c-ed8d-469a-a369-5ccf4cff646d" providerId="ADAL" clId="{7B0F7C51-935D-4910-8DE7-6EFDF3B4A357}" dt="2020-02-19T15:55:17.376" v="61" actId="22"/>
          <pc:sldLayoutMkLst>
            <pc:docMk/>
            <pc:sldMasterMk cId="116801000" sldId="2147485090"/>
            <pc:sldLayoutMk cId="1698316524" sldId="2147485117"/>
          </pc:sldLayoutMkLst>
        </pc:sldLayoutChg>
        <pc:sldLayoutChg chg="add">
          <pc:chgData name="Karuana Gatimu" userId="35fa738c-ed8d-469a-a369-5ccf4cff646d" providerId="ADAL" clId="{7B0F7C51-935D-4910-8DE7-6EFDF3B4A357}" dt="2020-02-19T15:55:17.376" v="61" actId="22"/>
          <pc:sldLayoutMkLst>
            <pc:docMk/>
            <pc:sldMasterMk cId="116801000" sldId="2147485090"/>
            <pc:sldLayoutMk cId="3785350274" sldId="2147485118"/>
          </pc:sldLayoutMkLst>
        </pc:sldLayoutChg>
        <pc:sldLayoutChg chg="add">
          <pc:chgData name="Karuana Gatimu" userId="35fa738c-ed8d-469a-a369-5ccf4cff646d" providerId="ADAL" clId="{7B0F7C51-935D-4910-8DE7-6EFDF3B4A357}" dt="2020-02-19T15:55:17.376" v="61" actId="22"/>
          <pc:sldLayoutMkLst>
            <pc:docMk/>
            <pc:sldMasterMk cId="116801000" sldId="2147485090"/>
            <pc:sldLayoutMk cId="1511331480" sldId="2147485119"/>
          </pc:sldLayoutMkLst>
        </pc:sldLayoutChg>
        <pc:sldLayoutChg chg="add">
          <pc:chgData name="Karuana Gatimu" userId="35fa738c-ed8d-469a-a369-5ccf4cff646d" providerId="ADAL" clId="{7B0F7C51-935D-4910-8DE7-6EFDF3B4A357}" dt="2020-02-19T15:55:17.376" v="61" actId="22"/>
          <pc:sldLayoutMkLst>
            <pc:docMk/>
            <pc:sldMasterMk cId="116801000" sldId="2147485090"/>
            <pc:sldLayoutMk cId="3196309889" sldId="2147485120"/>
          </pc:sldLayoutMkLst>
        </pc:sldLayoutChg>
      </pc:sldMasterChg>
      <pc:sldMasterChg chg="add addSldLayout">
        <pc:chgData name="Karuana Gatimu" userId="35fa738c-ed8d-469a-a369-5ccf4cff646d" providerId="ADAL" clId="{7B0F7C51-935D-4910-8DE7-6EFDF3B4A357}" dt="2020-02-19T15:55:17.376" v="61" actId="22"/>
        <pc:sldMasterMkLst>
          <pc:docMk/>
          <pc:sldMasterMk cId="2859817832" sldId="2147485126"/>
        </pc:sldMasterMkLst>
        <pc:sldLayoutChg chg="add">
          <pc:chgData name="Karuana Gatimu" userId="35fa738c-ed8d-469a-a369-5ccf4cff646d" providerId="ADAL" clId="{7B0F7C51-935D-4910-8DE7-6EFDF3B4A357}" dt="2020-02-19T15:55:17.376" v="61" actId="22"/>
          <pc:sldLayoutMkLst>
            <pc:docMk/>
            <pc:sldMasterMk cId="2859817832" sldId="2147485126"/>
            <pc:sldLayoutMk cId="3851610364" sldId="2147485127"/>
          </pc:sldLayoutMkLst>
        </pc:sldLayoutChg>
        <pc:sldLayoutChg chg="add">
          <pc:chgData name="Karuana Gatimu" userId="35fa738c-ed8d-469a-a369-5ccf4cff646d" providerId="ADAL" clId="{7B0F7C51-935D-4910-8DE7-6EFDF3B4A357}" dt="2020-02-19T15:55:17.376" v="61" actId="22"/>
          <pc:sldLayoutMkLst>
            <pc:docMk/>
            <pc:sldMasterMk cId="2859817832" sldId="2147485126"/>
            <pc:sldLayoutMk cId="466922051" sldId="2147485128"/>
          </pc:sldLayoutMkLst>
        </pc:sldLayoutChg>
        <pc:sldLayoutChg chg="add">
          <pc:chgData name="Karuana Gatimu" userId="35fa738c-ed8d-469a-a369-5ccf4cff646d" providerId="ADAL" clId="{7B0F7C51-935D-4910-8DE7-6EFDF3B4A357}" dt="2020-02-19T15:55:17.376" v="61" actId="22"/>
          <pc:sldLayoutMkLst>
            <pc:docMk/>
            <pc:sldMasterMk cId="2859817832" sldId="2147485126"/>
            <pc:sldLayoutMk cId="2784753934" sldId="2147485129"/>
          </pc:sldLayoutMkLst>
        </pc:sldLayoutChg>
        <pc:sldLayoutChg chg="add">
          <pc:chgData name="Karuana Gatimu" userId="35fa738c-ed8d-469a-a369-5ccf4cff646d" providerId="ADAL" clId="{7B0F7C51-935D-4910-8DE7-6EFDF3B4A357}" dt="2020-02-19T15:55:17.376" v="61" actId="22"/>
          <pc:sldLayoutMkLst>
            <pc:docMk/>
            <pc:sldMasterMk cId="2859817832" sldId="2147485126"/>
            <pc:sldLayoutMk cId="2527376070" sldId="2147485130"/>
          </pc:sldLayoutMkLst>
        </pc:sldLayoutChg>
        <pc:sldLayoutChg chg="add">
          <pc:chgData name="Karuana Gatimu" userId="35fa738c-ed8d-469a-a369-5ccf4cff646d" providerId="ADAL" clId="{7B0F7C51-935D-4910-8DE7-6EFDF3B4A357}" dt="2020-02-19T15:55:17.376" v="61" actId="22"/>
          <pc:sldLayoutMkLst>
            <pc:docMk/>
            <pc:sldMasterMk cId="2859817832" sldId="2147485126"/>
            <pc:sldLayoutMk cId="2845222787" sldId="2147485131"/>
          </pc:sldLayoutMkLst>
        </pc:sldLayoutChg>
        <pc:sldLayoutChg chg="add">
          <pc:chgData name="Karuana Gatimu" userId="35fa738c-ed8d-469a-a369-5ccf4cff646d" providerId="ADAL" clId="{7B0F7C51-935D-4910-8DE7-6EFDF3B4A357}" dt="2020-02-19T15:55:17.376" v="61" actId="22"/>
          <pc:sldLayoutMkLst>
            <pc:docMk/>
            <pc:sldMasterMk cId="2859817832" sldId="2147485126"/>
            <pc:sldLayoutMk cId="691976980" sldId="2147485132"/>
          </pc:sldLayoutMkLst>
        </pc:sldLayoutChg>
        <pc:sldLayoutChg chg="add">
          <pc:chgData name="Karuana Gatimu" userId="35fa738c-ed8d-469a-a369-5ccf4cff646d" providerId="ADAL" clId="{7B0F7C51-935D-4910-8DE7-6EFDF3B4A357}" dt="2020-02-19T15:55:17.376" v="61" actId="22"/>
          <pc:sldLayoutMkLst>
            <pc:docMk/>
            <pc:sldMasterMk cId="2859817832" sldId="2147485126"/>
            <pc:sldLayoutMk cId="1123174458" sldId="2147485133"/>
          </pc:sldLayoutMkLst>
        </pc:sldLayoutChg>
        <pc:sldLayoutChg chg="add">
          <pc:chgData name="Karuana Gatimu" userId="35fa738c-ed8d-469a-a369-5ccf4cff646d" providerId="ADAL" clId="{7B0F7C51-935D-4910-8DE7-6EFDF3B4A357}" dt="2020-02-19T15:55:17.376" v="61" actId="22"/>
          <pc:sldLayoutMkLst>
            <pc:docMk/>
            <pc:sldMasterMk cId="2859817832" sldId="2147485126"/>
            <pc:sldLayoutMk cId="4205679356" sldId="2147485134"/>
          </pc:sldLayoutMkLst>
        </pc:sldLayoutChg>
        <pc:sldLayoutChg chg="add">
          <pc:chgData name="Karuana Gatimu" userId="35fa738c-ed8d-469a-a369-5ccf4cff646d" providerId="ADAL" clId="{7B0F7C51-935D-4910-8DE7-6EFDF3B4A357}" dt="2020-02-19T15:55:17.376" v="61" actId="22"/>
          <pc:sldLayoutMkLst>
            <pc:docMk/>
            <pc:sldMasterMk cId="2859817832" sldId="2147485126"/>
            <pc:sldLayoutMk cId="2258073482" sldId="2147485135"/>
          </pc:sldLayoutMkLst>
        </pc:sldLayoutChg>
        <pc:sldLayoutChg chg="add">
          <pc:chgData name="Karuana Gatimu" userId="35fa738c-ed8d-469a-a369-5ccf4cff646d" providerId="ADAL" clId="{7B0F7C51-935D-4910-8DE7-6EFDF3B4A357}" dt="2020-02-19T15:55:17.376" v="61" actId="22"/>
          <pc:sldLayoutMkLst>
            <pc:docMk/>
            <pc:sldMasterMk cId="2859817832" sldId="2147485126"/>
            <pc:sldLayoutMk cId="4093825610" sldId="2147485136"/>
          </pc:sldLayoutMkLst>
        </pc:sldLayoutChg>
        <pc:sldLayoutChg chg="add">
          <pc:chgData name="Karuana Gatimu" userId="35fa738c-ed8d-469a-a369-5ccf4cff646d" providerId="ADAL" clId="{7B0F7C51-935D-4910-8DE7-6EFDF3B4A357}" dt="2020-02-19T15:55:17.376" v="61" actId="22"/>
          <pc:sldLayoutMkLst>
            <pc:docMk/>
            <pc:sldMasterMk cId="2859817832" sldId="2147485126"/>
            <pc:sldLayoutMk cId="2838452884" sldId="2147485137"/>
          </pc:sldLayoutMkLst>
        </pc:sldLayoutChg>
      </pc:sldMasterChg>
    </pc:docChg>
  </pc:docChgLst>
  <pc:docChgLst>
    <pc:chgData name="Karuana Gatimu" userId="c835d73b-5b64-4378-9cc4-37e921133843" providerId="ADAL" clId="{14C9A09E-A18B-4246-8F5F-1C27ED841F05}"/>
    <pc:docChg chg="custSel mod addSld modSld sldOrd addMainMaster modMainMaster">
      <pc:chgData name="Karuana Gatimu" userId="c835d73b-5b64-4378-9cc4-37e921133843" providerId="ADAL" clId="{14C9A09E-A18B-4246-8F5F-1C27ED841F05}" dt="2020-02-20T08:07:16.836" v="525" actId="1076"/>
      <pc:docMkLst>
        <pc:docMk/>
      </pc:docMkLst>
      <pc:sldChg chg="modSp">
        <pc:chgData name="Karuana Gatimu" userId="c835d73b-5b64-4378-9cc4-37e921133843" providerId="ADAL" clId="{14C9A09E-A18B-4246-8F5F-1C27ED841F05}" dt="2020-02-20T00:52:27.205" v="22" actId="20577"/>
        <pc:sldMkLst>
          <pc:docMk/>
          <pc:sldMk cId="834326413" sldId="5580"/>
        </pc:sldMkLst>
        <pc:graphicFrameChg chg="mod">
          <ac:chgData name="Karuana Gatimu" userId="c835d73b-5b64-4378-9cc4-37e921133843" providerId="ADAL" clId="{14C9A09E-A18B-4246-8F5F-1C27ED841F05}" dt="2020-02-20T00:52:27.205" v="22" actId="20577"/>
          <ac:graphicFrameMkLst>
            <pc:docMk/>
            <pc:sldMk cId="834326413" sldId="5580"/>
            <ac:graphicFrameMk id="6" creationId="{E2359CDF-8CD7-4CE1-984E-4B62A7C829F5}"/>
          </ac:graphicFrameMkLst>
        </pc:graphicFrameChg>
      </pc:sldChg>
      <pc:sldChg chg="modSp mod">
        <pc:chgData name="Karuana Gatimu" userId="c835d73b-5b64-4378-9cc4-37e921133843" providerId="ADAL" clId="{14C9A09E-A18B-4246-8F5F-1C27ED841F05}" dt="2020-02-20T00:53:14.448" v="35" actId="20577"/>
        <pc:sldMkLst>
          <pc:docMk/>
          <pc:sldMk cId="3623331748" sldId="11245"/>
        </pc:sldMkLst>
        <pc:spChg chg="mod">
          <ac:chgData name="Karuana Gatimu" userId="c835d73b-5b64-4378-9cc4-37e921133843" providerId="ADAL" clId="{14C9A09E-A18B-4246-8F5F-1C27ED841F05}" dt="2020-02-20T00:53:14.448" v="35" actId="20577"/>
          <ac:spMkLst>
            <pc:docMk/>
            <pc:sldMk cId="3623331748" sldId="11245"/>
            <ac:spMk id="4" creationId="{E342F540-7CEB-427E-B375-3BCB7812E37B}"/>
          </ac:spMkLst>
        </pc:spChg>
        <pc:spChg chg="mod">
          <ac:chgData name="Karuana Gatimu" userId="c835d73b-5b64-4378-9cc4-37e921133843" providerId="ADAL" clId="{14C9A09E-A18B-4246-8F5F-1C27ED841F05}" dt="2020-02-20T00:53:08.001" v="25" actId="1076"/>
          <ac:spMkLst>
            <pc:docMk/>
            <pc:sldMk cId="3623331748" sldId="11245"/>
            <ac:spMk id="7" creationId="{A866CB75-6787-43B0-A290-12913BB24C40}"/>
          </ac:spMkLst>
        </pc:spChg>
      </pc:sldChg>
      <pc:sldChg chg="ord">
        <pc:chgData name="Karuana Gatimu" userId="c835d73b-5b64-4378-9cc4-37e921133843" providerId="ADAL" clId="{14C9A09E-A18B-4246-8F5F-1C27ED841F05}" dt="2020-02-20T00:52:48.659" v="24"/>
        <pc:sldMkLst>
          <pc:docMk/>
          <pc:sldMk cId="315939331" sldId="2076136352"/>
        </pc:sldMkLst>
      </pc:sldChg>
      <pc:sldChg chg="modSp mod">
        <pc:chgData name="Karuana Gatimu" userId="c835d73b-5b64-4378-9cc4-37e921133843" providerId="ADAL" clId="{14C9A09E-A18B-4246-8F5F-1C27ED841F05}" dt="2020-02-20T08:07:16.836" v="525" actId="1076"/>
        <pc:sldMkLst>
          <pc:docMk/>
          <pc:sldMk cId="273756510" sldId="2076136379"/>
        </pc:sldMkLst>
        <pc:spChg chg="mod">
          <ac:chgData name="Karuana Gatimu" userId="c835d73b-5b64-4378-9cc4-37e921133843" providerId="ADAL" clId="{14C9A09E-A18B-4246-8F5F-1C27ED841F05}" dt="2020-02-20T08:07:16.836" v="525" actId="1076"/>
          <ac:spMkLst>
            <pc:docMk/>
            <pc:sldMk cId="273756510" sldId="2076136379"/>
            <ac:spMk id="2" creationId="{8AD26DD4-930D-43EE-8D28-7B3C4D617374}"/>
          </ac:spMkLst>
        </pc:spChg>
      </pc:sldChg>
      <pc:sldChg chg="modSp mod">
        <pc:chgData name="Karuana Gatimu" userId="c835d73b-5b64-4378-9cc4-37e921133843" providerId="ADAL" clId="{14C9A09E-A18B-4246-8F5F-1C27ED841F05}" dt="2020-02-20T08:06:59.716" v="522" actId="14100"/>
        <pc:sldMkLst>
          <pc:docMk/>
          <pc:sldMk cId="3605432341" sldId="2076136380"/>
        </pc:sldMkLst>
        <pc:spChg chg="mod">
          <ac:chgData name="Karuana Gatimu" userId="c835d73b-5b64-4378-9cc4-37e921133843" providerId="ADAL" clId="{14C9A09E-A18B-4246-8F5F-1C27ED841F05}" dt="2020-02-20T08:06:59.716" v="522" actId="14100"/>
          <ac:spMkLst>
            <pc:docMk/>
            <pc:sldMk cId="3605432341" sldId="2076136380"/>
            <ac:spMk id="2" creationId="{8AD26DD4-930D-43EE-8D28-7B3C4D617374}"/>
          </ac:spMkLst>
        </pc:spChg>
      </pc:sldChg>
      <pc:sldChg chg="addSp modSp new mod setBg setClrOvrMap">
        <pc:chgData name="Karuana Gatimu" userId="c835d73b-5b64-4378-9cc4-37e921133843" providerId="ADAL" clId="{14C9A09E-A18B-4246-8F5F-1C27ED841F05}" dt="2020-02-20T07:48:57.309" v="214" actId="27636"/>
        <pc:sldMkLst>
          <pc:docMk/>
          <pc:sldMk cId="877391915" sldId="2076136385"/>
        </pc:sldMkLst>
        <pc:spChg chg="mod">
          <ac:chgData name="Karuana Gatimu" userId="c835d73b-5b64-4378-9cc4-37e921133843" providerId="ADAL" clId="{14C9A09E-A18B-4246-8F5F-1C27ED841F05}" dt="2020-02-20T07:47:33.210" v="56" actId="26606"/>
          <ac:spMkLst>
            <pc:docMk/>
            <pc:sldMk cId="877391915" sldId="2076136385"/>
            <ac:spMk id="2" creationId="{B3A43514-73AC-4C65-8812-EE5D46A50D65}"/>
          </ac:spMkLst>
        </pc:spChg>
        <pc:spChg chg="mod">
          <ac:chgData name="Karuana Gatimu" userId="c835d73b-5b64-4378-9cc4-37e921133843" providerId="ADAL" clId="{14C9A09E-A18B-4246-8F5F-1C27ED841F05}" dt="2020-02-20T07:48:57.309" v="214" actId="27636"/>
          <ac:spMkLst>
            <pc:docMk/>
            <pc:sldMk cId="877391915" sldId="2076136385"/>
            <ac:spMk id="3" creationId="{F2896B49-A416-40A7-9AAE-FE3F47AF87D5}"/>
          </ac:spMkLst>
        </pc:spChg>
        <pc:spChg chg="add">
          <ac:chgData name="Karuana Gatimu" userId="c835d73b-5b64-4378-9cc4-37e921133843" providerId="ADAL" clId="{14C9A09E-A18B-4246-8F5F-1C27ED841F05}" dt="2020-02-20T07:47:33.210" v="56" actId="26606"/>
          <ac:spMkLst>
            <pc:docMk/>
            <pc:sldMk cId="877391915" sldId="2076136385"/>
            <ac:spMk id="9" creationId="{9B76D444-2756-434F-AE61-96D69830C13E}"/>
          </ac:spMkLst>
        </pc:spChg>
        <pc:spChg chg="add">
          <ac:chgData name="Karuana Gatimu" userId="c835d73b-5b64-4378-9cc4-37e921133843" providerId="ADAL" clId="{14C9A09E-A18B-4246-8F5F-1C27ED841F05}" dt="2020-02-20T07:47:33.210" v="56" actId="26606"/>
          <ac:spMkLst>
            <pc:docMk/>
            <pc:sldMk cId="877391915" sldId="2076136385"/>
            <ac:spMk id="11" creationId="{A27B6159-7734-4564-9E0F-C4BC43C36E52}"/>
          </ac:spMkLst>
        </pc:spChg>
        <pc:picChg chg="add mod ord">
          <ac:chgData name="Karuana Gatimu" userId="c835d73b-5b64-4378-9cc4-37e921133843" providerId="ADAL" clId="{14C9A09E-A18B-4246-8F5F-1C27ED841F05}" dt="2020-02-20T07:47:33.210" v="56" actId="26606"/>
          <ac:picMkLst>
            <pc:docMk/>
            <pc:sldMk cId="877391915" sldId="2076136385"/>
            <ac:picMk id="4" creationId="{F88EF246-9AF6-4129-A58C-4F997E15FEE1}"/>
          </ac:picMkLst>
        </pc:picChg>
        <pc:cxnChg chg="add">
          <ac:chgData name="Karuana Gatimu" userId="c835d73b-5b64-4378-9cc4-37e921133843" providerId="ADAL" clId="{14C9A09E-A18B-4246-8F5F-1C27ED841F05}" dt="2020-02-20T07:47:33.210" v="56" actId="26606"/>
          <ac:cxnSpMkLst>
            <pc:docMk/>
            <pc:sldMk cId="877391915" sldId="2076136385"/>
            <ac:cxnSpMk id="13" creationId="{E2FFB46B-05BC-4950-B18A-9593FDAE6ED7}"/>
          </ac:cxnSpMkLst>
        </pc:cxnChg>
      </pc:sldChg>
      <pc:sldChg chg="addSp delSp modSp new mod setBg setClrOvrMap">
        <pc:chgData name="Karuana Gatimu" userId="c835d73b-5b64-4378-9cc4-37e921133843" providerId="ADAL" clId="{14C9A09E-A18B-4246-8F5F-1C27ED841F05}" dt="2020-02-20T08:04:04.602" v="491" actId="1076"/>
        <pc:sldMkLst>
          <pc:docMk/>
          <pc:sldMk cId="3639960674" sldId="2076136386"/>
        </pc:sldMkLst>
        <pc:spChg chg="mod">
          <ac:chgData name="Karuana Gatimu" userId="c835d73b-5b64-4378-9cc4-37e921133843" providerId="ADAL" clId="{14C9A09E-A18B-4246-8F5F-1C27ED841F05}" dt="2020-02-20T07:50:14.471" v="231" actId="26606"/>
          <ac:spMkLst>
            <pc:docMk/>
            <pc:sldMk cId="3639960674" sldId="2076136386"/>
            <ac:spMk id="2" creationId="{1CFD00B0-65EB-4838-A16A-C4FEBF8DAB97}"/>
          </ac:spMkLst>
        </pc:spChg>
        <pc:spChg chg="mod">
          <ac:chgData name="Karuana Gatimu" userId="c835d73b-5b64-4378-9cc4-37e921133843" providerId="ADAL" clId="{14C9A09E-A18B-4246-8F5F-1C27ED841F05}" dt="2020-02-20T07:51:44.426" v="377" actId="20577"/>
          <ac:spMkLst>
            <pc:docMk/>
            <pc:sldMk cId="3639960674" sldId="2076136386"/>
            <ac:spMk id="3" creationId="{62730FDB-C789-4654-86F3-A20EDD3F4B53}"/>
          </ac:spMkLst>
        </pc:spChg>
        <pc:spChg chg="add">
          <ac:chgData name="Karuana Gatimu" userId="c835d73b-5b64-4378-9cc4-37e921133843" providerId="ADAL" clId="{14C9A09E-A18B-4246-8F5F-1C27ED841F05}" dt="2020-02-20T07:50:14.471" v="231" actId="26606"/>
          <ac:spMkLst>
            <pc:docMk/>
            <pc:sldMk cId="3639960674" sldId="2076136386"/>
            <ac:spMk id="9" creationId="{9B76D444-2756-434F-AE61-96D69830C13E}"/>
          </ac:spMkLst>
        </pc:spChg>
        <pc:spChg chg="add">
          <ac:chgData name="Karuana Gatimu" userId="c835d73b-5b64-4378-9cc4-37e921133843" providerId="ADAL" clId="{14C9A09E-A18B-4246-8F5F-1C27ED841F05}" dt="2020-02-20T07:50:14.471" v="231" actId="26606"/>
          <ac:spMkLst>
            <pc:docMk/>
            <pc:sldMk cId="3639960674" sldId="2076136386"/>
            <ac:spMk id="11" creationId="{A27B6159-7734-4564-9E0F-C4BC43C36E52}"/>
          </ac:spMkLst>
        </pc:spChg>
        <pc:picChg chg="add mod">
          <ac:chgData name="Karuana Gatimu" userId="c835d73b-5b64-4378-9cc4-37e921133843" providerId="ADAL" clId="{14C9A09E-A18B-4246-8F5F-1C27ED841F05}" dt="2020-02-20T08:04:04.602" v="491" actId="1076"/>
          <ac:picMkLst>
            <pc:docMk/>
            <pc:sldMk cId="3639960674" sldId="2076136386"/>
            <ac:picMk id="4" creationId="{9929D509-E206-48CA-82E9-AA4BA5467BC2}"/>
          </ac:picMkLst>
        </pc:picChg>
        <pc:picChg chg="add del mod ord">
          <ac:chgData name="Karuana Gatimu" userId="c835d73b-5b64-4378-9cc4-37e921133843" providerId="ADAL" clId="{14C9A09E-A18B-4246-8F5F-1C27ED841F05}" dt="2020-02-20T07:52:23.007" v="378" actId="478"/>
          <ac:picMkLst>
            <pc:docMk/>
            <pc:sldMk cId="3639960674" sldId="2076136386"/>
            <ac:picMk id="4" creationId="{CB8BBB32-0986-49DA-AE62-3A5BC86F0D2C}"/>
          </ac:picMkLst>
        </pc:picChg>
        <pc:picChg chg="add del mod">
          <ac:chgData name="Karuana Gatimu" userId="c835d73b-5b64-4378-9cc4-37e921133843" providerId="ADAL" clId="{14C9A09E-A18B-4246-8F5F-1C27ED841F05}" dt="2020-02-20T08:03:36.486" v="482" actId="478"/>
          <ac:picMkLst>
            <pc:docMk/>
            <pc:sldMk cId="3639960674" sldId="2076136386"/>
            <ac:picMk id="5" creationId="{58A65AE0-1F60-4CC6-8DBE-E0073E2CB5D5}"/>
          </ac:picMkLst>
        </pc:picChg>
        <pc:picChg chg="add mod">
          <ac:chgData name="Karuana Gatimu" userId="c835d73b-5b64-4378-9cc4-37e921133843" providerId="ADAL" clId="{14C9A09E-A18B-4246-8F5F-1C27ED841F05}" dt="2020-02-20T08:04:01.172" v="490" actId="1076"/>
          <ac:picMkLst>
            <pc:docMk/>
            <pc:sldMk cId="3639960674" sldId="2076136386"/>
            <ac:picMk id="6" creationId="{F8904964-6274-427D-870E-732A0754A206}"/>
          </ac:picMkLst>
        </pc:picChg>
        <pc:cxnChg chg="add">
          <ac:chgData name="Karuana Gatimu" userId="c835d73b-5b64-4378-9cc4-37e921133843" providerId="ADAL" clId="{14C9A09E-A18B-4246-8F5F-1C27ED841F05}" dt="2020-02-20T07:50:14.471" v="231" actId="26606"/>
          <ac:cxnSpMkLst>
            <pc:docMk/>
            <pc:sldMk cId="3639960674" sldId="2076136386"/>
            <ac:cxnSpMk id="13" creationId="{E2FFB46B-05BC-4950-B18A-9593FDAE6ED7}"/>
          </ac:cxnSpMkLst>
        </pc:cxnChg>
      </pc:sldChg>
      <pc:sldChg chg="delSp modSp add mod">
        <pc:chgData name="Karuana Gatimu" userId="c835d73b-5b64-4378-9cc4-37e921133843" providerId="ADAL" clId="{14C9A09E-A18B-4246-8F5F-1C27ED841F05}" dt="2020-02-20T07:58:48.439" v="481" actId="20577"/>
        <pc:sldMkLst>
          <pc:docMk/>
          <pc:sldMk cId="878015226" sldId="2076136387"/>
        </pc:sldMkLst>
        <pc:spChg chg="del">
          <ac:chgData name="Karuana Gatimu" userId="c835d73b-5b64-4378-9cc4-37e921133843" providerId="ADAL" clId="{14C9A09E-A18B-4246-8F5F-1C27ED841F05}" dt="2020-02-20T07:55:50.235" v="384" actId="478"/>
          <ac:spMkLst>
            <pc:docMk/>
            <pc:sldMk cId="878015226" sldId="2076136387"/>
            <ac:spMk id="6" creationId="{D5166EAB-9A06-41FA-8C62-49778C5F0822}"/>
          </ac:spMkLst>
        </pc:spChg>
        <pc:spChg chg="mod">
          <ac:chgData name="Karuana Gatimu" userId="c835d73b-5b64-4378-9cc4-37e921133843" providerId="ADAL" clId="{14C9A09E-A18B-4246-8F5F-1C27ED841F05}" dt="2020-02-20T07:58:48.439" v="481" actId="20577"/>
          <ac:spMkLst>
            <pc:docMk/>
            <pc:sldMk cId="878015226" sldId="2076136387"/>
            <ac:spMk id="8" creationId="{B18422CE-22DD-4414-82FF-9B9AB4E28B5B}"/>
          </ac:spMkLst>
        </pc:spChg>
        <pc:graphicFrameChg chg="modGraphic">
          <ac:chgData name="Karuana Gatimu" userId="c835d73b-5b64-4378-9cc4-37e921133843" providerId="ADAL" clId="{14C9A09E-A18B-4246-8F5F-1C27ED841F05}" dt="2020-02-20T07:57:55.858" v="388" actId="2165"/>
          <ac:graphicFrameMkLst>
            <pc:docMk/>
            <pc:sldMk cId="878015226" sldId="2076136387"/>
            <ac:graphicFrameMk id="5" creationId="{D176EBAA-8ECF-4002-9AA9-E2DDAC851D06}"/>
          </ac:graphicFrameMkLst>
        </pc:graphicFrameChg>
      </pc:sldChg>
      <pc:sldChg chg="modSp add mod">
        <pc:chgData name="Karuana Gatimu" userId="c835d73b-5b64-4378-9cc4-37e921133843" providerId="ADAL" clId="{14C9A09E-A18B-4246-8F5F-1C27ED841F05}" dt="2020-02-20T08:06:08.620" v="516" actId="1076"/>
        <pc:sldMkLst>
          <pc:docMk/>
          <pc:sldMk cId="2019191257" sldId="2076136388"/>
        </pc:sldMkLst>
        <pc:spChg chg="mod">
          <ac:chgData name="Karuana Gatimu" userId="c835d73b-5b64-4378-9cc4-37e921133843" providerId="ADAL" clId="{14C9A09E-A18B-4246-8F5F-1C27ED841F05}" dt="2020-02-20T08:06:08.620" v="516" actId="1076"/>
          <ac:spMkLst>
            <pc:docMk/>
            <pc:sldMk cId="2019191257" sldId="2076136388"/>
            <ac:spMk id="138" creationId="{33B58627-652C-4BA8-9BEC-1C0824C446C3}"/>
          </ac:spMkLst>
        </pc:spChg>
      </pc:sldChg>
      <pc:sldMasterChg chg="add addSldLayout">
        <pc:chgData name="Karuana Gatimu" userId="c835d73b-5b64-4378-9cc4-37e921133843" providerId="ADAL" clId="{14C9A09E-A18B-4246-8F5F-1C27ED841F05}" dt="2020-02-20T08:05:21.856" v="492" actId="22"/>
        <pc:sldMasterMkLst>
          <pc:docMk/>
          <pc:sldMasterMk cId="1875533974" sldId="2147483648"/>
        </pc:sldMasterMkLst>
        <pc:sldLayoutChg chg="add">
          <pc:chgData name="Karuana Gatimu" userId="c835d73b-5b64-4378-9cc4-37e921133843" providerId="ADAL" clId="{14C9A09E-A18B-4246-8F5F-1C27ED841F05}" dt="2020-02-20T08:05:21.856" v="492" actId="22"/>
          <pc:sldLayoutMkLst>
            <pc:docMk/>
            <pc:sldMasterMk cId="1875533974" sldId="2147483648"/>
            <pc:sldLayoutMk cId="3491865157" sldId="2147483649"/>
          </pc:sldLayoutMkLst>
        </pc:sldLayoutChg>
        <pc:sldLayoutChg chg="add">
          <pc:chgData name="Karuana Gatimu" userId="c835d73b-5b64-4378-9cc4-37e921133843" providerId="ADAL" clId="{14C9A09E-A18B-4246-8F5F-1C27ED841F05}" dt="2020-02-20T08:05:21.856" v="492" actId="22"/>
          <pc:sldLayoutMkLst>
            <pc:docMk/>
            <pc:sldMasterMk cId="1875533974" sldId="2147483648"/>
            <pc:sldLayoutMk cId="772015773" sldId="2147483650"/>
          </pc:sldLayoutMkLst>
        </pc:sldLayoutChg>
        <pc:sldLayoutChg chg="add">
          <pc:chgData name="Karuana Gatimu" userId="c835d73b-5b64-4378-9cc4-37e921133843" providerId="ADAL" clId="{14C9A09E-A18B-4246-8F5F-1C27ED841F05}" dt="2020-02-20T08:05:21.856" v="492" actId="22"/>
          <pc:sldLayoutMkLst>
            <pc:docMk/>
            <pc:sldMasterMk cId="1875533974" sldId="2147483648"/>
            <pc:sldLayoutMk cId="3572008810" sldId="2147483651"/>
          </pc:sldLayoutMkLst>
        </pc:sldLayoutChg>
        <pc:sldLayoutChg chg="add">
          <pc:chgData name="Karuana Gatimu" userId="c835d73b-5b64-4378-9cc4-37e921133843" providerId="ADAL" clId="{14C9A09E-A18B-4246-8F5F-1C27ED841F05}" dt="2020-02-20T08:05:21.856" v="492" actId="22"/>
          <pc:sldLayoutMkLst>
            <pc:docMk/>
            <pc:sldMasterMk cId="1875533974" sldId="2147483648"/>
            <pc:sldLayoutMk cId="1368207133" sldId="2147483652"/>
          </pc:sldLayoutMkLst>
        </pc:sldLayoutChg>
        <pc:sldLayoutChg chg="add">
          <pc:chgData name="Karuana Gatimu" userId="c835d73b-5b64-4378-9cc4-37e921133843" providerId="ADAL" clId="{14C9A09E-A18B-4246-8F5F-1C27ED841F05}" dt="2020-02-20T08:05:21.856" v="492" actId="22"/>
          <pc:sldLayoutMkLst>
            <pc:docMk/>
            <pc:sldMasterMk cId="1875533974" sldId="2147483648"/>
            <pc:sldLayoutMk cId="2779538222" sldId="2147483653"/>
          </pc:sldLayoutMkLst>
        </pc:sldLayoutChg>
        <pc:sldLayoutChg chg="add">
          <pc:chgData name="Karuana Gatimu" userId="c835d73b-5b64-4378-9cc4-37e921133843" providerId="ADAL" clId="{14C9A09E-A18B-4246-8F5F-1C27ED841F05}" dt="2020-02-20T08:05:21.856" v="492" actId="22"/>
          <pc:sldLayoutMkLst>
            <pc:docMk/>
            <pc:sldMasterMk cId="1875533974" sldId="2147483648"/>
            <pc:sldLayoutMk cId="1632831991" sldId="2147483654"/>
          </pc:sldLayoutMkLst>
        </pc:sldLayoutChg>
        <pc:sldLayoutChg chg="add">
          <pc:chgData name="Karuana Gatimu" userId="c835d73b-5b64-4378-9cc4-37e921133843" providerId="ADAL" clId="{14C9A09E-A18B-4246-8F5F-1C27ED841F05}" dt="2020-02-20T08:05:21.856" v="492" actId="22"/>
          <pc:sldLayoutMkLst>
            <pc:docMk/>
            <pc:sldMasterMk cId="1875533974" sldId="2147483648"/>
            <pc:sldLayoutMk cId="2718018193" sldId="2147483655"/>
          </pc:sldLayoutMkLst>
        </pc:sldLayoutChg>
        <pc:sldLayoutChg chg="add">
          <pc:chgData name="Karuana Gatimu" userId="c835d73b-5b64-4378-9cc4-37e921133843" providerId="ADAL" clId="{14C9A09E-A18B-4246-8F5F-1C27ED841F05}" dt="2020-02-20T08:05:21.856" v="492" actId="22"/>
          <pc:sldLayoutMkLst>
            <pc:docMk/>
            <pc:sldMasterMk cId="1875533974" sldId="2147483648"/>
            <pc:sldLayoutMk cId="3891587371" sldId="2147483656"/>
          </pc:sldLayoutMkLst>
        </pc:sldLayoutChg>
        <pc:sldLayoutChg chg="add">
          <pc:chgData name="Karuana Gatimu" userId="c835d73b-5b64-4378-9cc4-37e921133843" providerId="ADAL" clId="{14C9A09E-A18B-4246-8F5F-1C27ED841F05}" dt="2020-02-20T08:05:21.856" v="492" actId="22"/>
          <pc:sldLayoutMkLst>
            <pc:docMk/>
            <pc:sldMasterMk cId="1875533974" sldId="2147483648"/>
            <pc:sldLayoutMk cId="4037774660" sldId="2147483657"/>
          </pc:sldLayoutMkLst>
        </pc:sldLayoutChg>
        <pc:sldLayoutChg chg="add">
          <pc:chgData name="Karuana Gatimu" userId="c835d73b-5b64-4378-9cc4-37e921133843" providerId="ADAL" clId="{14C9A09E-A18B-4246-8F5F-1C27ED841F05}" dt="2020-02-20T08:05:21.856" v="492" actId="22"/>
          <pc:sldLayoutMkLst>
            <pc:docMk/>
            <pc:sldMasterMk cId="1875533974" sldId="2147483648"/>
            <pc:sldLayoutMk cId="1121899858" sldId="2147483658"/>
          </pc:sldLayoutMkLst>
        </pc:sldLayoutChg>
        <pc:sldLayoutChg chg="add">
          <pc:chgData name="Karuana Gatimu" userId="c835d73b-5b64-4378-9cc4-37e921133843" providerId="ADAL" clId="{14C9A09E-A18B-4246-8F5F-1C27ED841F05}" dt="2020-02-20T08:05:21.856" v="492" actId="22"/>
          <pc:sldLayoutMkLst>
            <pc:docMk/>
            <pc:sldMasterMk cId="1875533974" sldId="2147483648"/>
            <pc:sldLayoutMk cId="261683594" sldId="2147483659"/>
          </pc:sldLayoutMkLst>
        </pc:sldLayoutChg>
      </pc:sldMasterChg>
      <pc:sldMasterChg chg="add addSldLayout">
        <pc:chgData name="Karuana Gatimu" userId="c835d73b-5b64-4378-9cc4-37e921133843" providerId="ADAL" clId="{14C9A09E-A18B-4246-8F5F-1C27ED841F05}" dt="2020-02-20T07:55:47.016" v="383" actId="22"/>
        <pc:sldMasterMkLst>
          <pc:docMk/>
          <pc:sldMasterMk cId="4230766711" sldId="2147483741"/>
        </pc:sldMasterMkLst>
        <pc:sldLayoutChg chg="add">
          <pc:chgData name="Karuana Gatimu" userId="c835d73b-5b64-4378-9cc4-37e921133843" providerId="ADAL" clId="{14C9A09E-A18B-4246-8F5F-1C27ED841F05}" dt="2020-02-20T07:55:47.016" v="383" actId="22"/>
          <pc:sldLayoutMkLst>
            <pc:docMk/>
            <pc:sldMasterMk cId="4230766711" sldId="2147483741"/>
            <pc:sldLayoutMk cId="1254594199" sldId="2147483742"/>
          </pc:sldLayoutMkLst>
        </pc:sldLayoutChg>
        <pc:sldLayoutChg chg="add">
          <pc:chgData name="Karuana Gatimu" userId="c835d73b-5b64-4378-9cc4-37e921133843" providerId="ADAL" clId="{14C9A09E-A18B-4246-8F5F-1C27ED841F05}" dt="2020-02-20T07:55:47.016" v="383" actId="22"/>
          <pc:sldLayoutMkLst>
            <pc:docMk/>
            <pc:sldMasterMk cId="4230766711" sldId="2147483741"/>
            <pc:sldLayoutMk cId="330981390" sldId="2147483743"/>
          </pc:sldLayoutMkLst>
        </pc:sldLayoutChg>
        <pc:sldLayoutChg chg="add">
          <pc:chgData name="Karuana Gatimu" userId="c835d73b-5b64-4378-9cc4-37e921133843" providerId="ADAL" clId="{14C9A09E-A18B-4246-8F5F-1C27ED841F05}" dt="2020-02-20T07:55:47.016" v="383" actId="22"/>
          <pc:sldLayoutMkLst>
            <pc:docMk/>
            <pc:sldMasterMk cId="4230766711" sldId="2147483741"/>
            <pc:sldLayoutMk cId="619821097" sldId="2147483744"/>
          </pc:sldLayoutMkLst>
        </pc:sldLayoutChg>
        <pc:sldLayoutChg chg="add">
          <pc:chgData name="Karuana Gatimu" userId="c835d73b-5b64-4378-9cc4-37e921133843" providerId="ADAL" clId="{14C9A09E-A18B-4246-8F5F-1C27ED841F05}" dt="2020-02-20T07:55:47.016" v="383" actId="22"/>
          <pc:sldLayoutMkLst>
            <pc:docMk/>
            <pc:sldMasterMk cId="4230766711" sldId="2147483741"/>
            <pc:sldLayoutMk cId="1709879278" sldId="2147483745"/>
          </pc:sldLayoutMkLst>
        </pc:sldLayoutChg>
        <pc:sldLayoutChg chg="add">
          <pc:chgData name="Karuana Gatimu" userId="c835d73b-5b64-4378-9cc4-37e921133843" providerId="ADAL" clId="{14C9A09E-A18B-4246-8F5F-1C27ED841F05}" dt="2020-02-20T07:55:47.016" v="383" actId="22"/>
          <pc:sldLayoutMkLst>
            <pc:docMk/>
            <pc:sldMasterMk cId="4230766711" sldId="2147483741"/>
            <pc:sldLayoutMk cId="1982512559" sldId="2147483746"/>
          </pc:sldLayoutMkLst>
        </pc:sldLayoutChg>
        <pc:sldLayoutChg chg="add">
          <pc:chgData name="Karuana Gatimu" userId="c835d73b-5b64-4378-9cc4-37e921133843" providerId="ADAL" clId="{14C9A09E-A18B-4246-8F5F-1C27ED841F05}" dt="2020-02-20T07:55:47.016" v="383" actId="22"/>
          <pc:sldLayoutMkLst>
            <pc:docMk/>
            <pc:sldMasterMk cId="4230766711" sldId="2147483741"/>
            <pc:sldLayoutMk cId="3272311020" sldId="2147483747"/>
          </pc:sldLayoutMkLst>
        </pc:sldLayoutChg>
        <pc:sldLayoutChg chg="add">
          <pc:chgData name="Karuana Gatimu" userId="c835d73b-5b64-4378-9cc4-37e921133843" providerId="ADAL" clId="{14C9A09E-A18B-4246-8F5F-1C27ED841F05}" dt="2020-02-20T07:55:47.016" v="383" actId="22"/>
          <pc:sldLayoutMkLst>
            <pc:docMk/>
            <pc:sldMasterMk cId="4230766711" sldId="2147483741"/>
            <pc:sldLayoutMk cId="3468168747" sldId="2147483748"/>
          </pc:sldLayoutMkLst>
        </pc:sldLayoutChg>
        <pc:sldLayoutChg chg="add">
          <pc:chgData name="Karuana Gatimu" userId="c835d73b-5b64-4378-9cc4-37e921133843" providerId="ADAL" clId="{14C9A09E-A18B-4246-8F5F-1C27ED841F05}" dt="2020-02-20T07:55:47.016" v="383" actId="22"/>
          <pc:sldLayoutMkLst>
            <pc:docMk/>
            <pc:sldMasterMk cId="4230766711" sldId="2147483741"/>
            <pc:sldLayoutMk cId="1057117520" sldId="2147483749"/>
          </pc:sldLayoutMkLst>
        </pc:sldLayoutChg>
        <pc:sldLayoutChg chg="add">
          <pc:chgData name="Karuana Gatimu" userId="c835d73b-5b64-4378-9cc4-37e921133843" providerId="ADAL" clId="{14C9A09E-A18B-4246-8F5F-1C27ED841F05}" dt="2020-02-20T07:55:47.016" v="383" actId="22"/>
          <pc:sldLayoutMkLst>
            <pc:docMk/>
            <pc:sldMasterMk cId="4230766711" sldId="2147483741"/>
            <pc:sldLayoutMk cId="555640660" sldId="2147483750"/>
          </pc:sldLayoutMkLst>
        </pc:sldLayoutChg>
        <pc:sldLayoutChg chg="add">
          <pc:chgData name="Karuana Gatimu" userId="c835d73b-5b64-4378-9cc4-37e921133843" providerId="ADAL" clId="{14C9A09E-A18B-4246-8F5F-1C27ED841F05}" dt="2020-02-20T07:55:47.016" v="383" actId="22"/>
          <pc:sldLayoutMkLst>
            <pc:docMk/>
            <pc:sldMasterMk cId="4230766711" sldId="2147483741"/>
            <pc:sldLayoutMk cId="353067600" sldId="2147483751"/>
          </pc:sldLayoutMkLst>
        </pc:sldLayoutChg>
        <pc:sldLayoutChg chg="add">
          <pc:chgData name="Karuana Gatimu" userId="c835d73b-5b64-4378-9cc4-37e921133843" providerId="ADAL" clId="{14C9A09E-A18B-4246-8F5F-1C27ED841F05}" dt="2020-02-20T07:55:47.016" v="383" actId="22"/>
          <pc:sldLayoutMkLst>
            <pc:docMk/>
            <pc:sldMasterMk cId="4230766711" sldId="2147483741"/>
            <pc:sldLayoutMk cId="968326185" sldId="2147483752"/>
          </pc:sldLayoutMkLst>
        </pc:sldLayoutChg>
        <pc:sldLayoutChg chg="add">
          <pc:chgData name="Karuana Gatimu" userId="c835d73b-5b64-4378-9cc4-37e921133843" providerId="ADAL" clId="{14C9A09E-A18B-4246-8F5F-1C27ED841F05}" dt="2020-02-20T07:55:47.016" v="383" actId="22"/>
          <pc:sldLayoutMkLst>
            <pc:docMk/>
            <pc:sldMasterMk cId="4230766711" sldId="2147483741"/>
            <pc:sldLayoutMk cId="3405691179" sldId="2147483753"/>
          </pc:sldLayoutMkLst>
        </pc:sldLayoutChg>
        <pc:sldLayoutChg chg="add">
          <pc:chgData name="Karuana Gatimu" userId="c835d73b-5b64-4378-9cc4-37e921133843" providerId="ADAL" clId="{14C9A09E-A18B-4246-8F5F-1C27ED841F05}" dt="2020-02-20T07:55:47.016" v="383" actId="22"/>
          <pc:sldLayoutMkLst>
            <pc:docMk/>
            <pc:sldMasterMk cId="4230766711" sldId="2147483741"/>
            <pc:sldLayoutMk cId="2674070934" sldId="2147483754"/>
          </pc:sldLayoutMkLst>
        </pc:sldLayoutChg>
        <pc:sldLayoutChg chg="add">
          <pc:chgData name="Karuana Gatimu" userId="c835d73b-5b64-4378-9cc4-37e921133843" providerId="ADAL" clId="{14C9A09E-A18B-4246-8F5F-1C27ED841F05}" dt="2020-02-20T07:55:47.016" v="383" actId="22"/>
          <pc:sldLayoutMkLst>
            <pc:docMk/>
            <pc:sldMasterMk cId="4230766711" sldId="2147483741"/>
            <pc:sldLayoutMk cId="1938311833" sldId="2147483755"/>
          </pc:sldLayoutMkLst>
        </pc:sldLayoutChg>
        <pc:sldLayoutChg chg="add">
          <pc:chgData name="Karuana Gatimu" userId="c835d73b-5b64-4378-9cc4-37e921133843" providerId="ADAL" clId="{14C9A09E-A18B-4246-8F5F-1C27ED841F05}" dt="2020-02-20T07:55:47.016" v="383" actId="22"/>
          <pc:sldLayoutMkLst>
            <pc:docMk/>
            <pc:sldMasterMk cId="4230766711" sldId="2147483741"/>
            <pc:sldLayoutMk cId="1988366930" sldId="2147483756"/>
          </pc:sldLayoutMkLst>
        </pc:sldLayoutChg>
        <pc:sldLayoutChg chg="add">
          <pc:chgData name="Karuana Gatimu" userId="c835d73b-5b64-4378-9cc4-37e921133843" providerId="ADAL" clId="{14C9A09E-A18B-4246-8F5F-1C27ED841F05}" dt="2020-02-20T07:55:47.016" v="383" actId="22"/>
          <pc:sldLayoutMkLst>
            <pc:docMk/>
            <pc:sldMasterMk cId="4230766711" sldId="2147483741"/>
            <pc:sldLayoutMk cId="2583622523" sldId="2147483757"/>
          </pc:sldLayoutMkLst>
        </pc:sldLayoutChg>
        <pc:sldLayoutChg chg="add">
          <pc:chgData name="Karuana Gatimu" userId="c835d73b-5b64-4378-9cc4-37e921133843" providerId="ADAL" clId="{14C9A09E-A18B-4246-8F5F-1C27ED841F05}" dt="2020-02-20T07:55:47.016" v="383" actId="22"/>
          <pc:sldLayoutMkLst>
            <pc:docMk/>
            <pc:sldMasterMk cId="4230766711" sldId="2147483741"/>
            <pc:sldLayoutMk cId="606052399" sldId="2147483758"/>
          </pc:sldLayoutMkLst>
        </pc:sldLayoutChg>
        <pc:sldLayoutChg chg="add">
          <pc:chgData name="Karuana Gatimu" userId="c835d73b-5b64-4378-9cc4-37e921133843" providerId="ADAL" clId="{14C9A09E-A18B-4246-8F5F-1C27ED841F05}" dt="2020-02-20T07:55:47.016" v="383" actId="22"/>
          <pc:sldLayoutMkLst>
            <pc:docMk/>
            <pc:sldMasterMk cId="4230766711" sldId="2147483741"/>
            <pc:sldLayoutMk cId="3437728861" sldId="2147483759"/>
          </pc:sldLayoutMkLst>
        </pc:sldLayoutChg>
        <pc:sldLayoutChg chg="add">
          <pc:chgData name="Karuana Gatimu" userId="c835d73b-5b64-4378-9cc4-37e921133843" providerId="ADAL" clId="{14C9A09E-A18B-4246-8F5F-1C27ED841F05}" dt="2020-02-20T07:55:47.016" v="383" actId="22"/>
          <pc:sldLayoutMkLst>
            <pc:docMk/>
            <pc:sldMasterMk cId="4230766711" sldId="2147483741"/>
            <pc:sldLayoutMk cId="3938018200" sldId="2147483760"/>
          </pc:sldLayoutMkLst>
        </pc:sldLayoutChg>
        <pc:sldLayoutChg chg="add">
          <pc:chgData name="Karuana Gatimu" userId="c835d73b-5b64-4378-9cc4-37e921133843" providerId="ADAL" clId="{14C9A09E-A18B-4246-8F5F-1C27ED841F05}" dt="2020-02-20T07:55:47.016" v="383" actId="22"/>
          <pc:sldLayoutMkLst>
            <pc:docMk/>
            <pc:sldMasterMk cId="4230766711" sldId="2147483741"/>
            <pc:sldLayoutMk cId="1412026419" sldId="2147483761"/>
          </pc:sldLayoutMkLst>
        </pc:sldLayoutChg>
        <pc:sldLayoutChg chg="add">
          <pc:chgData name="Karuana Gatimu" userId="c835d73b-5b64-4378-9cc4-37e921133843" providerId="ADAL" clId="{14C9A09E-A18B-4246-8F5F-1C27ED841F05}" dt="2020-02-20T07:55:47.016" v="383" actId="22"/>
          <pc:sldLayoutMkLst>
            <pc:docMk/>
            <pc:sldMasterMk cId="4230766711" sldId="2147483741"/>
            <pc:sldLayoutMk cId="4276516678" sldId="2147483762"/>
          </pc:sldLayoutMkLst>
        </pc:sldLayoutChg>
        <pc:sldLayoutChg chg="add">
          <pc:chgData name="Karuana Gatimu" userId="c835d73b-5b64-4378-9cc4-37e921133843" providerId="ADAL" clId="{14C9A09E-A18B-4246-8F5F-1C27ED841F05}" dt="2020-02-20T07:55:47.016" v="383" actId="22"/>
          <pc:sldLayoutMkLst>
            <pc:docMk/>
            <pc:sldMasterMk cId="4230766711" sldId="2147483741"/>
            <pc:sldLayoutMk cId="2577008087" sldId="2147483763"/>
          </pc:sldLayoutMkLst>
        </pc:sldLayoutChg>
        <pc:sldLayoutChg chg="add">
          <pc:chgData name="Karuana Gatimu" userId="c835d73b-5b64-4378-9cc4-37e921133843" providerId="ADAL" clId="{14C9A09E-A18B-4246-8F5F-1C27ED841F05}" dt="2020-02-20T07:55:47.016" v="383" actId="22"/>
          <pc:sldLayoutMkLst>
            <pc:docMk/>
            <pc:sldMasterMk cId="4230766711" sldId="2147483741"/>
            <pc:sldLayoutMk cId="1098846183" sldId="2147483764"/>
          </pc:sldLayoutMkLst>
        </pc:sldLayoutChg>
        <pc:sldLayoutChg chg="add">
          <pc:chgData name="Karuana Gatimu" userId="c835d73b-5b64-4378-9cc4-37e921133843" providerId="ADAL" clId="{14C9A09E-A18B-4246-8F5F-1C27ED841F05}" dt="2020-02-20T07:55:47.016" v="383" actId="22"/>
          <pc:sldLayoutMkLst>
            <pc:docMk/>
            <pc:sldMasterMk cId="4230766711" sldId="2147483741"/>
            <pc:sldLayoutMk cId="2487170572" sldId="2147483765"/>
          </pc:sldLayoutMkLst>
        </pc:sldLayoutChg>
        <pc:sldLayoutChg chg="add">
          <pc:chgData name="Karuana Gatimu" userId="c835d73b-5b64-4378-9cc4-37e921133843" providerId="ADAL" clId="{14C9A09E-A18B-4246-8F5F-1C27ED841F05}" dt="2020-02-20T07:55:47.016" v="383" actId="22"/>
          <pc:sldLayoutMkLst>
            <pc:docMk/>
            <pc:sldMasterMk cId="4230766711" sldId="2147483741"/>
            <pc:sldLayoutMk cId="2129622762" sldId="2147483766"/>
          </pc:sldLayoutMkLst>
        </pc:sldLayoutChg>
        <pc:sldLayoutChg chg="add">
          <pc:chgData name="Karuana Gatimu" userId="c835d73b-5b64-4378-9cc4-37e921133843" providerId="ADAL" clId="{14C9A09E-A18B-4246-8F5F-1C27ED841F05}" dt="2020-02-20T07:55:47.016" v="383" actId="22"/>
          <pc:sldLayoutMkLst>
            <pc:docMk/>
            <pc:sldMasterMk cId="4230766711" sldId="2147483741"/>
            <pc:sldLayoutMk cId="2879366533" sldId="2147483767"/>
          </pc:sldLayoutMkLst>
        </pc:sldLayoutChg>
        <pc:sldLayoutChg chg="add">
          <pc:chgData name="Karuana Gatimu" userId="c835d73b-5b64-4378-9cc4-37e921133843" providerId="ADAL" clId="{14C9A09E-A18B-4246-8F5F-1C27ED841F05}" dt="2020-02-20T07:55:47.016" v="383" actId="22"/>
          <pc:sldLayoutMkLst>
            <pc:docMk/>
            <pc:sldMasterMk cId="4230766711" sldId="2147483741"/>
            <pc:sldLayoutMk cId="4200386017" sldId="2147483768"/>
          </pc:sldLayoutMkLst>
        </pc:sldLayoutChg>
        <pc:sldLayoutChg chg="add">
          <pc:chgData name="Karuana Gatimu" userId="c835d73b-5b64-4378-9cc4-37e921133843" providerId="ADAL" clId="{14C9A09E-A18B-4246-8F5F-1C27ED841F05}" dt="2020-02-20T07:55:47.016" v="383" actId="22"/>
          <pc:sldLayoutMkLst>
            <pc:docMk/>
            <pc:sldMasterMk cId="4230766711" sldId="2147483741"/>
            <pc:sldLayoutMk cId="2082894744" sldId="2147483769"/>
          </pc:sldLayoutMkLst>
        </pc:sldLayoutChg>
        <pc:sldLayoutChg chg="add">
          <pc:chgData name="Karuana Gatimu" userId="c835d73b-5b64-4378-9cc4-37e921133843" providerId="ADAL" clId="{14C9A09E-A18B-4246-8F5F-1C27ED841F05}" dt="2020-02-20T07:55:47.016" v="383" actId="22"/>
          <pc:sldLayoutMkLst>
            <pc:docMk/>
            <pc:sldMasterMk cId="4230766711" sldId="2147483741"/>
            <pc:sldLayoutMk cId="3659752599" sldId="2147483770"/>
          </pc:sldLayoutMkLst>
        </pc:sldLayoutChg>
        <pc:sldLayoutChg chg="add">
          <pc:chgData name="Karuana Gatimu" userId="c835d73b-5b64-4378-9cc4-37e921133843" providerId="ADAL" clId="{14C9A09E-A18B-4246-8F5F-1C27ED841F05}" dt="2020-02-20T07:55:47.016" v="383" actId="22"/>
          <pc:sldLayoutMkLst>
            <pc:docMk/>
            <pc:sldMasterMk cId="4230766711" sldId="2147483741"/>
            <pc:sldLayoutMk cId="2429986456" sldId="2147483771"/>
          </pc:sldLayoutMkLst>
        </pc:sldLayoutChg>
        <pc:sldLayoutChg chg="add">
          <pc:chgData name="Karuana Gatimu" userId="c835d73b-5b64-4378-9cc4-37e921133843" providerId="ADAL" clId="{14C9A09E-A18B-4246-8F5F-1C27ED841F05}" dt="2020-02-20T07:55:47.016" v="383" actId="22"/>
          <pc:sldLayoutMkLst>
            <pc:docMk/>
            <pc:sldMasterMk cId="4230766711" sldId="2147483741"/>
            <pc:sldLayoutMk cId="604999987" sldId="2147483772"/>
          </pc:sldLayoutMkLst>
        </pc:sldLayoutChg>
        <pc:sldLayoutChg chg="add">
          <pc:chgData name="Karuana Gatimu" userId="c835d73b-5b64-4378-9cc4-37e921133843" providerId="ADAL" clId="{14C9A09E-A18B-4246-8F5F-1C27ED841F05}" dt="2020-02-20T07:55:47.016" v="383" actId="22"/>
          <pc:sldLayoutMkLst>
            <pc:docMk/>
            <pc:sldMasterMk cId="4230766711" sldId="2147483741"/>
            <pc:sldLayoutMk cId="2870771618" sldId="2147483773"/>
          </pc:sldLayoutMkLst>
        </pc:sldLayoutChg>
        <pc:sldLayoutChg chg="add">
          <pc:chgData name="Karuana Gatimu" userId="c835d73b-5b64-4378-9cc4-37e921133843" providerId="ADAL" clId="{14C9A09E-A18B-4246-8F5F-1C27ED841F05}" dt="2020-02-20T07:55:47.016" v="383" actId="22"/>
          <pc:sldLayoutMkLst>
            <pc:docMk/>
            <pc:sldMasterMk cId="4230766711" sldId="2147483741"/>
            <pc:sldLayoutMk cId="21755770" sldId="2147483774"/>
          </pc:sldLayoutMkLst>
        </pc:sldLayoutChg>
        <pc:sldLayoutChg chg="add">
          <pc:chgData name="Karuana Gatimu" userId="c835d73b-5b64-4378-9cc4-37e921133843" providerId="ADAL" clId="{14C9A09E-A18B-4246-8F5F-1C27ED841F05}" dt="2020-02-20T07:55:47.016" v="383" actId="22"/>
          <pc:sldLayoutMkLst>
            <pc:docMk/>
            <pc:sldMasterMk cId="4230766711" sldId="2147483741"/>
            <pc:sldLayoutMk cId="3801562214" sldId="2147483775"/>
          </pc:sldLayoutMkLst>
        </pc:sldLayoutChg>
        <pc:sldLayoutChg chg="add">
          <pc:chgData name="Karuana Gatimu" userId="c835d73b-5b64-4378-9cc4-37e921133843" providerId="ADAL" clId="{14C9A09E-A18B-4246-8F5F-1C27ED841F05}" dt="2020-02-20T07:55:47.016" v="383" actId="22"/>
          <pc:sldLayoutMkLst>
            <pc:docMk/>
            <pc:sldMasterMk cId="4230766711" sldId="2147483741"/>
            <pc:sldLayoutMk cId="2111595638" sldId="2147483776"/>
          </pc:sldLayoutMkLst>
        </pc:sldLayoutChg>
        <pc:sldLayoutChg chg="add">
          <pc:chgData name="Karuana Gatimu" userId="c835d73b-5b64-4378-9cc4-37e921133843" providerId="ADAL" clId="{14C9A09E-A18B-4246-8F5F-1C27ED841F05}" dt="2020-02-20T07:55:47.016" v="383" actId="22"/>
          <pc:sldLayoutMkLst>
            <pc:docMk/>
            <pc:sldMasterMk cId="4230766711" sldId="2147483741"/>
            <pc:sldLayoutMk cId="3439704889" sldId="2147483777"/>
          </pc:sldLayoutMkLst>
        </pc:sldLayoutChg>
        <pc:sldLayoutChg chg="add">
          <pc:chgData name="Karuana Gatimu" userId="c835d73b-5b64-4378-9cc4-37e921133843" providerId="ADAL" clId="{14C9A09E-A18B-4246-8F5F-1C27ED841F05}" dt="2020-02-20T07:55:47.016" v="383" actId="22"/>
          <pc:sldLayoutMkLst>
            <pc:docMk/>
            <pc:sldMasterMk cId="4230766711" sldId="2147483741"/>
            <pc:sldLayoutMk cId="1113650933" sldId="2147483778"/>
          </pc:sldLayoutMkLst>
        </pc:sldLayoutChg>
        <pc:sldLayoutChg chg="add">
          <pc:chgData name="Karuana Gatimu" userId="c835d73b-5b64-4378-9cc4-37e921133843" providerId="ADAL" clId="{14C9A09E-A18B-4246-8F5F-1C27ED841F05}" dt="2020-02-20T07:55:47.016" v="383" actId="22"/>
          <pc:sldLayoutMkLst>
            <pc:docMk/>
            <pc:sldMasterMk cId="4230766711" sldId="2147483741"/>
            <pc:sldLayoutMk cId="2947287688" sldId="2147483779"/>
          </pc:sldLayoutMkLst>
        </pc:sldLayoutChg>
      </pc:sldMasterChg>
      <pc:sldMasterChg chg="replId modSldLayout">
        <pc:chgData name="Karuana Gatimu" userId="c835d73b-5b64-4378-9cc4-37e921133843" providerId="ADAL" clId="{14C9A09E-A18B-4246-8F5F-1C27ED841F05}" dt="2020-02-20T08:05:21.856" v="492" actId="22"/>
        <pc:sldMasterMkLst>
          <pc:docMk/>
          <pc:sldMasterMk cId="2859817832" sldId="2147485126"/>
        </pc:sldMasterMkLst>
        <pc:sldLayoutChg chg="replId">
          <pc:chgData name="Karuana Gatimu" userId="c835d73b-5b64-4378-9cc4-37e921133843" providerId="ADAL" clId="{14C9A09E-A18B-4246-8F5F-1C27ED841F05}" dt="2020-02-20T08:05:21.856" v="492" actId="22"/>
          <pc:sldLayoutMkLst>
            <pc:docMk/>
            <pc:sldMasterMk cId="2859817832" sldId="2147485126"/>
            <pc:sldLayoutMk cId="3851610364" sldId="2147485127"/>
          </pc:sldLayoutMkLst>
        </pc:sldLayoutChg>
        <pc:sldLayoutChg chg="replId">
          <pc:chgData name="Karuana Gatimu" userId="c835d73b-5b64-4378-9cc4-37e921133843" providerId="ADAL" clId="{14C9A09E-A18B-4246-8F5F-1C27ED841F05}" dt="2020-02-20T08:05:21.856" v="492" actId="22"/>
          <pc:sldLayoutMkLst>
            <pc:docMk/>
            <pc:sldMasterMk cId="2859817832" sldId="2147485126"/>
            <pc:sldLayoutMk cId="466922051" sldId="2147485128"/>
          </pc:sldLayoutMkLst>
        </pc:sldLayoutChg>
        <pc:sldLayoutChg chg="replId">
          <pc:chgData name="Karuana Gatimu" userId="c835d73b-5b64-4378-9cc4-37e921133843" providerId="ADAL" clId="{14C9A09E-A18B-4246-8F5F-1C27ED841F05}" dt="2020-02-20T08:05:21.856" v="492" actId="22"/>
          <pc:sldLayoutMkLst>
            <pc:docMk/>
            <pc:sldMasterMk cId="2859817832" sldId="2147485126"/>
            <pc:sldLayoutMk cId="2784753934" sldId="2147485129"/>
          </pc:sldLayoutMkLst>
        </pc:sldLayoutChg>
        <pc:sldLayoutChg chg="replId">
          <pc:chgData name="Karuana Gatimu" userId="c835d73b-5b64-4378-9cc4-37e921133843" providerId="ADAL" clId="{14C9A09E-A18B-4246-8F5F-1C27ED841F05}" dt="2020-02-20T08:05:21.856" v="492" actId="22"/>
          <pc:sldLayoutMkLst>
            <pc:docMk/>
            <pc:sldMasterMk cId="2859817832" sldId="2147485126"/>
            <pc:sldLayoutMk cId="2527376070" sldId="2147485130"/>
          </pc:sldLayoutMkLst>
        </pc:sldLayoutChg>
        <pc:sldLayoutChg chg="replId">
          <pc:chgData name="Karuana Gatimu" userId="c835d73b-5b64-4378-9cc4-37e921133843" providerId="ADAL" clId="{14C9A09E-A18B-4246-8F5F-1C27ED841F05}" dt="2020-02-20T08:05:21.856" v="492" actId="22"/>
          <pc:sldLayoutMkLst>
            <pc:docMk/>
            <pc:sldMasterMk cId="2859817832" sldId="2147485126"/>
            <pc:sldLayoutMk cId="2845222787" sldId="2147485131"/>
          </pc:sldLayoutMkLst>
        </pc:sldLayoutChg>
        <pc:sldLayoutChg chg="replId">
          <pc:chgData name="Karuana Gatimu" userId="c835d73b-5b64-4378-9cc4-37e921133843" providerId="ADAL" clId="{14C9A09E-A18B-4246-8F5F-1C27ED841F05}" dt="2020-02-20T08:05:21.856" v="492" actId="22"/>
          <pc:sldLayoutMkLst>
            <pc:docMk/>
            <pc:sldMasterMk cId="2859817832" sldId="2147485126"/>
            <pc:sldLayoutMk cId="691976980" sldId="2147485132"/>
          </pc:sldLayoutMkLst>
        </pc:sldLayoutChg>
        <pc:sldLayoutChg chg="replId">
          <pc:chgData name="Karuana Gatimu" userId="c835d73b-5b64-4378-9cc4-37e921133843" providerId="ADAL" clId="{14C9A09E-A18B-4246-8F5F-1C27ED841F05}" dt="2020-02-20T08:05:21.856" v="492" actId="22"/>
          <pc:sldLayoutMkLst>
            <pc:docMk/>
            <pc:sldMasterMk cId="2859817832" sldId="2147485126"/>
            <pc:sldLayoutMk cId="1123174458" sldId="2147485133"/>
          </pc:sldLayoutMkLst>
        </pc:sldLayoutChg>
        <pc:sldLayoutChg chg="replId">
          <pc:chgData name="Karuana Gatimu" userId="c835d73b-5b64-4378-9cc4-37e921133843" providerId="ADAL" clId="{14C9A09E-A18B-4246-8F5F-1C27ED841F05}" dt="2020-02-20T08:05:21.856" v="492" actId="22"/>
          <pc:sldLayoutMkLst>
            <pc:docMk/>
            <pc:sldMasterMk cId="2859817832" sldId="2147485126"/>
            <pc:sldLayoutMk cId="4205679356" sldId="2147485134"/>
          </pc:sldLayoutMkLst>
        </pc:sldLayoutChg>
        <pc:sldLayoutChg chg="replId">
          <pc:chgData name="Karuana Gatimu" userId="c835d73b-5b64-4378-9cc4-37e921133843" providerId="ADAL" clId="{14C9A09E-A18B-4246-8F5F-1C27ED841F05}" dt="2020-02-20T08:05:21.856" v="492" actId="22"/>
          <pc:sldLayoutMkLst>
            <pc:docMk/>
            <pc:sldMasterMk cId="2859817832" sldId="2147485126"/>
            <pc:sldLayoutMk cId="2258073482" sldId="2147485135"/>
          </pc:sldLayoutMkLst>
        </pc:sldLayoutChg>
        <pc:sldLayoutChg chg="replId">
          <pc:chgData name="Karuana Gatimu" userId="c835d73b-5b64-4378-9cc4-37e921133843" providerId="ADAL" clId="{14C9A09E-A18B-4246-8F5F-1C27ED841F05}" dt="2020-02-20T08:05:21.856" v="492" actId="22"/>
          <pc:sldLayoutMkLst>
            <pc:docMk/>
            <pc:sldMasterMk cId="2859817832" sldId="2147485126"/>
            <pc:sldLayoutMk cId="4093825610" sldId="2147485136"/>
          </pc:sldLayoutMkLst>
        </pc:sldLayoutChg>
        <pc:sldLayoutChg chg="replId">
          <pc:chgData name="Karuana Gatimu" userId="c835d73b-5b64-4378-9cc4-37e921133843" providerId="ADAL" clId="{14C9A09E-A18B-4246-8F5F-1C27ED841F05}" dt="2020-02-20T08:05:21.856" v="492" actId="22"/>
          <pc:sldLayoutMkLst>
            <pc:docMk/>
            <pc:sldMasterMk cId="2859817832" sldId="2147485126"/>
            <pc:sldLayoutMk cId="2838452884" sldId="2147485137"/>
          </pc:sldLayoutMkLst>
        </pc:sldLayoutChg>
      </pc:sldMaster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svg"/><Relationship Id="rId1" Type="http://schemas.openxmlformats.org/officeDocument/2006/relationships/image" Target="../media/image66.png"/><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s>
</file>

<file path=ppt/diagrams/_rels/drawing2.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svg"/><Relationship Id="rId1" Type="http://schemas.openxmlformats.org/officeDocument/2006/relationships/image" Target="../media/image66.png"/><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86FED1-1012-4405-A2D4-539051B030F0}"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5C0BD772-B663-4116-8A2A-C5DD3D8D9F4B}">
      <dgm:prSet phldrT="[Text]"/>
      <dgm:spPr/>
      <dgm:t>
        <a:bodyPr/>
        <a:lstStyle/>
        <a:p>
          <a:r>
            <a:rPr lang="en-US"/>
            <a:t> </a:t>
          </a:r>
        </a:p>
      </dgm:t>
    </dgm:pt>
    <dgm:pt modelId="{3ADA8034-12EF-4734-A9D2-4752BB93CE60}" type="parTrans" cxnId="{F2B9E37E-8CEE-44CC-A4A1-90152B5FAA4A}">
      <dgm:prSet/>
      <dgm:spPr/>
      <dgm:t>
        <a:bodyPr/>
        <a:lstStyle/>
        <a:p>
          <a:endParaRPr lang="en-US"/>
        </a:p>
      </dgm:t>
    </dgm:pt>
    <dgm:pt modelId="{5297D9B0-4674-4BE0-BF8E-07AD47C51826}" type="sibTrans" cxnId="{F2B9E37E-8CEE-44CC-A4A1-90152B5FAA4A}">
      <dgm:prSet/>
      <dgm:spPr/>
      <dgm:t>
        <a:bodyPr/>
        <a:lstStyle/>
        <a:p>
          <a:endParaRPr lang="en-US"/>
        </a:p>
      </dgm:t>
    </dgm:pt>
    <dgm:pt modelId="{778CC614-2CEB-4BC7-923C-196348133B05}">
      <dgm:prSet phldrT="[Text]" custT="1"/>
      <dgm:spPr/>
      <dgm:t>
        <a:bodyPr/>
        <a:lstStyle/>
        <a:p>
          <a:r>
            <a:rPr lang="en-US" sz="3600"/>
            <a:t>Inspiration</a:t>
          </a:r>
          <a:endParaRPr lang="en-US" sz="3300"/>
        </a:p>
      </dgm:t>
    </dgm:pt>
    <dgm:pt modelId="{7FC04FE8-9853-416A-8A8B-ACA775568A18}" type="parTrans" cxnId="{FD764F12-BA4F-4790-860F-23D3B7804FDD}">
      <dgm:prSet/>
      <dgm:spPr/>
      <dgm:t>
        <a:bodyPr/>
        <a:lstStyle/>
        <a:p>
          <a:endParaRPr lang="en-US"/>
        </a:p>
      </dgm:t>
    </dgm:pt>
    <dgm:pt modelId="{D87EAB61-E02B-4B46-98D3-34317521998B}" type="sibTrans" cxnId="{FD764F12-BA4F-4790-860F-23D3B7804FDD}">
      <dgm:prSet/>
      <dgm:spPr/>
      <dgm:t>
        <a:bodyPr/>
        <a:lstStyle/>
        <a:p>
          <a:endParaRPr lang="en-US"/>
        </a:p>
      </dgm:t>
    </dgm:pt>
    <dgm:pt modelId="{3F27C19F-60DD-461C-9A0B-EA256CCE39EB}">
      <dgm:prSet phldrT="[Text]"/>
      <dgm:spPr/>
      <dgm:t>
        <a:bodyPr/>
        <a:lstStyle/>
        <a:p>
          <a:r>
            <a:rPr lang="en-US"/>
            <a:t>Information </a:t>
          </a:r>
        </a:p>
      </dgm:t>
    </dgm:pt>
    <dgm:pt modelId="{8FAF4F38-E311-4CAB-B4D2-45EA379C7331}" type="parTrans" cxnId="{1752D45F-3152-4984-BC6B-7057D407CF4D}">
      <dgm:prSet/>
      <dgm:spPr/>
      <dgm:t>
        <a:bodyPr/>
        <a:lstStyle/>
        <a:p>
          <a:endParaRPr lang="en-US"/>
        </a:p>
      </dgm:t>
    </dgm:pt>
    <dgm:pt modelId="{120A20AA-11EB-4F6D-BAAE-8FD461EDF724}" type="sibTrans" cxnId="{1752D45F-3152-4984-BC6B-7057D407CF4D}">
      <dgm:prSet/>
      <dgm:spPr/>
      <dgm:t>
        <a:bodyPr/>
        <a:lstStyle/>
        <a:p>
          <a:endParaRPr lang="en-US"/>
        </a:p>
      </dgm:t>
    </dgm:pt>
    <dgm:pt modelId="{3B382375-011B-43A1-8C99-15CAFA32B2C3}">
      <dgm:prSet phldrT="[Text]"/>
      <dgm:spPr/>
      <dgm:t>
        <a:bodyPr/>
        <a:lstStyle/>
        <a:p>
          <a:r>
            <a:rPr lang="en-US"/>
            <a:t>Tools </a:t>
          </a:r>
        </a:p>
      </dgm:t>
    </dgm:pt>
    <dgm:pt modelId="{EE7ADD22-FE24-492B-AD2A-013233C443BE}" type="parTrans" cxnId="{AF6AB9B6-B698-4D2B-8109-433CFF9D1273}">
      <dgm:prSet/>
      <dgm:spPr/>
      <dgm:t>
        <a:bodyPr/>
        <a:lstStyle/>
        <a:p>
          <a:endParaRPr lang="en-US"/>
        </a:p>
      </dgm:t>
    </dgm:pt>
    <dgm:pt modelId="{D7C88866-E459-481B-A690-1A56E2CBB227}" type="sibTrans" cxnId="{AF6AB9B6-B698-4D2B-8109-433CFF9D1273}">
      <dgm:prSet/>
      <dgm:spPr/>
      <dgm:t>
        <a:bodyPr/>
        <a:lstStyle/>
        <a:p>
          <a:endParaRPr lang="en-US"/>
        </a:p>
      </dgm:t>
    </dgm:pt>
    <dgm:pt modelId="{6CB22AC8-126F-49A5-9589-A51FDE0AB8FF}">
      <dgm:prSet phldrT="[Text]"/>
      <dgm:spPr/>
      <dgm:t>
        <a:bodyPr/>
        <a:lstStyle/>
        <a:p>
          <a:r>
            <a:rPr lang="en-US" dirty="0"/>
            <a:t>Discussion Forums on MTC</a:t>
          </a:r>
        </a:p>
      </dgm:t>
    </dgm:pt>
    <dgm:pt modelId="{A26D3A94-2F25-4DD3-970F-06FB8588B816}" type="parTrans" cxnId="{658412A2-82D8-494F-9109-58B485014664}">
      <dgm:prSet/>
      <dgm:spPr/>
      <dgm:t>
        <a:bodyPr/>
        <a:lstStyle/>
        <a:p>
          <a:endParaRPr lang="en-US"/>
        </a:p>
      </dgm:t>
    </dgm:pt>
    <dgm:pt modelId="{51AE01C2-E256-4783-A7FC-6DACD6951BBE}" type="sibTrans" cxnId="{658412A2-82D8-494F-9109-58B485014664}">
      <dgm:prSet/>
      <dgm:spPr/>
      <dgm:t>
        <a:bodyPr/>
        <a:lstStyle/>
        <a:p>
          <a:endParaRPr lang="en-US"/>
        </a:p>
      </dgm:t>
    </dgm:pt>
    <dgm:pt modelId="{6EC791DD-6EDA-49A2-9380-E7D66895200D}">
      <dgm:prSet phldrT="[Text]" custT="1"/>
      <dgm:spPr/>
      <dgm:t>
        <a:bodyPr/>
        <a:lstStyle/>
        <a:p>
          <a:r>
            <a:rPr lang="en-US" sz="3200" dirty="0"/>
            <a:t>Task Management</a:t>
          </a:r>
        </a:p>
      </dgm:t>
    </dgm:pt>
    <dgm:pt modelId="{55E7CB41-5D1B-4DA0-B619-DF228EB5BE89}" type="parTrans" cxnId="{113CC58E-73CA-4CB3-B659-A21A2B1819B4}">
      <dgm:prSet/>
      <dgm:spPr/>
      <dgm:t>
        <a:bodyPr/>
        <a:lstStyle/>
        <a:p>
          <a:endParaRPr lang="en-US"/>
        </a:p>
      </dgm:t>
    </dgm:pt>
    <dgm:pt modelId="{8CA08B0B-BC2A-495D-B2AF-28F8658119C9}" type="sibTrans" cxnId="{113CC58E-73CA-4CB3-B659-A21A2B1819B4}">
      <dgm:prSet/>
      <dgm:spPr/>
      <dgm:t>
        <a:bodyPr/>
        <a:lstStyle/>
        <a:p>
          <a:endParaRPr lang="en-US"/>
        </a:p>
      </dgm:t>
    </dgm:pt>
    <dgm:pt modelId="{B0779E1D-2C59-4728-98BE-81C72A507B22}">
      <dgm:prSet phldrT="[Text]" custT="1"/>
      <dgm:spPr/>
      <dgm:t>
        <a:bodyPr/>
        <a:lstStyle/>
        <a:p>
          <a:r>
            <a:rPr lang="en-US" sz="3600" dirty="0"/>
            <a:t>Getting Organized</a:t>
          </a:r>
        </a:p>
      </dgm:t>
    </dgm:pt>
    <dgm:pt modelId="{1FAEF74F-9A51-42A7-8918-64281F3B2DE7}" type="parTrans" cxnId="{4F4B3E4C-F003-4F8B-B97C-30697BDDE812}">
      <dgm:prSet/>
      <dgm:spPr/>
      <dgm:t>
        <a:bodyPr/>
        <a:lstStyle/>
        <a:p>
          <a:endParaRPr lang="en-US"/>
        </a:p>
      </dgm:t>
    </dgm:pt>
    <dgm:pt modelId="{F6B40462-844F-4116-A956-8260E93AB320}" type="sibTrans" cxnId="{4F4B3E4C-F003-4F8B-B97C-30697BDDE812}">
      <dgm:prSet/>
      <dgm:spPr/>
      <dgm:t>
        <a:bodyPr/>
        <a:lstStyle/>
        <a:p>
          <a:endParaRPr lang="en-US"/>
        </a:p>
      </dgm:t>
    </dgm:pt>
    <dgm:pt modelId="{2F60FE0A-7DB0-4719-A83D-275AC967A558}" type="pres">
      <dgm:prSet presAssocID="{8C86FED1-1012-4405-A2D4-539051B030F0}" presName="vert0" presStyleCnt="0">
        <dgm:presLayoutVars>
          <dgm:dir/>
          <dgm:animOne val="branch"/>
          <dgm:animLvl val="lvl"/>
        </dgm:presLayoutVars>
      </dgm:prSet>
      <dgm:spPr/>
    </dgm:pt>
    <dgm:pt modelId="{5907059A-2720-4654-99EC-F2A15E2FE659}" type="pres">
      <dgm:prSet presAssocID="{5C0BD772-B663-4116-8A2A-C5DD3D8D9F4B}" presName="thickLine" presStyleLbl="alignNode1" presStyleIdx="0" presStyleCnt="1"/>
      <dgm:spPr/>
    </dgm:pt>
    <dgm:pt modelId="{691CA714-70A0-49A4-84E0-F42FA39EF897}" type="pres">
      <dgm:prSet presAssocID="{5C0BD772-B663-4116-8A2A-C5DD3D8D9F4B}" presName="horz1" presStyleCnt="0"/>
      <dgm:spPr/>
    </dgm:pt>
    <dgm:pt modelId="{950936B4-9F55-48BC-8BF1-0A4F3B53DE16}" type="pres">
      <dgm:prSet presAssocID="{5C0BD772-B663-4116-8A2A-C5DD3D8D9F4B}" presName="tx1" presStyleLbl="revTx" presStyleIdx="0" presStyleCnt="7"/>
      <dgm:spPr/>
    </dgm:pt>
    <dgm:pt modelId="{604AA0CA-1096-42AD-919A-97332093DB9A}" type="pres">
      <dgm:prSet presAssocID="{5C0BD772-B663-4116-8A2A-C5DD3D8D9F4B}" presName="vert1" presStyleCnt="0"/>
      <dgm:spPr/>
    </dgm:pt>
    <dgm:pt modelId="{745233FE-6896-490F-A483-8DEB0287E62B}" type="pres">
      <dgm:prSet presAssocID="{778CC614-2CEB-4BC7-923C-196348133B05}" presName="vertSpace2a" presStyleCnt="0"/>
      <dgm:spPr/>
    </dgm:pt>
    <dgm:pt modelId="{87F9B1D2-F6A0-4798-9527-9C5A7EA9A230}" type="pres">
      <dgm:prSet presAssocID="{778CC614-2CEB-4BC7-923C-196348133B05}" presName="horz2" presStyleCnt="0"/>
      <dgm:spPr/>
    </dgm:pt>
    <dgm:pt modelId="{40EE0CEB-8A7D-4D56-AB54-E3E9CAE2462E}" type="pres">
      <dgm:prSet presAssocID="{778CC614-2CEB-4BC7-923C-196348133B05}" presName="horzSpace2" presStyleCnt="0"/>
      <dgm:spPr/>
    </dgm:pt>
    <dgm:pt modelId="{D8ED3A95-67DC-4983-8922-3BD5A2719870}" type="pres">
      <dgm:prSet presAssocID="{778CC614-2CEB-4BC7-923C-196348133B05}" presName="tx2" presStyleLbl="revTx" presStyleIdx="1" presStyleCnt="7" custScaleX="97506"/>
      <dgm:spPr/>
    </dgm:pt>
    <dgm:pt modelId="{BA608B0B-DA83-4D98-A04D-FA15624CEE6A}" type="pres">
      <dgm:prSet presAssocID="{778CC614-2CEB-4BC7-923C-196348133B05}" presName="vert2" presStyleCnt="0"/>
      <dgm:spPr/>
    </dgm:pt>
    <dgm:pt modelId="{DD6636CE-E271-433D-9174-1A0A1BEAB602}" type="pres">
      <dgm:prSet presAssocID="{B0779E1D-2C59-4728-98BE-81C72A507B22}" presName="horz3" presStyleCnt="0"/>
      <dgm:spPr/>
    </dgm:pt>
    <dgm:pt modelId="{74269095-C0FB-4AEC-9290-5149DEB216A7}" type="pres">
      <dgm:prSet presAssocID="{B0779E1D-2C59-4728-98BE-81C72A507B22}" presName="horzSpace3" presStyleCnt="0"/>
      <dgm:spPr/>
    </dgm:pt>
    <dgm:pt modelId="{E5B9CD16-19C8-4EB2-B849-0595F8E93337}" type="pres">
      <dgm:prSet presAssocID="{B0779E1D-2C59-4728-98BE-81C72A507B22}" presName="tx3" presStyleLbl="revTx" presStyleIdx="2" presStyleCnt="7" custScaleX="125380"/>
      <dgm:spPr/>
    </dgm:pt>
    <dgm:pt modelId="{80B8273A-BAE2-42EC-BB9B-775A7F146A9F}" type="pres">
      <dgm:prSet presAssocID="{B0779E1D-2C59-4728-98BE-81C72A507B22}" presName="vert3" presStyleCnt="0"/>
      <dgm:spPr/>
    </dgm:pt>
    <dgm:pt modelId="{EE2885AE-AFF9-4109-8D61-264516A4B6B1}" type="pres">
      <dgm:prSet presAssocID="{778CC614-2CEB-4BC7-923C-196348133B05}" presName="thinLine2b" presStyleLbl="callout" presStyleIdx="0" presStyleCnt="3"/>
      <dgm:spPr/>
    </dgm:pt>
    <dgm:pt modelId="{CE82D9C1-2B30-4BD3-BD8B-3218F08F4431}" type="pres">
      <dgm:prSet presAssocID="{778CC614-2CEB-4BC7-923C-196348133B05}" presName="vertSpace2b" presStyleCnt="0"/>
      <dgm:spPr/>
    </dgm:pt>
    <dgm:pt modelId="{1CE3E3DF-0E29-40A9-9B7A-D4FA2751E01E}" type="pres">
      <dgm:prSet presAssocID="{3F27C19F-60DD-461C-9A0B-EA256CCE39EB}" presName="horz2" presStyleCnt="0"/>
      <dgm:spPr/>
    </dgm:pt>
    <dgm:pt modelId="{4A7DBBBC-4E97-4E2B-9906-97A4A23E3961}" type="pres">
      <dgm:prSet presAssocID="{3F27C19F-60DD-461C-9A0B-EA256CCE39EB}" presName="horzSpace2" presStyleCnt="0"/>
      <dgm:spPr/>
    </dgm:pt>
    <dgm:pt modelId="{36C59A3C-648A-42EC-A193-2E842E49F52C}" type="pres">
      <dgm:prSet presAssocID="{3F27C19F-60DD-461C-9A0B-EA256CCE39EB}" presName="tx2" presStyleLbl="revTx" presStyleIdx="3" presStyleCnt="7"/>
      <dgm:spPr/>
    </dgm:pt>
    <dgm:pt modelId="{1F2267AB-D7BF-489D-9DF2-CF670F08D8E8}" type="pres">
      <dgm:prSet presAssocID="{3F27C19F-60DD-461C-9A0B-EA256CCE39EB}" presName="vert2" presStyleCnt="0"/>
      <dgm:spPr/>
    </dgm:pt>
    <dgm:pt modelId="{80619460-7F59-4E02-BCBF-513C0449EAFB}" type="pres">
      <dgm:prSet presAssocID="{6CB22AC8-126F-49A5-9589-A51FDE0AB8FF}" presName="horz3" presStyleCnt="0"/>
      <dgm:spPr/>
    </dgm:pt>
    <dgm:pt modelId="{B5818FA3-84BB-408F-8F7E-C7862EB80C46}" type="pres">
      <dgm:prSet presAssocID="{6CB22AC8-126F-49A5-9589-A51FDE0AB8FF}" presName="horzSpace3" presStyleCnt="0"/>
      <dgm:spPr/>
    </dgm:pt>
    <dgm:pt modelId="{7344CFCD-363A-4744-A109-D9764535542B}" type="pres">
      <dgm:prSet presAssocID="{6CB22AC8-126F-49A5-9589-A51FDE0AB8FF}" presName="tx3" presStyleLbl="revTx" presStyleIdx="4" presStyleCnt="7" custLinFactNeighborX="-4276"/>
      <dgm:spPr/>
    </dgm:pt>
    <dgm:pt modelId="{CAF567D1-D3E3-4CBA-811B-23AA31AE1F22}" type="pres">
      <dgm:prSet presAssocID="{6CB22AC8-126F-49A5-9589-A51FDE0AB8FF}" presName="vert3" presStyleCnt="0"/>
      <dgm:spPr/>
    </dgm:pt>
    <dgm:pt modelId="{155603D8-7DC6-4683-9D26-D5BFE810F40E}" type="pres">
      <dgm:prSet presAssocID="{3F27C19F-60DD-461C-9A0B-EA256CCE39EB}" presName="thinLine2b" presStyleLbl="callout" presStyleIdx="1" presStyleCnt="3"/>
      <dgm:spPr/>
    </dgm:pt>
    <dgm:pt modelId="{DB45565E-884C-4D50-9546-5777797FF472}" type="pres">
      <dgm:prSet presAssocID="{3F27C19F-60DD-461C-9A0B-EA256CCE39EB}" presName="vertSpace2b" presStyleCnt="0"/>
      <dgm:spPr/>
    </dgm:pt>
    <dgm:pt modelId="{40617DB8-E386-48B5-937E-D4905DF20E43}" type="pres">
      <dgm:prSet presAssocID="{3B382375-011B-43A1-8C99-15CAFA32B2C3}" presName="horz2" presStyleCnt="0"/>
      <dgm:spPr/>
    </dgm:pt>
    <dgm:pt modelId="{04C42113-5157-4214-AB6B-DE4274B0C8C1}" type="pres">
      <dgm:prSet presAssocID="{3B382375-011B-43A1-8C99-15CAFA32B2C3}" presName="horzSpace2" presStyleCnt="0"/>
      <dgm:spPr/>
    </dgm:pt>
    <dgm:pt modelId="{87C085B7-97DF-493A-9C80-9FCE075E4CF9}" type="pres">
      <dgm:prSet presAssocID="{3B382375-011B-43A1-8C99-15CAFA32B2C3}" presName="tx2" presStyleLbl="revTx" presStyleIdx="5" presStyleCnt="7"/>
      <dgm:spPr/>
    </dgm:pt>
    <dgm:pt modelId="{5B167AA9-6AF9-427B-8445-357AE192BAD2}" type="pres">
      <dgm:prSet presAssocID="{3B382375-011B-43A1-8C99-15CAFA32B2C3}" presName="vert2" presStyleCnt="0"/>
      <dgm:spPr/>
    </dgm:pt>
    <dgm:pt modelId="{55B9254A-82FA-4057-BFDE-2B2897902FA9}" type="pres">
      <dgm:prSet presAssocID="{6EC791DD-6EDA-49A2-9380-E7D66895200D}" presName="horz3" presStyleCnt="0"/>
      <dgm:spPr/>
    </dgm:pt>
    <dgm:pt modelId="{E380E9BF-6E4D-4AFA-9347-CCE74BCC1488}" type="pres">
      <dgm:prSet presAssocID="{6EC791DD-6EDA-49A2-9380-E7D66895200D}" presName="horzSpace3" presStyleCnt="0"/>
      <dgm:spPr/>
    </dgm:pt>
    <dgm:pt modelId="{AFE7C525-4E6A-47F5-A667-7B185B472F87}" type="pres">
      <dgm:prSet presAssocID="{6EC791DD-6EDA-49A2-9380-E7D66895200D}" presName="tx3" presStyleLbl="revTx" presStyleIdx="6" presStyleCnt="7" custScaleX="121239" custLinFactNeighborX="-3420"/>
      <dgm:spPr/>
    </dgm:pt>
    <dgm:pt modelId="{A0AB6BEF-08E3-4A33-A3FE-658093574AED}" type="pres">
      <dgm:prSet presAssocID="{6EC791DD-6EDA-49A2-9380-E7D66895200D}" presName="vert3" presStyleCnt="0"/>
      <dgm:spPr/>
    </dgm:pt>
    <dgm:pt modelId="{6CC736D7-B546-4D83-A89C-F7FAF8E8DCC4}" type="pres">
      <dgm:prSet presAssocID="{3B382375-011B-43A1-8C99-15CAFA32B2C3}" presName="thinLine2b" presStyleLbl="callout" presStyleIdx="2" presStyleCnt="3"/>
      <dgm:spPr/>
    </dgm:pt>
    <dgm:pt modelId="{73F60DA0-022F-4AAA-8576-162B5233987F}" type="pres">
      <dgm:prSet presAssocID="{3B382375-011B-43A1-8C99-15CAFA32B2C3}" presName="vertSpace2b" presStyleCnt="0"/>
      <dgm:spPr/>
    </dgm:pt>
  </dgm:ptLst>
  <dgm:cxnLst>
    <dgm:cxn modelId="{FD764F12-BA4F-4790-860F-23D3B7804FDD}" srcId="{5C0BD772-B663-4116-8A2A-C5DD3D8D9F4B}" destId="{778CC614-2CEB-4BC7-923C-196348133B05}" srcOrd="0" destOrd="0" parTransId="{7FC04FE8-9853-416A-8A8B-ACA775568A18}" sibTransId="{D87EAB61-E02B-4B46-98D3-34317521998B}"/>
    <dgm:cxn modelId="{F285A017-5325-49C1-8392-C06628AA98BE}" type="presOf" srcId="{8C86FED1-1012-4405-A2D4-539051B030F0}" destId="{2F60FE0A-7DB0-4719-A83D-275AC967A558}" srcOrd="0" destOrd="0" presId="urn:microsoft.com/office/officeart/2008/layout/LinedList"/>
    <dgm:cxn modelId="{D9D86539-2A5C-4356-BEB5-2838DBBEFADA}" type="presOf" srcId="{5C0BD772-B663-4116-8A2A-C5DD3D8D9F4B}" destId="{950936B4-9F55-48BC-8BF1-0A4F3B53DE16}" srcOrd="0" destOrd="0" presId="urn:microsoft.com/office/officeart/2008/layout/LinedList"/>
    <dgm:cxn modelId="{1752D45F-3152-4984-BC6B-7057D407CF4D}" srcId="{5C0BD772-B663-4116-8A2A-C5DD3D8D9F4B}" destId="{3F27C19F-60DD-461C-9A0B-EA256CCE39EB}" srcOrd="1" destOrd="0" parTransId="{8FAF4F38-E311-4CAB-B4D2-45EA379C7331}" sibTransId="{120A20AA-11EB-4F6D-BAAE-8FD461EDF724}"/>
    <dgm:cxn modelId="{4F4B3E4C-F003-4F8B-B97C-30697BDDE812}" srcId="{778CC614-2CEB-4BC7-923C-196348133B05}" destId="{B0779E1D-2C59-4728-98BE-81C72A507B22}" srcOrd="0" destOrd="0" parTransId="{1FAEF74F-9A51-42A7-8918-64281F3B2DE7}" sibTransId="{F6B40462-844F-4116-A956-8260E93AB320}"/>
    <dgm:cxn modelId="{33DFFD4E-8989-4705-9CA3-D1181F4F0EF6}" type="presOf" srcId="{3B382375-011B-43A1-8C99-15CAFA32B2C3}" destId="{87C085B7-97DF-493A-9C80-9FCE075E4CF9}" srcOrd="0" destOrd="0" presId="urn:microsoft.com/office/officeart/2008/layout/LinedList"/>
    <dgm:cxn modelId="{F2B9E37E-8CEE-44CC-A4A1-90152B5FAA4A}" srcId="{8C86FED1-1012-4405-A2D4-539051B030F0}" destId="{5C0BD772-B663-4116-8A2A-C5DD3D8D9F4B}" srcOrd="0" destOrd="0" parTransId="{3ADA8034-12EF-4734-A9D2-4752BB93CE60}" sibTransId="{5297D9B0-4674-4BE0-BF8E-07AD47C51826}"/>
    <dgm:cxn modelId="{113CC58E-73CA-4CB3-B659-A21A2B1819B4}" srcId="{3B382375-011B-43A1-8C99-15CAFA32B2C3}" destId="{6EC791DD-6EDA-49A2-9380-E7D66895200D}" srcOrd="0" destOrd="0" parTransId="{55E7CB41-5D1B-4DA0-B619-DF228EB5BE89}" sibTransId="{8CA08B0B-BC2A-495D-B2AF-28F8658119C9}"/>
    <dgm:cxn modelId="{658412A2-82D8-494F-9109-58B485014664}" srcId="{3F27C19F-60DD-461C-9A0B-EA256CCE39EB}" destId="{6CB22AC8-126F-49A5-9589-A51FDE0AB8FF}" srcOrd="0" destOrd="0" parTransId="{A26D3A94-2F25-4DD3-970F-06FB8588B816}" sibTransId="{51AE01C2-E256-4783-A7FC-6DACD6951BBE}"/>
    <dgm:cxn modelId="{06C374AE-DEF3-4F5E-A5F4-9B91ACCEFA9F}" type="presOf" srcId="{778CC614-2CEB-4BC7-923C-196348133B05}" destId="{D8ED3A95-67DC-4983-8922-3BD5A2719870}" srcOrd="0" destOrd="0" presId="urn:microsoft.com/office/officeart/2008/layout/LinedList"/>
    <dgm:cxn modelId="{F346BBB4-5AAC-4BAD-8536-94DD162526DE}" type="presOf" srcId="{6CB22AC8-126F-49A5-9589-A51FDE0AB8FF}" destId="{7344CFCD-363A-4744-A109-D9764535542B}" srcOrd="0" destOrd="0" presId="urn:microsoft.com/office/officeart/2008/layout/LinedList"/>
    <dgm:cxn modelId="{AF6AB9B6-B698-4D2B-8109-433CFF9D1273}" srcId="{5C0BD772-B663-4116-8A2A-C5DD3D8D9F4B}" destId="{3B382375-011B-43A1-8C99-15CAFA32B2C3}" srcOrd="2" destOrd="0" parTransId="{EE7ADD22-FE24-492B-AD2A-013233C443BE}" sibTransId="{D7C88866-E459-481B-A690-1A56E2CBB227}"/>
    <dgm:cxn modelId="{D84701BB-D1BF-438B-AE3A-A4B35A50C114}" type="presOf" srcId="{6EC791DD-6EDA-49A2-9380-E7D66895200D}" destId="{AFE7C525-4E6A-47F5-A667-7B185B472F87}" srcOrd="0" destOrd="0" presId="urn:microsoft.com/office/officeart/2008/layout/LinedList"/>
    <dgm:cxn modelId="{A5B67FC5-A8CB-4615-B546-5187D72C8BB2}" type="presOf" srcId="{3F27C19F-60DD-461C-9A0B-EA256CCE39EB}" destId="{36C59A3C-648A-42EC-A193-2E842E49F52C}" srcOrd="0" destOrd="0" presId="urn:microsoft.com/office/officeart/2008/layout/LinedList"/>
    <dgm:cxn modelId="{9ACD5FDD-EF60-458E-AF18-0747D6600AD4}" type="presOf" srcId="{B0779E1D-2C59-4728-98BE-81C72A507B22}" destId="{E5B9CD16-19C8-4EB2-B849-0595F8E93337}" srcOrd="0" destOrd="0" presId="urn:microsoft.com/office/officeart/2008/layout/LinedList"/>
    <dgm:cxn modelId="{DCEC163C-C331-4335-8A29-E4289AE19ECA}" type="presParOf" srcId="{2F60FE0A-7DB0-4719-A83D-275AC967A558}" destId="{5907059A-2720-4654-99EC-F2A15E2FE659}" srcOrd="0" destOrd="0" presId="urn:microsoft.com/office/officeart/2008/layout/LinedList"/>
    <dgm:cxn modelId="{81AF525F-7179-4702-AF3F-E2C265E07496}" type="presParOf" srcId="{2F60FE0A-7DB0-4719-A83D-275AC967A558}" destId="{691CA714-70A0-49A4-84E0-F42FA39EF897}" srcOrd="1" destOrd="0" presId="urn:microsoft.com/office/officeart/2008/layout/LinedList"/>
    <dgm:cxn modelId="{E0DEF96F-BA0E-4FDD-B6DD-DEB12BCE4D80}" type="presParOf" srcId="{691CA714-70A0-49A4-84E0-F42FA39EF897}" destId="{950936B4-9F55-48BC-8BF1-0A4F3B53DE16}" srcOrd="0" destOrd="0" presId="urn:microsoft.com/office/officeart/2008/layout/LinedList"/>
    <dgm:cxn modelId="{F9C62103-0642-40FD-BBA7-71F5D7B90836}" type="presParOf" srcId="{691CA714-70A0-49A4-84E0-F42FA39EF897}" destId="{604AA0CA-1096-42AD-919A-97332093DB9A}" srcOrd="1" destOrd="0" presId="urn:microsoft.com/office/officeart/2008/layout/LinedList"/>
    <dgm:cxn modelId="{FD751D3A-373E-44B8-BB3A-1A84185A5B1D}" type="presParOf" srcId="{604AA0CA-1096-42AD-919A-97332093DB9A}" destId="{745233FE-6896-490F-A483-8DEB0287E62B}" srcOrd="0" destOrd="0" presId="urn:microsoft.com/office/officeart/2008/layout/LinedList"/>
    <dgm:cxn modelId="{81E054D2-BBE2-4496-AD87-42D2F33382C9}" type="presParOf" srcId="{604AA0CA-1096-42AD-919A-97332093DB9A}" destId="{87F9B1D2-F6A0-4798-9527-9C5A7EA9A230}" srcOrd="1" destOrd="0" presId="urn:microsoft.com/office/officeart/2008/layout/LinedList"/>
    <dgm:cxn modelId="{CEC603A9-6F06-44E3-B27A-51E002B5B9E1}" type="presParOf" srcId="{87F9B1D2-F6A0-4798-9527-9C5A7EA9A230}" destId="{40EE0CEB-8A7D-4D56-AB54-E3E9CAE2462E}" srcOrd="0" destOrd="0" presId="urn:microsoft.com/office/officeart/2008/layout/LinedList"/>
    <dgm:cxn modelId="{D8A7764B-24D2-4CF4-906B-2DE8B9602A9D}" type="presParOf" srcId="{87F9B1D2-F6A0-4798-9527-9C5A7EA9A230}" destId="{D8ED3A95-67DC-4983-8922-3BD5A2719870}" srcOrd="1" destOrd="0" presId="urn:microsoft.com/office/officeart/2008/layout/LinedList"/>
    <dgm:cxn modelId="{E1B5288C-094F-429B-9131-E82B833144B4}" type="presParOf" srcId="{87F9B1D2-F6A0-4798-9527-9C5A7EA9A230}" destId="{BA608B0B-DA83-4D98-A04D-FA15624CEE6A}" srcOrd="2" destOrd="0" presId="urn:microsoft.com/office/officeart/2008/layout/LinedList"/>
    <dgm:cxn modelId="{7FD6D8E3-2EC4-42BE-9C54-E8E30E619573}" type="presParOf" srcId="{BA608B0B-DA83-4D98-A04D-FA15624CEE6A}" destId="{DD6636CE-E271-433D-9174-1A0A1BEAB602}" srcOrd="0" destOrd="0" presId="urn:microsoft.com/office/officeart/2008/layout/LinedList"/>
    <dgm:cxn modelId="{88F391AC-7F03-4D9B-8B06-FE95617B8BE4}" type="presParOf" srcId="{DD6636CE-E271-433D-9174-1A0A1BEAB602}" destId="{74269095-C0FB-4AEC-9290-5149DEB216A7}" srcOrd="0" destOrd="0" presId="urn:microsoft.com/office/officeart/2008/layout/LinedList"/>
    <dgm:cxn modelId="{E06F32A9-48CF-4BFF-A799-BA0A8A8ABDFA}" type="presParOf" srcId="{DD6636CE-E271-433D-9174-1A0A1BEAB602}" destId="{E5B9CD16-19C8-4EB2-B849-0595F8E93337}" srcOrd="1" destOrd="0" presId="urn:microsoft.com/office/officeart/2008/layout/LinedList"/>
    <dgm:cxn modelId="{4864A832-CF06-4A0B-8567-0B6DA7E34537}" type="presParOf" srcId="{DD6636CE-E271-433D-9174-1A0A1BEAB602}" destId="{80B8273A-BAE2-42EC-BB9B-775A7F146A9F}" srcOrd="2" destOrd="0" presId="urn:microsoft.com/office/officeart/2008/layout/LinedList"/>
    <dgm:cxn modelId="{9F6BDFE5-6751-4D78-9CF1-5356CF2610A4}" type="presParOf" srcId="{604AA0CA-1096-42AD-919A-97332093DB9A}" destId="{EE2885AE-AFF9-4109-8D61-264516A4B6B1}" srcOrd="2" destOrd="0" presId="urn:microsoft.com/office/officeart/2008/layout/LinedList"/>
    <dgm:cxn modelId="{45187DD4-840B-406C-BD4F-72C850C032AC}" type="presParOf" srcId="{604AA0CA-1096-42AD-919A-97332093DB9A}" destId="{CE82D9C1-2B30-4BD3-BD8B-3218F08F4431}" srcOrd="3" destOrd="0" presId="urn:microsoft.com/office/officeart/2008/layout/LinedList"/>
    <dgm:cxn modelId="{733535AE-C76C-4273-8F12-043027F0D168}" type="presParOf" srcId="{604AA0CA-1096-42AD-919A-97332093DB9A}" destId="{1CE3E3DF-0E29-40A9-9B7A-D4FA2751E01E}" srcOrd="4" destOrd="0" presId="urn:microsoft.com/office/officeart/2008/layout/LinedList"/>
    <dgm:cxn modelId="{79A41FB8-9F2D-446D-8904-EC5D386D56E5}" type="presParOf" srcId="{1CE3E3DF-0E29-40A9-9B7A-D4FA2751E01E}" destId="{4A7DBBBC-4E97-4E2B-9906-97A4A23E3961}" srcOrd="0" destOrd="0" presId="urn:microsoft.com/office/officeart/2008/layout/LinedList"/>
    <dgm:cxn modelId="{F16B2DAC-8857-48F9-B60B-993344FDED05}" type="presParOf" srcId="{1CE3E3DF-0E29-40A9-9B7A-D4FA2751E01E}" destId="{36C59A3C-648A-42EC-A193-2E842E49F52C}" srcOrd="1" destOrd="0" presId="urn:microsoft.com/office/officeart/2008/layout/LinedList"/>
    <dgm:cxn modelId="{FB4EEEFE-4B04-42A4-8780-0CF2CB86881A}" type="presParOf" srcId="{1CE3E3DF-0E29-40A9-9B7A-D4FA2751E01E}" destId="{1F2267AB-D7BF-489D-9DF2-CF670F08D8E8}" srcOrd="2" destOrd="0" presId="urn:microsoft.com/office/officeart/2008/layout/LinedList"/>
    <dgm:cxn modelId="{7227ED08-4F06-4A2A-9E6A-3569DF22436E}" type="presParOf" srcId="{1F2267AB-D7BF-489D-9DF2-CF670F08D8E8}" destId="{80619460-7F59-4E02-BCBF-513C0449EAFB}" srcOrd="0" destOrd="0" presId="urn:microsoft.com/office/officeart/2008/layout/LinedList"/>
    <dgm:cxn modelId="{3C176DAA-580B-4F29-B210-AC675A45844A}" type="presParOf" srcId="{80619460-7F59-4E02-BCBF-513C0449EAFB}" destId="{B5818FA3-84BB-408F-8F7E-C7862EB80C46}" srcOrd="0" destOrd="0" presId="urn:microsoft.com/office/officeart/2008/layout/LinedList"/>
    <dgm:cxn modelId="{2DCE6EA1-7503-4967-9A51-32188BB55822}" type="presParOf" srcId="{80619460-7F59-4E02-BCBF-513C0449EAFB}" destId="{7344CFCD-363A-4744-A109-D9764535542B}" srcOrd="1" destOrd="0" presId="urn:microsoft.com/office/officeart/2008/layout/LinedList"/>
    <dgm:cxn modelId="{53926E55-A9D8-424C-8CFF-7C859D3F2184}" type="presParOf" srcId="{80619460-7F59-4E02-BCBF-513C0449EAFB}" destId="{CAF567D1-D3E3-4CBA-811B-23AA31AE1F22}" srcOrd="2" destOrd="0" presId="urn:microsoft.com/office/officeart/2008/layout/LinedList"/>
    <dgm:cxn modelId="{AC6FB7B7-25E2-43B7-AC74-72B63FA0F6F9}" type="presParOf" srcId="{604AA0CA-1096-42AD-919A-97332093DB9A}" destId="{155603D8-7DC6-4683-9D26-D5BFE810F40E}" srcOrd="5" destOrd="0" presId="urn:microsoft.com/office/officeart/2008/layout/LinedList"/>
    <dgm:cxn modelId="{DF70BAF5-0FF7-4C7D-9B24-A5BB8BF5AAAB}" type="presParOf" srcId="{604AA0CA-1096-42AD-919A-97332093DB9A}" destId="{DB45565E-884C-4D50-9546-5777797FF472}" srcOrd="6" destOrd="0" presId="urn:microsoft.com/office/officeart/2008/layout/LinedList"/>
    <dgm:cxn modelId="{9DC64448-B40A-4960-AAEF-07BFD70A049C}" type="presParOf" srcId="{604AA0CA-1096-42AD-919A-97332093DB9A}" destId="{40617DB8-E386-48B5-937E-D4905DF20E43}" srcOrd="7" destOrd="0" presId="urn:microsoft.com/office/officeart/2008/layout/LinedList"/>
    <dgm:cxn modelId="{CD63FD1B-E25A-46D6-A088-466AA056E737}" type="presParOf" srcId="{40617DB8-E386-48B5-937E-D4905DF20E43}" destId="{04C42113-5157-4214-AB6B-DE4274B0C8C1}" srcOrd="0" destOrd="0" presId="urn:microsoft.com/office/officeart/2008/layout/LinedList"/>
    <dgm:cxn modelId="{22752558-896E-48F5-976C-DF57CAC19D42}" type="presParOf" srcId="{40617DB8-E386-48B5-937E-D4905DF20E43}" destId="{87C085B7-97DF-493A-9C80-9FCE075E4CF9}" srcOrd="1" destOrd="0" presId="urn:microsoft.com/office/officeart/2008/layout/LinedList"/>
    <dgm:cxn modelId="{9E5DFE70-321F-4E30-8B60-FF235796EEC2}" type="presParOf" srcId="{40617DB8-E386-48B5-937E-D4905DF20E43}" destId="{5B167AA9-6AF9-427B-8445-357AE192BAD2}" srcOrd="2" destOrd="0" presId="urn:microsoft.com/office/officeart/2008/layout/LinedList"/>
    <dgm:cxn modelId="{4F4C9537-D7F8-4DB5-A6B6-3867E29F5EA0}" type="presParOf" srcId="{5B167AA9-6AF9-427B-8445-357AE192BAD2}" destId="{55B9254A-82FA-4057-BFDE-2B2897902FA9}" srcOrd="0" destOrd="0" presId="urn:microsoft.com/office/officeart/2008/layout/LinedList"/>
    <dgm:cxn modelId="{83F38D7E-045E-490A-AC43-1AB9CBE89D20}" type="presParOf" srcId="{55B9254A-82FA-4057-BFDE-2B2897902FA9}" destId="{E380E9BF-6E4D-4AFA-9347-CCE74BCC1488}" srcOrd="0" destOrd="0" presId="urn:microsoft.com/office/officeart/2008/layout/LinedList"/>
    <dgm:cxn modelId="{05473B29-BE83-41B6-8CBB-90411D84B74D}" type="presParOf" srcId="{55B9254A-82FA-4057-BFDE-2B2897902FA9}" destId="{AFE7C525-4E6A-47F5-A667-7B185B472F87}" srcOrd="1" destOrd="0" presId="urn:microsoft.com/office/officeart/2008/layout/LinedList"/>
    <dgm:cxn modelId="{09D9CD6A-381E-4E34-A6CD-51BEF1C11C1E}" type="presParOf" srcId="{55B9254A-82FA-4057-BFDE-2B2897902FA9}" destId="{A0AB6BEF-08E3-4A33-A3FE-658093574AED}" srcOrd="2" destOrd="0" presId="urn:microsoft.com/office/officeart/2008/layout/LinedList"/>
    <dgm:cxn modelId="{16C3C9F4-10DF-471C-B6B0-FE2EA156DA9E}" type="presParOf" srcId="{604AA0CA-1096-42AD-919A-97332093DB9A}" destId="{6CC736D7-B546-4D83-A89C-F7FAF8E8DCC4}" srcOrd="8" destOrd="0" presId="urn:microsoft.com/office/officeart/2008/layout/LinedList"/>
    <dgm:cxn modelId="{F8D2F0EF-54D7-410C-86E9-2D2C2E7DD0B5}" type="presParOf" srcId="{604AA0CA-1096-42AD-919A-97332093DB9A}" destId="{73F60DA0-022F-4AAA-8576-162B5233987F}"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A622B8-E1AA-4E14-A8C4-9B15F761FE26}" type="doc">
      <dgm:prSet loTypeId="urn:microsoft.com/office/officeart/2005/8/layout/hList7" loCatId="process" qsTypeId="urn:microsoft.com/office/officeart/2005/8/quickstyle/simple1" qsCatId="simple" csTypeId="urn:microsoft.com/office/officeart/2005/8/colors/accent0_3" csCatId="mainScheme" phldr="1"/>
      <dgm:spPr/>
    </dgm:pt>
    <dgm:pt modelId="{9ACA7211-75F5-42B8-93D5-0B676AE9727E}">
      <dgm:prSet phldrT="[Text]" custT="1"/>
      <dgm:spPr>
        <a:effectLst>
          <a:outerShdw blurRad="50800" dist="38100" dir="2700000" algn="tl" rotWithShape="0">
            <a:prstClr val="black">
              <a:alpha val="40000"/>
            </a:prstClr>
          </a:outerShdw>
        </a:effectLst>
      </dgm:spPr>
      <dgm:t>
        <a:bodyPr/>
        <a:lstStyle/>
        <a:p>
          <a:pPr>
            <a:spcAft>
              <a:spcPct val="35000"/>
            </a:spcAft>
          </a:pPr>
          <a:endParaRPr lang="en-US" sz="2000">
            <a:latin typeface="Segoe UI Semibold" panose="020B0702040204020203" pitchFamily="34" charset="0"/>
            <a:cs typeface="Segoe UI Semibold" panose="020B0702040204020203" pitchFamily="34" charset="0"/>
          </a:endParaRPr>
        </a:p>
      </dgm:t>
    </dgm:pt>
    <dgm:pt modelId="{4484D32F-EE26-4FDB-8634-C8D8A4C5F081}" type="parTrans" cxnId="{E88D4A0A-562C-4123-8A29-33DC387B9035}">
      <dgm:prSet/>
      <dgm:spPr/>
      <dgm:t>
        <a:bodyPr/>
        <a:lstStyle/>
        <a:p>
          <a:endParaRPr lang="en-US">
            <a:latin typeface="Segoe UI Light" panose="020B0502040204020203" pitchFamily="34" charset="0"/>
            <a:cs typeface="Segoe UI Light" panose="020B0502040204020203" pitchFamily="34" charset="0"/>
          </a:endParaRPr>
        </a:p>
      </dgm:t>
    </dgm:pt>
    <dgm:pt modelId="{181E6565-BB75-4FC0-BDA4-C1D534910490}" type="sibTrans" cxnId="{E88D4A0A-562C-4123-8A29-33DC387B9035}">
      <dgm:prSet/>
      <dgm:spPr/>
      <dgm:t>
        <a:bodyPr/>
        <a:lstStyle/>
        <a:p>
          <a:endParaRPr lang="en-US">
            <a:latin typeface="Segoe UI Light" panose="020B0502040204020203" pitchFamily="34" charset="0"/>
            <a:cs typeface="Segoe UI Light" panose="020B0502040204020203" pitchFamily="34" charset="0"/>
          </a:endParaRPr>
        </a:p>
      </dgm:t>
    </dgm:pt>
    <dgm:pt modelId="{93B975ED-6BB0-4E02-90E6-D59B2A2D83EA}">
      <dgm:prSet phldrT="[Text]"/>
      <dgm:spPr>
        <a:effectLst>
          <a:outerShdw blurRad="50800" dist="38100" dir="2700000" algn="tl" rotWithShape="0">
            <a:prstClr val="black">
              <a:alpha val="40000"/>
            </a:prstClr>
          </a:outerShdw>
        </a:effectLst>
      </dgm:spPr>
      <dgm:t>
        <a:bodyPr/>
        <a:lstStyle/>
        <a:p>
          <a:pPr>
            <a:spcAft>
              <a:spcPct val="35000"/>
            </a:spcAft>
          </a:pPr>
          <a:endParaRPr lang="en-US" sz="1700">
            <a:latin typeface="Segoe UI Semibold" panose="020B0702040204020203" pitchFamily="34" charset="0"/>
            <a:cs typeface="Segoe UI Semibold" panose="020B0702040204020203" pitchFamily="34" charset="0"/>
          </a:endParaRPr>
        </a:p>
      </dgm:t>
    </dgm:pt>
    <dgm:pt modelId="{7699772C-6E27-485B-A5CE-4E06FA69C959}" type="parTrans" cxnId="{73A71E58-F844-41F0-94CB-AA562D89F599}">
      <dgm:prSet/>
      <dgm:spPr/>
      <dgm:t>
        <a:bodyPr/>
        <a:lstStyle/>
        <a:p>
          <a:endParaRPr lang="en-US">
            <a:latin typeface="Segoe UI Light" panose="020B0502040204020203" pitchFamily="34" charset="0"/>
            <a:cs typeface="Segoe UI Light" panose="020B0502040204020203" pitchFamily="34" charset="0"/>
          </a:endParaRPr>
        </a:p>
      </dgm:t>
    </dgm:pt>
    <dgm:pt modelId="{EED1EB43-61B3-40EE-8656-49096B5E93B5}" type="sibTrans" cxnId="{73A71E58-F844-41F0-94CB-AA562D89F599}">
      <dgm:prSet/>
      <dgm:spPr/>
      <dgm:t>
        <a:bodyPr/>
        <a:lstStyle/>
        <a:p>
          <a:endParaRPr lang="en-US">
            <a:latin typeface="Segoe UI Light" panose="020B0502040204020203" pitchFamily="34" charset="0"/>
            <a:cs typeface="Segoe UI Light" panose="020B0502040204020203" pitchFamily="34" charset="0"/>
          </a:endParaRPr>
        </a:p>
      </dgm:t>
    </dgm:pt>
    <dgm:pt modelId="{F138596F-A6A7-471B-B36F-0FF45066AF49}">
      <dgm:prSet phldrT="[Text]"/>
      <dgm:spPr>
        <a:effectLst>
          <a:outerShdw blurRad="50800" dist="38100" dir="2700000" algn="tl" rotWithShape="0">
            <a:prstClr val="black">
              <a:alpha val="40000"/>
            </a:prstClr>
          </a:outerShdw>
        </a:effectLst>
      </dgm:spPr>
      <dgm:t>
        <a:bodyPr/>
        <a:lstStyle/>
        <a:p>
          <a:pPr>
            <a:spcAft>
              <a:spcPct val="35000"/>
            </a:spcAft>
          </a:pPr>
          <a:endParaRPr lang="en-US" sz="1600">
            <a:latin typeface="Segoe UI Semibold" panose="020B0702040204020203" pitchFamily="34" charset="0"/>
            <a:cs typeface="Segoe UI Semibold" panose="020B0702040204020203" pitchFamily="34" charset="0"/>
          </a:endParaRPr>
        </a:p>
      </dgm:t>
    </dgm:pt>
    <dgm:pt modelId="{8FEFA8DD-14D5-4DAC-99F9-6DA4FF0313AF}" type="parTrans" cxnId="{FB270FB2-E993-43A2-869F-56E6FC8FF290}">
      <dgm:prSet/>
      <dgm:spPr/>
      <dgm:t>
        <a:bodyPr/>
        <a:lstStyle/>
        <a:p>
          <a:endParaRPr lang="en-US">
            <a:latin typeface="Segoe UI Light" panose="020B0502040204020203" pitchFamily="34" charset="0"/>
            <a:cs typeface="Segoe UI Light" panose="020B0502040204020203" pitchFamily="34" charset="0"/>
          </a:endParaRPr>
        </a:p>
      </dgm:t>
    </dgm:pt>
    <dgm:pt modelId="{38173359-C8AB-4AD5-8305-A9CE021D8106}" type="sibTrans" cxnId="{FB270FB2-E993-43A2-869F-56E6FC8FF290}">
      <dgm:prSet/>
      <dgm:spPr/>
      <dgm:t>
        <a:bodyPr/>
        <a:lstStyle/>
        <a:p>
          <a:endParaRPr lang="en-US">
            <a:latin typeface="Segoe UI Light" panose="020B0502040204020203" pitchFamily="34" charset="0"/>
            <a:cs typeface="Segoe UI Light" panose="020B0502040204020203" pitchFamily="34" charset="0"/>
          </a:endParaRPr>
        </a:p>
      </dgm:t>
    </dgm:pt>
    <dgm:pt modelId="{EFB0FAD9-BD7B-483C-817A-41A9C6F2ADA0}">
      <dgm:prSet phldrT="[Text]" custT="1"/>
      <dgm:spPr>
        <a:effectLst>
          <a:outerShdw blurRad="50800" dist="38100" dir="2700000" algn="tl" rotWithShape="0">
            <a:prstClr val="black">
              <a:alpha val="40000"/>
            </a:prstClr>
          </a:outerShdw>
        </a:effectLst>
      </dgm:spPr>
      <dgm:t>
        <a:bodyPr/>
        <a:lstStyle/>
        <a:p>
          <a:endParaRPr lang="en-US" sz="1800" b="0">
            <a:latin typeface="Segoe WP Semibold" panose="020B0702040204020203" pitchFamily="34" charset="0"/>
            <a:cs typeface="Segoe WP Semibold" panose="020B0702040204020203" pitchFamily="34" charset="0"/>
          </a:endParaRPr>
        </a:p>
      </dgm:t>
    </dgm:pt>
    <dgm:pt modelId="{63B07929-1347-4186-A44F-BD07AF3F62EC}" type="parTrans" cxnId="{AD6DEE89-33FD-4D86-9692-C9EF022EDE4C}">
      <dgm:prSet/>
      <dgm:spPr/>
      <dgm:t>
        <a:bodyPr/>
        <a:lstStyle/>
        <a:p>
          <a:endParaRPr lang="en-US">
            <a:latin typeface="Segoe UI Light" panose="020B0502040204020203" pitchFamily="34" charset="0"/>
            <a:cs typeface="Segoe UI Light" panose="020B0502040204020203" pitchFamily="34" charset="0"/>
          </a:endParaRPr>
        </a:p>
      </dgm:t>
    </dgm:pt>
    <dgm:pt modelId="{5F9427F6-B77A-426D-82E8-525CD8D89435}" type="sibTrans" cxnId="{AD6DEE89-33FD-4D86-9692-C9EF022EDE4C}">
      <dgm:prSet/>
      <dgm:spPr/>
      <dgm:t>
        <a:bodyPr/>
        <a:lstStyle/>
        <a:p>
          <a:endParaRPr lang="en-US">
            <a:latin typeface="Segoe UI Light" panose="020B0502040204020203" pitchFamily="34" charset="0"/>
            <a:cs typeface="Segoe UI Light" panose="020B0502040204020203" pitchFamily="34" charset="0"/>
          </a:endParaRPr>
        </a:p>
      </dgm:t>
    </dgm:pt>
    <dgm:pt modelId="{990EB9B9-2ED1-4F86-9696-1F6445AD9CFB}" type="pres">
      <dgm:prSet presAssocID="{C3A622B8-E1AA-4E14-A8C4-9B15F761FE26}" presName="Name0" presStyleCnt="0">
        <dgm:presLayoutVars>
          <dgm:dir/>
          <dgm:resizeHandles val="exact"/>
        </dgm:presLayoutVars>
      </dgm:prSet>
      <dgm:spPr/>
    </dgm:pt>
    <dgm:pt modelId="{17AC5F60-2726-47DA-A68B-E8FCA1D55162}" type="pres">
      <dgm:prSet presAssocID="{C3A622B8-E1AA-4E14-A8C4-9B15F761FE26}" presName="fgShape" presStyleLbl="fgShp" presStyleIdx="0" presStyleCnt="1" custLinFactNeighborX="-312" custLinFactNeighborY="13094"/>
      <dgm:spPr>
        <a:noFill/>
        <a:ln>
          <a:noFill/>
        </a:ln>
      </dgm:spPr>
    </dgm:pt>
    <dgm:pt modelId="{3E5BE275-E57C-4E9F-BB82-83EB5E7AAAE6}" type="pres">
      <dgm:prSet presAssocID="{C3A622B8-E1AA-4E14-A8C4-9B15F761FE26}" presName="linComp" presStyleCnt="0"/>
      <dgm:spPr/>
    </dgm:pt>
    <dgm:pt modelId="{D7804192-637C-4ECD-9F2D-7EB172D4604F}" type="pres">
      <dgm:prSet presAssocID="{9ACA7211-75F5-42B8-93D5-0B676AE9727E}" presName="compNode" presStyleCnt="0"/>
      <dgm:spPr/>
    </dgm:pt>
    <dgm:pt modelId="{94FA51BA-303F-4B96-BDA8-CA5D17B2BBC8}" type="pres">
      <dgm:prSet presAssocID="{9ACA7211-75F5-42B8-93D5-0B676AE9727E}" presName="bkgdShape" presStyleLbl="node1" presStyleIdx="0" presStyleCnt="4" custLinFactNeighborX="-957" custLinFactNeighborY="23845"/>
      <dgm:spPr/>
    </dgm:pt>
    <dgm:pt modelId="{2FD641FE-936F-4836-9EB1-DF1D88FE0FEC}" type="pres">
      <dgm:prSet presAssocID="{9ACA7211-75F5-42B8-93D5-0B676AE9727E}" presName="nodeTx" presStyleLbl="node1" presStyleIdx="0" presStyleCnt="4">
        <dgm:presLayoutVars>
          <dgm:bulletEnabled val="1"/>
        </dgm:presLayoutVars>
      </dgm:prSet>
      <dgm:spPr/>
    </dgm:pt>
    <dgm:pt modelId="{A64F1B66-9F59-4F6B-B19E-B51EE801927D}" type="pres">
      <dgm:prSet presAssocID="{9ACA7211-75F5-42B8-93D5-0B676AE9727E}" presName="invisiNode" presStyleLbl="node1" presStyleIdx="0" presStyleCnt="4"/>
      <dgm:spPr/>
    </dgm:pt>
    <dgm:pt modelId="{B18AD341-0CFD-4219-ACBB-7D634AACF6A2}" type="pres">
      <dgm:prSet presAssocID="{9ACA7211-75F5-42B8-93D5-0B676AE9727E}" presName="imagNode" presStyleLbl="fgImgPlace1" presStyleIdx="0" presStyleCnt="4" custScaleX="32155" custScaleY="32155" custLinFactNeighborX="-6280" custLinFactNeighborY="-43481"/>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cklist"/>
        </a:ext>
      </dgm:extLst>
    </dgm:pt>
    <dgm:pt modelId="{44DE1472-D6D2-4372-8135-54330F1D25F7}" type="pres">
      <dgm:prSet presAssocID="{181E6565-BB75-4FC0-BDA4-C1D534910490}" presName="sibTrans" presStyleLbl="sibTrans2D1" presStyleIdx="0" presStyleCnt="0"/>
      <dgm:spPr/>
    </dgm:pt>
    <dgm:pt modelId="{799365ED-FAE8-4FDF-B1E2-41F4FAA1D2FB}" type="pres">
      <dgm:prSet presAssocID="{EFB0FAD9-BD7B-483C-817A-41A9C6F2ADA0}" presName="compNode" presStyleCnt="0"/>
      <dgm:spPr/>
    </dgm:pt>
    <dgm:pt modelId="{B86B1250-F265-4AAF-B8BB-7CF3078908B1}" type="pres">
      <dgm:prSet presAssocID="{EFB0FAD9-BD7B-483C-817A-41A9C6F2ADA0}" presName="bkgdShape" presStyleLbl="node1" presStyleIdx="1" presStyleCnt="4"/>
      <dgm:spPr/>
    </dgm:pt>
    <dgm:pt modelId="{FC1A809C-B332-482E-9FBE-060E065D9D64}" type="pres">
      <dgm:prSet presAssocID="{EFB0FAD9-BD7B-483C-817A-41A9C6F2ADA0}" presName="nodeTx" presStyleLbl="node1" presStyleIdx="1" presStyleCnt="4">
        <dgm:presLayoutVars>
          <dgm:bulletEnabled val="1"/>
        </dgm:presLayoutVars>
      </dgm:prSet>
      <dgm:spPr/>
    </dgm:pt>
    <dgm:pt modelId="{6CB3291A-6A18-444D-B69E-D2FFFA3F0F10}" type="pres">
      <dgm:prSet presAssocID="{EFB0FAD9-BD7B-483C-817A-41A9C6F2ADA0}" presName="invisiNode" presStyleLbl="node1" presStyleIdx="1" presStyleCnt="4"/>
      <dgm:spPr/>
    </dgm:pt>
    <dgm:pt modelId="{5E667F3E-691C-4200-B18C-16F7922A49F8}" type="pres">
      <dgm:prSet presAssocID="{EFB0FAD9-BD7B-483C-817A-41A9C6F2ADA0}" presName="imagNode" presStyleLbl="fgImgPlace1" presStyleIdx="1" presStyleCnt="4" custScaleX="32155" custScaleY="32155" custLinFactNeighborX="2326" custLinFactNeighborY="-47109"/>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eeting"/>
        </a:ext>
      </dgm:extLst>
    </dgm:pt>
    <dgm:pt modelId="{650903A6-D0DC-460A-9A71-A20C0E9960DF}" type="pres">
      <dgm:prSet presAssocID="{5F9427F6-B77A-426D-82E8-525CD8D89435}" presName="sibTrans" presStyleLbl="sibTrans2D1" presStyleIdx="0" presStyleCnt="0"/>
      <dgm:spPr/>
    </dgm:pt>
    <dgm:pt modelId="{D2164E68-F5AA-43C1-BABC-9BBB9436900F}" type="pres">
      <dgm:prSet presAssocID="{93B975ED-6BB0-4E02-90E6-D59B2A2D83EA}" presName="compNode" presStyleCnt="0"/>
      <dgm:spPr/>
    </dgm:pt>
    <dgm:pt modelId="{D8E76EF0-0883-4531-AB61-4A6347FFCCF3}" type="pres">
      <dgm:prSet presAssocID="{93B975ED-6BB0-4E02-90E6-D59B2A2D83EA}" presName="bkgdShape" presStyleLbl="node1" presStyleIdx="2" presStyleCnt="4" custLinFactNeighborX="357" custLinFactNeighborY="-662"/>
      <dgm:spPr/>
    </dgm:pt>
    <dgm:pt modelId="{63FAAD19-B08A-4FE1-9760-F8B9796E14F4}" type="pres">
      <dgm:prSet presAssocID="{93B975ED-6BB0-4E02-90E6-D59B2A2D83EA}" presName="nodeTx" presStyleLbl="node1" presStyleIdx="2" presStyleCnt="4">
        <dgm:presLayoutVars>
          <dgm:bulletEnabled val="1"/>
        </dgm:presLayoutVars>
      </dgm:prSet>
      <dgm:spPr/>
    </dgm:pt>
    <dgm:pt modelId="{2A0CD413-C64B-4FAC-BDD8-EC0D4F28BA66}" type="pres">
      <dgm:prSet presAssocID="{93B975ED-6BB0-4E02-90E6-D59B2A2D83EA}" presName="invisiNode" presStyleLbl="node1" presStyleIdx="2" presStyleCnt="4"/>
      <dgm:spPr/>
    </dgm:pt>
    <dgm:pt modelId="{3B7AFEC2-3B6C-4403-B7F0-2F83274128D0}" type="pres">
      <dgm:prSet presAssocID="{93B975ED-6BB0-4E02-90E6-D59B2A2D83EA}" presName="imagNode" presStyleLbl="fgImgPlace1" presStyleIdx="2" presStyleCnt="4" custScaleX="32155" custScaleY="32155" custLinFactNeighborX="-1127" custLinFactNeighborY="-47109"/>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pt>
    <dgm:pt modelId="{98E93F41-6231-473C-8637-B661D9333186}" type="pres">
      <dgm:prSet presAssocID="{EED1EB43-61B3-40EE-8656-49096B5E93B5}" presName="sibTrans" presStyleLbl="sibTrans2D1" presStyleIdx="0" presStyleCnt="0"/>
      <dgm:spPr/>
    </dgm:pt>
    <dgm:pt modelId="{334B6F8B-9219-4D1C-B8B0-F4CB7219C0B6}" type="pres">
      <dgm:prSet presAssocID="{F138596F-A6A7-471B-B36F-0FF45066AF49}" presName="compNode" presStyleCnt="0"/>
      <dgm:spPr/>
    </dgm:pt>
    <dgm:pt modelId="{7D58F896-984B-443E-ACE3-54F05F0B770C}" type="pres">
      <dgm:prSet presAssocID="{F138596F-A6A7-471B-B36F-0FF45066AF49}" presName="bkgdShape" presStyleLbl="node1" presStyleIdx="3" presStyleCnt="4"/>
      <dgm:spPr/>
    </dgm:pt>
    <dgm:pt modelId="{E686B4F4-0F71-4657-9421-5C1445E2A5F7}" type="pres">
      <dgm:prSet presAssocID="{F138596F-A6A7-471B-B36F-0FF45066AF49}" presName="nodeTx" presStyleLbl="node1" presStyleIdx="3" presStyleCnt="4">
        <dgm:presLayoutVars>
          <dgm:bulletEnabled val="1"/>
        </dgm:presLayoutVars>
      </dgm:prSet>
      <dgm:spPr/>
    </dgm:pt>
    <dgm:pt modelId="{599C0A12-AFC9-4FDC-A8F1-14AF9F5E9B83}" type="pres">
      <dgm:prSet presAssocID="{F138596F-A6A7-471B-B36F-0FF45066AF49}" presName="invisiNode" presStyleLbl="node1" presStyleIdx="3" presStyleCnt="4"/>
      <dgm:spPr/>
    </dgm:pt>
    <dgm:pt modelId="{6E60B5DD-06AD-4F09-8695-C65F5C0C9896}" type="pres">
      <dgm:prSet presAssocID="{F138596F-A6A7-471B-B36F-0FF45066AF49}" presName="imagNode" presStyleLbl="fgImgPlace1" presStyleIdx="3" presStyleCnt="4" custScaleX="32155" custScaleY="32155" custLinFactNeighborX="80" custLinFactNeighborY="-45506"/>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Teacher"/>
        </a:ext>
      </dgm:extLst>
    </dgm:pt>
  </dgm:ptLst>
  <dgm:cxnLst>
    <dgm:cxn modelId="{BDACB907-56D2-4E16-A687-3CC4CC1E84EE}" type="presOf" srcId="{EFB0FAD9-BD7B-483C-817A-41A9C6F2ADA0}" destId="{FC1A809C-B332-482E-9FBE-060E065D9D64}" srcOrd="1" destOrd="0" presId="urn:microsoft.com/office/officeart/2005/8/layout/hList7"/>
    <dgm:cxn modelId="{E1977009-1081-4CF1-8C60-147410515336}" type="presOf" srcId="{181E6565-BB75-4FC0-BDA4-C1D534910490}" destId="{44DE1472-D6D2-4372-8135-54330F1D25F7}" srcOrd="0" destOrd="0" presId="urn:microsoft.com/office/officeart/2005/8/layout/hList7"/>
    <dgm:cxn modelId="{E88D4A0A-562C-4123-8A29-33DC387B9035}" srcId="{C3A622B8-E1AA-4E14-A8C4-9B15F761FE26}" destId="{9ACA7211-75F5-42B8-93D5-0B676AE9727E}" srcOrd="0" destOrd="0" parTransId="{4484D32F-EE26-4FDB-8634-C8D8A4C5F081}" sibTransId="{181E6565-BB75-4FC0-BDA4-C1D534910490}"/>
    <dgm:cxn modelId="{4368DA0D-21B1-4E4F-AE51-045A1AE53C3D}" type="presOf" srcId="{93B975ED-6BB0-4E02-90E6-D59B2A2D83EA}" destId="{63FAAD19-B08A-4FE1-9760-F8B9796E14F4}" srcOrd="1" destOrd="0" presId="urn:microsoft.com/office/officeart/2005/8/layout/hList7"/>
    <dgm:cxn modelId="{65B12211-C5D5-4EC1-BC6D-3D2BBE4E6ABA}" type="presOf" srcId="{5F9427F6-B77A-426D-82E8-525CD8D89435}" destId="{650903A6-D0DC-460A-9A71-A20C0E9960DF}" srcOrd="0" destOrd="0" presId="urn:microsoft.com/office/officeart/2005/8/layout/hList7"/>
    <dgm:cxn modelId="{3B938111-7FBD-4C5C-8188-723B6D3C2860}" type="presOf" srcId="{93B975ED-6BB0-4E02-90E6-D59B2A2D83EA}" destId="{D8E76EF0-0883-4531-AB61-4A6347FFCCF3}" srcOrd="0" destOrd="0" presId="urn:microsoft.com/office/officeart/2005/8/layout/hList7"/>
    <dgm:cxn modelId="{D8CEF137-3FCA-4867-94E3-4984C91AA910}" type="presOf" srcId="{9ACA7211-75F5-42B8-93D5-0B676AE9727E}" destId="{2FD641FE-936F-4836-9EB1-DF1D88FE0FEC}" srcOrd="1" destOrd="0" presId="urn:microsoft.com/office/officeart/2005/8/layout/hList7"/>
    <dgm:cxn modelId="{3EDBD33A-5937-4F8A-97C8-80567AB0CCB7}" type="presOf" srcId="{EFB0FAD9-BD7B-483C-817A-41A9C6F2ADA0}" destId="{B86B1250-F265-4AAF-B8BB-7CF3078908B1}" srcOrd="0" destOrd="0" presId="urn:microsoft.com/office/officeart/2005/8/layout/hList7"/>
    <dgm:cxn modelId="{EBA4D154-1BB2-4B62-A635-829E1D534B92}" type="presOf" srcId="{F138596F-A6A7-471B-B36F-0FF45066AF49}" destId="{7D58F896-984B-443E-ACE3-54F05F0B770C}" srcOrd="0" destOrd="0" presId="urn:microsoft.com/office/officeart/2005/8/layout/hList7"/>
    <dgm:cxn modelId="{73A71E58-F844-41F0-94CB-AA562D89F599}" srcId="{C3A622B8-E1AA-4E14-A8C4-9B15F761FE26}" destId="{93B975ED-6BB0-4E02-90E6-D59B2A2D83EA}" srcOrd="2" destOrd="0" parTransId="{7699772C-6E27-485B-A5CE-4E06FA69C959}" sibTransId="{EED1EB43-61B3-40EE-8656-49096B5E93B5}"/>
    <dgm:cxn modelId="{EAF5735A-3F22-4D0F-94E1-ADC04B9AA4A8}" type="presOf" srcId="{9ACA7211-75F5-42B8-93D5-0B676AE9727E}" destId="{94FA51BA-303F-4B96-BDA8-CA5D17B2BBC8}" srcOrd="0" destOrd="0" presId="urn:microsoft.com/office/officeart/2005/8/layout/hList7"/>
    <dgm:cxn modelId="{AD6DEE89-33FD-4D86-9692-C9EF022EDE4C}" srcId="{C3A622B8-E1AA-4E14-A8C4-9B15F761FE26}" destId="{EFB0FAD9-BD7B-483C-817A-41A9C6F2ADA0}" srcOrd="1" destOrd="0" parTransId="{63B07929-1347-4186-A44F-BD07AF3F62EC}" sibTransId="{5F9427F6-B77A-426D-82E8-525CD8D89435}"/>
    <dgm:cxn modelId="{FB270FB2-E993-43A2-869F-56E6FC8FF290}" srcId="{C3A622B8-E1AA-4E14-A8C4-9B15F761FE26}" destId="{F138596F-A6A7-471B-B36F-0FF45066AF49}" srcOrd="3" destOrd="0" parTransId="{8FEFA8DD-14D5-4DAC-99F9-6DA4FF0313AF}" sibTransId="{38173359-C8AB-4AD5-8305-A9CE021D8106}"/>
    <dgm:cxn modelId="{70B3A2BE-3497-44AB-99F4-B06A9E40A0B8}" type="presOf" srcId="{C3A622B8-E1AA-4E14-A8C4-9B15F761FE26}" destId="{990EB9B9-2ED1-4F86-9696-1F6445AD9CFB}" srcOrd="0" destOrd="0" presId="urn:microsoft.com/office/officeart/2005/8/layout/hList7"/>
    <dgm:cxn modelId="{EE0BF6DC-E331-449B-9BC2-390DB1DE6483}" type="presOf" srcId="{EED1EB43-61B3-40EE-8656-49096B5E93B5}" destId="{98E93F41-6231-473C-8637-B661D9333186}" srcOrd="0" destOrd="0" presId="urn:microsoft.com/office/officeart/2005/8/layout/hList7"/>
    <dgm:cxn modelId="{98E2B1ED-63C4-4A55-86A2-85A068806194}" type="presOf" srcId="{F138596F-A6A7-471B-B36F-0FF45066AF49}" destId="{E686B4F4-0F71-4657-9421-5C1445E2A5F7}" srcOrd="1" destOrd="0" presId="urn:microsoft.com/office/officeart/2005/8/layout/hList7"/>
    <dgm:cxn modelId="{0297EB96-6DCB-4214-A75A-10796AD6C0EF}" type="presParOf" srcId="{990EB9B9-2ED1-4F86-9696-1F6445AD9CFB}" destId="{17AC5F60-2726-47DA-A68B-E8FCA1D55162}" srcOrd="0" destOrd="0" presId="urn:microsoft.com/office/officeart/2005/8/layout/hList7"/>
    <dgm:cxn modelId="{7B4EE0CD-167B-44F8-A57E-33C707513BEB}" type="presParOf" srcId="{990EB9B9-2ED1-4F86-9696-1F6445AD9CFB}" destId="{3E5BE275-E57C-4E9F-BB82-83EB5E7AAAE6}" srcOrd="1" destOrd="0" presId="urn:microsoft.com/office/officeart/2005/8/layout/hList7"/>
    <dgm:cxn modelId="{96F9B0CD-600A-4767-8ABC-54CC54A792BC}" type="presParOf" srcId="{3E5BE275-E57C-4E9F-BB82-83EB5E7AAAE6}" destId="{D7804192-637C-4ECD-9F2D-7EB172D4604F}" srcOrd="0" destOrd="0" presId="urn:microsoft.com/office/officeart/2005/8/layout/hList7"/>
    <dgm:cxn modelId="{1B415EA5-B772-4D3E-A507-83EC308A7821}" type="presParOf" srcId="{D7804192-637C-4ECD-9F2D-7EB172D4604F}" destId="{94FA51BA-303F-4B96-BDA8-CA5D17B2BBC8}" srcOrd="0" destOrd="0" presId="urn:microsoft.com/office/officeart/2005/8/layout/hList7"/>
    <dgm:cxn modelId="{4778978B-D43F-4221-90F2-3748816FDE2E}" type="presParOf" srcId="{D7804192-637C-4ECD-9F2D-7EB172D4604F}" destId="{2FD641FE-936F-4836-9EB1-DF1D88FE0FEC}" srcOrd="1" destOrd="0" presId="urn:microsoft.com/office/officeart/2005/8/layout/hList7"/>
    <dgm:cxn modelId="{DABB41F5-66A7-4340-A70B-392ED4D6D2F4}" type="presParOf" srcId="{D7804192-637C-4ECD-9F2D-7EB172D4604F}" destId="{A64F1B66-9F59-4F6B-B19E-B51EE801927D}" srcOrd="2" destOrd="0" presId="urn:microsoft.com/office/officeart/2005/8/layout/hList7"/>
    <dgm:cxn modelId="{13E2119F-F3D8-4CDC-8AD1-B5FD2BB78FA6}" type="presParOf" srcId="{D7804192-637C-4ECD-9F2D-7EB172D4604F}" destId="{B18AD341-0CFD-4219-ACBB-7D634AACF6A2}" srcOrd="3" destOrd="0" presId="urn:microsoft.com/office/officeart/2005/8/layout/hList7"/>
    <dgm:cxn modelId="{A879EC09-A790-4F85-BFFC-A2A3DFF0C7E1}" type="presParOf" srcId="{3E5BE275-E57C-4E9F-BB82-83EB5E7AAAE6}" destId="{44DE1472-D6D2-4372-8135-54330F1D25F7}" srcOrd="1" destOrd="0" presId="urn:microsoft.com/office/officeart/2005/8/layout/hList7"/>
    <dgm:cxn modelId="{09116CC1-A66C-4427-A721-7E66FE687896}" type="presParOf" srcId="{3E5BE275-E57C-4E9F-BB82-83EB5E7AAAE6}" destId="{799365ED-FAE8-4FDF-B1E2-41F4FAA1D2FB}" srcOrd="2" destOrd="0" presId="urn:microsoft.com/office/officeart/2005/8/layout/hList7"/>
    <dgm:cxn modelId="{1A885198-5E4B-4F99-A44C-32BC84A2C14D}" type="presParOf" srcId="{799365ED-FAE8-4FDF-B1E2-41F4FAA1D2FB}" destId="{B86B1250-F265-4AAF-B8BB-7CF3078908B1}" srcOrd="0" destOrd="0" presId="urn:microsoft.com/office/officeart/2005/8/layout/hList7"/>
    <dgm:cxn modelId="{C2C4189C-791A-4738-9195-EF28C2C55A35}" type="presParOf" srcId="{799365ED-FAE8-4FDF-B1E2-41F4FAA1D2FB}" destId="{FC1A809C-B332-482E-9FBE-060E065D9D64}" srcOrd="1" destOrd="0" presId="urn:microsoft.com/office/officeart/2005/8/layout/hList7"/>
    <dgm:cxn modelId="{8C439D51-52EC-4514-83E0-8E56517DAFB0}" type="presParOf" srcId="{799365ED-FAE8-4FDF-B1E2-41F4FAA1D2FB}" destId="{6CB3291A-6A18-444D-B69E-D2FFFA3F0F10}" srcOrd="2" destOrd="0" presId="urn:microsoft.com/office/officeart/2005/8/layout/hList7"/>
    <dgm:cxn modelId="{617C323E-851B-4E74-A7FB-B48E0DD8CB0C}" type="presParOf" srcId="{799365ED-FAE8-4FDF-B1E2-41F4FAA1D2FB}" destId="{5E667F3E-691C-4200-B18C-16F7922A49F8}" srcOrd="3" destOrd="0" presId="urn:microsoft.com/office/officeart/2005/8/layout/hList7"/>
    <dgm:cxn modelId="{DED921C6-CC3B-4452-A20E-35CEADFD4A7A}" type="presParOf" srcId="{3E5BE275-E57C-4E9F-BB82-83EB5E7AAAE6}" destId="{650903A6-D0DC-460A-9A71-A20C0E9960DF}" srcOrd="3" destOrd="0" presId="urn:microsoft.com/office/officeart/2005/8/layout/hList7"/>
    <dgm:cxn modelId="{0E57B16D-9966-4638-90CF-D048DF5F307C}" type="presParOf" srcId="{3E5BE275-E57C-4E9F-BB82-83EB5E7AAAE6}" destId="{D2164E68-F5AA-43C1-BABC-9BBB9436900F}" srcOrd="4" destOrd="0" presId="urn:microsoft.com/office/officeart/2005/8/layout/hList7"/>
    <dgm:cxn modelId="{D17DFB7F-47D7-4922-B9B2-B3E6B0A3C829}" type="presParOf" srcId="{D2164E68-F5AA-43C1-BABC-9BBB9436900F}" destId="{D8E76EF0-0883-4531-AB61-4A6347FFCCF3}" srcOrd="0" destOrd="0" presId="urn:microsoft.com/office/officeart/2005/8/layout/hList7"/>
    <dgm:cxn modelId="{F19F26F7-2DAA-465A-8C6F-D73CD191353D}" type="presParOf" srcId="{D2164E68-F5AA-43C1-BABC-9BBB9436900F}" destId="{63FAAD19-B08A-4FE1-9760-F8B9796E14F4}" srcOrd="1" destOrd="0" presId="urn:microsoft.com/office/officeart/2005/8/layout/hList7"/>
    <dgm:cxn modelId="{BA333154-5741-4381-BDB6-7B2513F476B2}" type="presParOf" srcId="{D2164E68-F5AA-43C1-BABC-9BBB9436900F}" destId="{2A0CD413-C64B-4FAC-BDD8-EC0D4F28BA66}" srcOrd="2" destOrd="0" presId="urn:microsoft.com/office/officeart/2005/8/layout/hList7"/>
    <dgm:cxn modelId="{33038DFD-921F-4FFB-AFC8-44933E74E02A}" type="presParOf" srcId="{D2164E68-F5AA-43C1-BABC-9BBB9436900F}" destId="{3B7AFEC2-3B6C-4403-B7F0-2F83274128D0}" srcOrd="3" destOrd="0" presId="urn:microsoft.com/office/officeart/2005/8/layout/hList7"/>
    <dgm:cxn modelId="{5E2AB96E-C75E-45E6-AA66-9EE63F3D8BC0}" type="presParOf" srcId="{3E5BE275-E57C-4E9F-BB82-83EB5E7AAAE6}" destId="{98E93F41-6231-473C-8637-B661D9333186}" srcOrd="5" destOrd="0" presId="urn:microsoft.com/office/officeart/2005/8/layout/hList7"/>
    <dgm:cxn modelId="{43416CD0-0AA4-453C-AC56-16E3D76DE828}" type="presParOf" srcId="{3E5BE275-E57C-4E9F-BB82-83EB5E7AAAE6}" destId="{334B6F8B-9219-4D1C-B8B0-F4CB7219C0B6}" srcOrd="6" destOrd="0" presId="urn:microsoft.com/office/officeart/2005/8/layout/hList7"/>
    <dgm:cxn modelId="{73FF0611-4EF1-41A8-A668-7BB70E7B7094}" type="presParOf" srcId="{334B6F8B-9219-4D1C-B8B0-F4CB7219C0B6}" destId="{7D58F896-984B-443E-ACE3-54F05F0B770C}" srcOrd="0" destOrd="0" presId="urn:microsoft.com/office/officeart/2005/8/layout/hList7"/>
    <dgm:cxn modelId="{D177B4DF-AD11-4345-A60B-F5388B0CE12D}" type="presParOf" srcId="{334B6F8B-9219-4D1C-B8B0-F4CB7219C0B6}" destId="{E686B4F4-0F71-4657-9421-5C1445E2A5F7}" srcOrd="1" destOrd="0" presId="urn:microsoft.com/office/officeart/2005/8/layout/hList7"/>
    <dgm:cxn modelId="{DC2C0169-A7EE-429B-9598-641955A713D8}" type="presParOf" srcId="{334B6F8B-9219-4D1C-B8B0-F4CB7219C0B6}" destId="{599C0A12-AFC9-4FDC-A8F1-14AF9F5E9B83}" srcOrd="2" destOrd="0" presId="urn:microsoft.com/office/officeart/2005/8/layout/hList7"/>
    <dgm:cxn modelId="{64B6A48A-FCE4-4B23-9947-8BB13B697946}" type="presParOf" srcId="{334B6F8B-9219-4D1C-B8B0-F4CB7219C0B6}" destId="{6E60B5DD-06AD-4F09-8695-C65F5C0C9896}"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22D8E97-8584-4376-976E-7BE1230BC004}" type="doc">
      <dgm:prSet loTypeId="urn:microsoft.com/office/officeart/2016/7/layout/RoundedRectangleTimeline" loCatId="process" qsTypeId="urn:microsoft.com/office/officeart/2005/8/quickstyle/simple1" qsCatId="simple" csTypeId="urn:microsoft.com/office/officeart/2005/8/colors/colorful5" csCatId="colorful" phldr="1"/>
      <dgm:spPr/>
      <dgm:t>
        <a:bodyPr/>
        <a:lstStyle/>
        <a:p>
          <a:endParaRPr lang="en-US"/>
        </a:p>
      </dgm:t>
    </dgm:pt>
    <dgm:pt modelId="{237EAD95-9927-48C5-AB50-EF9158562463}">
      <dgm:prSet/>
      <dgm:spPr/>
      <dgm:t>
        <a:bodyPr/>
        <a:lstStyle/>
        <a:p>
          <a:r>
            <a:rPr lang="en-US" dirty="0"/>
            <a:t>22 Jan.</a:t>
          </a:r>
        </a:p>
      </dgm:t>
    </dgm:pt>
    <dgm:pt modelId="{ACE4FC0B-1EFF-44AA-BB8B-9759B48D3081}" type="parTrans" cxnId="{AAAC4F84-DE38-4563-8AFF-F8D05E0C36E0}">
      <dgm:prSet/>
      <dgm:spPr/>
      <dgm:t>
        <a:bodyPr/>
        <a:lstStyle/>
        <a:p>
          <a:endParaRPr lang="en-US"/>
        </a:p>
      </dgm:t>
    </dgm:pt>
    <dgm:pt modelId="{E2FED2F6-3C1F-4E8D-AC49-685A54D254CF}" type="sibTrans" cxnId="{AAAC4F84-DE38-4563-8AFF-F8D05E0C36E0}">
      <dgm:prSet/>
      <dgm:spPr/>
      <dgm:t>
        <a:bodyPr/>
        <a:lstStyle/>
        <a:p>
          <a:endParaRPr lang="en-US"/>
        </a:p>
      </dgm:t>
    </dgm:pt>
    <dgm:pt modelId="{4E85B4A1-FD64-4177-B482-DE8A727D7BD2}">
      <dgm:prSet/>
      <dgm:spPr/>
      <dgm:t>
        <a:bodyPr/>
        <a:lstStyle/>
        <a:p>
          <a:r>
            <a:rPr lang="en-US" dirty="0"/>
            <a:t>Getting Started with </a:t>
          </a:r>
          <a:r>
            <a:rPr lang="en-US" dirty="0" err="1"/>
            <a:t>OfficePro</a:t>
          </a:r>
          <a:r>
            <a:rPr lang="en-US" dirty="0"/>
            <a:t> Plus</a:t>
          </a:r>
        </a:p>
      </dgm:t>
    </dgm:pt>
    <dgm:pt modelId="{8E80463B-D635-40A0-9FDA-FCE2A35C2817}" type="parTrans" cxnId="{2D73E023-9294-4D4C-9E37-DFC0A251E42C}">
      <dgm:prSet/>
      <dgm:spPr/>
      <dgm:t>
        <a:bodyPr/>
        <a:lstStyle/>
        <a:p>
          <a:endParaRPr lang="en-US"/>
        </a:p>
      </dgm:t>
    </dgm:pt>
    <dgm:pt modelId="{9037CBF5-DABF-4048-987C-3BE0E09203E2}" type="sibTrans" cxnId="{2D73E023-9294-4D4C-9E37-DFC0A251E42C}">
      <dgm:prSet/>
      <dgm:spPr/>
      <dgm:t>
        <a:bodyPr/>
        <a:lstStyle/>
        <a:p>
          <a:endParaRPr lang="en-US"/>
        </a:p>
      </dgm:t>
    </dgm:pt>
    <dgm:pt modelId="{F6D61C7C-2FD9-49A5-A835-4B8D2E8C4010}">
      <dgm:prSet/>
      <dgm:spPr/>
      <dgm:t>
        <a:bodyPr/>
        <a:lstStyle/>
        <a:p>
          <a:r>
            <a:rPr lang="en-US"/>
            <a:t>19 Feb.</a:t>
          </a:r>
        </a:p>
      </dgm:t>
    </dgm:pt>
    <dgm:pt modelId="{1FC9F6C2-9824-4468-B392-43DF0FC60AF0}" type="parTrans" cxnId="{11D3539D-E9C2-4C56-A53D-4B784CB5D70C}">
      <dgm:prSet/>
      <dgm:spPr/>
      <dgm:t>
        <a:bodyPr/>
        <a:lstStyle/>
        <a:p>
          <a:endParaRPr lang="en-US"/>
        </a:p>
      </dgm:t>
    </dgm:pt>
    <dgm:pt modelId="{A1F27C4D-FA22-424E-B99E-DEFFFC6C6C29}" type="sibTrans" cxnId="{11D3539D-E9C2-4C56-A53D-4B784CB5D70C}">
      <dgm:prSet/>
      <dgm:spPr/>
      <dgm:t>
        <a:bodyPr/>
        <a:lstStyle/>
        <a:p>
          <a:endParaRPr lang="en-US"/>
        </a:p>
      </dgm:t>
    </dgm:pt>
    <dgm:pt modelId="{25D9C9B9-7E59-414D-8BA6-C82199B30FCF}">
      <dgm:prSet/>
      <dgm:spPr/>
      <dgm:t>
        <a:bodyPr/>
        <a:lstStyle/>
        <a:p>
          <a:r>
            <a:rPr lang="en-US"/>
            <a:t>Modern Project Management using Tasks &amp; Project</a:t>
          </a:r>
        </a:p>
      </dgm:t>
    </dgm:pt>
    <dgm:pt modelId="{91075A12-87A0-4EAB-8FB8-6CADF4E6230E}" type="parTrans" cxnId="{F769D387-4E1C-498F-BF77-2925C25C44A3}">
      <dgm:prSet/>
      <dgm:spPr/>
      <dgm:t>
        <a:bodyPr/>
        <a:lstStyle/>
        <a:p>
          <a:endParaRPr lang="en-US"/>
        </a:p>
      </dgm:t>
    </dgm:pt>
    <dgm:pt modelId="{2497D082-970A-4548-89BB-6249F086D267}" type="sibTrans" cxnId="{F769D387-4E1C-498F-BF77-2925C25C44A3}">
      <dgm:prSet/>
      <dgm:spPr/>
      <dgm:t>
        <a:bodyPr/>
        <a:lstStyle/>
        <a:p>
          <a:endParaRPr lang="en-US"/>
        </a:p>
      </dgm:t>
    </dgm:pt>
    <dgm:pt modelId="{CBE35863-42C2-49FD-AFCF-EC7795AF9B9B}">
      <dgm:prSet/>
      <dgm:spPr/>
      <dgm:t>
        <a:bodyPr/>
        <a:lstStyle/>
        <a:p>
          <a:r>
            <a:rPr lang="en-US"/>
            <a:t>25 Mar.</a:t>
          </a:r>
        </a:p>
      </dgm:t>
    </dgm:pt>
    <dgm:pt modelId="{EF7AAC8D-BE22-4887-86C6-CE6A6692F1AD}" type="parTrans" cxnId="{D186F764-6E9D-465F-AE20-769C6258CE23}">
      <dgm:prSet/>
      <dgm:spPr/>
      <dgm:t>
        <a:bodyPr/>
        <a:lstStyle/>
        <a:p>
          <a:endParaRPr lang="en-US"/>
        </a:p>
      </dgm:t>
    </dgm:pt>
    <dgm:pt modelId="{BF6C5C33-CCC5-4836-9EE7-506296065AD6}" type="sibTrans" cxnId="{D186F764-6E9D-465F-AE20-769C6258CE23}">
      <dgm:prSet/>
      <dgm:spPr/>
      <dgm:t>
        <a:bodyPr/>
        <a:lstStyle/>
        <a:p>
          <a:endParaRPr lang="en-US"/>
        </a:p>
      </dgm:t>
    </dgm:pt>
    <dgm:pt modelId="{7F8757BB-1F34-488B-B1BF-1BB04BB74C09}">
      <dgm:prSet/>
      <dgm:spPr/>
      <dgm:t>
        <a:bodyPr/>
        <a:lstStyle/>
        <a:p>
          <a:r>
            <a:rPr lang="en-US"/>
            <a:t>Low Code &amp; No Code Solutions with PowerPlatform</a:t>
          </a:r>
        </a:p>
      </dgm:t>
    </dgm:pt>
    <dgm:pt modelId="{136A44CB-CB43-474B-84AB-72F612B8708E}" type="parTrans" cxnId="{B3CA5AD5-3906-409F-8E4F-E0BAEA315EDD}">
      <dgm:prSet/>
      <dgm:spPr/>
      <dgm:t>
        <a:bodyPr/>
        <a:lstStyle/>
        <a:p>
          <a:endParaRPr lang="en-US"/>
        </a:p>
      </dgm:t>
    </dgm:pt>
    <dgm:pt modelId="{7935AA28-6A91-4D39-AB2A-9676FB5CF02D}" type="sibTrans" cxnId="{B3CA5AD5-3906-409F-8E4F-E0BAEA315EDD}">
      <dgm:prSet/>
      <dgm:spPr/>
      <dgm:t>
        <a:bodyPr/>
        <a:lstStyle/>
        <a:p>
          <a:endParaRPr lang="en-US"/>
        </a:p>
      </dgm:t>
    </dgm:pt>
    <dgm:pt modelId="{39CBB604-C47D-4012-9339-FC69A1BDB1C4}">
      <dgm:prSet/>
      <dgm:spPr/>
      <dgm:t>
        <a:bodyPr/>
        <a:lstStyle/>
        <a:p>
          <a:r>
            <a:rPr lang="en-US"/>
            <a:t>22 Apr.</a:t>
          </a:r>
        </a:p>
      </dgm:t>
    </dgm:pt>
    <dgm:pt modelId="{A2A61BC1-EFA9-4D2E-A6EB-FA57EC5C2558}" type="parTrans" cxnId="{04B9EE22-A332-4D00-A240-A0C683B8387A}">
      <dgm:prSet/>
      <dgm:spPr/>
      <dgm:t>
        <a:bodyPr/>
        <a:lstStyle/>
        <a:p>
          <a:endParaRPr lang="en-US"/>
        </a:p>
      </dgm:t>
    </dgm:pt>
    <dgm:pt modelId="{00A160BF-8512-4BE6-9534-FF61D1B36B1E}" type="sibTrans" cxnId="{04B9EE22-A332-4D00-A240-A0C683B8387A}">
      <dgm:prSet/>
      <dgm:spPr/>
      <dgm:t>
        <a:bodyPr/>
        <a:lstStyle/>
        <a:p>
          <a:endParaRPr lang="en-US"/>
        </a:p>
      </dgm:t>
    </dgm:pt>
    <dgm:pt modelId="{DBBCC4C0-6570-4D57-BC8E-FBC8B41E8ADF}">
      <dgm:prSet/>
      <dgm:spPr/>
      <dgm:t>
        <a:bodyPr/>
        <a:lstStyle/>
        <a:p>
          <a:r>
            <a:rPr lang="en-US"/>
            <a:t>Smart Content Management with SharePoint Sites &amp; News</a:t>
          </a:r>
        </a:p>
      </dgm:t>
    </dgm:pt>
    <dgm:pt modelId="{E82C6E52-4315-49BD-9FF0-3A60A744E977}" type="parTrans" cxnId="{48669D63-5F21-4EF9-8987-604A57CF8F73}">
      <dgm:prSet/>
      <dgm:spPr/>
      <dgm:t>
        <a:bodyPr/>
        <a:lstStyle/>
        <a:p>
          <a:endParaRPr lang="en-US"/>
        </a:p>
      </dgm:t>
    </dgm:pt>
    <dgm:pt modelId="{F641AAAC-0A93-48E8-9264-0475BBCDEFFA}" type="sibTrans" cxnId="{48669D63-5F21-4EF9-8987-604A57CF8F73}">
      <dgm:prSet/>
      <dgm:spPr/>
      <dgm:t>
        <a:bodyPr/>
        <a:lstStyle/>
        <a:p>
          <a:endParaRPr lang="en-US"/>
        </a:p>
      </dgm:t>
    </dgm:pt>
    <dgm:pt modelId="{5AA9AE9C-8A6E-4265-8937-9196FDE58E2D}">
      <dgm:prSet/>
      <dgm:spPr/>
      <dgm:t>
        <a:bodyPr/>
        <a:lstStyle/>
        <a:p>
          <a:r>
            <a:rPr lang="en-US"/>
            <a:t>13 May</a:t>
          </a:r>
        </a:p>
      </dgm:t>
    </dgm:pt>
    <dgm:pt modelId="{DF550A3F-0A71-4816-B387-34B1D97800B3}" type="parTrans" cxnId="{34F4D550-CDAB-4E11-9FB9-F989A60B6E0C}">
      <dgm:prSet/>
      <dgm:spPr/>
      <dgm:t>
        <a:bodyPr/>
        <a:lstStyle/>
        <a:p>
          <a:endParaRPr lang="en-US"/>
        </a:p>
      </dgm:t>
    </dgm:pt>
    <dgm:pt modelId="{A36755C5-5421-4A76-8329-AA9E6419E20F}" type="sibTrans" cxnId="{34F4D550-CDAB-4E11-9FB9-F989A60B6E0C}">
      <dgm:prSet/>
      <dgm:spPr/>
      <dgm:t>
        <a:bodyPr/>
        <a:lstStyle/>
        <a:p>
          <a:endParaRPr lang="en-US"/>
        </a:p>
      </dgm:t>
    </dgm:pt>
    <dgm:pt modelId="{64A0ABF2-7C5F-4CAD-A0D6-49C91A0A8232}">
      <dgm:prSet/>
      <dgm:spPr/>
      <dgm:t>
        <a:bodyPr/>
        <a:lstStyle/>
        <a:p>
          <a:r>
            <a:rPr lang="en-US" dirty="0"/>
            <a:t>SharePoint Conference Preview</a:t>
          </a:r>
        </a:p>
        <a:p>
          <a:r>
            <a:rPr lang="en-US" dirty="0"/>
            <a:t>(AM Only)</a:t>
          </a:r>
        </a:p>
      </dgm:t>
    </dgm:pt>
    <dgm:pt modelId="{EF09F3C2-7CFF-452E-AD1F-755B37518779}" type="parTrans" cxnId="{BEB434F0-4FF6-44C2-8C46-3332BBF363DD}">
      <dgm:prSet/>
      <dgm:spPr/>
      <dgm:t>
        <a:bodyPr/>
        <a:lstStyle/>
        <a:p>
          <a:endParaRPr lang="en-US"/>
        </a:p>
      </dgm:t>
    </dgm:pt>
    <dgm:pt modelId="{04C88C23-ED01-4E2D-B2E1-E069B99E371F}" type="sibTrans" cxnId="{BEB434F0-4FF6-44C2-8C46-3332BBF363DD}">
      <dgm:prSet/>
      <dgm:spPr/>
      <dgm:t>
        <a:bodyPr/>
        <a:lstStyle/>
        <a:p>
          <a:endParaRPr lang="en-US"/>
        </a:p>
      </dgm:t>
    </dgm:pt>
    <dgm:pt modelId="{76A14D8B-41CC-4C00-9856-51D5F9CD6D41}">
      <dgm:prSet/>
      <dgm:spPr/>
      <dgm:t>
        <a:bodyPr/>
        <a:lstStyle/>
        <a:p>
          <a:r>
            <a:rPr lang="en-US"/>
            <a:t>17 June</a:t>
          </a:r>
        </a:p>
      </dgm:t>
    </dgm:pt>
    <dgm:pt modelId="{FDD6208E-DE86-4487-AEB5-BBED40359ACC}" type="parTrans" cxnId="{DE56DA6C-DB0F-4FDD-A053-3CF47B154B6A}">
      <dgm:prSet/>
      <dgm:spPr/>
      <dgm:t>
        <a:bodyPr/>
        <a:lstStyle/>
        <a:p>
          <a:endParaRPr lang="en-US"/>
        </a:p>
      </dgm:t>
    </dgm:pt>
    <dgm:pt modelId="{F97C2F31-C553-45D4-A49B-8F9EA7F81274}" type="sibTrans" cxnId="{DE56DA6C-DB0F-4FDD-A053-3CF47B154B6A}">
      <dgm:prSet/>
      <dgm:spPr/>
      <dgm:t>
        <a:bodyPr/>
        <a:lstStyle/>
        <a:p>
          <a:endParaRPr lang="en-US"/>
        </a:p>
      </dgm:t>
    </dgm:pt>
    <dgm:pt modelId="{A97D19E3-A0E6-406E-8FCB-20CD05F30392}">
      <dgm:prSet/>
      <dgm:spPr/>
      <dgm:t>
        <a:bodyPr/>
        <a:lstStyle/>
        <a:p>
          <a:r>
            <a:rPr lang="en-US" dirty="0"/>
            <a:t>What’s Next in Knowledge Management</a:t>
          </a:r>
        </a:p>
      </dgm:t>
    </dgm:pt>
    <dgm:pt modelId="{E8DFB17D-DD97-4439-ADAF-B40DE7E8A8CC}" type="parTrans" cxnId="{1EFF606F-B662-4828-9D14-317AEE8989AC}">
      <dgm:prSet/>
      <dgm:spPr/>
      <dgm:t>
        <a:bodyPr/>
        <a:lstStyle/>
        <a:p>
          <a:endParaRPr lang="en-US"/>
        </a:p>
      </dgm:t>
    </dgm:pt>
    <dgm:pt modelId="{7AFE206C-7588-4877-8836-BE34FF4DE7B0}" type="sibTrans" cxnId="{1EFF606F-B662-4828-9D14-317AEE8989AC}">
      <dgm:prSet/>
      <dgm:spPr/>
      <dgm:t>
        <a:bodyPr/>
        <a:lstStyle/>
        <a:p>
          <a:endParaRPr lang="en-US"/>
        </a:p>
      </dgm:t>
    </dgm:pt>
    <dgm:pt modelId="{4EFEA98D-ADA4-4227-B4F4-14B43646B927}" type="pres">
      <dgm:prSet presAssocID="{E22D8E97-8584-4376-976E-7BE1230BC004}" presName="Name0" presStyleCnt="0">
        <dgm:presLayoutVars>
          <dgm:chMax/>
          <dgm:chPref/>
          <dgm:animLvl val="lvl"/>
        </dgm:presLayoutVars>
      </dgm:prSet>
      <dgm:spPr/>
    </dgm:pt>
    <dgm:pt modelId="{3E8910B1-2CDA-4E27-A203-EC59FB465849}" type="pres">
      <dgm:prSet presAssocID="{237EAD95-9927-48C5-AB50-EF9158562463}" presName="composite1" presStyleCnt="0"/>
      <dgm:spPr/>
    </dgm:pt>
    <dgm:pt modelId="{3826BC6F-8487-430A-A839-0EF24904B899}" type="pres">
      <dgm:prSet presAssocID="{237EAD95-9927-48C5-AB50-EF9158562463}" presName="parent1" presStyleLbl="alignNode1" presStyleIdx="0" presStyleCnt="6">
        <dgm:presLayoutVars>
          <dgm:chMax val="1"/>
          <dgm:chPref val="1"/>
          <dgm:bulletEnabled val="1"/>
        </dgm:presLayoutVars>
      </dgm:prSet>
      <dgm:spPr/>
    </dgm:pt>
    <dgm:pt modelId="{DE932F48-333E-4B5C-92CC-83533A900A49}" type="pres">
      <dgm:prSet presAssocID="{237EAD95-9927-48C5-AB50-EF9158562463}" presName="Childtext1" presStyleLbl="revTx" presStyleIdx="0" presStyleCnt="6">
        <dgm:presLayoutVars>
          <dgm:bulletEnabled val="1"/>
        </dgm:presLayoutVars>
      </dgm:prSet>
      <dgm:spPr/>
    </dgm:pt>
    <dgm:pt modelId="{13CD1832-AC8D-4931-A883-8CB3768A06FC}" type="pres">
      <dgm:prSet presAssocID="{237EAD95-9927-48C5-AB50-EF9158562463}" presName="ConnectLine1" presStyleLbl="sibTrans1D1" presStyleIdx="0" presStyleCnt="6"/>
      <dgm:spPr>
        <a:noFill/>
        <a:ln w="6350" cap="flat" cmpd="sng" algn="ctr">
          <a:solidFill>
            <a:schemeClr val="accent5">
              <a:hueOff val="0"/>
              <a:satOff val="0"/>
              <a:lumOff val="0"/>
              <a:alphaOff val="0"/>
            </a:schemeClr>
          </a:solidFill>
          <a:prstDash val="dash"/>
          <a:miter lim="800000"/>
        </a:ln>
        <a:effectLst/>
      </dgm:spPr>
    </dgm:pt>
    <dgm:pt modelId="{20C7B257-AB1E-4ADD-BCED-E116172DA8E4}" type="pres">
      <dgm:prSet presAssocID="{237EAD95-9927-48C5-AB50-EF9158562463}" presName="ConnectLineEnd1" presStyleLbl="lnNode1" presStyleIdx="0" presStyleCnt="6"/>
      <dgm:spPr/>
    </dgm:pt>
    <dgm:pt modelId="{69883865-2C32-4E1E-8CED-8CB0FD9525F8}" type="pres">
      <dgm:prSet presAssocID="{237EAD95-9927-48C5-AB50-EF9158562463}" presName="EmptyPane1" presStyleCnt="0"/>
      <dgm:spPr/>
    </dgm:pt>
    <dgm:pt modelId="{D26B42BF-AF3E-43D7-8F92-A63911C0FF78}" type="pres">
      <dgm:prSet presAssocID="{E2FED2F6-3C1F-4E8D-AC49-685A54D254CF}" presName="spaceBetweenRectangles1" presStyleCnt="0"/>
      <dgm:spPr/>
    </dgm:pt>
    <dgm:pt modelId="{BDA2CFD8-0E47-4338-9C5D-2771F5570183}" type="pres">
      <dgm:prSet presAssocID="{F6D61C7C-2FD9-49A5-A835-4B8D2E8C4010}" presName="composite1" presStyleCnt="0"/>
      <dgm:spPr/>
    </dgm:pt>
    <dgm:pt modelId="{3D5812AF-9FA5-4153-B84E-22BEC5BAE22F}" type="pres">
      <dgm:prSet presAssocID="{F6D61C7C-2FD9-49A5-A835-4B8D2E8C4010}" presName="parent1" presStyleLbl="alignNode1" presStyleIdx="1" presStyleCnt="6">
        <dgm:presLayoutVars>
          <dgm:chMax val="1"/>
          <dgm:chPref val="1"/>
          <dgm:bulletEnabled val="1"/>
        </dgm:presLayoutVars>
      </dgm:prSet>
      <dgm:spPr/>
    </dgm:pt>
    <dgm:pt modelId="{6A4E5AC0-5E96-4F19-A2F7-60BF225466B1}" type="pres">
      <dgm:prSet presAssocID="{F6D61C7C-2FD9-49A5-A835-4B8D2E8C4010}" presName="Childtext1" presStyleLbl="revTx" presStyleIdx="1" presStyleCnt="6">
        <dgm:presLayoutVars>
          <dgm:bulletEnabled val="1"/>
        </dgm:presLayoutVars>
      </dgm:prSet>
      <dgm:spPr/>
    </dgm:pt>
    <dgm:pt modelId="{36B26794-A7E3-41BD-A4BC-D59C9F0B7BAB}" type="pres">
      <dgm:prSet presAssocID="{F6D61C7C-2FD9-49A5-A835-4B8D2E8C4010}" presName="ConnectLine1" presStyleLbl="sibTrans1D1" presStyleIdx="1" presStyleCnt="6"/>
      <dgm:spPr>
        <a:noFill/>
        <a:ln w="6350" cap="flat" cmpd="sng" algn="ctr">
          <a:solidFill>
            <a:schemeClr val="accent5">
              <a:hueOff val="-1351709"/>
              <a:satOff val="-3484"/>
              <a:lumOff val="-2353"/>
              <a:alphaOff val="0"/>
            </a:schemeClr>
          </a:solidFill>
          <a:prstDash val="dash"/>
          <a:miter lim="800000"/>
        </a:ln>
        <a:effectLst/>
      </dgm:spPr>
    </dgm:pt>
    <dgm:pt modelId="{5158DBE7-682A-49A8-BF33-6EBEAA46319E}" type="pres">
      <dgm:prSet presAssocID="{F6D61C7C-2FD9-49A5-A835-4B8D2E8C4010}" presName="ConnectLineEnd1" presStyleLbl="lnNode1" presStyleIdx="1" presStyleCnt="6"/>
      <dgm:spPr/>
    </dgm:pt>
    <dgm:pt modelId="{327C098B-8F22-407C-B760-C2522C962E5C}" type="pres">
      <dgm:prSet presAssocID="{F6D61C7C-2FD9-49A5-A835-4B8D2E8C4010}" presName="EmptyPane1" presStyleCnt="0"/>
      <dgm:spPr/>
    </dgm:pt>
    <dgm:pt modelId="{2637DEC0-A877-4203-B0CF-191310D62743}" type="pres">
      <dgm:prSet presAssocID="{A1F27C4D-FA22-424E-B99E-DEFFFC6C6C29}" presName="spaceBetweenRectangles1" presStyleCnt="0"/>
      <dgm:spPr/>
    </dgm:pt>
    <dgm:pt modelId="{3B28D8D6-D882-4616-B6BB-3394EDFA2412}" type="pres">
      <dgm:prSet presAssocID="{CBE35863-42C2-49FD-AFCF-EC7795AF9B9B}" presName="composite1" presStyleCnt="0"/>
      <dgm:spPr/>
    </dgm:pt>
    <dgm:pt modelId="{EC2DA7D9-BA1C-483F-84E5-B163ED06334E}" type="pres">
      <dgm:prSet presAssocID="{CBE35863-42C2-49FD-AFCF-EC7795AF9B9B}" presName="parent1" presStyleLbl="alignNode1" presStyleIdx="2" presStyleCnt="6">
        <dgm:presLayoutVars>
          <dgm:chMax val="1"/>
          <dgm:chPref val="1"/>
          <dgm:bulletEnabled val="1"/>
        </dgm:presLayoutVars>
      </dgm:prSet>
      <dgm:spPr/>
    </dgm:pt>
    <dgm:pt modelId="{CF94BC47-6B6F-49BF-807A-FAE624D97C14}" type="pres">
      <dgm:prSet presAssocID="{CBE35863-42C2-49FD-AFCF-EC7795AF9B9B}" presName="Childtext1" presStyleLbl="revTx" presStyleIdx="2" presStyleCnt="6">
        <dgm:presLayoutVars>
          <dgm:bulletEnabled val="1"/>
        </dgm:presLayoutVars>
      </dgm:prSet>
      <dgm:spPr/>
    </dgm:pt>
    <dgm:pt modelId="{611754D7-4E15-4F4C-A073-2F46162C63C8}" type="pres">
      <dgm:prSet presAssocID="{CBE35863-42C2-49FD-AFCF-EC7795AF9B9B}" presName="ConnectLine1" presStyleLbl="sibTrans1D1" presStyleIdx="2" presStyleCnt="6"/>
      <dgm:spPr>
        <a:noFill/>
        <a:ln w="6350" cap="flat" cmpd="sng" algn="ctr">
          <a:solidFill>
            <a:schemeClr val="accent5">
              <a:hueOff val="-2703417"/>
              <a:satOff val="-6968"/>
              <a:lumOff val="-4706"/>
              <a:alphaOff val="0"/>
            </a:schemeClr>
          </a:solidFill>
          <a:prstDash val="dash"/>
          <a:miter lim="800000"/>
        </a:ln>
        <a:effectLst/>
      </dgm:spPr>
    </dgm:pt>
    <dgm:pt modelId="{AEAA82CB-9FA7-46AA-BE11-98D0E9D20E77}" type="pres">
      <dgm:prSet presAssocID="{CBE35863-42C2-49FD-AFCF-EC7795AF9B9B}" presName="ConnectLineEnd1" presStyleLbl="lnNode1" presStyleIdx="2" presStyleCnt="6"/>
      <dgm:spPr/>
    </dgm:pt>
    <dgm:pt modelId="{5552BAE7-FC20-40E7-9055-D78303957344}" type="pres">
      <dgm:prSet presAssocID="{CBE35863-42C2-49FD-AFCF-EC7795AF9B9B}" presName="EmptyPane1" presStyleCnt="0"/>
      <dgm:spPr/>
    </dgm:pt>
    <dgm:pt modelId="{CA01BC8A-E80F-46A2-87DF-6D6D8979D8A1}" type="pres">
      <dgm:prSet presAssocID="{BF6C5C33-CCC5-4836-9EE7-506296065AD6}" presName="spaceBetweenRectangles1" presStyleCnt="0"/>
      <dgm:spPr/>
    </dgm:pt>
    <dgm:pt modelId="{D1BD89FE-CBCD-45AA-A574-72122F0A1C90}" type="pres">
      <dgm:prSet presAssocID="{39CBB604-C47D-4012-9339-FC69A1BDB1C4}" presName="composite1" presStyleCnt="0"/>
      <dgm:spPr/>
    </dgm:pt>
    <dgm:pt modelId="{97EE2561-75DD-4308-9776-C5500B45CF00}" type="pres">
      <dgm:prSet presAssocID="{39CBB604-C47D-4012-9339-FC69A1BDB1C4}" presName="parent1" presStyleLbl="alignNode1" presStyleIdx="3" presStyleCnt="6">
        <dgm:presLayoutVars>
          <dgm:chMax val="1"/>
          <dgm:chPref val="1"/>
          <dgm:bulletEnabled val="1"/>
        </dgm:presLayoutVars>
      </dgm:prSet>
      <dgm:spPr/>
    </dgm:pt>
    <dgm:pt modelId="{0A321C1C-3573-4B3F-AEA1-7C66D44FB936}" type="pres">
      <dgm:prSet presAssocID="{39CBB604-C47D-4012-9339-FC69A1BDB1C4}" presName="Childtext1" presStyleLbl="revTx" presStyleIdx="3" presStyleCnt="6">
        <dgm:presLayoutVars>
          <dgm:bulletEnabled val="1"/>
        </dgm:presLayoutVars>
      </dgm:prSet>
      <dgm:spPr/>
    </dgm:pt>
    <dgm:pt modelId="{EA1B7CD6-E477-4703-9B75-7FEC125B2DDD}" type="pres">
      <dgm:prSet presAssocID="{39CBB604-C47D-4012-9339-FC69A1BDB1C4}" presName="ConnectLine1" presStyleLbl="sibTrans1D1" presStyleIdx="3" presStyleCnt="6"/>
      <dgm:spPr>
        <a:noFill/>
        <a:ln w="6350" cap="flat" cmpd="sng" algn="ctr">
          <a:solidFill>
            <a:schemeClr val="accent5">
              <a:hueOff val="-4055126"/>
              <a:satOff val="-10451"/>
              <a:lumOff val="-7059"/>
              <a:alphaOff val="0"/>
            </a:schemeClr>
          </a:solidFill>
          <a:prstDash val="dash"/>
          <a:miter lim="800000"/>
        </a:ln>
        <a:effectLst/>
      </dgm:spPr>
    </dgm:pt>
    <dgm:pt modelId="{FC821216-E67E-4869-8873-F33A10A3BB2A}" type="pres">
      <dgm:prSet presAssocID="{39CBB604-C47D-4012-9339-FC69A1BDB1C4}" presName="ConnectLineEnd1" presStyleLbl="lnNode1" presStyleIdx="3" presStyleCnt="6"/>
      <dgm:spPr/>
    </dgm:pt>
    <dgm:pt modelId="{B8CC9E42-2BC1-4A8A-B6CF-F048A05B3201}" type="pres">
      <dgm:prSet presAssocID="{39CBB604-C47D-4012-9339-FC69A1BDB1C4}" presName="EmptyPane1" presStyleCnt="0"/>
      <dgm:spPr/>
    </dgm:pt>
    <dgm:pt modelId="{C546DBB8-DEB9-458E-85A9-2C26A19668D6}" type="pres">
      <dgm:prSet presAssocID="{00A160BF-8512-4BE6-9534-FF61D1B36B1E}" presName="spaceBetweenRectangles1" presStyleCnt="0"/>
      <dgm:spPr/>
    </dgm:pt>
    <dgm:pt modelId="{A9AEDA09-C107-4B6B-97DA-3B02F2A1E0C0}" type="pres">
      <dgm:prSet presAssocID="{5AA9AE9C-8A6E-4265-8937-9196FDE58E2D}" presName="composite1" presStyleCnt="0"/>
      <dgm:spPr/>
    </dgm:pt>
    <dgm:pt modelId="{A5A32E5D-3AB8-4BFF-A9B1-BFD805E47477}" type="pres">
      <dgm:prSet presAssocID="{5AA9AE9C-8A6E-4265-8937-9196FDE58E2D}" presName="parent1" presStyleLbl="alignNode1" presStyleIdx="4" presStyleCnt="6">
        <dgm:presLayoutVars>
          <dgm:chMax val="1"/>
          <dgm:chPref val="1"/>
          <dgm:bulletEnabled val="1"/>
        </dgm:presLayoutVars>
      </dgm:prSet>
      <dgm:spPr/>
    </dgm:pt>
    <dgm:pt modelId="{53AA71F5-B281-4DC0-94A0-4F3535F97B8C}" type="pres">
      <dgm:prSet presAssocID="{5AA9AE9C-8A6E-4265-8937-9196FDE58E2D}" presName="Childtext1" presStyleLbl="revTx" presStyleIdx="4" presStyleCnt="6">
        <dgm:presLayoutVars>
          <dgm:bulletEnabled val="1"/>
        </dgm:presLayoutVars>
      </dgm:prSet>
      <dgm:spPr/>
    </dgm:pt>
    <dgm:pt modelId="{138B072C-52C0-46A0-99A6-78232BF7C1DD}" type="pres">
      <dgm:prSet presAssocID="{5AA9AE9C-8A6E-4265-8937-9196FDE58E2D}" presName="ConnectLine1" presStyleLbl="sibTrans1D1" presStyleIdx="4" presStyleCnt="6"/>
      <dgm:spPr>
        <a:noFill/>
        <a:ln w="6350" cap="flat" cmpd="sng" algn="ctr">
          <a:solidFill>
            <a:schemeClr val="accent5">
              <a:hueOff val="-5406834"/>
              <a:satOff val="-13935"/>
              <a:lumOff val="-9412"/>
              <a:alphaOff val="0"/>
            </a:schemeClr>
          </a:solidFill>
          <a:prstDash val="dash"/>
          <a:miter lim="800000"/>
        </a:ln>
        <a:effectLst/>
      </dgm:spPr>
    </dgm:pt>
    <dgm:pt modelId="{FEA194D0-D8F8-4928-825C-F50E390B8CA9}" type="pres">
      <dgm:prSet presAssocID="{5AA9AE9C-8A6E-4265-8937-9196FDE58E2D}" presName="ConnectLineEnd1" presStyleLbl="lnNode1" presStyleIdx="4" presStyleCnt="6"/>
      <dgm:spPr/>
    </dgm:pt>
    <dgm:pt modelId="{69222F22-C6CE-47CA-A32B-6853483FED40}" type="pres">
      <dgm:prSet presAssocID="{5AA9AE9C-8A6E-4265-8937-9196FDE58E2D}" presName="EmptyPane1" presStyleCnt="0"/>
      <dgm:spPr/>
    </dgm:pt>
    <dgm:pt modelId="{2DA6D38A-4298-4C8F-9DD3-2FCD57254D0D}" type="pres">
      <dgm:prSet presAssocID="{A36755C5-5421-4A76-8329-AA9E6419E20F}" presName="spaceBetweenRectangles1" presStyleCnt="0"/>
      <dgm:spPr/>
    </dgm:pt>
    <dgm:pt modelId="{A63DC691-2F47-44E4-B132-3126BD38E68A}" type="pres">
      <dgm:prSet presAssocID="{76A14D8B-41CC-4C00-9856-51D5F9CD6D41}" presName="composite1" presStyleCnt="0"/>
      <dgm:spPr/>
    </dgm:pt>
    <dgm:pt modelId="{90B930A4-B0FE-404A-980C-F24F6F3920EB}" type="pres">
      <dgm:prSet presAssocID="{76A14D8B-41CC-4C00-9856-51D5F9CD6D41}" presName="parent1" presStyleLbl="alignNode1" presStyleIdx="5" presStyleCnt="6">
        <dgm:presLayoutVars>
          <dgm:chMax val="1"/>
          <dgm:chPref val="1"/>
          <dgm:bulletEnabled val="1"/>
        </dgm:presLayoutVars>
      </dgm:prSet>
      <dgm:spPr/>
    </dgm:pt>
    <dgm:pt modelId="{E494043E-B837-46B6-A197-B0291CA9F115}" type="pres">
      <dgm:prSet presAssocID="{76A14D8B-41CC-4C00-9856-51D5F9CD6D41}" presName="Childtext1" presStyleLbl="revTx" presStyleIdx="5" presStyleCnt="6">
        <dgm:presLayoutVars>
          <dgm:bulletEnabled val="1"/>
        </dgm:presLayoutVars>
      </dgm:prSet>
      <dgm:spPr/>
    </dgm:pt>
    <dgm:pt modelId="{FE8FB353-47F4-43D8-92F8-CA446FC29D61}" type="pres">
      <dgm:prSet presAssocID="{76A14D8B-41CC-4C00-9856-51D5F9CD6D41}" presName="ConnectLine1" presStyleLbl="sibTrans1D1" presStyleIdx="5" presStyleCnt="6"/>
      <dgm:spPr>
        <a:noFill/>
        <a:ln w="6350" cap="flat" cmpd="sng" algn="ctr">
          <a:solidFill>
            <a:schemeClr val="accent5">
              <a:hueOff val="-6758543"/>
              <a:satOff val="-17419"/>
              <a:lumOff val="-11765"/>
              <a:alphaOff val="0"/>
            </a:schemeClr>
          </a:solidFill>
          <a:prstDash val="dash"/>
          <a:miter lim="800000"/>
        </a:ln>
        <a:effectLst/>
      </dgm:spPr>
    </dgm:pt>
    <dgm:pt modelId="{F221ECF3-DD53-4AEC-B67F-76191745C474}" type="pres">
      <dgm:prSet presAssocID="{76A14D8B-41CC-4C00-9856-51D5F9CD6D41}" presName="ConnectLineEnd1" presStyleLbl="lnNode1" presStyleIdx="5" presStyleCnt="6"/>
      <dgm:spPr/>
    </dgm:pt>
    <dgm:pt modelId="{7C9F8999-84E1-417D-B5AA-F4B032019FF3}" type="pres">
      <dgm:prSet presAssocID="{76A14D8B-41CC-4C00-9856-51D5F9CD6D41}" presName="EmptyPane1" presStyleCnt="0"/>
      <dgm:spPr/>
    </dgm:pt>
  </dgm:ptLst>
  <dgm:cxnLst>
    <dgm:cxn modelId="{FA5CA210-7E29-43F6-AC13-E71DE351F6EF}" type="presOf" srcId="{5AA9AE9C-8A6E-4265-8937-9196FDE58E2D}" destId="{A5A32E5D-3AB8-4BFF-A9B1-BFD805E47477}" srcOrd="0" destOrd="0" presId="urn:microsoft.com/office/officeart/2016/7/layout/RoundedRectangleTimeline"/>
    <dgm:cxn modelId="{04B9EE22-A332-4D00-A240-A0C683B8387A}" srcId="{E22D8E97-8584-4376-976E-7BE1230BC004}" destId="{39CBB604-C47D-4012-9339-FC69A1BDB1C4}" srcOrd="3" destOrd="0" parTransId="{A2A61BC1-EFA9-4D2E-A6EB-FA57EC5C2558}" sibTransId="{00A160BF-8512-4BE6-9534-FF61D1B36B1E}"/>
    <dgm:cxn modelId="{2D73E023-9294-4D4C-9E37-DFC0A251E42C}" srcId="{237EAD95-9927-48C5-AB50-EF9158562463}" destId="{4E85B4A1-FD64-4177-B482-DE8A727D7BD2}" srcOrd="0" destOrd="0" parTransId="{8E80463B-D635-40A0-9FDA-FCE2A35C2817}" sibTransId="{9037CBF5-DABF-4048-987C-3BE0E09203E2}"/>
    <dgm:cxn modelId="{A3F80C28-091D-4733-A90F-2ABFD05F2335}" type="presOf" srcId="{DBBCC4C0-6570-4D57-BC8E-FBC8B41E8ADF}" destId="{0A321C1C-3573-4B3F-AEA1-7C66D44FB936}" srcOrd="0" destOrd="0" presId="urn:microsoft.com/office/officeart/2016/7/layout/RoundedRectangleTimeline"/>
    <dgm:cxn modelId="{48669D63-5F21-4EF9-8987-604A57CF8F73}" srcId="{39CBB604-C47D-4012-9339-FC69A1BDB1C4}" destId="{DBBCC4C0-6570-4D57-BC8E-FBC8B41E8ADF}" srcOrd="0" destOrd="0" parTransId="{E82C6E52-4315-49BD-9FF0-3A60A744E977}" sibTransId="{F641AAAC-0A93-48E8-9264-0475BBCDEFFA}"/>
    <dgm:cxn modelId="{D186F764-6E9D-465F-AE20-769C6258CE23}" srcId="{E22D8E97-8584-4376-976E-7BE1230BC004}" destId="{CBE35863-42C2-49FD-AFCF-EC7795AF9B9B}" srcOrd="2" destOrd="0" parTransId="{EF7AAC8D-BE22-4887-86C6-CE6A6692F1AD}" sibTransId="{BF6C5C33-CCC5-4836-9EE7-506296065AD6}"/>
    <dgm:cxn modelId="{B0449F6C-5956-440F-B050-0180C7BC9C90}" type="presOf" srcId="{7F8757BB-1F34-488B-B1BF-1BB04BB74C09}" destId="{CF94BC47-6B6F-49BF-807A-FAE624D97C14}" srcOrd="0" destOrd="0" presId="urn:microsoft.com/office/officeart/2016/7/layout/RoundedRectangleTimeline"/>
    <dgm:cxn modelId="{DE56DA6C-DB0F-4FDD-A053-3CF47B154B6A}" srcId="{E22D8E97-8584-4376-976E-7BE1230BC004}" destId="{76A14D8B-41CC-4C00-9856-51D5F9CD6D41}" srcOrd="5" destOrd="0" parTransId="{FDD6208E-DE86-4487-AEB5-BBED40359ACC}" sibTransId="{F97C2F31-C553-45D4-A49B-8F9EA7F81274}"/>
    <dgm:cxn modelId="{1EFF606F-B662-4828-9D14-317AEE8989AC}" srcId="{76A14D8B-41CC-4C00-9856-51D5F9CD6D41}" destId="{A97D19E3-A0E6-406E-8FCB-20CD05F30392}" srcOrd="0" destOrd="0" parTransId="{E8DFB17D-DD97-4439-ADAF-B40DE7E8A8CC}" sibTransId="{7AFE206C-7588-4877-8836-BE34FF4DE7B0}"/>
    <dgm:cxn modelId="{34F4D550-CDAB-4E11-9FB9-F989A60B6E0C}" srcId="{E22D8E97-8584-4376-976E-7BE1230BC004}" destId="{5AA9AE9C-8A6E-4265-8937-9196FDE58E2D}" srcOrd="4" destOrd="0" parTransId="{DF550A3F-0A71-4816-B387-34B1D97800B3}" sibTransId="{A36755C5-5421-4A76-8329-AA9E6419E20F}"/>
    <dgm:cxn modelId="{E0B02653-C8C4-4279-A7C8-8BB4BA85873E}" type="presOf" srcId="{237EAD95-9927-48C5-AB50-EF9158562463}" destId="{3826BC6F-8487-430A-A839-0EF24904B899}" srcOrd="0" destOrd="0" presId="urn:microsoft.com/office/officeart/2016/7/layout/RoundedRectangleTimeline"/>
    <dgm:cxn modelId="{1F9F7D53-6BA9-438B-BC3D-2366B6E21009}" type="presOf" srcId="{64A0ABF2-7C5F-4CAD-A0D6-49C91A0A8232}" destId="{53AA71F5-B281-4DC0-94A0-4F3535F97B8C}" srcOrd="0" destOrd="0" presId="urn:microsoft.com/office/officeart/2016/7/layout/RoundedRectangleTimeline"/>
    <dgm:cxn modelId="{56570B81-7DC3-4D47-ABD2-4804025E30C2}" type="presOf" srcId="{76A14D8B-41CC-4C00-9856-51D5F9CD6D41}" destId="{90B930A4-B0FE-404A-980C-F24F6F3920EB}" srcOrd="0" destOrd="0" presId="urn:microsoft.com/office/officeart/2016/7/layout/RoundedRectangleTimeline"/>
    <dgm:cxn modelId="{AAAC4F84-DE38-4563-8AFF-F8D05E0C36E0}" srcId="{E22D8E97-8584-4376-976E-7BE1230BC004}" destId="{237EAD95-9927-48C5-AB50-EF9158562463}" srcOrd="0" destOrd="0" parTransId="{ACE4FC0B-1EFF-44AA-BB8B-9759B48D3081}" sibTransId="{E2FED2F6-3C1F-4E8D-AC49-685A54D254CF}"/>
    <dgm:cxn modelId="{F769D387-4E1C-498F-BF77-2925C25C44A3}" srcId="{F6D61C7C-2FD9-49A5-A835-4B8D2E8C4010}" destId="{25D9C9B9-7E59-414D-8BA6-C82199B30FCF}" srcOrd="0" destOrd="0" parTransId="{91075A12-87A0-4EAB-8FB8-6CADF4E6230E}" sibTransId="{2497D082-970A-4548-89BB-6249F086D267}"/>
    <dgm:cxn modelId="{6146288F-BE31-4526-AB8C-DCF652316FB1}" type="presOf" srcId="{F6D61C7C-2FD9-49A5-A835-4B8D2E8C4010}" destId="{3D5812AF-9FA5-4153-B84E-22BEC5BAE22F}" srcOrd="0" destOrd="0" presId="urn:microsoft.com/office/officeart/2016/7/layout/RoundedRectangleTimeline"/>
    <dgm:cxn modelId="{41B3A294-7BA3-4AC3-9389-36E659BD2B79}" type="presOf" srcId="{CBE35863-42C2-49FD-AFCF-EC7795AF9B9B}" destId="{EC2DA7D9-BA1C-483F-84E5-B163ED06334E}" srcOrd="0" destOrd="0" presId="urn:microsoft.com/office/officeart/2016/7/layout/RoundedRectangleTimeline"/>
    <dgm:cxn modelId="{11D3539D-E9C2-4C56-A53D-4B784CB5D70C}" srcId="{E22D8E97-8584-4376-976E-7BE1230BC004}" destId="{F6D61C7C-2FD9-49A5-A835-4B8D2E8C4010}" srcOrd="1" destOrd="0" parTransId="{1FC9F6C2-9824-4468-B392-43DF0FC60AF0}" sibTransId="{A1F27C4D-FA22-424E-B99E-DEFFFC6C6C29}"/>
    <dgm:cxn modelId="{3F3014B6-C94B-4BAF-A34F-C20067B7B55A}" type="presOf" srcId="{25D9C9B9-7E59-414D-8BA6-C82199B30FCF}" destId="{6A4E5AC0-5E96-4F19-A2F7-60BF225466B1}" srcOrd="0" destOrd="0" presId="urn:microsoft.com/office/officeart/2016/7/layout/RoundedRectangleTimeline"/>
    <dgm:cxn modelId="{591BA7CE-9502-4D26-A1E0-FA09CD99F38F}" type="presOf" srcId="{E22D8E97-8584-4376-976E-7BE1230BC004}" destId="{4EFEA98D-ADA4-4227-B4F4-14B43646B927}" srcOrd="0" destOrd="0" presId="urn:microsoft.com/office/officeart/2016/7/layout/RoundedRectangleTimeline"/>
    <dgm:cxn modelId="{B3CA5AD5-3906-409F-8E4F-E0BAEA315EDD}" srcId="{CBE35863-42C2-49FD-AFCF-EC7795AF9B9B}" destId="{7F8757BB-1F34-488B-B1BF-1BB04BB74C09}" srcOrd="0" destOrd="0" parTransId="{136A44CB-CB43-474B-84AB-72F612B8708E}" sibTransId="{7935AA28-6A91-4D39-AB2A-9676FB5CF02D}"/>
    <dgm:cxn modelId="{B53D25DD-E92F-498D-AEEC-DBDBABCAD47A}" type="presOf" srcId="{A97D19E3-A0E6-406E-8FCB-20CD05F30392}" destId="{E494043E-B837-46B6-A197-B0291CA9F115}" srcOrd="0" destOrd="0" presId="urn:microsoft.com/office/officeart/2016/7/layout/RoundedRectangleTimeline"/>
    <dgm:cxn modelId="{BEB434F0-4FF6-44C2-8C46-3332BBF363DD}" srcId="{5AA9AE9C-8A6E-4265-8937-9196FDE58E2D}" destId="{64A0ABF2-7C5F-4CAD-A0D6-49C91A0A8232}" srcOrd="0" destOrd="0" parTransId="{EF09F3C2-7CFF-452E-AD1F-755B37518779}" sibTransId="{04C88C23-ED01-4E2D-B2E1-E069B99E371F}"/>
    <dgm:cxn modelId="{B149FFF0-BCED-4A9C-A873-9DE4ED645769}" type="presOf" srcId="{4E85B4A1-FD64-4177-B482-DE8A727D7BD2}" destId="{DE932F48-333E-4B5C-92CC-83533A900A49}" srcOrd="0" destOrd="0" presId="urn:microsoft.com/office/officeart/2016/7/layout/RoundedRectangleTimeline"/>
    <dgm:cxn modelId="{706778F1-D61E-4024-B537-5EFCF803A067}" type="presOf" srcId="{39CBB604-C47D-4012-9339-FC69A1BDB1C4}" destId="{97EE2561-75DD-4308-9776-C5500B45CF00}" srcOrd="0" destOrd="0" presId="urn:microsoft.com/office/officeart/2016/7/layout/RoundedRectangleTimeline"/>
    <dgm:cxn modelId="{CA1DA325-3B00-4109-9F34-F125D62C3907}" type="presParOf" srcId="{4EFEA98D-ADA4-4227-B4F4-14B43646B927}" destId="{3E8910B1-2CDA-4E27-A203-EC59FB465849}" srcOrd="0" destOrd="0" presId="urn:microsoft.com/office/officeart/2016/7/layout/RoundedRectangleTimeline"/>
    <dgm:cxn modelId="{80C94692-39EA-437D-828D-FA85896699BD}" type="presParOf" srcId="{3E8910B1-2CDA-4E27-A203-EC59FB465849}" destId="{3826BC6F-8487-430A-A839-0EF24904B899}" srcOrd="0" destOrd="0" presId="urn:microsoft.com/office/officeart/2016/7/layout/RoundedRectangleTimeline"/>
    <dgm:cxn modelId="{3AA9C355-8519-4FED-82E9-6A2927102A1D}" type="presParOf" srcId="{3E8910B1-2CDA-4E27-A203-EC59FB465849}" destId="{DE932F48-333E-4B5C-92CC-83533A900A49}" srcOrd="1" destOrd="0" presId="urn:microsoft.com/office/officeart/2016/7/layout/RoundedRectangleTimeline"/>
    <dgm:cxn modelId="{BE77F49C-D1B4-408B-8085-6EF88D76D04F}" type="presParOf" srcId="{3E8910B1-2CDA-4E27-A203-EC59FB465849}" destId="{13CD1832-AC8D-4931-A883-8CB3768A06FC}" srcOrd="2" destOrd="0" presId="urn:microsoft.com/office/officeart/2016/7/layout/RoundedRectangleTimeline"/>
    <dgm:cxn modelId="{81AD1CFF-B6CE-474D-99BB-80EC9DB76F0B}" type="presParOf" srcId="{3E8910B1-2CDA-4E27-A203-EC59FB465849}" destId="{20C7B257-AB1E-4ADD-BCED-E116172DA8E4}" srcOrd="3" destOrd="0" presId="urn:microsoft.com/office/officeart/2016/7/layout/RoundedRectangleTimeline"/>
    <dgm:cxn modelId="{D2D7BA51-4C5A-49E5-90F7-9A900FCD6551}" type="presParOf" srcId="{3E8910B1-2CDA-4E27-A203-EC59FB465849}" destId="{69883865-2C32-4E1E-8CED-8CB0FD9525F8}" srcOrd="4" destOrd="0" presId="urn:microsoft.com/office/officeart/2016/7/layout/RoundedRectangleTimeline"/>
    <dgm:cxn modelId="{DF44F567-7584-4D76-88BF-5E1064721771}" type="presParOf" srcId="{4EFEA98D-ADA4-4227-B4F4-14B43646B927}" destId="{D26B42BF-AF3E-43D7-8F92-A63911C0FF78}" srcOrd="1" destOrd="0" presId="urn:microsoft.com/office/officeart/2016/7/layout/RoundedRectangleTimeline"/>
    <dgm:cxn modelId="{23EAEB2D-5C14-4815-92C7-FF716A1D6083}" type="presParOf" srcId="{4EFEA98D-ADA4-4227-B4F4-14B43646B927}" destId="{BDA2CFD8-0E47-4338-9C5D-2771F5570183}" srcOrd="2" destOrd="0" presId="urn:microsoft.com/office/officeart/2016/7/layout/RoundedRectangleTimeline"/>
    <dgm:cxn modelId="{530003B8-8CA8-48A2-8011-76C38EF71397}" type="presParOf" srcId="{BDA2CFD8-0E47-4338-9C5D-2771F5570183}" destId="{3D5812AF-9FA5-4153-B84E-22BEC5BAE22F}" srcOrd="0" destOrd="0" presId="urn:microsoft.com/office/officeart/2016/7/layout/RoundedRectangleTimeline"/>
    <dgm:cxn modelId="{C9B3747E-B0FB-431E-8E4F-677FDA04D45B}" type="presParOf" srcId="{BDA2CFD8-0E47-4338-9C5D-2771F5570183}" destId="{6A4E5AC0-5E96-4F19-A2F7-60BF225466B1}" srcOrd="1" destOrd="0" presId="urn:microsoft.com/office/officeart/2016/7/layout/RoundedRectangleTimeline"/>
    <dgm:cxn modelId="{A7BE4B6D-F50C-4345-AD34-0A54CBFF637E}" type="presParOf" srcId="{BDA2CFD8-0E47-4338-9C5D-2771F5570183}" destId="{36B26794-A7E3-41BD-A4BC-D59C9F0B7BAB}" srcOrd="2" destOrd="0" presId="urn:microsoft.com/office/officeart/2016/7/layout/RoundedRectangleTimeline"/>
    <dgm:cxn modelId="{A1A16F1B-AA7F-4662-8A95-10808CC4056F}" type="presParOf" srcId="{BDA2CFD8-0E47-4338-9C5D-2771F5570183}" destId="{5158DBE7-682A-49A8-BF33-6EBEAA46319E}" srcOrd="3" destOrd="0" presId="urn:microsoft.com/office/officeart/2016/7/layout/RoundedRectangleTimeline"/>
    <dgm:cxn modelId="{53B1E62B-C7DB-4135-9907-B962F0E15F67}" type="presParOf" srcId="{BDA2CFD8-0E47-4338-9C5D-2771F5570183}" destId="{327C098B-8F22-407C-B760-C2522C962E5C}" srcOrd="4" destOrd="0" presId="urn:microsoft.com/office/officeart/2016/7/layout/RoundedRectangleTimeline"/>
    <dgm:cxn modelId="{54BF0161-C433-4A8C-8D9D-00BA05534835}" type="presParOf" srcId="{4EFEA98D-ADA4-4227-B4F4-14B43646B927}" destId="{2637DEC0-A877-4203-B0CF-191310D62743}" srcOrd="3" destOrd="0" presId="urn:microsoft.com/office/officeart/2016/7/layout/RoundedRectangleTimeline"/>
    <dgm:cxn modelId="{DF1C1C72-1864-46C3-96F1-BFD223E3E9ED}" type="presParOf" srcId="{4EFEA98D-ADA4-4227-B4F4-14B43646B927}" destId="{3B28D8D6-D882-4616-B6BB-3394EDFA2412}" srcOrd="4" destOrd="0" presId="urn:microsoft.com/office/officeart/2016/7/layout/RoundedRectangleTimeline"/>
    <dgm:cxn modelId="{C32F2029-F194-41C6-95EC-D5CD355C426D}" type="presParOf" srcId="{3B28D8D6-D882-4616-B6BB-3394EDFA2412}" destId="{EC2DA7D9-BA1C-483F-84E5-B163ED06334E}" srcOrd="0" destOrd="0" presId="urn:microsoft.com/office/officeart/2016/7/layout/RoundedRectangleTimeline"/>
    <dgm:cxn modelId="{D6784033-9398-4E21-9BD7-ACF0F472C69A}" type="presParOf" srcId="{3B28D8D6-D882-4616-B6BB-3394EDFA2412}" destId="{CF94BC47-6B6F-49BF-807A-FAE624D97C14}" srcOrd="1" destOrd="0" presId="urn:microsoft.com/office/officeart/2016/7/layout/RoundedRectangleTimeline"/>
    <dgm:cxn modelId="{8D96B7A9-6CC5-48BB-AB34-F4D18C731CBF}" type="presParOf" srcId="{3B28D8D6-D882-4616-B6BB-3394EDFA2412}" destId="{611754D7-4E15-4F4C-A073-2F46162C63C8}" srcOrd="2" destOrd="0" presId="urn:microsoft.com/office/officeart/2016/7/layout/RoundedRectangleTimeline"/>
    <dgm:cxn modelId="{ACAB2223-B15C-4D5B-8CDF-70C132AA105E}" type="presParOf" srcId="{3B28D8D6-D882-4616-B6BB-3394EDFA2412}" destId="{AEAA82CB-9FA7-46AA-BE11-98D0E9D20E77}" srcOrd="3" destOrd="0" presId="urn:microsoft.com/office/officeart/2016/7/layout/RoundedRectangleTimeline"/>
    <dgm:cxn modelId="{2929DF88-98EE-4F56-A878-D762853DC1DE}" type="presParOf" srcId="{3B28D8D6-D882-4616-B6BB-3394EDFA2412}" destId="{5552BAE7-FC20-40E7-9055-D78303957344}" srcOrd="4" destOrd="0" presId="urn:microsoft.com/office/officeart/2016/7/layout/RoundedRectangleTimeline"/>
    <dgm:cxn modelId="{2C090060-37A1-47D0-9DF6-522B432A0295}" type="presParOf" srcId="{4EFEA98D-ADA4-4227-B4F4-14B43646B927}" destId="{CA01BC8A-E80F-46A2-87DF-6D6D8979D8A1}" srcOrd="5" destOrd="0" presId="urn:microsoft.com/office/officeart/2016/7/layout/RoundedRectangleTimeline"/>
    <dgm:cxn modelId="{6FA3132D-0CB9-41C2-98E8-13704FE99515}" type="presParOf" srcId="{4EFEA98D-ADA4-4227-B4F4-14B43646B927}" destId="{D1BD89FE-CBCD-45AA-A574-72122F0A1C90}" srcOrd="6" destOrd="0" presId="urn:microsoft.com/office/officeart/2016/7/layout/RoundedRectangleTimeline"/>
    <dgm:cxn modelId="{2867877F-C3C8-4730-A350-07B1DBEBA7B3}" type="presParOf" srcId="{D1BD89FE-CBCD-45AA-A574-72122F0A1C90}" destId="{97EE2561-75DD-4308-9776-C5500B45CF00}" srcOrd="0" destOrd="0" presId="urn:microsoft.com/office/officeart/2016/7/layout/RoundedRectangleTimeline"/>
    <dgm:cxn modelId="{794CB84C-68CE-435F-A5D6-8155617F13BD}" type="presParOf" srcId="{D1BD89FE-CBCD-45AA-A574-72122F0A1C90}" destId="{0A321C1C-3573-4B3F-AEA1-7C66D44FB936}" srcOrd="1" destOrd="0" presId="urn:microsoft.com/office/officeart/2016/7/layout/RoundedRectangleTimeline"/>
    <dgm:cxn modelId="{E2493F50-20C2-46DD-ACD1-20BFDF2F7D96}" type="presParOf" srcId="{D1BD89FE-CBCD-45AA-A574-72122F0A1C90}" destId="{EA1B7CD6-E477-4703-9B75-7FEC125B2DDD}" srcOrd="2" destOrd="0" presId="urn:microsoft.com/office/officeart/2016/7/layout/RoundedRectangleTimeline"/>
    <dgm:cxn modelId="{EEF93982-9BB1-4FBA-873B-1B9C52EE7607}" type="presParOf" srcId="{D1BD89FE-CBCD-45AA-A574-72122F0A1C90}" destId="{FC821216-E67E-4869-8873-F33A10A3BB2A}" srcOrd="3" destOrd="0" presId="urn:microsoft.com/office/officeart/2016/7/layout/RoundedRectangleTimeline"/>
    <dgm:cxn modelId="{B02BAEA0-6864-430E-B137-BD070E3822BB}" type="presParOf" srcId="{D1BD89FE-CBCD-45AA-A574-72122F0A1C90}" destId="{B8CC9E42-2BC1-4A8A-B6CF-F048A05B3201}" srcOrd="4" destOrd="0" presId="urn:microsoft.com/office/officeart/2016/7/layout/RoundedRectangleTimeline"/>
    <dgm:cxn modelId="{EF4CCBA5-95C3-44BA-9957-8D4041BCA3EA}" type="presParOf" srcId="{4EFEA98D-ADA4-4227-B4F4-14B43646B927}" destId="{C546DBB8-DEB9-458E-85A9-2C26A19668D6}" srcOrd="7" destOrd="0" presId="urn:microsoft.com/office/officeart/2016/7/layout/RoundedRectangleTimeline"/>
    <dgm:cxn modelId="{EC7AE1A0-D948-42CA-85ED-4615F7B56712}" type="presParOf" srcId="{4EFEA98D-ADA4-4227-B4F4-14B43646B927}" destId="{A9AEDA09-C107-4B6B-97DA-3B02F2A1E0C0}" srcOrd="8" destOrd="0" presId="urn:microsoft.com/office/officeart/2016/7/layout/RoundedRectangleTimeline"/>
    <dgm:cxn modelId="{58B58CFF-9FE9-41CD-954C-548774664CC4}" type="presParOf" srcId="{A9AEDA09-C107-4B6B-97DA-3B02F2A1E0C0}" destId="{A5A32E5D-3AB8-4BFF-A9B1-BFD805E47477}" srcOrd="0" destOrd="0" presId="urn:microsoft.com/office/officeart/2016/7/layout/RoundedRectangleTimeline"/>
    <dgm:cxn modelId="{51036DC7-3848-418B-A8FD-92BCC3BB90DF}" type="presParOf" srcId="{A9AEDA09-C107-4B6B-97DA-3B02F2A1E0C0}" destId="{53AA71F5-B281-4DC0-94A0-4F3535F97B8C}" srcOrd="1" destOrd="0" presId="urn:microsoft.com/office/officeart/2016/7/layout/RoundedRectangleTimeline"/>
    <dgm:cxn modelId="{B05EDFCF-63B5-47BD-8E56-343A95334264}" type="presParOf" srcId="{A9AEDA09-C107-4B6B-97DA-3B02F2A1E0C0}" destId="{138B072C-52C0-46A0-99A6-78232BF7C1DD}" srcOrd="2" destOrd="0" presId="urn:microsoft.com/office/officeart/2016/7/layout/RoundedRectangleTimeline"/>
    <dgm:cxn modelId="{23DF89B0-FB4F-4FB6-865D-3B5A705C1CFB}" type="presParOf" srcId="{A9AEDA09-C107-4B6B-97DA-3B02F2A1E0C0}" destId="{FEA194D0-D8F8-4928-825C-F50E390B8CA9}" srcOrd="3" destOrd="0" presId="urn:microsoft.com/office/officeart/2016/7/layout/RoundedRectangleTimeline"/>
    <dgm:cxn modelId="{03ED8DE8-A76F-4270-811D-7C29891AE7FB}" type="presParOf" srcId="{A9AEDA09-C107-4B6B-97DA-3B02F2A1E0C0}" destId="{69222F22-C6CE-47CA-A32B-6853483FED40}" srcOrd="4" destOrd="0" presId="urn:microsoft.com/office/officeart/2016/7/layout/RoundedRectangleTimeline"/>
    <dgm:cxn modelId="{51EB7B7D-A5A0-4E35-95F5-680A483D69D3}" type="presParOf" srcId="{4EFEA98D-ADA4-4227-B4F4-14B43646B927}" destId="{2DA6D38A-4298-4C8F-9DD3-2FCD57254D0D}" srcOrd="9" destOrd="0" presId="urn:microsoft.com/office/officeart/2016/7/layout/RoundedRectangleTimeline"/>
    <dgm:cxn modelId="{23F19620-6D4F-48A6-9482-4CD515BC6A08}" type="presParOf" srcId="{4EFEA98D-ADA4-4227-B4F4-14B43646B927}" destId="{A63DC691-2F47-44E4-B132-3126BD38E68A}" srcOrd="10" destOrd="0" presId="urn:microsoft.com/office/officeart/2016/7/layout/RoundedRectangleTimeline"/>
    <dgm:cxn modelId="{7B54D4DC-7193-4B8F-98B3-28E27C75586C}" type="presParOf" srcId="{A63DC691-2F47-44E4-B132-3126BD38E68A}" destId="{90B930A4-B0FE-404A-980C-F24F6F3920EB}" srcOrd="0" destOrd="0" presId="urn:microsoft.com/office/officeart/2016/7/layout/RoundedRectangleTimeline"/>
    <dgm:cxn modelId="{08DBFD34-A6CC-4ADD-BD03-7045984D11F8}" type="presParOf" srcId="{A63DC691-2F47-44E4-B132-3126BD38E68A}" destId="{E494043E-B837-46B6-A197-B0291CA9F115}" srcOrd="1" destOrd="0" presId="urn:microsoft.com/office/officeart/2016/7/layout/RoundedRectangleTimeline"/>
    <dgm:cxn modelId="{462F0B9D-6BDE-4651-9807-B9C771A13527}" type="presParOf" srcId="{A63DC691-2F47-44E4-B132-3126BD38E68A}" destId="{FE8FB353-47F4-43D8-92F8-CA446FC29D61}" srcOrd="2" destOrd="0" presId="urn:microsoft.com/office/officeart/2016/7/layout/RoundedRectangleTimeline"/>
    <dgm:cxn modelId="{C6C2DA56-0C28-4E1A-9C0A-62CABAC0FEF2}" type="presParOf" srcId="{A63DC691-2F47-44E4-B132-3126BD38E68A}" destId="{F221ECF3-DD53-4AEC-B67F-76191745C474}" srcOrd="3" destOrd="0" presId="urn:microsoft.com/office/officeart/2016/7/layout/RoundedRectangleTimeline"/>
    <dgm:cxn modelId="{385E05E6-47A8-4CBC-8524-65BD2E78327D}" type="presParOf" srcId="{A63DC691-2F47-44E4-B132-3126BD38E68A}" destId="{7C9F8999-84E1-417D-B5AA-F4B032019FF3}" srcOrd="4" destOrd="0" presId="urn:microsoft.com/office/officeart/2016/7/layout/RoundedRectangle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07059A-2720-4654-99EC-F2A15E2FE659}">
      <dsp:nvSpPr>
        <dsp:cNvPr id="0" name=""/>
        <dsp:cNvSpPr/>
      </dsp:nvSpPr>
      <dsp:spPr>
        <a:xfrm>
          <a:off x="0" y="0"/>
          <a:ext cx="693734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0936B4-9F55-48BC-8BF1-0A4F3B53DE16}">
      <dsp:nvSpPr>
        <dsp:cNvPr id="0" name=""/>
        <dsp:cNvSpPr/>
      </dsp:nvSpPr>
      <dsp:spPr>
        <a:xfrm>
          <a:off x="0" y="0"/>
          <a:ext cx="1275007" cy="5105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en-US" sz="6500" kern="1200"/>
            <a:t> </a:t>
          </a:r>
        </a:p>
      </dsp:txBody>
      <dsp:txXfrm>
        <a:off x="0" y="0"/>
        <a:ext cx="1275007" cy="5105400"/>
      </dsp:txXfrm>
    </dsp:sp>
    <dsp:sp modelId="{D8ED3A95-67DC-4983-8922-3BD5A2719870}">
      <dsp:nvSpPr>
        <dsp:cNvPr id="0" name=""/>
        <dsp:cNvSpPr/>
      </dsp:nvSpPr>
      <dsp:spPr>
        <a:xfrm>
          <a:off x="1370632" y="79771"/>
          <a:ext cx="2393176"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t>Inspiration</a:t>
          </a:r>
          <a:endParaRPr lang="en-US" sz="3300" kern="1200"/>
        </a:p>
      </dsp:txBody>
      <dsp:txXfrm>
        <a:off x="1370632" y="79771"/>
        <a:ext cx="2393176" cy="1595437"/>
      </dsp:txXfrm>
    </dsp:sp>
    <dsp:sp modelId="{E5B9CD16-19C8-4EB2-B849-0595F8E93337}">
      <dsp:nvSpPr>
        <dsp:cNvPr id="0" name=""/>
        <dsp:cNvSpPr/>
      </dsp:nvSpPr>
      <dsp:spPr>
        <a:xfrm>
          <a:off x="3859434" y="79771"/>
          <a:ext cx="3077312"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dirty="0"/>
            <a:t>Getting Organized</a:t>
          </a:r>
        </a:p>
      </dsp:txBody>
      <dsp:txXfrm>
        <a:off x="3859434" y="79771"/>
        <a:ext cx="3077312" cy="1595437"/>
      </dsp:txXfrm>
    </dsp:sp>
    <dsp:sp modelId="{EE2885AE-AFF9-4109-8D61-264516A4B6B1}">
      <dsp:nvSpPr>
        <dsp:cNvPr id="0" name=""/>
        <dsp:cNvSpPr/>
      </dsp:nvSpPr>
      <dsp:spPr>
        <a:xfrm>
          <a:off x="1275007" y="1675209"/>
          <a:ext cx="5100028"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C59A3C-648A-42EC-A193-2E842E49F52C}">
      <dsp:nvSpPr>
        <dsp:cNvPr id="0" name=""/>
        <dsp:cNvSpPr/>
      </dsp:nvSpPr>
      <dsp:spPr>
        <a:xfrm>
          <a:off x="1370632" y="1754981"/>
          <a:ext cx="2454388"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a:t>Information </a:t>
          </a:r>
        </a:p>
      </dsp:txBody>
      <dsp:txXfrm>
        <a:off x="1370632" y="1754981"/>
        <a:ext cx="2454388" cy="1595437"/>
      </dsp:txXfrm>
    </dsp:sp>
    <dsp:sp modelId="{7344CFCD-363A-4744-A109-D9764535542B}">
      <dsp:nvSpPr>
        <dsp:cNvPr id="0" name=""/>
        <dsp:cNvSpPr/>
      </dsp:nvSpPr>
      <dsp:spPr>
        <a:xfrm>
          <a:off x="3815697" y="1754981"/>
          <a:ext cx="2454388"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Discussion Forums on MTC</a:t>
          </a:r>
        </a:p>
      </dsp:txBody>
      <dsp:txXfrm>
        <a:off x="3815697" y="1754981"/>
        <a:ext cx="2454388" cy="1595437"/>
      </dsp:txXfrm>
    </dsp:sp>
    <dsp:sp modelId="{155603D8-7DC6-4683-9D26-D5BFE810F40E}">
      <dsp:nvSpPr>
        <dsp:cNvPr id="0" name=""/>
        <dsp:cNvSpPr/>
      </dsp:nvSpPr>
      <dsp:spPr>
        <a:xfrm>
          <a:off x="1275007" y="3350418"/>
          <a:ext cx="5100028"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C085B7-97DF-493A-9C80-9FCE075E4CF9}">
      <dsp:nvSpPr>
        <dsp:cNvPr id="0" name=""/>
        <dsp:cNvSpPr/>
      </dsp:nvSpPr>
      <dsp:spPr>
        <a:xfrm>
          <a:off x="1370632" y="3430190"/>
          <a:ext cx="2454388"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a:t>Tools </a:t>
          </a:r>
        </a:p>
      </dsp:txBody>
      <dsp:txXfrm>
        <a:off x="1370632" y="3430190"/>
        <a:ext cx="2454388" cy="1595437"/>
      </dsp:txXfrm>
    </dsp:sp>
    <dsp:sp modelId="{AFE7C525-4E6A-47F5-A667-7B185B472F87}">
      <dsp:nvSpPr>
        <dsp:cNvPr id="0" name=""/>
        <dsp:cNvSpPr/>
      </dsp:nvSpPr>
      <dsp:spPr>
        <a:xfrm>
          <a:off x="3836707" y="3430190"/>
          <a:ext cx="2975676"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Task Management</a:t>
          </a:r>
        </a:p>
      </dsp:txBody>
      <dsp:txXfrm>
        <a:off x="3836707" y="3430190"/>
        <a:ext cx="2975676" cy="1595437"/>
      </dsp:txXfrm>
    </dsp:sp>
    <dsp:sp modelId="{6CC736D7-B546-4D83-A89C-F7FAF8E8DCC4}">
      <dsp:nvSpPr>
        <dsp:cNvPr id="0" name=""/>
        <dsp:cNvSpPr/>
      </dsp:nvSpPr>
      <dsp:spPr>
        <a:xfrm>
          <a:off x="1275007" y="5025628"/>
          <a:ext cx="5100028"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A51BA-303F-4B96-BDA8-CA5D17B2BBC8}">
      <dsp:nvSpPr>
        <dsp:cNvPr id="0" name=""/>
        <dsp:cNvSpPr/>
      </dsp:nvSpPr>
      <dsp:spPr>
        <a:xfrm>
          <a:off x="0" y="0"/>
          <a:ext cx="2759312" cy="281213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kern="1200">
            <a:latin typeface="Segoe UI Semibold" panose="020B0702040204020203" pitchFamily="34" charset="0"/>
            <a:cs typeface="Segoe UI Semibold" panose="020B0702040204020203" pitchFamily="34" charset="0"/>
          </a:endParaRPr>
        </a:p>
      </dsp:txBody>
      <dsp:txXfrm>
        <a:off x="0" y="1124855"/>
        <a:ext cx="2759312" cy="1124855"/>
      </dsp:txXfrm>
    </dsp:sp>
    <dsp:sp modelId="{B18AD341-0CFD-4219-ACBB-7D634AACF6A2}">
      <dsp:nvSpPr>
        <dsp:cNvPr id="0" name=""/>
        <dsp:cNvSpPr/>
      </dsp:nvSpPr>
      <dsp:spPr>
        <a:xfrm>
          <a:off x="1172923" y="79218"/>
          <a:ext cx="301113" cy="301113"/>
        </a:xfrm>
        <a:prstGeom prst="ellipse">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6B1250-F265-4AAF-B8BB-7CF3078908B1}">
      <dsp:nvSpPr>
        <dsp:cNvPr id="0" name=""/>
        <dsp:cNvSpPr/>
      </dsp:nvSpPr>
      <dsp:spPr>
        <a:xfrm>
          <a:off x="2844724" y="0"/>
          <a:ext cx="2759312" cy="281213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n-US" sz="1800" b="0" kern="1200">
            <a:latin typeface="Segoe WP Semibold" panose="020B0702040204020203" pitchFamily="34" charset="0"/>
            <a:cs typeface="Segoe WP Semibold" panose="020B0702040204020203" pitchFamily="34" charset="0"/>
          </a:endParaRPr>
        </a:p>
      </dsp:txBody>
      <dsp:txXfrm>
        <a:off x="2844724" y="1124855"/>
        <a:ext cx="2759312" cy="1124855"/>
      </dsp:txXfrm>
    </dsp:sp>
    <dsp:sp modelId="{5E667F3E-691C-4200-B18C-16F7922A49F8}">
      <dsp:nvSpPr>
        <dsp:cNvPr id="0" name=""/>
        <dsp:cNvSpPr/>
      </dsp:nvSpPr>
      <dsp:spPr>
        <a:xfrm>
          <a:off x="4095605" y="45244"/>
          <a:ext cx="301113" cy="301113"/>
        </a:xfrm>
        <a:prstGeom prst="ellipse">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E76EF0-0883-4531-AB61-4A6347FFCCF3}">
      <dsp:nvSpPr>
        <dsp:cNvPr id="0" name=""/>
        <dsp:cNvSpPr/>
      </dsp:nvSpPr>
      <dsp:spPr>
        <a:xfrm>
          <a:off x="5696666" y="0"/>
          <a:ext cx="2759312" cy="281213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endParaRPr lang="en-US" sz="3800" kern="1200">
            <a:latin typeface="Segoe UI Semibold" panose="020B0702040204020203" pitchFamily="34" charset="0"/>
            <a:cs typeface="Segoe UI Semibold" panose="020B0702040204020203" pitchFamily="34" charset="0"/>
          </a:endParaRPr>
        </a:p>
      </dsp:txBody>
      <dsp:txXfrm>
        <a:off x="5696666" y="1124855"/>
        <a:ext cx="2759312" cy="1124855"/>
      </dsp:txXfrm>
    </dsp:sp>
    <dsp:sp modelId="{3B7AFEC2-3B6C-4403-B7F0-2F83274128D0}">
      <dsp:nvSpPr>
        <dsp:cNvPr id="0" name=""/>
        <dsp:cNvSpPr/>
      </dsp:nvSpPr>
      <dsp:spPr>
        <a:xfrm>
          <a:off x="6905361" y="45244"/>
          <a:ext cx="301113" cy="301113"/>
        </a:xfrm>
        <a:prstGeom prst="ellipse">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58F896-984B-443E-ACE3-54F05F0B770C}">
      <dsp:nvSpPr>
        <dsp:cNvPr id="0" name=""/>
        <dsp:cNvSpPr/>
      </dsp:nvSpPr>
      <dsp:spPr>
        <a:xfrm>
          <a:off x="8528907" y="0"/>
          <a:ext cx="2759312" cy="281213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endParaRPr lang="en-US" sz="3800" kern="1200">
            <a:latin typeface="Segoe UI Semibold" panose="020B0702040204020203" pitchFamily="34" charset="0"/>
            <a:cs typeface="Segoe UI Semibold" panose="020B0702040204020203" pitchFamily="34" charset="0"/>
          </a:endParaRPr>
        </a:p>
      </dsp:txBody>
      <dsp:txXfrm>
        <a:off x="8528907" y="1124855"/>
        <a:ext cx="2759312" cy="1124855"/>
      </dsp:txXfrm>
    </dsp:sp>
    <dsp:sp modelId="{6E60B5DD-06AD-4F09-8695-C65F5C0C9896}">
      <dsp:nvSpPr>
        <dsp:cNvPr id="0" name=""/>
        <dsp:cNvSpPr/>
      </dsp:nvSpPr>
      <dsp:spPr>
        <a:xfrm>
          <a:off x="9758756" y="60255"/>
          <a:ext cx="301113" cy="301113"/>
        </a:xfrm>
        <a:prstGeom prst="ellipse">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AC5F60-2726-47DA-A68B-E8FCA1D55162}">
      <dsp:nvSpPr>
        <dsp:cNvPr id="0" name=""/>
        <dsp:cNvSpPr/>
      </dsp:nvSpPr>
      <dsp:spPr>
        <a:xfrm>
          <a:off x="419224" y="2304944"/>
          <a:ext cx="10387583" cy="421820"/>
        </a:xfrm>
        <a:prstGeom prst="leftRight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26BC6F-8487-430A-A839-0EF24904B899}">
      <dsp:nvSpPr>
        <dsp:cNvPr id="0" name=""/>
        <dsp:cNvSpPr/>
      </dsp:nvSpPr>
      <dsp:spPr>
        <a:xfrm rot="16200000">
          <a:off x="1096883" y="1386998"/>
          <a:ext cx="435133" cy="1577340"/>
        </a:xfrm>
        <a:prstGeom prst="round2Same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a:lnSpc>
              <a:spcPct val="90000"/>
            </a:lnSpc>
            <a:spcBef>
              <a:spcPct val="0"/>
            </a:spcBef>
            <a:spcAft>
              <a:spcPct val="35000"/>
            </a:spcAft>
            <a:buNone/>
          </a:pPr>
          <a:r>
            <a:rPr lang="en-US" sz="1300" kern="1200" dirty="0"/>
            <a:t>22 Jan.</a:t>
          </a:r>
        </a:p>
      </dsp:txBody>
      <dsp:txXfrm rot="5400000">
        <a:off x="547021" y="1979343"/>
        <a:ext cx="1556099" cy="392651"/>
      </dsp:txXfrm>
    </dsp:sp>
    <dsp:sp modelId="{DE932F48-333E-4B5C-92CC-83533A900A49}">
      <dsp:nvSpPr>
        <dsp:cNvPr id="0" name=""/>
        <dsp:cNvSpPr/>
      </dsp:nvSpPr>
      <dsp:spPr>
        <a:xfrm>
          <a:off x="0" y="0"/>
          <a:ext cx="2628899"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9060" numCol="1" spcCol="1270" anchor="b" anchorCtr="1">
          <a:noAutofit/>
        </a:bodyPr>
        <a:lstStyle/>
        <a:p>
          <a:pPr marL="0" lvl="0" indent="0" algn="ctr" defTabSz="577850">
            <a:lnSpc>
              <a:spcPct val="90000"/>
            </a:lnSpc>
            <a:spcBef>
              <a:spcPct val="0"/>
            </a:spcBef>
            <a:spcAft>
              <a:spcPct val="35000"/>
            </a:spcAft>
            <a:buNone/>
          </a:pPr>
          <a:r>
            <a:rPr lang="en-US" sz="1300" kern="1200" dirty="0"/>
            <a:t>Getting Started with </a:t>
          </a:r>
          <a:r>
            <a:rPr lang="en-US" sz="1300" kern="1200" dirty="0" err="1"/>
            <a:t>OfficePro</a:t>
          </a:r>
          <a:r>
            <a:rPr lang="en-US" sz="1300" kern="1200" dirty="0"/>
            <a:t> Plus</a:t>
          </a:r>
        </a:p>
      </dsp:txBody>
      <dsp:txXfrm>
        <a:off x="0" y="0"/>
        <a:ext cx="2628899" cy="1522968"/>
      </dsp:txXfrm>
    </dsp:sp>
    <dsp:sp modelId="{13CD1832-AC8D-4931-A883-8CB3768A06FC}">
      <dsp:nvSpPr>
        <dsp:cNvPr id="0" name=""/>
        <dsp:cNvSpPr/>
      </dsp:nvSpPr>
      <dsp:spPr>
        <a:xfrm>
          <a:off x="1314450" y="1609995"/>
          <a:ext cx="0" cy="348107"/>
        </a:xfrm>
        <a:prstGeom prst="line">
          <a:avLst/>
        </a:prstGeom>
        <a:noFill/>
        <a:ln w="635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20C7B257-AB1E-4ADD-BCED-E116172DA8E4}">
      <dsp:nvSpPr>
        <dsp:cNvPr id="0" name=""/>
        <dsp:cNvSpPr/>
      </dsp:nvSpPr>
      <dsp:spPr>
        <a:xfrm>
          <a:off x="1270936" y="1522968"/>
          <a:ext cx="87026" cy="87026"/>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5812AF-9FA5-4153-B84E-22BEC5BAE22F}">
      <dsp:nvSpPr>
        <dsp:cNvPr id="0" name=""/>
        <dsp:cNvSpPr/>
      </dsp:nvSpPr>
      <dsp:spPr>
        <a:xfrm>
          <a:off x="2103120" y="1958102"/>
          <a:ext cx="1577340" cy="435133"/>
        </a:xfrm>
        <a:prstGeom prst="rect">
          <a:avLst/>
        </a:prstGeom>
        <a:solidFill>
          <a:schemeClr val="accent5">
            <a:hueOff val="-1351709"/>
            <a:satOff val="-3484"/>
            <a:lumOff val="-2353"/>
            <a:alphaOff val="0"/>
          </a:schemeClr>
        </a:solidFill>
        <a:ln w="12700" cap="flat" cmpd="sng" algn="ctr">
          <a:solidFill>
            <a:schemeClr val="accent5">
              <a:hueOff val="-1351709"/>
              <a:satOff val="-3484"/>
              <a:lumOff val="-23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a:lnSpc>
              <a:spcPct val="90000"/>
            </a:lnSpc>
            <a:spcBef>
              <a:spcPct val="0"/>
            </a:spcBef>
            <a:spcAft>
              <a:spcPct val="35000"/>
            </a:spcAft>
            <a:buNone/>
          </a:pPr>
          <a:r>
            <a:rPr lang="en-US" sz="1300" kern="1200"/>
            <a:t>19 Feb.</a:t>
          </a:r>
        </a:p>
      </dsp:txBody>
      <dsp:txXfrm>
        <a:off x="2103120" y="1958102"/>
        <a:ext cx="1577340" cy="435133"/>
      </dsp:txXfrm>
    </dsp:sp>
    <dsp:sp modelId="{6A4E5AC0-5E96-4F19-A2F7-60BF225466B1}">
      <dsp:nvSpPr>
        <dsp:cNvPr id="0" name=""/>
        <dsp:cNvSpPr/>
      </dsp:nvSpPr>
      <dsp:spPr>
        <a:xfrm>
          <a:off x="1577340" y="2828369"/>
          <a:ext cx="2628899"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9060" rIns="0" bIns="0" numCol="1" spcCol="1270" anchor="t" anchorCtr="1">
          <a:noAutofit/>
        </a:bodyPr>
        <a:lstStyle/>
        <a:p>
          <a:pPr marL="0" lvl="0" indent="0" algn="ctr" defTabSz="577850">
            <a:lnSpc>
              <a:spcPct val="90000"/>
            </a:lnSpc>
            <a:spcBef>
              <a:spcPct val="0"/>
            </a:spcBef>
            <a:spcAft>
              <a:spcPct val="35000"/>
            </a:spcAft>
            <a:buNone/>
          </a:pPr>
          <a:r>
            <a:rPr lang="en-US" sz="1300" kern="1200"/>
            <a:t>Modern Project Management using Tasks &amp; Project</a:t>
          </a:r>
        </a:p>
      </dsp:txBody>
      <dsp:txXfrm>
        <a:off x="1577340" y="2828369"/>
        <a:ext cx="2628899" cy="1522968"/>
      </dsp:txXfrm>
    </dsp:sp>
    <dsp:sp modelId="{36B26794-A7E3-41BD-A4BC-D59C9F0B7BAB}">
      <dsp:nvSpPr>
        <dsp:cNvPr id="0" name=""/>
        <dsp:cNvSpPr/>
      </dsp:nvSpPr>
      <dsp:spPr>
        <a:xfrm>
          <a:off x="2891790" y="2393235"/>
          <a:ext cx="0" cy="348107"/>
        </a:xfrm>
        <a:prstGeom prst="line">
          <a:avLst/>
        </a:prstGeom>
        <a:noFill/>
        <a:ln w="6350" cap="flat" cmpd="sng" algn="ctr">
          <a:solidFill>
            <a:schemeClr val="accent5">
              <a:hueOff val="-1351709"/>
              <a:satOff val="-3484"/>
              <a:lumOff val="-2353"/>
              <a:alphaOff val="0"/>
            </a:schemeClr>
          </a:solidFill>
          <a:prstDash val="dash"/>
          <a:miter lim="800000"/>
        </a:ln>
        <a:effectLst/>
      </dsp:spPr>
      <dsp:style>
        <a:lnRef idx="1">
          <a:scrgbClr r="0" g="0" b="0"/>
        </a:lnRef>
        <a:fillRef idx="0">
          <a:scrgbClr r="0" g="0" b="0"/>
        </a:fillRef>
        <a:effectRef idx="0">
          <a:scrgbClr r="0" g="0" b="0"/>
        </a:effectRef>
        <a:fontRef idx="minor"/>
      </dsp:style>
    </dsp:sp>
    <dsp:sp modelId="{5158DBE7-682A-49A8-BF33-6EBEAA46319E}">
      <dsp:nvSpPr>
        <dsp:cNvPr id="0" name=""/>
        <dsp:cNvSpPr/>
      </dsp:nvSpPr>
      <dsp:spPr>
        <a:xfrm>
          <a:off x="2848276" y="2741342"/>
          <a:ext cx="87026" cy="87026"/>
        </a:xfrm>
        <a:prstGeom prst="ellipse">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2DA7D9-BA1C-483F-84E5-B163ED06334E}">
      <dsp:nvSpPr>
        <dsp:cNvPr id="0" name=""/>
        <dsp:cNvSpPr/>
      </dsp:nvSpPr>
      <dsp:spPr>
        <a:xfrm>
          <a:off x="3680460" y="1958102"/>
          <a:ext cx="1577340" cy="435133"/>
        </a:xfrm>
        <a:prstGeom prst="rect">
          <a:avLst/>
        </a:prstGeom>
        <a:solidFill>
          <a:schemeClr val="accent5">
            <a:hueOff val="-2703417"/>
            <a:satOff val="-6968"/>
            <a:lumOff val="-4706"/>
            <a:alphaOff val="0"/>
          </a:schemeClr>
        </a:solidFill>
        <a:ln w="12700" cap="flat" cmpd="sng" algn="ctr">
          <a:solidFill>
            <a:schemeClr val="accent5">
              <a:hueOff val="-2703417"/>
              <a:satOff val="-6968"/>
              <a:lumOff val="-47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a:lnSpc>
              <a:spcPct val="90000"/>
            </a:lnSpc>
            <a:spcBef>
              <a:spcPct val="0"/>
            </a:spcBef>
            <a:spcAft>
              <a:spcPct val="35000"/>
            </a:spcAft>
            <a:buNone/>
          </a:pPr>
          <a:r>
            <a:rPr lang="en-US" sz="1300" kern="1200"/>
            <a:t>25 Mar.</a:t>
          </a:r>
        </a:p>
      </dsp:txBody>
      <dsp:txXfrm>
        <a:off x="3680460" y="1958102"/>
        <a:ext cx="1577340" cy="435133"/>
      </dsp:txXfrm>
    </dsp:sp>
    <dsp:sp modelId="{CF94BC47-6B6F-49BF-807A-FAE624D97C14}">
      <dsp:nvSpPr>
        <dsp:cNvPr id="0" name=""/>
        <dsp:cNvSpPr/>
      </dsp:nvSpPr>
      <dsp:spPr>
        <a:xfrm>
          <a:off x="3154680" y="0"/>
          <a:ext cx="2628900"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9060" numCol="1" spcCol="1270" anchor="b" anchorCtr="1">
          <a:noAutofit/>
        </a:bodyPr>
        <a:lstStyle/>
        <a:p>
          <a:pPr marL="0" lvl="0" indent="0" algn="ctr" defTabSz="577850">
            <a:lnSpc>
              <a:spcPct val="90000"/>
            </a:lnSpc>
            <a:spcBef>
              <a:spcPct val="0"/>
            </a:spcBef>
            <a:spcAft>
              <a:spcPct val="35000"/>
            </a:spcAft>
            <a:buNone/>
          </a:pPr>
          <a:r>
            <a:rPr lang="en-US" sz="1300" kern="1200"/>
            <a:t>Low Code &amp; No Code Solutions with PowerPlatform</a:t>
          </a:r>
        </a:p>
      </dsp:txBody>
      <dsp:txXfrm>
        <a:off x="3154680" y="0"/>
        <a:ext cx="2628900" cy="1522968"/>
      </dsp:txXfrm>
    </dsp:sp>
    <dsp:sp modelId="{611754D7-4E15-4F4C-A073-2F46162C63C8}">
      <dsp:nvSpPr>
        <dsp:cNvPr id="0" name=""/>
        <dsp:cNvSpPr/>
      </dsp:nvSpPr>
      <dsp:spPr>
        <a:xfrm>
          <a:off x="4469130" y="1609995"/>
          <a:ext cx="0" cy="348107"/>
        </a:xfrm>
        <a:prstGeom prst="line">
          <a:avLst/>
        </a:prstGeom>
        <a:noFill/>
        <a:ln w="6350" cap="flat" cmpd="sng" algn="ctr">
          <a:solidFill>
            <a:schemeClr val="accent5">
              <a:hueOff val="-2703417"/>
              <a:satOff val="-6968"/>
              <a:lumOff val="-4706"/>
              <a:alphaOff val="0"/>
            </a:schemeClr>
          </a:solidFill>
          <a:prstDash val="dash"/>
          <a:miter lim="800000"/>
        </a:ln>
        <a:effectLst/>
      </dsp:spPr>
      <dsp:style>
        <a:lnRef idx="1">
          <a:scrgbClr r="0" g="0" b="0"/>
        </a:lnRef>
        <a:fillRef idx="0">
          <a:scrgbClr r="0" g="0" b="0"/>
        </a:fillRef>
        <a:effectRef idx="0">
          <a:scrgbClr r="0" g="0" b="0"/>
        </a:effectRef>
        <a:fontRef idx="minor"/>
      </dsp:style>
    </dsp:sp>
    <dsp:sp modelId="{AEAA82CB-9FA7-46AA-BE11-98D0E9D20E77}">
      <dsp:nvSpPr>
        <dsp:cNvPr id="0" name=""/>
        <dsp:cNvSpPr/>
      </dsp:nvSpPr>
      <dsp:spPr>
        <a:xfrm>
          <a:off x="4425616" y="1522968"/>
          <a:ext cx="87026" cy="87026"/>
        </a:xfrm>
        <a:prstGeom prst="ellipse">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EE2561-75DD-4308-9776-C5500B45CF00}">
      <dsp:nvSpPr>
        <dsp:cNvPr id="0" name=""/>
        <dsp:cNvSpPr/>
      </dsp:nvSpPr>
      <dsp:spPr>
        <a:xfrm>
          <a:off x="5257800" y="1958102"/>
          <a:ext cx="1577339" cy="435133"/>
        </a:xfrm>
        <a:prstGeom prst="rect">
          <a:avLst/>
        </a:prstGeom>
        <a:solidFill>
          <a:schemeClr val="accent5">
            <a:hueOff val="-4055126"/>
            <a:satOff val="-10451"/>
            <a:lumOff val="-7059"/>
            <a:alphaOff val="0"/>
          </a:schemeClr>
        </a:solidFill>
        <a:ln w="12700" cap="flat" cmpd="sng" algn="ctr">
          <a:solidFill>
            <a:schemeClr val="accent5">
              <a:hueOff val="-4055126"/>
              <a:satOff val="-10451"/>
              <a:lumOff val="-70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a:lnSpc>
              <a:spcPct val="90000"/>
            </a:lnSpc>
            <a:spcBef>
              <a:spcPct val="0"/>
            </a:spcBef>
            <a:spcAft>
              <a:spcPct val="35000"/>
            </a:spcAft>
            <a:buNone/>
          </a:pPr>
          <a:r>
            <a:rPr lang="en-US" sz="1300" kern="1200"/>
            <a:t>22 Apr.</a:t>
          </a:r>
        </a:p>
      </dsp:txBody>
      <dsp:txXfrm>
        <a:off x="5257800" y="1958102"/>
        <a:ext cx="1577339" cy="435133"/>
      </dsp:txXfrm>
    </dsp:sp>
    <dsp:sp modelId="{0A321C1C-3573-4B3F-AEA1-7C66D44FB936}">
      <dsp:nvSpPr>
        <dsp:cNvPr id="0" name=""/>
        <dsp:cNvSpPr/>
      </dsp:nvSpPr>
      <dsp:spPr>
        <a:xfrm>
          <a:off x="4732020" y="2828369"/>
          <a:ext cx="2628899"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9060" rIns="0" bIns="0" numCol="1" spcCol="1270" anchor="t" anchorCtr="1">
          <a:noAutofit/>
        </a:bodyPr>
        <a:lstStyle/>
        <a:p>
          <a:pPr marL="0" lvl="0" indent="0" algn="ctr" defTabSz="577850">
            <a:lnSpc>
              <a:spcPct val="90000"/>
            </a:lnSpc>
            <a:spcBef>
              <a:spcPct val="0"/>
            </a:spcBef>
            <a:spcAft>
              <a:spcPct val="35000"/>
            </a:spcAft>
            <a:buNone/>
          </a:pPr>
          <a:r>
            <a:rPr lang="en-US" sz="1300" kern="1200"/>
            <a:t>Smart Content Management with SharePoint Sites &amp; News</a:t>
          </a:r>
        </a:p>
      </dsp:txBody>
      <dsp:txXfrm>
        <a:off x="4732020" y="2828369"/>
        <a:ext cx="2628899" cy="1522968"/>
      </dsp:txXfrm>
    </dsp:sp>
    <dsp:sp modelId="{EA1B7CD6-E477-4703-9B75-7FEC125B2DDD}">
      <dsp:nvSpPr>
        <dsp:cNvPr id="0" name=""/>
        <dsp:cNvSpPr/>
      </dsp:nvSpPr>
      <dsp:spPr>
        <a:xfrm>
          <a:off x="6046470" y="2393235"/>
          <a:ext cx="0" cy="348107"/>
        </a:xfrm>
        <a:prstGeom prst="line">
          <a:avLst/>
        </a:prstGeom>
        <a:noFill/>
        <a:ln w="6350" cap="flat" cmpd="sng" algn="ctr">
          <a:solidFill>
            <a:schemeClr val="accent5">
              <a:hueOff val="-4055126"/>
              <a:satOff val="-10451"/>
              <a:lumOff val="-7059"/>
              <a:alphaOff val="0"/>
            </a:schemeClr>
          </a:solidFill>
          <a:prstDash val="dash"/>
          <a:miter lim="800000"/>
        </a:ln>
        <a:effectLst/>
      </dsp:spPr>
      <dsp:style>
        <a:lnRef idx="1">
          <a:scrgbClr r="0" g="0" b="0"/>
        </a:lnRef>
        <a:fillRef idx="0">
          <a:scrgbClr r="0" g="0" b="0"/>
        </a:fillRef>
        <a:effectRef idx="0">
          <a:scrgbClr r="0" g="0" b="0"/>
        </a:effectRef>
        <a:fontRef idx="minor"/>
      </dsp:style>
    </dsp:sp>
    <dsp:sp modelId="{FC821216-E67E-4869-8873-F33A10A3BB2A}">
      <dsp:nvSpPr>
        <dsp:cNvPr id="0" name=""/>
        <dsp:cNvSpPr/>
      </dsp:nvSpPr>
      <dsp:spPr>
        <a:xfrm>
          <a:off x="6002956" y="2741342"/>
          <a:ext cx="87026" cy="87026"/>
        </a:xfrm>
        <a:prstGeom prst="ellipse">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A32E5D-3AB8-4BFF-A9B1-BFD805E47477}">
      <dsp:nvSpPr>
        <dsp:cNvPr id="0" name=""/>
        <dsp:cNvSpPr/>
      </dsp:nvSpPr>
      <dsp:spPr>
        <a:xfrm>
          <a:off x="6835140" y="1958102"/>
          <a:ext cx="1577339" cy="435133"/>
        </a:xfrm>
        <a:prstGeom prst="rect">
          <a:avLst/>
        </a:prstGeom>
        <a:solidFill>
          <a:schemeClr val="accent5">
            <a:hueOff val="-5406834"/>
            <a:satOff val="-13935"/>
            <a:lumOff val="-9412"/>
            <a:alphaOff val="0"/>
          </a:schemeClr>
        </a:solidFill>
        <a:ln w="12700" cap="flat" cmpd="sng" algn="ctr">
          <a:solidFill>
            <a:schemeClr val="accent5">
              <a:hueOff val="-5406834"/>
              <a:satOff val="-13935"/>
              <a:lumOff val="-941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a:lnSpc>
              <a:spcPct val="90000"/>
            </a:lnSpc>
            <a:spcBef>
              <a:spcPct val="0"/>
            </a:spcBef>
            <a:spcAft>
              <a:spcPct val="35000"/>
            </a:spcAft>
            <a:buNone/>
          </a:pPr>
          <a:r>
            <a:rPr lang="en-US" sz="1300" kern="1200"/>
            <a:t>13 May</a:t>
          </a:r>
        </a:p>
      </dsp:txBody>
      <dsp:txXfrm>
        <a:off x="6835140" y="1958102"/>
        <a:ext cx="1577339" cy="435133"/>
      </dsp:txXfrm>
    </dsp:sp>
    <dsp:sp modelId="{53AA71F5-B281-4DC0-94A0-4F3535F97B8C}">
      <dsp:nvSpPr>
        <dsp:cNvPr id="0" name=""/>
        <dsp:cNvSpPr/>
      </dsp:nvSpPr>
      <dsp:spPr>
        <a:xfrm>
          <a:off x="6309360" y="0"/>
          <a:ext cx="2628899"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9060" numCol="1" spcCol="1270" anchor="b" anchorCtr="1">
          <a:noAutofit/>
        </a:bodyPr>
        <a:lstStyle/>
        <a:p>
          <a:pPr marL="0" lvl="0" indent="0" algn="ctr" defTabSz="577850">
            <a:lnSpc>
              <a:spcPct val="90000"/>
            </a:lnSpc>
            <a:spcBef>
              <a:spcPct val="0"/>
            </a:spcBef>
            <a:spcAft>
              <a:spcPct val="35000"/>
            </a:spcAft>
            <a:buNone/>
          </a:pPr>
          <a:r>
            <a:rPr lang="en-US" sz="1300" kern="1200" dirty="0"/>
            <a:t>SharePoint Conference Preview</a:t>
          </a:r>
        </a:p>
        <a:p>
          <a:pPr marL="0" lvl="0" indent="0" algn="ctr" defTabSz="577850">
            <a:lnSpc>
              <a:spcPct val="90000"/>
            </a:lnSpc>
            <a:spcBef>
              <a:spcPct val="0"/>
            </a:spcBef>
            <a:spcAft>
              <a:spcPct val="35000"/>
            </a:spcAft>
            <a:buNone/>
          </a:pPr>
          <a:r>
            <a:rPr lang="en-US" sz="1300" kern="1200" dirty="0"/>
            <a:t>(AM Only)</a:t>
          </a:r>
        </a:p>
      </dsp:txBody>
      <dsp:txXfrm>
        <a:off x="6309360" y="0"/>
        <a:ext cx="2628899" cy="1522968"/>
      </dsp:txXfrm>
    </dsp:sp>
    <dsp:sp modelId="{138B072C-52C0-46A0-99A6-78232BF7C1DD}">
      <dsp:nvSpPr>
        <dsp:cNvPr id="0" name=""/>
        <dsp:cNvSpPr/>
      </dsp:nvSpPr>
      <dsp:spPr>
        <a:xfrm>
          <a:off x="7623810" y="1609995"/>
          <a:ext cx="0" cy="348107"/>
        </a:xfrm>
        <a:prstGeom prst="line">
          <a:avLst/>
        </a:prstGeom>
        <a:noFill/>
        <a:ln w="6350" cap="flat" cmpd="sng" algn="ctr">
          <a:solidFill>
            <a:schemeClr val="accent5">
              <a:hueOff val="-5406834"/>
              <a:satOff val="-13935"/>
              <a:lumOff val="-9412"/>
              <a:alphaOff val="0"/>
            </a:schemeClr>
          </a:solidFill>
          <a:prstDash val="dash"/>
          <a:miter lim="800000"/>
        </a:ln>
        <a:effectLst/>
      </dsp:spPr>
      <dsp:style>
        <a:lnRef idx="1">
          <a:scrgbClr r="0" g="0" b="0"/>
        </a:lnRef>
        <a:fillRef idx="0">
          <a:scrgbClr r="0" g="0" b="0"/>
        </a:fillRef>
        <a:effectRef idx="0">
          <a:scrgbClr r="0" g="0" b="0"/>
        </a:effectRef>
        <a:fontRef idx="minor"/>
      </dsp:style>
    </dsp:sp>
    <dsp:sp modelId="{FEA194D0-D8F8-4928-825C-F50E390B8CA9}">
      <dsp:nvSpPr>
        <dsp:cNvPr id="0" name=""/>
        <dsp:cNvSpPr/>
      </dsp:nvSpPr>
      <dsp:spPr>
        <a:xfrm>
          <a:off x="7580296" y="1522968"/>
          <a:ext cx="87026" cy="87026"/>
        </a:xfrm>
        <a:prstGeom prst="ellipse">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B930A4-B0FE-404A-980C-F24F6F3920EB}">
      <dsp:nvSpPr>
        <dsp:cNvPr id="0" name=""/>
        <dsp:cNvSpPr/>
      </dsp:nvSpPr>
      <dsp:spPr>
        <a:xfrm rot="5400000">
          <a:off x="8983583" y="1386999"/>
          <a:ext cx="435133" cy="1577339"/>
        </a:xfrm>
        <a:prstGeom prst="round2Same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a:lnSpc>
              <a:spcPct val="90000"/>
            </a:lnSpc>
            <a:spcBef>
              <a:spcPct val="0"/>
            </a:spcBef>
            <a:spcAft>
              <a:spcPct val="35000"/>
            </a:spcAft>
            <a:buNone/>
          </a:pPr>
          <a:r>
            <a:rPr lang="en-US" sz="1300" kern="1200"/>
            <a:t>17 June</a:t>
          </a:r>
        </a:p>
      </dsp:txBody>
      <dsp:txXfrm rot="-5400000">
        <a:off x="8412481" y="1979343"/>
        <a:ext cx="1556098" cy="392651"/>
      </dsp:txXfrm>
    </dsp:sp>
    <dsp:sp modelId="{E494043E-B837-46B6-A197-B0291CA9F115}">
      <dsp:nvSpPr>
        <dsp:cNvPr id="0" name=""/>
        <dsp:cNvSpPr/>
      </dsp:nvSpPr>
      <dsp:spPr>
        <a:xfrm>
          <a:off x="7886699" y="2828369"/>
          <a:ext cx="2628899"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9060" rIns="0" bIns="0" numCol="1" spcCol="1270" anchor="t" anchorCtr="1">
          <a:noAutofit/>
        </a:bodyPr>
        <a:lstStyle/>
        <a:p>
          <a:pPr marL="0" lvl="0" indent="0" algn="ctr" defTabSz="577850">
            <a:lnSpc>
              <a:spcPct val="90000"/>
            </a:lnSpc>
            <a:spcBef>
              <a:spcPct val="0"/>
            </a:spcBef>
            <a:spcAft>
              <a:spcPct val="35000"/>
            </a:spcAft>
            <a:buNone/>
          </a:pPr>
          <a:r>
            <a:rPr lang="en-US" sz="1300" kern="1200" dirty="0"/>
            <a:t>What’s Next in Knowledge Management</a:t>
          </a:r>
        </a:p>
      </dsp:txBody>
      <dsp:txXfrm>
        <a:off x="7886699" y="2828369"/>
        <a:ext cx="2628899" cy="1522968"/>
      </dsp:txXfrm>
    </dsp:sp>
    <dsp:sp modelId="{FE8FB353-47F4-43D8-92F8-CA446FC29D61}">
      <dsp:nvSpPr>
        <dsp:cNvPr id="0" name=""/>
        <dsp:cNvSpPr/>
      </dsp:nvSpPr>
      <dsp:spPr>
        <a:xfrm>
          <a:off x="9201149" y="2393235"/>
          <a:ext cx="0" cy="348107"/>
        </a:xfrm>
        <a:prstGeom prst="line">
          <a:avLst/>
        </a:prstGeom>
        <a:noFill/>
        <a:ln w="6350" cap="flat" cmpd="sng" algn="ctr">
          <a:solidFill>
            <a:schemeClr val="accent5">
              <a:hueOff val="-6758543"/>
              <a:satOff val="-17419"/>
              <a:lumOff val="-11765"/>
              <a:alphaOff val="0"/>
            </a:schemeClr>
          </a:solidFill>
          <a:prstDash val="dash"/>
          <a:miter lim="800000"/>
        </a:ln>
        <a:effectLst/>
      </dsp:spPr>
      <dsp:style>
        <a:lnRef idx="1">
          <a:scrgbClr r="0" g="0" b="0"/>
        </a:lnRef>
        <a:fillRef idx="0">
          <a:scrgbClr r="0" g="0" b="0"/>
        </a:fillRef>
        <a:effectRef idx="0">
          <a:scrgbClr r="0" g="0" b="0"/>
        </a:effectRef>
        <a:fontRef idx="minor"/>
      </dsp:style>
    </dsp:sp>
    <dsp:sp modelId="{F221ECF3-DD53-4AEC-B67F-76191745C474}">
      <dsp:nvSpPr>
        <dsp:cNvPr id="0" name=""/>
        <dsp:cNvSpPr/>
      </dsp:nvSpPr>
      <dsp:spPr>
        <a:xfrm>
          <a:off x="9157636" y="2741342"/>
          <a:ext cx="87026" cy="87026"/>
        </a:xfrm>
        <a:prstGeom prst="ellips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C5A24C-DB66-4133-A082-06250E940B08}" type="datetimeFigureOut">
              <a:rPr lang="en-US" smtClean="0"/>
              <a:t>2/19/2020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619CC4-B59A-4BEC-8A1A-A0C6EB2B87E3}" type="slidenum">
              <a:rPr lang="en-US" smtClean="0"/>
              <a:t>‹#›</a:t>
            </a:fld>
            <a:endParaRPr lang="en-US"/>
          </a:p>
        </p:txBody>
      </p:sp>
    </p:spTree>
    <p:extLst>
      <p:ext uri="{BB962C8B-B14F-4D97-AF65-F5344CB8AC3E}">
        <p14:creationId xmlns:p14="http://schemas.microsoft.com/office/powerpoint/2010/main" val="1327402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Join our worldwide program at https://aka.ms/O365Champions</a:t>
            </a:r>
          </a:p>
          <a:p>
            <a:endParaRPr lang="en-US"/>
          </a:p>
          <a:p>
            <a:r>
              <a:rPr lang="en-US"/>
              <a:t>Materials included in this deck are free to use in your daily work.</a:t>
            </a:r>
          </a:p>
          <a:p>
            <a:r>
              <a:rPr lang="en-US"/>
              <a:t>Please reference our program as the source of this information.</a:t>
            </a:r>
          </a:p>
          <a:p>
            <a:endParaRPr lang="en-US"/>
          </a:p>
          <a:p>
            <a:r>
              <a:rPr lang="en-US"/>
              <a:t>For questions or comments please reach out in the Drive Adoption or Champion’s Corner forums of the Microsoft Technical Community at https://aka.ms/DriveAdoption </a:t>
            </a:r>
          </a:p>
        </p:txBody>
      </p:sp>
      <p:sp>
        <p:nvSpPr>
          <p:cNvPr id="4" name="Slide Number Placeholder 3"/>
          <p:cNvSpPr>
            <a:spLocks noGrp="1"/>
          </p:cNvSpPr>
          <p:nvPr>
            <p:ph type="sldNum" sz="quarter" idx="5"/>
          </p:nvPr>
        </p:nvSpPr>
        <p:spPr/>
        <p:txBody>
          <a:bodyPr/>
          <a:lstStyle/>
          <a:p>
            <a:fld id="{AA619CC4-B59A-4BEC-8A1A-A0C6EB2B87E3}" type="slidenum">
              <a:rPr lang="en-US" smtClean="0"/>
              <a:t>1</a:t>
            </a:fld>
            <a:endParaRPr lang="en-US"/>
          </a:p>
        </p:txBody>
      </p:sp>
    </p:spTree>
    <p:extLst>
      <p:ext uri="{BB962C8B-B14F-4D97-AF65-F5344CB8AC3E}">
        <p14:creationId xmlns:p14="http://schemas.microsoft.com/office/powerpoint/2010/main" val="2537619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619CC4-B59A-4BEC-8A1A-A0C6EB2B8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6604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Accelerate your deployment and adoption of Office 365 services by visiting our unified resource page for adoption guidance on the Microsoft Technical community at https://aka.ms/MicrosoftAdoption.  Review materials for Microsoft 365, our security and compliance features or key teamwork workloads like SharePoint, OneDrive, Microsoft Teams and Yammer. Find additional resources for Microsoft Teams in Government and devices for Teams within the Microsoft Teams adoption guide. </a:t>
            </a:r>
          </a:p>
          <a:p>
            <a:endParaRPr lang="en-US"/>
          </a:p>
          <a:p>
            <a:r>
              <a:rPr lang="en-US"/>
              <a:t>This is a step forward in our response to your feedback to make adoption materials easier to discover and use.  Over the coming months we will continue to unify and standardize these materials across all our Microsoft 365 services.  Share more feedback in our Driving Adoption community at https://aka.ms/DriveAdoption.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5AFD53-B355-4473-9A69-751859D1B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7093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9B13F3-E72B-404A-94F4-C7C6D532D9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9723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C241D973-1B1A-4250-8846-4A29BEEF210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2/19/2020 11:54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3" name="Notes Placeholder 2">
            <a:extLst>
              <a:ext uri="{FF2B5EF4-FFF2-40B4-BE49-F238E27FC236}">
                <a16:creationId xmlns:a16="http://schemas.microsoft.com/office/drawing/2014/main" id="{09436540-38B9-4ACB-A842-48344098191A}"/>
              </a:ext>
            </a:extLst>
          </p:cNvPr>
          <p:cNvSpPr>
            <a:spLocks noGrp="1"/>
          </p:cNvSpPr>
          <p:nvPr>
            <p:ph type="body" idx="1"/>
          </p:nvPr>
        </p:nvSpPr>
        <p:spPr/>
        <p:txBody>
          <a:bodyPr/>
          <a:lstStyle/>
          <a:p>
            <a:r>
              <a:rPr lang="en-US"/>
              <a:t>M365 has the potential to change the trajectory of an organization in many ways, besides the technology itself:</a:t>
            </a:r>
          </a:p>
          <a:p>
            <a:endParaRPr lang="en-US"/>
          </a:p>
          <a:p>
            <a:r>
              <a:rPr lang="en-US"/>
              <a:t>People fundamentally change the way they work</a:t>
            </a:r>
          </a:p>
          <a:p>
            <a:r>
              <a:rPr lang="en-US"/>
              <a:t>We enable a modern workplace and the optimization of Office 365</a:t>
            </a:r>
          </a:p>
          <a:p>
            <a:r>
              <a:rPr lang="en-US"/>
              <a:t>We provide the capability to accelerate the alignment of economic and cultural business drives</a:t>
            </a:r>
          </a:p>
          <a:p>
            <a:r>
              <a:rPr lang="en-US"/>
              <a:t>We allow organizations to enter a state of dynamic stability*</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t>
            </a:r>
            <a:r>
              <a:rPr lang="en-US" sz="1200">
                <a:solidFill>
                  <a:schemeClr val="accent1">
                    <a:lumMod val="75000"/>
                  </a:schemeClr>
                </a:solidFill>
                <a:latin typeface="Arial" panose="020B0604020202020204" pitchFamily="34" charset="0"/>
                <a:cs typeface="Arial" panose="020B0604020202020204" pitchFamily="34" charset="0"/>
              </a:rPr>
              <a:t>“Dynamic stability is like riding a bicycle, where you cannot stand still, but once you are moving it is actually easier. It is not our natural state. But humanity has to learn to exist in this state.</a:t>
            </a:r>
            <a:r>
              <a:rPr lang="en-US" sz="1200" baseline="30000">
                <a:solidFill>
                  <a:schemeClr val="accent1">
                    <a:lumMod val="75000"/>
                  </a:schemeClr>
                </a:solidFill>
                <a:latin typeface="Arial" panose="020B0604020202020204" pitchFamily="34" charset="0"/>
                <a:cs typeface="Arial" panose="020B0604020202020204" pitchFamily="34" charset="0"/>
              </a:rPr>
              <a:t>1</a:t>
            </a:r>
            <a:r>
              <a:rPr lang="en-US" sz="1200">
                <a:solidFill>
                  <a:schemeClr val="accent1">
                    <a:lumMod val="75000"/>
                  </a:schemeClr>
                </a:solidFill>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i="1">
                <a:solidFill>
                  <a:schemeClr val="bg1">
                    <a:lumMod val="50000"/>
                  </a:schemeClr>
                </a:solidFill>
              </a:rPr>
              <a:t>1 Friedman, Thomas L. Thank you for Being Late. New York: Farrar, Straus and Giroux, 2016.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i="1">
              <a:solidFill>
                <a:schemeClr val="bg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accent1">
                    <a:lumMod val="75000"/>
                  </a:schemeClr>
                </a:solidFill>
                <a:latin typeface="Arial" panose="020B0604020202020204" pitchFamily="34" charset="0"/>
                <a:cs typeface="Arial" panose="020B0604020202020204" pitchFamily="34" charset="0"/>
              </a:rPr>
              <a:t>“The need to move to a highly flexible and adaptable digital approach is urgent. The applications required today are not going to last for 30 years. They are maybe only going to be used for maybe two, three years.</a:t>
            </a:r>
            <a:r>
              <a:rPr lang="en-US" sz="800" baseline="30000">
                <a:solidFill>
                  <a:schemeClr val="accent1">
                    <a:lumMod val="75000"/>
                  </a:schemeClr>
                </a:solidFill>
                <a:latin typeface="Arial" panose="020B0604020202020204" pitchFamily="34" charset="0"/>
                <a:cs typeface="Arial" panose="020B0604020202020204" pitchFamily="34" charset="0"/>
              </a:rPr>
              <a:t>2</a:t>
            </a:r>
            <a:r>
              <a:rPr lang="en-US" sz="800">
                <a:solidFill>
                  <a:schemeClr val="accent1">
                    <a:lumMod val="75000"/>
                  </a:schemeClr>
                </a:solidFill>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lumMod val="50000"/>
                  </a:schemeClr>
                </a:solidFill>
              </a:rPr>
              <a:t>2 McKendrick, J. (2018. Jan 21) </a:t>
            </a:r>
            <a:r>
              <a:rPr lang="en-US" sz="800" i="1">
                <a:solidFill>
                  <a:schemeClr val="bg1">
                    <a:lumMod val="50000"/>
                  </a:schemeClr>
                </a:solidFill>
              </a:rPr>
              <a:t>The ultimate technology success metric: owning the customer relationship</a:t>
            </a:r>
            <a:r>
              <a:rPr lang="en-US" sz="800">
                <a:solidFill>
                  <a:schemeClr val="bg1">
                    <a:lumMod val="50000"/>
                  </a:schemeClr>
                </a:solidFill>
              </a:rPr>
              <a:t>. Retrieved from http://www.zdnet.com/article/business-transformation-before-technology/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a:solidFill>
                <a:schemeClr val="accent1">
                  <a:lumMod val="75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i="1">
              <a:solidFill>
                <a:schemeClr val="bg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accent1">
                  <a:lumMod val="75000"/>
                </a:schemeClr>
              </a:solidFill>
              <a:latin typeface="Arial" panose="020B0604020202020204" pitchFamily="34" charset="0"/>
              <a:cs typeface="Arial" panose="020B0604020202020204" pitchFamily="34" charset="0"/>
            </a:endParaRPr>
          </a:p>
          <a:p>
            <a:endParaRPr lang="en-US"/>
          </a:p>
          <a:p>
            <a:endParaRPr lang="en-US"/>
          </a:p>
        </p:txBody>
      </p:sp>
    </p:spTree>
    <p:extLst>
      <p:ext uri="{BB962C8B-B14F-4D97-AF65-F5344CB8AC3E}">
        <p14:creationId xmlns:p14="http://schemas.microsoft.com/office/powerpoint/2010/main" val="1146357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619CC4-B59A-4BEC-8A1A-A0C6EB2B87E3}" type="slidenum">
              <a:rPr lang="en-US" smtClean="0"/>
              <a:t>3</a:t>
            </a:fld>
            <a:endParaRPr lang="en-US"/>
          </a:p>
        </p:txBody>
      </p:sp>
    </p:spTree>
    <p:extLst>
      <p:ext uri="{BB962C8B-B14F-4D97-AF65-F5344CB8AC3E}">
        <p14:creationId xmlns:p14="http://schemas.microsoft.com/office/powerpoint/2010/main" val="3025686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619CC4-B59A-4BEC-8A1A-A0C6EB2B8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7622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4E8EC-FC18-4F86-8A10-52EBC6984E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2855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4E8EC-FC18-4F86-8A10-52EBC6984E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9872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task apps exist to help you answer one question: “What should I do next?”</a:t>
            </a:r>
          </a:p>
          <a:p>
            <a:endParaRPr lang="en-US"/>
          </a:p>
          <a:p>
            <a:r>
              <a:rPr lang="en-US"/>
              <a:t>The problem is that the things you need to do are spread across many different sources.</a:t>
            </a:r>
          </a:p>
        </p:txBody>
      </p:sp>
      <p:sp>
        <p:nvSpPr>
          <p:cNvPr id="4" name="Slide Number Placeholder 3"/>
          <p:cNvSpPr>
            <a:spLocks noGrp="1"/>
          </p:cNvSpPr>
          <p:nvPr>
            <p:ph type="sldNum" sz="quarter" idx="5"/>
          </p:nvPr>
        </p:nvSpPr>
        <p:spPr/>
        <p:txBody>
          <a:bodyPr/>
          <a:lstStyle/>
          <a:p>
            <a:fld id="{C3F74AFA-8DF5-436B-B19F-52FC892A25C4}" type="slidenum">
              <a:rPr lang="en-US" smtClean="0"/>
              <a:t>12</a:t>
            </a:fld>
            <a:endParaRPr lang="en-US"/>
          </a:p>
        </p:txBody>
      </p:sp>
    </p:spTree>
    <p:extLst>
      <p:ext uri="{BB962C8B-B14F-4D97-AF65-F5344CB8AC3E}">
        <p14:creationId xmlns:p14="http://schemas.microsoft.com/office/powerpoint/2010/main" val="2835882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Coherence effort has made great strides towards bringing all of these disparate sources of tasks together in the individual and team spaces.  It allow customers to take advantage of extensibility and automate workflows with Flow and Graph.</a:t>
            </a:r>
          </a:p>
        </p:txBody>
      </p:sp>
      <p:sp>
        <p:nvSpPr>
          <p:cNvPr id="4" name="Slide Number Placeholder 3"/>
          <p:cNvSpPr>
            <a:spLocks noGrp="1"/>
          </p:cNvSpPr>
          <p:nvPr>
            <p:ph type="sldNum" sz="quarter" idx="5"/>
          </p:nvPr>
        </p:nvSpPr>
        <p:spPr/>
        <p:txBody>
          <a:bodyPr/>
          <a:lstStyle/>
          <a:p>
            <a:fld id="{C3F74AFA-8DF5-436B-B19F-52FC892A25C4}" type="slidenum">
              <a:rPr lang="en-US" smtClean="0"/>
              <a:t>13</a:t>
            </a:fld>
            <a:endParaRPr lang="en-US"/>
          </a:p>
        </p:txBody>
      </p:sp>
    </p:spTree>
    <p:extLst>
      <p:ext uri="{BB962C8B-B14F-4D97-AF65-F5344CB8AC3E}">
        <p14:creationId xmlns:p14="http://schemas.microsoft.com/office/powerpoint/2010/main" val="847388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are continuing to bring things together.</a:t>
            </a:r>
          </a:p>
          <a:p>
            <a:endParaRPr lang="en-US"/>
          </a:p>
          <a:p>
            <a:r>
              <a:rPr lang="en-US"/>
              <a:t>If we integrate Teams with To-Do and Planner, we tap into this rich ecosystem and can provide one hub that brings all your tasks together in one place.</a:t>
            </a:r>
          </a:p>
        </p:txBody>
      </p:sp>
      <p:sp>
        <p:nvSpPr>
          <p:cNvPr id="4" name="Slide Number Placeholder 3"/>
          <p:cNvSpPr>
            <a:spLocks noGrp="1"/>
          </p:cNvSpPr>
          <p:nvPr>
            <p:ph type="sldNum" sz="quarter" idx="5"/>
          </p:nvPr>
        </p:nvSpPr>
        <p:spPr/>
        <p:txBody>
          <a:bodyPr/>
          <a:lstStyle/>
          <a:p>
            <a:fld id="{C3F74AFA-8DF5-436B-B19F-52FC892A25C4}" type="slidenum">
              <a:rPr lang="en-US" smtClean="0"/>
              <a:t>14</a:t>
            </a:fld>
            <a:endParaRPr lang="en-US"/>
          </a:p>
        </p:txBody>
      </p:sp>
    </p:spTree>
    <p:extLst>
      <p:ext uri="{BB962C8B-B14F-4D97-AF65-F5344CB8AC3E}">
        <p14:creationId xmlns:p14="http://schemas.microsoft.com/office/powerpoint/2010/main" val="30464196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hemeOverride" Target="../theme/themeOverride2.xml"/></Relationships>
</file>

<file path=ppt/slideLayouts/_rels/slideLayout101.xml.rels><?xml version="1.0" encoding="UTF-8" standalone="yes"?>
<Relationships xmlns="http://schemas.openxmlformats.org/package/2006/relationships"><Relationship Id="rId3" Type="http://schemas.openxmlformats.org/officeDocument/2006/relationships/hyperlink" Target="https://microsoft.sharepoint.com/teams/ODSPPMG/_layouts/15/guestaccess.aspx?guestaccesstoken=mI8Fmt7AJ0iBgz%2bpWicwmXqzg5DMHaIQ1wC5pHtsuoU%3d&amp;folderid=2_0e48661ac84334fdfb58192a7a7e68215&amp;rev=1" TargetMode="External"/><Relationship Id="rId2" Type="http://schemas.openxmlformats.org/officeDocument/2006/relationships/image" Target="../media/image26.emf"/><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3" Type="http://schemas.openxmlformats.org/officeDocument/2006/relationships/hyperlink" Target="https://microsoft.sharepoint.com/teams/ODSPPMG/_layouts/15/guestaccess.aspx?guestaccesstoken=mI8Fmt7AJ0iBgz%2bpWicwmXqzg5DMHaIQ1wC5pHtsuoU%3d&amp;folderid=2_0e48661ac84334fdfb58192a7a7e68215&amp;rev=1" TargetMode="External"/><Relationship Id="rId2" Type="http://schemas.openxmlformats.org/officeDocument/2006/relationships/image" Target="../media/image26.emf"/><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5.xml"/><Relationship Id="rId5" Type="http://schemas.openxmlformats.org/officeDocument/2006/relationships/image" Target="../media/image30.png"/><Relationship Id="rId4" Type="http://schemas.openxmlformats.org/officeDocument/2006/relationships/image" Target="../media/image29.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jpeg"/><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eg"/><Relationship Id="rId1" Type="http://schemas.openxmlformats.org/officeDocument/2006/relationships/slideMaster" Target="../slideMasters/slideMaster7.xml"/><Relationship Id="rId4" Type="http://schemas.openxmlformats.org/officeDocument/2006/relationships/image" Target="../media/image40.jp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2.emf"/><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3.jpg"/><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4.jpeg"/><Relationship Id="rId1" Type="http://schemas.openxmlformats.org/officeDocument/2006/relationships/slideMaster" Target="../slideMasters/slideMaster8.xml"/><Relationship Id="rId4" Type="http://schemas.openxmlformats.org/officeDocument/2006/relationships/image" Target="../media/image2.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Master" Target="../slideMasters/slideMaster8.xml"/><Relationship Id="rId5" Type="http://schemas.openxmlformats.org/officeDocument/2006/relationships/image" Target="../media/image50.jpg"/><Relationship Id="rId4" Type="http://schemas.openxmlformats.org/officeDocument/2006/relationships/image" Target="../media/image49.jp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Master" Target="../slideMasters/slideMaster8.xml"/><Relationship Id="rId4" Type="http://schemas.openxmlformats.org/officeDocument/2006/relationships/image" Target="../media/image53.jpg"/></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2.emf"/><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4.jpeg"/><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Master" Target="../slideMasters/slideMaster9.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1.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1.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jpeg"/><Relationship Id="rId1" Type="http://schemas.openxmlformats.org/officeDocument/2006/relationships/slideMaster" Target="../slideMasters/slideMaster1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1.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eg"/><Relationship Id="rId1" Type="http://schemas.openxmlformats.org/officeDocument/2006/relationships/slideMaster" Target="../slideMasters/slideMaster11.xml"/><Relationship Id="rId4" Type="http://schemas.openxmlformats.org/officeDocument/2006/relationships/image" Target="../media/image40.jpg"/></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1.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9.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62.emf"/><Relationship Id="rId4" Type="http://schemas.openxmlformats.org/officeDocument/2006/relationships/oleObject" Target="../embeddings/oleObject1.bin"/></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hemeOverride" Target="../theme/themeOverride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pic>
        <p:nvPicPr>
          <p:cNvPr id="29" name="MS logo gray - EMF" descr="Microsoft logo, gray text version">
            <a:extLst>
              <a:ext uri="{FF2B5EF4-FFF2-40B4-BE49-F238E27FC236}">
                <a16:creationId xmlns:a16="http://schemas.microsoft.com/office/drawing/2014/main" id="{8804C2B3-3878-4889-940D-3F3386B9455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6080"/>
            <a:ext cx="1366440" cy="292608"/>
          </a:xfrm>
          <a:prstGeom prst="rect">
            <a:avLst/>
          </a:prstGeom>
        </p:spPr>
      </p:pic>
      <p:sp>
        <p:nvSpPr>
          <p:cNvPr id="30" name="Rectangle 29">
            <a:extLst>
              <a:ext uri="{FF2B5EF4-FFF2-40B4-BE49-F238E27FC236}">
                <a16:creationId xmlns:a16="http://schemas.microsoft.com/office/drawing/2014/main" id="{8B2E4F62-54DC-4435-AA29-18599C177284}"/>
              </a:ext>
            </a:extLst>
          </p:cNvPr>
          <p:cNvSpPr/>
          <p:nvPr userDrawn="1"/>
        </p:nvSpPr>
        <p:spPr bwMode="gray">
          <a:xfrm>
            <a:off x="293044" y="1170431"/>
            <a:ext cx="11604624" cy="5393881"/>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nvGrpSpPr>
          <p:cNvPr id="3" name="Group 2">
            <a:extLst>
              <a:ext uri="{FF2B5EF4-FFF2-40B4-BE49-F238E27FC236}">
                <a16:creationId xmlns:a16="http://schemas.microsoft.com/office/drawing/2014/main" id="{56FAD87F-DBF5-4E2F-A61B-3CCEC5C7D0B9}"/>
              </a:ext>
            </a:extLst>
          </p:cNvPr>
          <p:cNvGrpSpPr/>
          <p:nvPr userDrawn="1"/>
        </p:nvGrpSpPr>
        <p:grpSpPr bwMode="ltGray">
          <a:xfrm>
            <a:off x="8710812" y="1771650"/>
            <a:ext cx="3481189" cy="4196081"/>
            <a:chOff x="8710812" y="1771650"/>
            <a:chExt cx="3481189" cy="4196081"/>
          </a:xfrm>
        </p:grpSpPr>
        <p:sp>
          <p:nvSpPr>
            <p:cNvPr id="32" name="Freeform 5">
              <a:extLst>
                <a:ext uri="{FF2B5EF4-FFF2-40B4-BE49-F238E27FC236}">
                  <a16:creationId xmlns:a16="http://schemas.microsoft.com/office/drawing/2014/main" id="{6B0365F1-E7DF-4958-962E-9FFD3A394140}"/>
                </a:ext>
              </a:extLst>
            </p:cNvPr>
            <p:cNvSpPr>
              <a:spLocks/>
            </p:cNvSpPr>
            <p:nvPr userDrawn="1"/>
          </p:nvSpPr>
          <p:spPr bwMode="ltGray">
            <a:xfrm>
              <a:off x="9246854" y="3720628"/>
              <a:ext cx="531187" cy="974975"/>
            </a:xfrm>
            <a:custGeom>
              <a:avLst/>
              <a:gdLst>
                <a:gd name="T0" fmla="*/ 547 w 547"/>
                <a:gd name="T1" fmla="*/ 704 h 1004"/>
                <a:gd name="T2" fmla="*/ 0 w 547"/>
                <a:gd name="T3" fmla="*/ 1004 h 1004"/>
                <a:gd name="T4" fmla="*/ 0 w 547"/>
                <a:gd name="T5" fmla="*/ 300 h 1004"/>
                <a:gd name="T6" fmla="*/ 547 w 547"/>
                <a:gd name="T7" fmla="*/ 0 h 1004"/>
                <a:gd name="T8" fmla="*/ 547 w 547"/>
                <a:gd name="T9" fmla="*/ 704 h 1004"/>
              </a:gdLst>
              <a:ahLst/>
              <a:cxnLst>
                <a:cxn ang="0">
                  <a:pos x="T0" y="T1"/>
                </a:cxn>
                <a:cxn ang="0">
                  <a:pos x="T2" y="T3"/>
                </a:cxn>
                <a:cxn ang="0">
                  <a:pos x="T4" y="T5"/>
                </a:cxn>
                <a:cxn ang="0">
                  <a:pos x="T6" y="T7"/>
                </a:cxn>
                <a:cxn ang="0">
                  <a:pos x="T8" y="T9"/>
                </a:cxn>
              </a:cxnLst>
              <a:rect l="0" t="0" r="r" b="b"/>
              <a:pathLst>
                <a:path w="547" h="1004">
                  <a:moveTo>
                    <a:pt x="547" y="704"/>
                  </a:moveTo>
                  <a:lnTo>
                    <a:pt x="0" y="1004"/>
                  </a:lnTo>
                  <a:lnTo>
                    <a:pt x="0" y="300"/>
                  </a:lnTo>
                  <a:lnTo>
                    <a:pt x="547" y="0"/>
                  </a:lnTo>
                  <a:lnTo>
                    <a:pt x="547" y="704"/>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6">
              <a:extLst>
                <a:ext uri="{FF2B5EF4-FFF2-40B4-BE49-F238E27FC236}">
                  <a16:creationId xmlns:a16="http://schemas.microsoft.com/office/drawing/2014/main" id="{39253E4C-431D-4257-8CC7-C1456CD2F32D}"/>
                </a:ext>
              </a:extLst>
            </p:cNvPr>
            <p:cNvSpPr>
              <a:spLocks/>
            </p:cNvSpPr>
            <p:nvPr userDrawn="1"/>
          </p:nvSpPr>
          <p:spPr bwMode="ltGray">
            <a:xfrm>
              <a:off x="9778040" y="3720628"/>
              <a:ext cx="532157" cy="974975"/>
            </a:xfrm>
            <a:custGeom>
              <a:avLst/>
              <a:gdLst>
                <a:gd name="T0" fmla="*/ 0 w 548"/>
                <a:gd name="T1" fmla="*/ 704 h 1004"/>
                <a:gd name="T2" fmla="*/ 548 w 548"/>
                <a:gd name="T3" fmla="*/ 1004 h 1004"/>
                <a:gd name="T4" fmla="*/ 548 w 548"/>
                <a:gd name="T5" fmla="*/ 300 h 1004"/>
                <a:gd name="T6" fmla="*/ 0 w 548"/>
                <a:gd name="T7" fmla="*/ 0 h 1004"/>
                <a:gd name="T8" fmla="*/ 0 w 548"/>
                <a:gd name="T9" fmla="*/ 704 h 1004"/>
              </a:gdLst>
              <a:ahLst/>
              <a:cxnLst>
                <a:cxn ang="0">
                  <a:pos x="T0" y="T1"/>
                </a:cxn>
                <a:cxn ang="0">
                  <a:pos x="T2" y="T3"/>
                </a:cxn>
                <a:cxn ang="0">
                  <a:pos x="T4" y="T5"/>
                </a:cxn>
                <a:cxn ang="0">
                  <a:pos x="T6" y="T7"/>
                </a:cxn>
                <a:cxn ang="0">
                  <a:pos x="T8" y="T9"/>
                </a:cxn>
              </a:cxnLst>
              <a:rect l="0" t="0" r="r" b="b"/>
              <a:pathLst>
                <a:path w="548" h="1004">
                  <a:moveTo>
                    <a:pt x="0" y="704"/>
                  </a:moveTo>
                  <a:lnTo>
                    <a:pt x="548" y="1004"/>
                  </a:lnTo>
                  <a:lnTo>
                    <a:pt x="548" y="300"/>
                  </a:lnTo>
                  <a:lnTo>
                    <a:pt x="0" y="0"/>
                  </a:lnTo>
                  <a:lnTo>
                    <a:pt x="0" y="704"/>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7">
              <a:extLst>
                <a:ext uri="{FF2B5EF4-FFF2-40B4-BE49-F238E27FC236}">
                  <a16:creationId xmlns:a16="http://schemas.microsoft.com/office/drawing/2014/main" id="{E928826C-9C74-4194-A556-98EC9A96F677}"/>
                </a:ext>
              </a:extLst>
            </p:cNvPr>
            <p:cNvSpPr>
              <a:spLocks/>
            </p:cNvSpPr>
            <p:nvPr userDrawn="1"/>
          </p:nvSpPr>
          <p:spPr bwMode="ltGray">
            <a:xfrm>
              <a:off x="9246854" y="4404276"/>
              <a:ext cx="1063344" cy="586538"/>
            </a:xfrm>
            <a:custGeom>
              <a:avLst/>
              <a:gdLst>
                <a:gd name="T0" fmla="*/ 547 w 1095"/>
                <a:gd name="T1" fmla="*/ 0 h 604"/>
                <a:gd name="T2" fmla="*/ 0 w 1095"/>
                <a:gd name="T3" fmla="*/ 300 h 604"/>
                <a:gd name="T4" fmla="*/ 560 w 1095"/>
                <a:gd name="T5" fmla="*/ 604 h 604"/>
                <a:gd name="T6" fmla="*/ 1095 w 1095"/>
                <a:gd name="T7" fmla="*/ 300 h 604"/>
                <a:gd name="T8" fmla="*/ 547 w 1095"/>
                <a:gd name="T9" fmla="*/ 0 h 604"/>
              </a:gdLst>
              <a:ahLst/>
              <a:cxnLst>
                <a:cxn ang="0">
                  <a:pos x="T0" y="T1"/>
                </a:cxn>
                <a:cxn ang="0">
                  <a:pos x="T2" y="T3"/>
                </a:cxn>
                <a:cxn ang="0">
                  <a:pos x="T4" y="T5"/>
                </a:cxn>
                <a:cxn ang="0">
                  <a:pos x="T6" y="T7"/>
                </a:cxn>
                <a:cxn ang="0">
                  <a:pos x="T8" y="T9"/>
                </a:cxn>
              </a:cxnLst>
              <a:rect l="0" t="0" r="r" b="b"/>
              <a:pathLst>
                <a:path w="1095" h="604">
                  <a:moveTo>
                    <a:pt x="547" y="0"/>
                  </a:moveTo>
                  <a:lnTo>
                    <a:pt x="0" y="300"/>
                  </a:lnTo>
                  <a:lnTo>
                    <a:pt x="560" y="604"/>
                  </a:lnTo>
                  <a:lnTo>
                    <a:pt x="1095" y="300"/>
                  </a:lnTo>
                  <a:lnTo>
                    <a:pt x="547" y="0"/>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8">
              <a:extLst>
                <a:ext uri="{FF2B5EF4-FFF2-40B4-BE49-F238E27FC236}">
                  <a16:creationId xmlns:a16="http://schemas.microsoft.com/office/drawing/2014/main" id="{7ACB5DE1-DAC6-4C99-B2CC-0EB12CE0D5FE}"/>
                </a:ext>
              </a:extLst>
            </p:cNvPr>
            <p:cNvSpPr>
              <a:spLocks/>
            </p:cNvSpPr>
            <p:nvPr userDrawn="1"/>
          </p:nvSpPr>
          <p:spPr bwMode="ltGray">
            <a:xfrm>
              <a:off x="8710812"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9">
              <a:extLst>
                <a:ext uri="{FF2B5EF4-FFF2-40B4-BE49-F238E27FC236}">
                  <a16:creationId xmlns:a16="http://schemas.microsoft.com/office/drawing/2014/main" id="{5D630C8B-3A7C-4321-A3EF-B1D0A698F738}"/>
                </a:ext>
              </a:extLst>
            </p:cNvPr>
            <p:cNvSpPr>
              <a:spLocks/>
            </p:cNvSpPr>
            <p:nvPr userDrawn="1"/>
          </p:nvSpPr>
          <p:spPr bwMode="ltGray">
            <a:xfrm>
              <a:off x="9242969" y="2748567"/>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0">
              <a:extLst>
                <a:ext uri="{FF2B5EF4-FFF2-40B4-BE49-F238E27FC236}">
                  <a16:creationId xmlns:a16="http://schemas.microsoft.com/office/drawing/2014/main" id="{2A590461-2675-4E4A-B9BB-BF5471E89538}"/>
                </a:ext>
              </a:extLst>
            </p:cNvPr>
            <p:cNvSpPr>
              <a:spLocks/>
            </p:cNvSpPr>
            <p:nvPr userDrawn="1"/>
          </p:nvSpPr>
          <p:spPr bwMode="ltGray">
            <a:xfrm>
              <a:off x="8710812" y="3434156"/>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1">
              <a:extLst>
                <a:ext uri="{FF2B5EF4-FFF2-40B4-BE49-F238E27FC236}">
                  <a16:creationId xmlns:a16="http://schemas.microsoft.com/office/drawing/2014/main" id="{48EAECFD-0CA3-492F-BA94-22EF6EB2205B}"/>
                </a:ext>
              </a:extLst>
            </p:cNvPr>
            <p:cNvSpPr>
              <a:spLocks/>
            </p:cNvSpPr>
            <p:nvPr userDrawn="1"/>
          </p:nvSpPr>
          <p:spPr bwMode="ltGray">
            <a:xfrm>
              <a:off x="9773185"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2">
              <a:extLst>
                <a:ext uri="{FF2B5EF4-FFF2-40B4-BE49-F238E27FC236}">
                  <a16:creationId xmlns:a16="http://schemas.microsoft.com/office/drawing/2014/main" id="{62FFEC32-2F2F-43F4-9C21-7F15A26966AC}"/>
                </a:ext>
              </a:extLst>
            </p:cNvPr>
            <p:cNvSpPr>
              <a:spLocks/>
            </p:cNvSpPr>
            <p:nvPr userDrawn="1"/>
          </p:nvSpPr>
          <p:spPr bwMode="ltGray">
            <a:xfrm>
              <a:off x="9773185" y="3434157"/>
              <a:ext cx="1063345"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 name="connsiteX0" fmla="*/ 5005 w 10000"/>
                <a:gd name="connsiteY0" fmla="*/ 0 h 10000"/>
                <a:gd name="connsiteX1" fmla="*/ 0 w 10000"/>
                <a:gd name="connsiteY1" fmla="*/ 4967 h 10000"/>
                <a:gd name="connsiteX2" fmla="*/ 5048 w 10000"/>
                <a:gd name="connsiteY2" fmla="*/ 10000 h 10000"/>
                <a:gd name="connsiteX3" fmla="*/ 10000 w 10000"/>
                <a:gd name="connsiteY3" fmla="*/ 4967 h 10000"/>
                <a:gd name="connsiteX4" fmla="*/ 5005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5005" y="0"/>
                  </a:moveTo>
                  <a:lnTo>
                    <a:pt x="0" y="4967"/>
                  </a:lnTo>
                  <a:lnTo>
                    <a:pt x="5048" y="10000"/>
                  </a:lnTo>
                  <a:lnTo>
                    <a:pt x="10000" y="4967"/>
                  </a:lnTo>
                  <a:lnTo>
                    <a:pt x="5005"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3">
              <a:extLst>
                <a:ext uri="{FF2B5EF4-FFF2-40B4-BE49-F238E27FC236}">
                  <a16:creationId xmlns:a16="http://schemas.microsoft.com/office/drawing/2014/main" id="{647709D2-F4CC-4414-B183-427A6D2A22AB}"/>
                </a:ext>
              </a:extLst>
            </p:cNvPr>
            <p:cNvSpPr>
              <a:spLocks/>
            </p:cNvSpPr>
            <p:nvPr userDrawn="1"/>
          </p:nvSpPr>
          <p:spPr bwMode="ltGray">
            <a:xfrm>
              <a:off x="11361823" y="2748566"/>
              <a:ext cx="534332" cy="982635"/>
            </a:xfrm>
            <a:custGeom>
              <a:avLst/>
              <a:gdLst>
                <a:gd name="T0" fmla="*/ 0 w 548"/>
                <a:gd name="T1" fmla="*/ 706 h 1006"/>
                <a:gd name="T2" fmla="*/ 548 w 548"/>
                <a:gd name="T3" fmla="*/ 1006 h 1006"/>
                <a:gd name="T4" fmla="*/ 548 w 548"/>
                <a:gd name="T5" fmla="*/ 300 h 1006"/>
                <a:gd name="T6" fmla="*/ 0 w 548"/>
                <a:gd name="T7" fmla="*/ 0 h 1006"/>
                <a:gd name="T8" fmla="*/ 0 w 548"/>
                <a:gd name="T9" fmla="*/ 706 h 1006"/>
              </a:gdLst>
              <a:ahLst/>
              <a:cxnLst>
                <a:cxn ang="0">
                  <a:pos x="T0" y="T1"/>
                </a:cxn>
                <a:cxn ang="0">
                  <a:pos x="T2" y="T3"/>
                </a:cxn>
                <a:cxn ang="0">
                  <a:pos x="T4" y="T5"/>
                </a:cxn>
                <a:cxn ang="0">
                  <a:pos x="T6" y="T7"/>
                </a:cxn>
                <a:cxn ang="0">
                  <a:pos x="T8" y="T9"/>
                </a:cxn>
              </a:cxnLst>
              <a:rect l="0" t="0" r="r" b="b"/>
              <a:pathLst>
                <a:path w="548" h="1006">
                  <a:moveTo>
                    <a:pt x="0" y="706"/>
                  </a:moveTo>
                  <a:lnTo>
                    <a:pt x="548" y="1006"/>
                  </a:lnTo>
                  <a:lnTo>
                    <a:pt x="548" y="300"/>
                  </a:lnTo>
                  <a:lnTo>
                    <a:pt x="0" y="0"/>
                  </a:lnTo>
                  <a:lnTo>
                    <a:pt x="0" y="706"/>
                  </a:lnTo>
                  <a:close/>
                </a:path>
              </a:pathLst>
            </a:custGeom>
            <a:solidFill>
              <a:srgbClr val="303030"/>
            </a:solidFill>
            <a:ln w="9525">
              <a:noFill/>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41" name="Freeform 14">
              <a:extLst>
                <a:ext uri="{FF2B5EF4-FFF2-40B4-BE49-F238E27FC236}">
                  <a16:creationId xmlns:a16="http://schemas.microsoft.com/office/drawing/2014/main" id="{72928ABA-DF2E-4C8E-B194-7FA528229810}"/>
                </a:ext>
              </a:extLst>
            </p:cNvPr>
            <p:cNvSpPr>
              <a:spLocks/>
            </p:cNvSpPr>
            <p:nvPr userDrawn="1"/>
          </p:nvSpPr>
          <p:spPr bwMode="ltGray">
            <a:xfrm>
              <a:off x="10833616" y="3434158"/>
              <a:ext cx="1060195" cy="586539"/>
            </a:xfrm>
            <a:custGeom>
              <a:avLst/>
              <a:gdLst>
                <a:gd name="T0" fmla="*/ 548 w 1096"/>
                <a:gd name="T1" fmla="*/ 0 h 604"/>
                <a:gd name="T2" fmla="*/ 0 w 1096"/>
                <a:gd name="T3" fmla="*/ 300 h 604"/>
                <a:gd name="T4" fmla="*/ 560 w 1096"/>
                <a:gd name="T5" fmla="*/ 604 h 604"/>
                <a:gd name="T6" fmla="*/ 1096 w 1096"/>
                <a:gd name="T7" fmla="*/ 300 h 604"/>
                <a:gd name="T8" fmla="*/ 548 w 1096"/>
                <a:gd name="T9" fmla="*/ 0 h 604"/>
                <a:gd name="connsiteX0" fmla="*/ 5000 w 9956"/>
                <a:gd name="connsiteY0" fmla="*/ 0 h 10000"/>
                <a:gd name="connsiteX1" fmla="*/ 0 w 9956"/>
                <a:gd name="connsiteY1" fmla="*/ 4967 h 10000"/>
                <a:gd name="connsiteX2" fmla="*/ 5109 w 9956"/>
                <a:gd name="connsiteY2" fmla="*/ 10000 h 10000"/>
                <a:gd name="connsiteX3" fmla="*/ 9956 w 9956"/>
                <a:gd name="connsiteY3" fmla="*/ 4967 h 10000"/>
                <a:gd name="connsiteX4" fmla="*/ 5000 w 9956"/>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6" h="10000">
                  <a:moveTo>
                    <a:pt x="5000" y="0"/>
                  </a:moveTo>
                  <a:lnTo>
                    <a:pt x="0" y="4967"/>
                  </a:lnTo>
                  <a:lnTo>
                    <a:pt x="5109" y="10000"/>
                  </a:lnTo>
                  <a:lnTo>
                    <a:pt x="9956" y="4967"/>
                  </a:lnTo>
                  <a:lnTo>
                    <a:pt x="5000" y="0"/>
                  </a:lnTo>
                  <a:close/>
                </a:path>
              </a:pathLst>
            </a:custGeom>
            <a:solidFill>
              <a:srgbClr val="303030"/>
            </a:solidFill>
            <a:ln w="9525">
              <a:noFill/>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42" name="Freeform 15">
              <a:extLst>
                <a:ext uri="{FF2B5EF4-FFF2-40B4-BE49-F238E27FC236}">
                  <a16:creationId xmlns:a16="http://schemas.microsoft.com/office/drawing/2014/main" id="{5A52C6C9-8220-4E26-B41D-1AA4F49DF9B8}"/>
                </a:ext>
              </a:extLst>
            </p:cNvPr>
            <p:cNvSpPr>
              <a:spLocks/>
            </p:cNvSpPr>
            <p:nvPr userDrawn="1"/>
          </p:nvSpPr>
          <p:spPr bwMode="ltGray">
            <a:xfrm>
              <a:off x="10299515" y="1771650"/>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6">
              <a:extLst>
                <a:ext uri="{FF2B5EF4-FFF2-40B4-BE49-F238E27FC236}">
                  <a16:creationId xmlns:a16="http://schemas.microsoft.com/office/drawing/2014/main" id="{8548CD94-9B34-4B91-BB2B-8736861E89E1}"/>
                </a:ext>
              </a:extLst>
            </p:cNvPr>
            <p:cNvSpPr>
              <a:spLocks/>
            </p:cNvSpPr>
            <p:nvPr userDrawn="1"/>
          </p:nvSpPr>
          <p:spPr bwMode="ltGray">
            <a:xfrm>
              <a:off x="10831673" y="1771650"/>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7">
              <a:extLst>
                <a:ext uri="{FF2B5EF4-FFF2-40B4-BE49-F238E27FC236}">
                  <a16:creationId xmlns:a16="http://schemas.microsoft.com/office/drawing/2014/main" id="{CFFFDB94-105D-4570-A938-4AD7CE4AE782}"/>
                </a:ext>
              </a:extLst>
            </p:cNvPr>
            <p:cNvSpPr>
              <a:spLocks/>
            </p:cNvSpPr>
            <p:nvPr userDrawn="1"/>
          </p:nvSpPr>
          <p:spPr bwMode="ltGray">
            <a:xfrm>
              <a:off x="10299515" y="2457240"/>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8">
              <a:extLst>
                <a:ext uri="{FF2B5EF4-FFF2-40B4-BE49-F238E27FC236}">
                  <a16:creationId xmlns:a16="http://schemas.microsoft.com/office/drawing/2014/main" id="{AC2A78A9-4071-45DC-BAE8-1C643EDD9B01}"/>
                </a:ext>
              </a:extLst>
            </p:cNvPr>
            <p:cNvSpPr>
              <a:spLocks/>
            </p:cNvSpPr>
            <p:nvPr userDrawn="1"/>
          </p:nvSpPr>
          <p:spPr bwMode="ltGray">
            <a:xfrm>
              <a:off x="11364801" y="1771650"/>
              <a:ext cx="531187" cy="976917"/>
            </a:xfrm>
            <a:custGeom>
              <a:avLst/>
              <a:gdLst>
                <a:gd name="T0" fmla="*/ 547 w 547"/>
                <a:gd name="T1" fmla="*/ 706 h 1006"/>
                <a:gd name="T2" fmla="*/ 0 w 547"/>
                <a:gd name="T3" fmla="*/ 1006 h 1006"/>
                <a:gd name="T4" fmla="*/ 0 w 547"/>
                <a:gd name="T5" fmla="*/ 300 h 1006"/>
                <a:gd name="T6" fmla="*/ 547 w 547"/>
                <a:gd name="T7" fmla="*/ 0 h 1006"/>
                <a:gd name="T8" fmla="*/ 547 w 547"/>
                <a:gd name="T9" fmla="*/ 706 h 1006"/>
              </a:gdLst>
              <a:ahLst/>
              <a:cxnLst>
                <a:cxn ang="0">
                  <a:pos x="T0" y="T1"/>
                </a:cxn>
                <a:cxn ang="0">
                  <a:pos x="T2" y="T3"/>
                </a:cxn>
                <a:cxn ang="0">
                  <a:pos x="T4" y="T5"/>
                </a:cxn>
                <a:cxn ang="0">
                  <a:pos x="T6" y="T7"/>
                </a:cxn>
                <a:cxn ang="0">
                  <a:pos x="T8" y="T9"/>
                </a:cxn>
              </a:cxnLst>
              <a:rect l="0" t="0" r="r" b="b"/>
              <a:pathLst>
                <a:path w="547" h="1006">
                  <a:moveTo>
                    <a:pt x="547" y="706"/>
                  </a:moveTo>
                  <a:lnTo>
                    <a:pt x="0" y="1006"/>
                  </a:lnTo>
                  <a:lnTo>
                    <a:pt x="0" y="300"/>
                  </a:lnTo>
                  <a:lnTo>
                    <a:pt x="547" y="0"/>
                  </a:lnTo>
                  <a:lnTo>
                    <a:pt x="547"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Shape 56">
              <a:extLst>
                <a:ext uri="{FF2B5EF4-FFF2-40B4-BE49-F238E27FC236}">
                  <a16:creationId xmlns:a16="http://schemas.microsoft.com/office/drawing/2014/main" id="{6A0EEF9B-FB8E-409B-A24F-BD7570B88204}"/>
                </a:ext>
              </a:extLst>
            </p:cNvPr>
            <p:cNvSpPr>
              <a:spLocks/>
            </p:cNvSpPr>
            <p:nvPr userDrawn="1"/>
          </p:nvSpPr>
          <p:spPr bwMode="ltGray">
            <a:xfrm>
              <a:off x="11895988" y="1771650"/>
              <a:ext cx="296013" cy="847641"/>
            </a:xfrm>
            <a:custGeom>
              <a:avLst/>
              <a:gdLst>
                <a:gd name="connsiteX0" fmla="*/ 0 w 296013"/>
                <a:gd name="connsiteY0" fmla="*/ 0 h 847641"/>
                <a:gd name="connsiteX1" fmla="*/ 296013 w 296013"/>
                <a:gd name="connsiteY1" fmla="*/ 162051 h 847641"/>
                <a:gd name="connsiteX2" fmla="*/ 296013 w 296013"/>
                <a:gd name="connsiteY2" fmla="*/ 847641 h 847641"/>
                <a:gd name="connsiteX3" fmla="*/ 0 w 296013"/>
                <a:gd name="connsiteY3" fmla="*/ 685590 h 847641"/>
              </a:gdLst>
              <a:ahLst/>
              <a:cxnLst>
                <a:cxn ang="0">
                  <a:pos x="connsiteX0" y="connsiteY0"/>
                </a:cxn>
                <a:cxn ang="0">
                  <a:pos x="connsiteX1" y="connsiteY1"/>
                </a:cxn>
                <a:cxn ang="0">
                  <a:pos x="connsiteX2" y="connsiteY2"/>
                </a:cxn>
                <a:cxn ang="0">
                  <a:pos x="connsiteX3" y="connsiteY3"/>
                </a:cxn>
              </a:cxnLst>
              <a:rect l="l" t="t" r="r" b="b"/>
              <a:pathLst>
                <a:path w="296013" h="847641">
                  <a:moveTo>
                    <a:pt x="0" y="0"/>
                  </a:moveTo>
                  <a:lnTo>
                    <a:pt x="296013" y="162051"/>
                  </a:lnTo>
                  <a:lnTo>
                    <a:pt x="296013" y="847641"/>
                  </a:lnTo>
                  <a:lnTo>
                    <a:pt x="0" y="685590"/>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9" name="Freeform: Shape 58">
              <a:extLst>
                <a:ext uri="{FF2B5EF4-FFF2-40B4-BE49-F238E27FC236}">
                  <a16:creationId xmlns:a16="http://schemas.microsoft.com/office/drawing/2014/main" id="{390FC8DE-C4AD-4BD3-9506-276C17F0C333}"/>
                </a:ext>
              </a:extLst>
            </p:cNvPr>
            <p:cNvSpPr>
              <a:spLocks/>
            </p:cNvSpPr>
            <p:nvPr userDrawn="1"/>
          </p:nvSpPr>
          <p:spPr bwMode="ltGray">
            <a:xfrm>
              <a:off x="11364800" y="2457240"/>
              <a:ext cx="827200" cy="593577"/>
            </a:xfrm>
            <a:custGeom>
              <a:avLst/>
              <a:gdLst>
                <a:gd name="connsiteX0" fmla="*/ 531141 w 827200"/>
                <a:gd name="connsiteY0" fmla="*/ 0 h 593577"/>
                <a:gd name="connsiteX1" fmla="*/ 827200 w 827200"/>
                <a:gd name="connsiteY1" fmla="*/ 162066 h 593577"/>
                <a:gd name="connsiteX2" fmla="*/ 827200 w 827200"/>
                <a:gd name="connsiteY2" fmla="*/ 425095 h 593577"/>
                <a:gd name="connsiteX3" fmla="*/ 529758 w 827200"/>
                <a:gd name="connsiteY3" fmla="*/ 593577 h 593577"/>
                <a:gd name="connsiteX4" fmla="*/ 0 w 827200"/>
                <a:gd name="connsiteY4" fmla="*/ 291334 h 593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200" h="593577">
                  <a:moveTo>
                    <a:pt x="531141" y="0"/>
                  </a:moveTo>
                  <a:lnTo>
                    <a:pt x="827200" y="162066"/>
                  </a:lnTo>
                  <a:lnTo>
                    <a:pt x="827200" y="425095"/>
                  </a:lnTo>
                  <a:lnTo>
                    <a:pt x="529758" y="593577"/>
                  </a:lnTo>
                  <a:lnTo>
                    <a:pt x="0" y="291334"/>
                  </a:lnTo>
                  <a:close/>
                </a:path>
              </a:pathLst>
            </a:custGeom>
            <a:solidFill>
              <a:srgbClr val="303030"/>
            </a:solidFill>
            <a:ln w="9525">
              <a:solidFill>
                <a:srgbClr val="303030"/>
              </a:solidFill>
              <a:round/>
              <a:headEnd/>
              <a:tailEnd/>
            </a:ln>
          </p:spPr>
          <p:txBody>
            <a:bodyPr vert="horz" wrap="square" lIns="91440" tIns="45720" rIns="91440" bIns="45720" numCol="1" anchor="t" anchorCtr="0" compatLnSpc="1">
              <a:prstTxWarp prst="textNoShape">
                <a:avLst/>
              </a:prstTxWarp>
              <a:noAutofit/>
            </a:bodyPr>
            <a:lstStyle/>
            <a:p>
              <a:pPr lvl="0"/>
              <a:endParaRPr lang="en-US"/>
            </a:p>
          </p:txBody>
        </p:sp>
        <p:sp>
          <p:nvSpPr>
            <p:cNvPr id="48" name="Freeform 21">
              <a:extLst>
                <a:ext uri="{FF2B5EF4-FFF2-40B4-BE49-F238E27FC236}">
                  <a16:creationId xmlns:a16="http://schemas.microsoft.com/office/drawing/2014/main" id="{77297A5A-69AC-4DF4-95F9-A09D48D814E3}"/>
                </a:ext>
              </a:extLst>
            </p:cNvPr>
            <p:cNvSpPr>
              <a:spLocks/>
            </p:cNvSpPr>
            <p:nvPr userDrawn="1"/>
          </p:nvSpPr>
          <p:spPr bwMode="ltGray">
            <a:xfrm>
              <a:off x="10316024" y="4400391"/>
              <a:ext cx="531187" cy="976917"/>
            </a:xfrm>
            <a:custGeom>
              <a:avLst/>
              <a:gdLst>
                <a:gd name="T0" fmla="*/ 547 w 547"/>
                <a:gd name="T1" fmla="*/ 707 h 1006"/>
                <a:gd name="T2" fmla="*/ 0 w 547"/>
                <a:gd name="T3" fmla="*/ 1006 h 1006"/>
                <a:gd name="T4" fmla="*/ 0 w 547"/>
                <a:gd name="T5" fmla="*/ 300 h 1006"/>
                <a:gd name="T6" fmla="*/ 547 w 547"/>
                <a:gd name="T7" fmla="*/ 0 h 1006"/>
                <a:gd name="T8" fmla="*/ 547 w 547"/>
                <a:gd name="T9" fmla="*/ 707 h 1006"/>
              </a:gdLst>
              <a:ahLst/>
              <a:cxnLst>
                <a:cxn ang="0">
                  <a:pos x="T0" y="T1"/>
                </a:cxn>
                <a:cxn ang="0">
                  <a:pos x="T2" y="T3"/>
                </a:cxn>
                <a:cxn ang="0">
                  <a:pos x="T4" y="T5"/>
                </a:cxn>
                <a:cxn ang="0">
                  <a:pos x="T6" y="T7"/>
                </a:cxn>
                <a:cxn ang="0">
                  <a:pos x="T8" y="T9"/>
                </a:cxn>
              </a:cxnLst>
              <a:rect l="0" t="0" r="r" b="b"/>
              <a:pathLst>
                <a:path w="547" h="1006">
                  <a:moveTo>
                    <a:pt x="547" y="707"/>
                  </a:moveTo>
                  <a:lnTo>
                    <a:pt x="0" y="1006"/>
                  </a:lnTo>
                  <a:lnTo>
                    <a:pt x="0" y="300"/>
                  </a:lnTo>
                  <a:lnTo>
                    <a:pt x="547" y="0"/>
                  </a:lnTo>
                  <a:lnTo>
                    <a:pt x="547" y="707"/>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22">
              <a:extLst>
                <a:ext uri="{FF2B5EF4-FFF2-40B4-BE49-F238E27FC236}">
                  <a16:creationId xmlns:a16="http://schemas.microsoft.com/office/drawing/2014/main" id="{E65087DC-7AC8-4AA7-9010-A067ADE1CF79}"/>
                </a:ext>
              </a:extLst>
            </p:cNvPr>
            <p:cNvSpPr>
              <a:spLocks/>
            </p:cNvSpPr>
            <p:nvPr userDrawn="1"/>
          </p:nvSpPr>
          <p:spPr bwMode="ltGray">
            <a:xfrm>
              <a:off x="10847210" y="4400391"/>
              <a:ext cx="532157" cy="976917"/>
            </a:xfrm>
            <a:custGeom>
              <a:avLst/>
              <a:gdLst>
                <a:gd name="T0" fmla="*/ 0 w 548"/>
                <a:gd name="T1" fmla="*/ 707 h 1006"/>
                <a:gd name="T2" fmla="*/ 548 w 548"/>
                <a:gd name="T3" fmla="*/ 1006 h 1006"/>
                <a:gd name="T4" fmla="*/ 548 w 548"/>
                <a:gd name="T5" fmla="*/ 300 h 1006"/>
                <a:gd name="T6" fmla="*/ 0 w 548"/>
                <a:gd name="T7" fmla="*/ 0 h 1006"/>
                <a:gd name="T8" fmla="*/ 0 w 548"/>
                <a:gd name="T9" fmla="*/ 707 h 1006"/>
              </a:gdLst>
              <a:ahLst/>
              <a:cxnLst>
                <a:cxn ang="0">
                  <a:pos x="T0" y="T1"/>
                </a:cxn>
                <a:cxn ang="0">
                  <a:pos x="T2" y="T3"/>
                </a:cxn>
                <a:cxn ang="0">
                  <a:pos x="T4" y="T5"/>
                </a:cxn>
                <a:cxn ang="0">
                  <a:pos x="T6" y="T7"/>
                </a:cxn>
                <a:cxn ang="0">
                  <a:pos x="T8" y="T9"/>
                </a:cxn>
              </a:cxnLst>
              <a:rect l="0" t="0" r="r" b="b"/>
              <a:pathLst>
                <a:path w="548" h="1006">
                  <a:moveTo>
                    <a:pt x="0" y="707"/>
                  </a:moveTo>
                  <a:lnTo>
                    <a:pt x="548" y="1006"/>
                  </a:lnTo>
                  <a:lnTo>
                    <a:pt x="548" y="300"/>
                  </a:lnTo>
                  <a:lnTo>
                    <a:pt x="0" y="0"/>
                  </a:lnTo>
                  <a:lnTo>
                    <a:pt x="0" y="707"/>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3">
              <a:extLst>
                <a:ext uri="{FF2B5EF4-FFF2-40B4-BE49-F238E27FC236}">
                  <a16:creationId xmlns:a16="http://schemas.microsoft.com/office/drawing/2014/main" id="{3B4C2EBB-4C89-4380-A5E7-A7BD40C2B90E}"/>
                </a:ext>
              </a:extLst>
            </p:cNvPr>
            <p:cNvSpPr>
              <a:spLocks/>
            </p:cNvSpPr>
            <p:nvPr userDrawn="1"/>
          </p:nvSpPr>
          <p:spPr bwMode="ltGray">
            <a:xfrm>
              <a:off x="10316024" y="5086952"/>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24">
              <a:extLst>
                <a:ext uri="{FF2B5EF4-FFF2-40B4-BE49-F238E27FC236}">
                  <a16:creationId xmlns:a16="http://schemas.microsoft.com/office/drawing/2014/main" id="{0D7CD4FA-6D18-4E1F-9C7D-91AA2E32B2BC}"/>
                </a:ext>
              </a:extLst>
            </p:cNvPr>
            <p:cNvSpPr>
              <a:spLocks/>
            </p:cNvSpPr>
            <p:nvPr userDrawn="1"/>
          </p:nvSpPr>
          <p:spPr bwMode="ltGray">
            <a:xfrm>
              <a:off x="8720523" y="4697545"/>
              <a:ext cx="531187" cy="974975"/>
            </a:xfrm>
            <a:custGeom>
              <a:avLst/>
              <a:gdLst>
                <a:gd name="T0" fmla="*/ 547 w 547"/>
                <a:gd name="T1" fmla="*/ 705 h 1004"/>
                <a:gd name="T2" fmla="*/ 0 w 547"/>
                <a:gd name="T3" fmla="*/ 1004 h 1004"/>
                <a:gd name="T4" fmla="*/ 0 w 547"/>
                <a:gd name="T5" fmla="*/ 298 h 1004"/>
                <a:gd name="T6" fmla="*/ 547 w 547"/>
                <a:gd name="T7" fmla="*/ 0 h 1004"/>
                <a:gd name="T8" fmla="*/ 547 w 547"/>
                <a:gd name="T9" fmla="*/ 705 h 1004"/>
              </a:gdLst>
              <a:ahLst/>
              <a:cxnLst>
                <a:cxn ang="0">
                  <a:pos x="T0" y="T1"/>
                </a:cxn>
                <a:cxn ang="0">
                  <a:pos x="T2" y="T3"/>
                </a:cxn>
                <a:cxn ang="0">
                  <a:pos x="T4" y="T5"/>
                </a:cxn>
                <a:cxn ang="0">
                  <a:pos x="T6" y="T7"/>
                </a:cxn>
                <a:cxn ang="0">
                  <a:pos x="T8" y="T9"/>
                </a:cxn>
              </a:cxnLst>
              <a:rect l="0" t="0" r="r" b="b"/>
              <a:pathLst>
                <a:path w="547" h="1004">
                  <a:moveTo>
                    <a:pt x="547" y="705"/>
                  </a:moveTo>
                  <a:lnTo>
                    <a:pt x="0" y="1004"/>
                  </a:lnTo>
                  <a:lnTo>
                    <a:pt x="0" y="298"/>
                  </a:lnTo>
                  <a:lnTo>
                    <a:pt x="547" y="0"/>
                  </a:lnTo>
                  <a:lnTo>
                    <a:pt x="547" y="705"/>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25">
              <a:extLst>
                <a:ext uri="{FF2B5EF4-FFF2-40B4-BE49-F238E27FC236}">
                  <a16:creationId xmlns:a16="http://schemas.microsoft.com/office/drawing/2014/main" id="{5D06D6BE-8F81-4F1F-9E44-429E129C1957}"/>
                </a:ext>
              </a:extLst>
            </p:cNvPr>
            <p:cNvSpPr>
              <a:spLocks/>
            </p:cNvSpPr>
            <p:nvPr userDrawn="1"/>
          </p:nvSpPr>
          <p:spPr bwMode="ltGray">
            <a:xfrm>
              <a:off x="9251709" y="4697545"/>
              <a:ext cx="532157" cy="974975"/>
            </a:xfrm>
            <a:custGeom>
              <a:avLst/>
              <a:gdLst>
                <a:gd name="T0" fmla="*/ 0 w 548"/>
                <a:gd name="T1" fmla="*/ 705 h 1004"/>
                <a:gd name="T2" fmla="*/ 548 w 548"/>
                <a:gd name="T3" fmla="*/ 1004 h 1004"/>
                <a:gd name="T4" fmla="*/ 548 w 548"/>
                <a:gd name="T5" fmla="*/ 298 h 1004"/>
                <a:gd name="T6" fmla="*/ 0 w 548"/>
                <a:gd name="T7" fmla="*/ 0 h 1004"/>
                <a:gd name="T8" fmla="*/ 0 w 548"/>
                <a:gd name="T9" fmla="*/ 705 h 1004"/>
              </a:gdLst>
              <a:ahLst/>
              <a:cxnLst>
                <a:cxn ang="0">
                  <a:pos x="T0" y="T1"/>
                </a:cxn>
                <a:cxn ang="0">
                  <a:pos x="T2" y="T3"/>
                </a:cxn>
                <a:cxn ang="0">
                  <a:pos x="T4" y="T5"/>
                </a:cxn>
                <a:cxn ang="0">
                  <a:pos x="T6" y="T7"/>
                </a:cxn>
                <a:cxn ang="0">
                  <a:pos x="T8" y="T9"/>
                </a:cxn>
              </a:cxnLst>
              <a:rect l="0" t="0" r="r" b="b"/>
              <a:pathLst>
                <a:path w="548" h="1004">
                  <a:moveTo>
                    <a:pt x="0" y="705"/>
                  </a:moveTo>
                  <a:lnTo>
                    <a:pt x="548" y="1004"/>
                  </a:lnTo>
                  <a:lnTo>
                    <a:pt x="548" y="298"/>
                  </a:lnTo>
                  <a:lnTo>
                    <a:pt x="0" y="0"/>
                  </a:lnTo>
                  <a:lnTo>
                    <a:pt x="0" y="705"/>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26">
              <a:extLst>
                <a:ext uri="{FF2B5EF4-FFF2-40B4-BE49-F238E27FC236}">
                  <a16:creationId xmlns:a16="http://schemas.microsoft.com/office/drawing/2014/main" id="{3F7CF64D-F067-41E4-8D9F-41FF38972828}"/>
                </a:ext>
              </a:extLst>
            </p:cNvPr>
            <p:cNvSpPr>
              <a:spLocks/>
            </p:cNvSpPr>
            <p:nvPr userDrawn="1"/>
          </p:nvSpPr>
          <p:spPr bwMode="ltGray">
            <a:xfrm>
              <a:off x="8720523" y="5382163"/>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4" name="Rectangle 53">
            <a:extLst>
              <a:ext uri="{FF2B5EF4-FFF2-40B4-BE49-F238E27FC236}">
                <a16:creationId xmlns:a16="http://schemas.microsoft.com/office/drawing/2014/main" id="{4899085C-4B16-41A5-A2CB-5D4798A0322E}"/>
              </a:ext>
            </a:extLst>
          </p:cNvPr>
          <p:cNvSpPr/>
          <p:nvPr userDrawn="1"/>
        </p:nvSpPr>
        <p:spPr bwMode="white">
          <a:xfrm>
            <a:off x="5791479" y="3074916"/>
            <a:ext cx="2321486" cy="1405513"/>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Learn.</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Connect.</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Explore.</a:t>
            </a:r>
          </a:p>
        </p:txBody>
      </p:sp>
      <p:pic>
        <p:nvPicPr>
          <p:cNvPr id="55" name="Graphic 54">
            <a:extLst>
              <a:ext uri="{FF2B5EF4-FFF2-40B4-BE49-F238E27FC236}">
                <a16:creationId xmlns:a16="http://schemas.microsoft.com/office/drawing/2014/main" id="{CF5E403F-D2DC-4030-8392-9E3E0A38A1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white">
          <a:xfrm>
            <a:off x="1174192" y="3183752"/>
            <a:ext cx="2712307" cy="1367241"/>
          </a:xfrm>
          <a:prstGeom prst="rect">
            <a:avLst/>
          </a:prstGeom>
          <a:effectLst/>
        </p:spPr>
      </p:pic>
    </p:spTree>
    <p:extLst>
      <p:ext uri="{BB962C8B-B14F-4D97-AF65-F5344CB8AC3E}">
        <p14:creationId xmlns:p14="http://schemas.microsoft.com/office/powerpoint/2010/main" val="36595519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Square Photo">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200F7B6E-608C-4712-A939-BEBE059E295A}"/>
              </a:ext>
            </a:extLst>
          </p:cNvPr>
          <p:cNvGrpSpPr/>
          <p:nvPr userDrawn="1"/>
        </p:nvGrpSpPr>
        <p:grpSpPr bwMode="ltGray">
          <a:xfrm>
            <a:off x="6256117" y="-21839"/>
            <a:ext cx="5932086" cy="6890047"/>
            <a:chOff x="6256117" y="-21839"/>
            <a:chExt cx="5932086" cy="6890047"/>
          </a:xfrm>
        </p:grpSpPr>
        <p:grpSp>
          <p:nvGrpSpPr>
            <p:cNvPr id="56" name="Group 55">
              <a:extLst>
                <a:ext uri="{FF2B5EF4-FFF2-40B4-BE49-F238E27FC236}">
                  <a16:creationId xmlns:a16="http://schemas.microsoft.com/office/drawing/2014/main" id="{6DC5E8A2-8275-4F90-BA55-9B66D81C4A9F}"/>
                </a:ext>
              </a:extLst>
            </p:cNvPr>
            <p:cNvGrpSpPr/>
            <p:nvPr userDrawn="1"/>
          </p:nvGrpSpPr>
          <p:grpSpPr bwMode="ltGray">
            <a:xfrm>
              <a:off x="8507413" y="1457714"/>
              <a:ext cx="3680790" cy="5392441"/>
              <a:chOff x="8507413" y="1457714"/>
              <a:chExt cx="3680790" cy="5392441"/>
            </a:xfrm>
          </p:grpSpPr>
          <p:sp>
            <p:nvSpPr>
              <p:cNvPr id="65" name="Freeform: Shape 64">
                <a:extLst>
                  <a:ext uri="{FF2B5EF4-FFF2-40B4-BE49-F238E27FC236}">
                    <a16:creationId xmlns:a16="http://schemas.microsoft.com/office/drawing/2014/main" id="{6C563208-4732-48A3-81E6-533A2E2DD53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DD0ADC22-C4D5-4BE8-99A8-91566ADDBF5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91C4D457-0F93-4853-AB02-01C200DE6658}"/>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E8D605B0-4DEE-4101-AC83-CD1D15D14DB9}"/>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EF14ED5-2275-4C01-96DD-1D24FE9FD6EE}"/>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F31E8C76-6A67-4E1C-BCC4-8D2ABCC0212A}"/>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9ABDD9FA-82C7-4E69-9895-354AD0BDD19E}"/>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2A7CD18E-2839-44B2-9BA7-6356529D686A}"/>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0B7E64CE-434E-410A-823C-4872E71DD278}"/>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0D92AA81-D52A-4877-AE2C-AB5B4D374D19}"/>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BE84D11A-0DE4-40A8-BB80-889FF30CCE03}"/>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A80E0B5D-2F12-4C6E-92C5-3765C579ADE8}"/>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765DAB00-242D-4D78-B6BF-F678C14B519F}"/>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D824698C-3D67-4D42-9DE6-531F5A0C7EA3}"/>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699246CD-F05A-4044-B7A4-384A7B272509}"/>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80" name="Freeform: Shape 79">
                <a:extLst>
                  <a:ext uri="{FF2B5EF4-FFF2-40B4-BE49-F238E27FC236}">
                    <a16:creationId xmlns:a16="http://schemas.microsoft.com/office/drawing/2014/main" id="{06930CAB-4305-4191-AD01-9D22AAD264D9}"/>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1" name="Straight Connector 80">
                <a:extLst>
                  <a:ext uri="{FF2B5EF4-FFF2-40B4-BE49-F238E27FC236}">
                    <a16:creationId xmlns:a16="http://schemas.microsoft.com/office/drawing/2014/main" id="{7FBC50E9-9F0E-4D62-9AA6-DC145681D1EA}"/>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57" name="Group 56">
              <a:extLst>
                <a:ext uri="{FF2B5EF4-FFF2-40B4-BE49-F238E27FC236}">
                  <a16:creationId xmlns:a16="http://schemas.microsoft.com/office/drawing/2014/main" id="{09610B7D-2856-472A-B98F-5684402C6C99}"/>
                </a:ext>
              </a:extLst>
            </p:cNvPr>
            <p:cNvGrpSpPr/>
            <p:nvPr userDrawn="1"/>
          </p:nvGrpSpPr>
          <p:grpSpPr bwMode="ltGray">
            <a:xfrm>
              <a:off x="7545167" y="-21839"/>
              <a:ext cx="1192433" cy="1098538"/>
              <a:chOff x="7545167" y="-9139"/>
              <a:chExt cx="1192433" cy="1098538"/>
            </a:xfrm>
          </p:grpSpPr>
          <p:sp>
            <p:nvSpPr>
              <p:cNvPr id="62" name="Freeform: Shape 61">
                <a:extLst>
                  <a:ext uri="{FF2B5EF4-FFF2-40B4-BE49-F238E27FC236}">
                    <a16:creationId xmlns:a16="http://schemas.microsoft.com/office/drawing/2014/main" id="{5173E078-D753-4C8F-98BB-75D0CBE314FE}"/>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EAA82456-62CD-4C42-91A4-3FFD8F19BCBD}"/>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4" name="Freeform: Shape 63">
                <a:extLst>
                  <a:ext uri="{FF2B5EF4-FFF2-40B4-BE49-F238E27FC236}">
                    <a16:creationId xmlns:a16="http://schemas.microsoft.com/office/drawing/2014/main" id="{41ABB687-FC0A-4A48-8466-BF8A1129E230}"/>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58" name="Group 57">
              <a:extLst>
                <a:ext uri="{FF2B5EF4-FFF2-40B4-BE49-F238E27FC236}">
                  <a16:creationId xmlns:a16="http://schemas.microsoft.com/office/drawing/2014/main" id="{8EEA91BF-1A44-4FB0-92F0-23098E7BBFCD}"/>
                </a:ext>
              </a:extLst>
            </p:cNvPr>
            <p:cNvGrpSpPr/>
            <p:nvPr userDrawn="1"/>
          </p:nvGrpSpPr>
          <p:grpSpPr bwMode="ltGray">
            <a:xfrm>
              <a:off x="6256117" y="5896894"/>
              <a:ext cx="1057910" cy="971314"/>
              <a:chOff x="6256117" y="5896894"/>
              <a:chExt cx="1057910" cy="971314"/>
            </a:xfrm>
          </p:grpSpPr>
          <p:sp>
            <p:nvSpPr>
              <p:cNvPr id="59" name="Freeform: Shape 58">
                <a:extLst>
                  <a:ext uri="{FF2B5EF4-FFF2-40B4-BE49-F238E27FC236}">
                    <a16:creationId xmlns:a16="http://schemas.microsoft.com/office/drawing/2014/main" id="{511C6A8E-CEC6-4129-9FB2-A426C6CE84EB}"/>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205B8F1F-9F8A-42BF-8770-AEABCEC35D18}"/>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36EE7F2A-0858-47D2-B1D0-D33BCD933AB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5" name="Picture Placeholder 4">
            <a:extLst>
              <a:ext uri="{FF2B5EF4-FFF2-40B4-BE49-F238E27FC236}">
                <a16:creationId xmlns:a16="http://schemas.microsoft.com/office/drawing/2014/main" id="{6DF5D6DE-2629-4577-9B98-7A1666013D0A}"/>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2" name="Title 1"/>
          <p:cNvSpPr>
            <a:spLocks noGrp="1"/>
          </p:cNvSpPr>
          <p:nvPr>
            <p:ph type="title" hasCustomPrompt="1"/>
          </p:nvPr>
        </p:nvSpPr>
        <p:spPr>
          <a:xfrm>
            <a:off x="584201" y="2579648"/>
            <a:ext cx="3768898" cy="553998"/>
          </a:xfrm>
        </p:spPr>
        <p:txBody>
          <a:bodyPr wrap="square" rIns="0" anchor="b">
            <a:spAutoFit/>
          </a:bodyPr>
          <a:lstStyle>
            <a:lvl1pPr>
              <a:lnSpc>
                <a:spcPct val="100000"/>
              </a:lnSpc>
              <a:defRPr sz="3600" b="1"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Enter title text</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1" y="3535541"/>
            <a:ext cx="3769300"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Tree>
    <p:extLst>
      <p:ext uri="{BB962C8B-B14F-4D97-AF65-F5344CB8AC3E}">
        <p14:creationId xmlns:p14="http://schemas.microsoft.com/office/powerpoint/2010/main" val="4165519463"/>
      </p:ext>
    </p:extLst>
  </p:cSld>
  <p:clrMapOvr>
    <a:masterClrMapping/>
  </p:clrMapOvr>
  <p:transition>
    <p:fade/>
  </p:transition>
  <p:extLst>
    <p:ext uri="{DCECCB84-F9BA-43D5-87BE-67443E8EF086}">
      <p15:sldGuideLst xmlns:p15="http://schemas.microsoft.com/office/powerpoint/2012/main">
        <p15:guide id="2" pos="3359">
          <p15:clr>
            <a:srgbClr val="FBAE40"/>
          </p15:clr>
        </p15:guide>
        <p15:guide id="6" orient="horz" pos="904">
          <p15:clr>
            <a:srgbClr val="5ACBF0"/>
          </p15:clr>
        </p15:guide>
        <p15:guide id="7" orient="horz" pos="1276">
          <p15:clr>
            <a:srgbClr val="5ACBF0"/>
          </p15:clr>
        </p15:guide>
        <p15:guide id="8" orient="horz" pos="2226">
          <p15:clr>
            <a:srgbClr val="5ACBF0"/>
          </p15:clr>
        </p15:guide>
        <p15:guide id="9" pos="2993">
          <p15:clr>
            <a:srgbClr val="C35EA4"/>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Video placeholder">
    <p:bg>
      <p:bgPr>
        <a:solidFill>
          <a:schemeClr val="bg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3A377E-C5EF-467E-A8A9-C590F118D2AD}"/>
              </a:ext>
            </a:extLst>
          </p:cNvPr>
          <p:cNvSpPr txBox="1"/>
          <p:nvPr userDrawn="1"/>
        </p:nvSpPr>
        <p:spPr>
          <a:xfrm>
            <a:off x="2485744" y="-653885"/>
            <a:ext cx="9598783" cy="3939540"/>
          </a:xfrm>
          <a:prstGeom prst="rect">
            <a:avLst/>
          </a:prstGeom>
          <a:noFill/>
        </p:spPr>
        <p:txBody>
          <a:bodyPr wrap="none" lIns="0" tIns="0" rIns="0" bIns="0" rtlCol="0">
            <a:spAutoFit/>
          </a:bodyPr>
          <a:lstStyle/>
          <a:p>
            <a:pPr algn="r"/>
            <a:r>
              <a:rPr lang="en-US" sz="25600">
                <a:solidFill>
                  <a:schemeClr val="bg1">
                    <a:lumMod val="85000"/>
                  </a:schemeClr>
                </a:solidFill>
                <a:latin typeface="+mj-lt"/>
              </a:rPr>
              <a:t>VIDEO</a:t>
            </a:r>
          </a:p>
        </p:txBody>
      </p:sp>
      <p:sp>
        <p:nvSpPr>
          <p:cNvPr id="2" name="Title 1"/>
          <p:cNvSpPr>
            <a:spLocks noGrp="1"/>
          </p:cNvSpPr>
          <p:nvPr>
            <p:ph type="title" hasCustomPrompt="1"/>
          </p:nvPr>
        </p:nvSpPr>
        <p:spPr>
          <a:xfrm>
            <a:off x="457200" y="2743200"/>
            <a:ext cx="11277599" cy="1089529"/>
          </a:xfrm>
          <a:noFill/>
        </p:spPr>
        <p:txBody>
          <a:bodyPr wrap="square" tIns="0" bIns="91440" anchor="b" anchorCtr="0">
            <a:spAutoFit/>
          </a:bodyPr>
          <a:lstStyle>
            <a:lvl1pPr>
              <a:defRPr sz="7200" spc="-100" baseline="0">
                <a:gradFill>
                  <a:gsLst>
                    <a:gs pos="100000">
                      <a:schemeClr val="tx1"/>
                    </a:gs>
                    <a:gs pos="0">
                      <a:schemeClr val="tx1"/>
                    </a:gs>
                  </a:gsLst>
                  <a:lin ang="5400000" scaled="0"/>
                </a:gradFill>
              </a:defRPr>
            </a:lvl1pPr>
          </a:lstStyle>
          <a:p>
            <a:r>
              <a:rPr lang="en-US"/>
              <a:t>Video title</a:t>
            </a:r>
          </a:p>
        </p:txBody>
      </p:sp>
      <p:sp>
        <p:nvSpPr>
          <p:cNvPr id="3" name="Text Placeholder 3">
            <a:extLst>
              <a:ext uri="{FF2B5EF4-FFF2-40B4-BE49-F238E27FC236}">
                <a16:creationId xmlns:a16="http://schemas.microsoft.com/office/drawing/2014/main" id="{9DCE8642-D1ED-4E7B-AF0B-2844109E7EBD}"/>
              </a:ext>
            </a:extLst>
          </p:cNvPr>
          <p:cNvSpPr>
            <a:spLocks noGrp="1"/>
          </p:cNvSpPr>
          <p:nvPr>
            <p:ph type="body" sz="quarter" idx="10" hasCustomPrompt="1"/>
          </p:nvPr>
        </p:nvSpPr>
        <p:spPr>
          <a:xfrm>
            <a:off x="457201" y="3832729"/>
            <a:ext cx="11277600" cy="675570"/>
          </a:xfrm>
        </p:spPr>
        <p:txBody>
          <a:bodyPr wrap="square" tIns="0" bIns="0">
            <a:spAutoFit/>
          </a:bodyPr>
          <a:lstStyle>
            <a:lvl1pPr>
              <a:defRPr>
                <a:solidFill>
                  <a:schemeClr val="tx1"/>
                </a:solidFill>
              </a:defRPr>
            </a:lvl1pPr>
            <a:lvl2pPr>
              <a:defRPr>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a:p>
            <a:pPr lvl="1"/>
            <a:r>
              <a:rPr lang="en-US"/>
              <a:t>Additional detail</a:t>
            </a:r>
          </a:p>
        </p:txBody>
      </p:sp>
    </p:spTree>
    <p:extLst>
      <p:ext uri="{BB962C8B-B14F-4D97-AF65-F5344CB8AC3E}">
        <p14:creationId xmlns:p14="http://schemas.microsoft.com/office/powerpoint/2010/main" val="18629608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tle full photo 1">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9BDF874-6569-4510-99DB-E8A5D2267C08}"/>
              </a:ext>
            </a:extLst>
          </p:cNvPr>
          <p:cNvGrpSpPr>
            <a:grpSpLocks noChangeAspect="1"/>
          </p:cNvGrpSpPr>
          <p:nvPr/>
        </p:nvGrpSpPr>
        <p:grpSpPr bwMode="black">
          <a:xfrm>
            <a:off x="10428721" y="6263662"/>
            <a:ext cx="1419662" cy="304828"/>
            <a:chOff x="457200" y="1643393"/>
            <a:chExt cx="4492753" cy="964540"/>
          </a:xfrm>
        </p:grpSpPr>
        <p:pic>
          <p:nvPicPr>
            <p:cNvPr id="5" name="Picture 4">
              <a:extLst>
                <a:ext uri="{FF2B5EF4-FFF2-40B4-BE49-F238E27FC236}">
                  <a16:creationId xmlns:a16="http://schemas.microsoft.com/office/drawing/2014/main" id="{FE34D76B-8B3C-4AFD-AEB8-D62383F5EF8D}"/>
                </a:ext>
              </a:extLst>
            </p:cNvPr>
            <p:cNvPicPr>
              <a:picLocks noChangeAspect="1"/>
            </p:cNvPicPr>
            <p:nvPr/>
          </p:nvPicPr>
          <p:blipFill>
            <a:blip r:embed="rId2"/>
            <a:stretch>
              <a:fillRect/>
            </a:stretch>
          </p:blipFill>
          <p:spPr bwMode="black">
            <a:xfrm>
              <a:off x="457200" y="1643393"/>
              <a:ext cx="964540" cy="964540"/>
            </a:xfrm>
            <a:prstGeom prst="rect">
              <a:avLst/>
            </a:prstGeom>
          </p:spPr>
        </p:pic>
        <p:sp>
          <p:nvSpPr>
            <p:cNvPr id="6" name="Freeform 12">
              <a:extLst>
                <a:ext uri="{FF2B5EF4-FFF2-40B4-BE49-F238E27FC236}">
                  <a16:creationId xmlns:a16="http://schemas.microsoft.com/office/drawing/2014/main" id="{B29B8AD1-B833-4100-8F61-0683815C20F3}"/>
                </a:ext>
              </a:extLst>
            </p:cNvPr>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326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4" name="Rectangle 13">
            <a:extLst>
              <a:ext uri="{FF2B5EF4-FFF2-40B4-BE49-F238E27FC236}">
                <a16:creationId xmlns:a16="http://schemas.microsoft.com/office/drawing/2014/main" id="{4CF49477-ACB6-401A-932E-309F7C2B02A6}"/>
              </a:ext>
            </a:extLst>
          </p:cNvPr>
          <p:cNvSpPr/>
          <p:nvPr/>
        </p:nvSpPr>
        <p:spPr bwMode="auto">
          <a:xfrm>
            <a:off x="0" y="2"/>
            <a:ext cx="12192000" cy="3739566"/>
          </a:xfrm>
          <a:prstGeom prst="rect">
            <a:avLst/>
          </a:prstGeom>
          <a:gradFill>
            <a:gsLst>
              <a:gs pos="0">
                <a:schemeClr val="bg2">
                  <a:alpha val="92000"/>
                </a:schemeClr>
              </a:gs>
              <a:gs pos="100000">
                <a:schemeClr val="bg2">
                  <a:alpha val="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391"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 name="Title 1">
            <a:extLst>
              <a:ext uri="{FF2B5EF4-FFF2-40B4-BE49-F238E27FC236}">
                <a16:creationId xmlns:a16="http://schemas.microsoft.com/office/drawing/2014/main" id="{20B048C3-E68D-46E8-B0AB-27E7DB80DE6E}"/>
              </a:ext>
            </a:extLst>
          </p:cNvPr>
          <p:cNvSpPr>
            <a:spLocks noGrp="1"/>
          </p:cNvSpPr>
          <p:nvPr>
            <p:ph type="title" hasCustomPrompt="1"/>
          </p:nvPr>
        </p:nvSpPr>
        <p:spPr bwMode="auto">
          <a:xfrm>
            <a:off x="304800" y="456630"/>
            <a:ext cx="11582400" cy="747769"/>
          </a:xfrm>
          <a:noFill/>
        </p:spPr>
        <p:txBody>
          <a:bodyPr lIns="0" tIns="0" rIns="0" bIns="0" anchor="t" anchorCtr="0"/>
          <a:lstStyle>
            <a:lvl1pPr marL="0" algn="l" defTabSz="896306" rtl="0" eaLnBrk="1" latinLnBrk="0" hangingPunct="1">
              <a:defRPr lang="en-US" sz="5399" b="0" kern="1200" spc="-147" dirty="0">
                <a:gradFill>
                  <a:gsLst>
                    <a:gs pos="83000">
                      <a:schemeClr val="tx1"/>
                    </a:gs>
                    <a:gs pos="100000">
                      <a:schemeClr val="tx1"/>
                    </a:gs>
                  </a:gsLst>
                  <a:lin ang="5400000" scaled="1"/>
                </a:gradFill>
                <a:latin typeface="Segoe UI Semibold" panose="020B0702040204020203" pitchFamily="34" charset="0"/>
                <a:ea typeface="+mn-ea"/>
                <a:cs typeface="Segoe UI Semibold" panose="020B0702040204020203" pitchFamily="34" charset="0"/>
              </a:defRPr>
            </a:lvl1pPr>
          </a:lstStyle>
          <a:p>
            <a:r>
              <a:rPr lang="en-US"/>
              <a:t>Presentation title</a:t>
            </a:r>
          </a:p>
        </p:txBody>
      </p:sp>
      <p:sp>
        <p:nvSpPr>
          <p:cNvPr id="13" name="Text Placeholder 2">
            <a:extLst>
              <a:ext uri="{FF2B5EF4-FFF2-40B4-BE49-F238E27FC236}">
                <a16:creationId xmlns:a16="http://schemas.microsoft.com/office/drawing/2014/main" id="{7167858E-0CB4-48F3-9955-C56A7813A76F}"/>
              </a:ext>
            </a:extLst>
          </p:cNvPr>
          <p:cNvSpPr>
            <a:spLocks noGrp="1"/>
          </p:cNvSpPr>
          <p:nvPr>
            <p:ph type="body" sz="quarter" idx="14" hasCustomPrompt="1"/>
          </p:nvPr>
        </p:nvSpPr>
        <p:spPr bwMode="auto">
          <a:xfrm>
            <a:off x="304800" y="1779489"/>
            <a:ext cx="11582400" cy="443198"/>
          </a:xfrm>
          <a:ln>
            <a:noFill/>
          </a:ln>
        </p:spPr>
        <p:txBody>
          <a:bodyPr tIns="0" bIns="0">
            <a:noAutofit/>
          </a:bodyPr>
          <a:lstStyle>
            <a:lvl1pPr marL="0" indent="0" algn="l" defTabSz="896306" rtl="0" eaLnBrk="1" latinLnBrk="0" hangingPunct="1">
              <a:spcBef>
                <a:spcPts val="0"/>
              </a:spcBef>
              <a:buNone/>
              <a:defRPr lang="en-US" sz="3200" kern="1200" spc="-147" baseline="0" dirty="0" smtClean="0">
                <a:gradFill>
                  <a:gsLst>
                    <a:gs pos="83000">
                      <a:schemeClr val="tx1"/>
                    </a:gs>
                    <a:gs pos="100000">
                      <a:schemeClr val="tx1"/>
                    </a:gs>
                  </a:gsLst>
                  <a:lin ang="5400000" scaled="1"/>
                </a:gradFill>
                <a:latin typeface="+mn-lt"/>
                <a:ea typeface="+mn-ea"/>
                <a:cs typeface="Bodoni Std Bold Italic"/>
              </a:defRPr>
            </a:lvl1pPr>
          </a:lstStyle>
          <a:p>
            <a:pPr lvl="0"/>
            <a:r>
              <a:rPr lang="en-US"/>
              <a:t>Subtitle</a:t>
            </a:r>
          </a:p>
        </p:txBody>
      </p:sp>
      <p:sp>
        <p:nvSpPr>
          <p:cNvPr id="2" name="TextBox 1">
            <a:extLst>
              <a:ext uri="{FF2B5EF4-FFF2-40B4-BE49-F238E27FC236}">
                <a16:creationId xmlns:a16="http://schemas.microsoft.com/office/drawing/2014/main" id="{F527AE16-70EA-45FD-B4DD-9DCE9DFEF975}"/>
              </a:ext>
            </a:extLst>
          </p:cNvPr>
          <p:cNvSpPr txBox="1"/>
          <p:nvPr/>
        </p:nvSpPr>
        <p:spPr>
          <a:xfrm>
            <a:off x="2527106" y="2980724"/>
            <a:ext cx="6112699" cy="2231380"/>
          </a:xfrm>
          <a:prstGeom prst="rect">
            <a:avLst/>
          </a:prstGeom>
          <a:noFill/>
        </p:spPr>
        <p:txBody>
          <a:bodyPr wrap="none" lIns="182880" tIns="146304" rIns="182880" bIns="146304" rtlCol="0">
            <a:spAutoFit/>
          </a:bodyPr>
          <a:lstStyle/>
          <a:p>
            <a:pPr marL="0" indent="0">
              <a:lnSpc>
                <a:spcPct val="90000"/>
              </a:lnSpc>
              <a:spcAft>
                <a:spcPts val="600"/>
              </a:spcAft>
              <a:buFont typeface="+mj-lt"/>
              <a:buNone/>
            </a:pPr>
            <a:r>
              <a:rPr lang="en-US" sz="1600">
                <a:gradFill>
                  <a:gsLst>
                    <a:gs pos="2917">
                      <a:schemeClr val="tx1"/>
                    </a:gs>
                    <a:gs pos="30000">
                      <a:schemeClr val="tx1"/>
                    </a:gs>
                  </a:gsLst>
                  <a:lin ang="5400000" scaled="0"/>
                </a:gradFill>
              </a:rPr>
              <a:t>Add a photo to the slide master layout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Switch to Slide Master view</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Add brand approved photo from Brand Central or</a:t>
            </a:r>
            <a:br>
              <a:rPr lang="en-US" sz="1600">
                <a:gradFill>
                  <a:gsLst>
                    <a:gs pos="2917">
                      <a:schemeClr val="tx1"/>
                    </a:gs>
                    <a:gs pos="30000">
                      <a:schemeClr val="tx1"/>
                    </a:gs>
                  </a:gsLst>
                  <a:lin ang="5400000" scaled="0"/>
                </a:gradFill>
              </a:rPr>
            </a:br>
            <a:r>
              <a:rPr lang="en-US" sz="1600">
                <a:gradFill>
                  <a:gsLst>
                    <a:gs pos="2917">
                      <a:schemeClr val="tx1"/>
                    </a:gs>
                    <a:gs pos="30000">
                      <a:schemeClr val="tx1"/>
                    </a:gs>
                  </a:gsLst>
                  <a:lin ang="5400000" scaled="0"/>
                </a:gradFill>
              </a:rPr>
              <a:t>from </a:t>
            </a:r>
            <a:r>
              <a:rPr lang="en-US" sz="1600">
                <a:gradFill>
                  <a:gsLst>
                    <a:gs pos="2917">
                      <a:schemeClr val="tx1"/>
                    </a:gs>
                    <a:gs pos="30000">
                      <a:schemeClr val="tx1"/>
                    </a:gs>
                  </a:gsLst>
                  <a:lin ang="5400000" scaled="0"/>
                </a:gradFill>
                <a:hlinkClick r:id="rId3"/>
              </a:rPr>
              <a:t>ODSP PMG Stock Art folder</a:t>
            </a:r>
            <a:endParaRPr lang="en-US" sz="1600">
              <a:gradFill>
                <a:gsLst>
                  <a:gs pos="2917">
                    <a:schemeClr val="tx1"/>
                  </a:gs>
                  <a:gs pos="30000">
                    <a:schemeClr val="tx1"/>
                  </a:gs>
                </a:gsLst>
                <a:lin ang="5400000" scaled="0"/>
              </a:gradFill>
            </a:endParaRP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Send to back</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Delete this helper text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Alter gradient behind title to ensure readability over photo</a:t>
            </a:r>
          </a:p>
        </p:txBody>
      </p:sp>
      <p:grpSp>
        <p:nvGrpSpPr>
          <p:cNvPr id="9" name="Group 8">
            <a:extLst>
              <a:ext uri="{FF2B5EF4-FFF2-40B4-BE49-F238E27FC236}">
                <a16:creationId xmlns:a16="http://schemas.microsoft.com/office/drawing/2014/main" id="{63F60E33-9A95-4F8C-BF6B-5BEB1A595467}"/>
              </a:ext>
            </a:extLst>
          </p:cNvPr>
          <p:cNvGrpSpPr>
            <a:grpSpLocks noChangeAspect="1"/>
          </p:cNvGrpSpPr>
          <p:nvPr userDrawn="1"/>
        </p:nvGrpSpPr>
        <p:grpSpPr bwMode="black">
          <a:xfrm>
            <a:off x="10428721" y="6263662"/>
            <a:ext cx="1419662" cy="304828"/>
            <a:chOff x="457200" y="1643393"/>
            <a:chExt cx="4492753" cy="964540"/>
          </a:xfrm>
        </p:grpSpPr>
        <p:pic>
          <p:nvPicPr>
            <p:cNvPr id="10" name="Picture 9">
              <a:extLst>
                <a:ext uri="{FF2B5EF4-FFF2-40B4-BE49-F238E27FC236}">
                  <a16:creationId xmlns:a16="http://schemas.microsoft.com/office/drawing/2014/main" id="{BDB2648A-F1FD-4E32-BE41-B018F29C9196}"/>
                </a:ext>
              </a:extLst>
            </p:cNvPr>
            <p:cNvPicPr>
              <a:picLocks noChangeAspect="1"/>
            </p:cNvPicPr>
            <p:nvPr/>
          </p:nvPicPr>
          <p:blipFill>
            <a:blip r:embed="rId2"/>
            <a:stretch>
              <a:fillRect/>
            </a:stretch>
          </p:blipFill>
          <p:spPr bwMode="black">
            <a:xfrm>
              <a:off x="457200" y="1643393"/>
              <a:ext cx="964540" cy="964540"/>
            </a:xfrm>
            <a:prstGeom prst="rect">
              <a:avLst/>
            </a:prstGeom>
          </p:spPr>
        </p:pic>
        <p:sp>
          <p:nvSpPr>
            <p:cNvPr id="11" name="Freeform 12">
              <a:extLst>
                <a:ext uri="{FF2B5EF4-FFF2-40B4-BE49-F238E27FC236}">
                  <a16:creationId xmlns:a16="http://schemas.microsoft.com/office/drawing/2014/main" id="{5C5B5E50-754E-4F7E-8C52-83F907C307F7}"/>
                </a:ext>
              </a:extLst>
            </p:cNvPr>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326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5" name="Rectangle 14">
            <a:extLst>
              <a:ext uri="{FF2B5EF4-FFF2-40B4-BE49-F238E27FC236}">
                <a16:creationId xmlns:a16="http://schemas.microsoft.com/office/drawing/2014/main" id="{A10F1E0A-0C9F-47A7-A39D-DFC8E5B18FB3}"/>
              </a:ext>
            </a:extLst>
          </p:cNvPr>
          <p:cNvSpPr/>
          <p:nvPr userDrawn="1"/>
        </p:nvSpPr>
        <p:spPr bwMode="auto">
          <a:xfrm>
            <a:off x="0" y="2"/>
            <a:ext cx="12192000" cy="3739566"/>
          </a:xfrm>
          <a:prstGeom prst="rect">
            <a:avLst/>
          </a:prstGeom>
          <a:gradFill>
            <a:gsLst>
              <a:gs pos="0">
                <a:schemeClr val="bg2">
                  <a:alpha val="92000"/>
                </a:schemeClr>
              </a:gs>
              <a:gs pos="100000">
                <a:schemeClr val="bg2">
                  <a:alpha val="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391"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 name="TextBox 15">
            <a:extLst>
              <a:ext uri="{FF2B5EF4-FFF2-40B4-BE49-F238E27FC236}">
                <a16:creationId xmlns:a16="http://schemas.microsoft.com/office/drawing/2014/main" id="{231BEFBB-6763-4393-A525-64A429DFCBC6}"/>
              </a:ext>
            </a:extLst>
          </p:cNvPr>
          <p:cNvSpPr txBox="1"/>
          <p:nvPr userDrawn="1"/>
        </p:nvSpPr>
        <p:spPr>
          <a:xfrm>
            <a:off x="2527106" y="2980724"/>
            <a:ext cx="6112699" cy="2231380"/>
          </a:xfrm>
          <a:prstGeom prst="rect">
            <a:avLst/>
          </a:prstGeom>
          <a:noFill/>
        </p:spPr>
        <p:txBody>
          <a:bodyPr wrap="none" lIns="182880" tIns="146304" rIns="182880" bIns="146304" rtlCol="0">
            <a:spAutoFit/>
          </a:bodyPr>
          <a:lstStyle/>
          <a:p>
            <a:pPr marL="0" indent="0">
              <a:lnSpc>
                <a:spcPct val="90000"/>
              </a:lnSpc>
              <a:spcAft>
                <a:spcPts val="600"/>
              </a:spcAft>
              <a:buFont typeface="+mj-lt"/>
              <a:buNone/>
            </a:pPr>
            <a:r>
              <a:rPr lang="en-US" sz="1600">
                <a:gradFill>
                  <a:gsLst>
                    <a:gs pos="2917">
                      <a:schemeClr val="tx1"/>
                    </a:gs>
                    <a:gs pos="30000">
                      <a:schemeClr val="tx1"/>
                    </a:gs>
                  </a:gsLst>
                  <a:lin ang="5400000" scaled="0"/>
                </a:gradFill>
              </a:rPr>
              <a:t>Add a photo to the slide master layout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Switch to Slide Master view</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Add brand approved photo from Brand Central or</a:t>
            </a:r>
            <a:br>
              <a:rPr lang="en-US" sz="1600">
                <a:gradFill>
                  <a:gsLst>
                    <a:gs pos="2917">
                      <a:schemeClr val="tx1"/>
                    </a:gs>
                    <a:gs pos="30000">
                      <a:schemeClr val="tx1"/>
                    </a:gs>
                  </a:gsLst>
                  <a:lin ang="5400000" scaled="0"/>
                </a:gradFill>
              </a:rPr>
            </a:br>
            <a:r>
              <a:rPr lang="en-US" sz="1600">
                <a:gradFill>
                  <a:gsLst>
                    <a:gs pos="2917">
                      <a:schemeClr val="tx1"/>
                    </a:gs>
                    <a:gs pos="30000">
                      <a:schemeClr val="tx1"/>
                    </a:gs>
                  </a:gsLst>
                  <a:lin ang="5400000" scaled="0"/>
                </a:gradFill>
              </a:rPr>
              <a:t>from </a:t>
            </a:r>
            <a:r>
              <a:rPr lang="en-US" sz="1600">
                <a:gradFill>
                  <a:gsLst>
                    <a:gs pos="2917">
                      <a:schemeClr val="tx1"/>
                    </a:gs>
                    <a:gs pos="30000">
                      <a:schemeClr val="tx1"/>
                    </a:gs>
                  </a:gsLst>
                  <a:lin ang="5400000" scaled="0"/>
                </a:gradFill>
                <a:hlinkClick r:id="rId3"/>
              </a:rPr>
              <a:t>ODSP PMG Stock Art folder</a:t>
            </a:r>
            <a:endParaRPr lang="en-US" sz="1600">
              <a:gradFill>
                <a:gsLst>
                  <a:gs pos="2917">
                    <a:schemeClr val="tx1"/>
                  </a:gs>
                  <a:gs pos="30000">
                    <a:schemeClr val="tx1"/>
                  </a:gs>
                </a:gsLst>
                <a:lin ang="5400000" scaled="0"/>
              </a:gradFill>
            </a:endParaRP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Send to back</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Delete this helper text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Alter gradient behind title to ensure readability over photo</a:t>
            </a:r>
          </a:p>
        </p:txBody>
      </p:sp>
    </p:spTree>
    <p:extLst>
      <p:ext uri="{BB962C8B-B14F-4D97-AF65-F5344CB8AC3E}">
        <p14:creationId xmlns:p14="http://schemas.microsoft.com/office/powerpoint/2010/main" val="3605590029"/>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itle full photo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BB50E8B-9DF0-4F91-A8DA-9B4F10FB7AE1}"/>
              </a:ext>
            </a:extLst>
          </p:cNvPr>
          <p:cNvSpPr/>
          <p:nvPr/>
        </p:nvSpPr>
        <p:spPr>
          <a:xfrm>
            <a:off x="2" y="2908866"/>
            <a:ext cx="12191791" cy="3949136"/>
          </a:xfrm>
          <a:prstGeom prst="rect">
            <a:avLst/>
          </a:prstGeom>
          <a:gradFill>
            <a:gsLst>
              <a:gs pos="0">
                <a:srgbClr val="010A07">
                  <a:alpha val="0"/>
                </a:srgbClr>
              </a:gs>
              <a:gs pos="100000">
                <a:srgbClr val="010A07">
                  <a:alpha val="92000"/>
                </a:srgbClr>
              </a:gs>
            </a:gsLst>
            <a:lin ang="5400000" scaled="1"/>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32658"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nvGrpSpPr>
          <p:cNvPr id="8" name="Group 7">
            <a:extLst>
              <a:ext uri="{FF2B5EF4-FFF2-40B4-BE49-F238E27FC236}">
                <a16:creationId xmlns:a16="http://schemas.microsoft.com/office/drawing/2014/main" id="{8E89DB8C-F25E-4C99-86FC-E6DFE39A0847}"/>
              </a:ext>
            </a:extLst>
          </p:cNvPr>
          <p:cNvGrpSpPr>
            <a:grpSpLocks noChangeAspect="1"/>
          </p:cNvGrpSpPr>
          <p:nvPr/>
        </p:nvGrpSpPr>
        <p:grpSpPr bwMode="black">
          <a:xfrm>
            <a:off x="10428721" y="6263662"/>
            <a:ext cx="1419662" cy="304828"/>
            <a:chOff x="457200" y="1643393"/>
            <a:chExt cx="4492753" cy="964540"/>
          </a:xfrm>
        </p:grpSpPr>
        <p:pic>
          <p:nvPicPr>
            <p:cNvPr id="9" name="Picture 8">
              <a:extLst>
                <a:ext uri="{FF2B5EF4-FFF2-40B4-BE49-F238E27FC236}">
                  <a16:creationId xmlns:a16="http://schemas.microsoft.com/office/drawing/2014/main" id="{5F359792-89ED-410B-9202-934A75B99437}"/>
                </a:ext>
              </a:extLst>
            </p:cNvPr>
            <p:cNvPicPr>
              <a:picLocks noChangeAspect="1"/>
            </p:cNvPicPr>
            <p:nvPr/>
          </p:nvPicPr>
          <p:blipFill>
            <a:blip r:embed="rId2"/>
            <a:stretch>
              <a:fillRect/>
            </a:stretch>
          </p:blipFill>
          <p:spPr bwMode="black">
            <a:xfrm>
              <a:off x="457200" y="1643393"/>
              <a:ext cx="964540" cy="964540"/>
            </a:xfrm>
            <a:prstGeom prst="rect">
              <a:avLst/>
            </a:prstGeom>
          </p:spPr>
        </p:pic>
        <p:sp>
          <p:nvSpPr>
            <p:cNvPr id="10" name="Freeform 12">
              <a:extLst>
                <a:ext uri="{FF2B5EF4-FFF2-40B4-BE49-F238E27FC236}">
                  <a16:creationId xmlns:a16="http://schemas.microsoft.com/office/drawing/2014/main" id="{5E9EA257-C2CE-4002-914B-9F3A2B87EA68}"/>
                </a:ext>
              </a:extLst>
            </p:cNvPr>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326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1" name="Title 1">
            <a:extLst>
              <a:ext uri="{FF2B5EF4-FFF2-40B4-BE49-F238E27FC236}">
                <a16:creationId xmlns:a16="http://schemas.microsoft.com/office/drawing/2014/main" id="{5EA8A69A-4FF6-4FF8-B9B9-98F19EB1B5F9}"/>
              </a:ext>
            </a:extLst>
          </p:cNvPr>
          <p:cNvSpPr>
            <a:spLocks noGrp="1"/>
          </p:cNvSpPr>
          <p:nvPr>
            <p:ph type="title" hasCustomPrompt="1"/>
          </p:nvPr>
        </p:nvSpPr>
        <p:spPr bwMode="auto">
          <a:xfrm>
            <a:off x="304800" y="4800599"/>
            <a:ext cx="11576763" cy="747769"/>
          </a:xfrm>
          <a:noFill/>
        </p:spPr>
        <p:txBody>
          <a:bodyPr lIns="0" tIns="0" rIns="0" bIns="0" anchor="t" anchorCtr="0"/>
          <a:lstStyle>
            <a:lvl1pPr marL="0" algn="l" defTabSz="896306" rtl="0" eaLnBrk="1" latinLnBrk="0" hangingPunct="1">
              <a:defRPr lang="en-US" sz="5399" b="0" kern="1200" spc="-147" dirty="0">
                <a:gradFill>
                  <a:gsLst>
                    <a:gs pos="83000">
                      <a:schemeClr val="bg1"/>
                    </a:gs>
                    <a:gs pos="100000">
                      <a:schemeClr val="bg1"/>
                    </a:gs>
                  </a:gsLst>
                  <a:lin ang="5400000" scaled="1"/>
                </a:gradFill>
                <a:latin typeface="Segoe UI Semibold" panose="020B0702040204020203" pitchFamily="34" charset="0"/>
                <a:ea typeface="+mn-ea"/>
                <a:cs typeface="Segoe UI Semibold" panose="020B0702040204020203" pitchFamily="34" charset="0"/>
              </a:defRPr>
            </a:lvl1pPr>
          </a:lstStyle>
          <a:p>
            <a:r>
              <a:rPr lang="en-US"/>
              <a:t>Presentation title</a:t>
            </a:r>
          </a:p>
        </p:txBody>
      </p:sp>
      <p:sp>
        <p:nvSpPr>
          <p:cNvPr id="12" name="Text Placeholder 2">
            <a:extLst>
              <a:ext uri="{FF2B5EF4-FFF2-40B4-BE49-F238E27FC236}">
                <a16:creationId xmlns:a16="http://schemas.microsoft.com/office/drawing/2014/main" id="{255A5E1E-F7BB-4345-A93D-BCC08C652C99}"/>
              </a:ext>
            </a:extLst>
          </p:cNvPr>
          <p:cNvSpPr>
            <a:spLocks noGrp="1"/>
          </p:cNvSpPr>
          <p:nvPr>
            <p:ph type="body" sz="quarter" idx="14" hasCustomPrompt="1"/>
          </p:nvPr>
        </p:nvSpPr>
        <p:spPr bwMode="auto">
          <a:xfrm>
            <a:off x="304800" y="5859113"/>
            <a:ext cx="11576763" cy="443198"/>
          </a:xfrm>
          <a:ln>
            <a:noFill/>
          </a:ln>
        </p:spPr>
        <p:txBody>
          <a:bodyPr tIns="0" bIns="0">
            <a:noAutofit/>
          </a:bodyPr>
          <a:lstStyle>
            <a:lvl1pPr marL="0" indent="0" algn="l" defTabSz="896306" rtl="0" eaLnBrk="1" latinLnBrk="0" hangingPunct="1">
              <a:spcBef>
                <a:spcPts val="0"/>
              </a:spcBef>
              <a:buNone/>
              <a:defRPr lang="en-US" sz="3200" kern="1200" spc="-147" baseline="0" dirty="0" smtClean="0">
                <a:gradFill>
                  <a:gsLst>
                    <a:gs pos="83000">
                      <a:schemeClr val="bg1"/>
                    </a:gs>
                    <a:gs pos="100000">
                      <a:schemeClr val="bg1"/>
                    </a:gs>
                  </a:gsLst>
                  <a:lin ang="5400000" scaled="1"/>
                </a:gradFill>
                <a:latin typeface="+mn-lt"/>
                <a:ea typeface="+mn-ea"/>
                <a:cs typeface="Bodoni Std Bold Italic"/>
              </a:defRPr>
            </a:lvl1pPr>
          </a:lstStyle>
          <a:p>
            <a:pPr lvl="0"/>
            <a:r>
              <a:rPr lang="en-US"/>
              <a:t>Subtitle</a:t>
            </a:r>
          </a:p>
        </p:txBody>
      </p:sp>
      <p:sp>
        <p:nvSpPr>
          <p:cNvPr id="13" name="TextBox 12">
            <a:extLst>
              <a:ext uri="{FF2B5EF4-FFF2-40B4-BE49-F238E27FC236}">
                <a16:creationId xmlns:a16="http://schemas.microsoft.com/office/drawing/2014/main" id="{45DE34BD-F6AD-4351-925C-4C27A58D78C6}"/>
              </a:ext>
            </a:extLst>
          </p:cNvPr>
          <p:cNvSpPr txBox="1"/>
          <p:nvPr/>
        </p:nvSpPr>
        <p:spPr>
          <a:xfrm>
            <a:off x="2527106" y="178398"/>
            <a:ext cx="6112699" cy="2231380"/>
          </a:xfrm>
          <a:prstGeom prst="rect">
            <a:avLst/>
          </a:prstGeom>
          <a:noFill/>
        </p:spPr>
        <p:txBody>
          <a:bodyPr wrap="none" lIns="182880" tIns="146304" rIns="182880" bIns="146304" rtlCol="0">
            <a:spAutoFit/>
          </a:bodyPr>
          <a:lstStyle/>
          <a:p>
            <a:pPr marL="0" indent="0">
              <a:lnSpc>
                <a:spcPct val="90000"/>
              </a:lnSpc>
              <a:spcAft>
                <a:spcPts val="600"/>
              </a:spcAft>
              <a:buFont typeface="+mj-lt"/>
              <a:buNone/>
            </a:pPr>
            <a:r>
              <a:rPr lang="en-US" sz="1600">
                <a:gradFill>
                  <a:gsLst>
                    <a:gs pos="2917">
                      <a:schemeClr val="tx1"/>
                    </a:gs>
                    <a:gs pos="30000">
                      <a:schemeClr val="tx1"/>
                    </a:gs>
                  </a:gsLst>
                  <a:lin ang="5400000" scaled="0"/>
                </a:gradFill>
              </a:rPr>
              <a:t>Add a photo to the slide master layout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Switch to Slide Master view</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Add brand approved photo from Brand Central or</a:t>
            </a:r>
            <a:br>
              <a:rPr lang="en-US" sz="1600">
                <a:gradFill>
                  <a:gsLst>
                    <a:gs pos="2917">
                      <a:schemeClr val="tx1"/>
                    </a:gs>
                    <a:gs pos="30000">
                      <a:schemeClr val="tx1"/>
                    </a:gs>
                  </a:gsLst>
                  <a:lin ang="5400000" scaled="0"/>
                </a:gradFill>
              </a:rPr>
            </a:br>
            <a:r>
              <a:rPr lang="en-US" sz="1600">
                <a:gradFill>
                  <a:gsLst>
                    <a:gs pos="2917">
                      <a:schemeClr val="tx1"/>
                    </a:gs>
                    <a:gs pos="30000">
                      <a:schemeClr val="tx1"/>
                    </a:gs>
                  </a:gsLst>
                  <a:lin ang="5400000" scaled="0"/>
                </a:gradFill>
              </a:rPr>
              <a:t>from </a:t>
            </a:r>
            <a:r>
              <a:rPr lang="en-US" sz="1600">
                <a:gradFill>
                  <a:gsLst>
                    <a:gs pos="2917">
                      <a:schemeClr val="tx1"/>
                    </a:gs>
                    <a:gs pos="30000">
                      <a:schemeClr val="tx1"/>
                    </a:gs>
                  </a:gsLst>
                  <a:lin ang="5400000" scaled="0"/>
                </a:gradFill>
                <a:hlinkClick r:id="rId3"/>
              </a:rPr>
              <a:t>ODSP PMG Stock Art folder</a:t>
            </a:r>
            <a:endParaRPr lang="en-US" sz="1600">
              <a:gradFill>
                <a:gsLst>
                  <a:gs pos="2917">
                    <a:schemeClr val="tx1"/>
                  </a:gs>
                  <a:gs pos="30000">
                    <a:schemeClr val="tx1"/>
                  </a:gs>
                </a:gsLst>
                <a:lin ang="5400000" scaled="0"/>
              </a:gradFill>
            </a:endParaRP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Send to back</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Delete this helper text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Alter gradient behind title to ensure readability over photo</a:t>
            </a:r>
          </a:p>
        </p:txBody>
      </p:sp>
      <p:sp>
        <p:nvSpPr>
          <p:cNvPr id="14" name="Rectangle 13">
            <a:extLst>
              <a:ext uri="{FF2B5EF4-FFF2-40B4-BE49-F238E27FC236}">
                <a16:creationId xmlns:a16="http://schemas.microsoft.com/office/drawing/2014/main" id="{65846F89-D3A3-4B94-9103-B38881DA865E}"/>
              </a:ext>
            </a:extLst>
          </p:cNvPr>
          <p:cNvSpPr/>
          <p:nvPr userDrawn="1"/>
        </p:nvSpPr>
        <p:spPr>
          <a:xfrm>
            <a:off x="2" y="2908866"/>
            <a:ext cx="12191791" cy="3949136"/>
          </a:xfrm>
          <a:prstGeom prst="rect">
            <a:avLst/>
          </a:prstGeom>
          <a:gradFill>
            <a:gsLst>
              <a:gs pos="0">
                <a:srgbClr val="010A07">
                  <a:alpha val="0"/>
                </a:srgbClr>
              </a:gs>
              <a:gs pos="100000">
                <a:srgbClr val="010A07">
                  <a:alpha val="92000"/>
                </a:srgbClr>
              </a:gs>
            </a:gsLst>
            <a:lin ang="5400000" scaled="1"/>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32658"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nvGrpSpPr>
          <p:cNvPr id="15" name="Group 14">
            <a:extLst>
              <a:ext uri="{FF2B5EF4-FFF2-40B4-BE49-F238E27FC236}">
                <a16:creationId xmlns:a16="http://schemas.microsoft.com/office/drawing/2014/main" id="{620D3CCD-65A9-411D-B72C-1FB8BE21255D}"/>
              </a:ext>
            </a:extLst>
          </p:cNvPr>
          <p:cNvGrpSpPr>
            <a:grpSpLocks noChangeAspect="1"/>
          </p:cNvGrpSpPr>
          <p:nvPr userDrawn="1"/>
        </p:nvGrpSpPr>
        <p:grpSpPr bwMode="black">
          <a:xfrm>
            <a:off x="10428721" y="6263662"/>
            <a:ext cx="1419662" cy="304828"/>
            <a:chOff x="457200" y="1643393"/>
            <a:chExt cx="4492753" cy="964540"/>
          </a:xfrm>
        </p:grpSpPr>
        <p:pic>
          <p:nvPicPr>
            <p:cNvPr id="16" name="Picture 15">
              <a:extLst>
                <a:ext uri="{FF2B5EF4-FFF2-40B4-BE49-F238E27FC236}">
                  <a16:creationId xmlns:a16="http://schemas.microsoft.com/office/drawing/2014/main" id="{AD4BCBE2-7EBB-49C9-A913-8422384B56AE}"/>
                </a:ext>
              </a:extLst>
            </p:cNvPr>
            <p:cNvPicPr>
              <a:picLocks noChangeAspect="1"/>
            </p:cNvPicPr>
            <p:nvPr/>
          </p:nvPicPr>
          <p:blipFill>
            <a:blip r:embed="rId2"/>
            <a:stretch>
              <a:fillRect/>
            </a:stretch>
          </p:blipFill>
          <p:spPr bwMode="black">
            <a:xfrm>
              <a:off x="457200" y="1643393"/>
              <a:ext cx="964540" cy="964540"/>
            </a:xfrm>
            <a:prstGeom prst="rect">
              <a:avLst/>
            </a:prstGeom>
          </p:spPr>
        </p:pic>
        <p:sp>
          <p:nvSpPr>
            <p:cNvPr id="17" name="Freeform 12">
              <a:extLst>
                <a:ext uri="{FF2B5EF4-FFF2-40B4-BE49-F238E27FC236}">
                  <a16:creationId xmlns:a16="http://schemas.microsoft.com/office/drawing/2014/main" id="{25897B50-88BF-45E3-B88A-F16636D00687}"/>
                </a:ext>
              </a:extLst>
            </p:cNvPr>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326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8" name="TextBox 17">
            <a:extLst>
              <a:ext uri="{FF2B5EF4-FFF2-40B4-BE49-F238E27FC236}">
                <a16:creationId xmlns:a16="http://schemas.microsoft.com/office/drawing/2014/main" id="{8434938F-D5FA-4867-8FE5-866FBCBA9830}"/>
              </a:ext>
            </a:extLst>
          </p:cNvPr>
          <p:cNvSpPr txBox="1"/>
          <p:nvPr userDrawn="1"/>
        </p:nvSpPr>
        <p:spPr>
          <a:xfrm>
            <a:off x="2527106" y="178398"/>
            <a:ext cx="6112699" cy="2231380"/>
          </a:xfrm>
          <a:prstGeom prst="rect">
            <a:avLst/>
          </a:prstGeom>
          <a:noFill/>
        </p:spPr>
        <p:txBody>
          <a:bodyPr wrap="none" lIns="182880" tIns="146304" rIns="182880" bIns="146304" rtlCol="0">
            <a:spAutoFit/>
          </a:bodyPr>
          <a:lstStyle/>
          <a:p>
            <a:pPr marL="0" indent="0">
              <a:lnSpc>
                <a:spcPct val="90000"/>
              </a:lnSpc>
              <a:spcAft>
                <a:spcPts val="600"/>
              </a:spcAft>
              <a:buFont typeface="+mj-lt"/>
              <a:buNone/>
            </a:pPr>
            <a:r>
              <a:rPr lang="en-US" sz="1600">
                <a:gradFill>
                  <a:gsLst>
                    <a:gs pos="2917">
                      <a:schemeClr val="tx1"/>
                    </a:gs>
                    <a:gs pos="30000">
                      <a:schemeClr val="tx1"/>
                    </a:gs>
                  </a:gsLst>
                  <a:lin ang="5400000" scaled="0"/>
                </a:gradFill>
              </a:rPr>
              <a:t>Add a photo to the slide master layout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Switch to Slide Master view</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Add brand approved photo from Brand Central or</a:t>
            </a:r>
            <a:br>
              <a:rPr lang="en-US" sz="1600">
                <a:gradFill>
                  <a:gsLst>
                    <a:gs pos="2917">
                      <a:schemeClr val="tx1"/>
                    </a:gs>
                    <a:gs pos="30000">
                      <a:schemeClr val="tx1"/>
                    </a:gs>
                  </a:gsLst>
                  <a:lin ang="5400000" scaled="0"/>
                </a:gradFill>
              </a:rPr>
            </a:br>
            <a:r>
              <a:rPr lang="en-US" sz="1600">
                <a:gradFill>
                  <a:gsLst>
                    <a:gs pos="2917">
                      <a:schemeClr val="tx1"/>
                    </a:gs>
                    <a:gs pos="30000">
                      <a:schemeClr val="tx1"/>
                    </a:gs>
                  </a:gsLst>
                  <a:lin ang="5400000" scaled="0"/>
                </a:gradFill>
              </a:rPr>
              <a:t>from </a:t>
            </a:r>
            <a:r>
              <a:rPr lang="en-US" sz="1600">
                <a:gradFill>
                  <a:gsLst>
                    <a:gs pos="2917">
                      <a:schemeClr val="tx1"/>
                    </a:gs>
                    <a:gs pos="30000">
                      <a:schemeClr val="tx1"/>
                    </a:gs>
                  </a:gsLst>
                  <a:lin ang="5400000" scaled="0"/>
                </a:gradFill>
                <a:hlinkClick r:id="rId3"/>
              </a:rPr>
              <a:t>ODSP PMG Stock Art folder</a:t>
            </a:r>
            <a:endParaRPr lang="en-US" sz="1600">
              <a:gradFill>
                <a:gsLst>
                  <a:gs pos="2917">
                    <a:schemeClr val="tx1"/>
                  </a:gs>
                  <a:gs pos="30000">
                    <a:schemeClr val="tx1"/>
                  </a:gs>
                </a:gsLst>
                <a:lin ang="5400000" scaled="0"/>
              </a:gradFill>
            </a:endParaRP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Send to back</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Delete this helper text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Alter gradient behind title to ensure readability over photo</a:t>
            </a:r>
          </a:p>
        </p:txBody>
      </p:sp>
    </p:spTree>
    <p:extLst>
      <p:ext uri="{BB962C8B-B14F-4D97-AF65-F5344CB8AC3E}">
        <p14:creationId xmlns:p14="http://schemas.microsoft.com/office/powerpoint/2010/main" val="3037921231"/>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Featur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A7AA9-6C9B-48B1-AFDC-8EE4BCF2C340}"/>
              </a:ext>
            </a:extLst>
          </p:cNvPr>
          <p:cNvSpPr>
            <a:spLocks noGrp="1"/>
          </p:cNvSpPr>
          <p:nvPr>
            <p:ph type="title"/>
          </p:nvPr>
        </p:nvSpPr>
        <p:spPr>
          <a:xfrm>
            <a:off x="457200" y="457200"/>
            <a:ext cx="7010400" cy="443198"/>
          </a:xfrm>
        </p:spPr>
        <p:txBody>
          <a:bodyPr wrap="square">
            <a:spAutoFit/>
          </a:bodyPr>
          <a:lstStyle/>
          <a:p>
            <a:r>
              <a:rPr lang="en-US"/>
              <a:t>Click to edit Master title style</a:t>
            </a:r>
          </a:p>
        </p:txBody>
      </p:sp>
      <p:sp>
        <p:nvSpPr>
          <p:cNvPr id="7" name="Content Placeholder 6">
            <a:extLst>
              <a:ext uri="{FF2B5EF4-FFF2-40B4-BE49-F238E27FC236}">
                <a16:creationId xmlns:a16="http://schemas.microsoft.com/office/drawing/2014/main" id="{DA0C6134-102A-4FE7-B8DC-46590C4CCC12}"/>
              </a:ext>
            </a:extLst>
          </p:cNvPr>
          <p:cNvSpPr>
            <a:spLocks noGrp="1"/>
          </p:cNvSpPr>
          <p:nvPr>
            <p:ph sz="quarter" idx="10"/>
          </p:nvPr>
        </p:nvSpPr>
        <p:spPr>
          <a:xfrm>
            <a:off x="457200" y="1600200"/>
            <a:ext cx="7010400" cy="620170"/>
          </a:xfrm>
        </p:spPr>
        <p:txBody>
          <a:bodyPr wrap="square">
            <a:spAutoFit/>
          </a:bodyPr>
          <a:lstStyle>
            <a:lvl1pPr>
              <a:defRPr sz="2400"/>
            </a:lvl1pPr>
            <a:lvl2pPr>
              <a:defRPr sz="18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263728537"/>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Feature slide with subtitl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42C1ABD-1107-46CF-9B1D-DC4C50BF44E2}"/>
              </a:ext>
            </a:extLst>
          </p:cNvPr>
          <p:cNvSpPr>
            <a:spLocks noGrp="1"/>
          </p:cNvSpPr>
          <p:nvPr>
            <p:ph type="body" sz="quarter" idx="11" hasCustomPrompt="1"/>
          </p:nvPr>
        </p:nvSpPr>
        <p:spPr>
          <a:xfrm>
            <a:off x="453688" y="986034"/>
            <a:ext cx="7013912" cy="313932"/>
          </a:xfrm>
          <a:solidFill>
            <a:schemeClr val="accent1"/>
          </a:solidFill>
        </p:spPr>
        <p:txBody>
          <a:bodyPr wrap="square" lIns="45720" tIns="45720" rIns="45720" bIns="45720">
            <a:spAutoFit/>
          </a:bodyPr>
          <a:lstStyle>
            <a:lvl1pPr>
              <a:defRPr sz="1600">
                <a:solidFill>
                  <a:schemeClr val="bg1"/>
                </a:solidFill>
                <a:latin typeface="+mn-lt"/>
              </a:defRPr>
            </a:lvl1pPr>
            <a:lvl2pPr>
              <a:defRPr sz="1800"/>
            </a:lvl2pPr>
            <a:lvl3pPr>
              <a:defRPr sz="1800"/>
            </a:lvl3pPr>
            <a:lvl4pPr>
              <a:defRPr sz="1800"/>
            </a:lvl4pPr>
            <a:lvl5pPr>
              <a:defRPr sz="1800"/>
            </a:lvl5pPr>
          </a:lstStyle>
          <a:p>
            <a:pPr lvl="0"/>
            <a:r>
              <a:rPr lang="en-US"/>
              <a:t>Subtitle</a:t>
            </a:r>
          </a:p>
        </p:txBody>
      </p:sp>
      <p:sp>
        <p:nvSpPr>
          <p:cNvPr id="8" name="Title 1">
            <a:extLst>
              <a:ext uri="{FF2B5EF4-FFF2-40B4-BE49-F238E27FC236}">
                <a16:creationId xmlns:a16="http://schemas.microsoft.com/office/drawing/2014/main" id="{62D86C91-AFF4-4398-A6D8-1389738C4FEA}"/>
              </a:ext>
            </a:extLst>
          </p:cNvPr>
          <p:cNvSpPr>
            <a:spLocks noGrp="1"/>
          </p:cNvSpPr>
          <p:nvPr>
            <p:ph type="title"/>
          </p:nvPr>
        </p:nvSpPr>
        <p:spPr>
          <a:xfrm>
            <a:off x="457200" y="457200"/>
            <a:ext cx="7010400" cy="443198"/>
          </a:xfrm>
        </p:spPr>
        <p:txBody>
          <a:bodyPr wrap="square">
            <a:spAutoFit/>
          </a:bodyPr>
          <a:lstStyle/>
          <a:p>
            <a:r>
              <a:rPr lang="en-US"/>
              <a:t>Click to edit Master title style</a:t>
            </a:r>
          </a:p>
        </p:txBody>
      </p:sp>
      <p:sp>
        <p:nvSpPr>
          <p:cNvPr id="9" name="Content Placeholder 6">
            <a:extLst>
              <a:ext uri="{FF2B5EF4-FFF2-40B4-BE49-F238E27FC236}">
                <a16:creationId xmlns:a16="http://schemas.microsoft.com/office/drawing/2014/main" id="{1D9E913C-60D7-4E5F-8DDE-45E9C3DC65C8}"/>
              </a:ext>
            </a:extLst>
          </p:cNvPr>
          <p:cNvSpPr>
            <a:spLocks noGrp="1"/>
          </p:cNvSpPr>
          <p:nvPr>
            <p:ph sz="quarter" idx="10"/>
          </p:nvPr>
        </p:nvSpPr>
        <p:spPr>
          <a:xfrm>
            <a:off x="457200" y="1600200"/>
            <a:ext cx="7010400" cy="620170"/>
          </a:xfrm>
        </p:spPr>
        <p:txBody>
          <a:bodyPr wrap="square">
            <a:spAutoFit/>
          </a:bodyPr>
          <a:lstStyle>
            <a:lvl1pPr>
              <a:defRPr sz="2400"/>
            </a:lvl1pPr>
            <a:lvl2pPr>
              <a:defRPr sz="18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139455163"/>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3 gray right">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DC5B6DF4-B27B-46B5-BDF9-AEAB178F2C76}"/>
              </a:ext>
            </a:extLst>
          </p:cNvPr>
          <p:cNvSpPr/>
          <p:nvPr userDrawn="1"/>
        </p:nvSpPr>
        <p:spPr bwMode="auto">
          <a:xfrm>
            <a:off x="7440639" y="1"/>
            <a:ext cx="4751363" cy="6858000"/>
          </a:xfrm>
          <a:prstGeom prst="rect">
            <a:avLst/>
          </a:prstGeom>
          <a:solidFill>
            <a:srgbClr val="F1EFE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021" tIns="268813" rIns="448021" bIns="143366" numCol="1" spcCol="0" rtlCol="0" fromWordArt="0" anchor="t" anchorCtr="0" forceAA="0" compatLnSpc="1">
            <a:prstTxWarp prst="textNoShape">
              <a:avLst/>
            </a:prstTxWarp>
            <a:noAutofit/>
          </a:bodyPr>
          <a:lstStyle/>
          <a:p>
            <a:pPr defTabSz="914049">
              <a:lnSpc>
                <a:spcPct val="150000"/>
              </a:lnSpc>
              <a:defRPr/>
            </a:pPr>
            <a:endParaRPr lang="en-US" sz="1567" kern="0" cap="all">
              <a:solidFill>
                <a:schemeClr val="tx1">
                  <a:lumMod val="50000"/>
                  <a:lumOff val="50000"/>
                </a:schemeClr>
              </a:solidFill>
              <a:ea typeface="Segoe UI" pitchFamily="34" charset="0"/>
              <a:cs typeface="Segoe UI" pitchFamily="34" charset="0"/>
            </a:endParaRPr>
          </a:p>
        </p:txBody>
      </p:sp>
      <p:sp>
        <p:nvSpPr>
          <p:cNvPr id="7" name="Text Placeholder 6">
            <a:extLst>
              <a:ext uri="{FF2B5EF4-FFF2-40B4-BE49-F238E27FC236}">
                <a16:creationId xmlns:a16="http://schemas.microsoft.com/office/drawing/2014/main" id="{1F173020-EA2B-4C21-A3AA-2068793A8882}"/>
              </a:ext>
            </a:extLst>
          </p:cNvPr>
          <p:cNvSpPr>
            <a:spLocks noGrp="1"/>
          </p:cNvSpPr>
          <p:nvPr>
            <p:ph type="body" sz="quarter" idx="10"/>
          </p:nvPr>
        </p:nvSpPr>
        <p:spPr>
          <a:xfrm>
            <a:off x="457200" y="1143000"/>
            <a:ext cx="6629400" cy="1400383"/>
          </a:xfrm>
        </p:spPr>
        <p:txBody>
          <a:bodyPr wrap="square">
            <a:spAutoFit/>
          </a:bodyPr>
          <a:lstStyle>
            <a:lvl3pPr marL="0" indent="0">
              <a:defRPr sz="1800"/>
            </a:lvl3pPr>
            <a:lvl4pPr marL="0" indent="0">
              <a:defRPr sz="1400"/>
            </a:lvl4pPr>
            <a:lvl5pPr marL="0" indent="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BD4E3F73-D24B-4088-BC82-794B2F2C11D6}"/>
              </a:ext>
            </a:extLst>
          </p:cNvPr>
          <p:cNvSpPr>
            <a:spLocks noGrp="1"/>
          </p:cNvSpPr>
          <p:nvPr>
            <p:ph type="title"/>
          </p:nvPr>
        </p:nvSpPr>
        <p:spPr>
          <a:xfrm>
            <a:off x="457200" y="457200"/>
            <a:ext cx="6629400" cy="443198"/>
          </a:xfrm>
        </p:spPr>
        <p:txBody>
          <a:bodyPr/>
          <a:lstStyle/>
          <a:p>
            <a:r>
              <a:rPr lang="en-US"/>
              <a:t>Click to edit Master title style</a:t>
            </a:r>
          </a:p>
        </p:txBody>
      </p:sp>
    </p:spTree>
    <p:extLst>
      <p:ext uri="{BB962C8B-B14F-4D97-AF65-F5344CB8AC3E}">
        <p14:creationId xmlns:p14="http://schemas.microsoft.com/office/powerpoint/2010/main" val="2071431310"/>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3 photo righ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F173020-EA2B-4C21-A3AA-2068793A8882}"/>
              </a:ext>
            </a:extLst>
          </p:cNvPr>
          <p:cNvSpPr>
            <a:spLocks noGrp="1"/>
          </p:cNvSpPr>
          <p:nvPr>
            <p:ph type="body" sz="quarter" idx="10"/>
          </p:nvPr>
        </p:nvSpPr>
        <p:spPr>
          <a:xfrm>
            <a:off x="457200" y="1143000"/>
            <a:ext cx="6629400" cy="1400383"/>
          </a:xfrm>
        </p:spPr>
        <p:txBody>
          <a:bodyPr wrap="square">
            <a:spAutoFit/>
          </a:bodyPr>
          <a:lstStyle>
            <a:lvl3pPr marL="0" indent="0">
              <a:defRPr sz="1800"/>
            </a:lvl3pPr>
            <a:lvl4pPr marL="0" indent="0">
              <a:defRPr sz="1400"/>
            </a:lvl4pPr>
            <a:lvl5pPr marL="0" indent="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BD4E3F73-D24B-4088-BC82-794B2F2C11D6}"/>
              </a:ext>
            </a:extLst>
          </p:cNvPr>
          <p:cNvSpPr>
            <a:spLocks noGrp="1"/>
          </p:cNvSpPr>
          <p:nvPr>
            <p:ph type="title"/>
          </p:nvPr>
        </p:nvSpPr>
        <p:spPr>
          <a:xfrm>
            <a:off x="457200" y="457200"/>
            <a:ext cx="6629400" cy="443198"/>
          </a:xfrm>
        </p:spPr>
        <p:txBody>
          <a:bodyPr/>
          <a:lstStyle/>
          <a:p>
            <a:r>
              <a:rPr lang="en-US"/>
              <a:t>Click to edit Master title style</a:t>
            </a:r>
          </a:p>
        </p:txBody>
      </p:sp>
      <p:sp>
        <p:nvSpPr>
          <p:cNvPr id="5" name="Picture Placeholder 4">
            <a:extLst>
              <a:ext uri="{FF2B5EF4-FFF2-40B4-BE49-F238E27FC236}">
                <a16:creationId xmlns:a16="http://schemas.microsoft.com/office/drawing/2014/main" id="{0663B67E-1979-4271-9976-77271F60BBBE}"/>
              </a:ext>
            </a:extLst>
          </p:cNvPr>
          <p:cNvSpPr>
            <a:spLocks noGrp="1"/>
          </p:cNvSpPr>
          <p:nvPr>
            <p:ph type="pic" sz="quarter" idx="11"/>
          </p:nvPr>
        </p:nvSpPr>
        <p:spPr bwMode="ltGray">
          <a:xfrm>
            <a:off x="7440639" y="1863"/>
            <a:ext cx="4751363" cy="6856138"/>
          </a:xfrm>
          <a:solidFill>
            <a:schemeClr val="accent1"/>
          </a:solidFill>
        </p:spPr>
        <p:txBody>
          <a:bodyPr tIns="548640" anchor="ctr" anchorCtr="0">
            <a:noAutofit/>
          </a:bodyPr>
          <a:lstStyle>
            <a:lvl1pPr marL="0" indent="0" algn="ctr">
              <a:buNone/>
              <a:defRPr sz="1569"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42686918"/>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7022518"/>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Blank - WHIT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3214841"/>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8FD342F-2609-4485-BE6C-AB3D7CBE1239}"/>
              </a:ext>
            </a:extLst>
          </p:cNvPr>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457200" y="1197323"/>
            <a:ext cx="11277600" cy="1649682"/>
          </a:xfrm>
        </p:spPr>
        <p:txBody>
          <a:bodyPr/>
          <a:lstStyle>
            <a:lvl1pPr marL="0" indent="0">
              <a:buNone/>
              <a:defRPr sz="28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553" indent="0">
              <a:buNone/>
              <a:defRPr sz="20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563" indent="0">
              <a:buNone/>
              <a:defRPr sz="20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997" indent="0">
              <a:buNone/>
              <a:defRPr sz="20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150637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quare Photo body text">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C39AAC9F-C8B8-422E-93FC-08A064104000}"/>
              </a:ext>
            </a:extLst>
          </p:cNvPr>
          <p:cNvGrpSpPr/>
          <p:nvPr userDrawn="1"/>
        </p:nvGrpSpPr>
        <p:grpSpPr bwMode="ltGray">
          <a:xfrm>
            <a:off x="6256117" y="-21839"/>
            <a:ext cx="5932086" cy="6890047"/>
            <a:chOff x="6256117" y="-21839"/>
            <a:chExt cx="5932086" cy="6890047"/>
          </a:xfrm>
        </p:grpSpPr>
        <p:grpSp>
          <p:nvGrpSpPr>
            <p:cNvPr id="31" name="Group 30">
              <a:extLst>
                <a:ext uri="{FF2B5EF4-FFF2-40B4-BE49-F238E27FC236}">
                  <a16:creationId xmlns:a16="http://schemas.microsoft.com/office/drawing/2014/main" id="{A09379AA-B540-4886-8794-46BA10F3D91B}"/>
                </a:ext>
              </a:extLst>
            </p:cNvPr>
            <p:cNvGrpSpPr/>
            <p:nvPr userDrawn="1"/>
          </p:nvGrpSpPr>
          <p:grpSpPr bwMode="ltGray">
            <a:xfrm>
              <a:off x="8507413" y="1457714"/>
              <a:ext cx="3680790" cy="5392441"/>
              <a:chOff x="8507413" y="1457714"/>
              <a:chExt cx="3680790" cy="5392441"/>
            </a:xfrm>
          </p:grpSpPr>
          <p:sp>
            <p:nvSpPr>
              <p:cNvPr id="64" name="Freeform: Shape 63">
                <a:extLst>
                  <a:ext uri="{FF2B5EF4-FFF2-40B4-BE49-F238E27FC236}">
                    <a16:creationId xmlns:a16="http://schemas.microsoft.com/office/drawing/2014/main" id="{9E5BC201-014B-48F5-BAC0-4FBBACCBF586}"/>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F72CD027-1ABE-4E4A-BE9E-EF73250F92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52C85D91-63CC-4FF7-A826-BE886CDB017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E55C67E6-D930-403F-9550-70EC2A102AB5}"/>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BDB9C074-A5A6-4082-9FCD-D487FD8013E5}"/>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4E3D79EB-E5E0-4CA3-A7CE-50069CC73F1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42F892FB-2465-40CF-A81F-AC989DC09CE4}"/>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E8BADF38-50C7-4E4B-AA00-660BF4161C96}"/>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A51B782C-38CF-4C16-8A55-9C1BEA5AF3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61A234A0-3B09-4E85-880A-C885FBEE2401}"/>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B6516D46-39CD-420E-9263-03065B10F8F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6B28F64C-F49A-4F09-A9C2-8502680A64D7}"/>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3AE00412-2C1C-4CAB-B1D4-B046A4B37C24}"/>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01030AB7-3DE7-407A-98DE-751351FCBFB5}"/>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0074BD83-98DD-4084-9D1E-CDACFD005AFF}"/>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47C85498-5D07-457D-BA73-99E2EB50130B}"/>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0" name="Straight Connector 79">
                <a:extLst>
                  <a:ext uri="{FF2B5EF4-FFF2-40B4-BE49-F238E27FC236}">
                    <a16:creationId xmlns:a16="http://schemas.microsoft.com/office/drawing/2014/main" id="{3DF2CE11-90A6-43A8-B2DC-45295F10CB64}"/>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32" name="Group 31">
              <a:extLst>
                <a:ext uri="{FF2B5EF4-FFF2-40B4-BE49-F238E27FC236}">
                  <a16:creationId xmlns:a16="http://schemas.microsoft.com/office/drawing/2014/main" id="{F65F154A-ABA1-4F9A-97F8-C50108DD1A97}"/>
                </a:ext>
              </a:extLst>
            </p:cNvPr>
            <p:cNvGrpSpPr/>
            <p:nvPr userDrawn="1"/>
          </p:nvGrpSpPr>
          <p:grpSpPr bwMode="ltGray">
            <a:xfrm>
              <a:off x="7545167" y="-21839"/>
              <a:ext cx="1192433" cy="1098538"/>
              <a:chOff x="7545167" y="-9139"/>
              <a:chExt cx="1192433" cy="1098538"/>
            </a:xfrm>
          </p:grpSpPr>
          <p:sp>
            <p:nvSpPr>
              <p:cNvPr id="61" name="Freeform: Shape 60">
                <a:extLst>
                  <a:ext uri="{FF2B5EF4-FFF2-40B4-BE49-F238E27FC236}">
                    <a16:creationId xmlns:a16="http://schemas.microsoft.com/office/drawing/2014/main" id="{54AC8DFE-7BB0-4D98-AA21-405DB4B06225}"/>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2" name="Freeform: Shape 61">
                <a:extLst>
                  <a:ext uri="{FF2B5EF4-FFF2-40B4-BE49-F238E27FC236}">
                    <a16:creationId xmlns:a16="http://schemas.microsoft.com/office/drawing/2014/main" id="{F39938CF-5CFF-4707-BBDD-DD19FA0A50F1}"/>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73332E5E-0308-4370-A841-A20570A69BDF}"/>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3" name="Group 32">
              <a:extLst>
                <a:ext uri="{FF2B5EF4-FFF2-40B4-BE49-F238E27FC236}">
                  <a16:creationId xmlns:a16="http://schemas.microsoft.com/office/drawing/2014/main" id="{9E46D602-7D42-411E-8BA6-6F74E13FE605}"/>
                </a:ext>
              </a:extLst>
            </p:cNvPr>
            <p:cNvGrpSpPr/>
            <p:nvPr userDrawn="1"/>
          </p:nvGrpSpPr>
          <p:grpSpPr bwMode="ltGray">
            <a:xfrm>
              <a:off x="6256117" y="5896894"/>
              <a:ext cx="1057910" cy="971314"/>
              <a:chOff x="6256117" y="5896894"/>
              <a:chExt cx="1057910" cy="971314"/>
            </a:xfrm>
          </p:grpSpPr>
          <p:sp>
            <p:nvSpPr>
              <p:cNvPr id="34" name="Freeform: Shape 33">
                <a:extLst>
                  <a:ext uri="{FF2B5EF4-FFF2-40B4-BE49-F238E27FC236}">
                    <a16:creationId xmlns:a16="http://schemas.microsoft.com/office/drawing/2014/main" id="{53F344C1-9929-4E86-BB1A-05E12D1570DF}"/>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5" name="Freeform: Shape 34">
                <a:extLst>
                  <a:ext uri="{FF2B5EF4-FFF2-40B4-BE49-F238E27FC236}">
                    <a16:creationId xmlns:a16="http://schemas.microsoft.com/office/drawing/2014/main" id="{B6933AFD-19AA-49B8-BCF7-2D0EAA89273D}"/>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6" name="Freeform: Shape 35">
                <a:extLst>
                  <a:ext uri="{FF2B5EF4-FFF2-40B4-BE49-F238E27FC236}">
                    <a16:creationId xmlns:a16="http://schemas.microsoft.com/office/drawing/2014/main" id="{9FB75AC2-D122-402F-B448-B0118576BB4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2" name="Title 1"/>
          <p:cNvSpPr>
            <a:spLocks noGrp="1"/>
          </p:cNvSpPr>
          <p:nvPr>
            <p:ph type="title" hasCustomPrompt="1"/>
          </p:nvPr>
        </p:nvSpPr>
        <p:spPr>
          <a:xfrm>
            <a:off x="584200" y="2981637"/>
            <a:ext cx="3769475"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r>
              <a:rPr lang="en-US"/>
              <a:t>Square photo layout with body text</a:t>
            </a:r>
          </a:p>
        </p:txBody>
      </p:sp>
      <p:sp>
        <p:nvSpPr>
          <p:cNvPr id="60" name="Picture Placeholder 4">
            <a:extLst>
              <a:ext uri="{FF2B5EF4-FFF2-40B4-BE49-F238E27FC236}">
                <a16:creationId xmlns:a16="http://schemas.microsoft.com/office/drawing/2014/main" id="{D9BE8EAA-F7ED-46CD-A31F-E4299C08F5AD}"/>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00372377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216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Quote">
    <p:bg>
      <p:bgPr>
        <a:solidFill>
          <a:schemeClr val="accent1"/>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066800" y="1385714"/>
            <a:ext cx="10058400" cy="3323474"/>
          </a:xfrm>
        </p:spPr>
        <p:txBody>
          <a:bodyPr wrap="square" anchor="b" anchorCtr="0">
            <a:spAutoFit/>
          </a:bodyPr>
          <a:lstStyle>
            <a:lvl1pPr marL="282502" indent="-282502">
              <a:tabLst>
                <a:tab pos="282502" algn="l"/>
              </a:tabLst>
              <a:defRPr sz="5999" baseline="0">
                <a:solidFill>
                  <a:srgbClr val="FFFFFF"/>
                </a:solidFill>
              </a:defRPr>
            </a:lvl1pPr>
          </a:lstStyle>
          <a:p>
            <a:r>
              <a:rPr lang="en-US"/>
              <a:t>“Add a quote here. Design is easier than it looks, and more important than it seems.”</a:t>
            </a:r>
          </a:p>
        </p:txBody>
      </p:sp>
      <p:sp>
        <p:nvSpPr>
          <p:cNvPr id="4" name="Text Placeholder 3"/>
          <p:cNvSpPr>
            <a:spLocks noGrp="1"/>
          </p:cNvSpPr>
          <p:nvPr>
            <p:ph type="body" sz="quarter" idx="10" hasCustomPrompt="1"/>
          </p:nvPr>
        </p:nvSpPr>
        <p:spPr>
          <a:xfrm>
            <a:off x="5746651" y="4805346"/>
            <a:ext cx="5378549" cy="885884"/>
          </a:xfrm>
        </p:spPr>
        <p:txBody>
          <a:bodyPr/>
          <a:lstStyle>
            <a:lvl1pPr marL="0" indent="0" algn="r">
              <a:spcBef>
                <a:spcPts val="0"/>
              </a:spcBef>
              <a:buNone/>
              <a:defRPr sz="3198" baseline="0">
                <a:solidFill>
                  <a:srgbClr val="FFFFFF"/>
                </a:solidFill>
                <a:latin typeface="+mj-lt"/>
              </a:defRPr>
            </a:lvl1pPr>
          </a:lstStyle>
          <a:p>
            <a:pPr lvl="0"/>
            <a:r>
              <a:rPr lang="en-US"/>
              <a:t>Author’s Name</a:t>
            </a:r>
          </a:p>
          <a:p>
            <a:pPr lvl="0"/>
            <a:r>
              <a:rPr lang="en-US"/>
              <a:t>Title</a:t>
            </a:r>
          </a:p>
        </p:txBody>
      </p:sp>
      <p:sp>
        <p:nvSpPr>
          <p:cNvPr id="5" name="TextBox 7"/>
          <p:cNvSpPr txBox="1"/>
          <p:nvPr/>
        </p:nvSpPr>
        <p:spPr bwMode="white">
          <a:xfrm>
            <a:off x="4335103" y="6565485"/>
            <a:ext cx="3521798" cy="16126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ctr" defTabSz="914127" rtl="0" eaLnBrk="1" fontAlgn="auto" latinLnBrk="0" hangingPunct="1">
              <a:lnSpc>
                <a:spcPct val="100000"/>
              </a:lnSpc>
              <a:spcBef>
                <a:spcPts val="0"/>
              </a:spcBef>
              <a:spcAft>
                <a:spcPts val="0"/>
              </a:spcAft>
              <a:buClrTx/>
              <a:buSzTx/>
              <a:buFontTx/>
              <a:buNone/>
              <a:tabLst/>
              <a:defRPr/>
            </a:pPr>
            <a:r>
              <a:rPr kumimoji="0" lang="en-US" sz="1048" b="0" i="0" u="none" strike="noStrike" kern="1200" cap="none" spc="150" normalizeH="0" baseline="0" noProof="0">
                <a:ln>
                  <a:noFill/>
                </a:ln>
                <a:gradFill>
                  <a:gsLst>
                    <a:gs pos="0">
                      <a:srgbClr val="FFFFFF">
                        <a:alpha val="50000"/>
                      </a:srgbClr>
                    </a:gs>
                    <a:gs pos="86000">
                      <a:srgbClr val="FFFFFF">
                        <a:alpha val="50000"/>
                      </a:srgbClr>
                    </a:gs>
                  </a:gsLst>
                  <a:lin ang="5400000" scaled="0"/>
                </a:gradFill>
                <a:effectLst/>
                <a:uLnTx/>
                <a:uFillTx/>
                <a:latin typeface="Segoe UI" panose="020B0502040204020203" pitchFamily="34" charset="0"/>
                <a:ea typeface="+mn-ea"/>
                <a:cs typeface="+mn-cs"/>
              </a:rPr>
              <a:t>MICROSOFT CONFIDENTIAL – INTERNAL ONLY</a:t>
            </a:r>
          </a:p>
        </p:txBody>
      </p:sp>
      <p:sp>
        <p:nvSpPr>
          <p:cNvPr id="6" name="TextBox 7">
            <a:extLst>
              <a:ext uri="{FF2B5EF4-FFF2-40B4-BE49-F238E27FC236}">
                <a16:creationId xmlns:a16="http://schemas.microsoft.com/office/drawing/2014/main" id="{2CF74BEB-D177-45B2-98B9-E2424E8025FB}"/>
              </a:ext>
            </a:extLst>
          </p:cNvPr>
          <p:cNvSpPr txBox="1"/>
          <p:nvPr userDrawn="1"/>
        </p:nvSpPr>
        <p:spPr bwMode="white">
          <a:xfrm>
            <a:off x="4335103" y="6565485"/>
            <a:ext cx="3521798" cy="16126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ctr" defTabSz="914127" rtl="0" eaLnBrk="1" fontAlgn="auto" latinLnBrk="0" hangingPunct="1">
              <a:lnSpc>
                <a:spcPct val="100000"/>
              </a:lnSpc>
              <a:spcBef>
                <a:spcPts val="0"/>
              </a:spcBef>
              <a:spcAft>
                <a:spcPts val="0"/>
              </a:spcAft>
              <a:buClrTx/>
              <a:buSzTx/>
              <a:buFontTx/>
              <a:buNone/>
              <a:tabLst/>
              <a:defRPr/>
            </a:pPr>
            <a:r>
              <a:rPr kumimoji="0" lang="en-US" sz="1048" b="0" i="0" u="none" strike="noStrike" kern="1200" cap="none" spc="150" normalizeH="0" baseline="0" noProof="0">
                <a:ln>
                  <a:noFill/>
                </a:ln>
                <a:gradFill>
                  <a:gsLst>
                    <a:gs pos="0">
                      <a:srgbClr val="FFFFFF">
                        <a:alpha val="50000"/>
                      </a:srgbClr>
                    </a:gs>
                    <a:gs pos="86000">
                      <a:srgbClr val="FFFFFF">
                        <a:alpha val="50000"/>
                      </a:srgbClr>
                    </a:gs>
                  </a:gsLst>
                  <a:lin ang="5400000" scaled="0"/>
                </a:gradFill>
                <a:effectLst/>
                <a:uLnTx/>
                <a:uFillTx/>
                <a:latin typeface="Segoe UI" panose="020B0502040204020203" pitchFamily="34" charset="0"/>
                <a:ea typeface="+mn-ea"/>
                <a:cs typeface="+mn-cs"/>
              </a:rPr>
              <a:t>MICROSOFT CONFIDENTIAL – INTERNAL ONLY</a:t>
            </a:r>
          </a:p>
        </p:txBody>
      </p:sp>
    </p:spTree>
    <p:extLst>
      <p:ext uri="{BB962C8B-B14F-4D97-AF65-F5344CB8AC3E}">
        <p14:creationId xmlns:p14="http://schemas.microsoft.com/office/powerpoint/2010/main" val="3365237416"/>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hree column photos">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57200" y="1905000"/>
            <a:ext cx="33528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12" name="Picture Placeholder 10"/>
          <p:cNvSpPr>
            <a:spLocks noGrp="1"/>
          </p:cNvSpPr>
          <p:nvPr>
            <p:ph type="pic" sz="quarter" idx="15" hasCustomPrompt="1"/>
          </p:nvPr>
        </p:nvSpPr>
        <p:spPr>
          <a:xfrm>
            <a:off x="4419601" y="1905000"/>
            <a:ext cx="33528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13" name="Picture Placeholder 10"/>
          <p:cNvSpPr>
            <a:spLocks noGrp="1"/>
          </p:cNvSpPr>
          <p:nvPr>
            <p:ph type="pic" sz="quarter" idx="16" hasCustomPrompt="1"/>
          </p:nvPr>
        </p:nvSpPr>
        <p:spPr>
          <a:xfrm>
            <a:off x="8382000" y="1905000"/>
            <a:ext cx="33528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57200" y="4648200"/>
            <a:ext cx="3352800" cy="1579920"/>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419598" y="4657681"/>
            <a:ext cx="3352800" cy="1579920"/>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382000" y="4648200"/>
            <a:ext cx="3352800" cy="1579920"/>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3" name="Title 2">
            <a:extLst>
              <a:ext uri="{FF2B5EF4-FFF2-40B4-BE49-F238E27FC236}">
                <a16:creationId xmlns:a16="http://schemas.microsoft.com/office/drawing/2014/main" id="{FC8E30D2-6210-416E-B38B-83B10D9E565A}"/>
              </a:ext>
            </a:extLst>
          </p:cNvPr>
          <p:cNvSpPr>
            <a:spLocks noGrp="1"/>
          </p:cNvSpPr>
          <p:nvPr>
            <p:ph type="title" hasCustomPrompt="1"/>
          </p:nvPr>
        </p:nvSpPr>
        <p:spPr>
          <a:xfrm>
            <a:off x="457200" y="457200"/>
            <a:ext cx="11277600" cy="443198"/>
          </a:xfrm>
        </p:spPr>
        <p:txBody>
          <a:bodyPr/>
          <a:lstStyle>
            <a:lvl1pPr>
              <a:defRPr/>
            </a:lvl1pPr>
          </a:lstStyle>
          <a:p>
            <a:r>
              <a:rPr lang="en-US"/>
              <a:t>3 Column Photos</a:t>
            </a:r>
          </a:p>
        </p:txBody>
      </p:sp>
    </p:spTree>
    <p:extLst>
      <p:ext uri="{BB962C8B-B14F-4D97-AF65-F5344CB8AC3E}">
        <p14:creationId xmlns:p14="http://schemas.microsoft.com/office/powerpoint/2010/main" val="3785660298"/>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Four column photos">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57200" y="1714500"/>
            <a:ext cx="25146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57200" y="4419601"/>
            <a:ext cx="2514600" cy="2133600"/>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3" name="Title 2">
            <a:extLst>
              <a:ext uri="{FF2B5EF4-FFF2-40B4-BE49-F238E27FC236}">
                <a16:creationId xmlns:a16="http://schemas.microsoft.com/office/drawing/2014/main" id="{FC8E30D2-6210-416E-B38B-83B10D9E565A}"/>
              </a:ext>
            </a:extLst>
          </p:cNvPr>
          <p:cNvSpPr>
            <a:spLocks noGrp="1"/>
          </p:cNvSpPr>
          <p:nvPr>
            <p:ph type="title" hasCustomPrompt="1"/>
          </p:nvPr>
        </p:nvSpPr>
        <p:spPr>
          <a:xfrm>
            <a:off x="457200" y="457200"/>
            <a:ext cx="11277600" cy="443198"/>
          </a:xfrm>
        </p:spPr>
        <p:txBody>
          <a:bodyPr/>
          <a:lstStyle>
            <a:lvl1pPr>
              <a:defRPr/>
            </a:lvl1pPr>
          </a:lstStyle>
          <a:p>
            <a:r>
              <a:rPr lang="en-US"/>
              <a:t>4 Column Photos</a:t>
            </a:r>
          </a:p>
        </p:txBody>
      </p:sp>
      <p:sp>
        <p:nvSpPr>
          <p:cNvPr id="19" name="Picture Placeholder 10">
            <a:extLst>
              <a:ext uri="{FF2B5EF4-FFF2-40B4-BE49-F238E27FC236}">
                <a16:creationId xmlns:a16="http://schemas.microsoft.com/office/drawing/2014/main" id="{B6EB7423-EF30-4471-B988-FE53D067CC84}"/>
              </a:ext>
            </a:extLst>
          </p:cNvPr>
          <p:cNvSpPr>
            <a:spLocks noGrp="1"/>
          </p:cNvSpPr>
          <p:nvPr>
            <p:ph type="pic" sz="quarter" idx="15" hasCustomPrompt="1"/>
          </p:nvPr>
        </p:nvSpPr>
        <p:spPr>
          <a:xfrm>
            <a:off x="9220200" y="1714500"/>
            <a:ext cx="25146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20" name="Text Placeholder 4">
            <a:extLst>
              <a:ext uri="{FF2B5EF4-FFF2-40B4-BE49-F238E27FC236}">
                <a16:creationId xmlns:a16="http://schemas.microsoft.com/office/drawing/2014/main" id="{14A072DE-AD55-472B-B578-9F23C37AADD0}"/>
              </a:ext>
            </a:extLst>
          </p:cNvPr>
          <p:cNvSpPr>
            <a:spLocks noGrp="1"/>
          </p:cNvSpPr>
          <p:nvPr>
            <p:ph type="body" sz="quarter" idx="16" hasCustomPrompt="1"/>
          </p:nvPr>
        </p:nvSpPr>
        <p:spPr>
          <a:xfrm>
            <a:off x="9220200" y="4419601"/>
            <a:ext cx="2514600" cy="2133600"/>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21" name="Picture Placeholder 10">
            <a:extLst>
              <a:ext uri="{FF2B5EF4-FFF2-40B4-BE49-F238E27FC236}">
                <a16:creationId xmlns:a16="http://schemas.microsoft.com/office/drawing/2014/main" id="{8554BB6D-4DA6-4AA1-B51E-72B402E4F8BA}"/>
              </a:ext>
            </a:extLst>
          </p:cNvPr>
          <p:cNvSpPr>
            <a:spLocks noGrp="1"/>
          </p:cNvSpPr>
          <p:nvPr>
            <p:ph type="pic" sz="quarter" idx="17" hasCustomPrompt="1"/>
          </p:nvPr>
        </p:nvSpPr>
        <p:spPr>
          <a:xfrm>
            <a:off x="3352801" y="1714500"/>
            <a:ext cx="25146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22" name="Text Placeholder 4">
            <a:extLst>
              <a:ext uri="{FF2B5EF4-FFF2-40B4-BE49-F238E27FC236}">
                <a16:creationId xmlns:a16="http://schemas.microsoft.com/office/drawing/2014/main" id="{59ACA71F-FCAE-4333-B6E2-FE765F3507BF}"/>
              </a:ext>
            </a:extLst>
          </p:cNvPr>
          <p:cNvSpPr>
            <a:spLocks noGrp="1"/>
          </p:cNvSpPr>
          <p:nvPr>
            <p:ph type="body" sz="quarter" idx="18" hasCustomPrompt="1"/>
          </p:nvPr>
        </p:nvSpPr>
        <p:spPr>
          <a:xfrm>
            <a:off x="3352801" y="4419601"/>
            <a:ext cx="2514600" cy="2133600"/>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23" name="Picture Placeholder 10">
            <a:extLst>
              <a:ext uri="{FF2B5EF4-FFF2-40B4-BE49-F238E27FC236}">
                <a16:creationId xmlns:a16="http://schemas.microsoft.com/office/drawing/2014/main" id="{795F65FB-B623-41E0-95BE-EC9E0F8F5958}"/>
              </a:ext>
            </a:extLst>
          </p:cNvPr>
          <p:cNvSpPr>
            <a:spLocks noGrp="1"/>
          </p:cNvSpPr>
          <p:nvPr>
            <p:ph type="pic" sz="quarter" idx="19" hasCustomPrompt="1"/>
          </p:nvPr>
        </p:nvSpPr>
        <p:spPr>
          <a:xfrm>
            <a:off x="6324599" y="1714500"/>
            <a:ext cx="25146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24" name="Text Placeholder 4">
            <a:extLst>
              <a:ext uri="{FF2B5EF4-FFF2-40B4-BE49-F238E27FC236}">
                <a16:creationId xmlns:a16="http://schemas.microsoft.com/office/drawing/2014/main" id="{8A232FE3-5A6D-45EC-92C4-DF161C399176}"/>
              </a:ext>
            </a:extLst>
          </p:cNvPr>
          <p:cNvSpPr>
            <a:spLocks noGrp="1"/>
          </p:cNvSpPr>
          <p:nvPr>
            <p:ph type="body" sz="quarter" idx="20" hasCustomPrompt="1"/>
          </p:nvPr>
        </p:nvSpPr>
        <p:spPr>
          <a:xfrm>
            <a:off x="6324599" y="4419601"/>
            <a:ext cx="2514600" cy="2133600"/>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129008378"/>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hree column graphics">
    <p:spTree>
      <p:nvGrpSpPr>
        <p:cNvPr id="1" name=""/>
        <p:cNvGrpSpPr/>
        <p:nvPr/>
      </p:nvGrpSpPr>
      <p:grpSpPr>
        <a:xfrm>
          <a:off x="0" y="0"/>
          <a:ext cx="0" cy="0"/>
          <a:chOff x="0" y="0"/>
          <a:chExt cx="0" cy="0"/>
        </a:xfrm>
      </p:grpSpPr>
      <p:sp>
        <p:nvSpPr>
          <p:cNvPr id="3" name="Rectangle 2"/>
          <p:cNvSpPr/>
          <p:nvPr userDrawn="1"/>
        </p:nvSpPr>
        <p:spPr bwMode="auto">
          <a:xfrm>
            <a:off x="454840" y="1599723"/>
            <a:ext cx="3352796"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73939" y="2056923"/>
            <a:ext cx="2514598"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6" name="Rectangle 5"/>
          <p:cNvSpPr/>
          <p:nvPr userDrawn="1"/>
        </p:nvSpPr>
        <p:spPr bwMode="auto">
          <a:xfrm>
            <a:off x="4419602" y="1599723"/>
            <a:ext cx="3352796"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382004" y="1599723"/>
            <a:ext cx="3352796"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838701" y="2056923"/>
            <a:ext cx="2514598"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803463" y="2056923"/>
            <a:ext cx="2514598"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57202" y="5029200"/>
            <a:ext cx="3352796" cy="1579920"/>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419602" y="5029200"/>
            <a:ext cx="3352796" cy="1579920"/>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382002" y="5029200"/>
            <a:ext cx="3352796" cy="1579920"/>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2" name="Title 1">
            <a:extLst>
              <a:ext uri="{FF2B5EF4-FFF2-40B4-BE49-F238E27FC236}">
                <a16:creationId xmlns:a16="http://schemas.microsoft.com/office/drawing/2014/main" id="{D2E6A29D-EC2B-4B0C-9CCE-388FA30094D3}"/>
              </a:ext>
            </a:extLst>
          </p:cNvPr>
          <p:cNvSpPr>
            <a:spLocks noGrp="1"/>
          </p:cNvSpPr>
          <p:nvPr>
            <p:ph type="title" hasCustomPrompt="1"/>
          </p:nvPr>
        </p:nvSpPr>
        <p:spPr>
          <a:xfrm>
            <a:off x="457200" y="448276"/>
            <a:ext cx="11277600" cy="443198"/>
          </a:xfrm>
        </p:spPr>
        <p:txBody>
          <a:bodyPr/>
          <a:lstStyle>
            <a:lvl1pPr>
              <a:defRPr/>
            </a:lvl1pPr>
          </a:lstStyle>
          <a:p>
            <a:r>
              <a:rPr lang="en-US"/>
              <a:t>Graphic layout: three columns graphic and text</a:t>
            </a:r>
          </a:p>
        </p:txBody>
      </p:sp>
    </p:spTree>
    <p:extLst>
      <p:ext uri="{BB962C8B-B14F-4D97-AF65-F5344CB8AC3E}">
        <p14:creationId xmlns:p14="http://schemas.microsoft.com/office/powerpoint/2010/main" val="1104947756"/>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Four column graphic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235441" y="1600200"/>
            <a:ext cx="2651760"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0" y="1600200"/>
            <a:ext cx="2651760"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3" y="1600200"/>
            <a:ext cx="2651760"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304800" y="1600200"/>
            <a:ext cx="2651760"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762000" y="2057400"/>
            <a:ext cx="1737360"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777833" y="2057400"/>
            <a:ext cx="1737360"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304800" y="4927922"/>
            <a:ext cx="2651760" cy="1087477"/>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UI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927922"/>
            <a:ext cx="2651760" cy="1087477"/>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UI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0" y="4934097"/>
            <a:ext cx="2651760" cy="1087477"/>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UI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666060" y="2057400"/>
            <a:ext cx="1737360"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92640" y="2057400"/>
            <a:ext cx="1737360"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235440" y="4927922"/>
            <a:ext cx="2651760" cy="1087477"/>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UI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3" name="Title 2">
            <a:extLst>
              <a:ext uri="{FF2B5EF4-FFF2-40B4-BE49-F238E27FC236}">
                <a16:creationId xmlns:a16="http://schemas.microsoft.com/office/drawing/2014/main" id="{AE68C774-D679-43DE-BBE7-8770022457FC}"/>
              </a:ext>
            </a:extLst>
          </p:cNvPr>
          <p:cNvSpPr>
            <a:spLocks noGrp="1"/>
          </p:cNvSpPr>
          <p:nvPr>
            <p:ph type="title" hasCustomPrompt="1"/>
          </p:nvPr>
        </p:nvSpPr>
        <p:spPr>
          <a:xfrm>
            <a:off x="418643" y="448276"/>
            <a:ext cx="11354714" cy="443198"/>
          </a:xfrm>
        </p:spPr>
        <p:txBody>
          <a:bodyPr/>
          <a:lstStyle>
            <a:lvl1pPr>
              <a:defRPr/>
            </a:lvl1pPr>
          </a:lstStyle>
          <a:p>
            <a:r>
              <a:rPr lang="en-US"/>
              <a:t>Graphic layout: four columns graphic and text</a:t>
            </a:r>
          </a:p>
        </p:txBody>
      </p:sp>
    </p:spTree>
    <p:extLst>
      <p:ext uri="{BB962C8B-B14F-4D97-AF65-F5344CB8AC3E}">
        <p14:creationId xmlns:p14="http://schemas.microsoft.com/office/powerpoint/2010/main" val="1048804012"/>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Roadma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60D99-4A9F-47B0-85C2-F560EC04EC5A}"/>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71A96460-A907-4A2F-A565-A0ECA88056DE}"/>
              </a:ext>
            </a:extLst>
          </p:cNvPr>
          <p:cNvSpPr>
            <a:spLocks noGrp="1"/>
          </p:cNvSpPr>
          <p:nvPr>
            <p:ph type="body" sz="quarter" idx="10" hasCustomPrompt="1"/>
          </p:nvPr>
        </p:nvSpPr>
        <p:spPr>
          <a:xfrm>
            <a:off x="457200" y="1676400"/>
            <a:ext cx="3505200" cy="4876800"/>
          </a:xfrm>
          <a:solidFill>
            <a:srgbClr val="0078D4">
              <a:alpha val="20000"/>
            </a:srgbClr>
          </a:solidFill>
        </p:spPr>
        <p:txBody>
          <a:bodyPr lIns="182880" tIns="91440" rIns="182880">
            <a:noAutofit/>
          </a:bodyPr>
          <a:lstStyle>
            <a:lvl1pPr>
              <a:spcBef>
                <a:spcPts val="1200"/>
              </a:spcBef>
              <a:spcAft>
                <a:spcPts val="600"/>
              </a:spcAft>
              <a:defRPr sz="2000">
                <a:latin typeface="+mj-lt"/>
              </a:defRPr>
            </a:lvl1pPr>
            <a:lvl2pPr>
              <a:spcBef>
                <a:spcPts val="0"/>
              </a:spcBef>
              <a:defRPr sz="1800"/>
            </a:lvl2pPr>
            <a:lvl3pPr marL="0" indent="0">
              <a:spcBef>
                <a:spcPts val="0"/>
              </a:spcBef>
              <a:spcAft>
                <a:spcPts val="600"/>
              </a:spcAft>
              <a:defRPr sz="1200"/>
            </a:lvl3pPr>
            <a:lvl4pPr>
              <a:defRPr sz="1200"/>
            </a:lvl4pPr>
            <a:lvl5pPr>
              <a:defRPr sz="1200"/>
            </a:lvl5pPr>
          </a:lstStyle>
          <a:p>
            <a:pPr lvl="0"/>
            <a:r>
              <a:rPr lang="en-US"/>
              <a:t>Optional category [Level 1]</a:t>
            </a:r>
          </a:p>
          <a:p>
            <a:pPr lvl="1"/>
            <a:r>
              <a:rPr lang="en-US"/>
              <a:t>Announcement [Level 2]</a:t>
            </a:r>
          </a:p>
          <a:p>
            <a:pPr lvl="2"/>
            <a:r>
              <a:rPr lang="en-US"/>
              <a:t>Optional description or information [Level 3]</a:t>
            </a:r>
          </a:p>
          <a:p>
            <a:pPr lvl="1"/>
            <a:r>
              <a:rPr lang="en-US"/>
              <a:t>Announcement [Level 2]</a:t>
            </a:r>
          </a:p>
          <a:p>
            <a:pPr lvl="2"/>
            <a:r>
              <a:rPr lang="en-US"/>
              <a:t>Optional description or information [Level 3]</a:t>
            </a:r>
          </a:p>
        </p:txBody>
      </p:sp>
      <p:sp>
        <p:nvSpPr>
          <p:cNvPr id="5" name="Text Placeholder 3">
            <a:extLst>
              <a:ext uri="{FF2B5EF4-FFF2-40B4-BE49-F238E27FC236}">
                <a16:creationId xmlns:a16="http://schemas.microsoft.com/office/drawing/2014/main" id="{80DE2C07-1F89-4D35-9AB9-88BD6DD33196}"/>
              </a:ext>
            </a:extLst>
          </p:cNvPr>
          <p:cNvSpPr>
            <a:spLocks noGrp="1"/>
          </p:cNvSpPr>
          <p:nvPr>
            <p:ph type="body" sz="quarter" idx="11" hasCustomPrompt="1"/>
          </p:nvPr>
        </p:nvSpPr>
        <p:spPr>
          <a:xfrm>
            <a:off x="4343400" y="1676400"/>
            <a:ext cx="3505200" cy="4876800"/>
          </a:xfrm>
          <a:solidFill>
            <a:srgbClr val="0078D4">
              <a:alpha val="20000"/>
            </a:srgbClr>
          </a:solidFill>
        </p:spPr>
        <p:txBody>
          <a:bodyPr lIns="182880" tIns="91440" rIns="182880">
            <a:noAutofit/>
          </a:bodyPr>
          <a:lstStyle>
            <a:lvl1pPr marL="0" marR="0" indent="0" algn="l" defTabSz="932742" rtl="0" eaLnBrk="1" fontAlgn="auto" latinLnBrk="0" hangingPunct="1">
              <a:lnSpc>
                <a:spcPct val="90000"/>
              </a:lnSpc>
              <a:spcBef>
                <a:spcPts val="1200"/>
              </a:spcBef>
              <a:spcAft>
                <a:spcPts val="600"/>
              </a:spcAft>
              <a:buClrTx/>
              <a:buSzPct val="90000"/>
              <a:buFont typeface="Arial" pitchFamily="34" charset="0"/>
              <a:buNone/>
              <a:tabLst/>
              <a:defRPr lang="en-US" sz="2000" kern="1200" spc="0" baseline="0" dirty="0" smtClean="0">
                <a:gradFill>
                  <a:gsLst>
                    <a:gs pos="1250">
                      <a:schemeClr val="tx1"/>
                    </a:gs>
                    <a:gs pos="99000">
                      <a:schemeClr val="tx1"/>
                    </a:gs>
                  </a:gsLst>
                  <a:lin ang="5400000" scaled="0"/>
                </a:gradFill>
                <a:latin typeface="+mj-lt"/>
                <a:ea typeface="+mn-ea"/>
                <a:cs typeface="+mn-cs"/>
              </a:defRPr>
            </a:lvl1pPr>
            <a:lvl2pPr>
              <a:spcBef>
                <a:spcPts val="0"/>
              </a:spcBef>
              <a:defRPr lang="en-US" sz="1800" kern="1200" spc="0" baseline="0" dirty="0" smtClean="0">
                <a:gradFill>
                  <a:gsLst>
                    <a:gs pos="1250">
                      <a:schemeClr val="tx2"/>
                    </a:gs>
                    <a:gs pos="100000">
                      <a:schemeClr val="tx2"/>
                    </a:gs>
                  </a:gsLst>
                  <a:lin ang="5400000" scaled="0"/>
                </a:gradFill>
                <a:latin typeface="+mn-lt"/>
                <a:ea typeface="+mn-ea"/>
                <a:cs typeface="+mn-cs"/>
              </a:defRPr>
            </a:lvl2pPr>
            <a:lvl3pPr marL="0" indent="0">
              <a:spcBef>
                <a:spcPts val="0"/>
              </a:spcBef>
              <a:spcAft>
                <a:spcPts val="600"/>
              </a:spcAft>
              <a:defRPr lang="en-US" sz="1200" kern="1200" spc="0" baseline="0" dirty="0" smtClean="0">
                <a:gradFill>
                  <a:gsLst>
                    <a:gs pos="1250">
                      <a:schemeClr val="tx2"/>
                    </a:gs>
                    <a:gs pos="100000">
                      <a:schemeClr val="tx2"/>
                    </a:gs>
                  </a:gsLst>
                  <a:lin ang="5400000" scaled="0"/>
                </a:gradFill>
                <a:latin typeface="+mn-lt"/>
                <a:ea typeface="+mn-ea"/>
                <a:cs typeface="+mn-cs"/>
              </a:defRPr>
            </a:lvl3pPr>
            <a:lvl4pPr>
              <a:defRPr sz="1200"/>
            </a:lvl4pPr>
            <a:lvl5pPr>
              <a:defRPr sz="1200"/>
            </a:lvl5pPr>
          </a:lstStyle>
          <a:p>
            <a:pPr marL="0" marR="0" lvl="0" indent="0" algn="l" defTabSz="932742" rtl="0" eaLnBrk="1" fontAlgn="auto" latinLnBrk="0" hangingPunct="1">
              <a:lnSpc>
                <a:spcPct val="90000"/>
              </a:lnSpc>
              <a:spcBef>
                <a:spcPts val="1200"/>
              </a:spcBef>
              <a:spcAft>
                <a:spcPts val="600"/>
              </a:spcAft>
              <a:buClrTx/>
              <a:buSzPct val="90000"/>
              <a:buFont typeface="Arial" pitchFamily="34" charset="0"/>
              <a:buNone/>
              <a:tabLst/>
              <a:defRPr/>
            </a:pPr>
            <a:r>
              <a:rPr lang="en-US"/>
              <a:t>Optional category [Level 1]</a:t>
            </a:r>
          </a:p>
          <a:p>
            <a:pPr marL="0" marR="0" lvl="1" indent="0" algn="l" defTabSz="932742" rtl="0" eaLnBrk="1" fontAlgn="auto" latinLnBrk="0" hangingPunct="1">
              <a:lnSpc>
                <a:spcPct val="90000"/>
              </a:lnSpc>
              <a:spcBef>
                <a:spcPts val="0"/>
              </a:spcBef>
              <a:spcAft>
                <a:spcPts val="0"/>
              </a:spcAft>
              <a:buClrTx/>
              <a:buSzPct val="90000"/>
              <a:buFont typeface="Arial" pitchFamily="34" charset="0"/>
              <a:buNone/>
              <a:tabLst/>
            </a:pPr>
            <a:r>
              <a:rPr lang="en-US"/>
              <a:t>Announcement [Level 2]</a:t>
            </a:r>
          </a:p>
          <a:p>
            <a:pPr marL="0" marR="0" lvl="2" indent="0" algn="l" defTabSz="932742" rtl="0" eaLnBrk="1" fontAlgn="auto" latinLnBrk="0" hangingPunct="1">
              <a:lnSpc>
                <a:spcPct val="90000"/>
              </a:lnSpc>
              <a:spcBef>
                <a:spcPts val="0"/>
              </a:spcBef>
              <a:spcAft>
                <a:spcPts val="600"/>
              </a:spcAft>
              <a:buClrTx/>
              <a:buSzPct val="90000"/>
              <a:buFont typeface="Arial" pitchFamily="34" charset="0"/>
              <a:buNone/>
              <a:tabLst/>
            </a:pPr>
            <a:r>
              <a:rPr lang="en-US"/>
              <a:t>Optional description or information [Level 3]</a:t>
            </a:r>
          </a:p>
          <a:p>
            <a:pPr lvl="1"/>
            <a:r>
              <a:rPr lang="en-US"/>
              <a:t>Announcement [Level 2]</a:t>
            </a:r>
          </a:p>
          <a:p>
            <a:pPr lvl="2"/>
            <a:r>
              <a:rPr lang="en-US"/>
              <a:t>Optional description or information [Level 3]</a:t>
            </a:r>
          </a:p>
        </p:txBody>
      </p:sp>
      <p:sp>
        <p:nvSpPr>
          <p:cNvPr id="8" name="Text Placeholder 7">
            <a:extLst>
              <a:ext uri="{FF2B5EF4-FFF2-40B4-BE49-F238E27FC236}">
                <a16:creationId xmlns:a16="http://schemas.microsoft.com/office/drawing/2014/main" id="{43B053A1-2A91-40C5-BD82-0F365310FB73}"/>
              </a:ext>
            </a:extLst>
          </p:cNvPr>
          <p:cNvSpPr>
            <a:spLocks noGrp="1"/>
          </p:cNvSpPr>
          <p:nvPr>
            <p:ph type="body" sz="quarter" idx="13" hasCustomPrompt="1"/>
          </p:nvPr>
        </p:nvSpPr>
        <p:spPr>
          <a:xfrm>
            <a:off x="457199" y="1143000"/>
            <a:ext cx="3505201" cy="533400"/>
          </a:xfrm>
          <a:solidFill>
            <a:srgbClr val="0078D4"/>
          </a:solidFill>
        </p:spPr>
        <p:txBody>
          <a:bodyPr lIns="182880" tIns="0" rIns="182880" anchor="ctr" anchorCtr="0">
            <a:noAutofit/>
          </a:bodyPr>
          <a:lstStyle>
            <a:lvl1pPr>
              <a:defRPr>
                <a:solidFill>
                  <a:schemeClr val="bg1"/>
                </a:solidFill>
                <a:latin typeface="+mj-lt"/>
              </a:defRPr>
            </a:lvl1pPr>
          </a:lstStyle>
          <a:p>
            <a:pPr lvl="0"/>
            <a:r>
              <a:rPr lang="en-US"/>
              <a:t>Available soon</a:t>
            </a:r>
          </a:p>
        </p:txBody>
      </p:sp>
      <p:sp>
        <p:nvSpPr>
          <p:cNvPr id="9" name="Text Placeholder 7">
            <a:extLst>
              <a:ext uri="{FF2B5EF4-FFF2-40B4-BE49-F238E27FC236}">
                <a16:creationId xmlns:a16="http://schemas.microsoft.com/office/drawing/2014/main" id="{8A3B0237-AB47-4824-A603-A9225401C659}"/>
              </a:ext>
            </a:extLst>
          </p:cNvPr>
          <p:cNvSpPr>
            <a:spLocks noGrp="1"/>
          </p:cNvSpPr>
          <p:nvPr>
            <p:ph type="body" sz="quarter" idx="14" hasCustomPrompt="1"/>
          </p:nvPr>
        </p:nvSpPr>
        <p:spPr>
          <a:xfrm>
            <a:off x="4343398" y="1143000"/>
            <a:ext cx="3505201" cy="533400"/>
          </a:xfrm>
          <a:solidFill>
            <a:srgbClr val="0078D4"/>
          </a:solidFill>
        </p:spPr>
        <p:txBody>
          <a:bodyPr lIns="182880" tIns="0" rIns="182880" anchor="ctr" anchorCtr="0">
            <a:noAutofit/>
          </a:bodyPr>
          <a:lstStyle>
            <a:lvl1pPr>
              <a:defRPr>
                <a:solidFill>
                  <a:schemeClr val="bg1"/>
                </a:solidFill>
                <a:latin typeface="+mj-lt"/>
              </a:defRPr>
            </a:lvl1pPr>
          </a:lstStyle>
          <a:p>
            <a:pPr lvl="0"/>
            <a:r>
              <a:rPr lang="en-US"/>
              <a:t>Later this year</a:t>
            </a:r>
          </a:p>
        </p:txBody>
      </p:sp>
      <p:sp>
        <p:nvSpPr>
          <p:cNvPr id="12" name="Text Placeholder 3">
            <a:extLst>
              <a:ext uri="{FF2B5EF4-FFF2-40B4-BE49-F238E27FC236}">
                <a16:creationId xmlns:a16="http://schemas.microsoft.com/office/drawing/2014/main" id="{CB000F6D-6C3C-414D-ADF4-BDC1A6BCD3EB}"/>
              </a:ext>
            </a:extLst>
          </p:cNvPr>
          <p:cNvSpPr>
            <a:spLocks noGrp="1"/>
          </p:cNvSpPr>
          <p:nvPr>
            <p:ph type="body" sz="quarter" idx="15" hasCustomPrompt="1"/>
          </p:nvPr>
        </p:nvSpPr>
        <p:spPr>
          <a:xfrm>
            <a:off x="8229600" y="1676400"/>
            <a:ext cx="3505200" cy="4876800"/>
          </a:xfrm>
          <a:solidFill>
            <a:srgbClr val="0078D4">
              <a:alpha val="20000"/>
            </a:srgbClr>
          </a:solidFill>
        </p:spPr>
        <p:txBody>
          <a:bodyPr lIns="182880" tIns="91440" rIns="182880">
            <a:noAutofit/>
          </a:bodyPr>
          <a:lstStyle>
            <a:lvl1pPr marL="0" marR="0" indent="0" algn="l" defTabSz="932742" rtl="0" eaLnBrk="1" fontAlgn="auto" latinLnBrk="0" hangingPunct="1">
              <a:lnSpc>
                <a:spcPct val="90000"/>
              </a:lnSpc>
              <a:spcBef>
                <a:spcPts val="1200"/>
              </a:spcBef>
              <a:spcAft>
                <a:spcPts val="600"/>
              </a:spcAft>
              <a:buClrTx/>
              <a:buSzPct val="90000"/>
              <a:buFont typeface="Arial" pitchFamily="34" charset="0"/>
              <a:buNone/>
              <a:tabLst/>
              <a:defRPr lang="en-US" sz="2000" kern="1200" spc="0" baseline="0" dirty="0" smtClean="0">
                <a:gradFill>
                  <a:gsLst>
                    <a:gs pos="1250">
                      <a:schemeClr val="tx1"/>
                    </a:gs>
                    <a:gs pos="99000">
                      <a:schemeClr val="tx1"/>
                    </a:gs>
                  </a:gsLst>
                  <a:lin ang="5400000" scaled="0"/>
                </a:gradFill>
                <a:latin typeface="+mj-lt"/>
                <a:ea typeface="+mn-ea"/>
                <a:cs typeface="+mn-cs"/>
              </a:defRPr>
            </a:lvl1pPr>
            <a:lvl2pPr>
              <a:spcBef>
                <a:spcPts val="0"/>
              </a:spcBef>
              <a:defRPr lang="en-US" sz="1800" kern="1200" spc="0" baseline="0" dirty="0" smtClean="0">
                <a:gradFill>
                  <a:gsLst>
                    <a:gs pos="1250">
                      <a:schemeClr val="tx2"/>
                    </a:gs>
                    <a:gs pos="100000">
                      <a:schemeClr val="tx2"/>
                    </a:gs>
                  </a:gsLst>
                  <a:lin ang="5400000" scaled="0"/>
                </a:gradFill>
                <a:latin typeface="+mn-lt"/>
                <a:ea typeface="+mn-ea"/>
                <a:cs typeface="+mn-cs"/>
              </a:defRPr>
            </a:lvl2pPr>
            <a:lvl3pPr marL="0" indent="0">
              <a:spcBef>
                <a:spcPts val="0"/>
              </a:spcBef>
              <a:spcAft>
                <a:spcPts val="600"/>
              </a:spcAft>
              <a:defRPr lang="en-US" sz="1200" kern="1200" spc="0" baseline="0" dirty="0" smtClean="0">
                <a:gradFill>
                  <a:gsLst>
                    <a:gs pos="1250">
                      <a:schemeClr val="tx2"/>
                    </a:gs>
                    <a:gs pos="100000">
                      <a:schemeClr val="tx2"/>
                    </a:gs>
                  </a:gsLst>
                  <a:lin ang="5400000" scaled="0"/>
                </a:gradFill>
                <a:latin typeface="+mn-lt"/>
                <a:ea typeface="+mn-ea"/>
                <a:cs typeface="+mn-cs"/>
              </a:defRPr>
            </a:lvl3pPr>
            <a:lvl4pPr>
              <a:defRPr sz="1200"/>
            </a:lvl4pPr>
            <a:lvl5pPr>
              <a:defRPr sz="1200"/>
            </a:lvl5pPr>
          </a:lstStyle>
          <a:p>
            <a:pPr marL="0" marR="0" lvl="0" indent="0" algn="l" defTabSz="932742" rtl="0" eaLnBrk="1" fontAlgn="auto" latinLnBrk="0" hangingPunct="1">
              <a:lnSpc>
                <a:spcPct val="90000"/>
              </a:lnSpc>
              <a:spcBef>
                <a:spcPts val="1200"/>
              </a:spcBef>
              <a:spcAft>
                <a:spcPts val="600"/>
              </a:spcAft>
              <a:buClrTx/>
              <a:buSzPct val="90000"/>
              <a:buFont typeface="Arial" pitchFamily="34" charset="0"/>
              <a:buNone/>
              <a:tabLst/>
              <a:defRPr/>
            </a:pPr>
            <a:r>
              <a:rPr lang="en-US"/>
              <a:t>Optional category [Level 1]</a:t>
            </a:r>
          </a:p>
          <a:p>
            <a:pPr marL="0" marR="0" lvl="1" indent="0" algn="l" defTabSz="932742" rtl="0" eaLnBrk="1" fontAlgn="auto" latinLnBrk="0" hangingPunct="1">
              <a:lnSpc>
                <a:spcPct val="90000"/>
              </a:lnSpc>
              <a:spcBef>
                <a:spcPts val="0"/>
              </a:spcBef>
              <a:spcAft>
                <a:spcPts val="0"/>
              </a:spcAft>
              <a:buClrTx/>
              <a:buSzPct val="90000"/>
              <a:buFont typeface="Arial" pitchFamily="34" charset="0"/>
              <a:buNone/>
              <a:tabLst/>
            </a:pPr>
            <a:r>
              <a:rPr lang="en-US"/>
              <a:t>Announcement [Level 2]</a:t>
            </a:r>
          </a:p>
          <a:p>
            <a:pPr marL="0" marR="0" lvl="2" indent="0" algn="l" defTabSz="932742" rtl="0" eaLnBrk="1" fontAlgn="auto" latinLnBrk="0" hangingPunct="1">
              <a:lnSpc>
                <a:spcPct val="90000"/>
              </a:lnSpc>
              <a:spcBef>
                <a:spcPts val="0"/>
              </a:spcBef>
              <a:spcAft>
                <a:spcPts val="600"/>
              </a:spcAft>
              <a:buClrTx/>
              <a:buSzPct val="90000"/>
              <a:buFont typeface="Arial" pitchFamily="34" charset="0"/>
              <a:buNone/>
              <a:tabLst/>
            </a:pPr>
            <a:r>
              <a:rPr lang="en-US"/>
              <a:t>Optional description or information [Level 3]</a:t>
            </a:r>
          </a:p>
          <a:p>
            <a:pPr lvl="1"/>
            <a:r>
              <a:rPr lang="en-US"/>
              <a:t>Announcement [Level 2]</a:t>
            </a:r>
          </a:p>
          <a:p>
            <a:pPr lvl="2"/>
            <a:r>
              <a:rPr lang="en-US"/>
              <a:t>Optional description or information [Level 3]</a:t>
            </a:r>
          </a:p>
        </p:txBody>
      </p:sp>
      <p:sp>
        <p:nvSpPr>
          <p:cNvPr id="13" name="Text Placeholder 7">
            <a:extLst>
              <a:ext uri="{FF2B5EF4-FFF2-40B4-BE49-F238E27FC236}">
                <a16:creationId xmlns:a16="http://schemas.microsoft.com/office/drawing/2014/main" id="{38F7F621-4F17-4FC8-ABCE-6E43A36ACA34}"/>
              </a:ext>
            </a:extLst>
          </p:cNvPr>
          <p:cNvSpPr>
            <a:spLocks noGrp="1"/>
          </p:cNvSpPr>
          <p:nvPr>
            <p:ph type="body" sz="quarter" idx="16" hasCustomPrompt="1"/>
          </p:nvPr>
        </p:nvSpPr>
        <p:spPr>
          <a:xfrm>
            <a:off x="8229598" y="1143000"/>
            <a:ext cx="3505201" cy="533400"/>
          </a:xfrm>
          <a:solidFill>
            <a:srgbClr val="0078D4"/>
          </a:solidFill>
        </p:spPr>
        <p:txBody>
          <a:bodyPr lIns="182880" tIns="0" rIns="182880" anchor="ctr" anchorCtr="0">
            <a:noAutofit/>
          </a:bodyPr>
          <a:lstStyle>
            <a:lvl1pPr>
              <a:defRPr>
                <a:solidFill>
                  <a:schemeClr val="bg1"/>
                </a:solidFill>
                <a:latin typeface="+mj-lt"/>
              </a:defRPr>
            </a:lvl1pPr>
          </a:lstStyle>
          <a:p>
            <a:pPr lvl="0"/>
            <a:r>
              <a:rPr lang="en-US"/>
              <a:t>Top of mind</a:t>
            </a:r>
          </a:p>
        </p:txBody>
      </p:sp>
    </p:spTree>
    <p:extLst>
      <p:ext uri="{BB962C8B-B14F-4D97-AF65-F5344CB8AC3E}">
        <p14:creationId xmlns:p14="http://schemas.microsoft.com/office/powerpoint/2010/main" val="4063166623"/>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Closing logo slide">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41" y="6099190"/>
            <a:ext cx="4482124" cy="477054"/>
          </a:xfrm>
          <a:prstGeom prst="rect">
            <a:avLst/>
          </a:prstGeom>
          <a:noFill/>
          <a:ln w="12700">
            <a:noFill/>
            <a:miter lim="800000"/>
            <a:headEnd type="none" w="sm" len="sm"/>
            <a:tailEnd type="none" w="sm" len="sm"/>
          </a:ln>
          <a:effectLst/>
        </p:spPr>
        <p:txBody>
          <a:bodyPr vert="horz" wrap="square" lIns="182880" tIns="182880" rIns="182880" bIns="182880" numCol="1" anchor="t"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
        <p:nvSpPr>
          <p:cNvPr id="8" name="Text Box 3">
            <a:extLst>
              <a:ext uri="{FF2B5EF4-FFF2-40B4-BE49-F238E27FC236}">
                <a16:creationId xmlns:a16="http://schemas.microsoft.com/office/drawing/2014/main" id="{3BDDD9AA-B6B0-4803-872D-B1B80D263445}"/>
              </a:ext>
            </a:extLst>
          </p:cNvPr>
          <p:cNvSpPr txBox="1">
            <a:spLocks noChangeArrowheads="1"/>
          </p:cNvSpPr>
          <p:nvPr userDrawn="1"/>
        </p:nvSpPr>
        <p:spPr bwMode="blackWhite">
          <a:xfrm>
            <a:off x="269241" y="6099190"/>
            <a:ext cx="4482124" cy="477054"/>
          </a:xfrm>
          <a:prstGeom prst="rect">
            <a:avLst/>
          </a:prstGeom>
          <a:noFill/>
          <a:ln w="12700">
            <a:noFill/>
            <a:miter lim="800000"/>
            <a:headEnd type="none" w="sm" len="sm"/>
            <a:tailEnd type="none" w="sm" len="sm"/>
          </a:ln>
          <a:effectLst/>
        </p:spPr>
        <p:txBody>
          <a:bodyPr vert="horz" wrap="square" lIns="182880" tIns="182880" rIns="182880" bIns="182880" numCol="1" anchor="t"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14" name="Picture 13">
            <a:extLst>
              <a:ext uri="{FF2B5EF4-FFF2-40B4-BE49-F238E27FC236}">
                <a16:creationId xmlns:a16="http://schemas.microsoft.com/office/drawing/2014/main" id="{D526BE74-29FC-4E62-B174-F72E3EA72C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033" y="184409"/>
            <a:ext cx="1933263" cy="866482"/>
          </a:xfrm>
          <a:prstGeom prst="rect">
            <a:avLst/>
          </a:prstGeom>
        </p:spPr>
      </p:pic>
    </p:spTree>
    <p:extLst>
      <p:ext uri="{BB962C8B-B14F-4D97-AF65-F5344CB8AC3E}">
        <p14:creationId xmlns:p14="http://schemas.microsoft.com/office/powerpoint/2010/main" val="167044903"/>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Speaker notes">
    <p:bg>
      <p:bgRef idx="1001">
        <a:schemeClr val="bg2"/>
      </p:bgRef>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418643" y="1189177"/>
            <a:ext cx="11354714" cy="2092881"/>
          </a:xfrm>
          <a:prstGeom prst="rect">
            <a:avLst/>
          </a:prstGeom>
        </p:spPr>
        <p:txBody>
          <a:bodyPr/>
          <a:lstStyle>
            <a:lvl1pPr marL="0" indent="0">
              <a:buClr>
                <a:schemeClr val="tx1"/>
              </a:buClr>
              <a:buSzPct val="90000"/>
              <a:buFont typeface="Arial" pitchFamily="34" charset="0"/>
              <a:buNone/>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290512" indent="0">
              <a:buClr>
                <a:schemeClr val="tx1"/>
              </a:buClr>
              <a:buSzPct val="90000"/>
              <a:buFont typeface="Arial" pitchFamily="34" charset="0"/>
              <a:buNone/>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571500" indent="0">
              <a:buClr>
                <a:schemeClr val="tx1"/>
              </a:buClr>
              <a:buSzPct val="90000"/>
              <a:buFont typeface="Arial" pitchFamily="34" charset="0"/>
              <a:buNone/>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862013" indent="0">
              <a:buClr>
                <a:schemeClr val="tx1"/>
              </a:buClr>
              <a:buSzPct val="90000"/>
              <a:buFont typeface="Arial" pitchFamily="34" charset="0"/>
              <a:buNone/>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090613" indent="0">
              <a:buClr>
                <a:schemeClr val="tx1"/>
              </a:buClr>
              <a:buSzPct val="90000"/>
              <a:buFont typeface="Arial" pitchFamily="34" charset="0"/>
              <a:buNone/>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40291415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NDA Slide - Do Not Alter">
    <p:bg>
      <p:bgPr>
        <a:solidFill>
          <a:srgbClr val="002050"/>
        </a:solidFill>
        <a:effectLst/>
      </p:bgPr>
    </p:bg>
    <p:spTree>
      <p:nvGrpSpPr>
        <p:cNvPr id="1" name=""/>
        <p:cNvGrpSpPr/>
        <p:nvPr/>
      </p:nvGrpSpPr>
      <p:grpSpPr>
        <a:xfrm>
          <a:off x="0" y="0"/>
          <a:ext cx="0" cy="0"/>
          <a:chOff x="0" y="0"/>
          <a:chExt cx="0" cy="0"/>
        </a:xfrm>
      </p:grpSpPr>
      <p:pic>
        <p:nvPicPr>
          <p:cNvPr id="80" name="Picture 7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5296" y="2438284"/>
            <a:ext cx="2940541" cy="2940541"/>
          </a:xfrm>
          <a:prstGeom prst="rect">
            <a:avLst/>
          </a:prstGeom>
        </p:spPr>
      </p:pic>
      <p:pic>
        <p:nvPicPr>
          <p:cNvPr id="82" name="Picture 8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7032" y="2438284"/>
            <a:ext cx="2940541" cy="2940541"/>
          </a:xfrm>
          <a:prstGeom prst="rect">
            <a:avLst/>
          </a:prstGeom>
        </p:spPr>
      </p:pic>
      <p:pic>
        <p:nvPicPr>
          <p:cNvPr id="83" name="Picture 8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165" y="2438284"/>
            <a:ext cx="2940541" cy="2940541"/>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429" y="2438284"/>
            <a:ext cx="2940541" cy="2940541"/>
          </a:xfrm>
          <a:prstGeom prst="rect">
            <a:avLst/>
          </a:prstGeom>
        </p:spPr>
      </p:pic>
      <p:sp>
        <p:nvSpPr>
          <p:cNvPr id="15" name="Content Placeholder 2"/>
          <p:cNvSpPr txBox="1">
            <a:spLocks/>
          </p:cNvSpPr>
          <p:nvPr/>
        </p:nvSpPr>
        <p:spPr>
          <a:xfrm>
            <a:off x="27140" y="241958"/>
            <a:ext cx="11864622" cy="1799496"/>
          </a:xfrm>
          <a:prstGeom prst="rect">
            <a:avLst/>
          </a:prstGeom>
        </p:spPr>
        <p:txBody>
          <a:bodyPr lIns="248694" tIns="62174" rIns="248694" bIns="248694"/>
          <a:lstStyle>
            <a:lvl1pPr marL="0" indent="0">
              <a:spcBef>
                <a:spcPts val="1000"/>
              </a:spcBef>
              <a:buNone/>
              <a:defRPr sz="1800" baseline="0">
                <a:solidFill>
                  <a:srgbClr val="FFFFFF"/>
                </a:solidFill>
                <a:latin typeface="Segoe UI"/>
                <a:cs typeface="Segoe UI"/>
              </a:defRPr>
            </a:lvl1pPr>
            <a:lvl2pPr>
              <a:spcBef>
                <a:spcPts val="1000"/>
              </a:spcBef>
              <a:defRPr sz="1600">
                <a:solidFill>
                  <a:srgbClr val="FFFFFF"/>
                </a:solidFill>
                <a:latin typeface="Segoe UI"/>
                <a:cs typeface="Segoe UI"/>
              </a:defRPr>
            </a:lvl2pPr>
            <a:lvl3pPr>
              <a:spcBef>
                <a:spcPts val="1000"/>
              </a:spcBef>
              <a:defRPr sz="1400">
                <a:solidFill>
                  <a:srgbClr val="FFFFFF"/>
                </a:solidFill>
                <a:latin typeface="Segoe UI"/>
                <a:cs typeface="Segoe UI"/>
              </a:defRPr>
            </a:lvl3pPr>
            <a:lvl4pPr>
              <a:spcBef>
                <a:spcPts val="1000"/>
              </a:spcBef>
              <a:defRPr sz="1200">
                <a:solidFill>
                  <a:srgbClr val="FFFFFF"/>
                </a:solidFill>
                <a:latin typeface="Segoe UI"/>
                <a:cs typeface="Segoe UI"/>
              </a:defRPr>
            </a:lvl4pPr>
            <a:lvl5pPr>
              <a:spcBef>
                <a:spcPts val="1000"/>
              </a:spcBef>
              <a:defRPr sz="1000">
                <a:solidFill>
                  <a:srgbClr val="FFFFFF"/>
                </a:solidFill>
                <a:latin typeface="Segoe UI"/>
                <a:cs typeface="Segoe UI"/>
              </a:defRPr>
            </a:lvl5pPr>
          </a:lstStyle>
          <a:p>
            <a:pPr lvl="0">
              <a:defRPr/>
            </a:pPr>
            <a:r>
              <a:rPr lang="en-US" sz="5984" i="0">
                <a:solidFill>
                  <a:schemeClr val="bg1"/>
                </a:solidFill>
                <a:latin typeface="Segoe UI Light"/>
                <a:cs typeface="Segoe UI Light"/>
              </a:rPr>
              <a:t>Microsoft Confidential</a:t>
            </a:r>
          </a:p>
          <a:p>
            <a:pPr lvl="0">
              <a:spcBef>
                <a:spcPts val="0"/>
              </a:spcBef>
              <a:defRPr/>
            </a:pPr>
            <a:r>
              <a:rPr lang="en-US" sz="4080" i="1">
                <a:solidFill>
                  <a:schemeClr val="bg1"/>
                </a:solidFill>
                <a:latin typeface="Segoe UI Light"/>
                <a:cs typeface="Segoe UI Light"/>
              </a:rPr>
              <a:t>All content is NDA unless otherwise stated.</a:t>
            </a:r>
          </a:p>
        </p:txBody>
      </p:sp>
      <p:sp>
        <p:nvSpPr>
          <p:cNvPr id="7" name="TextBox 6"/>
          <p:cNvSpPr txBox="1"/>
          <p:nvPr/>
        </p:nvSpPr>
        <p:spPr>
          <a:xfrm>
            <a:off x="297678" y="6379834"/>
            <a:ext cx="1395659" cy="167418"/>
          </a:xfrm>
          <a:prstGeom prst="rect">
            <a:avLst/>
          </a:prstGeom>
          <a:noFill/>
        </p:spPr>
        <p:txBody>
          <a:bodyPr wrap="square" lIns="0" tIns="0" rIns="0" bIns="0" rtlCol="0" anchor="t">
            <a:spAutoFit/>
          </a:bodyPr>
          <a:lstStyle/>
          <a:p>
            <a:pPr algn="l"/>
            <a:r>
              <a:rPr lang="en-US" sz="1088">
                <a:solidFill>
                  <a:schemeClr val="bg1"/>
                </a:solidFill>
                <a:latin typeface="Segoe UI"/>
                <a:cs typeface="Segoe UI"/>
              </a:rPr>
              <a:t>Microsoft Confidential</a:t>
            </a:r>
          </a:p>
        </p:txBody>
      </p:sp>
      <p:pic>
        <p:nvPicPr>
          <p:cNvPr id="8" name="Picture 7">
            <a:extLst>
              <a:ext uri="{FF2B5EF4-FFF2-40B4-BE49-F238E27FC236}">
                <a16:creationId xmlns:a16="http://schemas.microsoft.com/office/drawing/2014/main" id="{D71A9524-7E03-49F3-B3F0-0B5EFC23BD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55296" y="2438284"/>
            <a:ext cx="2940541" cy="2940541"/>
          </a:xfrm>
          <a:prstGeom prst="rect">
            <a:avLst/>
          </a:prstGeom>
        </p:spPr>
      </p:pic>
      <p:pic>
        <p:nvPicPr>
          <p:cNvPr id="9" name="Picture 8">
            <a:extLst>
              <a:ext uri="{FF2B5EF4-FFF2-40B4-BE49-F238E27FC236}">
                <a16:creationId xmlns:a16="http://schemas.microsoft.com/office/drawing/2014/main" id="{062D61AB-7FDB-4188-878F-A38A5C088A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37032" y="2438284"/>
            <a:ext cx="2940541" cy="2940541"/>
          </a:xfrm>
          <a:prstGeom prst="rect">
            <a:avLst/>
          </a:prstGeom>
        </p:spPr>
      </p:pic>
      <p:pic>
        <p:nvPicPr>
          <p:cNvPr id="10" name="Picture 9">
            <a:extLst>
              <a:ext uri="{FF2B5EF4-FFF2-40B4-BE49-F238E27FC236}">
                <a16:creationId xmlns:a16="http://schemas.microsoft.com/office/drawing/2014/main" id="{A522C919-265D-4079-8E2A-EFE703B1532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96165" y="2438284"/>
            <a:ext cx="2940541" cy="2940541"/>
          </a:xfrm>
          <a:prstGeom prst="rect">
            <a:avLst/>
          </a:prstGeom>
        </p:spPr>
      </p:pic>
      <p:pic>
        <p:nvPicPr>
          <p:cNvPr id="11" name="Picture 10">
            <a:extLst>
              <a:ext uri="{FF2B5EF4-FFF2-40B4-BE49-F238E27FC236}">
                <a16:creationId xmlns:a16="http://schemas.microsoft.com/office/drawing/2014/main" id="{1A307826-6852-4BE3-990E-01041A8BE8A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4429" y="2438284"/>
            <a:ext cx="2940541" cy="2940541"/>
          </a:xfrm>
          <a:prstGeom prst="rect">
            <a:avLst/>
          </a:prstGeom>
        </p:spPr>
      </p:pic>
      <p:sp>
        <p:nvSpPr>
          <p:cNvPr id="12" name="Content Placeholder 2">
            <a:extLst>
              <a:ext uri="{FF2B5EF4-FFF2-40B4-BE49-F238E27FC236}">
                <a16:creationId xmlns:a16="http://schemas.microsoft.com/office/drawing/2014/main" id="{942E73A8-E37F-4465-B77A-63683283F6F1}"/>
              </a:ext>
            </a:extLst>
          </p:cNvPr>
          <p:cNvSpPr txBox="1">
            <a:spLocks/>
          </p:cNvSpPr>
          <p:nvPr userDrawn="1"/>
        </p:nvSpPr>
        <p:spPr>
          <a:xfrm>
            <a:off x="27140" y="241958"/>
            <a:ext cx="11864622" cy="1799496"/>
          </a:xfrm>
          <a:prstGeom prst="rect">
            <a:avLst/>
          </a:prstGeom>
        </p:spPr>
        <p:txBody>
          <a:bodyPr lIns="248694" tIns="62174" rIns="248694" bIns="248694"/>
          <a:lstStyle>
            <a:lvl1pPr marL="0" indent="0">
              <a:spcBef>
                <a:spcPts val="1000"/>
              </a:spcBef>
              <a:buNone/>
              <a:defRPr sz="1800" baseline="0">
                <a:solidFill>
                  <a:srgbClr val="FFFFFF"/>
                </a:solidFill>
                <a:latin typeface="Segoe UI"/>
                <a:cs typeface="Segoe UI"/>
              </a:defRPr>
            </a:lvl1pPr>
            <a:lvl2pPr>
              <a:spcBef>
                <a:spcPts val="1000"/>
              </a:spcBef>
              <a:defRPr sz="1600">
                <a:solidFill>
                  <a:srgbClr val="FFFFFF"/>
                </a:solidFill>
                <a:latin typeface="Segoe UI"/>
                <a:cs typeface="Segoe UI"/>
              </a:defRPr>
            </a:lvl2pPr>
            <a:lvl3pPr>
              <a:spcBef>
                <a:spcPts val="1000"/>
              </a:spcBef>
              <a:defRPr sz="1400">
                <a:solidFill>
                  <a:srgbClr val="FFFFFF"/>
                </a:solidFill>
                <a:latin typeface="Segoe UI"/>
                <a:cs typeface="Segoe UI"/>
              </a:defRPr>
            </a:lvl3pPr>
            <a:lvl4pPr>
              <a:spcBef>
                <a:spcPts val="1000"/>
              </a:spcBef>
              <a:defRPr sz="1200">
                <a:solidFill>
                  <a:srgbClr val="FFFFFF"/>
                </a:solidFill>
                <a:latin typeface="Segoe UI"/>
                <a:cs typeface="Segoe UI"/>
              </a:defRPr>
            </a:lvl4pPr>
            <a:lvl5pPr>
              <a:spcBef>
                <a:spcPts val="1000"/>
              </a:spcBef>
              <a:defRPr sz="1000">
                <a:solidFill>
                  <a:srgbClr val="FFFFFF"/>
                </a:solidFill>
                <a:latin typeface="Segoe UI"/>
                <a:cs typeface="Segoe UI"/>
              </a:defRPr>
            </a:lvl5pPr>
          </a:lstStyle>
          <a:p>
            <a:pPr lvl="0">
              <a:defRPr/>
            </a:pPr>
            <a:r>
              <a:rPr lang="en-US" sz="5984" i="0">
                <a:solidFill>
                  <a:schemeClr val="bg1"/>
                </a:solidFill>
                <a:latin typeface="Segoe UI Light"/>
                <a:cs typeface="Segoe UI Light"/>
              </a:rPr>
              <a:t>Microsoft Confidential</a:t>
            </a:r>
          </a:p>
          <a:p>
            <a:pPr lvl="0">
              <a:spcBef>
                <a:spcPts val="0"/>
              </a:spcBef>
              <a:defRPr/>
            </a:pPr>
            <a:r>
              <a:rPr lang="en-US" sz="4080" i="1">
                <a:solidFill>
                  <a:schemeClr val="bg1"/>
                </a:solidFill>
                <a:latin typeface="Segoe UI Light"/>
                <a:cs typeface="Segoe UI Light"/>
              </a:rPr>
              <a:t>All content is NDA unless otherwise stated.</a:t>
            </a:r>
          </a:p>
        </p:txBody>
      </p:sp>
      <p:sp>
        <p:nvSpPr>
          <p:cNvPr id="13" name="TextBox 12">
            <a:extLst>
              <a:ext uri="{FF2B5EF4-FFF2-40B4-BE49-F238E27FC236}">
                <a16:creationId xmlns:a16="http://schemas.microsoft.com/office/drawing/2014/main" id="{89C95BDF-3890-4710-B440-1A01899FF4BB}"/>
              </a:ext>
            </a:extLst>
          </p:cNvPr>
          <p:cNvSpPr txBox="1"/>
          <p:nvPr userDrawn="1"/>
        </p:nvSpPr>
        <p:spPr>
          <a:xfrm>
            <a:off x="297678" y="6379834"/>
            <a:ext cx="1395659" cy="167418"/>
          </a:xfrm>
          <a:prstGeom prst="rect">
            <a:avLst/>
          </a:prstGeom>
          <a:noFill/>
        </p:spPr>
        <p:txBody>
          <a:bodyPr wrap="square" lIns="0" tIns="0" rIns="0" bIns="0" rtlCol="0" anchor="t">
            <a:spAutoFit/>
          </a:bodyPr>
          <a:lstStyle/>
          <a:p>
            <a:pPr algn="l"/>
            <a:r>
              <a:rPr lang="en-US" sz="1088">
                <a:solidFill>
                  <a:schemeClr val="bg1"/>
                </a:solidFill>
                <a:latin typeface="Segoe UI"/>
                <a:cs typeface="Segoe UI"/>
              </a:rPr>
              <a:t>Microsoft Confidential</a:t>
            </a:r>
          </a:p>
        </p:txBody>
      </p:sp>
    </p:spTree>
    <p:extLst>
      <p:ext uri="{BB962C8B-B14F-4D97-AF65-F5344CB8AC3E}">
        <p14:creationId xmlns:p14="http://schemas.microsoft.com/office/powerpoint/2010/main" val="1355112519"/>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6007BD4-0FA1-41F6-B6CF-7F1C098D73BE}"/>
              </a:ext>
            </a:extLst>
          </p:cNvPr>
          <p:cNvSpPr/>
          <p:nvPr userDrawn="1"/>
        </p:nvSpPr>
        <p:spPr bwMode="auto">
          <a:xfrm>
            <a:off x="457198" y="762000"/>
            <a:ext cx="11277604" cy="5486400"/>
          </a:xfrm>
          <a:prstGeom prst="rect">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ctr" anchorCtr="1" forceAA="0" compatLnSpc="1">
            <a:prstTxWarp prst="textNoShape">
              <a:avLst/>
            </a:prstTxWarp>
            <a:noAutofit/>
          </a:bodyPr>
          <a:lstStyle/>
          <a:p>
            <a:pPr algn="ctr" defTabSz="932472" fontAlgn="base">
              <a:lnSpc>
                <a:spcPct val="90000"/>
              </a:lnSpc>
              <a:spcBef>
                <a:spcPct val="0"/>
              </a:spcBef>
              <a:spcAft>
                <a:spcPct val="0"/>
              </a:spcAft>
            </a:pPr>
            <a:r>
              <a:rPr lang="en-US" sz="6000">
                <a:gradFill>
                  <a:gsLst>
                    <a:gs pos="0">
                      <a:srgbClr val="FFFFFF"/>
                    </a:gs>
                    <a:gs pos="100000">
                      <a:srgbClr val="FFFFFF"/>
                    </a:gs>
                  </a:gsLst>
                  <a:lin ang="5400000" scaled="0"/>
                </a:gradFill>
                <a:ea typeface="Segoe UI" pitchFamily="34" charset="0"/>
                <a:cs typeface="Segoe UI" pitchFamily="34" charset="0"/>
              </a:rPr>
              <a:t>IMPORTANT</a:t>
            </a:r>
            <a:br>
              <a:rPr lang="en-US" sz="6000">
                <a:gradFill>
                  <a:gsLst>
                    <a:gs pos="0">
                      <a:srgbClr val="FFFFFF"/>
                    </a:gs>
                    <a:gs pos="100000">
                      <a:srgbClr val="FFFFFF"/>
                    </a:gs>
                  </a:gsLst>
                  <a:lin ang="5400000" scaled="0"/>
                </a:gradFill>
                <a:ea typeface="Segoe UI" pitchFamily="34" charset="0"/>
                <a:cs typeface="Segoe UI" pitchFamily="34" charset="0"/>
              </a:rPr>
            </a:br>
            <a:r>
              <a:rPr lang="en-US" sz="6000">
                <a:gradFill>
                  <a:gsLst>
                    <a:gs pos="0">
                      <a:srgbClr val="FFFFFF"/>
                    </a:gs>
                    <a:gs pos="100000">
                      <a:srgbClr val="FFFFFF"/>
                    </a:gs>
                  </a:gsLst>
                  <a:lin ang="5400000" scaled="0"/>
                </a:gradFill>
                <a:ea typeface="Segoe UI" pitchFamily="34" charset="0"/>
                <a:cs typeface="Segoe UI" pitchFamily="34" charset="0"/>
              </a:rPr>
              <a:t>THIS IS THE LAST LAYOUT IN THE MASTER</a:t>
            </a:r>
          </a:p>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a:p>
            <a:pPr algn="l"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a:p>
            <a:pPr algn="l" defTabSz="932472" fontAlgn="base">
              <a:lnSpc>
                <a:spcPct val="90000"/>
              </a:lnSpc>
              <a:spcBef>
                <a:spcPct val="0"/>
              </a:spcBef>
              <a:spcAft>
                <a:spcPct val="0"/>
              </a:spcAft>
            </a:pPr>
            <a:r>
              <a:rPr lang="en-US" sz="2400">
                <a:gradFill>
                  <a:gsLst>
                    <a:gs pos="0">
                      <a:srgbClr val="FFFFFF"/>
                    </a:gs>
                    <a:gs pos="100000">
                      <a:srgbClr val="FFFFFF"/>
                    </a:gs>
                  </a:gsLst>
                  <a:lin ang="5400000" scaled="0"/>
                </a:gradFill>
                <a:ea typeface="Segoe UI" pitchFamily="34" charset="0"/>
                <a:cs typeface="Segoe UI" pitchFamily="34" charset="0"/>
              </a:rPr>
              <a:t>If you are in the Slide Master view and there is any layout after this one, it’s a layout that was “brought in” by pasting a slide from another template. It is recommended that you change the layout of the slides using the “foreign” layout, then delete the layout in the master. </a:t>
            </a:r>
          </a:p>
        </p:txBody>
      </p:sp>
    </p:spTree>
    <p:extLst>
      <p:ext uri="{BB962C8B-B14F-4D97-AF65-F5344CB8AC3E}">
        <p14:creationId xmlns:p14="http://schemas.microsoft.com/office/powerpoint/2010/main" val="409475896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6400800"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4008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grpSp>
        <p:nvGrpSpPr>
          <p:cNvPr id="27" name="Group 26">
            <a:extLst>
              <a:ext uri="{FF2B5EF4-FFF2-40B4-BE49-F238E27FC236}">
                <a16:creationId xmlns:a16="http://schemas.microsoft.com/office/drawing/2014/main" id="{43B08910-F1C3-47B2-8C69-1B107282064A}"/>
              </a:ext>
            </a:extLst>
          </p:cNvPr>
          <p:cNvGrpSpPr/>
          <p:nvPr userDrawn="1"/>
        </p:nvGrpSpPr>
        <p:grpSpPr bwMode="ltGray">
          <a:xfrm>
            <a:off x="6256117" y="-21839"/>
            <a:ext cx="5932086" cy="6890047"/>
            <a:chOff x="6256117" y="-21839"/>
            <a:chExt cx="5932086" cy="6890047"/>
          </a:xfrm>
        </p:grpSpPr>
        <p:grpSp>
          <p:nvGrpSpPr>
            <p:cNvPr id="28" name="Group 27">
              <a:extLst>
                <a:ext uri="{FF2B5EF4-FFF2-40B4-BE49-F238E27FC236}">
                  <a16:creationId xmlns:a16="http://schemas.microsoft.com/office/drawing/2014/main" id="{9FE7A031-B4AB-4071-98FF-24E766F9BB5C}"/>
                </a:ext>
              </a:extLst>
            </p:cNvPr>
            <p:cNvGrpSpPr/>
            <p:nvPr userDrawn="1"/>
          </p:nvGrpSpPr>
          <p:grpSpPr bwMode="ltGray">
            <a:xfrm>
              <a:off x="8507413" y="1457714"/>
              <a:ext cx="3680790" cy="5392441"/>
              <a:chOff x="8507413" y="1457714"/>
              <a:chExt cx="3680790" cy="5392441"/>
            </a:xfrm>
          </p:grpSpPr>
          <p:sp>
            <p:nvSpPr>
              <p:cNvPr id="60" name="Freeform: Shape 59">
                <a:extLst>
                  <a:ext uri="{FF2B5EF4-FFF2-40B4-BE49-F238E27FC236}">
                    <a16:creationId xmlns:a16="http://schemas.microsoft.com/office/drawing/2014/main" id="{6DC7067D-3957-4163-9442-C167A0A6216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D9AE235F-4F6C-4565-AADC-752626D64B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EAADF52-7CC0-4715-8BAC-4186C7CE9B0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58AC140A-9DFB-45B7-82C2-CF25166A0D41}"/>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3436FDC7-3DF0-4E6A-B4A8-7EB4FF30AAF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D72FB5AA-3C69-4BB6-9C10-682E95EF1AAE}"/>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20321A7F-C5FC-4514-A3AC-41CC16FA85FD}"/>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B3C4B3CE-95D2-45A5-917E-A5389B118222}"/>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A5270AF0-DA91-4FF8-9B1C-35937E49D88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1B4AB4EC-0302-4902-B797-9B84C91FDE1B}"/>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E941D13F-2DD6-4121-8220-CC08400DD382}"/>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B98F2381-17CE-4672-96D3-D3E4A8C1115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E6A42BAE-DCEA-4A1A-8779-E499D67DA7B9}"/>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8D7995E7-6761-41BA-BE88-30DD0DF70D22}"/>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4D7B6AA-459B-44CF-9930-A05720C41315}"/>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0EBE7D0E-F0D6-4EA3-A151-C26BF3138977}"/>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6" name="Straight Connector 75">
                <a:extLst>
                  <a:ext uri="{FF2B5EF4-FFF2-40B4-BE49-F238E27FC236}">
                    <a16:creationId xmlns:a16="http://schemas.microsoft.com/office/drawing/2014/main" id="{0118A379-1639-4C1C-9E5B-A39F1CD0A9D9}"/>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9" name="Group 28">
              <a:extLst>
                <a:ext uri="{FF2B5EF4-FFF2-40B4-BE49-F238E27FC236}">
                  <a16:creationId xmlns:a16="http://schemas.microsoft.com/office/drawing/2014/main" id="{E8DE972F-9FF1-4743-BF7F-15CC5403A6CF}"/>
                </a:ext>
              </a:extLst>
            </p:cNvPr>
            <p:cNvGrpSpPr/>
            <p:nvPr userDrawn="1"/>
          </p:nvGrpSpPr>
          <p:grpSpPr bwMode="ltGray">
            <a:xfrm>
              <a:off x="7545167" y="-21839"/>
              <a:ext cx="1192433" cy="1098538"/>
              <a:chOff x="7545167" y="-9139"/>
              <a:chExt cx="1192433" cy="1098538"/>
            </a:xfrm>
          </p:grpSpPr>
          <p:sp>
            <p:nvSpPr>
              <p:cNvPr id="34" name="Freeform: Shape 33">
                <a:extLst>
                  <a:ext uri="{FF2B5EF4-FFF2-40B4-BE49-F238E27FC236}">
                    <a16:creationId xmlns:a16="http://schemas.microsoft.com/office/drawing/2014/main" id="{795596FA-D3B2-4953-81FC-9958337AF5DC}"/>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5" name="Freeform: Shape 34">
                <a:extLst>
                  <a:ext uri="{FF2B5EF4-FFF2-40B4-BE49-F238E27FC236}">
                    <a16:creationId xmlns:a16="http://schemas.microsoft.com/office/drawing/2014/main" id="{7D57090A-B887-4CA7-A022-90564F12A9A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6" name="Freeform: Shape 35">
                <a:extLst>
                  <a:ext uri="{FF2B5EF4-FFF2-40B4-BE49-F238E27FC236}">
                    <a16:creationId xmlns:a16="http://schemas.microsoft.com/office/drawing/2014/main" id="{F9749B2E-C284-42A2-A061-B635FBBBD461}"/>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0" name="Group 29">
              <a:extLst>
                <a:ext uri="{FF2B5EF4-FFF2-40B4-BE49-F238E27FC236}">
                  <a16:creationId xmlns:a16="http://schemas.microsoft.com/office/drawing/2014/main" id="{0A74F4CD-889D-4E91-AB27-CCB11E8677AE}"/>
                </a:ext>
              </a:extLst>
            </p:cNvPr>
            <p:cNvGrpSpPr/>
            <p:nvPr userDrawn="1"/>
          </p:nvGrpSpPr>
          <p:grpSpPr bwMode="ltGray">
            <a:xfrm>
              <a:off x="6256117" y="5896894"/>
              <a:ext cx="1057910" cy="971314"/>
              <a:chOff x="6256117" y="5896894"/>
              <a:chExt cx="1057910" cy="971314"/>
            </a:xfrm>
          </p:grpSpPr>
          <p:sp>
            <p:nvSpPr>
              <p:cNvPr id="31" name="Freeform: Shape 30">
                <a:extLst>
                  <a:ext uri="{FF2B5EF4-FFF2-40B4-BE49-F238E27FC236}">
                    <a16:creationId xmlns:a16="http://schemas.microsoft.com/office/drawing/2014/main" id="{6CE97AB5-F3D1-4D1A-8F2F-166F6F85A189}"/>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5281A29-9018-48AF-8B81-EB9F71FE5ABA}"/>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2B1B3F07-773E-4FC0-9A04-73F52683190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890074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Blank 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3951309"/>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2127607013"/>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917133"/>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Presentation Title">
    <p:spTree>
      <p:nvGrpSpPr>
        <p:cNvPr id="1" name=""/>
        <p:cNvGrpSpPr/>
        <p:nvPr/>
      </p:nvGrpSpPr>
      <p:grpSpPr>
        <a:xfrm>
          <a:off x="0" y="0"/>
          <a:ext cx="0" cy="0"/>
          <a:chOff x="0" y="0"/>
          <a:chExt cx="0" cy="0"/>
        </a:xfrm>
      </p:grpSpPr>
      <p:grpSp>
        <p:nvGrpSpPr>
          <p:cNvPr id="7" name="Graphics">
            <a:extLst>
              <a:ext uri="{FF2B5EF4-FFF2-40B4-BE49-F238E27FC236}">
                <a16:creationId xmlns:a16="http://schemas.microsoft.com/office/drawing/2014/main" id="{49844137-E664-654B-97A6-1BA6EA94A927}"/>
              </a:ext>
            </a:extLst>
          </p:cNvPr>
          <p:cNvGrpSpPr/>
          <p:nvPr userDrawn="1"/>
        </p:nvGrpSpPr>
        <p:grpSpPr>
          <a:xfrm>
            <a:off x="-48445" y="-48445"/>
            <a:ext cx="10881967" cy="6976085"/>
            <a:chOff x="-48445" y="-48445"/>
            <a:chExt cx="10881967" cy="6976085"/>
          </a:xfrm>
        </p:grpSpPr>
        <p:pic>
          <p:nvPicPr>
            <p:cNvPr id="5" name="Logo">
              <a:extLst>
                <a:ext uri="{FF2B5EF4-FFF2-40B4-BE49-F238E27FC236}">
                  <a16:creationId xmlns:a16="http://schemas.microsoft.com/office/drawing/2014/main" id="{3C76A350-1A66-4FEB-9B88-7513BEFA259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9723" y="5764610"/>
              <a:ext cx="1679194" cy="979529"/>
            </a:xfrm>
            <a:prstGeom prst="rect">
              <a:avLst/>
            </a:prstGeom>
          </p:spPr>
        </p:pic>
        <p:grpSp>
          <p:nvGrpSpPr>
            <p:cNvPr id="8" name="Lines">
              <a:extLst>
                <a:ext uri="{FF2B5EF4-FFF2-40B4-BE49-F238E27FC236}">
                  <a16:creationId xmlns:a16="http://schemas.microsoft.com/office/drawing/2014/main" id="{7A3209EF-3181-4F31-B89A-6859F52FDA1D}"/>
                </a:ext>
              </a:extLst>
            </p:cNvPr>
            <p:cNvGrpSpPr/>
            <p:nvPr userDrawn="1"/>
          </p:nvGrpSpPr>
          <p:grpSpPr>
            <a:xfrm>
              <a:off x="-48445" y="-48445"/>
              <a:ext cx="10881967" cy="6976085"/>
              <a:chOff x="9982520" y="1834783"/>
              <a:chExt cx="10881967" cy="6976085"/>
            </a:xfrm>
          </p:grpSpPr>
          <p:cxnSp>
            <p:nvCxnSpPr>
              <p:cNvPr id="9" name="Straight Connector 8">
                <a:extLst>
                  <a:ext uri="{FF2B5EF4-FFF2-40B4-BE49-F238E27FC236}">
                    <a16:creationId xmlns:a16="http://schemas.microsoft.com/office/drawing/2014/main" id="{4BFE6F21-8194-49E9-B6FD-BCF8941EA699}"/>
                  </a:ext>
                </a:extLst>
              </p:cNvPr>
              <p:cNvCxnSpPr>
                <a:cxnSpLocks/>
              </p:cNvCxnSpPr>
              <p:nvPr/>
            </p:nvCxnSpPr>
            <p:spPr>
              <a:xfrm flipH="1">
                <a:off x="9982520" y="1834783"/>
                <a:ext cx="3681822" cy="1191445"/>
              </a:xfrm>
              <a:prstGeom prst="line">
                <a:avLst/>
              </a:prstGeom>
              <a:ln w="19050">
                <a:gradFill>
                  <a:gsLst>
                    <a:gs pos="0">
                      <a:srgbClr val="EDAE46"/>
                    </a:gs>
                    <a:gs pos="100000">
                      <a:srgbClr val="D02968"/>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A1AE31D-79EB-4DFB-8322-B6C6C03BB8A3}"/>
                  </a:ext>
                </a:extLst>
              </p:cNvPr>
              <p:cNvCxnSpPr>
                <a:cxnSpLocks/>
              </p:cNvCxnSpPr>
              <p:nvPr/>
            </p:nvCxnSpPr>
            <p:spPr>
              <a:xfrm flipH="1">
                <a:off x="17836671" y="1834783"/>
                <a:ext cx="3027816" cy="6976085"/>
              </a:xfrm>
              <a:prstGeom prst="line">
                <a:avLst/>
              </a:prstGeom>
              <a:ln w="19050">
                <a:gradFill>
                  <a:gsLst>
                    <a:gs pos="0">
                      <a:srgbClr val="EDAE46"/>
                    </a:gs>
                    <a:gs pos="100000">
                      <a:srgbClr val="D02968"/>
                    </a:gs>
                  </a:gsLst>
                  <a:lin ang="10800000" scaled="0"/>
                </a:gradFill>
              </a:ln>
            </p:spPr>
            <p:style>
              <a:lnRef idx="1">
                <a:schemeClr val="accent1"/>
              </a:lnRef>
              <a:fillRef idx="0">
                <a:schemeClr val="accent1"/>
              </a:fillRef>
              <a:effectRef idx="0">
                <a:schemeClr val="accent1"/>
              </a:effectRef>
              <a:fontRef idx="minor">
                <a:schemeClr val="tx1"/>
              </a:fontRef>
            </p:style>
          </p:cxnSp>
        </p:grpSp>
      </p:grpSp>
      <p:sp>
        <p:nvSpPr>
          <p:cNvPr id="18" name="Presenter Name">
            <a:extLst>
              <a:ext uri="{FF2B5EF4-FFF2-40B4-BE49-F238E27FC236}">
                <a16:creationId xmlns:a16="http://schemas.microsoft.com/office/drawing/2014/main" id="{3F652765-1904-4DD1-B658-0B992F3C2AAA}"/>
              </a:ext>
            </a:extLst>
          </p:cNvPr>
          <p:cNvSpPr>
            <a:spLocks noGrp="1"/>
          </p:cNvSpPr>
          <p:nvPr>
            <p:ph type="body" sz="quarter" idx="13" hasCustomPrompt="1"/>
          </p:nvPr>
        </p:nvSpPr>
        <p:spPr>
          <a:xfrm>
            <a:off x="533398" y="4731577"/>
            <a:ext cx="6400293" cy="296559"/>
          </a:xfrm>
          <a:prstGeom prst="rect">
            <a:avLst/>
          </a:prstGeom>
        </p:spPr>
        <p:txBody>
          <a:bodyPr>
            <a:noAutofit/>
          </a:bodyPr>
          <a:lstStyle>
            <a:lvl1pPr marL="0" indent="0">
              <a:buClr>
                <a:schemeClr val="accent1"/>
              </a:buClr>
              <a:buFont typeface="Arial" panose="020B0604020202020204" pitchFamily="34" charset="0"/>
              <a:buNone/>
              <a:defRPr sz="2000" b="0" cap="all" spc="200" baseline="0">
                <a:solidFill>
                  <a:srgbClr val="EDAE46"/>
                </a:solidFill>
                <a:latin typeface="+mj-lt"/>
              </a:defRPr>
            </a:lvl1pPr>
            <a:lvl2pPr>
              <a:defRPr/>
            </a:lvl2pPr>
          </a:lstStyle>
          <a:p>
            <a:pPr lvl="0"/>
            <a:r>
              <a:rPr lang="en-US" dirty="0"/>
              <a:t>Presenter Name</a:t>
            </a:r>
          </a:p>
        </p:txBody>
      </p:sp>
      <p:sp>
        <p:nvSpPr>
          <p:cNvPr id="16" name="Title Placeholder">
            <a:extLst>
              <a:ext uri="{FF2B5EF4-FFF2-40B4-BE49-F238E27FC236}">
                <a16:creationId xmlns:a16="http://schemas.microsoft.com/office/drawing/2014/main" id="{ABE29FC6-A1FF-4105-B215-639E8DFADDFC}"/>
              </a:ext>
            </a:extLst>
          </p:cNvPr>
          <p:cNvSpPr>
            <a:spLocks noGrp="1"/>
          </p:cNvSpPr>
          <p:nvPr>
            <p:ph type="title" hasCustomPrompt="1"/>
          </p:nvPr>
        </p:nvSpPr>
        <p:spPr>
          <a:xfrm>
            <a:off x="533401" y="872011"/>
            <a:ext cx="6400294" cy="3669607"/>
          </a:xfrm>
        </p:spPr>
        <p:txBody>
          <a:bodyPr anchor="b" anchorCtr="0"/>
          <a:lstStyle>
            <a:lvl1pPr>
              <a:defRPr sz="6600" b="0">
                <a:solidFill>
                  <a:schemeClr val="tx1"/>
                </a:solidFill>
                <a:latin typeface="+mj-lt"/>
                <a:cs typeface="Segoe UI Semibold" panose="020B0702040204020203" pitchFamily="34" charset="0"/>
              </a:defRPr>
            </a:lvl1pPr>
          </a:lstStyle>
          <a:p>
            <a:r>
              <a:rPr lang="en-US" dirty="0"/>
              <a:t>Presentation Title</a:t>
            </a:r>
          </a:p>
        </p:txBody>
      </p:sp>
    </p:spTree>
    <p:extLst>
      <p:ext uri="{BB962C8B-B14F-4D97-AF65-F5344CB8AC3E}">
        <p14:creationId xmlns:p14="http://schemas.microsoft.com/office/powerpoint/2010/main" val="74464693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Title - Square Photo ">
    <p:spTree>
      <p:nvGrpSpPr>
        <p:cNvPr id="1" name=""/>
        <p:cNvGrpSpPr/>
        <p:nvPr/>
      </p:nvGrpSpPr>
      <p:grpSpPr>
        <a:xfrm>
          <a:off x="0" y="0"/>
          <a:ext cx="0" cy="0"/>
          <a:chOff x="0" y="0"/>
          <a:chExt cx="0" cy="0"/>
        </a:xfrm>
      </p:grpSpPr>
      <p:sp>
        <p:nvSpPr>
          <p:cNvPr id="7" name="Picture Placeholder" descr="This photo is a 'placeholder' only. Drag or drop your photo here, or click and tap the center to insert a photo.">
            <a:extLst>
              <a:ext uri="{FF2B5EF4-FFF2-40B4-BE49-F238E27FC236}">
                <a16:creationId xmlns:a16="http://schemas.microsoft.com/office/drawing/2014/main" id="{CC6E92E5-E859-445F-856B-33F974FA3AC2}"/>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Tree>
    <p:extLst>
      <p:ext uri="{BB962C8B-B14F-4D97-AF65-F5344CB8AC3E}">
        <p14:creationId xmlns:p14="http://schemas.microsoft.com/office/powerpoint/2010/main" val="385790990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97A38-894A-4352-9BA9-F9944C248B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EE2029-EDDF-4568-9762-921F332EDE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C0B788-BC3A-4CF0-9B33-921D9556ACCB}"/>
              </a:ext>
            </a:extLst>
          </p:cNvPr>
          <p:cNvSpPr>
            <a:spLocks noGrp="1"/>
          </p:cNvSpPr>
          <p:nvPr>
            <p:ph type="dt" sz="half" idx="10"/>
          </p:nvPr>
        </p:nvSpPr>
        <p:spPr/>
        <p:txBody>
          <a:bodyPr/>
          <a:lstStyle/>
          <a:p>
            <a:fld id="{BAEAABF5-5CFF-4C45-A92C-A6D3AD04E695}" type="datetimeFigureOut">
              <a:rPr lang="en-US" smtClean="0"/>
              <a:t>2/19/2020</a:t>
            </a:fld>
            <a:endParaRPr lang="en-US"/>
          </a:p>
        </p:txBody>
      </p:sp>
      <p:sp>
        <p:nvSpPr>
          <p:cNvPr id="5" name="Footer Placeholder 4">
            <a:extLst>
              <a:ext uri="{FF2B5EF4-FFF2-40B4-BE49-F238E27FC236}">
                <a16:creationId xmlns:a16="http://schemas.microsoft.com/office/drawing/2014/main" id="{78F62884-9F67-41E5-9CE8-B4370DB685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7FAF83-0C2F-4175-ACE5-5540F8B252F4}"/>
              </a:ext>
            </a:extLst>
          </p:cNvPr>
          <p:cNvSpPr>
            <a:spLocks noGrp="1"/>
          </p:cNvSpPr>
          <p:nvPr>
            <p:ph type="sldNum" sz="quarter" idx="12"/>
          </p:nvPr>
        </p:nvSpPr>
        <p:spPr/>
        <p:txBody>
          <a:bodyPr/>
          <a:lstStyle/>
          <a:p>
            <a:fld id="{D234DA3C-1F27-46FE-901A-E4EF1ACD0ED2}" type="slidenum">
              <a:rPr lang="en-US" smtClean="0"/>
              <a:t>‹#›</a:t>
            </a:fld>
            <a:endParaRPr lang="en-US"/>
          </a:p>
        </p:txBody>
      </p:sp>
    </p:spTree>
    <p:extLst>
      <p:ext uri="{BB962C8B-B14F-4D97-AF65-F5344CB8AC3E}">
        <p14:creationId xmlns:p14="http://schemas.microsoft.com/office/powerpoint/2010/main" val="340131068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ED1C1-9795-4DEA-AF04-084B8FDA88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A85A34-90C8-4675-9E20-1A9F2CF3E3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6A096B-22F3-4C20-912D-EE9A3C5B14E2}"/>
              </a:ext>
            </a:extLst>
          </p:cNvPr>
          <p:cNvSpPr>
            <a:spLocks noGrp="1"/>
          </p:cNvSpPr>
          <p:nvPr>
            <p:ph type="dt" sz="half" idx="10"/>
          </p:nvPr>
        </p:nvSpPr>
        <p:spPr/>
        <p:txBody>
          <a:bodyPr/>
          <a:lstStyle/>
          <a:p>
            <a:fld id="{BAEAABF5-5CFF-4C45-A92C-A6D3AD04E695}" type="datetimeFigureOut">
              <a:rPr lang="en-US" smtClean="0"/>
              <a:t>2/19/2020</a:t>
            </a:fld>
            <a:endParaRPr lang="en-US"/>
          </a:p>
        </p:txBody>
      </p:sp>
      <p:sp>
        <p:nvSpPr>
          <p:cNvPr id="5" name="Footer Placeholder 4">
            <a:extLst>
              <a:ext uri="{FF2B5EF4-FFF2-40B4-BE49-F238E27FC236}">
                <a16:creationId xmlns:a16="http://schemas.microsoft.com/office/drawing/2014/main" id="{867BD897-671F-4DEE-93F5-6B4957F302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D3A871-0236-4FAA-A9B0-C629CD1D7AF4}"/>
              </a:ext>
            </a:extLst>
          </p:cNvPr>
          <p:cNvSpPr>
            <a:spLocks noGrp="1"/>
          </p:cNvSpPr>
          <p:nvPr>
            <p:ph type="sldNum" sz="quarter" idx="12"/>
          </p:nvPr>
        </p:nvSpPr>
        <p:spPr/>
        <p:txBody>
          <a:bodyPr/>
          <a:lstStyle/>
          <a:p>
            <a:fld id="{D234DA3C-1F27-46FE-901A-E4EF1ACD0ED2}" type="slidenum">
              <a:rPr lang="en-US" smtClean="0"/>
              <a:t>‹#›</a:t>
            </a:fld>
            <a:endParaRPr lang="en-US"/>
          </a:p>
        </p:txBody>
      </p:sp>
    </p:spTree>
    <p:extLst>
      <p:ext uri="{BB962C8B-B14F-4D97-AF65-F5344CB8AC3E}">
        <p14:creationId xmlns:p14="http://schemas.microsoft.com/office/powerpoint/2010/main" val="43571786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9405D-8C74-4168-9CB4-356716BC8F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7E23F37-0CE8-48D3-943D-1C7398F4E3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707BCD-56CB-4133-B33C-61C1401A6562}"/>
              </a:ext>
            </a:extLst>
          </p:cNvPr>
          <p:cNvSpPr>
            <a:spLocks noGrp="1"/>
          </p:cNvSpPr>
          <p:nvPr>
            <p:ph type="dt" sz="half" idx="10"/>
          </p:nvPr>
        </p:nvSpPr>
        <p:spPr/>
        <p:txBody>
          <a:bodyPr/>
          <a:lstStyle/>
          <a:p>
            <a:fld id="{BAEAABF5-5CFF-4C45-A92C-A6D3AD04E695}" type="datetimeFigureOut">
              <a:rPr lang="en-US" smtClean="0"/>
              <a:t>2/19/2020</a:t>
            </a:fld>
            <a:endParaRPr lang="en-US"/>
          </a:p>
        </p:txBody>
      </p:sp>
      <p:sp>
        <p:nvSpPr>
          <p:cNvPr id="5" name="Footer Placeholder 4">
            <a:extLst>
              <a:ext uri="{FF2B5EF4-FFF2-40B4-BE49-F238E27FC236}">
                <a16:creationId xmlns:a16="http://schemas.microsoft.com/office/drawing/2014/main" id="{1A040D76-96F1-4D8B-959A-E50B8BF236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C73426-9AD1-4FC5-9998-5404817E877A}"/>
              </a:ext>
            </a:extLst>
          </p:cNvPr>
          <p:cNvSpPr>
            <a:spLocks noGrp="1"/>
          </p:cNvSpPr>
          <p:nvPr>
            <p:ph type="sldNum" sz="quarter" idx="12"/>
          </p:nvPr>
        </p:nvSpPr>
        <p:spPr/>
        <p:txBody>
          <a:bodyPr/>
          <a:lstStyle/>
          <a:p>
            <a:fld id="{D234DA3C-1F27-46FE-901A-E4EF1ACD0ED2}" type="slidenum">
              <a:rPr lang="en-US" smtClean="0"/>
              <a:t>‹#›</a:t>
            </a:fld>
            <a:endParaRPr lang="en-US"/>
          </a:p>
        </p:txBody>
      </p:sp>
    </p:spTree>
    <p:extLst>
      <p:ext uri="{BB962C8B-B14F-4D97-AF65-F5344CB8AC3E}">
        <p14:creationId xmlns:p14="http://schemas.microsoft.com/office/powerpoint/2010/main" val="69194721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DB511-F5E5-4683-AF12-793925C440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88F52F-6889-4077-BE0C-F58423D8C3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55F427-69F7-4A4A-87FA-9CF463867B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201EAB-12E9-4F7A-AA6B-F6C194607F19}"/>
              </a:ext>
            </a:extLst>
          </p:cNvPr>
          <p:cNvSpPr>
            <a:spLocks noGrp="1"/>
          </p:cNvSpPr>
          <p:nvPr>
            <p:ph type="dt" sz="half" idx="10"/>
          </p:nvPr>
        </p:nvSpPr>
        <p:spPr/>
        <p:txBody>
          <a:bodyPr/>
          <a:lstStyle/>
          <a:p>
            <a:fld id="{BAEAABF5-5CFF-4C45-A92C-A6D3AD04E695}" type="datetimeFigureOut">
              <a:rPr lang="en-US" smtClean="0"/>
              <a:t>2/19/2020</a:t>
            </a:fld>
            <a:endParaRPr lang="en-US"/>
          </a:p>
        </p:txBody>
      </p:sp>
      <p:sp>
        <p:nvSpPr>
          <p:cNvPr id="6" name="Footer Placeholder 5">
            <a:extLst>
              <a:ext uri="{FF2B5EF4-FFF2-40B4-BE49-F238E27FC236}">
                <a16:creationId xmlns:a16="http://schemas.microsoft.com/office/drawing/2014/main" id="{08D8C5AE-5C92-4125-A63F-1E445D37D3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6EE6DA-A274-487D-B284-F42A4EAD9584}"/>
              </a:ext>
            </a:extLst>
          </p:cNvPr>
          <p:cNvSpPr>
            <a:spLocks noGrp="1"/>
          </p:cNvSpPr>
          <p:nvPr>
            <p:ph type="sldNum" sz="quarter" idx="12"/>
          </p:nvPr>
        </p:nvSpPr>
        <p:spPr/>
        <p:txBody>
          <a:bodyPr/>
          <a:lstStyle/>
          <a:p>
            <a:fld id="{D234DA3C-1F27-46FE-901A-E4EF1ACD0ED2}" type="slidenum">
              <a:rPr lang="en-US" smtClean="0"/>
              <a:t>‹#›</a:t>
            </a:fld>
            <a:endParaRPr lang="en-US"/>
          </a:p>
        </p:txBody>
      </p:sp>
    </p:spTree>
    <p:extLst>
      <p:ext uri="{BB962C8B-B14F-4D97-AF65-F5344CB8AC3E}">
        <p14:creationId xmlns:p14="http://schemas.microsoft.com/office/powerpoint/2010/main" val="124096574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1EDE4-9BCF-4AA7-AFD0-B259B9709B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1F55A2-5495-459A-813A-172AFB1F3E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AB88A7-499A-4C3B-8105-8B27925BB2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3004AC-01C3-4898-ADBE-53DB38F798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A70275-67E1-4A53-849B-E852DF3020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8C64ED-5F24-4DA1-9F8B-70ADBD40834B}"/>
              </a:ext>
            </a:extLst>
          </p:cNvPr>
          <p:cNvSpPr>
            <a:spLocks noGrp="1"/>
          </p:cNvSpPr>
          <p:nvPr>
            <p:ph type="dt" sz="half" idx="10"/>
          </p:nvPr>
        </p:nvSpPr>
        <p:spPr/>
        <p:txBody>
          <a:bodyPr/>
          <a:lstStyle/>
          <a:p>
            <a:fld id="{BAEAABF5-5CFF-4C45-A92C-A6D3AD04E695}" type="datetimeFigureOut">
              <a:rPr lang="en-US" smtClean="0"/>
              <a:t>2/19/2020</a:t>
            </a:fld>
            <a:endParaRPr lang="en-US"/>
          </a:p>
        </p:txBody>
      </p:sp>
      <p:sp>
        <p:nvSpPr>
          <p:cNvPr id="8" name="Footer Placeholder 7">
            <a:extLst>
              <a:ext uri="{FF2B5EF4-FFF2-40B4-BE49-F238E27FC236}">
                <a16:creationId xmlns:a16="http://schemas.microsoft.com/office/drawing/2014/main" id="{11DAE826-872D-468E-8CEE-F47033DED85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94823E-A147-43A1-8BC6-3CDB55747500}"/>
              </a:ext>
            </a:extLst>
          </p:cNvPr>
          <p:cNvSpPr>
            <a:spLocks noGrp="1"/>
          </p:cNvSpPr>
          <p:nvPr>
            <p:ph type="sldNum" sz="quarter" idx="12"/>
          </p:nvPr>
        </p:nvSpPr>
        <p:spPr/>
        <p:txBody>
          <a:bodyPr/>
          <a:lstStyle/>
          <a:p>
            <a:fld id="{D234DA3C-1F27-46FE-901A-E4EF1ACD0ED2}" type="slidenum">
              <a:rPr lang="en-US" smtClean="0"/>
              <a:t>‹#›</a:t>
            </a:fld>
            <a:endParaRPr lang="en-US"/>
          </a:p>
        </p:txBody>
      </p:sp>
    </p:spTree>
    <p:extLst>
      <p:ext uri="{BB962C8B-B14F-4D97-AF65-F5344CB8AC3E}">
        <p14:creationId xmlns:p14="http://schemas.microsoft.com/office/powerpoint/2010/main" val="26609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grpSp>
        <p:nvGrpSpPr>
          <p:cNvPr id="26" name="Group 25">
            <a:extLst>
              <a:ext uri="{FF2B5EF4-FFF2-40B4-BE49-F238E27FC236}">
                <a16:creationId xmlns:a16="http://schemas.microsoft.com/office/drawing/2014/main" id="{94867548-8B9A-436D-9AB6-D7EA0AC78267}"/>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E298AA2D-C933-41C0-B3A0-5E1B5429C617}"/>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DE45CCA4-1611-4A15-8D76-0CD4304233D4}"/>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BB20432D-F3B6-4212-B616-45AD62D0A8BA}"/>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5CB285A8-E7EF-4B70-8B71-2D09BE26853D}"/>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D552378-B8A4-40F9-8A64-367F9EC304F0}"/>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6DED4FF8-FEAE-4CC0-8F5B-9FC2B47E570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54DD2AD2-299E-4049-881B-2BC838B6DB02}"/>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430A103C-9EC8-479D-9AEA-2FA30D0B683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FF762A67-8800-4EDC-ACA0-235237807007}"/>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0C1E21E3-4EFA-46DB-B62D-888B912FEC3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C90FB2C-AED4-45EF-B005-A6F9315E6638}"/>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69EFEACE-63D5-4DE9-AE7A-022D10CBBAD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183FC86B-2504-437F-9155-736D3776FBC0}"/>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4BE281D9-0C46-4685-8A97-79D102C868ED}"/>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0B982782-C326-41A6-88DF-60D0069AAC1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C69C78E5-CDD7-45AD-9FAC-A193057F255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95E678CA-56AB-4822-8F79-1B384711F464}"/>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94D454C8-0C5D-4654-B977-447674D5459E}"/>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7FD26513-923A-4E4E-88AB-484CF7F390D1}"/>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75F3DAB6-E46E-498F-AC8D-245DB12E86FA}"/>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2FF22795-13BD-4A36-8B98-FAE4B2B9567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26E68192-BBC2-4E66-BC2E-A6F5E839A4EC}"/>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874CE4AB-E3EC-4485-A9DB-D3875DE15509}"/>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18D9197E-BD70-40A3-872D-2F635C47602A}"/>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DA35C218-6C8E-4E07-9EA7-15A37B43AD66}"/>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647F6A62-B1EC-420D-A385-9A9A03966E9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5646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C00DD-3C76-4CA6-9041-0AAC43EEA4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A3A4E9-3B60-4CD9-8380-278981517380}"/>
              </a:ext>
            </a:extLst>
          </p:cNvPr>
          <p:cNvSpPr>
            <a:spLocks noGrp="1"/>
          </p:cNvSpPr>
          <p:nvPr>
            <p:ph type="dt" sz="half" idx="10"/>
          </p:nvPr>
        </p:nvSpPr>
        <p:spPr/>
        <p:txBody>
          <a:bodyPr/>
          <a:lstStyle/>
          <a:p>
            <a:fld id="{BAEAABF5-5CFF-4C45-A92C-A6D3AD04E695}" type="datetimeFigureOut">
              <a:rPr lang="en-US" smtClean="0"/>
              <a:t>2/19/2020</a:t>
            </a:fld>
            <a:endParaRPr lang="en-US"/>
          </a:p>
        </p:txBody>
      </p:sp>
      <p:sp>
        <p:nvSpPr>
          <p:cNvPr id="4" name="Footer Placeholder 3">
            <a:extLst>
              <a:ext uri="{FF2B5EF4-FFF2-40B4-BE49-F238E27FC236}">
                <a16:creationId xmlns:a16="http://schemas.microsoft.com/office/drawing/2014/main" id="{CB7A54C2-4ED7-4672-8D0B-8C571C7986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B5ECD3-4B54-4FA8-B8D5-B087D899115F}"/>
              </a:ext>
            </a:extLst>
          </p:cNvPr>
          <p:cNvSpPr>
            <a:spLocks noGrp="1"/>
          </p:cNvSpPr>
          <p:nvPr>
            <p:ph type="sldNum" sz="quarter" idx="12"/>
          </p:nvPr>
        </p:nvSpPr>
        <p:spPr/>
        <p:txBody>
          <a:bodyPr/>
          <a:lstStyle/>
          <a:p>
            <a:fld id="{D234DA3C-1F27-46FE-901A-E4EF1ACD0ED2}" type="slidenum">
              <a:rPr lang="en-US" smtClean="0"/>
              <a:t>‹#›</a:t>
            </a:fld>
            <a:endParaRPr lang="en-US"/>
          </a:p>
        </p:txBody>
      </p:sp>
    </p:spTree>
    <p:extLst>
      <p:ext uri="{BB962C8B-B14F-4D97-AF65-F5344CB8AC3E}">
        <p14:creationId xmlns:p14="http://schemas.microsoft.com/office/powerpoint/2010/main" val="367515407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C21024-F2E5-452D-8043-F22F9095E402}"/>
              </a:ext>
            </a:extLst>
          </p:cNvPr>
          <p:cNvSpPr>
            <a:spLocks noGrp="1"/>
          </p:cNvSpPr>
          <p:nvPr>
            <p:ph type="dt" sz="half" idx="10"/>
          </p:nvPr>
        </p:nvSpPr>
        <p:spPr/>
        <p:txBody>
          <a:bodyPr/>
          <a:lstStyle/>
          <a:p>
            <a:fld id="{BAEAABF5-5CFF-4C45-A92C-A6D3AD04E695}" type="datetimeFigureOut">
              <a:rPr lang="en-US" smtClean="0"/>
              <a:t>2/19/2020</a:t>
            </a:fld>
            <a:endParaRPr lang="en-US"/>
          </a:p>
        </p:txBody>
      </p:sp>
      <p:sp>
        <p:nvSpPr>
          <p:cNvPr id="3" name="Footer Placeholder 2">
            <a:extLst>
              <a:ext uri="{FF2B5EF4-FFF2-40B4-BE49-F238E27FC236}">
                <a16:creationId xmlns:a16="http://schemas.microsoft.com/office/drawing/2014/main" id="{747E569B-05B5-4F63-9E1C-63B67B9FB9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E60CC9E-E3DF-4DB9-A96B-3ADEAA9BA723}"/>
              </a:ext>
            </a:extLst>
          </p:cNvPr>
          <p:cNvSpPr>
            <a:spLocks noGrp="1"/>
          </p:cNvSpPr>
          <p:nvPr>
            <p:ph type="sldNum" sz="quarter" idx="12"/>
          </p:nvPr>
        </p:nvSpPr>
        <p:spPr/>
        <p:txBody>
          <a:bodyPr/>
          <a:lstStyle/>
          <a:p>
            <a:fld id="{D234DA3C-1F27-46FE-901A-E4EF1ACD0ED2}" type="slidenum">
              <a:rPr lang="en-US" smtClean="0"/>
              <a:t>‹#›</a:t>
            </a:fld>
            <a:endParaRPr lang="en-US"/>
          </a:p>
        </p:txBody>
      </p:sp>
    </p:spTree>
    <p:extLst>
      <p:ext uri="{BB962C8B-B14F-4D97-AF65-F5344CB8AC3E}">
        <p14:creationId xmlns:p14="http://schemas.microsoft.com/office/powerpoint/2010/main" val="141752281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C22F6-5EC6-4001-96A7-0580212E13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C7DA411-1E01-4625-9218-D73D38D90F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8BA886-4836-4CAE-A251-A77A0C8C5E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19C482-123E-4575-97C7-EA9FDA733F88}"/>
              </a:ext>
            </a:extLst>
          </p:cNvPr>
          <p:cNvSpPr>
            <a:spLocks noGrp="1"/>
          </p:cNvSpPr>
          <p:nvPr>
            <p:ph type="dt" sz="half" idx="10"/>
          </p:nvPr>
        </p:nvSpPr>
        <p:spPr/>
        <p:txBody>
          <a:bodyPr/>
          <a:lstStyle/>
          <a:p>
            <a:fld id="{BAEAABF5-5CFF-4C45-A92C-A6D3AD04E695}" type="datetimeFigureOut">
              <a:rPr lang="en-US" smtClean="0"/>
              <a:t>2/19/2020</a:t>
            </a:fld>
            <a:endParaRPr lang="en-US"/>
          </a:p>
        </p:txBody>
      </p:sp>
      <p:sp>
        <p:nvSpPr>
          <p:cNvPr id="6" name="Footer Placeholder 5">
            <a:extLst>
              <a:ext uri="{FF2B5EF4-FFF2-40B4-BE49-F238E27FC236}">
                <a16:creationId xmlns:a16="http://schemas.microsoft.com/office/drawing/2014/main" id="{84B9FBE3-702F-44C5-875B-F85CCB2375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F1AB52-7BB1-4461-B63F-35A34ECEF888}"/>
              </a:ext>
            </a:extLst>
          </p:cNvPr>
          <p:cNvSpPr>
            <a:spLocks noGrp="1"/>
          </p:cNvSpPr>
          <p:nvPr>
            <p:ph type="sldNum" sz="quarter" idx="12"/>
          </p:nvPr>
        </p:nvSpPr>
        <p:spPr/>
        <p:txBody>
          <a:bodyPr/>
          <a:lstStyle/>
          <a:p>
            <a:fld id="{D234DA3C-1F27-46FE-901A-E4EF1ACD0ED2}" type="slidenum">
              <a:rPr lang="en-US" smtClean="0"/>
              <a:t>‹#›</a:t>
            </a:fld>
            <a:endParaRPr lang="en-US"/>
          </a:p>
        </p:txBody>
      </p:sp>
    </p:spTree>
    <p:extLst>
      <p:ext uri="{BB962C8B-B14F-4D97-AF65-F5344CB8AC3E}">
        <p14:creationId xmlns:p14="http://schemas.microsoft.com/office/powerpoint/2010/main" val="394188061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52E58-DE7D-462D-B7FE-54F60C289E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AD86DA-9144-42ED-9E5E-D65B949482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3E7025-1808-4C54-BE07-35E036C13D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5EF8E2-9AD1-4AC8-97B1-81143418853D}"/>
              </a:ext>
            </a:extLst>
          </p:cNvPr>
          <p:cNvSpPr>
            <a:spLocks noGrp="1"/>
          </p:cNvSpPr>
          <p:nvPr>
            <p:ph type="dt" sz="half" idx="10"/>
          </p:nvPr>
        </p:nvSpPr>
        <p:spPr/>
        <p:txBody>
          <a:bodyPr/>
          <a:lstStyle/>
          <a:p>
            <a:fld id="{BAEAABF5-5CFF-4C45-A92C-A6D3AD04E695}" type="datetimeFigureOut">
              <a:rPr lang="en-US" smtClean="0"/>
              <a:t>2/19/2020</a:t>
            </a:fld>
            <a:endParaRPr lang="en-US"/>
          </a:p>
        </p:txBody>
      </p:sp>
      <p:sp>
        <p:nvSpPr>
          <p:cNvPr id="6" name="Footer Placeholder 5">
            <a:extLst>
              <a:ext uri="{FF2B5EF4-FFF2-40B4-BE49-F238E27FC236}">
                <a16:creationId xmlns:a16="http://schemas.microsoft.com/office/drawing/2014/main" id="{BED5AAC5-B9A8-4A98-A06F-20ED7C1723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09D68F-8034-4938-AD43-465E6F0B943F}"/>
              </a:ext>
            </a:extLst>
          </p:cNvPr>
          <p:cNvSpPr>
            <a:spLocks noGrp="1"/>
          </p:cNvSpPr>
          <p:nvPr>
            <p:ph type="sldNum" sz="quarter" idx="12"/>
          </p:nvPr>
        </p:nvSpPr>
        <p:spPr/>
        <p:txBody>
          <a:bodyPr/>
          <a:lstStyle/>
          <a:p>
            <a:fld id="{D234DA3C-1F27-46FE-901A-E4EF1ACD0ED2}" type="slidenum">
              <a:rPr lang="en-US" smtClean="0"/>
              <a:t>‹#›</a:t>
            </a:fld>
            <a:endParaRPr lang="en-US"/>
          </a:p>
        </p:txBody>
      </p:sp>
    </p:spTree>
    <p:extLst>
      <p:ext uri="{BB962C8B-B14F-4D97-AF65-F5344CB8AC3E}">
        <p14:creationId xmlns:p14="http://schemas.microsoft.com/office/powerpoint/2010/main" val="385940448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05BE6-52B3-4147-B4FF-FFFE15E8B9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AD6C19-9E45-4BD9-8759-E2B8EA8194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B19067-680B-4EEA-BDA7-1F1801D2D9C8}"/>
              </a:ext>
            </a:extLst>
          </p:cNvPr>
          <p:cNvSpPr>
            <a:spLocks noGrp="1"/>
          </p:cNvSpPr>
          <p:nvPr>
            <p:ph type="dt" sz="half" idx="10"/>
          </p:nvPr>
        </p:nvSpPr>
        <p:spPr/>
        <p:txBody>
          <a:bodyPr/>
          <a:lstStyle/>
          <a:p>
            <a:fld id="{BAEAABF5-5CFF-4C45-A92C-A6D3AD04E695}" type="datetimeFigureOut">
              <a:rPr lang="en-US" smtClean="0"/>
              <a:t>2/19/2020</a:t>
            </a:fld>
            <a:endParaRPr lang="en-US"/>
          </a:p>
        </p:txBody>
      </p:sp>
      <p:sp>
        <p:nvSpPr>
          <p:cNvPr id="5" name="Footer Placeholder 4">
            <a:extLst>
              <a:ext uri="{FF2B5EF4-FFF2-40B4-BE49-F238E27FC236}">
                <a16:creationId xmlns:a16="http://schemas.microsoft.com/office/drawing/2014/main" id="{35CB781D-2678-4637-8801-A07708CD13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EC2ECC-FF81-4A94-AE11-C95DD4C96447}"/>
              </a:ext>
            </a:extLst>
          </p:cNvPr>
          <p:cNvSpPr>
            <a:spLocks noGrp="1"/>
          </p:cNvSpPr>
          <p:nvPr>
            <p:ph type="sldNum" sz="quarter" idx="12"/>
          </p:nvPr>
        </p:nvSpPr>
        <p:spPr/>
        <p:txBody>
          <a:bodyPr/>
          <a:lstStyle/>
          <a:p>
            <a:fld id="{D234DA3C-1F27-46FE-901A-E4EF1ACD0ED2}" type="slidenum">
              <a:rPr lang="en-US" smtClean="0"/>
              <a:t>‹#›</a:t>
            </a:fld>
            <a:endParaRPr lang="en-US"/>
          </a:p>
        </p:txBody>
      </p:sp>
    </p:spTree>
    <p:extLst>
      <p:ext uri="{BB962C8B-B14F-4D97-AF65-F5344CB8AC3E}">
        <p14:creationId xmlns:p14="http://schemas.microsoft.com/office/powerpoint/2010/main" val="278544350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C5A819-9A36-4919-B0C8-B169ABB7CC1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FB489-06E1-4058-8583-E7FA6A3EE6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4000C6-1297-4036-9502-C68466C91CFA}"/>
              </a:ext>
            </a:extLst>
          </p:cNvPr>
          <p:cNvSpPr>
            <a:spLocks noGrp="1"/>
          </p:cNvSpPr>
          <p:nvPr>
            <p:ph type="dt" sz="half" idx="10"/>
          </p:nvPr>
        </p:nvSpPr>
        <p:spPr/>
        <p:txBody>
          <a:bodyPr/>
          <a:lstStyle/>
          <a:p>
            <a:fld id="{BAEAABF5-5CFF-4C45-A92C-A6D3AD04E695}" type="datetimeFigureOut">
              <a:rPr lang="en-US" smtClean="0"/>
              <a:t>2/19/2020</a:t>
            </a:fld>
            <a:endParaRPr lang="en-US"/>
          </a:p>
        </p:txBody>
      </p:sp>
      <p:sp>
        <p:nvSpPr>
          <p:cNvPr id="5" name="Footer Placeholder 4">
            <a:extLst>
              <a:ext uri="{FF2B5EF4-FFF2-40B4-BE49-F238E27FC236}">
                <a16:creationId xmlns:a16="http://schemas.microsoft.com/office/drawing/2014/main" id="{1AE63951-9EC7-41A3-9D38-F679F6191F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CF4441-6329-45D0-B0E5-39404963FDDA}"/>
              </a:ext>
            </a:extLst>
          </p:cNvPr>
          <p:cNvSpPr>
            <a:spLocks noGrp="1"/>
          </p:cNvSpPr>
          <p:nvPr>
            <p:ph type="sldNum" sz="quarter" idx="12"/>
          </p:nvPr>
        </p:nvSpPr>
        <p:spPr/>
        <p:txBody>
          <a:bodyPr/>
          <a:lstStyle/>
          <a:p>
            <a:fld id="{D234DA3C-1F27-46FE-901A-E4EF1ACD0ED2}" type="slidenum">
              <a:rPr lang="en-US" smtClean="0"/>
              <a:t>‹#›</a:t>
            </a:fld>
            <a:endParaRPr lang="en-US"/>
          </a:p>
        </p:txBody>
      </p:sp>
    </p:spTree>
    <p:extLst>
      <p:ext uri="{BB962C8B-B14F-4D97-AF65-F5344CB8AC3E}">
        <p14:creationId xmlns:p14="http://schemas.microsoft.com/office/powerpoint/2010/main" val="257566033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6842633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0278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7850756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5" name="Picture 4" descr="A person sitting in a chair using a computer&#10;&#10;Description generated with very high confidence">
            <a:extLst>
              <a:ext uri="{FF2B5EF4-FFF2-40B4-BE49-F238E27FC236}">
                <a16:creationId xmlns:a16="http://schemas.microsoft.com/office/drawing/2014/main" id="{03D2BC42-713B-428D-8ED4-A1554F175C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3509" y="0"/>
            <a:ext cx="12205509" cy="6858000"/>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pic>
        <p:nvPicPr>
          <p:cNvPr id="12" name="Picture 11">
            <a:extLst>
              <a:ext uri="{FF2B5EF4-FFF2-40B4-BE49-F238E27FC236}">
                <a16:creationId xmlns:a16="http://schemas.microsoft.com/office/drawing/2014/main" id="{A0D28F43-8FFF-4944-9497-29A9A4AAFE5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4269572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6425" y="1202871"/>
            <a:ext cx="3632388" cy="1172553"/>
          </a:xfrm>
        </p:spPr>
        <p:txBody>
          <a:bodyPr lIns="0" tIns="0" rIns="0" bIns="0"/>
          <a:lstStyle>
            <a:lvl1pPr>
              <a:defRPr sz="1961"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212722" y="1202872"/>
            <a:ext cx="3618382" cy="3289228"/>
          </a:xfrm>
        </p:spPr>
        <p:txBody>
          <a:bodyPr wrap="square" lIns="0" tIns="0" rIns="0" bIns="0">
            <a:noAutofit/>
          </a:bodyPr>
          <a:lstStyle>
            <a:lvl1pPr marL="0" marR="0" indent="0" algn="l" defTabSz="507330" rtl="0" eaLnBrk="1" fontAlgn="auto" latinLnBrk="0" hangingPunct="1">
              <a:lnSpc>
                <a:spcPct val="100000"/>
              </a:lnSpc>
              <a:spcBef>
                <a:spcPts val="0"/>
              </a:spcBef>
              <a:spcAft>
                <a:spcPts val="490"/>
              </a:spcAft>
              <a:buClrTx/>
              <a:buSzPct val="90000"/>
              <a:buFont typeface="Wingdings" panose="05000000000000000000" pitchFamily="2" charset="2"/>
              <a:buNone/>
              <a:tabLst/>
              <a:defRPr sz="1961" spc="0" baseline="0">
                <a:solidFill>
                  <a:schemeClr val="accent1"/>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391465210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grpSp>
        <p:nvGrpSpPr>
          <p:cNvPr id="26" name="Group 25">
            <a:extLst>
              <a:ext uri="{FF2B5EF4-FFF2-40B4-BE49-F238E27FC236}">
                <a16:creationId xmlns:a16="http://schemas.microsoft.com/office/drawing/2014/main" id="{2BBF7881-8D09-4F22-B10B-0916A242A2CD}"/>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F5B1D67C-D600-4009-9F96-DBD9F692B67A}"/>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589ED409-83AE-42D1-A29E-F5ACE1D5379C}"/>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A47E83EE-C7AB-4851-AC1F-A2E965DE8A4F}"/>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117874BE-F982-46B6-83B3-569DB8A26C11}"/>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72B84FE-1FBD-4DB0-A1BB-1D393BABFD96}"/>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F0612185-AF46-47F9-B984-65C416463817}"/>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1F4FE628-8992-4D3C-9177-54650A419B37}"/>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9EB1F0C1-51BC-433D-B643-499296AD9EB3}"/>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1F95DA3E-A7A9-4898-8537-3057A04A80B1}"/>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A0885F40-F98C-4749-AF50-8D882201C7B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DF4BDA5-0196-465B-9592-AD537FCE4B9C}"/>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C953882-CF21-4072-808A-AFC6C6427081}"/>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24ACD3F6-35BF-4463-9A90-5F5B9025D6D9}"/>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36E0228F-415B-4662-977D-90C5D263A103}"/>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BBA85FE8-C6CE-42AD-9924-C426CEBA2C5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50FBB4D3-1D1C-41F7-856E-89287C5609D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F5EE762-48D4-46D8-8ECD-7595053F7D6E}"/>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5602528A-0204-4F83-A3CC-B19E5ED41C75}"/>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570E694A-2FDE-4ED0-B17A-283BAEEEBC3F}"/>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3014F876-92BB-450A-A3A6-EB7B6C2CB558}"/>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1AFE4E51-6693-4C7C-9EE7-633EA9AAA2AC}"/>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522550D5-A578-4C33-B405-092D50801565}"/>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6A5C88A0-A89F-42B9-B5E5-623E0E0D7555}"/>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C4AD7328-AEE6-43BE-8744-DE52D5F8CC2E}"/>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90DC1356-0D84-4394-B0FF-A91903B8585E}"/>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CA4391C-EE34-4D39-AC03-6D3272F213DC}"/>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412242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2649451669"/>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4"/>
            <a:ext cx="11339774" cy="1223171"/>
          </a:xfrm>
        </p:spPr>
        <p:txBody>
          <a:bodyPr wrap="square" lIns="0" tIns="0" rIns="0" bIns="0">
            <a:spAutoFit/>
          </a:bodyPr>
          <a:lstStyle>
            <a:lvl1pPr marL="268916" indent="-268916">
              <a:lnSpc>
                <a:spcPct val="90000"/>
              </a:lnSpc>
              <a:spcBef>
                <a:spcPts val="0"/>
              </a:spcBef>
              <a:spcAft>
                <a:spcPts val="1274"/>
              </a:spcAft>
              <a:buClr>
                <a:srgbClr val="000000"/>
              </a:buClr>
              <a:buSzPct val="77000"/>
              <a:buFont typeface="Arial" panose="020B0604020202020204" pitchFamily="34" charset="0"/>
              <a:buChar char="•"/>
              <a:defRPr sz="2549" b="0" i="0">
                <a:solidFill>
                  <a:srgbClr val="000000"/>
                </a:solidFill>
                <a:latin typeface="+mn-lt"/>
              </a:defRPr>
            </a:lvl1pPr>
            <a:lvl2pPr marL="537832" indent="-224097">
              <a:lnSpc>
                <a:spcPct val="90000"/>
              </a:lnSpc>
              <a:spcBef>
                <a:spcPts val="0"/>
              </a:spcBef>
              <a:spcAft>
                <a:spcPts val="1274"/>
              </a:spcAft>
              <a:buClr>
                <a:srgbClr val="000000"/>
              </a:buClr>
              <a:buSzPct val="77000"/>
              <a:buFont typeface="Arial" panose="020B0604020202020204" pitchFamily="34" charset="0"/>
              <a:buChar char="•"/>
              <a:defRPr sz="1961">
                <a:solidFill>
                  <a:srgbClr val="000000"/>
                </a:solidFill>
              </a:defRPr>
            </a:lvl2pPr>
            <a:lvl3pPr marL="806748" indent="-224097">
              <a:spcBef>
                <a:spcPts val="0"/>
              </a:spcBef>
              <a:spcAft>
                <a:spcPts val="1274"/>
              </a:spcAft>
              <a:buClr>
                <a:srgbClr val="000000"/>
              </a:buClr>
              <a:buSzPct val="77000"/>
              <a:buFont typeface="Arial" panose="020B0604020202020204" pitchFamily="34" charset="0"/>
              <a:buChar char="•"/>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Tree>
    <p:extLst>
      <p:ext uri="{BB962C8B-B14F-4D97-AF65-F5344CB8AC3E}">
        <p14:creationId xmlns:p14="http://schemas.microsoft.com/office/powerpoint/2010/main" val="1232547422"/>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3983046206"/>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0"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5" y="440495"/>
            <a:ext cx="5555966" cy="758022"/>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2145841"/>
            <a:ext cx="555596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Tree>
    <p:extLst>
      <p:ext uri="{BB962C8B-B14F-4D97-AF65-F5344CB8AC3E}">
        <p14:creationId xmlns:p14="http://schemas.microsoft.com/office/powerpoint/2010/main" val="836360365"/>
      </p:ext>
    </p:extLst>
  </p:cSld>
  <p:clrMapOvr>
    <a:masterClrMapping/>
  </p:clrMapOvr>
  <p:transition>
    <p:fade/>
  </p:transition>
  <p:extLst>
    <p:ext uri="{DCECCB84-F9BA-43D5-87BE-67443E8EF086}">
      <p15:sldGuideLst xmlns:p15="http://schemas.microsoft.com/office/powerpoint/2012/main"/>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4" y="2135537"/>
            <a:ext cx="3632388" cy="2583813"/>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2" name="Picture Placeholder 10"/>
          <p:cNvSpPr>
            <a:spLocks noGrp="1"/>
          </p:cNvSpPr>
          <p:nvPr>
            <p:ph type="pic" sz="quarter" idx="15" hasCustomPrompt="1"/>
          </p:nvPr>
        </p:nvSpPr>
        <p:spPr>
          <a:xfrm>
            <a:off x="4281364" y="2135537"/>
            <a:ext cx="3623050" cy="2583813"/>
          </a:xfrm>
          <a:blipFill>
            <a:blip r:embed="rId3"/>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3" name="Picture Placeholder 10"/>
          <p:cNvSpPr>
            <a:spLocks noGrp="1"/>
          </p:cNvSpPr>
          <p:nvPr>
            <p:ph type="pic" sz="quarter" idx="16" hasCustomPrompt="1"/>
          </p:nvPr>
        </p:nvSpPr>
        <p:spPr>
          <a:xfrm>
            <a:off x="8126963" y="2135536"/>
            <a:ext cx="3634002" cy="2583814"/>
          </a:xfrm>
          <a:blipFill>
            <a:blip r:embed="rId4"/>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26424" y="4927922"/>
            <a:ext cx="3630521"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281361" y="4927922"/>
            <a:ext cx="3623050"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126963" y="4927922"/>
            <a:ext cx="363052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lvl1pPr>
          </a:lstStyle>
          <a:p>
            <a:r>
              <a:rPr lang="en-US"/>
              <a:t>Photo layout 2</a:t>
            </a:r>
          </a:p>
        </p:txBody>
      </p:sp>
    </p:spTree>
    <p:extLst>
      <p:ext uri="{BB962C8B-B14F-4D97-AF65-F5344CB8AC3E}">
        <p14:creationId xmlns:p14="http://schemas.microsoft.com/office/powerpoint/2010/main" val="1027019448"/>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1" y="2145841"/>
            <a:ext cx="5780073" cy="3756460"/>
          </a:xfrm>
        </p:spPr>
        <p:txBody>
          <a:bodyPr anchor="ctr">
            <a:noAutofit/>
          </a:bodyPr>
          <a:lstStyle>
            <a:lvl1pPr algn="ctr">
              <a:defRPr sz="1961">
                <a:latin typeface="+mj-lt"/>
              </a:defRPr>
            </a:lvl1pPr>
          </a:lstStyle>
          <a:p>
            <a:r>
              <a:rPr lang="en-US"/>
              <a:t>Drop photo here</a:t>
            </a:r>
          </a:p>
        </p:txBody>
      </p:sp>
      <p:sp>
        <p:nvSpPr>
          <p:cNvPr id="4" name="Text Placeholder 3"/>
          <p:cNvSpPr>
            <a:spLocks noGrp="1"/>
          </p:cNvSpPr>
          <p:nvPr>
            <p:ph type="body" sz="quarter" idx="10" hasCustomPrompt="1"/>
          </p:nvPr>
        </p:nvSpPr>
        <p:spPr>
          <a:xfrm>
            <a:off x="426424" y="2145841"/>
            <a:ext cx="513817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Device layout</a:t>
            </a:r>
          </a:p>
        </p:txBody>
      </p:sp>
    </p:spTree>
    <p:extLst>
      <p:ext uri="{BB962C8B-B14F-4D97-AF65-F5344CB8AC3E}">
        <p14:creationId xmlns:p14="http://schemas.microsoft.com/office/powerpoint/2010/main" val="1703342065"/>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26425"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6" name="Rectangle 5"/>
          <p:cNvSpPr/>
          <p:nvPr userDrawn="1"/>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598490"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5" y="4927922"/>
            <a:ext cx="3627659"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2" y="4927922"/>
            <a:ext cx="362305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3" y="4927922"/>
            <a:ext cx="3635502"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3953657918"/>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0"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3"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0"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3654496526"/>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2019142461"/>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35171590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146256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27945836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0264" cy="6857996"/>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77457179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747737"/>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26424" y="1829711"/>
            <a:ext cx="7477989" cy="1473396"/>
          </a:xfrm>
          <a:noFill/>
        </p:spPr>
        <p:txBody>
          <a:bodyPr lIns="0" tIns="0" rIns="0" bIns="0" anchor="t" anchorCtr="0"/>
          <a:lstStyle>
            <a:lvl1pPr>
              <a:lnSpc>
                <a:spcPct val="100000"/>
              </a:lnSpc>
              <a:spcAft>
                <a:spcPts val="1274"/>
              </a:spcAft>
              <a:defRPr sz="2549" spc="-147" baseline="0">
                <a:solidFill>
                  <a:schemeClr val="accent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944C8B45-9D01-4389-94BD-CBAF3D8B35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4889891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11124930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2535326293"/>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trike="noStrike" spc="-147"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a:stretch>
            <a:fillRect/>
          </a:stretch>
        </p:blipFill>
        <p:spPr bwMode="black">
          <a:xfrm>
            <a:off x="455995" y="440496"/>
            <a:ext cx="917173" cy="196431"/>
          </a:xfrm>
          <a:prstGeom prst="rect">
            <a:avLst/>
          </a:prstGeom>
        </p:spPr>
      </p:pic>
    </p:spTree>
    <p:extLst>
      <p:ext uri="{BB962C8B-B14F-4D97-AF65-F5344CB8AC3E}">
        <p14:creationId xmlns:p14="http://schemas.microsoft.com/office/powerpoint/2010/main" val="12386539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55997" y="440496"/>
            <a:ext cx="914788" cy="196431"/>
            <a:chOff x="465139" y="449264"/>
            <a:chExt cx="933131" cy="200341"/>
          </a:xfrm>
        </p:grpSpPr>
        <p:pic>
          <p:nvPicPr>
            <p:cNvPr id="97" name="Picture 96"/>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24720627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r="560" b="16089"/>
          <a:stretch/>
        </p:blipFill>
        <p:spPr>
          <a:xfrm>
            <a:off x="0" y="0"/>
            <a:ext cx="12192000" cy="6858000"/>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pic>
        <p:nvPicPr>
          <p:cNvPr id="8" name="Picture 7"/>
          <p:cNvPicPr>
            <a:picLocks noChangeAspect="1"/>
          </p:cNvPicPr>
          <p:nvPr userDrawn="1"/>
        </p:nvPicPr>
        <p:blipFill>
          <a:blip r:embed="rId3"/>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39802437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accent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678"/>
            <a:ext cx="12192000" cy="6856644"/>
          </a:xfrm>
          <a:prstGeom prst="rect">
            <a:avLst/>
          </a:prstGeom>
        </p:spPr>
      </p:pic>
      <p:pic>
        <p:nvPicPr>
          <p:cNvPr id="97" name="Picture 96"/>
          <p:cNvPicPr>
            <a:picLocks noChangeAspect="1"/>
          </p:cNvPicPr>
          <p:nvPr userDrawn="1"/>
        </p:nvPicPr>
        <p:blipFill rotWithShape="1">
          <a:blip r:embed="rId3"/>
          <a:srcRect l="26716" r="872" b="4064"/>
          <a:stretch/>
        </p:blipFill>
        <p:spPr bwMode="black">
          <a:xfrm>
            <a:off x="707803" y="450131"/>
            <a:ext cx="662980" cy="184114"/>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rotWithShape="1">
          <a:blip r:embed="rId4"/>
          <a:srcRect r="76414"/>
          <a:stretch/>
        </p:blipFill>
        <p:spPr bwMode="black">
          <a:xfrm>
            <a:off x="455997" y="440496"/>
            <a:ext cx="216323" cy="196431"/>
          </a:xfrm>
          <a:prstGeom prst="rect">
            <a:avLst/>
          </a:prstGeom>
        </p:spPr>
      </p:pic>
    </p:spTree>
    <p:extLst>
      <p:ext uri="{BB962C8B-B14F-4D97-AF65-F5344CB8AC3E}">
        <p14:creationId xmlns:p14="http://schemas.microsoft.com/office/powerpoint/2010/main" val="4861516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4451686"/>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941693"/>
            <a:ext cx="3618381" cy="899665"/>
          </a:xfrm>
        </p:spPr>
        <p:txBody>
          <a:bodyPr lIns="0" tIns="0" rIns="0" bIns="0"/>
          <a:lstStyle>
            <a:lvl1pPr>
              <a:defRPr sz="1765" spc="-49"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941693"/>
            <a:ext cx="3837818" cy="3786998"/>
          </a:xfrm>
        </p:spPr>
        <p:txBody>
          <a:bodyPr wrap="square" lIns="0" tIns="0" rIns="0" bIns="0">
            <a:noAutofit/>
          </a:bodyPr>
          <a:lstStyle>
            <a:lvl1pPr marL="0" indent="0" defTabSz="507233">
              <a:buNone/>
              <a:defRPr sz="1765" spc="-49" baseline="0">
                <a:solidFill>
                  <a:schemeClr val="accent1"/>
                </a:solidFill>
              </a:defRPr>
            </a:lvl1pPr>
            <a:lvl2pPr marL="224054" indent="0">
              <a:buNone/>
              <a:defRPr sz="1765"/>
            </a:lvl2pPr>
            <a:lvl3pPr marL="448107" indent="0">
              <a:buNone/>
              <a:defRPr sz="1765"/>
            </a:lvl3pPr>
            <a:lvl4pPr marL="672161" indent="0">
              <a:buNone/>
              <a:defRPr sz="1765"/>
            </a:lvl4pPr>
            <a:lvl5pPr marL="896214" indent="0">
              <a:buNone/>
              <a:defRPr sz="1765"/>
            </a:lvl5pPr>
          </a:lstStyle>
          <a:p>
            <a:pPr lvl="0"/>
            <a:r>
              <a:rPr lang="en-US"/>
              <a:t>##	Section Title</a:t>
            </a:r>
          </a:p>
        </p:txBody>
      </p:sp>
    </p:spTree>
    <p:extLst>
      <p:ext uri="{BB962C8B-B14F-4D97-AF65-F5344CB8AC3E}">
        <p14:creationId xmlns:p14="http://schemas.microsoft.com/office/powerpoint/2010/main" val="3372432740"/>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6" y="1882333"/>
            <a:ext cx="11306469" cy="287771"/>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en-US"/>
              <a:t>Large: subhead Segoe UI Regular 20/24</a:t>
            </a:r>
          </a:p>
        </p:txBody>
      </p:sp>
      <p:sp>
        <p:nvSpPr>
          <p:cNvPr id="5" name="Text Placeholder 4"/>
          <p:cNvSpPr>
            <a:spLocks noGrp="1"/>
          </p:cNvSpPr>
          <p:nvPr>
            <p:ph type="body" sz="quarter" idx="11" hasCustomPrompt="1"/>
          </p:nvPr>
        </p:nvSpPr>
        <p:spPr>
          <a:xfrm>
            <a:off x="455996" y="3151388"/>
            <a:ext cx="11306469" cy="443776"/>
          </a:xfrm>
        </p:spPr>
        <p:txBody>
          <a:bodyPr lIns="0" tIns="0" rIns="0" bIns="0"/>
          <a:lstStyle>
            <a:lvl1pPr marL="0" indent="0">
              <a:lnSpc>
                <a:spcPts val="1765"/>
              </a:lnSpc>
              <a:spcBef>
                <a:spcPts val="0"/>
              </a:spcBef>
              <a:buNone/>
              <a:defRPr sz="1371" b="1">
                <a:solidFill>
                  <a:schemeClr val="tx1"/>
                </a:solidFill>
                <a:latin typeface="+mn-lt"/>
              </a:defRPr>
            </a:lvl1pPr>
            <a:lvl2pPr marL="0" indent="0">
              <a:lnSpc>
                <a:spcPts val="1765"/>
              </a:lnSpc>
              <a:spcBef>
                <a:spcPts val="0"/>
              </a:spcBef>
              <a:buNone/>
              <a:defRPr sz="1371">
                <a:solidFill>
                  <a:schemeClr val="tx1"/>
                </a:solidFill>
              </a:defRPr>
            </a:lvl2pPr>
            <a:lvl3pPr marL="448107" indent="0">
              <a:buNone/>
              <a:defRPr/>
            </a:lvl3pPr>
            <a:lvl4pPr marL="672161" indent="0">
              <a:buNone/>
              <a:defRPr/>
            </a:lvl4pPr>
            <a:lvl5pPr marL="896214" indent="0">
              <a:buNone/>
              <a:defRPr/>
            </a:lvl5pPr>
          </a:lstStyle>
          <a:p>
            <a:pPr lvl="0"/>
            <a:r>
              <a:rPr lang="en-US"/>
              <a:t>Medium: paragraph title Segoe UI bold 14/18</a:t>
            </a:r>
          </a:p>
          <a:p>
            <a:pPr lvl="1"/>
            <a:r>
              <a:rPr lang="en-US"/>
              <a:t>Body copy Segoe UI Regular 14/18</a:t>
            </a:r>
          </a:p>
        </p:txBody>
      </p:sp>
      <p:sp>
        <p:nvSpPr>
          <p:cNvPr id="7" name="Text Placeholder 6"/>
          <p:cNvSpPr>
            <a:spLocks noGrp="1"/>
          </p:cNvSpPr>
          <p:nvPr>
            <p:ph type="body" sz="quarter" idx="12" hasCustomPrompt="1"/>
          </p:nvPr>
        </p:nvSpPr>
        <p:spPr>
          <a:xfrm>
            <a:off x="455996" y="4390304"/>
            <a:ext cx="11306469" cy="307777"/>
          </a:xfrm>
        </p:spPr>
        <p:txBody>
          <a:bodyPr lIns="0" tIns="0" rIns="0" bIns="0"/>
          <a:lstStyle>
            <a:lvl1pPr marL="0" indent="0">
              <a:lnSpc>
                <a:spcPts val="1175"/>
              </a:lnSpc>
              <a:spcBef>
                <a:spcPts val="0"/>
              </a:spcBef>
              <a:buNone/>
              <a:defRPr sz="980">
                <a:solidFill>
                  <a:schemeClr val="tx1"/>
                </a:solidFill>
              </a:defRPr>
            </a:lvl1pPr>
            <a:lvl2pPr marL="0" indent="0">
              <a:lnSpc>
                <a:spcPts val="1175"/>
              </a:lnSpc>
              <a:spcBef>
                <a:spcPts val="0"/>
              </a:spcBef>
              <a:buNone/>
              <a:defRPr sz="980">
                <a:solidFill>
                  <a:schemeClr val="tx1"/>
                </a:solidFill>
              </a:defRPr>
            </a:lvl2pPr>
            <a:lvl3pPr marL="448107" indent="0">
              <a:buNone/>
              <a:defRPr/>
            </a:lvl3pPr>
            <a:lvl4pPr marL="672161" indent="0">
              <a:buNone/>
              <a:defRPr/>
            </a:lvl4pPr>
            <a:lvl5pPr marL="896214" indent="0">
              <a:buNone/>
              <a:defRPr/>
            </a:lvl5pPr>
          </a:lstStyle>
          <a:p>
            <a:pPr lvl="0"/>
            <a:r>
              <a:rPr lang="en-US"/>
              <a:t>Small: caption title Segoe </a:t>
            </a:r>
            <a:r>
              <a:rPr lang="en-US" err="1"/>
              <a:t>Semibold</a:t>
            </a:r>
            <a:r>
              <a:rPr lang="en-US"/>
              <a:t> 10/12</a:t>
            </a:r>
          </a:p>
          <a:p>
            <a:pPr lvl="1"/>
            <a:r>
              <a:rPr lang="en-US"/>
              <a:t>Caption Segoe Regular 10/12</a:t>
            </a:r>
          </a:p>
        </p:txBody>
      </p:sp>
    </p:spTree>
    <p:extLst>
      <p:ext uri="{BB962C8B-B14F-4D97-AF65-F5344CB8AC3E}">
        <p14:creationId xmlns:p14="http://schemas.microsoft.com/office/powerpoint/2010/main" val="2348607354"/>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6" y="1882331"/>
            <a:ext cx="7454644" cy="923330"/>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6" y="3151390"/>
            <a:ext cx="3618381" cy="2714461"/>
          </a:xfrm>
        </p:spPr>
        <p:txBody>
          <a:bodyPr lIns="0" tIns="0" rIns="0" bIns="0"/>
          <a:lstStyle>
            <a:lvl1pPr marL="0" indent="0">
              <a:lnSpc>
                <a:spcPts val="1765"/>
              </a:lnSpc>
              <a:spcBef>
                <a:spcPts val="882"/>
              </a:spcBef>
              <a:buNone/>
              <a:defRPr sz="1371" b="1">
                <a:solidFill>
                  <a:schemeClr val="accent1"/>
                </a:solidFill>
                <a:latin typeface="+mn-lt"/>
              </a:defRPr>
            </a:lvl1pPr>
            <a:lvl2pPr marL="280067" marR="0" indent="-280067" algn="l" defTabSz="914192" rtl="0" eaLnBrk="1" fontAlgn="auto" latinLnBrk="0" hangingPunct="1">
              <a:lnSpc>
                <a:spcPts val="1765"/>
              </a:lnSpc>
              <a:spcBef>
                <a:spcPts val="441"/>
              </a:spcBef>
              <a:spcAft>
                <a:spcPts val="0"/>
              </a:spcAft>
              <a:buClrTx/>
              <a:buSzPct val="90000"/>
              <a:buFont typeface="Arial" panose="020B0604020202020204" pitchFamily="34" charset="0"/>
              <a:buChar char="•"/>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067" marR="0" lvl="1" indent="-280067" algn="l" defTabSz="914192"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6" name="Text Placeholder 4"/>
          <p:cNvSpPr>
            <a:spLocks noGrp="1"/>
          </p:cNvSpPr>
          <p:nvPr>
            <p:ph type="body" sz="quarter" idx="12" hasCustomPrompt="1"/>
          </p:nvPr>
        </p:nvSpPr>
        <p:spPr>
          <a:xfrm>
            <a:off x="4313110" y="3160783"/>
            <a:ext cx="3597528" cy="2714461"/>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280067" marR="0" indent="-280067" algn="l" defTabSz="914192" rtl="0" eaLnBrk="1" fontAlgn="auto" latinLnBrk="0" hangingPunct="1">
              <a:lnSpc>
                <a:spcPts val="1765"/>
              </a:lnSpc>
              <a:spcBef>
                <a:spcPts val="441"/>
              </a:spcBef>
              <a:spcAft>
                <a:spcPts val="0"/>
              </a:spcAft>
              <a:buClrTx/>
              <a:buSzPct val="90000"/>
              <a:buFont typeface="Arial" panose="020B0604020202020204" pitchFamily="34" charset="0"/>
              <a:buChar char="•"/>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067" marR="0" lvl="1" indent="-280067" algn="l" defTabSz="914192"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8" name="Text Placeholder 4"/>
          <p:cNvSpPr>
            <a:spLocks noGrp="1"/>
          </p:cNvSpPr>
          <p:nvPr>
            <p:ph type="body" sz="quarter" idx="13" hasCustomPrompt="1"/>
          </p:nvPr>
        </p:nvSpPr>
        <p:spPr>
          <a:xfrm>
            <a:off x="8140346" y="3151390"/>
            <a:ext cx="3622117" cy="2714461"/>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280067" marR="0" indent="-280067" algn="l" defTabSz="914192" rtl="0" eaLnBrk="1" fontAlgn="auto" latinLnBrk="0" hangingPunct="1">
              <a:lnSpc>
                <a:spcPts val="1765"/>
              </a:lnSpc>
              <a:spcBef>
                <a:spcPts val="441"/>
              </a:spcBef>
              <a:spcAft>
                <a:spcPts val="0"/>
              </a:spcAft>
              <a:buClrTx/>
              <a:buSzPct val="90000"/>
              <a:buFont typeface="Arial" panose="020B0604020202020204" pitchFamily="34" charset="0"/>
              <a:buChar char="•"/>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067" marR="0" lvl="1" indent="-280067" algn="l" defTabSz="914192"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Tree>
    <p:extLst>
      <p:ext uri="{BB962C8B-B14F-4D97-AF65-F5344CB8AC3E}">
        <p14:creationId xmlns:p14="http://schemas.microsoft.com/office/powerpoint/2010/main" val="4152664611"/>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Text option 2: two columns copy heavy</a:t>
            </a:r>
          </a:p>
        </p:txBody>
      </p:sp>
      <p:sp>
        <p:nvSpPr>
          <p:cNvPr id="5" name="Text Placeholder 4"/>
          <p:cNvSpPr>
            <a:spLocks noGrp="1"/>
          </p:cNvSpPr>
          <p:nvPr>
            <p:ph type="body" sz="quarter" idx="11" hasCustomPrompt="1"/>
          </p:nvPr>
        </p:nvSpPr>
        <p:spPr>
          <a:xfrm>
            <a:off x="455996" y="1966313"/>
            <a:ext cx="5541959" cy="3847207"/>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
        <p:nvSpPr>
          <p:cNvPr id="7" name="Text Placeholder 4"/>
          <p:cNvSpPr>
            <a:spLocks noGrp="1"/>
          </p:cNvSpPr>
          <p:nvPr>
            <p:ph type="body" sz="quarter" idx="12" hasCustomPrompt="1"/>
          </p:nvPr>
        </p:nvSpPr>
        <p:spPr>
          <a:xfrm>
            <a:off x="6229843" y="1956352"/>
            <a:ext cx="5541959" cy="3847207"/>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Tree>
    <p:extLst>
      <p:ext uri="{BB962C8B-B14F-4D97-AF65-F5344CB8AC3E}">
        <p14:creationId xmlns:p14="http://schemas.microsoft.com/office/powerpoint/2010/main" val="1049689160"/>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3" name="Rectangle 2"/>
          <p:cNvSpPr/>
          <p:nvPr userDrawn="1"/>
        </p:nvSpPr>
        <p:spPr bwMode="auto">
          <a:xfrm>
            <a:off x="455993"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15102" y="1958094"/>
            <a:ext cx="2698612" cy="2411476"/>
          </a:xfrm>
        </p:spPr>
        <p:txBody>
          <a:bodyPr>
            <a:noAutofit/>
          </a:bodyPr>
          <a:lstStyle>
            <a:lvl1pPr marL="0" indent="0">
              <a:buNone/>
              <a:defRPr sz="1961"/>
            </a:lvl1pPr>
          </a:lstStyle>
          <a:p>
            <a:pPr lvl="0"/>
            <a:r>
              <a:rPr lang="en-US"/>
              <a:t>Picture</a:t>
            </a:r>
          </a:p>
        </p:txBody>
      </p:sp>
      <p:sp>
        <p:nvSpPr>
          <p:cNvPr id="6" name="Rectangle 5"/>
          <p:cNvSpPr/>
          <p:nvPr userDrawn="1"/>
        </p:nvSpPr>
        <p:spPr bwMode="auto">
          <a:xfrm>
            <a:off x="4303152"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44082"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55996" y="4927922"/>
            <a:ext cx="3618381" cy="1205458"/>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40" y="4927922"/>
            <a:ext cx="3618381" cy="1205458"/>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4" y="4927922"/>
            <a:ext cx="3618381" cy="1205458"/>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7" name="Content Placeholder 15"/>
          <p:cNvSpPr>
            <a:spLocks noGrp="1"/>
          </p:cNvSpPr>
          <p:nvPr>
            <p:ph sz="quarter" idx="18" hasCustomPrompt="1"/>
          </p:nvPr>
        </p:nvSpPr>
        <p:spPr>
          <a:xfrm>
            <a:off x="4759922" y="1958094"/>
            <a:ext cx="2698612" cy="2411476"/>
          </a:xfrm>
        </p:spPr>
        <p:txBody>
          <a:bodyPr>
            <a:noAutofit/>
          </a:bodyPr>
          <a:lstStyle>
            <a:lvl1pPr marL="0" indent="0">
              <a:buNone/>
              <a:defRPr sz="1961"/>
            </a:lvl1pPr>
          </a:lstStyle>
          <a:p>
            <a:pPr lvl="0"/>
            <a:r>
              <a:rPr lang="en-US"/>
              <a:t>Picture</a:t>
            </a:r>
          </a:p>
        </p:txBody>
      </p:sp>
      <p:sp>
        <p:nvSpPr>
          <p:cNvPr id="18" name="Content Placeholder 15"/>
          <p:cNvSpPr>
            <a:spLocks noGrp="1"/>
          </p:cNvSpPr>
          <p:nvPr>
            <p:ph sz="quarter" idx="19" hasCustomPrompt="1"/>
          </p:nvPr>
        </p:nvSpPr>
        <p:spPr>
          <a:xfrm>
            <a:off x="8604745" y="1958094"/>
            <a:ext cx="2698612" cy="241147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167651159"/>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36155"/>
            <a:ext cx="1693247" cy="1021696"/>
          </a:xfrm>
        </p:spPr>
        <p:txBody>
          <a:bodyPr>
            <a:noAutofit/>
          </a:bodyPr>
          <a:lstStyle>
            <a:lvl1pPr marL="0" indent="0">
              <a:buNone/>
              <a:defRPr sz="1961"/>
            </a:lvl1pPr>
          </a:lstStyle>
          <a:p>
            <a:pPr lvl="0"/>
            <a:r>
              <a:rPr lang="en-US"/>
              <a:t>Picture</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55995" y="3167819"/>
            <a:ext cx="1693247" cy="2821285"/>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378328" y="3167819"/>
            <a:ext cx="1693247" cy="2821285"/>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00663" y="3167819"/>
            <a:ext cx="1693247" cy="2821285"/>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222996" y="3167819"/>
            <a:ext cx="1693247" cy="2821285"/>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145328" y="3167819"/>
            <a:ext cx="1693247" cy="2821285"/>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067660" y="3167819"/>
            <a:ext cx="1693247" cy="2821285"/>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378328" y="2136155"/>
            <a:ext cx="1693247" cy="1021696"/>
          </a:xfrm>
        </p:spPr>
        <p:txBody>
          <a:bodyPr>
            <a:noAutofit/>
          </a:bodyPr>
          <a:lstStyle>
            <a:lvl1pPr marL="0" indent="0">
              <a:buNone/>
              <a:defRPr sz="1961"/>
            </a:lvl1pPr>
          </a:lstStyle>
          <a:p>
            <a:pPr lvl="0"/>
            <a:r>
              <a:rPr lang="en-US"/>
              <a:t>Picture</a:t>
            </a:r>
          </a:p>
        </p:txBody>
      </p:sp>
      <p:sp>
        <p:nvSpPr>
          <p:cNvPr id="26" name="Content Placeholder 15"/>
          <p:cNvSpPr>
            <a:spLocks noGrp="1"/>
          </p:cNvSpPr>
          <p:nvPr>
            <p:ph sz="quarter" idx="27" hasCustomPrompt="1"/>
          </p:nvPr>
        </p:nvSpPr>
        <p:spPr>
          <a:xfrm>
            <a:off x="4300663" y="2136155"/>
            <a:ext cx="1693247" cy="1021696"/>
          </a:xfrm>
        </p:spPr>
        <p:txBody>
          <a:bodyPr>
            <a:noAutofit/>
          </a:bodyPr>
          <a:lstStyle>
            <a:lvl1pPr marL="0" indent="0">
              <a:buNone/>
              <a:defRPr sz="1961"/>
            </a:lvl1pPr>
          </a:lstStyle>
          <a:p>
            <a:pPr lvl="0"/>
            <a:r>
              <a:rPr lang="en-US"/>
              <a:t>Picture</a:t>
            </a:r>
          </a:p>
        </p:txBody>
      </p:sp>
      <p:sp>
        <p:nvSpPr>
          <p:cNvPr id="27" name="Content Placeholder 15"/>
          <p:cNvSpPr>
            <a:spLocks noGrp="1"/>
          </p:cNvSpPr>
          <p:nvPr>
            <p:ph sz="quarter" idx="28" hasCustomPrompt="1"/>
          </p:nvPr>
        </p:nvSpPr>
        <p:spPr>
          <a:xfrm>
            <a:off x="6222996" y="2136155"/>
            <a:ext cx="1693247" cy="1021696"/>
          </a:xfrm>
        </p:spPr>
        <p:txBody>
          <a:bodyPr>
            <a:noAutofit/>
          </a:bodyPr>
          <a:lstStyle>
            <a:lvl1pPr marL="0" indent="0">
              <a:buNone/>
              <a:defRPr sz="1961"/>
            </a:lvl1pPr>
          </a:lstStyle>
          <a:p>
            <a:pPr lvl="0"/>
            <a:r>
              <a:rPr lang="en-US"/>
              <a:t>Picture</a:t>
            </a:r>
          </a:p>
        </p:txBody>
      </p:sp>
      <p:sp>
        <p:nvSpPr>
          <p:cNvPr id="28" name="Content Placeholder 15"/>
          <p:cNvSpPr>
            <a:spLocks noGrp="1"/>
          </p:cNvSpPr>
          <p:nvPr>
            <p:ph sz="quarter" idx="29" hasCustomPrompt="1"/>
          </p:nvPr>
        </p:nvSpPr>
        <p:spPr>
          <a:xfrm>
            <a:off x="8145328" y="2136155"/>
            <a:ext cx="1693247" cy="1021696"/>
          </a:xfrm>
        </p:spPr>
        <p:txBody>
          <a:bodyPr>
            <a:noAutofit/>
          </a:bodyPr>
          <a:lstStyle>
            <a:lvl1pPr marL="0" indent="0">
              <a:buNone/>
              <a:defRPr sz="1961"/>
            </a:lvl1pPr>
          </a:lstStyle>
          <a:p>
            <a:pPr lvl="0"/>
            <a:r>
              <a:rPr lang="en-US"/>
              <a:t>Picture</a:t>
            </a:r>
          </a:p>
        </p:txBody>
      </p:sp>
      <p:sp>
        <p:nvSpPr>
          <p:cNvPr id="29" name="Content Placeholder 15"/>
          <p:cNvSpPr>
            <a:spLocks noGrp="1"/>
          </p:cNvSpPr>
          <p:nvPr>
            <p:ph sz="quarter" idx="30" hasCustomPrompt="1"/>
          </p:nvPr>
        </p:nvSpPr>
        <p:spPr>
          <a:xfrm>
            <a:off x="10067660" y="2136155"/>
            <a:ext cx="1693247" cy="102169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3246304501"/>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129337306"/>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2"/>
            <a:ext cx="7454643" cy="3558191"/>
          </a:xfrm>
          <a:noFill/>
        </p:spPr>
        <p:txBody>
          <a:bodyPr vert="horz" wrap="square" lIns="0" tIns="0" rIns="0" bIns="0" rtlCol="0" anchor="t" anchorCtr="0">
            <a:noAutofit/>
          </a:bodyPr>
          <a:lstStyle>
            <a:lvl1pPr>
              <a:defRPr lang="en-US" sz="5293" spc="-147" dirty="0">
                <a:solidFill>
                  <a:schemeClr val="bg1"/>
                </a:solidFill>
              </a:defRPr>
            </a:lvl1pPr>
          </a:lstStyle>
          <a:p>
            <a:pPr marL="0" lvl="0">
              <a:lnSpc>
                <a:spcPts val="5489"/>
              </a:lnSpc>
            </a:pPr>
            <a:r>
              <a:rPr lang="en-US"/>
              <a:t>Section title</a:t>
            </a:r>
          </a:p>
        </p:txBody>
      </p:sp>
    </p:spTree>
    <p:extLst>
      <p:ext uri="{BB962C8B-B14F-4D97-AF65-F5344CB8AC3E}">
        <p14:creationId xmlns:p14="http://schemas.microsoft.com/office/powerpoint/2010/main" val="37037559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accent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2"/>
            <a:ext cx="7454643" cy="3558191"/>
          </a:xfrm>
          <a:noFill/>
        </p:spPr>
        <p:txBody>
          <a:bodyPr vert="horz" wrap="square" lIns="0" tIns="0" rIns="0" bIns="0" rtlCol="0" anchor="t" anchorCtr="0">
            <a:noAutofit/>
          </a:bodyPr>
          <a:lstStyle>
            <a:lvl1pPr>
              <a:defRPr lang="en-US" sz="5293" spc="-147" dirty="0">
                <a:solidFill>
                  <a:schemeClr val="tx2"/>
                </a:solidFill>
              </a:defRPr>
            </a:lvl1pPr>
          </a:lstStyle>
          <a:p>
            <a:pPr marL="0" lvl="0">
              <a:lnSpc>
                <a:spcPts val="5489"/>
              </a:lnSpc>
            </a:pPr>
            <a:r>
              <a:rPr lang="en-US"/>
              <a:t>Section title</a:t>
            </a:r>
          </a:p>
        </p:txBody>
      </p:sp>
    </p:spTree>
    <p:extLst>
      <p:ext uri="{BB962C8B-B14F-4D97-AF65-F5344CB8AC3E}">
        <p14:creationId xmlns:p14="http://schemas.microsoft.com/office/powerpoint/2010/main" val="16465964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2"/>
            <a:ext cx="7454643" cy="3558191"/>
          </a:xfrm>
          <a:noFill/>
        </p:spPr>
        <p:txBody>
          <a:bodyPr vert="horz" wrap="square" lIns="0" tIns="0" rIns="0" bIns="0" rtlCol="0" anchor="t" anchorCtr="0">
            <a:noAutofit/>
          </a:bodyPr>
          <a:lstStyle>
            <a:lvl1pPr>
              <a:defRPr lang="en-US" sz="5293" spc="-147" dirty="0">
                <a:solidFill>
                  <a:schemeClr val="tx2"/>
                </a:solidFill>
              </a:defRPr>
            </a:lvl1pPr>
          </a:lstStyle>
          <a:p>
            <a:pPr marL="0" lvl="0">
              <a:lnSpc>
                <a:spcPts val="5489"/>
              </a:lnSpc>
            </a:pPr>
            <a:r>
              <a:rPr lang="en-US"/>
              <a:t>Section title</a:t>
            </a:r>
          </a:p>
        </p:txBody>
      </p:sp>
    </p:spTree>
    <p:extLst>
      <p:ext uri="{BB962C8B-B14F-4D97-AF65-F5344CB8AC3E}">
        <p14:creationId xmlns:p14="http://schemas.microsoft.com/office/powerpoint/2010/main" val="410123762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E6E6E6"/>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C2F26819-B90F-4C18-ACFE-2E5E212772D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82960537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436" y="0"/>
            <a:ext cx="12191129" cy="6858000"/>
          </a:xfrm>
          <a:prstGeom prst="rect">
            <a:avLst/>
          </a:prstGeom>
        </p:spPr>
      </p:pic>
      <p:sp>
        <p:nvSpPr>
          <p:cNvPr id="2" name="Title 1"/>
          <p:cNvSpPr>
            <a:spLocks noGrp="1"/>
          </p:cNvSpPr>
          <p:nvPr>
            <p:ph type="title" hasCustomPrompt="1"/>
          </p:nvPr>
        </p:nvSpPr>
        <p:spPr>
          <a:xfrm>
            <a:off x="455996" y="881923"/>
            <a:ext cx="7454644" cy="2649187"/>
          </a:xfrm>
          <a:noFill/>
        </p:spPr>
        <p:txBody>
          <a:bodyPr wrap="square" lIns="0" tIns="0" rIns="0" bIns="0" anchor="t" anchorCtr="0">
            <a:noAutofit/>
          </a:bodyPr>
          <a:lstStyle>
            <a:lvl1pPr>
              <a:lnSpc>
                <a:spcPts val="5489"/>
              </a:lnSpc>
              <a:defRPr sz="5293" spc="-147"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16314603"/>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5541959" cy="403137"/>
          </a:xfrm>
        </p:spPr>
        <p:txBody>
          <a:bodyPr wrap="square" lIns="0" tIns="0" rIns="0" bIns="0">
            <a:spAutoFit/>
          </a:bodyPr>
          <a:lstStyle>
            <a:lvl1pPr>
              <a:lnSpc>
                <a:spcPts val="3136"/>
              </a:lnSpc>
              <a:defRPr sz="2745">
                <a:solidFill>
                  <a:srgbClr val="2F2F2F"/>
                </a:solidFill>
              </a:defRPr>
            </a:lvl1pPr>
          </a:lstStyle>
          <a:p>
            <a:r>
              <a:rPr lang="en-US"/>
              <a:t>Photo layout 1</a:t>
            </a:r>
          </a:p>
        </p:txBody>
      </p:sp>
      <p:sp>
        <p:nvSpPr>
          <p:cNvPr id="4" name="Picture Placeholder 3"/>
          <p:cNvSpPr>
            <a:spLocks noGrp="1"/>
          </p:cNvSpPr>
          <p:nvPr>
            <p:ph type="pic" sz="quarter" idx="10"/>
          </p:nvPr>
        </p:nvSpPr>
        <p:spPr>
          <a:xfrm>
            <a:off x="6229842" y="0"/>
            <a:ext cx="5962158" cy="6858000"/>
          </a:xfrm>
          <a:blipFill dpi="0" rotWithShape="1">
            <a:blip r:embed="rId2"/>
            <a:srcRect/>
            <a:tile tx="-1530350" ty="0" sx="66000" sy="66000" flip="none" algn="tl"/>
          </a:blipFill>
        </p:spPr>
        <p:txBody>
          <a:bodyPr anchor="ctr">
            <a:noAutofit/>
          </a:bodyPr>
          <a:lstStyle>
            <a:lvl1pPr marL="0" indent="0" algn="ctr">
              <a:buNone/>
              <a:defRPr>
                <a:solidFill>
                  <a:schemeClr val="bg2"/>
                </a:solidFill>
              </a:defRPr>
            </a:lvl1pPr>
          </a:lstStyle>
          <a:p>
            <a:r>
              <a:rPr lang="en-US"/>
              <a:t>Drag picture to placeholder or click icon to add</a:t>
            </a:r>
          </a:p>
        </p:txBody>
      </p:sp>
    </p:spTree>
    <p:extLst>
      <p:ext uri="{BB962C8B-B14F-4D97-AF65-F5344CB8AC3E}">
        <p14:creationId xmlns:p14="http://schemas.microsoft.com/office/powerpoint/2010/main" val="1490312735"/>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4" name="Picture Placeholder 3" title="Drag photo"/>
          <p:cNvSpPr>
            <a:spLocks noGrp="1"/>
          </p:cNvSpPr>
          <p:nvPr>
            <p:ph type="pic" sz="quarter" idx="10" hasCustomPrompt="1"/>
          </p:nvPr>
        </p:nvSpPr>
        <p:spPr>
          <a:xfrm>
            <a:off x="455994" y="2126199"/>
            <a:ext cx="2680310" cy="4286639"/>
          </a:xfrm>
          <a:blipFill dpi="0" rotWithShape="1">
            <a:blip r:embed="rId2"/>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5" name="Picture Placeholder 3"/>
          <p:cNvSpPr>
            <a:spLocks noGrp="1"/>
          </p:cNvSpPr>
          <p:nvPr>
            <p:ph type="pic" sz="quarter" idx="11" hasCustomPrompt="1"/>
          </p:nvPr>
        </p:nvSpPr>
        <p:spPr>
          <a:xfrm>
            <a:off x="3331126" y="2126198"/>
            <a:ext cx="2680310" cy="4286639"/>
          </a:xfrm>
          <a:blipFill dpi="0" rotWithShape="1">
            <a:blip r:embed="rId3"/>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6" name="Picture Placeholder 3"/>
          <p:cNvSpPr>
            <a:spLocks noGrp="1"/>
          </p:cNvSpPr>
          <p:nvPr>
            <p:ph type="pic" sz="quarter" idx="12" hasCustomPrompt="1"/>
          </p:nvPr>
        </p:nvSpPr>
        <p:spPr>
          <a:xfrm>
            <a:off x="9081389" y="2126198"/>
            <a:ext cx="2680310" cy="4286639"/>
          </a:xfrm>
          <a:blipFill dpi="0" rotWithShape="1">
            <a:blip r:embed="rId4"/>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7" name="Picture Placeholder 3"/>
          <p:cNvSpPr>
            <a:spLocks noGrp="1"/>
          </p:cNvSpPr>
          <p:nvPr>
            <p:ph type="pic" sz="quarter" idx="13" hasCustomPrompt="1"/>
          </p:nvPr>
        </p:nvSpPr>
        <p:spPr>
          <a:xfrm>
            <a:off x="6206258" y="2126198"/>
            <a:ext cx="2680310" cy="4286639"/>
          </a:xfrm>
          <a:blipFill dpi="0" rotWithShape="1">
            <a:blip r:embed="rId5"/>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2" name="Title 1"/>
          <p:cNvSpPr>
            <a:spLocks noGrp="1"/>
          </p:cNvSpPr>
          <p:nvPr>
            <p:ph type="title" hasCustomPrompt="1"/>
          </p:nvPr>
        </p:nvSpPr>
        <p:spPr>
          <a:xfrm>
            <a:off x="455996" y="620429"/>
            <a:ext cx="5541959" cy="403137"/>
          </a:xfrm>
        </p:spPr>
        <p:txBody>
          <a:bodyPr wrap="square" lIns="0" tIns="0" rIns="0" bIns="0">
            <a:spAutoFit/>
          </a:bodyPr>
          <a:lstStyle>
            <a:lvl1pPr>
              <a:lnSpc>
                <a:spcPts val="3136"/>
              </a:lnSpc>
              <a:defRPr sz="2745">
                <a:solidFill>
                  <a:srgbClr val="2F2F2F"/>
                </a:solidFill>
              </a:defRPr>
            </a:lvl1pPr>
          </a:lstStyle>
          <a:p>
            <a:r>
              <a:rPr lang="en-US"/>
              <a:t>Photo layout 2</a:t>
            </a:r>
          </a:p>
        </p:txBody>
      </p:sp>
      <p:sp>
        <p:nvSpPr>
          <p:cNvPr id="17" name="Text Placeholder 16"/>
          <p:cNvSpPr>
            <a:spLocks noGrp="1"/>
          </p:cNvSpPr>
          <p:nvPr>
            <p:ph type="body" sz="quarter" idx="14" hasCustomPrompt="1"/>
          </p:nvPr>
        </p:nvSpPr>
        <p:spPr>
          <a:xfrm>
            <a:off x="455994"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18" name="Text Placeholder 16"/>
          <p:cNvSpPr>
            <a:spLocks noGrp="1"/>
          </p:cNvSpPr>
          <p:nvPr>
            <p:ph type="body" sz="quarter" idx="15" hasCustomPrompt="1"/>
          </p:nvPr>
        </p:nvSpPr>
        <p:spPr>
          <a:xfrm>
            <a:off x="3331126"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19" name="Text Placeholder 16"/>
          <p:cNvSpPr>
            <a:spLocks noGrp="1"/>
          </p:cNvSpPr>
          <p:nvPr>
            <p:ph type="body" sz="quarter" idx="16" hasCustomPrompt="1"/>
          </p:nvPr>
        </p:nvSpPr>
        <p:spPr>
          <a:xfrm>
            <a:off x="6206258"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20" name="Text Placeholder 16"/>
          <p:cNvSpPr>
            <a:spLocks noGrp="1"/>
          </p:cNvSpPr>
          <p:nvPr>
            <p:ph type="body" sz="quarter" idx="17" hasCustomPrompt="1"/>
          </p:nvPr>
        </p:nvSpPr>
        <p:spPr>
          <a:xfrm>
            <a:off x="9081389"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Tree>
    <p:extLst>
      <p:ext uri="{BB962C8B-B14F-4D97-AF65-F5344CB8AC3E}">
        <p14:creationId xmlns:p14="http://schemas.microsoft.com/office/powerpoint/2010/main" val="1331929100"/>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Photo layout 3">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55996" y="2126199"/>
            <a:ext cx="3618381" cy="2602491"/>
          </a:xfrm>
          <a:blipFill>
            <a:blip r:embed="rId2"/>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12" name="Picture Placeholder 10"/>
          <p:cNvSpPr>
            <a:spLocks noGrp="1"/>
          </p:cNvSpPr>
          <p:nvPr>
            <p:ph type="pic" sz="quarter" idx="15"/>
          </p:nvPr>
        </p:nvSpPr>
        <p:spPr>
          <a:xfrm>
            <a:off x="4303152" y="2126199"/>
            <a:ext cx="3607487" cy="2602491"/>
          </a:xfrm>
          <a:blipFill>
            <a:blip r:embed="rId3"/>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13" name="Picture Placeholder 10"/>
          <p:cNvSpPr>
            <a:spLocks noGrp="1"/>
          </p:cNvSpPr>
          <p:nvPr>
            <p:ph type="pic" sz="quarter" idx="16"/>
          </p:nvPr>
        </p:nvSpPr>
        <p:spPr>
          <a:xfrm>
            <a:off x="8139413" y="2126199"/>
            <a:ext cx="3623050" cy="2602491"/>
          </a:xfrm>
          <a:blipFill>
            <a:blip r:embed="rId4"/>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Photo layout 3</a:t>
            </a:r>
          </a:p>
        </p:txBody>
      </p:sp>
      <p:sp>
        <p:nvSpPr>
          <p:cNvPr id="5" name="Text Placeholder 4"/>
          <p:cNvSpPr>
            <a:spLocks noGrp="1"/>
          </p:cNvSpPr>
          <p:nvPr>
            <p:ph type="body" sz="quarter" idx="11" hasCustomPrompt="1"/>
          </p:nvPr>
        </p:nvSpPr>
        <p:spPr>
          <a:xfrm>
            <a:off x="455996" y="4927922"/>
            <a:ext cx="3618381" cy="1205458"/>
          </a:xfrm>
        </p:spPr>
        <p:txBody>
          <a:bodyPr lIns="0" tIns="0" rIns="0" bIns="0"/>
          <a:lstStyle>
            <a:lvl1pPr marL="0" indent="0">
              <a:lnSpc>
                <a:spcPts val="1765"/>
              </a:lnSpc>
              <a:spcBef>
                <a:spcPts val="882"/>
              </a:spcBef>
              <a:buNone/>
              <a:defRPr sz="1371" b="1">
                <a:solidFill>
                  <a:schemeClr val="accent1"/>
                </a:solidFill>
                <a:latin typeface="+mn-lt"/>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40" y="4927922"/>
            <a:ext cx="3618381" cy="1205458"/>
          </a:xfrm>
        </p:spPr>
        <p:txBody>
          <a:bodyPr lIns="0" tIns="0" rIns="0" bIns="0"/>
          <a:lstStyle>
            <a:lvl1pPr marL="0" indent="0">
              <a:lnSpc>
                <a:spcPts val="1765"/>
              </a:lnSpc>
              <a:spcBef>
                <a:spcPts val="882"/>
              </a:spcBef>
              <a:buNone/>
              <a:defRPr sz="1371">
                <a:solidFill>
                  <a:schemeClr val="accent1"/>
                </a:solidFill>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4" y="4927922"/>
            <a:ext cx="3618381" cy="1205458"/>
          </a:xfrm>
        </p:spPr>
        <p:txBody>
          <a:bodyPr lIns="0" tIns="0" rIns="0" bIns="0"/>
          <a:lstStyle>
            <a:lvl1pPr marL="0" indent="0">
              <a:lnSpc>
                <a:spcPts val="1765"/>
              </a:lnSpc>
              <a:spcBef>
                <a:spcPts val="882"/>
              </a:spcBef>
              <a:buNone/>
              <a:defRPr sz="1371">
                <a:solidFill>
                  <a:schemeClr val="accent1"/>
                </a:solidFill>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2748213770"/>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6" y="1882333"/>
            <a:ext cx="4758211" cy="615553"/>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598"/>
            <a:ext cx="4758210" cy="2539157"/>
          </a:xfrm>
        </p:spPr>
        <p:txBody>
          <a:bodyPr lIns="0" tIns="0" rIns="0" bIns="0"/>
          <a:lstStyle>
            <a:lvl1pPr marL="280067" indent="-280067">
              <a:lnSpc>
                <a:spcPts val="1765"/>
              </a:lnSpc>
              <a:spcBef>
                <a:spcPts val="0"/>
              </a:spcBef>
              <a:buFont typeface="Arial" panose="020B0604020202020204" pitchFamily="34" charset="0"/>
              <a:buChar char="•"/>
              <a:defRPr sz="1371" b="0" i="0">
                <a:solidFill>
                  <a:schemeClr val="tx1"/>
                </a:solidFill>
                <a:latin typeface="+mn-lt"/>
              </a:defRPr>
            </a:lvl1pPr>
            <a:lvl2pPr marL="0" indent="0">
              <a:lnSpc>
                <a:spcPts val="1765"/>
              </a:lnSpc>
              <a:spcBef>
                <a:spcPts val="0"/>
              </a:spcBef>
              <a:buNone/>
              <a:defRPr sz="1371">
                <a:solidFill>
                  <a:schemeClr val="tx1"/>
                </a:solidFill>
              </a:defRPr>
            </a:lvl2pPr>
            <a:lvl3pPr marL="448107" indent="0">
              <a:buNone/>
              <a:defRPr/>
            </a:lvl3pPr>
            <a:lvl4pPr marL="672161" indent="0">
              <a:buNone/>
              <a:defRPr/>
            </a:lvl4pPr>
            <a:lvl5pPr marL="89621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2506868341"/>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2: two columns</a:t>
            </a:r>
          </a:p>
        </p:txBody>
      </p:sp>
      <p:sp>
        <p:nvSpPr>
          <p:cNvPr id="6" name="Text Placeholder 4"/>
          <p:cNvSpPr>
            <a:spLocks noGrp="1"/>
          </p:cNvSpPr>
          <p:nvPr>
            <p:ph type="body" sz="quarter" idx="11" hasCustomPrompt="1"/>
          </p:nvPr>
        </p:nvSpPr>
        <p:spPr>
          <a:xfrm>
            <a:off x="455995" y="1957474"/>
            <a:ext cx="1693247" cy="2821285"/>
          </a:xfrm>
        </p:spPr>
        <p:txBody>
          <a:bodyPr lIns="0" tIns="0" rIns="0" bIns="0"/>
          <a:lstStyle>
            <a:lvl1pPr marL="0" indent="0">
              <a:lnSpc>
                <a:spcPts val="1765"/>
              </a:lnSpc>
              <a:spcBef>
                <a:spcPts val="882"/>
              </a:spcBef>
              <a:buNone/>
              <a:defRPr sz="1371" b="1">
                <a:solidFill>
                  <a:schemeClr val="accent1"/>
                </a:solidFill>
                <a:latin typeface="+mn-lt"/>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7" name="Text Placeholder 4"/>
          <p:cNvSpPr>
            <a:spLocks noGrp="1"/>
          </p:cNvSpPr>
          <p:nvPr>
            <p:ph type="body" sz="quarter" idx="15" hasCustomPrompt="1"/>
          </p:nvPr>
        </p:nvSpPr>
        <p:spPr>
          <a:xfrm>
            <a:off x="2378328" y="1957474"/>
            <a:ext cx="1693247" cy="2821285"/>
          </a:xfrm>
        </p:spPr>
        <p:txBody>
          <a:bodyPr lIns="0" tIns="0" rIns="0" bIns="0"/>
          <a:lstStyle>
            <a:lvl1pPr marL="0" indent="0">
              <a:lnSpc>
                <a:spcPts val="1765"/>
              </a:lnSpc>
              <a:spcBef>
                <a:spcPts val="882"/>
              </a:spcBef>
              <a:buNone/>
              <a:defRPr lang="en-US" sz="1371" b="1" kern="1200" spc="0" baseline="0" dirty="0" smtClean="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3150142076"/>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3</a:t>
            </a:r>
          </a:p>
        </p:txBody>
      </p:sp>
    </p:spTree>
    <p:extLst>
      <p:ext uri="{BB962C8B-B14F-4D97-AF65-F5344CB8AC3E}">
        <p14:creationId xmlns:p14="http://schemas.microsoft.com/office/powerpoint/2010/main" val="2808880426"/>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7" y="2126200"/>
            <a:ext cx="3618377" cy="3534843"/>
          </a:xfrm>
        </p:spPr>
        <p:txBody>
          <a:bodyPr anchor="ctr">
            <a:noAutofit/>
          </a:bodyPr>
          <a:lstStyle>
            <a:lvl1pPr marL="0" indent="0" algn="ctr">
              <a:buNone/>
              <a:defRPr sz="2353"/>
            </a:lvl1pPr>
          </a:lstStyle>
          <a:p>
            <a:r>
              <a:rPr lang="en-US"/>
              <a:t>Click icon to add chart</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Chart examples</a:t>
            </a:r>
          </a:p>
        </p:txBody>
      </p:sp>
      <p:sp>
        <p:nvSpPr>
          <p:cNvPr id="5" name="Text Placeholder 4"/>
          <p:cNvSpPr>
            <a:spLocks noGrp="1"/>
          </p:cNvSpPr>
          <p:nvPr>
            <p:ph type="body" sz="quarter" idx="11" hasCustomPrompt="1"/>
          </p:nvPr>
        </p:nvSpPr>
        <p:spPr>
          <a:xfrm>
            <a:off x="455996" y="5661040"/>
            <a:ext cx="3618381" cy="143886"/>
          </a:xfrm>
        </p:spPr>
        <p:txBody>
          <a:bodyPr lIns="0" tIns="0" rIns="0" bIns="0"/>
          <a:lstStyle>
            <a:lvl1pPr marL="0" indent="0">
              <a:lnSpc>
                <a:spcPts val="1175"/>
              </a:lnSpc>
              <a:spcBef>
                <a:spcPts val="882"/>
              </a:spcBef>
              <a:buNone/>
              <a:defRPr sz="980">
                <a:solidFill>
                  <a:schemeClr val="tx1"/>
                </a:solidFill>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Caption title Segoe </a:t>
            </a:r>
            <a:r>
              <a:rPr lang="en-US" err="1"/>
              <a:t>Semibold</a:t>
            </a:r>
            <a:r>
              <a:rPr lang="en-US"/>
              <a:t> 10/12. </a:t>
            </a:r>
          </a:p>
        </p:txBody>
      </p:sp>
      <p:sp>
        <p:nvSpPr>
          <p:cNvPr id="9" name="Text Placeholder 4"/>
          <p:cNvSpPr>
            <a:spLocks noGrp="1"/>
          </p:cNvSpPr>
          <p:nvPr>
            <p:ph type="body" sz="quarter" idx="12" hasCustomPrompt="1"/>
          </p:nvPr>
        </p:nvSpPr>
        <p:spPr>
          <a:xfrm>
            <a:off x="455993" y="5815323"/>
            <a:ext cx="3618381" cy="307777"/>
          </a:xfrm>
        </p:spPr>
        <p:txBody>
          <a:bodyPr lIns="0" tIns="0" rIns="0" bIns="0"/>
          <a:lstStyle>
            <a:lvl1pPr marL="0" indent="0">
              <a:lnSpc>
                <a:spcPts val="1175"/>
              </a:lnSpc>
              <a:spcBef>
                <a:spcPts val="882"/>
              </a:spcBef>
              <a:buFont typeface="Arial" panose="020B0604020202020204" pitchFamily="34" charset="0"/>
              <a:buNone/>
              <a:defRPr sz="980" b="0" i="0">
                <a:solidFill>
                  <a:schemeClr val="tx1"/>
                </a:solidFill>
                <a:latin typeface="+mn-lt"/>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sz="980">
                <a:solidFill>
                  <a:schemeClr val="tx1"/>
                </a:solidFill>
              </a:defRPr>
            </a:lvl2pPr>
            <a:lvl3pPr marL="448107" indent="0">
              <a:buNone/>
              <a:defRPr/>
            </a:lvl3pPr>
            <a:lvl4pPr marL="672161" indent="0">
              <a:buNone/>
              <a:defRPr/>
            </a:lvl4pPr>
            <a:lvl5pPr marL="896214"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6" name="Text Placeholder 4"/>
          <p:cNvSpPr>
            <a:spLocks noGrp="1"/>
          </p:cNvSpPr>
          <p:nvPr>
            <p:ph type="body" sz="quarter" idx="17" hasCustomPrompt="1"/>
          </p:nvPr>
        </p:nvSpPr>
        <p:spPr>
          <a:xfrm>
            <a:off x="4303155" y="5661040"/>
            <a:ext cx="3607484" cy="143886"/>
          </a:xfrm>
        </p:spPr>
        <p:txBody>
          <a:bodyPr lIns="0" tIns="0" rIns="0" bIns="0"/>
          <a:lstStyle>
            <a:lvl1pPr marL="0" indent="0">
              <a:lnSpc>
                <a:spcPts val="1175"/>
              </a:lnSpc>
              <a:spcBef>
                <a:spcPts val="882"/>
              </a:spcBef>
              <a:buNone/>
              <a:defRPr sz="980">
                <a:solidFill>
                  <a:schemeClr val="tx1"/>
                </a:solidFill>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Caption title Segoe </a:t>
            </a:r>
            <a:r>
              <a:rPr lang="en-US" err="1"/>
              <a:t>Semibold</a:t>
            </a:r>
            <a:r>
              <a:rPr lang="en-US"/>
              <a:t> 10/12. </a:t>
            </a:r>
          </a:p>
        </p:txBody>
      </p:sp>
      <p:sp>
        <p:nvSpPr>
          <p:cNvPr id="17" name="Text Placeholder 4"/>
          <p:cNvSpPr>
            <a:spLocks noGrp="1"/>
          </p:cNvSpPr>
          <p:nvPr>
            <p:ph type="body" sz="quarter" idx="18" hasCustomPrompt="1"/>
          </p:nvPr>
        </p:nvSpPr>
        <p:spPr>
          <a:xfrm>
            <a:off x="4303153" y="5815323"/>
            <a:ext cx="3607487" cy="297774"/>
          </a:xfrm>
        </p:spPr>
        <p:txBody>
          <a:bodyPr vert="horz" wrap="square" lIns="0" tIns="0" rIns="0" bIns="0" rtlCol="0">
            <a:spAutoFit/>
          </a:bodyPr>
          <a:lstStyle>
            <a:lvl1pPr>
              <a:tabLst/>
              <a:defRPr lang="en-US" sz="980" b="0" i="0" dirty="0" smtClean="0">
                <a:solidFill>
                  <a:schemeClr val="tx1"/>
                </a:solidFill>
                <a:latin typeface="+mn-lt"/>
              </a:defRPr>
            </a:lvl1pPr>
          </a:lstStyle>
          <a:p>
            <a:pPr marL="0" lvl="0" indent="0">
              <a:lnSpc>
                <a:spcPts val="1175"/>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8" name="Text Placeholder 4"/>
          <p:cNvSpPr>
            <a:spLocks noGrp="1"/>
          </p:cNvSpPr>
          <p:nvPr>
            <p:ph type="body" sz="quarter" idx="19" hasCustomPrompt="1"/>
          </p:nvPr>
        </p:nvSpPr>
        <p:spPr>
          <a:xfrm>
            <a:off x="8139415" y="5661040"/>
            <a:ext cx="3629281" cy="143886"/>
          </a:xfrm>
        </p:spPr>
        <p:txBody>
          <a:bodyPr lIns="0" tIns="0" rIns="0" bIns="0"/>
          <a:lstStyle>
            <a:lvl1pPr marL="0" indent="0">
              <a:lnSpc>
                <a:spcPts val="1175"/>
              </a:lnSpc>
              <a:spcBef>
                <a:spcPts val="882"/>
              </a:spcBef>
              <a:buNone/>
              <a:defRPr sz="980">
                <a:solidFill>
                  <a:schemeClr val="tx1"/>
                </a:solidFill>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Caption title Segoe </a:t>
            </a:r>
            <a:r>
              <a:rPr lang="en-US" err="1"/>
              <a:t>Semibold</a:t>
            </a:r>
            <a:r>
              <a:rPr lang="en-US"/>
              <a:t> 10/12. </a:t>
            </a:r>
          </a:p>
        </p:txBody>
      </p:sp>
      <p:sp>
        <p:nvSpPr>
          <p:cNvPr id="19" name="Text Placeholder 4"/>
          <p:cNvSpPr>
            <a:spLocks noGrp="1"/>
          </p:cNvSpPr>
          <p:nvPr>
            <p:ph type="body" sz="quarter" idx="20" hasCustomPrompt="1"/>
          </p:nvPr>
        </p:nvSpPr>
        <p:spPr>
          <a:xfrm>
            <a:off x="8139414" y="5815323"/>
            <a:ext cx="3629278" cy="297774"/>
          </a:xfrm>
        </p:spPr>
        <p:txBody>
          <a:bodyPr vert="horz" wrap="square" lIns="0" tIns="0" rIns="0" bIns="0" rtlCol="0">
            <a:spAutoFit/>
          </a:bodyPr>
          <a:lstStyle>
            <a:lvl1pPr marL="454331" indent="-454331">
              <a:tabLst/>
              <a:defRPr lang="en-US" sz="980" b="0" i="0" dirty="0" smtClean="0">
                <a:solidFill>
                  <a:schemeClr val="tx1"/>
                </a:solidFill>
                <a:latin typeface="+mn-lt"/>
              </a:defRPr>
            </a:lvl1pPr>
          </a:lstStyle>
          <a:p>
            <a:pPr marL="0" lvl="0" indent="0">
              <a:lnSpc>
                <a:spcPts val="1175"/>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3" y="2126200"/>
            <a:ext cx="3607487" cy="3534843"/>
          </a:xfrm>
        </p:spPr>
        <p:txBody>
          <a:bodyPr anchor="ctr">
            <a:noAutofit/>
          </a:bodyPr>
          <a:lstStyle>
            <a:lvl1pPr marL="0" indent="0" algn="ctr">
              <a:buNone/>
              <a:defRPr sz="2353"/>
            </a:lvl1pPr>
          </a:lstStyle>
          <a:p>
            <a:r>
              <a:rPr lang="en-US"/>
              <a:t>Click icon to add chart</a:t>
            </a:r>
          </a:p>
        </p:txBody>
      </p:sp>
      <p:sp>
        <p:nvSpPr>
          <p:cNvPr id="21" name="Chart Placeholder 6"/>
          <p:cNvSpPr>
            <a:spLocks noGrp="1"/>
          </p:cNvSpPr>
          <p:nvPr>
            <p:ph type="chart" sz="quarter" idx="23"/>
          </p:nvPr>
        </p:nvSpPr>
        <p:spPr>
          <a:xfrm>
            <a:off x="8139413" y="2126200"/>
            <a:ext cx="3623051" cy="3534843"/>
          </a:xfrm>
        </p:spPr>
        <p:txBody>
          <a:bodyPr anchor="ctr">
            <a:noAutofit/>
          </a:bodyPr>
          <a:lstStyle>
            <a:lvl1pPr marL="0" indent="0" algn="ctr">
              <a:buNone/>
              <a:defRPr sz="2353"/>
            </a:lvl1pPr>
          </a:lstStyle>
          <a:p>
            <a:r>
              <a:rPr lang="en-US"/>
              <a:t>Click icon to add chart</a:t>
            </a:r>
          </a:p>
        </p:txBody>
      </p:sp>
    </p:spTree>
    <p:extLst>
      <p:ext uri="{BB962C8B-B14F-4D97-AF65-F5344CB8AC3E}">
        <p14:creationId xmlns:p14="http://schemas.microsoft.com/office/powerpoint/2010/main" val="1362387899"/>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Table styling</a:t>
            </a:r>
          </a:p>
        </p:txBody>
      </p:sp>
      <p:sp>
        <p:nvSpPr>
          <p:cNvPr id="4" name="Table Placeholder 3"/>
          <p:cNvSpPr>
            <a:spLocks noGrp="1"/>
          </p:cNvSpPr>
          <p:nvPr>
            <p:ph type="tbl" sz="quarter" idx="10"/>
          </p:nvPr>
        </p:nvSpPr>
        <p:spPr>
          <a:xfrm>
            <a:off x="455996" y="2126199"/>
            <a:ext cx="11306469" cy="673454"/>
          </a:xfrm>
        </p:spPr>
        <p:txBody>
          <a:bodyPr/>
          <a:lstStyle/>
          <a:p>
            <a:r>
              <a:rPr lang="en-US"/>
              <a:t>Click icon to add table</a:t>
            </a:r>
          </a:p>
        </p:txBody>
      </p:sp>
    </p:spTree>
    <p:extLst>
      <p:ext uri="{BB962C8B-B14F-4D97-AF65-F5344CB8AC3E}">
        <p14:creationId xmlns:p14="http://schemas.microsoft.com/office/powerpoint/2010/main" val="221325355"/>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accent1"/>
                </a:solidFill>
              </a:defRPr>
            </a:lvl1pPr>
          </a:lstStyle>
          <a:p>
            <a:r>
              <a:rPr lang="en-US"/>
              <a:t>Thank you.</a:t>
            </a:r>
          </a:p>
        </p:txBody>
      </p:sp>
      <p:pic>
        <p:nvPicPr>
          <p:cNvPr id="64" name="MS logo gray - EMF"/>
          <p:cNvPicPr>
            <a:picLocks noChangeAspect="1"/>
          </p:cNvPicPr>
          <p:nvPr userDrawn="1"/>
        </p:nvPicPr>
        <p:blipFill>
          <a:blip r:embed="rId2"/>
          <a:stretch>
            <a:fillRect/>
          </a:stretch>
        </p:blipFill>
        <p:spPr bwMode="black">
          <a:xfrm>
            <a:off x="455995" y="440496"/>
            <a:ext cx="917173" cy="196431"/>
          </a:xfrm>
          <a:prstGeom prst="rect">
            <a:avLst/>
          </a:prstGeom>
        </p:spPr>
      </p:pic>
    </p:spTree>
    <p:extLst>
      <p:ext uri="{BB962C8B-B14F-4D97-AF65-F5344CB8AC3E}">
        <p14:creationId xmlns:p14="http://schemas.microsoft.com/office/powerpoint/2010/main" val="1059659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45846075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tx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455997" y="440496"/>
            <a:ext cx="914788" cy="196431"/>
            <a:chOff x="465139" y="449264"/>
            <a:chExt cx="933131" cy="200341"/>
          </a:xfrm>
        </p:grpSpPr>
        <p:pic>
          <p:nvPicPr>
            <p:cNvPr id="5" name="Picture 4"/>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 name="MS logo gray - EMF"/>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bg2"/>
                </a:solidFill>
              </a:defRPr>
            </a:lvl1pPr>
          </a:lstStyle>
          <a:p>
            <a:r>
              <a:rPr lang="en-US"/>
              <a:t>Thank you.</a:t>
            </a:r>
          </a:p>
        </p:txBody>
      </p:sp>
    </p:spTree>
    <p:extLst>
      <p:ext uri="{BB962C8B-B14F-4D97-AF65-F5344CB8AC3E}">
        <p14:creationId xmlns:p14="http://schemas.microsoft.com/office/powerpoint/2010/main" val="25640647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59" tIns="179259" rIns="179259" bIns="179259" numCol="1" anchor="t" anchorCtr="0" compatLnSpc="1">
            <a:prstTxWarp prst="textNoShape">
              <a:avLst/>
            </a:prstTxWarp>
            <a:spAutoFit/>
          </a:bodyPr>
          <a:lstStyle/>
          <a:p>
            <a:pPr defTabSz="913748"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12479583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Title Only">
    <p:bg>
      <p:bgPr>
        <a:solidFill>
          <a:srgbClr val="FFFFF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07C06D8-2283-4F77-89DF-5000F705DCDB}"/>
              </a:ext>
            </a:extLst>
          </p:cNvPr>
          <p:cNvSpPr>
            <a:spLocks noGrp="1"/>
          </p:cNvSpPr>
          <p:nvPr>
            <p:ph type="title"/>
          </p:nvPr>
        </p:nvSpPr>
        <p:spPr>
          <a:xfrm>
            <a:off x="315608" y="294378"/>
            <a:ext cx="11607155" cy="941520"/>
          </a:xfrm>
        </p:spPr>
        <p:txBody>
          <a:bodyPr wrap="square" lIns="182880" tIns="146304" rIns="182880" bIns="146304">
            <a:spAutoFit/>
          </a:bodyPr>
          <a:lstStyle>
            <a:lvl1pPr marL="0" algn="l" defTabSz="878394" rtl="0" eaLnBrk="1" latinLnBrk="0" hangingPunct="1">
              <a:lnSpc>
                <a:spcPct val="90000"/>
              </a:lnSpc>
              <a:spcBef>
                <a:spcPct val="0"/>
              </a:spcBef>
              <a:buNone/>
              <a:defRPr lang="en-US" sz="4704" b="0" i="0" u="none" kern="1200" cap="none" spc="-98" baseline="0" dirty="0">
                <a:ln w="3175">
                  <a:noFill/>
                </a:ln>
                <a:gradFill>
                  <a:gsLst>
                    <a:gs pos="1250">
                      <a:schemeClr val="tx1"/>
                    </a:gs>
                    <a:gs pos="100000">
                      <a:schemeClr val="tx1"/>
                    </a:gs>
                  </a:gsLst>
                  <a:lin ang="5400000" scaled="0"/>
                </a:gradFill>
                <a:effectLst/>
                <a:latin typeface="Segoe UI Semibold" charset="0"/>
                <a:ea typeface="Segoe UI Semibold" charset="0"/>
                <a:cs typeface="Segoe UI Semibold" charset="0"/>
              </a:defRPr>
            </a:lvl1pPr>
          </a:lstStyle>
          <a:p>
            <a:r>
              <a:rPr lang="en-US"/>
              <a:t>Click to edit Master title style</a:t>
            </a:r>
          </a:p>
        </p:txBody>
      </p:sp>
    </p:spTree>
    <p:extLst>
      <p:ext uri="{BB962C8B-B14F-4D97-AF65-F5344CB8AC3E}">
        <p14:creationId xmlns:p14="http://schemas.microsoft.com/office/powerpoint/2010/main" val="1698316524"/>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2_Custom Layout">
    <p:bg>
      <p:bgPr>
        <a:solidFill>
          <a:srgbClr val="F0F2F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994" y="365126"/>
            <a:ext cx="10515600" cy="418646"/>
          </a:xfrm>
          <a:prstGeom prst="rect">
            <a:avLst/>
          </a:prstGeom>
        </p:spPr>
        <p:txBody>
          <a:bodyPr lIns="0" tIns="0" rIns="0" bIns="0"/>
          <a:lstStyle>
            <a:lvl1pPr>
              <a:defRPr sz="2800" b="0" i="0">
                <a:solidFill>
                  <a:srgbClr val="283750"/>
                </a:solidFill>
                <a:latin typeface="Segoe UI Light" charset="0"/>
                <a:ea typeface="Segoe UI Light" charset="0"/>
                <a:cs typeface="Segoe UI Light" charset="0"/>
              </a:defRPr>
            </a:lvl1pPr>
          </a:lstStyle>
          <a:p>
            <a:r>
              <a:rPr lang="en-US"/>
              <a:t>Click to edit Master title style</a:t>
            </a:r>
          </a:p>
        </p:txBody>
      </p:sp>
    </p:spTree>
    <p:extLst>
      <p:ext uri="{BB962C8B-B14F-4D97-AF65-F5344CB8AC3E}">
        <p14:creationId xmlns:p14="http://schemas.microsoft.com/office/powerpoint/2010/main" val="378535027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3_Title Slide 1">
    <p:bg>
      <p:bgPr>
        <a:solidFill>
          <a:schemeClr val="bg2"/>
        </a:solidFill>
        <a:effectLst/>
      </p:bgPr>
    </p:bg>
    <p:spTree>
      <p:nvGrpSpPr>
        <p:cNvPr id="1" name=""/>
        <p:cNvGrpSpPr/>
        <p:nvPr/>
      </p:nvGrpSpPr>
      <p:grpSpPr>
        <a:xfrm>
          <a:off x="0" y="0"/>
          <a:ext cx="0" cy="0"/>
          <a:chOff x="0" y="0"/>
          <a:chExt cx="0" cy="0"/>
        </a:xfrm>
      </p:grpSpPr>
      <p:pic>
        <p:nvPicPr>
          <p:cNvPr id="3" name="Picture 2" descr="A group of people sitting at a table using a computer&#10;&#10;Description generated with very high confidence">
            <a:extLst>
              <a:ext uri="{FF2B5EF4-FFF2-40B4-BE49-F238E27FC236}">
                <a16:creationId xmlns:a16="http://schemas.microsoft.com/office/drawing/2014/main" id="{718E8C34-4927-4274-B9E8-60B08557340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0271" cy="6858000"/>
          </a:xfrm>
          <a:prstGeom prst="rect">
            <a:avLst/>
          </a:prstGeom>
        </p:spPr>
      </p:pic>
      <p:sp>
        <p:nvSpPr>
          <p:cNvPr id="4" name="Rectangle 3">
            <a:extLst>
              <a:ext uri="{FF2B5EF4-FFF2-40B4-BE49-F238E27FC236}">
                <a16:creationId xmlns:a16="http://schemas.microsoft.com/office/drawing/2014/main" id="{CB548E0F-7651-4A2E-BB80-C73F48284468}"/>
              </a:ext>
            </a:extLst>
          </p:cNvPr>
          <p:cNvSpPr/>
          <p:nvPr userDrawn="1"/>
        </p:nvSpPr>
        <p:spPr bwMode="auto">
          <a:xfrm>
            <a:off x="1" y="0"/>
            <a:ext cx="9277997" cy="6858000"/>
          </a:xfrm>
          <a:prstGeom prst="rect">
            <a:avLst/>
          </a:prstGeom>
          <a:gradFill flip="none" rotWithShape="1">
            <a:gsLst>
              <a:gs pos="0">
                <a:schemeClr val="bg2"/>
              </a:gs>
              <a:gs pos="100000">
                <a:schemeClr val="bg2">
                  <a:shade val="100000"/>
                  <a:satMod val="115000"/>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55994" y="2714560"/>
            <a:ext cx="5331792" cy="1793104"/>
          </a:xfrm>
          <a:noFill/>
        </p:spPr>
        <p:txBody>
          <a:bodyPr lIns="0" tIns="91440" rIns="146304" bIns="91440" anchor="b" anchorCtr="0"/>
          <a:lstStyle>
            <a:lvl1pPr marL="0" algn="l" defTabSz="896037" rtl="0" eaLnBrk="1" latinLnBrk="0" hangingPunct="1">
              <a:lnSpc>
                <a:spcPct val="90000"/>
              </a:lnSpc>
              <a:spcBef>
                <a:spcPct val="0"/>
              </a:spcBef>
              <a:buNone/>
              <a:defRPr lang="en-US" sz="3920" b="0" kern="1200" cap="none" spc="-147" baseline="0" dirty="0">
                <a:ln w="3175">
                  <a:noFill/>
                </a:ln>
                <a:solidFill>
                  <a:schemeClr val="tx1"/>
                </a:solidFill>
                <a:effectLst/>
                <a:latin typeface="Segoe UI Semibold" panose="020B0702040204020203" pitchFamily="34" charset="0"/>
                <a:ea typeface="+mn-ea"/>
                <a:cs typeface="Segoe UI Semibold" panose="020B0702040204020203" pitchFamily="34" charset="0"/>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5"/>
            <a:ext cx="8359808" cy="715931"/>
          </a:xfrm>
          <a:noFill/>
        </p:spPr>
        <p:txBody>
          <a:bodyPr lIns="0" tIns="109728" rIns="164592" bIns="109728">
            <a:noAutofit/>
          </a:bodyPr>
          <a:lstStyle>
            <a:lvl1pPr marL="0" indent="0">
              <a:spcBef>
                <a:spcPts val="0"/>
              </a:spcBef>
              <a:buNone/>
              <a:defRPr sz="1961"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475482" y="482186"/>
            <a:ext cx="1182545" cy="253265"/>
          </a:xfrm>
          <a:prstGeom prst="rect">
            <a:avLst/>
          </a:prstGeom>
        </p:spPr>
      </p:pic>
    </p:spTree>
    <p:extLst>
      <p:ext uri="{BB962C8B-B14F-4D97-AF65-F5344CB8AC3E}">
        <p14:creationId xmlns:p14="http://schemas.microsoft.com/office/powerpoint/2010/main" val="15113314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69242" y="1189177"/>
            <a:ext cx="11653521" cy="2835750"/>
          </a:xfrm>
        </p:spPr>
        <p:txBody>
          <a:bodyPr/>
          <a:lstStyle>
            <a:lvl1pPr>
              <a:lnSpc>
                <a:spcPct val="120000"/>
              </a:lnSpc>
              <a:spcBef>
                <a:spcPts val="600"/>
              </a:spcBef>
              <a:defRPr/>
            </a:lvl1pPr>
            <a:lvl2pPr>
              <a:lnSpc>
                <a:spcPct val="120000"/>
              </a:lnSpc>
              <a:spcBef>
                <a:spcPts val="600"/>
              </a:spcBef>
              <a:defRPr/>
            </a:lvl2pPr>
            <a:lvl3pPr>
              <a:lnSpc>
                <a:spcPct val="120000"/>
              </a:lnSpc>
              <a:spcBef>
                <a:spcPts val="600"/>
              </a:spcBef>
              <a:defRPr/>
            </a:lvl3pPr>
            <a:lvl4pPr>
              <a:lnSpc>
                <a:spcPct val="120000"/>
              </a:lnSpc>
              <a:spcBef>
                <a:spcPts val="600"/>
              </a:spcBef>
              <a:defRPr/>
            </a:lvl4pPr>
            <a:lvl5pPr>
              <a:lnSpc>
                <a:spcPct val="12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630988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5558AF"/>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122363"/>
            <a:ext cx="10427677" cy="2387600"/>
          </a:xfrm>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228600" y="3602038"/>
            <a:ext cx="10439400" cy="1655762"/>
          </a:xfrm>
        </p:spPr>
        <p:txBody>
          <a:bodyPr>
            <a:normAutofit/>
          </a:bodyPr>
          <a:lstStyle>
            <a:lvl1pPr marL="0" indent="0" algn="l">
              <a:buNone/>
              <a:defRPr sz="2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Rectangle 6"/>
          <p:cNvSpPr/>
          <p:nvPr/>
        </p:nvSpPr>
        <p:spPr>
          <a:xfrm>
            <a:off x="0" y="0"/>
            <a:ext cx="12192000" cy="691662"/>
          </a:xfrm>
          <a:prstGeom prst="rect">
            <a:avLst/>
          </a:prstGeom>
          <a:solidFill>
            <a:srgbClr val="5558A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365760" bIns="0" rtlCol="0" anchor="ctr"/>
          <a:lstStyle/>
          <a:p>
            <a:pPr algn="r"/>
            <a:endParaRPr lang="en-US"/>
          </a:p>
        </p:txBody>
      </p:sp>
    </p:spTree>
    <p:extLst>
      <p:ext uri="{BB962C8B-B14F-4D97-AF65-F5344CB8AC3E}">
        <p14:creationId xmlns:p14="http://schemas.microsoft.com/office/powerpoint/2010/main" val="87933216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9"/>
          <p:cNvSpPr>
            <a:spLocks noGrp="1"/>
          </p:cNvSpPr>
          <p:nvPr>
            <p:ph type="body" sz="quarter" idx="11"/>
          </p:nvPr>
        </p:nvSpPr>
        <p:spPr>
          <a:xfrm>
            <a:off x="9601200" y="114300"/>
            <a:ext cx="2362200" cy="457200"/>
          </a:xfrm>
        </p:spPr>
        <p:txBody>
          <a:bodyPr wrap="none" lIns="0" tIns="0" rIns="0" bIns="0" anchor="ctr">
            <a:noAutofit/>
          </a:bodyPr>
          <a:lstStyle>
            <a:lvl1pPr marL="0" indent="0" algn="r">
              <a:lnSpc>
                <a:spcPct val="100000"/>
              </a:lnSpc>
              <a:spcBef>
                <a:spcPts val="0"/>
              </a:spcBef>
              <a:buNone/>
              <a:defRPr sz="1500">
                <a:solidFill>
                  <a:schemeClr val="bg2">
                    <a:lumMod val="20000"/>
                    <a:lumOff val="80000"/>
                  </a:schemeClr>
                </a:solidFill>
              </a:defRPr>
            </a:lvl1pPr>
            <a:lvl2pPr marL="457200" indent="0" algn="r">
              <a:buNone/>
              <a:defRPr sz="1400"/>
            </a:lvl2pPr>
            <a:lvl3pPr marL="914400" indent="0" algn="r">
              <a:buNone/>
              <a:defRPr sz="1200"/>
            </a:lvl3pPr>
            <a:lvl4pPr marL="1371600" indent="0" algn="r">
              <a:buNone/>
              <a:defRPr sz="1100"/>
            </a:lvl4pPr>
            <a:lvl5pPr marL="1828800" indent="0" algn="r">
              <a:buNone/>
              <a:defRPr sz="1100"/>
            </a:lvl5pPr>
          </a:lstStyle>
          <a:p>
            <a:pPr lvl="0"/>
            <a:r>
              <a:rPr lang="en-US"/>
              <a:t>Edit Master text styles</a:t>
            </a:r>
          </a:p>
        </p:txBody>
      </p:sp>
      <p:pic>
        <p:nvPicPr>
          <p:cNvPr id="4" name="Picture 3"/>
          <p:cNvPicPr>
            <a:picLocks noChangeAspect="1"/>
          </p:cNvPicPr>
          <p:nvPr userDrawn="1"/>
        </p:nvPicPr>
        <p:blipFill>
          <a:blip r:embed="rId2"/>
          <a:stretch>
            <a:fillRect/>
          </a:stretch>
        </p:blipFill>
        <p:spPr>
          <a:xfrm>
            <a:off x="0" y="6402240"/>
            <a:ext cx="1999129" cy="455760"/>
          </a:xfrm>
          <a:prstGeom prst="rect">
            <a:avLst/>
          </a:prstGeom>
        </p:spPr>
      </p:pic>
    </p:spTree>
    <p:extLst>
      <p:ext uri="{BB962C8B-B14F-4D97-AF65-F5344CB8AC3E}">
        <p14:creationId xmlns:p14="http://schemas.microsoft.com/office/powerpoint/2010/main" val="312348134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9"/>
          <p:cNvSpPr>
            <a:spLocks noGrp="1"/>
          </p:cNvSpPr>
          <p:nvPr>
            <p:ph type="body" sz="quarter" idx="11"/>
          </p:nvPr>
        </p:nvSpPr>
        <p:spPr>
          <a:xfrm>
            <a:off x="9601200" y="114300"/>
            <a:ext cx="2362200" cy="457200"/>
          </a:xfrm>
        </p:spPr>
        <p:txBody>
          <a:bodyPr wrap="none" lIns="0" tIns="0" rIns="0" bIns="0" anchor="ctr">
            <a:noAutofit/>
          </a:bodyPr>
          <a:lstStyle>
            <a:lvl1pPr marL="0" indent="0" algn="r">
              <a:lnSpc>
                <a:spcPct val="100000"/>
              </a:lnSpc>
              <a:spcBef>
                <a:spcPts val="0"/>
              </a:spcBef>
              <a:buNone/>
              <a:defRPr sz="1500">
                <a:solidFill>
                  <a:schemeClr val="bg2">
                    <a:lumMod val="20000"/>
                    <a:lumOff val="80000"/>
                  </a:schemeClr>
                </a:solidFill>
              </a:defRPr>
            </a:lvl1pPr>
            <a:lvl2pPr marL="457200" indent="0" algn="r">
              <a:buNone/>
              <a:defRPr sz="1400"/>
            </a:lvl2pPr>
            <a:lvl3pPr marL="914400" indent="0" algn="r">
              <a:buNone/>
              <a:defRPr sz="1200"/>
            </a:lvl3pPr>
            <a:lvl4pPr marL="1371600" indent="0" algn="r">
              <a:buNone/>
              <a:defRPr sz="1100"/>
            </a:lvl4pPr>
            <a:lvl5pPr marL="1828800" indent="0" algn="r">
              <a:buNone/>
              <a:defRPr sz="1100"/>
            </a:lvl5pPr>
          </a:lstStyle>
          <a:p>
            <a:pPr lvl="0"/>
            <a:r>
              <a:rPr lang="en-US"/>
              <a:t>Edit Master text styles</a:t>
            </a:r>
          </a:p>
        </p:txBody>
      </p:sp>
      <p:sp>
        <p:nvSpPr>
          <p:cNvPr id="4" name="Content Placeholder 2"/>
          <p:cNvSpPr>
            <a:spLocks noGrp="1"/>
          </p:cNvSpPr>
          <p:nvPr>
            <p:ph sz="half" idx="1"/>
          </p:nvPr>
        </p:nvSpPr>
        <p:spPr>
          <a:xfrm>
            <a:off x="228600" y="902172"/>
            <a:ext cx="11734800" cy="52632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461628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06842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Evaluation Slide">
    <p:spTree>
      <p:nvGrpSpPr>
        <p:cNvPr id="1" name=""/>
        <p:cNvGrpSpPr/>
        <p:nvPr/>
      </p:nvGrpSpPr>
      <p:grpSpPr>
        <a:xfrm>
          <a:off x="0" y="0"/>
          <a:ext cx="0" cy="0"/>
          <a:chOff x="0" y="0"/>
          <a:chExt cx="0" cy="0"/>
        </a:xfrm>
      </p:grpSpPr>
      <p:sp>
        <p:nvSpPr>
          <p:cNvPr id="2" name="Title 1"/>
          <p:cNvSpPr>
            <a:spLocks noGrp="1"/>
          </p:cNvSpPr>
          <p:nvPr>
            <p:ph type="title"/>
          </p:nvPr>
        </p:nvSpPr>
        <p:spPr>
          <a:xfrm>
            <a:off x="5129268" y="291068"/>
            <a:ext cx="6769045" cy="553998"/>
          </a:xfrm>
        </p:spPr>
        <p:txBody>
          <a:bodyPr/>
          <a:lstStyle>
            <a:lvl1pPr>
              <a:defRPr sz="3600"/>
            </a:lvl1pPr>
          </a:lstStyle>
          <a:p>
            <a:r>
              <a:rPr lang="en-US"/>
              <a:t>Click to edit Master title style</a:t>
            </a:r>
          </a:p>
        </p:txBody>
      </p:sp>
      <p:sp>
        <p:nvSpPr>
          <p:cNvPr id="4" name="Text Placeholder 3"/>
          <p:cNvSpPr>
            <a:spLocks noGrp="1"/>
          </p:cNvSpPr>
          <p:nvPr>
            <p:ph type="body" sz="quarter" idx="10"/>
          </p:nvPr>
        </p:nvSpPr>
        <p:spPr>
          <a:xfrm>
            <a:off x="5129267" y="4773828"/>
            <a:ext cx="6769045" cy="1793104"/>
          </a:xfrm>
        </p:spPr>
        <p:txBody>
          <a:bodyPr wrap="square">
            <a:noAutofit/>
          </a:bodyPr>
          <a:lstStyle>
            <a:lvl1pPr marL="0" indent="0">
              <a:spcBef>
                <a:spcPts val="1765"/>
              </a:spcBef>
              <a:buNone/>
              <a:defRPr sz="2000">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p:txBody>
      </p:sp>
      <p:pic>
        <p:nvPicPr>
          <p:cNvPr id="5" name="Picture 4" descr="Image of Ignite app on a Windows Device." title="Ignite event image">
            <a:extLst>
              <a:ext uri="{FF2B5EF4-FFF2-40B4-BE49-F238E27FC236}">
                <a16:creationId xmlns:a16="http://schemas.microsoft.com/office/drawing/2014/main" id="{E803C22C-E970-4ADA-A60C-5127C1C2C1D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4828867" cy="6858623"/>
          </a:xfrm>
          <a:prstGeom prst="rect">
            <a:avLst/>
          </a:prstGeom>
        </p:spPr>
      </p:pic>
    </p:spTree>
    <p:extLst>
      <p:ext uri="{BB962C8B-B14F-4D97-AF65-F5344CB8AC3E}">
        <p14:creationId xmlns:p14="http://schemas.microsoft.com/office/powerpoint/2010/main" val="1456118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6" name="Content Placeholder 2"/>
          <p:cNvSpPr>
            <a:spLocks noGrp="1"/>
          </p:cNvSpPr>
          <p:nvPr>
            <p:ph idx="1"/>
          </p:nvPr>
        </p:nvSpPr>
        <p:spPr>
          <a:xfrm>
            <a:off x="228599" y="914400"/>
            <a:ext cx="11734801"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p:cNvSpPr>
            <a:spLocks noGrp="1"/>
          </p:cNvSpPr>
          <p:nvPr>
            <p:ph type="body" sz="quarter" idx="11"/>
          </p:nvPr>
        </p:nvSpPr>
        <p:spPr>
          <a:xfrm>
            <a:off x="9220200" y="114300"/>
            <a:ext cx="2743200" cy="457200"/>
          </a:xfrm>
        </p:spPr>
        <p:txBody>
          <a:bodyPr wrap="none" lIns="0" tIns="0" rIns="0" bIns="0" anchor="ctr">
            <a:noAutofit/>
          </a:bodyPr>
          <a:lstStyle>
            <a:lvl1pPr marL="0" indent="0" algn="r">
              <a:lnSpc>
                <a:spcPct val="100000"/>
              </a:lnSpc>
              <a:spcBef>
                <a:spcPts val="0"/>
              </a:spcBef>
              <a:buNone/>
              <a:defRPr sz="1500">
                <a:solidFill>
                  <a:schemeClr val="bg1"/>
                </a:solidFill>
              </a:defRPr>
            </a:lvl1pPr>
            <a:lvl2pPr marL="457200" indent="0" algn="r">
              <a:buNone/>
              <a:defRPr sz="1400"/>
            </a:lvl2pPr>
            <a:lvl3pPr marL="914400" indent="0" algn="r">
              <a:buNone/>
              <a:defRPr sz="1200"/>
            </a:lvl3pPr>
            <a:lvl4pPr marL="1371600" indent="0" algn="r">
              <a:buNone/>
              <a:defRPr sz="1100"/>
            </a:lvl4pPr>
            <a:lvl5pPr marL="1828800" indent="0" algn="r">
              <a:buNone/>
              <a:defRPr sz="1100"/>
            </a:lvl5pPr>
          </a:lstStyle>
          <a:p>
            <a:pPr lvl="0"/>
            <a:r>
              <a:rPr lang="en-US"/>
              <a:t>Edit Master text styles</a:t>
            </a:r>
          </a:p>
        </p:txBody>
      </p:sp>
      <p:sp>
        <p:nvSpPr>
          <p:cNvPr id="11" name="Title Placeholder 1"/>
          <p:cNvSpPr>
            <a:spLocks noGrp="1"/>
          </p:cNvSpPr>
          <p:nvPr>
            <p:ph type="title"/>
          </p:nvPr>
        </p:nvSpPr>
        <p:spPr>
          <a:xfrm>
            <a:off x="228599" y="114300"/>
            <a:ext cx="8763001" cy="457200"/>
          </a:xfrm>
          <a:prstGeom prst="rect">
            <a:avLst/>
          </a:prstGeom>
        </p:spPr>
        <p:txBody>
          <a:bodyPr vert="horz" lIns="0" tIns="0" rIns="0" bIns="0" rtlCol="0" anchor="ctr">
            <a:normAutofit/>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46988136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8_Title Only">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5EAD54-4B80-446B-B9E2-6D1F1A1F74CA}"/>
              </a:ext>
            </a:extLst>
          </p:cNvPr>
          <p:cNvSpPr/>
          <p:nvPr userDrawn="1"/>
        </p:nvSpPr>
        <p:spPr>
          <a:xfrm>
            <a:off x="273050" y="0"/>
            <a:ext cx="119189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2800" b="1"/>
          </a:p>
        </p:txBody>
      </p:sp>
      <p:sp>
        <p:nvSpPr>
          <p:cNvPr id="5" name="Slide Number Placeholder 4"/>
          <p:cNvSpPr>
            <a:spLocks noGrp="1"/>
          </p:cNvSpPr>
          <p:nvPr>
            <p:ph type="sldNum" sz="quarter" idx="12"/>
          </p:nvPr>
        </p:nvSpPr>
        <p:spPr/>
        <p:txBody>
          <a:bodyPr/>
          <a:lstStyle/>
          <a:p>
            <a:fld id="{08855649-88DE-4043-925B-52D0D29CB188}" type="slidenum">
              <a:rPr lang="en-GB" smtClean="0"/>
              <a:t>‹#›</a:t>
            </a:fld>
            <a:endParaRPr lang="en-GB"/>
          </a:p>
        </p:txBody>
      </p:sp>
      <p:cxnSp>
        <p:nvCxnSpPr>
          <p:cNvPr id="6" name="Straight Connector 5">
            <a:extLst>
              <a:ext uri="{FF2B5EF4-FFF2-40B4-BE49-F238E27FC236}">
                <a16:creationId xmlns:a16="http://schemas.microsoft.com/office/drawing/2014/main" id="{B3FF7635-C362-422B-A94A-BF22628EE556}"/>
              </a:ext>
            </a:extLst>
          </p:cNvPr>
          <p:cNvCxnSpPr>
            <a:cxnSpLocks/>
          </p:cNvCxnSpPr>
          <p:nvPr userDrawn="1"/>
        </p:nvCxnSpPr>
        <p:spPr>
          <a:xfrm>
            <a:off x="571500" y="1009650"/>
            <a:ext cx="112014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456764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Section Title Accent Color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7502" y="2084175"/>
            <a:ext cx="11475214" cy="1796217"/>
          </a:xfrm>
          <a:noFill/>
        </p:spPr>
        <p:txBody>
          <a:bodyPr tIns="91440" bIns="91440" anchor="t" anchorCtr="0"/>
          <a:lstStyle>
            <a:lvl1pPr>
              <a:defRPr sz="8628" spc="-98" baseline="0">
                <a:solidFill>
                  <a:schemeClr val="tx2"/>
                </a:solidFill>
              </a:defRPr>
            </a:lvl1pPr>
          </a:lstStyle>
          <a:p>
            <a:r>
              <a:rPr lang="en-US"/>
              <a:t>Section title</a:t>
            </a:r>
          </a:p>
        </p:txBody>
      </p:sp>
    </p:spTree>
    <p:extLst>
      <p:ext uri="{BB962C8B-B14F-4D97-AF65-F5344CB8AC3E}">
        <p14:creationId xmlns:p14="http://schemas.microsoft.com/office/powerpoint/2010/main" val="65811567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84867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2_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1E6F81-7FBF-4F94-BC41-BE13E0DEBDD7}"/>
              </a:ext>
            </a:extLst>
          </p:cNvPr>
          <p:cNvPicPr>
            <a:picLocks noChangeAspect="1"/>
          </p:cNvPicPr>
          <p:nvPr userDrawn="1"/>
        </p:nvPicPr>
        <p:blipFill>
          <a:blip r:embed="rId2"/>
          <a:stretch>
            <a:fillRect/>
          </a:stretch>
        </p:blipFill>
        <p:spPr>
          <a:xfrm flipH="1">
            <a:off x="8523924" y="5862666"/>
            <a:ext cx="460119" cy="507631"/>
          </a:xfrm>
          <a:prstGeom prst="flowChartConnector">
            <a:avLst/>
          </a:prstGeom>
        </p:spPr>
      </p:pic>
      <p:sp>
        <p:nvSpPr>
          <p:cNvPr id="2" name="Title 1">
            <a:extLst>
              <a:ext uri="{FF2B5EF4-FFF2-40B4-BE49-F238E27FC236}">
                <a16:creationId xmlns:a16="http://schemas.microsoft.com/office/drawing/2014/main" id="{D02E1A58-0733-104D-8C78-D0C85CCE93AC}"/>
              </a:ext>
            </a:extLst>
          </p:cNvPr>
          <p:cNvSpPr>
            <a:spLocks noGrp="1"/>
          </p:cNvSpPr>
          <p:nvPr>
            <p:ph type="ctrTitle"/>
          </p:nvPr>
        </p:nvSpPr>
        <p:spPr>
          <a:xfrm>
            <a:off x="3046570" y="1956122"/>
            <a:ext cx="7625148" cy="1912908"/>
          </a:xfrm>
          <a:prstGeom prst="rect">
            <a:avLst/>
          </a:prstGeom>
        </p:spPr>
        <p:txBody>
          <a:bodyPr lIns="0" anchor="b"/>
          <a:lstStyle>
            <a:lvl1pPr algn="l">
              <a:defRPr sz="6000"/>
            </a:lvl1pPr>
          </a:lstStyle>
          <a:p>
            <a:r>
              <a:rPr lang="en-US"/>
              <a:t>Click to edit Master title style</a:t>
            </a:r>
          </a:p>
        </p:txBody>
      </p:sp>
      <p:sp>
        <p:nvSpPr>
          <p:cNvPr id="11" name="Subtitle 2">
            <a:extLst>
              <a:ext uri="{FF2B5EF4-FFF2-40B4-BE49-F238E27FC236}">
                <a16:creationId xmlns:a16="http://schemas.microsoft.com/office/drawing/2014/main" id="{B34A421B-638B-544E-A2DC-0A765A57E1B6}"/>
              </a:ext>
            </a:extLst>
          </p:cNvPr>
          <p:cNvSpPr txBox="1">
            <a:spLocks/>
          </p:cNvSpPr>
          <p:nvPr userDrawn="1"/>
        </p:nvSpPr>
        <p:spPr>
          <a:xfrm>
            <a:off x="9043664" y="5856986"/>
            <a:ext cx="2557785" cy="460117"/>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Segoe UI" panose="020B0502040204020203" pitchFamily="34" charset="0"/>
                <a:ea typeface="+mn-ea"/>
                <a:cs typeface="Segoe UI"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Segoe UI" panose="020B0502040204020203" pitchFamily="34" charset="0"/>
                <a:ea typeface="+mn-ea"/>
                <a:cs typeface="Segoe UI" panose="020B0502040204020203"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panose="020B0502040204020203" pitchFamily="34" charset="0"/>
                <a:ea typeface="+mn-ea"/>
                <a:cs typeface="Segoe UI" panose="020B0502040204020203"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Segoe UI" panose="020B0502040204020203" pitchFamily="34" charset="0"/>
                <a:ea typeface="+mn-ea"/>
                <a:cs typeface="Segoe UI" panose="020B0502040204020203"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Segoe UI" panose="020B0502040204020203" pitchFamily="34" charset="0"/>
                <a:ea typeface="+mn-ea"/>
                <a:cs typeface="Segoe UI" panose="020B0502040204020203"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200"/>
              </a:spcBef>
            </a:pPr>
            <a:r>
              <a:rPr lang="en-US" sz="1200" b="1"/>
              <a:t>Erin Arcuri </a:t>
            </a:r>
            <a:r>
              <a:rPr lang="en-US" sz="1200">
                <a:solidFill>
                  <a:srgbClr val="717070"/>
                </a:solidFill>
              </a:rPr>
              <a:t>(Teams User Research)</a:t>
            </a:r>
          </a:p>
        </p:txBody>
      </p:sp>
      <p:sp>
        <p:nvSpPr>
          <p:cNvPr id="12" name="Rectangle 11">
            <a:extLst>
              <a:ext uri="{FF2B5EF4-FFF2-40B4-BE49-F238E27FC236}">
                <a16:creationId xmlns:a16="http://schemas.microsoft.com/office/drawing/2014/main" id="{E49E664A-12A0-44A9-9982-327740873B4F}"/>
              </a:ext>
            </a:extLst>
          </p:cNvPr>
          <p:cNvSpPr/>
          <p:nvPr userDrawn="1"/>
        </p:nvSpPr>
        <p:spPr>
          <a:xfrm>
            <a:off x="-1" y="0"/>
            <a:ext cx="1524001" cy="6858000"/>
          </a:xfrm>
          <a:prstGeom prst="rect">
            <a:avLst/>
          </a:prstGeom>
          <a:solidFill>
            <a:srgbClr val="474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6">
            <a:extLst>
              <a:ext uri="{FF2B5EF4-FFF2-40B4-BE49-F238E27FC236}">
                <a16:creationId xmlns:a16="http://schemas.microsoft.com/office/drawing/2014/main" id="{29A081A8-12F2-5E40-BD2E-87F6D147D901}"/>
              </a:ext>
            </a:extLst>
          </p:cNvPr>
          <p:cNvSpPr>
            <a:spLocks noGrp="1"/>
          </p:cNvSpPr>
          <p:nvPr>
            <p:ph type="body" sz="quarter" idx="10" hasCustomPrompt="1"/>
          </p:nvPr>
        </p:nvSpPr>
        <p:spPr>
          <a:xfrm>
            <a:off x="3046569" y="3934303"/>
            <a:ext cx="7625149" cy="1436350"/>
          </a:xfrm>
        </p:spPr>
        <p:txBody>
          <a:bodyPr lIns="0">
            <a:normAutofit/>
          </a:bodyPr>
          <a:lstStyle>
            <a:lvl1pPr marL="0" indent="0">
              <a:buNone/>
              <a:defRPr sz="1800">
                <a:solidFill>
                  <a:schemeClr val="accent2"/>
                </a:solidFill>
              </a:defRPr>
            </a:lvl1pPr>
          </a:lstStyle>
          <a:p>
            <a:pPr lvl="0"/>
            <a:r>
              <a:rPr lang="en-US"/>
              <a:t>Benchmark for desktop app  ·  Part 1 and 2</a:t>
            </a:r>
          </a:p>
          <a:p>
            <a:pPr lvl="0"/>
            <a:r>
              <a:rPr lang="en-US"/>
              <a:t>August 2018</a:t>
            </a:r>
          </a:p>
        </p:txBody>
      </p:sp>
      <p:pic>
        <p:nvPicPr>
          <p:cNvPr id="8" name="Graphic 7">
            <a:extLst>
              <a:ext uri="{FF2B5EF4-FFF2-40B4-BE49-F238E27FC236}">
                <a16:creationId xmlns:a16="http://schemas.microsoft.com/office/drawing/2014/main" id="{A2F3D900-7B5E-4ACA-AC3F-ED373470CB8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049106" y="5885596"/>
            <a:ext cx="388912" cy="388912"/>
          </a:xfrm>
          <a:prstGeom prst="rect">
            <a:avLst/>
          </a:prstGeom>
        </p:spPr>
      </p:pic>
      <p:sp>
        <p:nvSpPr>
          <p:cNvPr id="9" name="Subtitle 2">
            <a:extLst>
              <a:ext uri="{FF2B5EF4-FFF2-40B4-BE49-F238E27FC236}">
                <a16:creationId xmlns:a16="http://schemas.microsoft.com/office/drawing/2014/main" id="{6B9100A0-5665-4387-B293-CCE85D3F577B}"/>
              </a:ext>
            </a:extLst>
          </p:cNvPr>
          <p:cNvSpPr txBox="1">
            <a:spLocks/>
          </p:cNvSpPr>
          <p:nvPr userDrawn="1"/>
        </p:nvSpPr>
        <p:spPr>
          <a:xfrm>
            <a:off x="2374591" y="5931413"/>
            <a:ext cx="2966735" cy="311262"/>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Segoe UI" panose="020B0502040204020203" pitchFamily="34" charset="0"/>
                <a:ea typeface="+mn-ea"/>
                <a:cs typeface="Segoe UI"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Segoe UI" panose="020B0502040204020203" pitchFamily="34" charset="0"/>
                <a:ea typeface="+mn-ea"/>
                <a:cs typeface="Segoe UI" panose="020B0502040204020203"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panose="020B0502040204020203" pitchFamily="34" charset="0"/>
                <a:ea typeface="+mn-ea"/>
                <a:cs typeface="Segoe UI" panose="020B0502040204020203"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Segoe UI" panose="020B0502040204020203" pitchFamily="34" charset="0"/>
                <a:ea typeface="+mn-ea"/>
                <a:cs typeface="Segoe UI" panose="020B0502040204020203"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Segoe UI" panose="020B0502040204020203" pitchFamily="34" charset="0"/>
                <a:ea typeface="+mn-ea"/>
                <a:cs typeface="Segoe UI" panose="020B0502040204020203"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800" b="1">
                <a:solidFill>
                  <a:srgbClr val="474978"/>
                </a:solidFill>
                <a:latin typeface="Segoe UI Semibold" panose="020B0502040204020203" pitchFamily="34" charset="0"/>
                <a:cs typeface="Segoe UI Semibold" panose="020B0502040204020203" pitchFamily="34" charset="0"/>
              </a:rPr>
              <a:t>Microsoft Teams</a:t>
            </a:r>
          </a:p>
        </p:txBody>
      </p:sp>
      <p:pic>
        <p:nvPicPr>
          <p:cNvPr id="10" name="Graphic 9">
            <a:extLst>
              <a:ext uri="{FF2B5EF4-FFF2-40B4-BE49-F238E27FC236}">
                <a16:creationId xmlns:a16="http://schemas.microsoft.com/office/drawing/2014/main" id="{A902F339-0110-46AB-804A-FCEFE27A404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851546" y="263886"/>
            <a:ext cx="1866900" cy="1866900"/>
          </a:xfrm>
          <a:prstGeom prst="rect">
            <a:avLst/>
          </a:prstGeom>
        </p:spPr>
      </p:pic>
    </p:spTree>
    <p:extLst>
      <p:ext uri="{BB962C8B-B14F-4D97-AF65-F5344CB8AC3E}">
        <p14:creationId xmlns:p14="http://schemas.microsoft.com/office/powerpoint/2010/main" val="3132639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200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76551-E2D2-4B0B-B1E1-5C888F45D2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CF57EE-8411-4C18-988C-9A48C9C92F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76764F-76EF-469C-9AAC-0987A5729CE6}"/>
              </a:ext>
            </a:extLst>
          </p:cNvPr>
          <p:cNvSpPr>
            <a:spLocks noGrp="1"/>
          </p:cNvSpPr>
          <p:nvPr>
            <p:ph type="dt" sz="half" idx="10"/>
          </p:nvPr>
        </p:nvSpPr>
        <p:spPr/>
        <p:txBody>
          <a:bodyPr/>
          <a:lstStyle/>
          <a:p>
            <a:fld id="{4E9B4DF8-129C-4C0E-A97A-739C77A18BAC}" type="datetimeFigureOut">
              <a:rPr lang="en-US" smtClean="0"/>
              <a:t>2/19/2020</a:t>
            </a:fld>
            <a:endParaRPr lang="en-US"/>
          </a:p>
        </p:txBody>
      </p:sp>
      <p:sp>
        <p:nvSpPr>
          <p:cNvPr id="5" name="Footer Placeholder 4">
            <a:extLst>
              <a:ext uri="{FF2B5EF4-FFF2-40B4-BE49-F238E27FC236}">
                <a16:creationId xmlns:a16="http://schemas.microsoft.com/office/drawing/2014/main" id="{65A1FC88-EB7B-48E2-84B0-3089B32F29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65A077-25DF-4375-A5F1-AB32F10AA30E}"/>
              </a:ext>
            </a:extLst>
          </p:cNvPr>
          <p:cNvSpPr>
            <a:spLocks noGrp="1"/>
          </p:cNvSpPr>
          <p:nvPr>
            <p:ph type="sldNum" sz="quarter" idx="12"/>
          </p:nvPr>
        </p:nvSpPr>
        <p:spPr/>
        <p:txBody>
          <a:bodyPr/>
          <a:lstStyle/>
          <a:p>
            <a:fld id="{AF8C92E2-DF7B-4475-81EB-2C93A670AAE9}" type="slidenum">
              <a:rPr lang="en-US" smtClean="0"/>
              <a:t>‹#›</a:t>
            </a:fld>
            <a:endParaRPr lang="en-US"/>
          </a:p>
        </p:txBody>
      </p:sp>
    </p:spTree>
    <p:extLst>
      <p:ext uri="{BB962C8B-B14F-4D97-AF65-F5344CB8AC3E}">
        <p14:creationId xmlns:p14="http://schemas.microsoft.com/office/powerpoint/2010/main" val="385161036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7D5B7-4E98-47D0-95CC-E8CE9EA031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E4FD16-AF75-4250-972C-95B8CF1EB2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666894-7EA0-444F-82E1-ACB494F9C188}"/>
              </a:ext>
            </a:extLst>
          </p:cNvPr>
          <p:cNvSpPr>
            <a:spLocks noGrp="1"/>
          </p:cNvSpPr>
          <p:nvPr>
            <p:ph type="dt" sz="half" idx="10"/>
          </p:nvPr>
        </p:nvSpPr>
        <p:spPr/>
        <p:txBody>
          <a:bodyPr/>
          <a:lstStyle/>
          <a:p>
            <a:fld id="{4E9B4DF8-129C-4C0E-A97A-739C77A18BAC}" type="datetimeFigureOut">
              <a:rPr lang="en-US" smtClean="0"/>
              <a:t>2/19/2020</a:t>
            </a:fld>
            <a:endParaRPr lang="en-US"/>
          </a:p>
        </p:txBody>
      </p:sp>
      <p:sp>
        <p:nvSpPr>
          <p:cNvPr id="5" name="Footer Placeholder 4">
            <a:extLst>
              <a:ext uri="{FF2B5EF4-FFF2-40B4-BE49-F238E27FC236}">
                <a16:creationId xmlns:a16="http://schemas.microsoft.com/office/drawing/2014/main" id="{ACB5C12F-54DE-4501-8A80-957F78D7D4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06C42B-4822-4D8E-8C24-B505933BB773}"/>
              </a:ext>
            </a:extLst>
          </p:cNvPr>
          <p:cNvSpPr>
            <a:spLocks noGrp="1"/>
          </p:cNvSpPr>
          <p:nvPr>
            <p:ph type="sldNum" sz="quarter" idx="12"/>
          </p:nvPr>
        </p:nvSpPr>
        <p:spPr/>
        <p:txBody>
          <a:bodyPr/>
          <a:lstStyle/>
          <a:p>
            <a:fld id="{AF8C92E2-DF7B-4475-81EB-2C93A670AAE9}" type="slidenum">
              <a:rPr lang="en-US" smtClean="0"/>
              <a:t>‹#›</a:t>
            </a:fld>
            <a:endParaRPr lang="en-US"/>
          </a:p>
        </p:txBody>
      </p:sp>
    </p:spTree>
    <p:extLst>
      <p:ext uri="{BB962C8B-B14F-4D97-AF65-F5344CB8AC3E}">
        <p14:creationId xmlns:p14="http://schemas.microsoft.com/office/powerpoint/2010/main" val="46692205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77DFE-4BBF-4494-B114-5FC1DDDEA7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15DAAF-34BE-4563-B89A-51D949964A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4E3278-8841-470B-9BF2-445E7174BABC}"/>
              </a:ext>
            </a:extLst>
          </p:cNvPr>
          <p:cNvSpPr>
            <a:spLocks noGrp="1"/>
          </p:cNvSpPr>
          <p:nvPr>
            <p:ph type="dt" sz="half" idx="10"/>
          </p:nvPr>
        </p:nvSpPr>
        <p:spPr/>
        <p:txBody>
          <a:bodyPr/>
          <a:lstStyle/>
          <a:p>
            <a:fld id="{4E9B4DF8-129C-4C0E-A97A-739C77A18BAC}" type="datetimeFigureOut">
              <a:rPr lang="en-US" smtClean="0"/>
              <a:t>2/19/2020</a:t>
            </a:fld>
            <a:endParaRPr lang="en-US"/>
          </a:p>
        </p:txBody>
      </p:sp>
      <p:sp>
        <p:nvSpPr>
          <p:cNvPr id="5" name="Footer Placeholder 4">
            <a:extLst>
              <a:ext uri="{FF2B5EF4-FFF2-40B4-BE49-F238E27FC236}">
                <a16:creationId xmlns:a16="http://schemas.microsoft.com/office/drawing/2014/main" id="{2E905D45-3705-454F-9834-172DBFE7B6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428251-134A-4825-B95E-5A916F3AAA96}"/>
              </a:ext>
            </a:extLst>
          </p:cNvPr>
          <p:cNvSpPr>
            <a:spLocks noGrp="1"/>
          </p:cNvSpPr>
          <p:nvPr>
            <p:ph type="sldNum" sz="quarter" idx="12"/>
          </p:nvPr>
        </p:nvSpPr>
        <p:spPr/>
        <p:txBody>
          <a:bodyPr/>
          <a:lstStyle/>
          <a:p>
            <a:fld id="{AF8C92E2-DF7B-4475-81EB-2C93A670AAE9}" type="slidenum">
              <a:rPr lang="en-US" smtClean="0"/>
              <a:t>‹#›</a:t>
            </a:fld>
            <a:endParaRPr lang="en-US"/>
          </a:p>
        </p:txBody>
      </p:sp>
    </p:spTree>
    <p:extLst>
      <p:ext uri="{BB962C8B-B14F-4D97-AF65-F5344CB8AC3E}">
        <p14:creationId xmlns:p14="http://schemas.microsoft.com/office/powerpoint/2010/main" val="278475393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42D7D-4721-43FF-9968-88F4A0B9C1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111294-A31E-4425-A964-29E2C2417D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F9E664-E6CC-4C46-8778-AD7779F268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7E542B-3106-4334-BA55-0C59C4963D5B}"/>
              </a:ext>
            </a:extLst>
          </p:cNvPr>
          <p:cNvSpPr>
            <a:spLocks noGrp="1"/>
          </p:cNvSpPr>
          <p:nvPr>
            <p:ph type="dt" sz="half" idx="10"/>
          </p:nvPr>
        </p:nvSpPr>
        <p:spPr/>
        <p:txBody>
          <a:bodyPr/>
          <a:lstStyle/>
          <a:p>
            <a:fld id="{4E9B4DF8-129C-4C0E-A97A-739C77A18BAC}" type="datetimeFigureOut">
              <a:rPr lang="en-US" smtClean="0"/>
              <a:t>2/19/2020</a:t>
            </a:fld>
            <a:endParaRPr lang="en-US"/>
          </a:p>
        </p:txBody>
      </p:sp>
      <p:sp>
        <p:nvSpPr>
          <p:cNvPr id="6" name="Footer Placeholder 5">
            <a:extLst>
              <a:ext uri="{FF2B5EF4-FFF2-40B4-BE49-F238E27FC236}">
                <a16:creationId xmlns:a16="http://schemas.microsoft.com/office/drawing/2014/main" id="{E4B6EDCE-A023-4ABC-8E1C-61F131285D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27AA31-BD97-4B02-A3AC-4F92D71995FC}"/>
              </a:ext>
            </a:extLst>
          </p:cNvPr>
          <p:cNvSpPr>
            <a:spLocks noGrp="1"/>
          </p:cNvSpPr>
          <p:nvPr>
            <p:ph type="sldNum" sz="quarter" idx="12"/>
          </p:nvPr>
        </p:nvSpPr>
        <p:spPr/>
        <p:txBody>
          <a:bodyPr/>
          <a:lstStyle/>
          <a:p>
            <a:fld id="{AF8C92E2-DF7B-4475-81EB-2C93A670AAE9}" type="slidenum">
              <a:rPr lang="en-US" smtClean="0"/>
              <a:t>‹#›</a:t>
            </a:fld>
            <a:endParaRPr lang="en-US"/>
          </a:p>
        </p:txBody>
      </p:sp>
    </p:spTree>
    <p:extLst>
      <p:ext uri="{BB962C8B-B14F-4D97-AF65-F5344CB8AC3E}">
        <p14:creationId xmlns:p14="http://schemas.microsoft.com/office/powerpoint/2010/main" val="252737607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96DA8-ED3E-4739-81D6-3B921B5A520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59A59B-4465-454F-AB30-A8CE0EA28C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67F729-D334-4C9E-8904-56F2E0E9DC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591ED0-CEBB-4D0E-8562-7A329CA2C7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C6AAEA-8E0E-4113-A478-EB79E68E7C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04AE59-7030-46BB-BD7F-B96266520091}"/>
              </a:ext>
            </a:extLst>
          </p:cNvPr>
          <p:cNvSpPr>
            <a:spLocks noGrp="1"/>
          </p:cNvSpPr>
          <p:nvPr>
            <p:ph type="dt" sz="half" idx="10"/>
          </p:nvPr>
        </p:nvSpPr>
        <p:spPr/>
        <p:txBody>
          <a:bodyPr/>
          <a:lstStyle/>
          <a:p>
            <a:fld id="{4E9B4DF8-129C-4C0E-A97A-739C77A18BAC}" type="datetimeFigureOut">
              <a:rPr lang="en-US" smtClean="0"/>
              <a:t>2/19/2020</a:t>
            </a:fld>
            <a:endParaRPr lang="en-US"/>
          </a:p>
        </p:txBody>
      </p:sp>
      <p:sp>
        <p:nvSpPr>
          <p:cNvPr id="8" name="Footer Placeholder 7">
            <a:extLst>
              <a:ext uri="{FF2B5EF4-FFF2-40B4-BE49-F238E27FC236}">
                <a16:creationId xmlns:a16="http://schemas.microsoft.com/office/drawing/2014/main" id="{F2F5A220-BE21-4753-92E6-1FEA9B6686E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D67838-77B6-48D6-8AD3-353E89E8001A}"/>
              </a:ext>
            </a:extLst>
          </p:cNvPr>
          <p:cNvSpPr>
            <a:spLocks noGrp="1"/>
          </p:cNvSpPr>
          <p:nvPr>
            <p:ph type="sldNum" sz="quarter" idx="12"/>
          </p:nvPr>
        </p:nvSpPr>
        <p:spPr/>
        <p:txBody>
          <a:bodyPr/>
          <a:lstStyle/>
          <a:p>
            <a:fld id="{AF8C92E2-DF7B-4475-81EB-2C93A670AAE9}" type="slidenum">
              <a:rPr lang="en-US" smtClean="0"/>
              <a:t>‹#›</a:t>
            </a:fld>
            <a:endParaRPr lang="en-US"/>
          </a:p>
        </p:txBody>
      </p:sp>
    </p:spTree>
    <p:extLst>
      <p:ext uri="{BB962C8B-B14F-4D97-AF65-F5344CB8AC3E}">
        <p14:creationId xmlns:p14="http://schemas.microsoft.com/office/powerpoint/2010/main" val="2845222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2" y="2979539"/>
            <a:ext cx="5943600" cy="553998"/>
          </a:xfrm>
        </p:spPr>
        <p:txBody>
          <a:bodyPr anchor="b" anchorCtr="0">
            <a:spAutoFit/>
          </a:bodyPr>
          <a:lstStyle>
            <a:lvl1pPr>
              <a:defRPr/>
            </a:lvl1pPr>
          </a:lstStyle>
          <a:p>
            <a:r>
              <a:rPr lang="en-US"/>
              <a:t>Presentation title </a:t>
            </a:r>
          </a:p>
        </p:txBody>
      </p:sp>
      <p:sp>
        <p:nvSpPr>
          <p:cNvPr id="5" name="Text Placeholder 4"/>
          <p:cNvSpPr>
            <a:spLocks noGrp="1"/>
          </p:cNvSpPr>
          <p:nvPr>
            <p:ph type="body" sz="quarter" idx="12" hasCustomPrompt="1"/>
          </p:nvPr>
        </p:nvSpPr>
        <p:spPr>
          <a:xfrm>
            <a:off x="582041" y="3962400"/>
            <a:ext cx="59436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29F4249-981E-4054-9F37-C6C7DFAB38F6}"/>
              </a:ext>
            </a:extLst>
          </p:cNvPr>
          <p:cNvSpPr>
            <a:spLocks noGrp="1"/>
          </p:cNvSpPr>
          <p:nvPr>
            <p:ph type="body" sz="quarter" idx="13" hasCustomPrompt="1"/>
          </p:nvPr>
        </p:nvSpPr>
        <p:spPr>
          <a:xfrm>
            <a:off x="8917757" y="585788"/>
            <a:ext cx="2691631" cy="276999"/>
          </a:xfrm>
          <a:solidFill>
            <a:srgbClr val="E6E6E6">
              <a:alpha val="75000"/>
            </a:srgbClr>
          </a:solidFill>
        </p:spPr>
        <p:txBody>
          <a:bodyPr/>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800" kern="1200" spc="0" baseline="0" dirty="0">
                <a:gradFill>
                  <a:gsLst>
                    <a:gs pos="23466">
                      <a:schemeClr val="bg2">
                        <a:lumMod val="50000"/>
                      </a:schemeClr>
                    </a:gs>
                    <a:gs pos="56000">
                      <a:schemeClr val="bg2">
                        <a:lumMod val="50000"/>
                      </a:schemeClr>
                    </a:gs>
                  </a:gsLst>
                  <a:lin ang="5400000" scaled="0"/>
                </a:gradFill>
                <a:latin typeface="+mj-lt"/>
                <a:ea typeface="+mn-ea"/>
                <a:cs typeface="Segoe UI Semilight" panose="020B0402040204020203" pitchFamily="34" charset="0"/>
              </a:defRPr>
            </a:lvl1pPr>
          </a:lstStyle>
          <a:p>
            <a:pPr lvl="0"/>
            <a:r>
              <a:rPr lang="en-US">
                <a:latin typeface="+mj-lt"/>
              </a:rPr>
              <a:t>Session code here</a:t>
            </a:r>
            <a:endParaRPr lang="en-US"/>
          </a:p>
        </p:txBody>
      </p:sp>
      <p:grpSp>
        <p:nvGrpSpPr>
          <p:cNvPr id="9" name="Group 8">
            <a:extLst>
              <a:ext uri="{FF2B5EF4-FFF2-40B4-BE49-F238E27FC236}">
                <a16:creationId xmlns:a16="http://schemas.microsoft.com/office/drawing/2014/main" id="{4DCBAFEF-FDA0-4148-B6F8-D1D9029A0218}"/>
              </a:ext>
            </a:extLst>
          </p:cNvPr>
          <p:cNvGrpSpPr/>
          <p:nvPr userDrawn="1"/>
        </p:nvGrpSpPr>
        <p:grpSpPr bwMode="ltGray">
          <a:xfrm>
            <a:off x="6256117" y="-21839"/>
            <a:ext cx="5932086" cy="6890047"/>
            <a:chOff x="6256117" y="-21839"/>
            <a:chExt cx="5932086" cy="6890047"/>
          </a:xfrm>
        </p:grpSpPr>
        <p:grpSp>
          <p:nvGrpSpPr>
            <p:cNvPr id="30" name="Group 29">
              <a:extLst>
                <a:ext uri="{FF2B5EF4-FFF2-40B4-BE49-F238E27FC236}">
                  <a16:creationId xmlns:a16="http://schemas.microsoft.com/office/drawing/2014/main" id="{89BE868E-A240-4959-BD66-6BC44EE5A4AF}"/>
                </a:ext>
              </a:extLst>
            </p:cNvPr>
            <p:cNvGrpSpPr/>
            <p:nvPr userDrawn="1"/>
          </p:nvGrpSpPr>
          <p:grpSpPr bwMode="ltGray">
            <a:xfrm>
              <a:off x="8507413" y="1457714"/>
              <a:ext cx="3680790" cy="5392441"/>
              <a:chOff x="8507413" y="1457714"/>
              <a:chExt cx="3680790" cy="5392441"/>
            </a:xfrm>
          </p:grpSpPr>
          <p:sp>
            <p:nvSpPr>
              <p:cNvPr id="38" name="Freeform: Shape 37">
                <a:extLst>
                  <a:ext uri="{FF2B5EF4-FFF2-40B4-BE49-F238E27FC236}">
                    <a16:creationId xmlns:a16="http://schemas.microsoft.com/office/drawing/2014/main" id="{1DDB4654-32A2-47CE-B324-C597C756E402}"/>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9" name="Freeform: Shape 38">
                <a:extLst>
                  <a:ext uri="{FF2B5EF4-FFF2-40B4-BE49-F238E27FC236}">
                    <a16:creationId xmlns:a16="http://schemas.microsoft.com/office/drawing/2014/main" id="{218BE353-242E-4429-9D4C-1D50CEEC277C}"/>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0" name="Freeform: Shape 39">
                <a:extLst>
                  <a:ext uri="{FF2B5EF4-FFF2-40B4-BE49-F238E27FC236}">
                    <a16:creationId xmlns:a16="http://schemas.microsoft.com/office/drawing/2014/main" id="{B2B25198-469F-44A8-946B-689A24DC3C72}"/>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1" name="Freeform: Shape 40">
                <a:extLst>
                  <a:ext uri="{FF2B5EF4-FFF2-40B4-BE49-F238E27FC236}">
                    <a16:creationId xmlns:a16="http://schemas.microsoft.com/office/drawing/2014/main" id="{E5460766-0EE4-4C99-BD2E-1BAD7FD9C3AC}"/>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2" name="Freeform: Shape 41">
                <a:extLst>
                  <a:ext uri="{FF2B5EF4-FFF2-40B4-BE49-F238E27FC236}">
                    <a16:creationId xmlns:a16="http://schemas.microsoft.com/office/drawing/2014/main" id="{EFBC909F-DC50-4DDC-91C9-2509E0F5633F}"/>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3" name="Freeform: Shape 42">
                <a:extLst>
                  <a:ext uri="{FF2B5EF4-FFF2-40B4-BE49-F238E27FC236}">
                    <a16:creationId xmlns:a16="http://schemas.microsoft.com/office/drawing/2014/main" id="{E0DC1718-52A4-4705-AE14-45A352ACBC2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4" name="Freeform: Shape 43">
                <a:extLst>
                  <a:ext uri="{FF2B5EF4-FFF2-40B4-BE49-F238E27FC236}">
                    <a16:creationId xmlns:a16="http://schemas.microsoft.com/office/drawing/2014/main" id="{D51C16AF-F6FA-4CD2-B0A5-3663CD02799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5" name="Freeform: Shape 44">
                <a:extLst>
                  <a:ext uri="{FF2B5EF4-FFF2-40B4-BE49-F238E27FC236}">
                    <a16:creationId xmlns:a16="http://schemas.microsoft.com/office/drawing/2014/main" id="{3A105041-F999-49D6-BE4B-7630F1204F6C}"/>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6" name="Freeform: Shape 45">
                <a:extLst>
                  <a:ext uri="{FF2B5EF4-FFF2-40B4-BE49-F238E27FC236}">
                    <a16:creationId xmlns:a16="http://schemas.microsoft.com/office/drawing/2014/main" id="{C190B08C-67D4-4DAD-8158-2B4D4A1318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7" name="Freeform: Shape 46">
                <a:extLst>
                  <a:ext uri="{FF2B5EF4-FFF2-40B4-BE49-F238E27FC236}">
                    <a16:creationId xmlns:a16="http://schemas.microsoft.com/office/drawing/2014/main" id="{743F7B37-FD03-4D73-932B-77D49AB6A515}"/>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8" name="Freeform: Shape 47">
                <a:extLst>
                  <a:ext uri="{FF2B5EF4-FFF2-40B4-BE49-F238E27FC236}">
                    <a16:creationId xmlns:a16="http://schemas.microsoft.com/office/drawing/2014/main" id="{8F01A60D-F904-4399-87EA-23E33C45969F}"/>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9" name="Freeform: Shape 48">
                <a:extLst>
                  <a:ext uri="{FF2B5EF4-FFF2-40B4-BE49-F238E27FC236}">
                    <a16:creationId xmlns:a16="http://schemas.microsoft.com/office/drawing/2014/main" id="{D450C50C-26FC-42C5-BA39-AE97627B772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0" name="Freeform: Shape 49">
                <a:extLst>
                  <a:ext uri="{FF2B5EF4-FFF2-40B4-BE49-F238E27FC236}">
                    <a16:creationId xmlns:a16="http://schemas.microsoft.com/office/drawing/2014/main" id="{B88924B0-E78A-4770-AF30-C78056E7AAAB}"/>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1" name="Freeform: Shape 50">
                <a:extLst>
                  <a:ext uri="{FF2B5EF4-FFF2-40B4-BE49-F238E27FC236}">
                    <a16:creationId xmlns:a16="http://schemas.microsoft.com/office/drawing/2014/main" id="{D8AB0228-AC44-413D-A029-1BBF7B18CBCC}"/>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2" name="Freeform: Shape 51">
                <a:extLst>
                  <a:ext uri="{FF2B5EF4-FFF2-40B4-BE49-F238E27FC236}">
                    <a16:creationId xmlns:a16="http://schemas.microsoft.com/office/drawing/2014/main" id="{89C067BE-7550-4D8F-9A42-B78AB594CD54}"/>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3" name="Freeform: Shape 52">
                <a:extLst>
                  <a:ext uri="{FF2B5EF4-FFF2-40B4-BE49-F238E27FC236}">
                    <a16:creationId xmlns:a16="http://schemas.microsoft.com/office/drawing/2014/main" id="{54D97435-6932-4E2A-A217-DEA06FDA510A}"/>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54" name="Straight Connector 53">
                <a:extLst>
                  <a:ext uri="{FF2B5EF4-FFF2-40B4-BE49-F238E27FC236}">
                    <a16:creationId xmlns:a16="http://schemas.microsoft.com/office/drawing/2014/main" id="{FF9C9FB6-79F2-41F1-872D-2184B91C8E00}"/>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6" name="Group 5">
              <a:extLst>
                <a:ext uri="{FF2B5EF4-FFF2-40B4-BE49-F238E27FC236}">
                  <a16:creationId xmlns:a16="http://schemas.microsoft.com/office/drawing/2014/main" id="{4577AEC4-9502-4D2D-B373-2F1CB4EFF9B8}"/>
                </a:ext>
              </a:extLst>
            </p:cNvPr>
            <p:cNvGrpSpPr/>
            <p:nvPr userDrawn="1"/>
          </p:nvGrpSpPr>
          <p:grpSpPr bwMode="ltGray">
            <a:xfrm>
              <a:off x="7545167" y="-21839"/>
              <a:ext cx="1192433" cy="1098538"/>
              <a:chOff x="7545167" y="-9139"/>
              <a:chExt cx="1192433" cy="1098538"/>
            </a:xfrm>
          </p:grpSpPr>
          <p:sp>
            <p:nvSpPr>
              <p:cNvPr id="59" name="Freeform: Shape 58">
                <a:extLst>
                  <a:ext uri="{FF2B5EF4-FFF2-40B4-BE49-F238E27FC236}">
                    <a16:creationId xmlns:a16="http://schemas.microsoft.com/office/drawing/2014/main" id="{713EA48F-163A-410A-8C97-A08AA1B2EE50}"/>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7" name="Freeform: Shape 56">
                <a:extLst>
                  <a:ext uri="{FF2B5EF4-FFF2-40B4-BE49-F238E27FC236}">
                    <a16:creationId xmlns:a16="http://schemas.microsoft.com/office/drawing/2014/main" id="{3E1E199B-B230-4884-9F60-9B781B11B8FF}"/>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7" name="Freeform: Shape 36">
                <a:extLst>
                  <a:ext uri="{FF2B5EF4-FFF2-40B4-BE49-F238E27FC236}">
                    <a16:creationId xmlns:a16="http://schemas.microsoft.com/office/drawing/2014/main" id="{FB98E4A3-2599-4DEB-8ECC-F004500FBF6A}"/>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8" name="Group 7">
              <a:extLst>
                <a:ext uri="{FF2B5EF4-FFF2-40B4-BE49-F238E27FC236}">
                  <a16:creationId xmlns:a16="http://schemas.microsoft.com/office/drawing/2014/main" id="{D6B74F55-4583-4B26-A4E0-71C00B14AFF6}"/>
                </a:ext>
              </a:extLst>
            </p:cNvPr>
            <p:cNvGrpSpPr/>
            <p:nvPr userDrawn="1"/>
          </p:nvGrpSpPr>
          <p:grpSpPr bwMode="ltGray">
            <a:xfrm>
              <a:off x="6256117" y="5896894"/>
              <a:ext cx="1057910" cy="971314"/>
              <a:chOff x="6256117" y="5896894"/>
              <a:chExt cx="1057910" cy="971314"/>
            </a:xfrm>
          </p:grpSpPr>
          <p:sp>
            <p:nvSpPr>
              <p:cNvPr id="32" name="Freeform: Shape 31">
                <a:extLst>
                  <a:ext uri="{FF2B5EF4-FFF2-40B4-BE49-F238E27FC236}">
                    <a16:creationId xmlns:a16="http://schemas.microsoft.com/office/drawing/2014/main" id="{FC4D1900-D812-4B27-AC50-B2795AD953C3}"/>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483ECFC2-9749-4525-973B-EAA0BC0FC62B}"/>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4" name="Freeform: Shape 33">
                <a:extLst>
                  <a:ext uri="{FF2B5EF4-FFF2-40B4-BE49-F238E27FC236}">
                    <a16:creationId xmlns:a16="http://schemas.microsoft.com/office/drawing/2014/main" id="{0A3ABF7E-B2D4-4B7A-9B6E-0EB3223E4EE4}"/>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356269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8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Slide Photo_Option">
    <p:bg>
      <p:bgRef idx="1001">
        <a:schemeClr val="bg2"/>
      </p:bgRef>
    </p:bg>
    <p:spTree>
      <p:nvGrpSpPr>
        <p:cNvPr id="1" name=""/>
        <p:cNvGrpSpPr/>
        <p:nvPr/>
      </p:nvGrpSpPr>
      <p:grpSpPr>
        <a:xfrm>
          <a:off x="0" y="0"/>
          <a:ext cx="0" cy="0"/>
          <a:chOff x="0" y="0"/>
          <a:chExt cx="0" cy="0"/>
        </a:xfrm>
      </p:grpSpPr>
      <p:sp>
        <p:nvSpPr>
          <p:cNvPr id="2" name="Rectangle 1"/>
          <p:cNvSpPr/>
          <p:nvPr/>
        </p:nvSpPr>
        <p:spPr bwMode="auto">
          <a:xfrm>
            <a:off x="266063" y="1187644"/>
            <a:ext cx="6278150" cy="358620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2353" b="0" i="0" u="none" strike="noStrike" kern="1200" cap="none" spc="0" normalizeH="0" baseline="0" noProof="0">
                <a:ln>
                  <a:noFill/>
                </a:ln>
                <a:gradFill>
                  <a:gsLst>
                    <a:gs pos="2000">
                      <a:srgbClr val="FFFFFF"/>
                    </a:gs>
                    <a:gs pos="98000">
                      <a:srgbClr val="FFFFFF"/>
                    </a:gs>
                  </a:gsLst>
                  <a:lin ang="5400000" scaled="1"/>
                </a:gradFill>
                <a:effectLst/>
                <a:uLnTx/>
                <a:uFillTx/>
                <a:latin typeface="Segoe UI"/>
                <a:ea typeface="Segoe UI" pitchFamily="34" charset="0"/>
                <a:cs typeface="Segoe UI" pitchFamily="34" charset="0"/>
              </a:rPr>
              <a:t>    </a:t>
            </a:r>
          </a:p>
        </p:txBody>
      </p:sp>
      <p:sp>
        <p:nvSpPr>
          <p:cNvPr id="9" name="Title 1"/>
          <p:cNvSpPr>
            <a:spLocks noGrp="1"/>
          </p:cNvSpPr>
          <p:nvPr>
            <p:ph type="title" hasCustomPrompt="1"/>
          </p:nvPr>
        </p:nvSpPr>
        <p:spPr bwMode="auto">
          <a:xfrm>
            <a:off x="269302" y="2084192"/>
            <a:ext cx="6274911" cy="1793104"/>
          </a:xfrm>
          <a:noFill/>
        </p:spPr>
        <p:txBody>
          <a:bodyPr lIns="146304" tIns="91440" rIns="146304" bIns="91440" anchor="t" anchorCtr="0"/>
          <a:lstStyle>
            <a:lvl1pPr>
              <a:defRPr sz="5294" spc="-98" baseline="0">
                <a:gradFill>
                  <a:gsLst>
                    <a:gs pos="2000">
                      <a:schemeClr val="tx1"/>
                    </a:gs>
                    <a:gs pos="98000">
                      <a:schemeClr val="tx1"/>
                    </a:gs>
                  </a:gsLst>
                  <a:lin ang="5400000" scaled="1"/>
                </a:gradFill>
              </a:defRPr>
            </a:lvl1pPr>
          </a:lstStyle>
          <a:p>
            <a:r>
              <a:rPr lang="en-US"/>
              <a:t>Presentation title</a:t>
            </a:r>
          </a:p>
        </p:txBody>
      </p:sp>
      <p:sp>
        <p:nvSpPr>
          <p:cNvPr id="3" name="Text Placeholder 2"/>
          <p:cNvSpPr>
            <a:spLocks noGrp="1"/>
          </p:cNvSpPr>
          <p:nvPr>
            <p:ph type="body" sz="quarter" idx="14" hasCustomPrompt="1"/>
          </p:nvPr>
        </p:nvSpPr>
        <p:spPr bwMode="auto">
          <a:xfrm>
            <a:off x="267682" y="3877276"/>
            <a:ext cx="5380106" cy="1793104"/>
          </a:xfrm>
          <a:noFill/>
        </p:spPr>
        <p:txBody>
          <a:bodyPr tIns="109728" bIns="109728">
            <a:noAutofit/>
          </a:bodyPr>
          <a:lstStyle>
            <a:lvl1pPr marL="0" indent="0">
              <a:spcBef>
                <a:spcPts val="0"/>
              </a:spcBef>
              <a:buNone/>
              <a:defRPr sz="3137">
                <a:gradFill>
                  <a:gsLst>
                    <a:gs pos="2000">
                      <a:schemeClr val="tx1"/>
                    </a:gs>
                    <a:gs pos="98000">
                      <a:schemeClr val="tx1"/>
                    </a:gs>
                  </a:gsLst>
                  <a:lin ang="5400000" scaled="1"/>
                </a:gradFill>
              </a:defRPr>
            </a:lvl1pPr>
          </a:lstStyle>
          <a:p>
            <a:pPr lvl="0"/>
            <a:r>
              <a:rPr lang="en-US"/>
              <a:t>Speaker Name</a:t>
            </a:r>
          </a:p>
        </p:txBody>
      </p:sp>
      <p:pic>
        <p:nvPicPr>
          <p:cNvPr id="229" name="Picture 22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48585" y="6001381"/>
            <a:ext cx="1792850" cy="386208"/>
          </a:xfrm>
          <a:prstGeom prst="rect">
            <a:avLst/>
          </a:prstGeom>
        </p:spPr>
      </p:pic>
      <p:sp>
        <p:nvSpPr>
          <p:cNvPr id="230" name="Freeform 229"/>
          <p:cNvSpPr>
            <a:spLocks/>
          </p:cNvSpPr>
          <p:nvPr/>
        </p:nvSpPr>
        <p:spPr bwMode="auto">
          <a:xfrm>
            <a:off x="10424274" y="2491274"/>
            <a:ext cx="1204125" cy="489450"/>
          </a:xfrm>
          <a:custGeom>
            <a:avLst/>
            <a:gdLst>
              <a:gd name="T0" fmla="*/ 621 w 696"/>
              <a:gd name="T1" fmla="*/ 132 h 281"/>
              <a:gd name="T2" fmla="*/ 609 w 696"/>
              <a:gd name="T3" fmla="*/ 133 h 281"/>
              <a:gd name="T4" fmla="*/ 469 w 696"/>
              <a:gd name="T5" fmla="*/ 0 h 281"/>
              <a:gd name="T6" fmla="*/ 333 w 696"/>
              <a:gd name="T7" fmla="*/ 104 h 281"/>
              <a:gd name="T8" fmla="*/ 258 w 696"/>
              <a:gd name="T9" fmla="*/ 73 h 281"/>
              <a:gd name="T10" fmla="*/ 155 w 696"/>
              <a:gd name="T11" fmla="*/ 167 h 281"/>
              <a:gd name="T12" fmla="*/ 105 w 696"/>
              <a:gd name="T13" fmla="*/ 190 h 281"/>
              <a:gd name="T14" fmla="*/ 58 w 696"/>
              <a:gd name="T15" fmla="*/ 166 h 281"/>
              <a:gd name="T16" fmla="*/ 0 w 696"/>
              <a:gd name="T17" fmla="*/ 224 h 281"/>
              <a:gd name="T18" fmla="*/ 58 w 696"/>
              <a:gd name="T19" fmla="*/ 281 h 281"/>
              <a:gd name="T20" fmla="*/ 74 w 696"/>
              <a:gd name="T21" fmla="*/ 281 h 281"/>
              <a:gd name="T22" fmla="*/ 264 w 696"/>
              <a:gd name="T23" fmla="*/ 281 h 281"/>
              <a:gd name="T24" fmla="*/ 370 w 696"/>
              <a:gd name="T25" fmla="*/ 281 h 281"/>
              <a:gd name="T26" fmla="*/ 626 w 696"/>
              <a:gd name="T27" fmla="*/ 281 h 281"/>
              <a:gd name="T28" fmla="*/ 626 w 696"/>
              <a:gd name="T29" fmla="*/ 281 h 281"/>
              <a:gd name="T30" fmla="*/ 696 w 696"/>
              <a:gd name="T31" fmla="*/ 207 h 281"/>
              <a:gd name="T32" fmla="*/ 621 w 696"/>
              <a:gd name="T33" fmla="*/ 13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6" h="281">
                <a:moveTo>
                  <a:pt x="621" y="132"/>
                </a:moveTo>
                <a:cubicBezTo>
                  <a:pt x="617" y="132"/>
                  <a:pt x="613" y="133"/>
                  <a:pt x="609" y="133"/>
                </a:cubicBezTo>
                <a:cubicBezTo>
                  <a:pt x="606" y="59"/>
                  <a:pt x="544" y="0"/>
                  <a:pt x="469" y="0"/>
                </a:cubicBezTo>
                <a:cubicBezTo>
                  <a:pt x="403" y="0"/>
                  <a:pt x="349" y="44"/>
                  <a:pt x="333" y="104"/>
                </a:cubicBezTo>
                <a:cubicBezTo>
                  <a:pt x="314" y="85"/>
                  <a:pt x="287" y="73"/>
                  <a:pt x="258" y="73"/>
                </a:cubicBezTo>
                <a:cubicBezTo>
                  <a:pt x="204" y="73"/>
                  <a:pt x="160" y="114"/>
                  <a:pt x="155" y="167"/>
                </a:cubicBezTo>
                <a:cubicBezTo>
                  <a:pt x="136" y="170"/>
                  <a:pt x="119" y="178"/>
                  <a:pt x="105" y="190"/>
                </a:cubicBezTo>
                <a:cubicBezTo>
                  <a:pt x="95" y="175"/>
                  <a:pt x="78" y="166"/>
                  <a:pt x="58" y="166"/>
                </a:cubicBezTo>
                <a:cubicBezTo>
                  <a:pt x="26" y="166"/>
                  <a:pt x="0" y="192"/>
                  <a:pt x="0" y="224"/>
                </a:cubicBezTo>
                <a:cubicBezTo>
                  <a:pt x="0" y="256"/>
                  <a:pt x="26" y="281"/>
                  <a:pt x="58" y="281"/>
                </a:cubicBezTo>
                <a:cubicBezTo>
                  <a:pt x="74" y="281"/>
                  <a:pt x="74" y="281"/>
                  <a:pt x="74" y="281"/>
                </a:cubicBezTo>
                <a:cubicBezTo>
                  <a:pt x="264" y="281"/>
                  <a:pt x="264" y="281"/>
                  <a:pt x="264" y="281"/>
                </a:cubicBezTo>
                <a:cubicBezTo>
                  <a:pt x="370" y="281"/>
                  <a:pt x="370" y="281"/>
                  <a:pt x="370" y="281"/>
                </a:cubicBezTo>
                <a:cubicBezTo>
                  <a:pt x="626" y="281"/>
                  <a:pt x="626" y="281"/>
                  <a:pt x="626" y="281"/>
                </a:cubicBezTo>
                <a:cubicBezTo>
                  <a:pt x="626" y="281"/>
                  <a:pt x="626" y="281"/>
                  <a:pt x="626" y="281"/>
                </a:cubicBezTo>
                <a:cubicBezTo>
                  <a:pt x="665" y="279"/>
                  <a:pt x="696" y="247"/>
                  <a:pt x="696" y="207"/>
                </a:cubicBezTo>
                <a:cubicBezTo>
                  <a:pt x="696" y="166"/>
                  <a:pt x="662" y="132"/>
                  <a:pt x="621" y="132"/>
                </a:cubicBezTo>
                <a:close/>
              </a:path>
            </a:pathLst>
          </a:custGeom>
          <a:solidFill>
            <a:srgbClr val="FFFFFF"/>
          </a:solidFill>
          <a:ln>
            <a:noFill/>
          </a:ln>
        </p:spPr>
        <p:txBody>
          <a:bodyPr vert="horz" wrap="square" lIns="89642" tIns="44821" rIns="89642" bIns="448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nvGrpSpPr>
          <p:cNvPr id="231" name="Group 230"/>
          <p:cNvGrpSpPr/>
          <p:nvPr/>
        </p:nvGrpSpPr>
        <p:grpSpPr bwMode="auto">
          <a:xfrm>
            <a:off x="6237651" y="3558671"/>
            <a:ext cx="5290650" cy="2089662"/>
            <a:chOff x="8040688" y="7151688"/>
            <a:chExt cx="6745287" cy="2663825"/>
          </a:xfrm>
        </p:grpSpPr>
        <p:sp>
          <p:nvSpPr>
            <p:cNvPr id="232" name="Freeform 5"/>
            <p:cNvSpPr>
              <a:spLocks noEditPoints="1"/>
            </p:cNvSpPr>
            <p:nvPr/>
          </p:nvSpPr>
          <p:spPr bwMode="auto">
            <a:xfrm>
              <a:off x="10498138" y="7808913"/>
              <a:ext cx="776287" cy="774700"/>
            </a:xfrm>
            <a:custGeom>
              <a:avLst/>
              <a:gdLst>
                <a:gd name="T0" fmla="*/ 50 w 221"/>
                <a:gd name="T1" fmla="*/ 202 h 220"/>
                <a:gd name="T2" fmla="*/ 73 w 221"/>
                <a:gd name="T3" fmla="*/ 186 h 220"/>
                <a:gd name="T4" fmla="*/ 86 w 221"/>
                <a:gd name="T5" fmla="*/ 183 h 220"/>
                <a:gd name="T6" fmla="*/ 95 w 221"/>
                <a:gd name="T7" fmla="*/ 185 h 220"/>
                <a:gd name="T8" fmla="*/ 109 w 221"/>
                <a:gd name="T9" fmla="*/ 214 h 220"/>
                <a:gd name="T10" fmla="*/ 133 w 221"/>
                <a:gd name="T11" fmla="*/ 218 h 220"/>
                <a:gd name="T12" fmla="*/ 138 w 221"/>
                <a:gd name="T13" fmla="*/ 191 h 220"/>
                <a:gd name="T14" fmla="*/ 145 w 221"/>
                <a:gd name="T15" fmla="*/ 179 h 220"/>
                <a:gd name="T16" fmla="*/ 153 w 221"/>
                <a:gd name="T17" fmla="*/ 174 h 220"/>
                <a:gd name="T18" fmla="*/ 183 w 221"/>
                <a:gd name="T19" fmla="*/ 184 h 220"/>
                <a:gd name="T20" fmla="*/ 202 w 221"/>
                <a:gd name="T21" fmla="*/ 170 h 220"/>
                <a:gd name="T22" fmla="*/ 187 w 221"/>
                <a:gd name="T23" fmla="*/ 148 h 220"/>
                <a:gd name="T24" fmla="*/ 183 w 221"/>
                <a:gd name="T25" fmla="*/ 134 h 220"/>
                <a:gd name="T26" fmla="*/ 186 w 221"/>
                <a:gd name="T27" fmla="*/ 125 h 220"/>
                <a:gd name="T28" fmla="*/ 215 w 221"/>
                <a:gd name="T29" fmla="*/ 111 h 220"/>
                <a:gd name="T30" fmla="*/ 218 w 221"/>
                <a:gd name="T31" fmla="*/ 88 h 220"/>
                <a:gd name="T32" fmla="*/ 191 w 221"/>
                <a:gd name="T33" fmla="*/ 83 h 220"/>
                <a:gd name="T34" fmla="*/ 179 w 221"/>
                <a:gd name="T35" fmla="*/ 76 h 220"/>
                <a:gd name="T36" fmla="*/ 175 w 221"/>
                <a:gd name="T37" fmla="*/ 67 h 220"/>
                <a:gd name="T38" fmla="*/ 185 w 221"/>
                <a:gd name="T39" fmla="*/ 37 h 220"/>
                <a:gd name="T40" fmla="*/ 171 w 221"/>
                <a:gd name="T41" fmla="*/ 18 h 220"/>
                <a:gd name="T42" fmla="*/ 148 w 221"/>
                <a:gd name="T43" fmla="*/ 34 h 220"/>
                <a:gd name="T44" fmla="*/ 135 w 221"/>
                <a:gd name="T45" fmla="*/ 37 h 220"/>
                <a:gd name="T46" fmla="*/ 126 w 221"/>
                <a:gd name="T47" fmla="*/ 34 h 220"/>
                <a:gd name="T48" fmla="*/ 112 w 221"/>
                <a:gd name="T49" fmla="*/ 6 h 220"/>
                <a:gd name="T50" fmla="*/ 88 w 221"/>
                <a:gd name="T51" fmla="*/ 2 h 220"/>
                <a:gd name="T52" fmla="*/ 83 w 221"/>
                <a:gd name="T53" fmla="*/ 29 h 220"/>
                <a:gd name="T54" fmla="*/ 68 w 221"/>
                <a:gd name="T55" fmla="*/ 46 h 220"/>
                <a:gd name="T56" fmla="*/ 38 w 221"/>
                <a:gd name="T57" fmla="*/ 35 h 220"/>
                <a:gd name="T58" fmla="*/ 19 w 221"/>
                <a:gd name="T59" fmla="*/ 49 h 220"/>
                <a:gd name="T60" fmla="*/ 34 w 221"/>
                <a:gd name="T61" fmla="*/ 72 h 220"/>
                <a:gd name="T62" fmla="*/ 35 w 221"/>
                <a:gd name="T63" fmla="*/ 96 h 220"/>
                <a:gd name="T64" fmla="*/ 6 w 221"/>
                <a:gd name="T65" fmla="*/ 109 h 220"/>
                <a:gd name="T66" fmla="*/ 3 w 221"/>
                <a:gd name="T67" fmla="*/ 132 h 220"/>
                <a:gd name="T68" fmla="*/ 30 w 221"/>
                <a:gd name="T69" fmla="*/ 137 h 220"/>
                <a:gd name="T70" fmla="*/ 46 w 221"/>
                <a:gd name="T71" fmla="*/ 152 h 220"/>
                <a:gd name="T72" fmla="*/ 46 w 221"/>
                <a:gd name="T73" fmla="*/ 166 h 220"/>
                <a:gd name="T74" fmla="*/ 37 w 221"/>
                <a:gd name="T75" fmla="*/ 192 h 220"/>
                <a:gd name="T76" fmla="*/ 78 w 221"/>
                <a:gd name="T77" fmla="*/ 85 h 220"/>
                <a:gd name="T78" fmla="*/ 142 w 221"/>
                <a:gd name="T79" fmla="*/ 13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1" h="220">
                  <a:moveTo>
                    <a:pt x="37" y="192"/>
                  </a:moveTo>
                  <a:cubicBezTo>
                    <a:pt x="50" y="202"/>
                    <a:pt x="50" y="202"/>
                    <a:pt x="50" y="202"/>
                  </a:cubicBezTo>
                  <a:cubicBezTo>
                    <a:pt x="52" y="203"/>
                    <a:pt x="56" y="203"/>
                    <a:pt x="59" y="201"/>
                  </a:cubicBezTo>
                  <a:cubicBezTo>
                    <a:pt x="73" y="186"/>
                    <a:pt x="73" y="186"/>
                    <a:pt x="73" y="186"/>
                  </a:cubicBezTo>
                  <a:cubicBezTo>
                    <a:pt x="78" y="181"/>
                    <a:pt x="82" y="181"/>
                    <a:pt x="85" y="183"/>
                  </a:cubicBezTo>
                  <a:cubicBezTo>
                    <a:pt x="86" y="183"/>
                    <a:pt x="86" y="183"/>
                    <a:pt x="86" y="183"/>
                  </a:cubicBezTo>
                  <a:cubicBezTo>
                    <a:pt x="89" y="184"/>
                    <a:pt x="92" y="185"/>
                    <a:pt x="95" y="185"/>
                  </a:cubicBezTo>
                  <a:cubicBezTo>
                    <a:pt x="95" y="185"/>
                    <a:pt x="95" y="185"/>
                    <a:pt x="95" y="185"/>
                  </a:cubicBezTo>
                  <a:cubicBezTo>
                    <a:pt x="99" y="186"/>
                    <a:pt x="103" y="188"/>
                    <a:pt x="105" y="195"/>
                  </a:cubicBezTo>
                  <a:cubicBezTo>
                    <a:pt x="109" y="214"/>
                    <a:pt x="109" y="214"/>
                    <a:pt x="109" y="214"/>
                  </a:cubicBezTo>
                  <a:cubicBezTo>
                    <a:pt x="110" y="218"/>
                    <a:pt x="114" y="220"/>
                    <a:pt x="116" y="220"/>
                  </a:cubicBezTo>
                  <a:cubicBezTo>
                    <a:pt x="133" y="218"/>
                    <a:pt x="133" y="218"/>
                    <a:pt x="133" y="218"/>
                  </a:cubicBezTo>
                  <a:cubicBezTo>
                    <a:pt x="135" y="217"/>
                    <a:pt x="138" y="214"/>
                    <a:pt x="138" y="210"/>
                  </a:cubicBezTo>
                  <a:cubicBezTo>
                    <a:pt x="138" y="191"/>
                    <a:pt x="138" y="191"/>
                    <a:pt x="138" y="191"/>
                  </a:cubicBezTo>
                  <a:cubicBezTo>
                    <a:pt x="138" y="184"/>
                    <a:pt x="141" y="181"/>
                    <a:pt x="144" y="179"/>
                  </a:cubicBezTo>
                  <a:cubicBezTo>
                    <a:pt x="144" y="179"/>
                    <a:pt x="145" y="179"/>
                    <a:pt x="145" y="179"/>
                  </a:cubicBezTo>
                  <a:cubicBezTo>
                    <a:pt x="147" y="177"/>
                    <a:pt x="150" y="176"/>
                    <a:pt x="153" y="174"/>
                  </a:cubicBezTo>
                  <a:cubicBezTo>
                    <a:pt x="153" y="174"/>
                    <a:pt x="153" y="174"/>
                    <a:pt x="153" y="174"/>
                  </a:cubicBezTo>
                  <a:cubicBezTo>
                    <a:pt x="156" y="172"/>
                    <a:pt x="161" y="171"/>
                    <a:pt x="167" y="174"/>
                  </a:cubicBezTo>
                  <a:cubicBezTo>
                    <a:pt x="183" y="184"/>
                    <a:pt x="183" y="184"/>
                    <a:pt x="183" y="184"/>
                  </a:cubicBezTo>
                  <a:cubicBezTo>
                    <a:pt x="187" y="186"/>
                    <a:pt x="191" y="185"/>
                    <a:pt x="192" y="183"/>
                  </a:cubicBezTo>
                  <a:cubicBezTo>
                    <a:pt x="202" y="170"/>
                    <a:pt x="202" y="170"/>
                    <a:pt x="202" y="170"/>
                  </a:cubicBezTo>
                  <a:cubicBezTo>
                    <a:pt x="204" y="169"/>
                    <a:pt x="204" y="164"/>
                    <a:pt x="201" y="161"/>
                  </a:cubicBezTo>
                  <a:cubicBezTo>
                    <a:pt x="187" y="148"/>
                    <a:pt x="187" y="148"/>
                    <a:pt x="187" y="148"/>
                  </a:cubicBezTo>
                  <a:cubicBezTo>
                    <a:pt x="182" y="143"/>
                    <a:pt x="182" y="139"/>
                    <a:pt x="183" y="135"/>
                  </a:cubicBezTo>
                  <a:cubicBezTo>
                    <a:pt x="183" y="135"/>
                    <a:pt x="183" y="135"/>
                    <a:pt x="183" y="134"/>
                  </a:cubicBezTo>
                  <a:cubicBezTo>
                    <a:pt x="184" y="131"/>
                    <a:pt x="185" y="128"/>
                    <a:pt x="186" y="126"/>
                  </a:cubicBezTo>
                  <a:cubicBezTo>
                    <a:pt x="186" y="125"/>
                    <a:pt x="186" y="125"/>
                    <a:pt x="186" y="125"/>
                  </a:cubicBezTo>
                  <a:cubicBezTo>
                    <a:pt x="187" y="121"/>
                    <a:pt x="189" y="117"/>
                    <a:pt x="196" y="116"/>
                  </a:cubicBezTo>
                  <a:cubicBezTo>
                    <a:pt x="215" y="111"/>
                    <a:pt x="215" y="111"/>
                    <a:pt x="215" y="111"/>
                  </a:cubicBezTo>
                  <a:cubicBezTo>
                    <a:pt x="218" y="110"/>
                    <a:pt x="221" y="106"/>
                    <a:pt x="220" y="104"/>
                  </a:cubicBezTo>
                  <a:cubicBezTo>
                    <a:pt x="218" y="88"/>
                    <a:pt x="218" y="88"/>
                    <a:pt x="218" y="88"/>
                  </a:cubicBezTo>
                  <a:cubicBezTo>
                    <a:pt x="218" y="85"/>
                    <a:pt x="215" y="82"/>
                    <a:pt x="211" y="82"/>
                  </a:cubicBezTo>
                  <a:cubicBezTo>
                    <a:pt x="191" y="83"/>
                    <a:pt x="191" y="83"/>
                    <a:pt x="191" y="83"/>
                  </a:cubicBezTo>
                  <a:cubicBezTo>
                    <a:pt x="184" y="83"/>
                    <a:pt x="181" y="80"/>
                    <a:pt x="180" y="76"/>
                  </a:cubicBezTo>
                  <a:cubicBezTo>
                    <a:pt x="180" y="76"/>
                    <a:pt x="179" y="76"/>
                    <a:pt x="179" y="76"/>
                  </a:cubicBezTo>
                  <a:cubicBezTo>
                    <a:pt x="178" y="73"/>
                    <a:pt x="176" y="70"/>
                    <a:pt x="175" y="68"/>
                  </a:cubicBezTo>
                  <a:cubicBezTo>
                    <a:pt x="175" y="67"/>
                    <a:pt x="175" y="67"/>
                    <a:pt x="175" y="67"/>
                  </a:cubicBezTo>
                  <a:cubicBezTo>
                    <a:pt x="172" y="64"/>
                    <a:pt x="171" y="60"/>
                    <a:pt x="175" y="53"/>
                  </a:cubicBezTo>
                  <a:cubicBezTo>
                    <a:pt x="185" y="37"/>
                    <a:pt x="185" y="37"/>
                    <a:pt x="185" y="37"/>
                  </a:cubicBezTo>
                  <a:cubicBezTo>
                    <a:pt x="187" y="34"/>
                    <a:pt x="186" y="29"/>
                    <a:pt x="184" y="28"/>
                  </a:cubicBezTo>
                  <a:cubicBezTo>
                    <a:pt x="171" y="18"/>
                    <a:pt x="171" y="18"/>
                    <a:pt x="171" y="18"/>
                  </a:cubicBezTo>
                  <a:cubicBezTo>
                    <a:pt x="169" y="17"/>
                    <a:pt x="164" y="16"/>
                    <a:pt x="162" y="19"/>
                  </a:cubicBezTo>
                  <a:cubicBezTo>
                    <a:pt x="148" y="34"/>
                    <a:pt x="148" y="34"/>
                    <a:pt x="148" y="34"/>
                  </a:cubicBezTo>
                  <a:cubicBezTo>
                    <a:pt x="143" y="38"/>
                    <a:pt x="139" y="38"/>
                    <a:pt x="135" y="37"/>
                  </a:cubicBezTo>
                  <a:cubicBezTo>
                    <a:pt x="135" y="37"/>
                    <a:pt x="135" y="37"/>
                    <a:pt x="135" y="37"/>
                  </a:cubicBezTo>
                  <a:cubicBezTo>
                    <a:pt x="132" y="36"/>
                    <a:pt x="129" y="35"/>
                    <a:pt x="126" y="34"/>
                  </a:cubicBezTo>
                  <a:cubicBezTo>
                    <a:pt x="126" y="34"/>
                    <a:pt x="126" y="34"/>
                    <a:pt x="126" y="34"/>
                  </a:cubicBezTo>
                  <a:cubicBezTo>
                    <a:pt x="121" y="34"/>
                    <a:pt x="118" y="32"/>
                    <a:pt x="116" y="24"/>
                  </a:cubicBezTo>
                  <a:cubicBezTo>
                    <a:pt x="112" y="6"/>
                    <a:pt x="112" y="6"/>
                    <a:pt x="112" y="6"/>
                  </a:cubicBezTo>
                  <a:cubicBezTo>
                    <a:pt x="111" y="2"/>
                    <a:pt x="107" y="0"/>
                    <a:pt x="104" y="0"/>
                  </a:cubicBezTo>
                  <a:cubicBezTo>
                    <a:pt x="88" y="2"/>
                    <a:pt x="88" y="2"/>
                    <a:pt x="88" y="2"/>
                  </a:cubicBezTo>
                  <a:cubicBezTo>
                    <a:pt x="86" y="2"/>
                    <a:pt x="83" y="6"/>
                    <a:pt x="83" y="9"/>
                  </a:cubicBezTo>
                  <a:cubicBezTo>
                    <a:pt x="83" y="29"/>
                    <a:pt x="83" y="29"/>
                    <a:pt x="83" y="29"/>
                  </a:cubicBezTo>
                  <a:cubicBezTo>
                    <a:pt x="83" y="36"/>
                    <a:pt x="80" y="39"/>
                    <a:pt x="77" y="41"/>
                  </a:cubicBezTo>
                  <a:cubicBezTo>
                    <a:pt x="73" y="42"/>
                    <a:pt x="70" y="44"/>
                    <a:pt x="68" y="46"/>
                  </a:cubicBezTo>
                  <a:cubicBezTo>
                    <a:pt x="64" y="48"/>
                    <a:pt x="60" y="49"/>
                    <a:pt x="54" y="46"/>
                  </a:cubicBezTo>
                  <a:cubicBezTo>
                    <a:pt x="38" y="35"/>
                    <a:pt x="38" y="35"/>
                    <a:pt x="38" y="35"/>
                  </a:cubicBezTo>
                  <a:cubicBezTo>
                    <a:pt x="34" y="33"/>
                    <a:pt x="30" y="35"/>
                    <a:pt x="29" y="36"/>
                  </a:cubicBezTo>
                  <a:cubicBezTo>
                    <a:pt x="19" y="49"/>
                    <a:pt x="19" y="49"/>
                    <a:pt x="19" y="49"/>
                  </a:cubicBezTo>
                  <a:cubicBezTo>
                    <a:pt x="17" y="51"/>
                    <a:pt x="17" y="56"/>
                    <a:pt x="20" y="59"/>
                  </a:cubicBezTo>
                  <a:cubicBezTo>
                    <a:pt x="34" y="72"/>
                    <a:pt x="34" y="72"/>
                    <a:pt x="34" y="72"/>
                  </a:cubicBezTo>
                  <a:cubicBezTo>
                    <a:pt x="38" y="76"/>
                    <a:pt x="39" y="80"/>
                    <a:pt x="38" y="83"/>
                  </a:cubicBezTo>
                  <a:cubicBezTo>
                    <a:pt x="37" y="87"/>
                    <a:pt x="36" y="91"/>
                    <a:pt x="35" y="96"/>
                  </a:cubicBezTo>
                  <a:cubicBezTo>
                    <a:pt x="34" y="99"/>
                    <a:pt x="32" y="103"/>
                    <a:pt x="25" y="104"/>
                  </a:cubicBezTo>
                  <a:cubicBezTo>
                    <a:pt x="6" y="109"/>
                    <a:pt x="6" y="109"/>
                    <a:pt x="6" y="109"/>
                  </a:cubicBezTo>
                  <a:cubicBezTo>
                    <a:pt x="2" y="110"/>
                    <a:pt x="0" y="113"/>
                    <a:pt x="1" y="116"/>
                  </a:cubicBezTo>
                  <a:cubicBezTo>
                    <a:pt x="3" y="132"/>
                    <a:pt x="3" y="132"/>
                    <a:pt x="3" y="132"/>
                  </a:cubicBezTo>
                  <a:cubicBezTo>
                    <a:pt x="3" y="134"/>
                    <a:pt x="6" y="138"/>
                    <a:pt x="10" y="138"/>
                  </a:cubicBezTo>
                  <a:cubicBezTo>
                    <a:pt x="30" y="137"/>
                    <a:pt x="30" y="137"/>
                    <a:pt x="30" y="137"/>
                  </a:cubicBezTo>
                  <a:cubicBezTo>
                    <a:pt x="37" y="137"/>
                    <a:pt x="40" y="140"/>
                    <a:pt x="41" y="144"/>
                  </a:cubicBezTo>
                  <a:cubicBezTo>
                    <a:pt x="43" y="147"/>
                    <a:pt x="44" y="150"/>
                    <a:pt x="46" y="152"/>
                  </a:cubicBezTo>
                  <a:cubicBezTo>
                    <a:pt x="46" y="153"/>
                    <a:pt x="46" y="153"/>
                    <a:pt x="46" y="153"/>
                  </a:cubicBezTo>
                  <a:cubicBezTo>
                    <a:pt x="49" y="156"/>
                    <a:pt x="50" y="160"/>
                    <a:pt x="46" y="166"/>
                  </a:cubicBezTo>
                  <a:cubicBezTo>
                    <a:pt x="36" y="183"/>
                    <a:pt x="36" y="183"/>
                    <a:pt x="36" y="183"/>
                  </a:cubicBezTo>
                  <a:cubicBezTo>
                    <a:pt x="34" y="186"/>
                    <a:pt x="35" y="190"/>
                    <a:pt x="37" y="192"/>
                  </a:cubicBezTo>
                  <a:close/>
                  <a:moveTo>
                    <a:pt x="86" y="142"/>
                  </a:moveTo>
                  <a:cubicBezTo>
                    <a:pt x="68" y="128"/>
                    <a:pt x="65" y="103"/>
                    <a:pt x="78" y="85"/>
                  </a:cubicBezTo>
                  <a:cubicBezTo>
                    <a:pt x="92" y="68"/>
                    <a:pt x="117" y="64"/>
                    <a:pt x="135" y="78"/>
                  </a:cubicBezTo>
                  <a:cubicBezTo>
                    <a:pt x="152" y="92"/>
                    <a:pt x="156" y="117"/>
                    <a:pt x="142" y="134"/>
                  </a:cubicBezTo>
                  <a:cubicBezTo>
                    <a:pt x="129" y="152"/>
                    <a:pt x="103" y="155"/>
                    <a:pt x="86" y="142"/>
                  </a:cubicBezTo>
                  <a:close/>
                </a:path>
              </a:pathLst>
            </a:custGeom>
            <a:solidFill>
              <a:srgbClr val="D83B0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3" name="Freeform 6"/>
            <p:cNvSpPr>
              <a:spLocks noEditPoints="1"/>
            </p:cNvSpPr>
            <p:nvPr/>
          </p:nvSpPr>
          <p:spPr bwMode="auto">
            <a:xfrm>
              <a:off x="9758363" y="8366126"/>
              <a:ext cx="1060450" cy="1062038"/>
            </a:xfrm>
            <a:custGeom>
              <a:avLst/>
              <a:gdLst>
                <a:gd name="T0" fmla="*/ 264 w 302"/>
                <a:gd name="T1" fmla="*/ 100 h 302"/>
                <a:gd name="T2" fmla="*/ 274 w 302"/>
                <a:gd name="T3" fmla="*/ 69 h 302"/>
                <a:gd name="T4" fmla="*/ 248 w 302"/>
                <a:gd name="T5" fmla="*/ 61 h 302"/>
                <a:gd name="T6" fmla="*/ 233 w 302"/>
                <a:gd name="T7" fmla="*/ 47 h 302"/>
                <a:gd name="T8" fmla="*/ 224 w 302"/>
                <a:gd name="T9" fmla="*/ 22 h 302"/>
                <a:gd name="T10" fmla="*/ 196 w 302"/>
                <a:gd name="T11" fmla="*/ 35 h 302"/>
                <a:gd name="T12" fmla="*/ 180 w 302"/>
                <a:gd name="T13" fmla="*/ 6 h 302"/>
                <a:gd name="T14" fmla="*/ 157 w 302"/>
                <a:gd name="T15" fmla="*/ 19 h 302"/>
                <a:gd name="T16" fmla="*/ 136 w 302"/>
                <a:gd name="T17" fmla="*/ 20 h 302"/>
                <a:gd name="T18" fmla="*/ 112 w 302"/>
                <a:gd name="T19" fmla="*/ 8 h 302"/>
                <a:gd name="T20" fmla="*/ 101 w 302"/>
                <a:gd name="T21" fmla="*/ 38 h 302"/>
                <a:gd name="T22" fmla="*/ 69 w 302"/>
                <a:gd name="T23" fmla="*/ 28 h 302"/>
                <a:gd name="T24" fmla="*/ 62 w 302"/>
                <a:gd name="T25" fmla="*/ 54 h 302"/>
                <a:gd name="T26" fmla="*/ 48 w 302"/>
                <a:gd name="T27" fmla="*/ 69 h 302"/>
                <a:gd name="T28" fmla="*/ 23 w 302"/>
                <a:gd name="T29" fmla="*/ 78 h 302"/>
                <a:gd name="T30" fmla="*/ 36 w 302"/>
                <a:gd name="T31" fmla="*/ 107 h 302"/>
                <a:gd name="T32" fmla="*/ 6 w 302"/>
                <a:gd name="T33" fmla="*/ 122 h 302"/>
                <a:gd name="T34" fmla="*/ 20 w 302"/>
                <a:gd name="T35" fmla="*/ 145 h 302"/>
                <a:gd name="T36" fmla="*/ 20 w 302"/>
                <a:gd name="T37" fmla="*/ 166 h 302"/>
                <a:gd name="T38" fmla="*/ 9 w 302"/>
                <a:gd name="T39" fmla="*/ 190 h 302"/>
                <a:gd name="T40" fmla="*/ 38 w 302"/>
                <a:gd name="T41" fmla="*/ 201 h 302"/>
                <a:gd name="T42" fmla="*/ 28 w 302"/>
                <a:gd name="T43" fmla="*/ 233 h 302"/>
                <a:gd name="T44" fmla="*/ 54 w 302"/>
                <a:gd name="T45" fmla="*/ 240 h 302"/>
                <a:gd name="T46" fmla="*/ 69 w 302"/>
                <a:gd name="T47" fmla="*/ 254 h 302"/>
                <a:gd name="T48" fmla="*/ 78 w 302"/>
                <a:gd name="T49" fmla="*/ 279 h 302"/>
                <a:gd name="T50" fmla="*/ 107 w 302"/>
                <a:gd name="T51" fmla="*/ 266 h 302"/>
                <a:gd name="T52" fmla="*/ 123 w 302"/>
                <a:gd name="T53" fmla="*/ 296 h 302"/>
                <a:gd name="T54" fmla="*/ 146 w 302"/>
                <a:gd name="T55" fmla="*/ 282 h 302"/>
                <a:gd name="T56" fmla="*/ 166 w 302"/>
                <a:gd name="T57" fmla="*/ 282 h 302"/>
                <a:gd name="T58" fmla="*/ 191 w 302"/>
                <a:gd name="T59" fmla="*/ 293 h 302"/>
                <a:gd name="T60" fmla="*/ 202 w 302"/>
                <a:gd name="T61" fmla="*/ 264 h 302"/>
                <a:gd name="T62" fmla="*/ 233 w 302"/>
                <a:gd name="T63" fmla="*/ 274 h 302"/>
                <a:gd name="T64" fmla="*/ 241 w 302"/>
                <a:gd name="T65" fmla="*/ 248 h 302"/>
                <a:gd name="T66" fmla="*/ 255 w 302"/>
                <a:gd name="T67" fmla="*/ 233 h 302"/>
                <a:gd name="T68" fmla="*/ 280 w 302"/>
                <a:gd name="T69" fmla="*/ 224 h 302"/>
                <a:gd name="T70" fmla="*/ 267 w 302"/>
                <a:gd name="T71" fmla="*/ 195 h 302"/>
                <a:gd name="T72" fmla="*/ 296 w 302"/>
                <a:gd name="T73" fmla="*/ 180 h 302"/>
                <a:gd name="T74" fmla="*/ 283 w 302"/>
                <a:gd name="T75" fmla="*/ 156 h 302"/>
                <a:gd name="T76" fmla="*/ 282 w 302"/>
                <a:gd name="T77" fmla="*/ 136 h 302"/>
                <a:gd name="T78" fmla="*/ 294 w 302"/>
                <a:gd name="T79" fmla="*/ 111 h 302"/>
                <a:gd name="T80" fmla="*/ 147 w 302"/>
                <a:gd name="T81" fmla="*/ 176 h 302"/>
                <a:gd name="T82" fmla="*/ 156 w 302"/>
                <a:gd name="T83" fmla="*/ 125 h 302"/>
                <a:gd name="T84" fmla="*/ 147 w 302"/>
                <a:gd name="T85" fmla="*/ 176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2" h="302">
                  <a:moveTo>
                    <a:pt x="275" y="105"/>
                  </a:moveTo>
                  <a:cubicBezTo>
                    <a:pt x="270" y="103"/>
                    <a:pt x="265" y="101"/>
                    <a:pt x="264" y="100"/>
                  </a:cubicBezTo>
                  <a:cubicBezTo>
                    <a:pt x="264" y="99"/>
                    <a:pt x="264" y="92"/>
                    <a:pt x="267" y="87"/>
                  </a:cubicBezTo>
                  <a:cubicBezTo>
                    <a:pt x="274" y="69"/>
                    <a:pt x="274" y="69"/>
                    <a:pt x="274" y="69"/>
                  </a:cubicBezTo>
                  <a:cubicBezTo>
                    <a:pt x="276" y="63"/>
                    <a:pt x="274" y="60"/>
                    <a:pt x="268" y="60"/>
                  </a:cubicBezTo>
                  <a:cubicBezTo>
                    <a:pt x="248" y="61"/>
                    <a:pt x="248" y="61"/>
                    <a:pt x="248" y="61"/>
                  </a:cubicBezTo>
                  <a:cubicBezTo>
                    <a:pt x="243" y="62"/>
                    <a:pt x="237" y="62"/>
                    <a:pt x="237" y="61"/>
                  </a:cubicBezTo>
                  <a:cubicBezTo>
                    <a:pt x="236" y="60"/>
                    <a:pt x="233" y="53"/>
                    <a:pt x="233" y="47"/>
                  </a:cubicBezTo>
                  <a:cubicBezTo>
                    <a:pt x="233" y="28"/>
                    <a:pt x="233" y="28"/>
                    <a:pt x="233" y="28"/>
                  </a:cubicBezTo>
                  <a:cubicBezTo>
                    <a:pt x="233" y="22"/>
                    <a:pt x="229" y="20"/>
                    <a:pt x="224" y="22"/>
                  </a:cubicBezTo>
                  <a:cubicBezTo>
                    <a:pt x="207" y="31"/>
                    <a:pt x="207" y="31"/>
                    <a:pt x="207" y="31"/>
                  </a:cubicBezTo>
                  <a:cubicBezTo>
                    <a:pt x="202" y="34"/>
                    <a:pt x="197" y="35"/>
                    <a:pt x="196" y="35"/>
                  </a:cubicBezTo>
                  <a:cubicBezTo>
                    <a:pt x="194" y="34"/>
                    <a:pt x="190" y="29"/>
                    <a:pt x="188" y="24"/>
                  </a:cubicBezTo>
                  <a:cubicBezTo>
                    <a:pt x="180" y="6"/>
                    <a:pt x="180" y="6"/>
                    <a:pt x="180" y="6"/>
                  </a:cubicBezTo>
                  <a:cubicBezTo>
                    <a:pt x="178" y="1"/>
                    <a:pt x="173" y="0"/>
                    <a:pt x="170" y="4"/>
                  </a:cubicBezTo>
                  <a:cubicBezTo>
                    <a:pt x="157" y="19"/>
                    <a:pt x="157" y="19"/>
                    <a:pt x="157" y="19"/>
                  </a:cubicBezTo>
                  <a:cubicBezTo>
                    <a:pt x="153" y="23"/>
                    <a:pt x="149" y="27"/>
                    <a:pt x="148" y="27"/>
                  </a:cubicBezTo>
                  <a:cubicBezTo>
                    <a:pt x="147" y="27"/>
                    <a:pt x="140" y="24"/>
                    <a:pt x="136" y="20"/>
                  </a:cubicBezTo>
                  <a:cubicBezTo>
                    <a:pt x="122" y="6"/>
                    <a:pt x="122" y="6"/>
                    <a:pt x="122" y="6"/>
                  </a:cubicBezTo>
                  <a:cubicBezTo>
                    <a:pt x="118" y="2"/>
                    <a:pt x="114" y="3"/>
                    <a:pt x="112" y="8"/>
                  </a:cubicBezTo>
                  <a:cubicBezTo>
                    <a:pt x="106" y="27"/>
                    <a:pt x="106" y="27"/>
                    <a:pt x="106" y="27"/>
                  </a:cubicBezTo>
                  <a:cubicBezTo>
                    <a:pt x="104" y="32"/>
                    <a:pt x="102" y="37"/>
                    <a:pt x="101" y="38"/>
                  </a:cubicBezTo>
                  <a:cubicBezTo>
                    <a:pt x="100" y="38"/>
                    <a:pt x="93" y="38"/>
                    <a:pt x="88" y="35"/>
                  </a:cubicBezTo>
                  <a:cubicBezTo>
                    <a:pt x="69" y="28"/>
                    <a:pt x="69" y="28"/>
                    <a:pt x="69" y="28"/>
                  </a:cubicBezTo>
                  <a:cubicBezTo>
                    <a:pt x="64" y="26"/>
                    <a:pt x="60" y="28"/>
                    <a:pt x="61" y="34"/>
                  </a:cubicBezTo>
                  <a:cubicBezTo>
                    <a:pt x="62" y="54"/>
                    <a:pt x="62" y="54"/>
                    <a:pt x="62" y="54"/>
                  </a:cubicBezTo>
                  <a:cubicBezTo>
                    <a:pt x="63" y="59"/>
                    <a:pt x="62" y="65"/>
                    <a:pt x="61" y="66"/>
                  </a:cubicBezTo>
                  <a:cubicBezTo>
                    <a:pt x="61" y="66"/>
                    <a:pt x="54" y="69"/>
                    <a:pt x="48" y="69"/>
                  </a:cubicBezTo>
                  <a:cubicBezTo>
                    <a:pt x="28" y="69"/>
                    <a:pt x="28" y="69"/>
                    <a:pt x="28" y="69"/>
                  </a:cubicBezTo>
                  <a:cubicBezTo>
                    <a:pt x="23" y="69"/>
                    <a:pt x="20" y="73"/>
                    <a:pt x="23" y="78"/>
                  </a:cubicBezTo>
                  <a:cubicBezTo>
                    <a:pt x="32" y="95"/>
                    <a:pt x="32" y="95"/>
                    <a:pt x="32" y="95"/>
                  </a:cubicBezTo>
                  <a:cubicBezTo>
                    <a:pt x="34" y="100"/>
                    <a:pt x="36" y="105"/>
                    <a:pt x="36" y="107"/>
                  </a:cubicBezTo>
                  <a:cubicBezTo>
                    <a:pt x="35" y="108"/>
                    <a:pt x="30" y="112"/>
                    <a:pt x="25" y="114"/>
                  </a:cubicBezTo>
                  <a:cubicBezTo>
                    <a:pt x="6" y="122"/>
                    <a:pt x="6" y="122"/>
                    <a:pt x="6" y="122"/>
                  </a:cubicBezTo>
                  <a:cubicBezTo>
                    <a:pt x="1" y="124"/>
                    <a:pt x="0" y="129"/>
                    <a:pt x="5" y="132"/>
                  </a:cubicBezTo>
                  <a:cubicBezTo>
                    <a:pt x="20" y="145"/>
                    <a:pt x="20" y="145"/>
                    <a:pt x="20" y="145"/>
                  </a:cubicBezTo>
                  <a:cubicBezTo>
                    <a:pt x="24" y="149"/>
                    <a:pt x="27" y="153"/>
                    <a:pt x="27" y="154"/>
                  </a:cubicBezTo>
                  <a:cubicBezTo>
                    <a:pt x="28" y="155"/>
                    <a:pt x="24" y="162"/>
                    <a:pt x="20" y="166"/>
                  </a:cubicBezTo>
                  <a:cubicBezTo>
                    <a:pt x="6" y="180"/>
                    <a:pt x="6" y="180"/>
                    <a:pt x="6" y="180"/>
                  </a:cubicBezTo>
                  <a:cubicBezTo>
                    <a:pt x="2" y="184"/>
                    <a:pt x="4" y="188"/>
                    <a:pt x="9" y="190"/>
                  </a:cubicBezTo>
                  <a:cubicBezTo>
                    <a:pt x="28" y="196"/>
                    <a:pt x="28" y="196"/>
                    <a:pt x="28" y="196"/>
                  </a:cubicBezTo>
                  <a:cubicBezTo>
                    <a:pt x="33" y="198"/>
                    <a:pt x="38" y="200"/>
                    <a:pt x="38" y="201"/>
                  </a:cubicBezTo>
                  <a:cubicBezTo>
                    <a:pt x="39" y="202"/>
                    <a:pt x="38" y="209"/>
                    <a:pt x="36" y="214"/>
                  </a:cubicBezTo>
                  <a:cubicBezTo>
                    <a:pt x="28" y="233"/>
                    <a:pt x="28" y="233"/>
                    <a:pt x="28" y="233"/>
                  </a:cubicBezTo>
                  <a:cubicBezTo>
                    <a:pt x="26" y="238"/>
                    <a:pt x="29" y="242"/>
                    <a:pt x="35" y="241"/>
                  </a:cubicBezTo>
                  <a:cubicBezTo>
                    <a:pt x="54" y="240"/>
                    <a:pt x="54" y="240"/>
                    <a:pt x="54" y="240"/>
                  </a:cubicBezTo>
                  <a:cubicBezTo>
                    <a:pt x="60" y="240"/>
                    <a:pt x="65" y="240"/>
                    <a:pt x="66" y="241"/>
                  </a:cubicBezTo>
                  <a:cubicBezTo>
                    <a:pt x="67" y="242"/>
                    <a:pt x="69" y="248"/>
                    <a:pt x="69" y="254"/>
                  </a:cubicBezTo>
                  <a:cubicBezTo>
                    <a:pt x="69" y="274"/>
                    <a:pt x="69" y="274"/>
                    <a:pt x="69" y="274"/>
                  </a:cubicBezTo>
                  <a:cubicBezTo>
                    <a:pt x="69" y="279"/>
                    <a:pt x="73" y="282"/>
                    <a:pt x="78" y="279"/>
                  </a:cubicBezTo>
                  <a:cubicBezTo>
                    <a:pt x="96" y="270"/>
                    <a:pt x="96" y="270"/>
                    <a:pt x="96" y="270"/>
                  </a:cubicBezTo>
                  <a:cubicBezTo>
                    <a:pt x="101" y="268"/>
                    <a:pt x="106" y="266"/>
                    <a:pt x="107" y="266"/>
                  </a:cubicBezTo>
                  <a:cubicBezTo>
                    <a:pt x="108" y="267"/>
                    <a:pt x="113" y="272"/>
                    <a:pt x="115" y="277"/>
                  </a:cubicBezTo>
                  <a:cubicBezTo>
                    <a:pt x="123" y="296"/>
                    <a:pt x="123" y="296"/>
                    <a:pt x="123" y="296"/>
                  </a:cubicBezTo>
                  <a:cubicBezTo>
                    <a:pt x="125" y="301"/>
                    <a:pt x="129" y="302"/>
                    <a:pt x="133" y="297"/>
                  </a:cubicBezTo>
                  <a:cubicBezTo>
                    <a:pt x="146" y="282"/>
                    <a:pt x="146" y="282"/>
                    <a:pt x="146" y="282"/>
                  </a:cubicBezTo>
                  <a:cubicBezTo>
                    <a:pt x="150" y="278"/>
                    <a:pt x="154" y="275"/>
                    <a:pt x="155" y="275"/>
                  </a:cubicBezTo>
                  <a:cubicBezTo>
                    <a:pt x="156" y="275"/>
                    <a:pt x="162" y="278"/>
                    <a:pt x="166" y="282"/>
                  </a:cubicBezTo>
                  <a:cubicBezTo>
                    <a:pt x="180" y="296"/>
                    <a:pt x="180" y="296"/>
                    <a:pt x="180" y="296"/>
                  </a:cubicBezTo>
                  <a:cubicBezTo>
                    <a:pt x="184" y="300"/>
                    <a:pt x="189" y="298"/>
                    <a:pt x="191" y="293"/>
                  </a:cubicBezTo>
                  <a:cubicBezTo>
                    <a:pt x="197" y="274"/>
                    <a:pt x="197" y="274"/>
                    <a:pt x="197" y="274"/>
                  </a:cubicBezTo>
                  <a:cubicBezTo>
                    <a:pt x="199" y="269"/>
                    <a:pt x="201" y="264"/>
                    <a:pt x="202" y="264"/>
                  </a:cubicBezTo>
                  <a:cubicBezTo>
                    <a:pt x="203" y="263"/>
                    <a:pt x="210" y="264"/>
                    <a:pt x="215" y="266"/>
                  </a:cubicBezTo>
                  <a:cubicBezTo>
                    <a:pt x="233" y="274"/>
                    <a:pt x="233" y="274"/>
                    <a:pt x="233" y="274"/>
                  </a:cubicBezTo>
                  <a:cubicBezTo>
                    <a:pt x="239" y="276"/>
                    <a:pt x="243" y="273"/>
                    <a:pt x="242" y="267"/>
                  </a:cubicBezTo>
                  <a:cubicBezTo>
                    <a:pt x="241" y="248"/>
                    <a:pt x="241" y="248"/>
                    <a:pt x="241" y="248"/>
                  </a:cubicBezTo>
                  <a:cubicBezTo>
                    <a:pt x="240" y="242"/>
                    <a:pt x="241" y="237"/>
                    <a:pt x="241" y="236"/>
                  </a:cubicBezTo>
                  <a:cubicBezTo>
                    <a:pt x="242" y="235"/>
                    <a:pt x="249" y="233"/>
                    <a:pt x="255" y="233"/>
                  </a:cubicBezTo>
                  <a:cubicBezTo>
                    <a:pt x="274" y="233"/>
                    <a:pt x="274" y="233"/>
                    <a:pt x="274" y="233"/>
                  </a:cubicBezTo>
                  <a:cubicBezTo>
                    <a:pt x="280" y="233"/>
                    <a:pt x="283" y="229"/>
                    <a:pt x="280" y="224"/>
                  </a:cubicBezTo>
                  <a:cubicBezTo>
                    <a:pt x="271" y="206"/>
                    <a:pt x="271" y="206"/>
                    <a:pt x="271" y="206"/>
                  </a:cubicBezTo>
                  <a:cubicBezTo>
                    <a:pt x="268" y="201"/>
                    <a:pt x="267" y="196"/>
                    <a:pt x="267" y="195"/>
                  </a:cubicBezTo>
                  <a:cubicBezTo>
                    <a:pt x="268" y="194"/>
                    <a:pt x="273" y="189"/>
                    <a:pt x="278" y="187"/>
                  </a:cubicBezTo>
                  <a:cubicBezTo>
                    <a:pt x="296" y="180"/>
                    <a:pt x="296" y="180"/>
                    <a:pt x="296" y="180"/>
                  </a:cubicBezTo>
                  <a:cubicBezTo>
                    <a:pt x="302" y="177"/>
                    <a:pt x="302" y="173"/>
                    <a:pt x="298" y="169"/>
                  </a:cubicBezTo>
                  <a:cubicBezTo>
                    <a:pt x="283" y="156"/>
                    <a:pt x="283" y="156"/>
                    <a:pt x="283" y="156"/>
                  </a:cubicBezTo>
                  <a:cubicBezTo>
                    <a:pt x="279" y="152"/>
                    <a:pt x="275" y="148"/>
                    <a:pt x="275" y="147"/>
                  </a:cubicBezTo>
                  <a:cubicBezTo>
                    <a:pt x="275" y="146"/>
                    <a:pt x="278" y="140"/>
                    <a:pt x="282" y="136"/>
                  </a:cubicBezTo>
                  <a:cubicBezTo>
                    <a:pt x="296" y="122"/>
                    <a:pt x="296" y="122"/>
                    <a:pt x="296" y="122"/>
                  </a:cubicBezTo>
                  <a:cubicBezTo>
                    <a:pt x="300" y="118"/>
                    <a:pt x="299" y="113"/>
                    <a:pt x="294" y="111"/>
                  </a:cubicBezTo>
                  <a:lnTo>
                    <a:pt x="275" y="105"/>
                  </a:lnTo>
                  <a:close/>
                  <a:moveTo>
                    <a:pt x="147" y="176"/>
                  </a:moveTo>
                  <a:cubicBezTo>
                    <a:pt x="133" y="174"/>
                    <a:pt x="123" y="161"/>
                    <a:pt x="126" y="147"/>
                  </a:cubicBezTo>
                  <a:cubicBezTo>
                    <a:pt x="128" y="132"/>
                    <a:pt x="141" y="123"/>
                    <a:pt x="156" y="125"/>
                  </a:cubicBezTo>
                  <a:cubicBezTo>
                    <a:pt x="170" y="127"/>
                    <a:pt x="179" y="141"/>
                    <a:pt x="177" y="155"/>
                  </a:cubicBezTo>
                  <a:cubicBezTo>
                    <a:pt x="175" y="169"/>
                    <a:pt x="161" y="179"/>
                    <a:pt x="147" y="176"/>
                  </a:cubicBezTo>
                  <a:close/>
                </a:path>
              </a:pathLst>
            </a:custGeom>
            <a:solidFill>
              <a:srgbClr val="B4009E"/>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4" name="Freeform 7"/>
            <p:cNvSpPr>
              <a:spLocks noEditPoints="1"/>
            </p:cNvSpPr>
            <p:nvPr/>
          </p:nvSpPr>
          <p:spPr bwMode="auto">
            <a:xfrm>
              <a:off x="11022013" y="8059738"/>
              <a:ext cx="1547812" cy="1550988"/>
            </a:xfrm>
            <a:custGeom>
              <a:avLst/>
              <a:gdLst>
                <a:gd name="T0" fmla="*/ 434 w 441"/>
                <a:gd name="T1" fmla="*/ 201 h 441"/>
                <a:gd name="T2" fmla="*/ 425 w 441"/>
                <a:gd name="T3" fmla="*/ 156 h 441"/>
                <a:gd name="T4" fmla="*/ 410 w 441"/>
                <a:gd name="T5" fmla="*/ 120 h 441"/>
                <a:gd name="T6" fmla="*/ 385 w 441"/>
                <a:gd name="T7" fmla="*/ 84 h 441"/>
                <a:gd name="T8" fmla="*/ 357 w 441"/>
                <a:gd name="T9" fmla="*/ 56 h 441"/>
                <a:gd name="T10" fmla="*/ 320 w 441"/>
                <a:gd name="T11" fmla="*/ 30 h 441"/>
                <a:gd name="T12" fmla="*/ 283 w 441"/>
                <a:gd name="T13" fmla="*/ 16 h 441"/>
                <a:gd name="T14" fmla="*/ 240 w 441"/>
                <a:gd name="T15" fmla="*/ 7 h 441"/>
                <a:gd name="T16" fmla="*/ 201 w 441"/>
                <a:gd name="T17" fmla="*/ 7 h 441"/>
                <a:gd name="T18" fmla="*/ 156 w 441"/>
                <a:gd name="T19" fmla="*/ 16 h 441"/>
                <a:gd name="T20" fmla="*/ 120 w 441"/>
                <a:gd name="T21" fmla="*/ 31 h 441"/>
                <a:gd name="T22" fmla="*/ 84 w 441"/>
                <a:gd name="T23" fmla="*/ 56 h 441"/>
                <a:gd name="T24" fmla="*/ 56 w 441"/>
                <a:gd name="T25" fmla="*/ 84 h 441"/>
                <a:gd name="T26" fmla="*/ 31 w 441"/>
                <a:gd name="T27" fmla="*/ 122 h 441"/>
                <a:gd name="T28" fmla="*/ 16 w 441"/>
                <a:gd name="T29" fmla="*/ 158 h 441"/>
                <a:gd name="T30" fmla="*/ 7 w 441"/>
                <a:gd name="T31" fmla="*/ 201 h 441"/>
                <a:gd name="T32" fmla="*/ 7 w 441"/>
                <a:gd name="T33" fmla="*/ 240 h 441"/>
                <a:gd name="T34" fmla="*/ 16 w 441"/>
                <a:gd name="T35" fmla="*/ 285 h 441"/>
                <a:gd name="T36" fmla="*/ 32 w 441"/>
                <a:gd name="T37" fmla="*/ 321 h 441"/>
                <a:gd name="T38" fmla="*/ 56 w 441"/>
                <a:gd name="T39" fmla="*/ 357 h 441"/>
                <a:gd name="T40" fmla="*/ 84 w 441"/>
                <a:gd name="T41" fmla="*/ 385 h 441"/>
                <a:gd name="T42" fmla="*/ 122 w 441"/>
                <a:gd name="T43" fmla="*/ 411 h 441"/>
                <a:gd name="T44" fmla="*/ 158 w 441"/>
                <a:gd name="T45" fmla="*/ 425 h 441"/>
                <a:gd name="T46" fmla="*/ 201 w 441"/>
                <a:gd name="T47" fmla="*/ 434 h 441"/>
                <a:gd name="T48" fmla="*/ 240 w 441"/>
                <a:gd name="T49" fmla="*/ 434 h 441"/>
                <a:gd name="T50" fmla="*/ 285 w 441"/>
                <a:gd name="T51" fmla="*/ 425 h 441"/>
                <a:gd name="T52" fmla="*/ 321 w 441"/>
                <a:gd name="T53" fmla="*/ 410 h 441"/>
                <a:gd name="T54" fmla="*/ 357 w 441"/>
                <a:gd name="T55" fmla="*/ 385 h 441"/>
                <a:gd name="T56" fmla="*/ 385 w 441"/>
                <a:gd name="T57" fmla="*/ 357 h 441"/>
                <a:gd name="T58" fmla="*/ 411 w 441"/>
                <a:gd name="T59" fmla="*/ 319 h 441"/>
                <a:gd name="T60" fmla="*/ 426 w 441"/>
                <a:gd name="T61" fmla="*/ 283 h 441"/>
                <a:gd name="T62" fmla="*/ 434 w 441"/>
                <a:gd name="T63" fmla="*/ 240 h 441"/>
                <a:gd name="T64" fmla="*/ 356 w 441"/>
                <a:gd name="T65" fmla="*/ 256 h 441"/>
                <a:gd name="T66" fmla="*/ 284 w 441"/>
                <a:gd name="T67" fmla="*/ 213 h 441"/>
                <a:gd name="T68" fmla="*/ 361 w 441"/>
                <a:gd name="T69" fmla="*/ 220 h 441"/>
                <a:gd name="T70" fmla="*/ 275 w 441"/>
                <a:gd name="T71" fmla="*/ 335 h 441"/>
                <a:gd name="T72" fmla="*/ 335 w 441"/>
                <a:gd name="T73" fmla="*/ 276 h 441"/>
                <a:gd name="T74" fmla="*/ 178 w 441"/>
                <a:gd name="T75" fmla="*/ 341 h 441"/>
                <a:gd name="T76" fmla="*/ 263 w 441"/>
                <a:gd name="T77" fmla="*/ 341 h 441"/>
                <a:gd name="T78" fmla="*/ 185 w 441"/>
                <a:gd name="T79" fmla="*/ 358 h 441"/>
                <a:gd name="T80" fmla="*/ 186 w 441"/>
                <a:gd name="T81" fmla="*/ 220 h 441"/>
                <a:gd name="T82" fmla="*/ 221 w 441"/>
                <a:gd name="T83" fmla="*/ 255 h 441"/>
                <a:gd name="T84" fmla="*/ 106 w 441"/>
                <a:gd name="T85" fmla="*/ 277 h 441"/>
                <a:gd name="T86" fmla="*/ 165 w 441"/>
                <a:gd name="T87" fmla="*/ 337 h 441"/>
                <a:gd name="T88" fmla="*/ 100 w 441"/>
                <a:gd name="T89" fmla="*/ 180 h 441"/>
                <a:gd name="T90" fmla="*/ 100 w 441"/>
                <a:gd name="T91" fmla="*/ 264 h 441"/>
                <a:gd name="T92" fmla="*/ 83 w 441"/>
                <a:gd name="T93" fmla="*/ 187 h 441"/>
                <a:gd name="T94" fmla="*/ 148 w 441"/>
                <a:gd name="T95" fmla="*/ 100 h 441"/>
                <a:gd name="T96" fmla="*/ 168 w 441"/>
                <a:gd name="T97" fmla="*/ 182 h 441"/>
                <a:gd name="T98" fmla="*/ 119 w 441"/>
                <a:gd name="T99" fmla="*/ 122 h 441"/>
                <a:gd name="T100" fmla="*/ 211 w 441"/>
                <a:gd name="T101" fmla="*/ 157 h 441"/>
                <a:gd name="T102" fmla="*/ 219 w 441"/>
                <a:gd name="T103" fmla="*/ 80 h 441"/>
                <a:gd name="T104" fmla="*/ 319 w 441"/>
                <a:gd name="T105" fmla="*/ 121 h 441"/>
                <a:gd name="T106" fmla="*/ 270 w 441"/>
                <a:gd name="T107" fmla="*/ 181 h 441"/>
                <a:gd name="T108" fmla="*/ 290 w 441"/>
                <a:gd name="T109" fmla="*/ 99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41" h="441">
                  <a:moveTo>
                    <a:pt x="441" y="232"/>
                  </a:moveTo>
                  <a:cubicBezTo>
                    <a:pt x="441" y="209"/>
                    <a:pt x="441" y="209"/>
                    <a:pt x="441" y="209"/>
                  </a:cubicBezTo>
                  <a:cubicBezTo>
                    <a:pt x="441" y="205"/>
                    <a:pt x="438" y="201"/>
                    <a:pt x="434" y="201"/>
                  </a:cubicBezTo>
                  <a:cubicBezTo>
                    <a:pt x="401" y="196"/>
                    <a:pt x="401" y="196"/>
                    <a:pt x="401" y="196"/>
                  </a:cubicBezTo>
                  <a:cubicBezTo>
                    <a:pt x="400" y="188"/>
                    <a:pt x="398" y="181"/>
                    <a:pt x="396" y="173"/>
                  </a:cubicBezTo>
                  <a:cubicBezTo>
                    <a:pt x="425" y="156"/>
                    <a:pt x="425" y="156"/>
                    <a:pt x="425" y="156"/>
                  </a:cubicBezTo>
                  <a:cubicBezTo>
                    <a:pt x="428" y="154"/>
                    <a:pt x="430" y="149"/>
                    <a:pt x="428" y="145"/>
                  </a:cubicBezTo>
                  <a:cubicBezTo>
                    <a:pt x="420" y="125"/>
                    <a:pt x="420" y="125"/>
                    <a:pt x="420" y="125"/>
                  </a:cubicBezTo>
                  <a:cubicBezTo>
                    <a:pt x="418" y="121"/>
                    <a:pt x="414" y="119"/>
                    <a:pt x="410" y="120"/>
                  </a:cubicBezTo>
                  <a:cubicBezTo>
                    <a:pt x="377" y="128"/>
                    <a:pt x="377" y="128"/>
                    <a:pt x="377" y="128"/>
                  </a:cubicBezTo>
                  <a:cubicBezTo>
                    <a:pt x="374" y="122"/>
                    <a:pt x="370" y="116"/>
                    <a:pt x="365" y="110"/>
                  </a:cubicBezTo>
                  <a:cubicBezTo>
                    <a:pt x="385" y="84"/>
                    <a:pt x="385" y="84"/>
                    <a:pt x="385" y="84"/>
                  </a:cubicBezTo>
                  <a:cubicBezTo>
                    <a:pt x="388" y="80"/>
                    <a:pt x="387" y="75"/>
                    <a:pt x="385" y="72"/>
                  </a:cubicBezTo>
                  <a:cubicBezTo>
                    <a:pt x="369" y="56"/>
                    <a:pt x="369" y="56"/>
                    <a:pt x="369" y="56"/>
                  </a:cubicBezTo>
                  <a:cubicBezTo>
                    <a:pt x="366" y="54"/>
                    <a:pt x="361" y="53"/>
                    <a:pt x="357" y="56"/>
                  </a:cubicBezTo>
                  <a:cubicBezTo>
                    <a:pt x="331" y="76"/>
                    <a:pt x="331" y="76"/>
                    <a:pt x="331" y="76"/>
                  </a:cubicBezTo>
                  <a:cubicBezTo>
                    <a:pt x="325" y="71"/>
                    <a:pt x="318" y="67"/>
                    <a:pt x="311" y="63"/>
                  </a:cubicBezTo>
                  <a:cubicBezTo>
                    <a:pt x="320" y="30"/>
                    <a:pt x="320" y="30"/>
                    <a:pt x="320" y="30"/>
                  </a:cubicBezTo>
                  <a:cubicBezTo>
                    <a:pt x="321" y="26"/>
                    <a:pt x="318" y="22"/>
                    <a:pt x="314" y="20"/>
                  </a:cubicBezTo>
                  <a:cubicBezTo>
                    <a:pt x="294" y="12"/>
                    <a:pt x="294" y="12"/>
                    <a:pt x="294" y="12"/>
                  </a:cubicBezTo>
                  <a:cubicBezTo>
                    <a:pt x="290" y="10"/>
                    <a:pt x="285" y="12"/>
                    <a:pt x="283" y="16"/>
                  </a:cubicBezTo>
                  <a:cubicBezTo>
                    <a:pt x="266" y="44"/>
                    <a:pt x="266" y="44"/>
                    <a:pt x="266" y="44"/>
                  </a:cubicBezTo>
                  <a:cubicBezTo>
                    <a:pt x="259" y="43"/>
                    <a:pt x="252" y="41"/>
                    <a:pt x="245" y="40"/>
                  </a:cubicBezTo>
                  <a:cubicBezTo>
                    <a:pt x="240" y="7"/>
                    <a:pt x="240" y="7"/>
                    <a:pt x="240" y="7"/>
                  </a:cubicBezTo>
                  <a:cubicBezTo>
                    <a:pt x="240" y="3"/>
                    <a:pt x="236" y="0"/>
                    <a:pt x="232" y="0"/>
                  </a:cubicBezTo>
                  <a:cubicBezTo>
                    <a:pt x="209" y="0"/>
                    <a:pt x="209" y="0"/>
                    <a:pt x="209" y="0"/>
                  </a:cubicBezTo>
                  <a:cubicBezTo>
                    <a:pt x="205" y="0"/>
                    <a:pt x="201" y="3"/>
                    <a:pt x="201" y="7"/>
                  </a:cubicBezTo>
                  <a:cubicBezTo>
                    <a:pt x="196" y="40"/>
                    <a:pt x="196" y="40"/>
                    <a:pt x="196" y="40"/>
                  </a:cubicBezTo>
                  <a:cubicBezTo>
                    <a:pt x="188" y="41"/>
                    <a:pt x="181" y="43"/>
                    <a:pt x="173" y="45"/>
                  </a:cubicBezTo>
                  <a:cubicBezTo>
                    <a:pt x="156" y="16"/>
                    <a:pt x="156" y="16"/>
                    <a:pt x="156" y="16"/>
                  </a:cubicBezTo>
                  <a:cubicBezTo>
                    <a:pt x="154" y="13"/>
                    <a:pt x="149" y="11"/>
                    <a:pt x="145" y="13"/>
                  </a:cubicBezTo>
                  <a:cubicBezTo>
                    <a:pt x="125" y="21"/>
                    <a:pt x="125" y="21"/>
                    <a:pt x="125" y="21"/>
                  </a:cubicBezTo>
                  <a:cubicBezTo>
                    <a:pt x="121" y="23"/>
                    <a:pt x="119" y="27"/>
                    <a:pt x="120" y="31"/>
                  </a:cubicBezTo>
                  <a:cubicBezTo>
                    <a:pt x="128" y="64"/>
                    <a:pt x="128" y="64"/>
                    <a:pt x="128" y="64"/>
                  </a:cubicBezTo>
                  <a:cubicBezTo>
                    <a:pt x="122" y="67"/>
                    <a:pt x="116" y="71"/>
                    <a:pt x="111" y="76"/>
                  </a:cubicBezTo>
                  <a:cubicBezTo>
                    <a:pt x="84" y="56"/>
                    <a:pt x="84" y="56"/>
                    <a:pt x="84" y="56"/>
                  </a:cubicBezTo>
                  <a:cubicBezTo>
                    <a:pt x="80" y="53"/>
                    <a:pt x="75" y="54"/>
                    <a:pt x="72" y="56"/>
                  </a:cubicBezTo>
                  <a:cubicBezTo>
                    <a:pt x="57" y="72"/>
                    <a:pt x="57" y="72"/>
                    <a:pt x="57" y="72"/>
                  </a:cubicBezTo>
                  <a:cubicBezTo>
                    <a:pt x="54" y="75"/>
                    <a:pt x="53" y="80"/>
                    <a:pt x="56" y="84"/>
                  </a:cubicBezTo>
                  <a:cubicBezTo>
                    <a:pt x="76" y="110"/>
                    <a:pt x="76" y="110"/>
                    <a:pt x="76" y="110"/>
                  </a:cubicBezTo>
                  <a:cubicBezTo>
                    <a:pt x="71" y="117"/>
                    <a:pt x="67" y="123"/>
                    <a:pt x="63" y="130"/>
                  </a:cubicBezTo>
                  <a:cubicBezTo>
                    <a:pt x="31" y="122"/>
                    <a:pt x="31" y="122"/>
                    <a:pt x="31" y="122"/>
                  </a:cubicBezTo>
                  <a:cubicBezTo>
                    <a:pt x="27" y="121"/>
                    <a:pt x="22" y="123"/>
                    <a:pt x="20" y="127"/>
                  </a:cubicBezTo>
                  <a:cubicBezTo>
                    <a:pt x="12" y="147"/>
                    <a:pt x="12" y="147"/>
                    <a:pt x="12" y="147"/>
                  </a:cubicBezTo>
                  <a:cubicBezTo>
                    <a:pt x="10" y="151"/>
                    <a:pt x="12" y="156"/>
                    <a:pt x="16" y="158"/>
                  </a:cubicBezTo>
                  <a:cubicBezTo>
                    <a:pt x="45" y="175"/>
                    <a:pt x="45" y="175"/>
                    <a:pt x="45" y="175"/>
                  </a:cubicBezTo>
                  <a:cubicBezTo>
                    <a:pt x="43" y="182"/>
                    <a:pt x="41" y="189"/>
                    <a:pt x="40" y="196"/>
                  </a:cubicBezTo>
                  <a:cubicBezTo>
                    <a:pt x="7" y="201"/>
                    <a:pt x="7" y="201"/>
                    <a:pt x="7" y="201"/>
                  </a:cubicBezTo>
                  <a:cubicBezTo>
                    <a:pt x="3" y="201"/>
                    <a:pt x="0" y="205"/>
                    <a:pt x="0" y="209"/>
                  </a:cubicBezTo>
                  <a:cubicBezTo>
                    <a:pt x="0" y="232"/>
                    <a:pt x="0" y="232"/>
                    <a:pt x="0" y="232"/>
                  </a:cubicBezTo>
                  <a:cubicBezTo>
                    <a:pt x="0" y="236"/>
                    <a:pt x="3" y="240"/>
                    <a:pt x="7" y="240"/>
                  </a:cubicBezTo>
                  <a:cubicBezTo>
                    <a:pt x="40" y="245"/>
                    <a:pt x="40" y="245"/>
                    <a:pt x="40" y="245"/>
                  </a:cubicBezTo>
                  <a:cubicBezTo>
                    <a:pt x="42" y="253"/>
                    <a:pt x="43" y="260"/>
                    <a:pt x="45" y="268"/>
                  </a:cubicBezTo>
                  <a:cubicBezTo>
                    <a:pt x="16" y="285"/>
                    <a:pt x="16" y="285"/>
                    <a:pt x="16" y="285"/>
                  </a:cubicBezTo>
                  <a:cubicBezTo>
                    <a:pt x="13" y="287"/>
                    <a:pt x="11" y="292"/>
                    <a:pt x="13" y="296"/>
                  </a:cubicBezTo>
                  <a:cubicBezTo>
                    <a:pt x="21" y="316"/>
                    <a:pt x="21" y="316"/>
                    <a:pt x="21" y="316"/>
                  </a:cubicBezTo>
                  <a:cubicBezTo>
                    <a:pt x="23" y="320"/>
                    <a:pt x="28" y="322"/>
                    <a:pt x="32" y="321"/>
                  </a:cubicBezTo>
                  <a:cubicBezTo>
                    <a:pt x="64" y="313"/>
                    <a:pt x="64" y="313"/>
                    <a:pt x="64" y="313"/>
                  </a:cubicBezTo>
                  <a:cubicBezTo>
                    <a:pt x="68" y="319"/>
                    <a:pt x="72" y="325"/>
                    <a:pt x="76" y="331"/>
                  </a:cubicBezTo>
                  <a:cubicBezTo>
                    <a:pt x="56" y="357"/>
                    <a:pt x="56" y="357"/>
                    <a:pt x="56" y="357"/>
                  </a:cubicBezTo>
                  <a:cubicBezTo>
                    <a:pt x="53" y="361"/>
                    <a:pt x="54" y="366"/>
                    <a:pt x="57" y="369"/>
                  </a:cubicBezTo>
                  <a:cubicBezTo>
                    <a:pt x="72" y="384"/>
                    <a:pt x="72" y="384"/>
                    <a:pt x="72" y="384"/>
                  </a:cubicBezTo>
                  <a:cubicBezTo>
                    <a:pt x="75" y="387"/>
                    <a:pt x="80" y="388"/>
                    <a:pt x="84" y="385"/>
                  </a:cubicBezTo>
                  <a:cubicBezTo>
                    <a:pt x="111" y="365"/>
                    <a:pt x="111" y="365"/>
                    <a:pt x="111" y="365"/>
                  </a:cubicBezTo>
                  <a:cubicBezTo>
                    <a:pt x="117" y="370"/>
                    <a:pt x="123" y="374"/>
                    <a:pt x="130" y="378"/>
                  </a:cubicBezTo>
                  <a:cubicBezTo>
                    <a:pt x="122" y="411"/>
                    <a:pt x="122" y="411"/>
                    <a:pt x="122" y="411"/>
                  </a:cubicBezTo>
                  <a:cubicBezTo>
                    <a:pt x="121" y="415"/>
                    <a:pt x="123" y="419"/>
                    <a:pt x="127" y="421"/>
                  </a:cubicBezTo>
                  <a:cubicBezTo>
                    <a:pt x="147" y="429"/>
                    <a:pt x="147" y="429"/>
                    <a:pt x="147" y="429"/>
                  </a:cubicBezTo>
                  <a:cubicBezTo>
                    <a:pt x="151" y="431"/>
                    <a:pt x="156" y="429"/>
                    <a:pt x="158" y="425"/>
                  </a:cubicBezTo>
                  <a:cubicBezTo>
                    <a:pt x="175" y="397"/>
                    <a:pt x="175" y="397"/>
                    <a:pt x="175" y="397"/>
                  </a:cubicBezTo>
                  <a:cubicBezTo>
                    <a:pt x="182" y="398"/>
                    <a:pt x="189" y="400"/>
                    <a:pt x="196" y="401"/>
                  </a:cubicBezTo>
                  <a:cubicBezTo>
                    <a:pt x="201" y="434"/>
                    <a:pt x="201" y="434"/>
                    <a:pt x="201" y="434"/>
                  </a:cubicBezTo>
                  <a:cubicBezTo>
                    <a:pt x="201" y="438"/>
                    <a:pt x="205" y="441"/>
                    <a:pt x="209" y="441"/>
                  </a:cubicBezTo>
                  <a:cubicBezTo>
                    <a:pt x="232" y="441"/>
                    <a:pt x="232" y="441"/>
                    <a:pt x="232" y="441"/>
                  </a:cubicBezTo>
                  <a:cubicBezTo>
                    <a:pt x="236" y="441"/>
                    <a:pt x="240" y="438"/>
                    <a:pt x="240" y="434"/>
                  </a:cubicBezTo>
                  <a:cubicBezTo>
                    <a:pt x="245" y="401"/>
                    <a:pt x="245" y="401"/>
                    <a:pt x="245" y="401"/>
                  </a:cubicBezTo>
                  <a:cubicBezTo>
                    <a:pt x="253" y="400"/>
                    <a:pt x="260" y="398"/>
                    <a:pt x="268" y="396"/>
                  </a:cubicBezTo>
                  <a:cubicBezTo>
                    <a:pt x="285" y="425"/>
                    <a:pt x="285" y="425"/>
                    <a:pt x="285" y="425"/>
                  </a:cubicBezTo>
                  <a:cubicBezTo>
                    <a:pt x="287" y="428"/>
                    <a:pt x="292" y="430"/>
                    <a:pt x="296" y="428"/>
                  </a:cubicBezTo>
                  <a:cubicBezTo>
                    <a:pt x="316" y="420"/>
                    <a:pt x="316" y="420"/>
                    <a:pt x="316" y="420"/>
                  </a:cubicBezTo>
                  <a:cubicBezTo>
                    <a:pt x="320" y="418"/>
                    <a:pt x="322" y="414"/>
                    <a:pt x="321" y="410"/>
                  </a:cubicBezTo>
                  <a:cubicBezTo>
                    <a:pt x="313" y="377"/>
                    <a:pt x="313" y="377"/>
                    <a:pt x="313" y="377"/>
                  </a:cubicBezTo>
                  <a:cubicBezTo>
                    <a:pt x="319" y="373"/>
                    <a:pt x="325" y="369"/>
                    <a:pt x="331" y="365"/>
                  </a:cubicBezTo>
                  <a:cubicBezTo>
                    <a:pt x="357" y="385"/>
                    <a:pt x="357" y="385"/>
                    <a:pt x="357" y="385"/>
                  </a:cubicBezTo>
                  <a:cubicBezTo>
                    <a:pt x="361" y="388"/>
                    <a:pt x="366" y="387"/>
                    <a:pt x="369" y="384"/>
                  </a:cubicBezTo>
                  <a:cubicBezTo>
                    <a:pt x="385" y="369"/>
                    <a:pt x="385" y="369"/>
                    <a:pt x="385" y="369"/>
                  </a:cubicBezTo>
                  <a:cubicBezTo>
                    <a:pt x="387" y="366"/>
                    <a:pt x="388" y="361"/>
                    <a:pt x="385" y="357"/>
                  </a:cubicBezTo>
                  <a:cubicBezTo>
                    <a:pt x="365" y="331"/>
                    <a:pt x="365" y="331"/>
                    <a:pt x="365" y="331"/>
                  </a:cubicBezTo>
                  <a:cubicBezTo>
                    <a:pt x="370" y="324"/>
                    <a:pt x="374" y="318"/>
                    <a:pt x="378" y="311"/>
                  </a:cubicBezTo>
                  <a:cubicBezTo>
                    <a:pt x="411" y="319"/>
                    <a:pt x="411" y="319"/>
                    <a:pt x="411" y="319"/>
                  </a:cubicBezTo>
                  <a:cubicBezTo>
                    <a:pt x="415" y="320"/>
                    <a:pt x="419" y="318"/>
                    <a:pt x="421" y="314"/>
                  </a:cubicBezTo>
                  <a:cubicBezTo>
                    <a:pt x="429" y="294"/>
                    <a:pt x="429" y="294"/>
                    <a:pt x="429" y="294"/>
                  </a:cubicBezTo>
                  <a:cubicBezTo>
                    <a:pt x="431" y="290"/>
                    <a:pt x="429" y="285"/>
                    <a:pt x="426" y="283"/>
                  </a:cubicBezTo>
                  <a:cubicBezTo>
                    <a:pt x="397" y="266"/>
                    <a:pt x="397" y="266"/>
                    <a:pt x="397" y="266"/>
                  </a:cubicBezTo>
                  <a:cubicBezTo>
                    <a:pt x="398" y="259"/>
                    <a:pt x="400" y="252"/>
                    <a:pt x="401" y="245"/>
                  </a:cubicBezTo>
                  <a:cubicBezTo>
                    <a:pt x="434" y="240"/>
                    <a:pt x="434" y="240"/>
                    <a:pt x="434" y="240"/>
                  </a:cubicBezTo>
                  <a:cubicBezTo>
                    <a:pt x="438" y="240"/>
                    <a:pt x="441" y="236"/>
                    <a:pt x="441" y="232"/>
                  </a:cubicBezTo>
                  <a:close/>
                  <a:moveTo>
                    <a:pt x="361" y="220"/>
                  </a:moveTo>
                  <a:cubicBezTo>
                    <a:pt x="361" y="238"/>
                    <a:pt x="356" y="256"/>
                    <a:pt x="356" y="256"/>
                  </a:cubicBezTo>
                  <a:cubicBezTo>
                    <a:pt x="354" y="264"/>
                    <a:pt x="346" y="267"/>
                    <a:pt x="339" y="263"/>
                  </a:cubicBezTo>
                  <a:cubicBezTo>
                    <a:pt x="284" y="228"/>
                    <a:pt x="284" y="228"/>
                    <a:pt x="284" y="228"/>
                  </a:cubicBezTo>
                  <a:cubicBezTo>
                    <a:pt x="277" y="224"/>
                    <a:pt x="277" y="217"/>
                    <a:pt x="284" y="213"/>
                  </a:cubicBezTo>
                  <a:cubicBezTo>
                    <a:pt x="339" y="178"/>
                    <a:pt x="339" y="178"/>
                    <a:pt x="339" y="178"/>
                  </a:cubicBezTo>
                  <a:cubicBezTo>
                    <a:pt x="346" y="174"/>
                    <a:pt x="354" y="177"/>
                    <a:pt x="356" y="185"/>
                  </a:cubicBezTo>
                  <a:cubicBezTo>
                    <a:pt x="356" y="185"/>
                    <a:pt x="361" y="203"/>
                    <a:pt x="361" y="220"/>
                  </a:cubicBezTo>
                  <a:close/>
                  <a:moveTo>
                    <a:pt x="321" y="321"/>
                  </a:moveTo>
                  <a:cubicBezTo>
                    <a:pt x="308" y="333"/>
                    <a:pt x="292" y="343"/>
                    <a:pt x="292" y="343"/>
                  </a:cubicBezTo>
                  <a:cubicBezTo>
                    <a:pt x="285" y="347"/>
                    <a:pt x="277" y="343"/>
                    <a:pt x="275" y="335"/>
                  </a:cubicBezTo>
                  <a:cubicBezTo>
                    <a:pt x="260" y="272"/>
                    <a:pt x="260" y="272"/>
                    <a:pt x="260" y="272"/>
                  </a:cubicBezTo>
                  <a:cubicBezTo>
                    <a:pt x="258" y="264"/>
                    <a:pt x="263" y="259"/>
                    <a:pt x="271" y="260"/>
                  </a:cubicBezTo>
                  <a:cubicBezTo>
                    <a:pt x="335" y="276"/>
                    <a:pt x="335" y="276"/>
                    <a:pt x="335" y="276"/>
                  </a:cubicBezTo>
                  <a:cubicBezTo>
                    <a:pt x="343" y="278"/>
                    <a:pt x="346" y="285"/>
                    <a:pt x="342" y="292"/>
                  </a:cubicBezTo>
                  <a:cubicBezTo>
                    <a:pt x="342" y="292"/>
                    <a:pt x="333" y="309"/>
                    <a:pt x="321" y="321"/>
                  </a:cubicBezTo>
                  <a:close/>
                  <a:moveTo>
                    <a:pt x="178" y="341"/>
                  </a:moveTo>
                  <a:cubicBezTo>
                    <a:pt x="213" y="285"/>
                    <a:pt x="213" y="285"/>
                    <a:pt x="213" y="285"/>
                  </a:cubicBezTo>
                  <a:cubicBezTo>
                    <a:pt x="217" y="278"/>
                    <a:pt x="224" y="278"/>
                    <a:pt x="228" y="285"/>
                  </a:cubicBezTo>
                  <a:cubicBezTo>
                    <a:pt x="263" y="341"/>
                    <a:pt x="263" y="341"/>
                    <a:pt x="263" y="341"/>
                  </a:cubicBezTo>
                  <a:cubicBezTo>
                    <a:pt x="267" y="348"/>
                    <a:pt x="264" y="356"/>
                    <a:pt x="256" y="358"/>
                  </a:cubicBezTo>
                  <a:cubicBezTo>
                    <a:pt x="256" y="358"/>
                    <a:pt x="238" y="363"/>
                    <a:pt x="221" y="363"/>
                  </a:cubicBezTo>
                  <a:cubicBezTo>
                    <a:pt x="203" y="363"/>
                    <a:pt x="185" y="358"/>
                    <a:pt x="185" y="358"/>
                  </a:cubicBezTo>
                  <a:cubicBezTo>
                    <a:pt x="177" y="356"/>
                    <a:pt x="174" y="348"/>
                    <a:pt x="178" y="341"/>
                  </a:cubicBezTo>
                  <a:close/>
                  <a:moveTo>
                    <a:pt x="221" y="255"/>
                  </a:moveTo>
                  <a:cubicBezTo>
                    <a:pt x="202" y="255"/>
                    <a:pt x="186" y="240"/>
                    <a:pt x="186" y="220"/>
                  </a:cubicBezTo>
                  <a:cubicBezTo>
                    <a:pt x="186" y="201"/>
                    <a:pt x="202" y="186"/>
                    <a:pt x="221" y="186"/>
                  </a:cubicBezTo>
                  <a:cubicBezTo>
                    <a:pt x="240" y="186"/>
                    <a:pt x="255" y="201"/>
                    <a:pt x="255" y="220"/>
                  </a:cubicBezTo>
                  <a:cubicBezTo>
                    <a:pt x="255" y="240"/>
                    <a:pt x="240" y="255"/>
                    <a:pt x="221" y="255"/>
                  </a:cubicBezTo>
                  <a:close/>
                  <a:moveTo>
                    <a:pt x="120" y="322"/>
                  </a:moveTo>
                  <a:cubicBezTo>
                    <a:pt x="108" y="310"/>
                    <a:pt x="99" y="294"/>
                    <a:pt x="99" y="294"/>
                  </a:cubicBezTo>
                  <a:cubicBezTo>
                    <a:pt x="95" y="286"/>
                    <a:pt x="98" y="279"/>
                    <a:pt x="106" y="277"/>
                  </a:cubicBezTo>
                  <a:cubicBezTo>
                    <a:pt x="170" y="262"/>
                    <a:pt x="170" y="262"/>
                    <a:pt x="170" y="262"/>
                  </a:cubicBezTo>
                  <a:cubicBezTo>
                    <a:pt x="178" y="260"/>
                    <a:pt x="182" y="265"/>
                    <a:pt x="181" y="273"/>
                  </a:cubicBezTo>
                  <a:cubicBezTo>
                    <a:pt x="165" y="337"/>
                    <a:pt x="165" y="337"/>
                    <a:pt x="165" y="337"/>
                  </a:cubicBezTo>
                  <a:cubicBezTo>
                    <a:pt x="163" y="345"/>
                    <a:pt x="156" y="348"/>
                    <a:pt x="149" y="344"/>
                  </a:cubicBezTo>
                  <a:cubicBezTo>
                    <a:pt x="149" y="344"/>
                    <a:pt x="133" y="335"/>
                    <a:pt x="120" y="322"/>
                  </a:cubicBezTo>
                  <a:close/>
                  <a:moveTo>
                    <a:pt x="100" y="180"/>
                  </a:moveTo>
                  <a:cubicBezTo>
                    <a:pt x="156" y="215"/>
                    <a:pt x="156" y="215"/>
                    <a:pt x="156" y="215"/>
                  </a:cubicBezTo>
                  <a:cubicBezTo>
                    <a:pt x="163" y="219"/>
                    <a:pt x="163" y="226"/>
                    <a:pt x="156" y="230"/>
                  </a:cubicBezTo>
                  <a:cubicBezTo>
                    <a:pt x="100" y="264"/>
                    <a:pt x="100" y="264"/>
                    <a:pt x="100" y="264"/>
                  </a:cubicBezTo>
                  <a:cubicBezTo>
                    <a:pt x="93" y="269"/>
                    <a:pt x="85" y="266"/>
                    <a:pt x="83" y="258"/>
                  </a:cubicBezTo>
                  <a:cubicBezTo>
                    <a:pt x="83" y="258"/>
                    <a:pt x="78" y="240"/>
                    <a:pt x="78" y="222"/>
                  </a:cubicBezTo>
                  <a:cubicBezTo>
                    <a:pt x="78" y="205"/>
                    <a:pt x="83" y="187"/>
                    <a:pt x="83" y="187"/>
                  </a:cubicBezTo>
                  <a:cubicBezTo>
                    <a:pt x="85" y="179"/>
                    <a:pt x="93" y="176"/>
                    <a:pt x="100" y="180"/>
                  </a:cubicBezTo>
                  <a:close/>
                  <a:moveTo>
                    <a:pt x="119" y="122"/>
                  </a:moveTo>
                  <a:cubicBezTo>
                    <a:pt x="131" y="109"/>
                    <a:pt x="148" y="100"/>
                    <a:pt x="148" y="100"/>
                  </a:cubicBezTo>
                  <a:cubicBezTo>
                    <a:pt x="155" y="96"/>
                    <a:pt x="162" y="100"/>
                    <a:pt x="164" y="108"/>
                  </a:cubicBezTo>
                  <a:cubicBezTo>
                    <a:pt x="179" y="171"/>
                    <a:pt x="179" y="171"/>
                    <a:pt x="179" y="171"/>
                  </a:cubicBezTo>
                  <a:cubicBezTo>
                    <a:pt x="181" y="179"/>
                    <a:pt x="176" y="184"/>
                    <a:pt x="168" y="182"/>
                  </a:cubicBezTo>
                  <a:cubicBezTo>
                    <a:pt x="104" y="167"/>
                    <a:pt x="104" y="167"/>
                    <a:pt x="104" y="167"/>
                  </a:cubicBezTo>
                  <a:cubicBezTo>
                    <a:pt x="96" y="165"/>
                    <a:pt x="93" y="158"/>
                    <a:pt x="97" y="151"/>
                  </a:cubicBezTo>
                  <a:cubicBezTo>
                    <a:pt x="97" y="151"/>
                    <a:pt x="106" y="134"/>
                    <a:pt x="119" y="122"/>
                  </a:cubicBezTo>
                  <a:close/>
                  <a:moveTo>
                    <a:pt x="261" y="102"/>
                  </a:moveTo>
                  <a:cubicBezTo>
                    <a:pt x="227" y="157"/>
                    <a:pt x="227" y="157"/>
                    <a:pt x="227" y="157"/>
                  </a:cubicBezTo>
                  <a:cubicBezTo>
                    <a:pt x="222" y="164"/>
                    <a:pt x="215" y="164"/>
                    <a:pt x="211" y="157"/>
                  </a:cubicBezTo>
                  <a:cubicBezTo>
                    <a:pt x="177" y="102"/>
                    <a:pt x="177" y="102"/>
                    <a:pt x="177" y="102"/>
                  </a:cubicBezTo>
                  <a:cubicBezTo>
                    <a:pt x="172" y="95"/>
                    <a:pt x="175" y="87"/>
                    <a:pt x="183" y="85"/>
                  </a:cubicBezTo>
                  <a:cubicBezTo>
                    <a:pt x="183" y="85"/>
                    <a:pt x="201" y="80"/>
                    <a:pt x="219" y="80"/>
                  </a:cubicBezTo>
                  <a:cubicBezTo>
                    <a:pt x="236" y="80"/>
                    <a:pt x="254" y="85"/>
                    <a:pt x="254" y="85"/>
                  </a:cubicBezTo>
                  <a:cubicBezTo>
                    <a:pt x="262" y="87"/>
                    <a:pt x="265" y="95"/>
                    <a:pt x="261" y="102"/>
                  </a:cubicBezTo>
                  <a:close/>
                  <a:moveTo>
                    <a:pt x="319" y="121"/>
                  </a:moveTo>
                  <a:cubicBezTo>
                    <a:pt x="332" y="133"/>
                    <a:pt x="341" y="149"/>
                    <a:pt x="341" y="149"/>
                  </a:cubicBezTo>
                  <a:cubicBezTo>
                    <a:pt x="345" y="156"/>
                    <a:pt x="342" y="164"/>
                    <a:pt x="334" y="166"/>
                  </a:cubicBezTo>
                  <a:cubicBezTo>
                    <a:pt x="270" y="181"/>
                    <a:pt x="270" y="181"/>
                    <a:pt x="270" y="181"/>
                  </a:cubicBezTo>
                  <a:cubicBezTo>
                    <a:pt x="262" y="183"/>
                    <a:pt x="257" y="178"/>
                    <a:pt x="259" y="170"/>
                  </a:cubicBezTo>
                  <a:cubicBezTo>
                    <a:pt x="274" y="106"/>
                    <a:pt x="274" y="106"/>
                    <a:pt x="274" y="106"/>
                  </a:cubicBezTo>
                  <a:cubicBezTo>
                    <a:pt x="276" y="98"/>
                    <a:pt x="283" y="95"/>
                    <a:pt x="290" y="99"/>
                  </a:cubicBezTo>
                  <a:cubicBezTo>
                    <a:pt x="290" y="99"/>
                    <a:pt x="307" y="108"/>
                    <a:pt x="319" y="121"/>
                  </a:cubicBezTo>
                  <a:close/>
                </a:path>
              </a:pathLst>
            </a:custGeom>
            <a:solidFill>
              <a:srgbClr val="FFB90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5" name="Freeform 8"/>
            <p:cNvSpPr>
              <a:spLocks/>
            </p:cNvSpPr>
            <p:nvPr/>
          </p:nvSpPr>
          <p:spPr bwMode="auto">
            <a:xfrm>
              <a:off x="8040688" y="7580313"/>
              <a:ext cx="2109787" cy="2235200"/>
            </a:xfrm>
            <a:custGeom>
              <a:avLst/>
              <a:gdLst>
                <a:gd name="T0" fmla="*/ 516 w 601"/>
                <a:gd name="T1" fmla="*/ 0 h 635"/>
                <a:gd name="T2" fmla="*/ 296 w 601"/>
                <a:gd name="T3" fmla="*/ 208 h 635"/>
                <a:gd name="T4" fmla="*/ 220 w 601"/>
                <a:gd name="T5" fmla="*/ 195 h 635"/>
                <a:gd name="T6" fmla="*/ 0 w 601"/>
                <a:gd name="T7" fmla="*/ 415 h 635"/>
                <a:gd name="T8" fmla="*/ 220 w 601"/>
                <a:gd name="T9" fmla="*/ 635 h 635"/>
                <a:gd name="T10" fmla="*/ 601 w 601"/>
                <a:gd name="T11" fmla="*/ 635 h 635"/>
                <a:gd name="T12" fmla="*/ 601 w 601"/>
                <a:gd name="T13" fmla="*/ 17 h 635"/>
                <a:gd name="T14" fmla="*/ 516 w 601"/>
                <a:gd name="T15" fmla="*/ 0 h 6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1" h="635">
                  <a:moveTo>
                    <a:pt x="516" y="0"/>
                  </a:moveTo>
                  <a:cubicBezTo>
                    <a:pt x="398" y="0"/>
                    <a:pt x="302" y="92"/>
                    <a:pt x="296" y="208"/>
                  </a:cubicBezTo>
                  <a:cubicBezTo>
                    <a:pt x="272" y="200"/>
                    <a:pt x="247" y="195"/>
                    <a:pt x="220" y="195"/>
                  </a:cubicBezTo>
                  <a:cubicBezTo>
                    <a:pt x="99" y="195"/>
                    <a:pt x="0" y="293"/>
                    <a:pt x="0" y="415"/>
                  </a:cubicBezTo>
                  <a:cubicBezTo>
                    <a:pt x="0" y="536"/>
                    <a:pt x="99" y="635"/>
                    <a:pt x="220" y="635"/>
                  </a:cubicBezTo>
                  <a:cubicBezTo>
                    <a:pt x="601" y="635"/>
                    <a:pt x="601" y="635"/>
                    <a:pt x="601" y="635"/>
                  </a:cubicBezTo>
                  <a:cubicBezTo>
                    <a:pt x="601" y="17"/>
                    <a:pt x="601" y="17"/>
                    <a:pt x="601" y="17"/>
                  </a:cubicBezTo>
                  <a:cubicBezTo>
                    <a:pt x="575" y="6"/>
                    <a:pt x="546" y="0"/>
                    <a:pt x="51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6" name="Freeform 9"/>
            <p:cNvSpPr>
              <a:spLocks/>
            </p:cNvSpPr>
            <p:nvPr/>
          </p:nvSpPr>
          <p:spPr bwMode="auto">
            <a:xfrm>
              <a:off x="12195175" y="7151688"/>
              <a:ext cx="2590800" cy="2663825"/>
            </a:xfrm>
            <a:custGeom>
              <a:avLst/>
              <a:gdLst>
                <a:gd name="T0" fmla="*/ 738 w 738"/>
                <a:gd name="T1" fmla="*/ 537 h 757"/>
                <a:gd name="T2" fmla="*/ 518 w 738"/>
                <a:gd name="T3" fmla="*/ 317 h 757"/>
                <a:gd name="T4" fmla="*/ 495 w 738"/>
                <a:gd name="T5" fmla="*/ 318 h 757"/>
                <a:gd name="T6" fmla="*/ 518 w 738"/>
                <a:gd name="T7" fmla="*/ 221 h 757"/>
                <a:gd name="T8" fmla="*/ 297 w 738"/>
                <a:gd name="T9" fmla="*/ 0 h 757"/>
                <a:gd name="T10" fmla="*/ 79 w 738"/>
                <a:gd name="T11" fmla="*/ 194 h 757"/>
                <a:gd name="T12" fmla="*/ 0 w 738"/>
                <a:gd name="T13" fmla="*/ 139 h 757"/>
                <a:gd name="T14" fmla="*/ 0 w 738"/>
                <a:gd name="T15" fmla="*/ 757 h 757"/>
                <a:gd name="T16" fmla="*/ 518 w 738"/>
                <a:gd name="T17" fmla="*/ 757 h 757"/>
                <a:gd name="T18" fmla="*/ 738 w 738"/>
                <a:gd name="T19" fmla="*/ 537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8" h="757">
                  <a:moveTo>
                    <a:pt x="738" y="537"/>
                  </a:moveTo>
                  <a:cubicBezTo>
                    <a:pt x="738" y="415"/>
                    <a:pt x="639" y="317"/>
                    <a:pt x="518" y="317"/>
                  </a:cubicBezTo>
                  <a:cubicBezTo>
                    <a:pt x="510" y="317"/>
                    <a:pt x="502" y="317"/>
                    <a:pt x="495" y="318"/>
                  </a:cubicBezTo>
                  <a:cubicBezTo>
                    <a:pt x="509" y="289"/>
                    <a:pt x="518" y="256"/>
                    <a:pt x="518" y="221"/>
                  </a:cubicBezTo>
                  <a:cubicBezTo>
                    <a:pt x="518" y="99"/>
                    <a:pt x="419" y="0"/>
                    <a:pt x="297" y="0"/>
                  </a:cubicBezTo>
                  <a:cubicBezTo>
                    <a:pt x="185" y="0"/>
                    <a:pt x="92" y="85"/>
                    <a:pt x="79" y="194"/>
                  </a:cubicBezTo>
                  <a:cubicBezTo>
                    <a:pt x="57" y="171"/>
                    <a:pt x="31" y="151"/>
                    <a:pt x="0" y="139"/>
                  </a:cubicBezTo>
                  <a:cubicBezTo>
                    <a:pt x="0" y="757"/>
                    <a:pt x="0" y="757"/>
                    <a:pt x="0" y="757"/>
                  </a:cubicBezTo>
                  <a:cubicBezTo>
                    <a:pt x="518" y="757"/>
                    <a:pt x="518" y="757"/>
                    <a:pt x="518" y="757"/>
                  </a:cubicBezTo>
                  <a:cubicBezTo>
                    <a:pt x="639" y="757"/>
                    <a:pt x="738" y="658"/>
                    <a:pt x="738" y="5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sp>
        <p:nvSpPr>
          <p:cNvPr id="237" name="Freeform 42"/>
          <p:cNvSpPr>
            <a:spLocks/>
          </p:cNvSpPr>
          <p:nvPr/>
        </p:nvSpPr>
        <p:spPr bwMode="auto">
          <a:xfrm>
            <a:off x="8545302" y="1456607"/>
            <a:ext cx="1376370" cy="823852"/>
          </a:xfrm>
          <a:custGeom>
            <a:avLst/>
            <a:gdLst>
              <a:gd name="T0" fmla="*/ 218 w 242"/>
              <a:gd name="T1" fmla="*/ 72 h 145"/>
              <a:gd name="T2" fmla="*/ 178 w 242"/>
              <a:gd name="T3" fmla="*/ 41 h 145"/>
              <a:gd name="T4" fmla="*/ 178 w 242"/>
              <a:gd name="T5" fmla="*/ 41 h 145"/>
              <a:gd name="T6" fmla="*/ 178 w 242"/>
              <a:gd name="T7" fmla="*/ 41 h 145"/>
              <a:gd name="T8" fmla="*/ 137 w 242"/>
              <a:gd name="T9" fmla="*/ 0 h 145"/>
              <a:gd name="T10" fmla="*/ 100 w 242"/>
              <a:gd name="T11" fmla="*/ 21 h 145"/>
              <a:gd name="T12" fmla="*/ 87 w 242"/>
              <a:gd name="T13" fmla="*/ 19 h 145"/>
              <a:gd name="T14" fmla="*/ 49 w 242"/>
              <a:gd name="T15" fmla="*/ 58 h 145"/>
              <a:gd name="T16" fmla="*/ 49 w 242"/>
              <a:gd name="T17" fmla="*/ 58 h 145"/>
              <a:gd name="T18" fmla="*/ 44 w 242"/>
              <a:gd name="T19" fmla="*/ 58 h 145"/>
              <a:gd name="T20" fmla="*/ 0 w 242"/>
              <a:gd name="T21" fmla="*/ 101 h 145"/>
              <a:gd name="T22" fmla="*/ 44 w 242"/>
              <a:gd name="T23" fmla="*/ 145 h 145"/>
              <a:gd name="T24" fmla="*/ 204 w 242"/>
              <a:gd name="T25" fmla="*/ 145 h 145"/>
              <a:gd name="T26" fmla="*/ 242 w 242"/>
              <a:gd name="T27" fmla="*/ 107 h 145"/>
              <a:gd name="T28" fmla="*/ 218 w 242"/>
              <a:gd name="T29" fmla="*/ 7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2" h="145">
                <a:moveTo>
                  <a:pt x="218" y="72"/>
                </a:moveTo>
                <a:cubicBezTo>
                  <a:pt x="213" y="54"/>
                  <a:pt x="197" y="41"/>
                  <a:pt x="178" y="41"/>
                </a:cubicBezTo>
                <a:cubicBezTo>
                  <a:pt x="178" y="41"/>
                  <a:pt x="178" y="41"/>
                  <a:pt x="178" y="41"/>
                </a:cubicBezTo>
                <a:cubicBezTo>
                  <a:pt x="178" y="41"/>
                  <a:pt x="178" y="41"/>
                  <a:pt x="178" y="41"/>
                </a:cubicBezTo>
                <a:cubicBezTo>
                  <a:pt x="178" y="18"/>
                  <a:pt x="159" y="0"/>
                  <a:pt x="137" y="0"/>
                </a:cubicBezTo>
                <a:cubicBezTo>
                  <a:pt x="121" y="0"/>
                  <a:pt x="107" y="8"/>
                  <a:pt x="100" y="21"/>
                </a:cubicBezTo>
                <a:cubicBezTo>
                  <a:pt x="96" y="20"/>
                  <a:pt x="92" y="19"/>
                  <a:pt x="87" y="19"/>
                </a:cubicBezTo>
                <a:cubicBezTo>
                  <a:pt x="66" y="19"/>
                  <a:pt x="49" y="36"/>
                  <a:pt x="49" y="58"/>
                </a:cubicBezTo>
                <a:cubicBezTo>
                  <a:pt x="49" y="58"/>
                  <a:pt x="49" y="58"/>
                  <a:pt x="49" y="58"/>
                </a:cubicBezTo>
                <a:cubicBezTo>
                  <a:pt x="47" y="58"/>
                  <a:pt x="45" y="58"/>
                  <a:pt x="44" y="58"/>
                </a:cubicBezTo>
                <a:cubicBezTo>
                  <a:pt x="19" y="58"/>
                  <a:pt x="0" y="77"/>
                  <a:pt x="0" y="101"/>
                </a:cubicBezTo>
                <a:cubicBezTo>
                  <a:pt x="0" y="125"/>
                  <a:pt x="19" y="145"/>
                  <a:pt x="44" y="145"/>
                </a:cubicBezTo>
                <a:cubicBezTo>
                  <a:pt x="204" y="145"/>
                  <a:pt x="204" y="145"/>
                  <a:pt x="204" y="145"/>
                </a:cubicBezTo>
                <a:cubicBezTo>
                  <a:pt x="225" y="145"/>
                  <a:pt x="242" y="128"/>
                  <a:pt x="242" y="107"/>
                </a:cubicBezTo>
                <a:cubicBezTo>
                  <a:pt x="242" y="91"/>
                  <a:pt x="232" y="78"/>
                  <a:pt x="218" y="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8" name="Freeform 237"/>
          <p:cNvSpPr>
            <a:spLocks/>
          </p:cNvSpPr>
          <p:nvPr/>
        </p:nvSpPr>
        <p:spPr bwMode="auto">
          <a:xfrm flipH="1">
            <a:off x="7394551" y="2280459"/>
            <a:ext cx="717132" cy="291498"/>
          </a:xfrm>
          <a:custGeom>
            <a:avLst/>
            <a:gdLst>
              <a:gd name="T0" fmla="*/ 621 w 696"/>
              <a:gd name="T1" fmla="*/ 132 h 281"/>
              <a:gd name="T2" fmla="*/ 609 w 696"/>
              <a:gd name="T3" fmla="*/ 133 h 281"/>
              <a:gd name="T4" fmla="*/ 469 w 696"/>
              <a:gd name="T5" fmla="*/ 0 h 281"/>
              <a:gd name="T6" fmla="*/ 333 w 696"/>
              <a:gd name="T7" fmla="*/ 104 h 281"/>
              <a:gd name="T8" fmla="*/ 258 w 696"/>
              <a:gd name="T9" fmla="*/ 73 h 281"/>
              <a:gd name="T10" fmla="*/ 155 w 696"/>
              <a:gd name="T11" fmla="*/ 167 h 281"/>
              <a:gd name="T12" fmla="*/ 105 w 696"/>
              <a:gd name="T13" fmla="*/ 190 h 281"/>
              <a:gd name="T14" fmla="*/ 58 w 696"/>
              <a:gd name="T15" fmla="*/ 166 h 281"/>
              <a:gd name="T16" fmla="*/ 0 w 696"/>
              <a:gd name="T17" fmla="*/ 224 h 281"/>
              <a:gd name="T18" fmla="*/ 58 w 696"/>
              <a:gd name="T19" fmla="*/ 281 h 281"/>
              <a:gd name="T20" fmla="*/ 74 w 696"/>
              <a:gd name="T21" fmla="*/ 281 h 281"/>
              <a:gd name="T22" fmla="*/ 264 w 696"/>
              <a:gd name="T23" fmla="*/ 281 h 281"/>
              <a:gd name="T24" fmla="*/ 370 w 696"/>
              <a:gd name="T25" fmla="*/ 281 h 281"/>
              <a:gd name="T26" fmla="*/ 626 w 696"/>
              <a:gd name="T27" fmla="*/ 281 h 281"/>
              <a:gd name="T28" fmla="*/ 626 w 696"/>
              <a:gd name="T29" fmla="*/ 281 h 281"/>
              <a:gd name="T30" fmla="*/ 696 w 696"/>
              <a:gd name="T31" fmla="*/ 207 h 281"/>
              <a:gd name="T32" fmla="*/ 621 w 696"/>
              <a:gd name="T33" fmla="*/ 13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6" h="281">
                <a:moveTo>
                  <a:pt x="621" y="132"/>
                </a:moveTo>
                <a:cubicBezTo>
                  <a:pt x="617" y="132"/>
                  <a:pt x="613" y="133"/>
                  <a:pt x="609" y="133"/>
                </a:cubicBezTo>
                <a:cubicBezTo>
                  <a:pt x="606" y="59"/>
                  <a:pt x="544" y="0"/>
                  <a:pt x="469" y="0"/>
                </a:cubicBezTo>
                <a:cubicBezTo>
                  <a:pt x="403" y="0"/>
                  <a:pt x="349" y="44"/>
                  <a:pt x="333" y="104"/>
                </a:cubicBezTo>
                <a:cubicBezTo>
                  <a:pt x="314" y="85"/>
                  <a:pt x="287" y="73"/>
                  <a:pt x="258" y="73"/>
                </a:cubicBezTo>
                <a:cubicBezTo>
                  <a:pt x="204" y="73"/>
                  <a:pt x="160" y="114"/>
                  <a:pt x="155" y="167"/>
                </a:cubicBezTo>
                <a:cubicBezTo>
                  <a:pt x="136" y="170"/>
                  <a:pt x="119" y="178"/>
                  <a:pt x="105" y="190"/>
                </a:cubicBezTo>
                <a:cubicBezTo>
                  <a:pt x="95" y="175"/>
                  <a:pt x="78" y="166"/>
                  <a:pt x="58" y="166"/>
                </a:cubicBezTo>
                <a:cubicBezTo>
                  <a:pt x="26" y="166"/>
                  <a:pt x="0" y="192"/>
                  <a:pt x="0" y="224"/>
                </a:cubicBezTo>
                <a:cubicBezTo>
                  <a:pt x="0" y="256"/>
                  <a:pt x="26" y="281"/>
                  <a:pt x="58" y="281"/>
                </a:cubicBezTo>
                <a:cubicBezTo>
                  <a:pt x="74" y="281"/>
                  <a:pt x="74" y="281"/>
                  <a:pt x="74" y="281"/>
                </a:cubicBezTo>
                <a:cubicBezTo>
                  <a:pt x="264" y="281"/>
                  <a:pt x="264" y="281"/>
                  <a:pt x="264" y="281"/>
                </a:cubicBezTo>
                <a:cubicBezTo>
                  <a:pt x="370" y="281"/>
                  <a:pt x="370" y="281"/>
                  <a:pt x="370" y="281"/>
                </a:cubicBezTo>
                <a:cubicBezTo>
                  <a:pt x="626" y="281"/>
                  <a:pt x="626" y="281"/>
                  <a:pt x="626" y="281"/>
                </a:cubicBezTo>
                <a:cubicBezTo>
                  <a:pt x="626" y="281"/>
                  <a:pt x="626" y="281"/>
                  <a:pt x="626" y="281"/>
                </a:cubicBezTo>
                <a:cubicBezTo>
                  <a:pt x="665" y="279"/>
                  <a:pt x="696" y="247"/>
                  <a:pt x="696" y="207"/>
                </a:cubicBezTo>
                <a:cubicBezTo>
                  <a:pt x="696" y="166"/>
                  <a:pt x="662" y="132"/>
                  <a:pt x="621" y="132"/>
                </a:cubicBezTo>
                <a:close/>
              </a:path>
            </a:pathLst>
          </a:custGeom>
          <a:solidFill>
            <a:srgbClr val="FFFFFF"/>
          </a:solidFill>
          <a:ln>
            <a:noFill/>
          </a:ln>
        </p:spPr>
        <p:txBody>
          <a:bodyPr vert="horz" wrap="square" lIns="89642" tIns="44821" rIns="89642" bIns="448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0289890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02796-2CA4-4DA0-B3B2-E7E7C0FCBAC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F8B975-E9C9-409C-863A-74D7BD9A86C1}"/>
              </a:ext>
            </a:extLst>
          </p:cNvPr>
          <p:cNvSpPr>
            <a:spLocks noGrp="1"/>
          </p:cNvSpPr>
          <p:nvPr>
            <p:ph type="dt" sz="half" idx="10"/>
          </p:nvPr>
        </p:nvSpPr>
        <p:spPr/>
        <p:txBody>
          <a:bodyPr/>
          <a:lstStyle/>
          <a:p>
            <a:fld id="{4E9B4DF8-129C-4C0E-A97A-739C77A18BAC}" type="datetimeFigureOut">
              <a:rPr lang="en-US" smtClean="0"/>
              <a:t>2/19/2020</a:t>
            </a:fld>
            <a:endParaRPr lang="en-US"/>
          </a:p>
        </p:txBody>
      </p:sp>
      <p:sp>
        <p:nvSpPr>
          <p:cNvPr id="4" name="Footer Placeholder 3">
            <a:extLst>
              <a:ext uri="{FF2B5EF4-FFF2-40B4-BE49-F238E27FC236}">
                <a16:creationId xmlns:a16="http://schemas.microsoft.com/office/drawing/2014/main" id="{9940EDD7-AF3E-42EA-9A1E-982D37BFB3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7B43C8A-C564-455A-BBF0-716561F44119}"/>
              </a:ext>
            </a:extLst>
          </p:cNvPr>
          <p:cNvSpPr>
            <a:spLocks noGrp="1"/>
          </p:cNvSpPr>
          <p:nvPr>
            <p:ph type="sldNum" sz="quarter" idx="12"/>
          </p:nvPr>
        </p:nvSpPr>
        <p:spPr/>
        <p:txBody>
          <a:bodyPr/>
          <a:lstStyle/>
          <a:p>
            <a:fld id="{AF8C92E2-DF7B-4475-81EB-2C93A670AAE9}" type="slidenum">
              <a:rPr lang="en-US" smtClean="0"/>
              <a:t>‹#›</a:t>
            </a:fld>
            <a:endParaRPr lang="en-US"/>
          </a:p>
        </p:txBody>
      </p:sp>
    </p:spTree>
    <p:extLst>
      <p:ext uri="{BB962C8B-B14F-4D97-AF65-F5344CB8AC3E}">
        <p14:creationId xmlns:p14="http://schemas.microsoft.com/office/powerpoint/2010/main" val="69197698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7A619D-1178-4E16-A76D-E152216485DA}"/>
              </a:ext>
            </a:extLst>
          </p:cNvPr>
          <p:cNvSpPr>
            <a:spLocks noGrp="1"/>
          </p:cNvSpPr>
          <p:nvPr>
            <p:ph type="dt" sz="half" idx="10"/>
          </p:nvPr>
        </p:nvSpPr>
        <p:spPr/>
        <p:txBody>
          <a:bodyPr/>
          <a:lstStyle/>
          <a:p>
            <a:fld id="{4E9B4DF8-129C-4C0E-A97A-739C77A18BAC}" type="datetimeFigureOut">
              <a:rPr lang="en-US" smtClean="0"/>
              <a:t>2/19/2020</a:t>
            </a:fld>
            <a:endParaRPr lang="en-US"/>
          </a:p>
        </p:txBody>
      </p:sp>
      <p:sp>
        <p:nvSpPr>
          <p:cNvPr id="3" name="Footer Placeholder 2">
            <a:extLst>
              <a:ext uri="{FF2B5EF4-FFF2-40B4-BE49-F238E27FC236}">
                <a16:creationId xmlns:a16="http://schemas.microsoft.com/office/drawing/2014/main" id="{573E13E7-B0CC-4E7A-8E4B-FA4A199440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3909251-FBB1-4688-8286-AD9D624D4E5A}"/>
              </a:ext>
            </a:extLst>
          </p:cNvPr>
          <p:cNvSpPr>
            <a:spLocks noGrp="1"/>
          </p:cNvSpPr>
          <p:nvPr>
            <p:ph type="sldNum" sz="quarter" idx="12"/>
          </p:nvPr>
        </p:nvSpPr>
        <p:spPr/>
        <p:txBody>
          <a:bodyPr/>
          <a:lstStyle/>
          <a:p>
            <a:fld id="{AF8C92E2-DF7B-4475-81EB-2C93A670AAE9}" type="slidenum">
              <a:rPr lang="en-US" smtClean="0"/>
              <a:t>‹#›</a:t>
            </a:fld>
            <a:endParaRPr lang="en-US"/>
          </a:p>
        </p:txBody>
      </p:sp>
    </p:spTree>
    <p:extLst>
      <p:ext uri="{BB962C8B-B14F-4D97-AF65-F5344CB8AC3E}">
        <p14:creationId xmlns:p14="http://schemas.microsoft.com/office/powerpoint/2010/main" val="112317445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9B7AE-9D77-400D-8164-AADA72B2F0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147148-3D66-49F6-8835-7DBB9A4BB4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B8EBD6-8D39-438D-9433-1CAF4BFE9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CFA1CB-016B-4994-B927-9D586DBDFC4D}"/>
              </a:ext>
            </a:extLst>
          </p:cNvPr>
          <p:cNvSpPr>
            <a:spLocks noGrp="1"/>
          </p:cNvSpPr>
          <p:nvPr>
            <p:ph type="dt" sz="half" idx="10"/>
          </p:nvPr>
        </p:nvSpPr>
        <p:spPr/>
        <p:txBody>
          <a:bodyPr/>
          <a:lstStyle/>
          <a:p>
            <a:fld id="{4E9B4DF8-129C-4C0E-A97A-739C77A18BAC}" type="datetimeFigureOut">
              <a:rPr lang="en-US" smtClean="0"/>
              <a:t>2/19/2020</a:t>
            </a:fld>
            <a:endParaRPr lang="en-US"/>
          </a:p>
        </p:txBody>
      </p:sp>
      <p:sp>
        <p:nvSpPr>
          <p:cNvPr id="6" name="Footer Placeholder 5">
            <a:extLst>
              <a:ext uri="{FF2B5EF4-FFF2-40B4-BE49-F238E27FC236}">
                <a16:creationId xmlns:a16="http://schemas.microsoft.com/office/drawing/2014/main" id="{C2647302-22F9-4099-B0F6-2143213B3C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31B481-9CB3-43D5-AA15-E346CF279781}"/>
              </a:ext>
            </a:extLst>
          </p:cNvPr>
          <p:cNvSpPr>
            <a:spLocks noGrp="1"/>
          </p:cNvSpPr>
          <p:nvPr>
            <p:ph type="sldNum" sz="quarter" idx="12"/>
          </p:nvPr>
        </p:nvSpPr>
        <p:spPr/>
        <p:txBody>
          <a:bodyPr/>
          <a:lstStyle/>
          <a:p>
            <a:fld id="{AF8C92E2-DF7B-4475-81EB-2C93A670AAE9}" type="slidenum">
              <a:rPr lang="en-US" smtClean="0"/>
              <a:t>‹#›</a:t>
            </a:fld>
            <a:endParaRPr lang="en-US"/>
          </a:p>
        </p:txBody>
      </p:sp>
    </p:spTree>
    <p:extLst>
      <p:ext uri="{BB962C8B-B14F-4D97-AF65-F5344CB8AC3E}">
        <p14:creationId xmlns:p14="http://schemas.microsoft.com/office/powerpoint/2010/main" val="420567935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45037-3415-4EBF-ABC6-72A1B77E4C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111D7E-374B-46E8-8CA6-7EF21BEB5D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101C60-F6B0-4714-8278-722D68D441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8C4FAE-9613-45F0-861D-6964C60B5927}"/>
              </a:ext>
            </a:extLst>
          </p:cNvPr>
          <p:cNvSpPr>
            <a:spLocks noGrp="1"/>
          </p:cNvSpPr>
          <p:nvPr>
            <p:ph type="dt" sz="half" idx="10"/>
          </p:nvPr>
        </p:nvSpPr>
        <p:spPr/>
        <p:txBody>
          <a:bodyPr/>
          <a:lstStyle/>
          <a:p>
            <a:fld id="{4E9B4DF8-129C-4C0E-A97A-739C77A18BAC}" type="datetimeFigureOut">
              <a:rPr lang="en-US" smtClean="0"/>
              <a:t>2/19/2020</a:t>
            </a:fld>
            <a:endParaRPr lang="en-US"/>
          </a:p>
        </p:txBody>
      </p:sp>
      <p:sp>
        <p:nvSpPr>
          <p:cNvPr id="6" name="Footer Placeholder 5">
            <a:extLst>
              <a:ext uri="{FF2B5EF4-FFF2-40B4-BE49-F238E27FC236}">
                <a16:creationId xmlns:a16="http://schemas.microsoft.com/office/drawing/2014/main" id="{DF6F8F25-EE2B-4FC9-A0A0-77F1505543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3458B7-5C79-43E2-B332-7F6B39FB7FE7}"/>
              </a:ext>
            </a:extLst>
          </p:cNvPr>
          <p:cNvSpPr>
            <a:spLocks noGrp="1"/>
          </p:cNvSpPr>
          <p:nvPr>
            <p:ph type="sldNum" sz="quarter" idx="12"/>
          </p:nvPr>
        </p:nvSpPr>
        <p:spPr/>
        <p:txBody>
          <a:bodyPr/>
          <a:lstStyle/>
          <a:p>
            <a:fld id="{AF8C92E2-DF7B-4475-81EB-2C93A670AAE9}" type="slidenum">
              <a:rPr lang="en-US" smtClean="0"/>
              <a:t>‹#›</a:t>
            </a:fld>
            <a:endParaRPr lang="en-US"/>
          </a:p>
        </p:txBody>
      </p:sp>
    </p:spTree>
    <p:extLst>
      <p:ext uri="{BB962C8B-B14F-4D97-AF65-F5344CB8AC3E}">
        <p14:creationId xmlns:p14="http://schemas.microsoft.com/office/powerpoint/2010/main" val="225807348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A88C7-74E7-462D-BBE7-4C4E23CE64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99020A-9187-440E-8920-E5064BB22C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64EF6C-FB2E-4CF1-ACDE-DE0C719A464F}"/>
              </a:ext>
            </a:extLst>
          </p:cNvPr>
          <p:cNvSpPr>
            <a:spLocks noGrp="1"/>
          </p:cNvSpPr>
          <p:nvPr>
            <p:ph type="dt" sz="half" idx="10"/>
          </p:nvPr>
        </p:nvSpPr>
        <p:spPr/>
        <p:txBody>
          <a:bodyPr/>
          <a:lstStyle/>
          <a:p>
            <a:fld id="{4E9B4DF8-129C-4C0E-A97A-739C77A18BAC}" type="datetimeFigureOut">
              <a:rPr lang="en-US" smtClean="0"/>
              <a:t>2/19/2020</a:t>
            </a:fld>
            <a:endParaRPr lang="en-US"/>
          </a:p>
        </p:txBody>
      </p:sp>
      <p:sp>
        <p:nvSpPr>
          <p:cNvPr id="5" name="Footer Placeholder 4">
            <a:extLst>
              <a:ext uri="{FF2B5EF4-FFF2-40B4-BE49-F238E27FC236}">
                <a16:creationId xmlns:a16="http://schemas.microsoft.com/office/drawing/2014/main" id="{4E3D2335-218A-42C2-9AA4-9A8EF2758D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698F8A-80B1-43E1-918B-0840FBCDBDE7}"/>
              </a:ext>
            </a:extLst>
          </p:cNvPr>
          <p:cNvSpPr>
            <a:spLocks noGrp="1"/>
          </p:cNvSpPr>
          <p:nvPr>
            <p:ph type="sldNum" sz="quarter" idx="12"/>
          </p:nvPr>
        </p:nvSpPr>
        <p:spPr/>
        <p:txBody>
          <a:bodyPr/>
          <a:lstStyle/>
          <a:p>
            <a:fld id="{AF8C92E2-DF7B-4475-81EB-2C93A670AAE9}" type="slidenum">
              <a:rPr lang="en-US" smtClean="0"/>
              <a:t>‹#›</a:t>
            </a:fld>
            <a:endParaRPr lang="en-US"/>
          </a:p>
        </p:txBody>
      </p:sp>
    </p:spTree>
    <p:extLst>
      <p:ext uri="{BB962C8B-B14F-4D97-AF65-F5344CB8AC3E}">
        <p14:creationId xmlns:p14="http://schemas.microsoft.com/office/powerpoint/2010/main" val="409382561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47CB95-281D-457A-864F-F1A022F9DF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4CE7BB-E358-45AB-B477-B56062EAED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C09562-FFF0-4582-810D-B4D39F25218A}"/>
              </a:ext>
            </a:extLst>
          </p:cNvPr>
          <p:cNvSpPr>
            <a:spLocks noGrp="1"/>
          </p:cNvSpPr>
          <p:nvPr>
            <p:ph type="dt" sz="half" idx="10"/>
          </p:nvPr>
        </p:nvSpPr>
        <p:spPr/>
        <p:txBody>
          <a:bodyPr/>
          <a:lstStyle/>
          <a:p>
            <a:fld id="{4E9B4DF8-129C-4C0E-A97A-739C77A18BAC}" type="datetimeFigureOut">
              <a:rPr lang="en-US" smtClean="0"/>
              <a:t>2/19/2020</a:t>
            </a:fld>
            <a:endParaRPr lang="en-US"/>
          </a:p>
        </p:txBody>
      </p:sp>
      <p:sp>
        <p:nvSpPr>
          <p:cNvPr id="5" name="Footer Placeholder 4">
            <a:extLst>
              <a:ext uri="{FF2B5EF4-FFF2-40B4-BE49-F238E27FC236}">
                <a16:creationId xmlns:a16="http://schemas.microsoft.com/office/drawing/2014/main" id="{DFBD2A95-5D1D-42C9-88C8-511E21331A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ACDBAC-94E3-448B-BE8E-DDEECECB3D61}"/>
              </a:ext>
            </a:extLst>
          </p:cNvPr>
          <p:cNvSpPr>
            <a:spLocks noGrp="1"/>
          </p:cNvSpPr>
          <p:nvPr>
            <p:ph type="sldNum" sz="quarter" idx="12"/>
          </p:nvPr>
        </p:nvSpPr>
        <p:spPr/>
        <p:txBody>
          <a:bodyPr/>
          <a:lstStyle/>
          <a:p>
            <a:fld id="{AF8C92E2-DF7B-4475-81EB-2C93A670AAE9}" type="slidenum">
              <a:rPr lang="en-US" smtClean="0"/>
              <a:t>‹#›</a:t>
            </a:fld>
            <a:endParaRPr lang="en-US"/>
          </a:p>
        </p:txBody>
      </p:sp>
    </p:spTree>
    <p:extLst>
      <p:ext uri="{BB962C8B-B14F-4D97-AF65-F5344CB8AC3E}">
        <p14:creationId xmlns:p14="http://schemas.microsoft.com/office/powerpoint/2010/main" val="283845288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12545941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Title slide blue">
    <p:bg>
      <p:bgPr>
        <a:solidFill>
          <a:srgbClr val="0278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3309813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Title slide photo">
    <p:spTree>
      <p:nvGrpSpPr>
        <p:cNvPr id="1" name=""/>
        <p:cNvGrpSpPr/>
        <p:nvPr/>
      </p:nvGrpSpPr>
      <p:grpSpPr>
        <a:xfrm>
          <a:off x="0" y="0"/>
          <a:ext cx="0" cy="0"/>
          <a:chOff x="0" y="0"/>
          <a:chExt cx="0" cy="0"/>
        </a:xfrm>
      </p:grpSpPr>
      <p:pic>
        <p:nvPicPr>
          <p:cNvPr id="5" name="Picture 4" descr="A person sitting in a chair using a computer&#10;&#10;Description generated with very high confidence">
            <a:extLst>
              <a:ext uri="{FF2B5EF4-FFF2-40B4-BE49-F238E27FC236}">
                <a16:creationId xmlns:a16="http://schemas.microsoft.com/office/drawing/2014/main" id="{03D2BC42-713B-428D-8ED4-A1554F175C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3509" y="0"/>
            <a:ext cx="12205509" cy="6858000"/>
          </a:xfrm>
          <a:prstGeom prst="rect">
            <a:avLst/>
          </a:prstGeom>
          <a:gradFill>
            <a:gsLst>
              <a:gs pos="0">
                <a:schemeClr val="accent1">
                  <a:lumMod val="5000"/>
                  <a:lumOff val="95000"/>
                  <a:alpha val="47000"/>
                </a:schemeClr>
              </a:gs>
              <a:gs pos="100000">
                <a:srgbClr val="666666"/>
              </a:gs>
            </a:gsLst>
            <a:lin ang="5400000" scaled="1"/>
          </a:gradFill>
        </p:spPr>
      </p:pic>
      <p:sp>
        <p:nvSpPr>
          <p:cNvPr id="2" name="Rectangle 1">
            <a:extLst>
              <a:ext uri="{FF2B5EF4-FFF2-40B4-BE49-F238E27FC236}">
                <a16:creationId xmlns:a16="http://schemas.microsoft.com/office/drawing/2014/main" id="{63C32A1B-29EC-4DF4-B3D5-E9EEC5B0CB70}"/>
              </a:ext>
            </a:extLst>
          </p:cNvPr>
          <p:cNvSpPr/>
          <p:nvPr userDrawn="1"/>
        </p:nvSpPr>
        <p:spPr bwMode="auto">
          <a:xfrm>
            <a:off x="-13509" y="2409483"/>
            <a:ext cx="12192000" cy="4448517"/>
          </a:xfrm>
          <a:prstGeom prst="rect">
            <a:avLst/>
          </a:prstGeom>
          <a:gradFill>
            <a:gsLst>
              <a:gs pos="0">
                <a:srgbClr val="666666">
                  <a:alpha val="0"/>
                </a:srgbClr>
              </a:gs>
              <a:gs pos="100000">
                <a:schemeClr val="tx1"/>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12" name="Picture 11">
            <a:extLst>
              <a:ext uri="{FF2B5EF4-FFF2-40B4-BE49-F238E27FC236}">
                <a16:creationId xmlns:a16="http://schemas.microsoft.com/office/drawing/2014/main" id="{A0D28F43-8FFF-4944-9497-29A9A4AAFE5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489478"/>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5298273"/>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6198210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6425" y="1202871"/>
            <a:ext cx="3632388" cy="1172553"/>
          </a:xfrm>
        </p:spPr>
        <p:txBody>
          <a:bodyPr lIns="0" tIns="0" rIns="0" bIns="0"/>
          <a:lstStyle>
            <a:lvl1pPr>
              <a:defRPr sz="1961"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212722" y="1202872"/>
            <a:ext cx="3618382" cy="3289228"/>
          </a:xfrm>
        </p:spPr>
        <p:txBody>
          <a:bodyPr wrap="square" lIns="0" tIns="0" rIns="0" bIns="0">
            <a:noAutofit/>
          </a:bodyPr>
          <a:lstStyle>
            <a:lvl1pPr marL="0" marR="0" indent="0" algn="l" defTabSz="507330" rtl="0" eaLnBrk="1" fontAlgn="auto" latinLnBrk="0" hangingPunct="1">
              <a:lnSpc>
                <a:spcPct val="100000"/>
              </a:lnSpc>
              <a:spcBef>
                <a:spcPts val="0"/>
              </a:spcBef>
              <a:spcAft>
                <a:spcPts val="490"/>
              </a:spcAft>
              <a:buClrTx/>
              <a:buSzPct val="90000"/>
              <a:buFont typeface="Wingdings" panose="05000000000000000000" pitchFamily="2" charset="2"/>
              <a:buNone/>
              <a:tabLst/>
              <a:defRPr sz="1961" spc="0" baseline="0">
                <a:solidFill>
                  <a:schemeClr val="accent1"/>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1709879278"/>
      </p:ext>
    </p:extLst>
  </p:cSld>
  <p:clrMapOvr>
    <a:masterClrMapping/>
  </p:clrMapOvr>
  <p:transition>
    <p:fade/>
  </p:transition>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1"/>
            <a:ext cx="6273418" cy="1794661"/>
          </a:xfrm>
          <a:noFill/>
        </p:spPr>
        <p:txBody>
          <a:bodyPr lIns="146304" tIns="109728" rIns="146304" bIns="109728">
            <a:no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
        <p:nvSpPr>
          <p:cNvPr id="9" name="Title 1"/>
          <p:cNvSpPr>
            <a:spLocks noGrp="1"/>
          </p:cNvSpPr>
          <p:nvPr>
            <p:ph type="title" hasCustomPrompt="1"/>
          </p:nvPr>
        </p:nvSpPr>
        <p:spPr>
          <a:xfrm>
            <a:off x="269302" y="2075840"/>
            <a:ext cx="8067760" cy="1801436"/>
          </a:xfrm>
          <a:noFill/>
        </p:spPr>
        <p:txBody>
          <a:bodyPr lIns="146304" tIns="91440" rIns="146304" bIns="91440" anchor="t" anchorCtr="0"/>
          <a:lstStyle>
            <a:lvl1pPr>
              <a:defRPr sz="5294" spc="-98" baseline="0">
                <a:gradFill>
                  <a:gsLst>
                    <a:gs pos="3333">
                      <a:schemeClr val="tx2"/>
                    </a:gs>
                    <a:gs pos="39000">
                      <a:schemeClr val="tx2"/>
                    </a:gs>
                  </a:gsLst>
                  <a:lin ang="5400000" scaled="0"/>
                </a:gradFill>
              </a:defRPr>
            </a:lvl1pPr>
          </a:lstStyle>
          <a:p>
            <a:r>
              <a:rPr lang="en-US"/>
              <a:t>Presentation title</a:t>
            </a: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48585" y="6003481"/>
            <a:ext cx="1792850" cy="384107"/>
          </a:xfrm>
          <a:prstGeom prst="rect">
            <a:avLst/>
          </a:prstGeom>
        </p:spPr>
      </p:pic>
    </p:spTree>
    <p:extLst>
      <p:ext uri="{BB962C8B-B14F-4D97-AF65-F5344CB8AC3E}">
        <p14:creationId xmlns:p14="http://schemas.microsoft.com/office/powerpoint/2010/main" val="21822204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1982512559"/>
      </p:ext>
    </p:extLst>
  </p:cSld>
  <p:clrMapOvr>
    <a:masterClrMapping/>
  </p:clrMapOvr>
  <p:transition>
    <p:fade/>
  </p:transition>
  <p:hf hdr="0" ftr="0" dt="0"/>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4"/>
            <a:ext cx="11339774" cy="1223171"/>
          </a:xfrm>
        </p:spPr>
        <p:txBody>
          <a:bodyPr wrap="square" lIns="0" tIns="0" rIns="0" bIns="0">
            <a:spAutoFit/>
          </a:bodyPr>
          <a:lstStyle>
            <a:lvl1pPr marL="268916" indent="-268916">
              <a:lnSpc>
                <a:spcPct val="90000"/>
              </a:lnSpc>
              <a:spcBef>
                <a:spcPts val="0"/>
              </a:spcBef>
              <a:spcAft>
                <a:spcPts val="1274"/>
              </a:spcAft>
              <a:buClr>
                <a:srgbClr val="000000"/>
              </a:buClr>
              <a:buSzPct val="77000"/>
              <a:buFont typeface="Arial" panose="020B0604020202020204" pitchFamily="34" charset="0"/>
              <a:buChar char="•"/>
              <a:defRPr sz="2549" b="0" i="0">
                <a:solidFill>
                  <a:srgbClr val="000000"/>
                </a:solidFill>
                <a:latin typeface="+mn-lt"/>
              </a:defRPr>
            </a:lvl1pPr>
            <a:lvl2pPr marL="537832" indent="-224097">
              <a:lnSpc>
                <a:spcPct val="90000"/>
              </a:lnSpc>
              <a:spcBef>
                <a:spcPts val="0"/>
              </a:spcBef>
              <a:spcAft>
                <a:spcPts val="1274"/>
              </a:spcAft>
              <a:buClr>
                <a:srgbClr val="000000"/>
              </a:buClr>
              <a:buSzPct val="77000"/>
              <a:buFont typeface="Arial" panose="020B0604020202020204" pitchFamily="34" charset="0"/>
              <a:buChar char="•"/>
              <a:defRPr sz="1961">
                <a:solidFill>
                  <a:srgbClr val="000000"/>
                </a:solidFill>
              </a:defRPr>
            </a:lvl2pPr>
            <a:lvl3pPr marL="806748" indent="-224097">
              <a:spcBef>
                <a:spcPts val="0"/>
              </a:spcBef>
              <a:spcAft>
                <a:spcPts val="1274"/>
              </a:spcAft>
              <a:buClr>
                <a:srgbClr val="000000"/>
              </a:buClr>
              <a:buSzPct val="77000"/>
              <a:buFont typeface="Arial" panose="020B0604020202020204" pitchFamily="34" charset="0"/>
              <a:buChar char="•"/>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Tree>
    <p:extLst>
      <p:ext uri="{BB962C8B-B14F-4D97-AF65-F5344CB8AC3E}">
        <p14:creationId xmlns:p14="http://schemas.microsoft.com/office/powerpoint/2010/main" val="3272311020"/>
      </p:ext>
    </p:extLst>
  </p:cSld>
  <p:clrMapOvr>
    <a:masterClrMapping/>
  </p:clrMapOvr>
  <p:transition>
    <p:fade/>
  </p:transition>
  <p:hf hdr="0" ftr="0" dt="0"/>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3468168747"/>
      </p:ext>
    </p:extLst>
  </p:cSld>
  <p:clrMapOvr>
    <a:masterClrMapping/>
  </p:clrMapOvr>
  <p:transition>
    <p:fade/>
  </p:transition>
  <p:hf hdr="0" ftr="0" dt="0"/>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0"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5" y="440495"/>
            <a:ext cx="5555966" cy="758022"/>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2145841"/>
            <a:ext cx="555596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Tree>
    <p:extLst>
      <p:ext uri="{BB962C8B-B14F-4D97-AF65-F5344CB8AC3E}">
        <p14:creationId xmlns:p14="http://schemas.microsoft.com/office/powerpoint/2010/main" val="1057117520"/>
      </p:ext>
    </p:extLst>
  </p:cSld>
  <p:clrMapOvr>
    <a:masterClrMapping/>
  </p:clrMapOvr>
  <p:transition>
    <p:fade/>
  </p:transition>
  <p:hf hdr="0" ftr="0" dt="0"/>
  <p:extLst>
    <p:ext uri="{DCECCB84-F9BA-43D5-87BE-67443E8EF086}">
      <p15:sldGuideLst xmlns:p15="http://schemas.microsoft.com/office/powerpoint/2012/main"/>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4" y="2135537"/>
            <a:ext cx="3632388" cy="2583813"/>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2" name="Picture Placeholder 10"/>
          <p:cNvSpPr>
            <a:spLocks noGrp="1"/>
          </p:cNvSpPr>
          <p:nvPr>
            <p:ph type="pic" sz="quarter" idx="15" hasCustomPrompt="1"/>
          </p:nvPr>
        </p:nvSpPr>
        <p:spPr>
          <a:xfrm>
            <a:off x="4281364" y="2135537"/>
            <a:ext cx="3623050" cy="2583813"/>
          </a:xfrm>
          <a:blipFill>
            <a:blip r:embed="rId3"/>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3" name="Picture Placeholder 10"/>
          <p:cNvSpPr>
            <a:spLocks noGrp="1"/>
          </p:cNvSpPr>
          <p:nvPr>
            <p:ph type="pic" sz="quarter" idx="16" hasCustomPrompt="1"/>
          </p:nvPr>
        </p:nvSpPr>
        <p:spPr>
          <a:xfrm>
            <a:off x="8126963" y="2135536"/>
            <a:ext cx="3634002" cy="2583814"/>
          </a:xfrm>
          <a:blipFill>
            <a:blip r:embed="rId4"/>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26424" y="4927922"/>
            <a:ext cx="3630521"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281361" y="4927922"/>
            <a:ext cx="3623050"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126963" y="4927922"/>
            <a:ext cx="363052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lvl1pPr>
          </a:lstStyle>
          <a:p>
            <a:r>
              <a:rPr lang="en-US"/>
              <a:t>Photo layout 2</a:t>
            </a:r>
          </a:p>
        </p:txBody>
      </p:sp>
    </p:spTree>
    <p:extLst>
      <p:ext uri="{BB962C8B-B14F-4D97-AF65-F5344CB8AC3E}">
        <p14:creationId xmlns:p14="http://schemas.microsoft.com/office/powerpoint/2010/main" val="555640660"/>
      </p:ext>
    </p:extLst>
  </p:cSld>
  <p:clrMapOvr>
    <a:masterClrMapping/>
  </p:clrMapOvr>
  <p:transition>
    <p:fade/>
  </p:transition>
  <p:hf hdr="0" ftr="0" dt="0"/>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1" y="2145841"/>
            <a:ext cx="5780073" cy="3756460"/>
          </a:xfrm>
        </p:spPr>
        <p:txBody>
          <a:bodyPr anchor="ctr">
            <a:noAutofit/>
          </a:bodyPr>
          <a:lstStyle>
            <a:lvl1pPr algn="ctr">
              <a:defRPr sz="1961">
                <a:latin typeface="+mj-lt"/>
              </a:defRPr>
            </a:lvl1pPr>
          </a:lstStyle>
          <a:p>
            <a:r>
              <a:rPr lang="en-US"/>
              <a:t>Drop photo here</a:t>
            </a:r>
          </a:p>
        </p:txBody>
      </p:sp>
      <p:sp>
        <p:nvSpPr>
          <p:cNvPr id="4" name="Text Placeholder 3"/>
          <p:cNvSpPr>
            <a:spLocks noGrp="1"/>
          </p:cNvSpPr>
          <p:nvPr>
            <p:ph type="body" sz="quarter" idx="10" hasCustomPrompt="1"/>
          </p:nvPr>
        </p:nvSpPr>
        <p:spPr>
          <a:xfrm>
            <a:off x="426424" y="2145841"/>
            <a:ext cx="513817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Device layout</a:t>
            </a:r>
          </a:p>
        </p:txBody>
      </p:sp>
    </p:spTree>
    <p:extLst>
      <p:ext uri="{BB962C8B-B14F-4D97-AF65-F5344CB8AC3E}">
        <p14:creationId xmlns:p14="http://schemas.microsoft.com/office/powerpoint/2010/main" val="353067600"/>
      </p:ext>
    </p:extLst>
  </p:cSld>
  <p:clrMapOvr>
    <a:masterClrMapping/>
  </p:clrMapOvr>
  <p:transition>
    <p:fade/>
  </p:transition>
  <p:hf hdr="0" ftr="0" dt="0"/>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Graphic layout: three columns graphic and text">
    <p:spTree>
      <p:nvGrpSpPr>
        <p:cNvPr id="1" name=""/>
        <p:cNvGrpSpPr/>
        <p:nvPr/>
      </p:nvGrpSpPr>
      <p:grpSpPr>
        <a:xfrm>
          <a:off x="0" y="0"/>
          <a:ext cx="0" cy="0"/>
          <a:chOff x="0" y="0"/>
          <a:chExt cx="0" cy="0"/>
        </a:xfrm>
      </p:grpSpPr>
      <p:sp>
        <p:nvSpPr>
          <p:cNvPr id="3" name="Rectangle 2"/>
          <p:cNvSpPr/>
          <p:nvPr/>
        </p:nvSpPr>
        <p:spPr bwMode="auto">
          <a:xfrm>
            <a:off x="426425"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6" name="Rectangle 5"/>
          <p:cNvSpPr/>
          <p:nvPr/>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8" name="Content Placeholder 15"/>
          <p:cNvSpPr>
            <a:spLocks noGrp="1"/>
          </p:cNvSpPr>
          <p:nvPr>
            <p:ph sz="quarter" idx="19" hasCustomPrompt="1"/>
          </p:nvPr>
        </p:nvSpPr>
        <p:spPr>
          <a:xfrm>
            <a:off x="8598490"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p:ph type="body" sz="quarter" idx="11" hasCustomPrompt="1"/>
          </p:nvPr>
        </p:nvSpPr>
        <p:spPr>
          <a:xfrm>
            <a:off x="426425" y="4927922"/>
            <a:ext cx="3627659"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p:ph type="body" sz="quarter" idx="12" hasCustomPrompt="1"/>
          </p:nvPr>
        </p:nvSpPr>
        <p:spPr>
          <a:xfrm>
            <a:off x="4281362" y="4927922"/>
            <a:ext cx="362305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p:ph type="body" sz="quarter" idx="13" hasCustomPrompt="1"/>
          </p:nvPr>
        </p:nvSpPr>
        <p:spPr>
          <a:xfrm>
            <a:off x="8126963" y="4927922"/>
            <a:ext cx="3635502"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968326185"/>
      </p:ext>
    </p:extLst>
  </p:cSld>
  <p:clrMapOvr>
    <a:masterClrMapping/>
  </p:clrMapOvr>
  <p:transition>
    <p:fade/>
  </p:transition>
  <p:hf hdr="0" ftr="0" dt="0"/>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p:nvSpPr>
        <p:spPr bwMode="auto">
          <a:xfrm>
            <a:off x="910904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p:nvSpPr>
        <p:spPr bwMode="auto">
          <a:xfrm>
            <a:off x="6214840"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p:nvSpPr>
        <p:spPr bwMode="auto">
          <a:xfrm>
            <a:off x="3320633"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p:nvSpPr>
        <p:spPr bwMode="auto">
          <a:xfrm>
            <a:off x="42642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0"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3405691179"/>
      </p:ext>
    </p:extLst>
  </p:cSld>
  <p:clrMapOvr>
    <a:masterClrMapping/>
  </p:clrMapOvr>
  <p:transition>
    <p:fade/>
  </p:transition>
  <p:hf hdr="0" ftr="0" dt="0"/>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2B_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p:nvSpPr>
        <p:spPr bwMode="auto">
          <a:xfrm>
            <a:off x="9109046" y="1486437"/>
            <a:ext cx="2653417" cy="2879382"/>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p:nvSpPr>
        <p:spPr bwMode="auto">
          <a:xfrm>
            <a:off x="6214840" y="1486437"/>
            <a:ext cx="2653417" cy="2879382"/>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p:nvSpPr>
        <p:spPr bwMode="auto">
          <a:xfrm>
            <a:off x="3320633" y="1486437"/>
            <a:ext cx="2653417" cy="2879382"/>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p:nvSpPr>
        <p:spPr bwMode="auto">
          <a:xfrm>
            <a:off x="426426" y="1486437"/>
            <a:ext cx="2653417" cy="2879382"/>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603084"/>
            <a:ext cx="2653417"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603084"/>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0" y="4603084"/>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603084"/>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2674070934"/>
      </p:ext>
    </p:extLst>
  </p:cSld>
  <p:clrMapOvr>
    <a:masterClrMapping/>
  </p:clrMapOvr>
  <p:transition>
    <p:fade/>
  </p:transition>
  <p:hf hdr="0" ftr="0" dt="0"/>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1_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p:nvSpPr>
        <p:spPr bwMode="auto">
          <a:xfrm>
            <a:off x="7411148" y="1590384"/>
            <a:ext cx="2061777" cy="215172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p:nvSpPr>
        <p:spPr bwMode="auto">
          <a:xfrm>
            <a:off x="5082907" y="1590384"/>
            <a:ext cx="2061777" cy="215172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p:nvSpPr>
        <p:spPr bwMode="auto">
          <a:xfrm>
            <a:off x="2754666" y="1590384"/>
            <a:ext cx="2061777" cy="215172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p:nvSpPr>
        <p:spPr bwMode="auto">
          <a:xfrm>
            <a:off x="426425" y="1590384"/>
            <a:ext cx="2061777" cy="215172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lvl1pPr>
          </a:lstStyle>
          <a:p>
            <a:r>
              <a:rPr lang="en-US"/>
              <a:t>Graphic layout: five columns graphic and text</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5" y="3981016"/>
            <a:ext cx="2061777" cy="155029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2754666" y="3981016"/>
            <a:ext cx="2061777" cy="155029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5082907" y="3981016"/>
            <a:ext cx="2061777" cy="155029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7411148" y="3981016"/>
            <a:ext cx="2061777" cy="155029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6" name="Rectangle 15">
            <a:extLst>
              <a:ext uri="{FF2B5EF4-FFF2-40B4-BE49-F238E27FC236}">
                <a16:creationId xmlns:a16="http://schemas.microsoft.com/office/drawing/2014/main" id="{012BE47A-D760-47DB-AE74-7EED69125351}"/>
              </a:ext>
            </a:extLst>
          </p:cNvPr>
          <p:cNvSpPr/>
          <p:nvPr userDrawn="1"/>
        </p:nvSpPr>
        <p:spPr bwMode="auto">
          <a:xfrm>
            <a:off x="9739391" y="1590384"/>
            <a:ext cx="2061777" cy="215172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7" name="Text Placeholder 4">
            <a:extLst>
              <a:ext uri="{FF2B5EF4-FFF2-40B4-BE49-F238E27FC236}">
                <a16:creationId xmlns:a16="http://schemas.microsoft.com/office/drawing/2014/main" id="{5FDC17D3-E354-4467-9DA5-410DE4BAB4CC}"/>
              </a:ext>
            </a:extLst>
          </p:cNvPr>
          <p:cNvSpPr>
            <a:spLocks noGrp="1"/>
          </p:cNvSpPr>
          <p:nvPr>
            <p:ph type="body" sz="quarter" idx="22" hasCustomPrompt="1"/>
          </p:nvPr>
        </p:nvSpPr>
        <p:spPr>
          <a:xfrm>
            <a:off x="9739391" y="3981016"/>
            <a:ext cx="2061777" cy="155029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1938311833"/>
      </p:ext>
    </p:extLst>
  </p:cSld>
  <p:clrMapOvr>
    <a:masterClrMapping/>
  </p:clrMapOvr>
  <p:transition>
    <p:fade/>
  </p:transition>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4397180"/>
      </p:ext>
    </p:extLst>
  </p:cSld>
  <p:clrMapOvr>
    <a:masterClrMapping/>
  </p:clrMapOvr>
  <p:transition>
    <p:fade/>
  </p:transition>
  <p:hf sldNum="0" hdr="0" ftr="0" dt="0"/>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1988366930"/>
      </p:ext>
    </p:extLst>
  </p:cSld>
  <p:clrMapOvr>
    <a:masterClrMapping/>
  </p:clrMapOvr>
  <p:transition>
    <p:fade/>
  </p:transition>
  <p:hf hdr="0" ftr="0" dt="0"/>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2583622523"/>
      </p:ext>
    </p:extLst>
  </p:cSld>
  <p:clrMapOvr>
    <a:overrideClrMapping bg1="lt1" tx1="dk1" bg2="lt2" tx2="dk2" accent1="accent1" accent2="accent2" accent3="accent3" accent4="accent4" accent5="accent5" accent6="accent6" hlink="hlink" folHlink="folHlink"/>
  </p:clrMapOvr>
  <p:transition>
    <p:fade/>
  </p:transition>
  <p:hf hdr="0" ftr="0" dt="0"/>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Section title blue">
    <p:bg>
      <p:bgPr>
        <a:solidFill>
          <a:srgbClr val="107C10"/>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2"/>
                </a:solidFill>
              </a:defRPr>
            </a:lvl1pPr>
          </a:lstStyle>
          <a:p>
            <a:pPr marL="0" lvl="0">
              <a:lnSpc>
                <a:spcPts val="5490"/>
              </a:lnSpc>
            </a:pPr>
            <a:r>
              <a:rPr lang="en-US"/>
              <a:t>The New Project service</a:t>
            </a:r>
          </a:p>
        </p:txBody>
      </p:sp>
    </p:spTree>
    <p:extLst>
      <p:ext uri="{BB962C8B-B14F-4D97-AF65-F5344CB8AC3E}">
        <p14:creationId xmlns:p14="http://schemas.microsoft.com/office/powerpoint/2010/main" val="606052399"/>
      </p:ext>
    </p:extLst>
  </p:cSld>
  <p:clrMapOvr>
    <a:overrideClrMapping bg1="dk1" tx1="lt1" bg2="dk2" tx2="lt2" accent1="accent1" accent2="accent2" accent3="accent3" accent4="accent4" accent5="accent5" accent6="accent6" hlink="hlink" folHlink="folHlink"/>
  </p:clrMapOvr>
  <p:transition>
    <p:fade/>
  </p:transition>
  <p:hf hdr="0" ftr="0" dt="0"/>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Section title photo">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0264" cy="6857996"/>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3437728861"/>
      </p:ext>
    </p:extLst>
  </p:cSld>
  <p:clrMapOvr>
    <a:overrideClrMapping bg1="lt1" tx1="dk1" bg2="lt2" tx2="dk2" accent1="accent1" accent2="accent2" accent3="accent3" accent4="accent4" accent5="accent5" accent6="accent6" hlink="hlink" folHlink="folHlink"/>
  </p:clrMapOvr>
  <p:transition>
    <p:fade/>
  </p:transition>
  <p:hf hdr="0" ftr="0" dt="0"/>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8018200"/>
      </p:ext>
    </p:extLst>
  </p:cSld>
  <p:clrMapOvr>
    <a:masterClrMapping/>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26424" y="1829711"/>
            <a:ext cx="7477989" cy="1473396"/>
          </a:xfrm>
          <a:noFill/>
        </p:spPr>
        <p:txBody>
          <a:bodyPr lIns="0" tIns="0" rIns="0" bIns="0" anchor="t" anchorCtr="0"/>
          <a:lstStyle>
            <a:lvl1pPr>
              <a:lnSpc>
                <a:spcPct val="100000"/>
              </a:lnSpc>
              <a:spcAft>
                <a:spcPts val="1274"/>
              </a:spcAft>
              <a:defRPr sz="2549" spc="-147" baseline="0">
                <a:solidFill>
                  <a:schemeClr val="accent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944C8B45-9D01-4389-94BD-CBAF3D8B350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14120264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Thank you blu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42765166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sldLayout>
</file>

<file path=ppt/slideLayouts/slideLayout227.xml><?xml version="1.0" encoding="utf-8"?>
<p:sldLayout xmlns:a="http://schemas.openxmlformats.org/drawingml/2006/main" xmlns:r="http://schemas.openxmlformats.org/officeDocument/2006/relationships" xmlns:p="http://schemas.openxmlformats.org/presentationml/2006/main">
  <p:cSld name="8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3D3CD8B-F667-4813-8B68-BB87BC0CA8C7}"/>
              </a:ext>
            </a:extLst>
          </p:cNvPr>
          <p:cNvSpPr>
            <a:spLocks noGrp="1"/>
          </p:cNvSpPr>
          <p:nvPr>
            <p:ph type="sldNum" sz="quarter" idx="11"/>
          </p:nvPr>
        </p:nvSpPr>
        <p:spPr>
          <a:xfrm>
            <a:off x="8610600" y="6356351"/>
            <a:ext cx="2743200" cy="365125"/>
          </a:xfrm>
          <a:prstGeom prst="rect">
            <a:avLst/>
          </a:prstGeom>
        </p:spPr>
        <p:txBody>
          <a:bodyPr/>
          <a:lstStyle/>
          <a:p>
            <a:fld id="{3FF0A7C2-12B9-4AF8-A7F5-DFD4E9306530}" type="slidenum">
              <a:rPr lang="en-US" smtClean="0"/>
              <a:t>‹#›</a:t>
            </a:fld>
            <a:endParaRPr lang="en-US"/>
          </a:p>
        </p:txBody>
      </p:sp>
    </p:spTree>
    <p:extLst>
      <p:ext uri="{BB962C8B-B14F-4D97-AF65-F5344CB8AC3E}">
        <p14:creationId xmlns:p14="http://schemas.microsoft.com/office/powerpoint/2010/main" val="257700808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cSld name="Section Title Accent Color 1">
    <p:bg>
      <p:bgPr>
        <a:solidFill>
          <a:srgbClr val="00205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8" y="2849603"/>
            <a:ext cx="11653523" cy="1158793"/>
          </a:xfrm>
          <a:noFill/>
        </p:spPr>
        <p:txBody>
          <a:bodyPr tIns="91440" bIns="91440" anchor="t" anchorCtr="0">
            <a:spAutoFit/>
          </a:bodyPr>
          <a:lstStyle>
            <a:lvl1pPr>
              <a:defRPr sz="7056"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0988461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44pt Title Only">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1026" name="think-cell Slide" r:id="rId4" imgW="270" imgH="270" progId="TCLayout.ActiveDocument.1">
                  <p:embed/>
                </p:oleObj>
              </mc:Choice>
              <mc:Fallback>
                <p:oleObj name="think-cell Slide" r:id="rId4" imgW="270" imgH="270" progId="TCLayout.ActiveDocument.1">
                  <p:embed/>
                  <p:pic>
                    <p:nvPicPr>
                      <p:cNvPr id="5" name="Object 4"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3" name="Footer Placeholder 2"/>
          <p:cNvSpPr>
            <a:spLocks noGrp="1"/>
          </p:cNvSpPr>
          <p:nvPr>
            <p:ph type="ftr" sz="quarter" idx="10"/>
          </p:nvPr>
        </p:nvSpPr>
        <p:spPr>
          <a:xfrm>
            <a:off x="4038600" y="6356351"/>
            <a:ext cx="4114800" cy="365125"/>
          </a:xfrm>
          <a:prstGeom prst="rect">
            <a:avLst/>
          </a:prstGeom>
        </p:spPr>
        <p:txBody>
          <a:bodyPr/>
          <a:lstStyle/>
          <a:p>
            <a:r>
              <a:rPr lang="en-US">
                <a:solidFill>
                  <a:srgbClr val="505050"/>
                </a:solidFill>
              </a:rPr>
              <a:t>Microsoft Internal &amp; Partner Use Only</a:t>
            </a:r>
          </a:p>
        </p:txBody>
      </p:sp>
      <p:sp>
        <p:nvSpPr>
          <p:cNvPr id="4" name="Slide Number Placeholder 3"/>
          <p:cNvSpPr>
            <a:spLocks noGrp="1"/>
          </p:cNvSpPr>
          <p:nvPr>
            <p:ph type="sldNum" sz="quarter" idx="11"/>
          </p:nvPr>
        </p:nvSpPr>
        <p:spPr>
          <a:xfrm>
            <a:off x="8610600" y="6356351"/>
            <a:ext cx="2743200" cy="365125"/>
          </a:xfrm>
          <a:prstGeom prst="rect">
            <a:avLst/>
          </a:prstGeom>
        </p:spPr>
        <p:txBody>
          <a:bodyPr/>
          <a:lstStyle/>
          <a:p>
            <a:pPr defTabSz="914192"/>
            <a:fld id="{27258FFF-F925-446B-8502-81C933981705}" type="slidenum">
              <a:rPr lang="en-US" smtClean="0">
                <a:solidFill>
                  <a:srgbClr val="505050"/>
                </a:solidFill>
              </a:rPr>
              <a:pPr defTabSz="914192"/>
              <a:t>‹#›</a:t>
            </a:fld>
            <a:endParaRPr lang="en-US">
              <a:solidFill>
                <a:srgbClr val="505050"/>
              </a:solidFill>
            </a:endParaRPr>
          </a:p>
        </p:txBody>
      </p:sp>
      <p:sp>
        <p:nvSpPr>
          <p:cNvPr id="7" name="Title 1"/>
          <p:cNvSpPr>
            <a:spLocks noGrp="1"/>
          </p:cNvSpPr>
          <p:nvPr>
            <p:ph type="title" hasCustomPrompt="1"/>
          </p:nvPr>
        </p:nvSpPr>
        <p:spPr>
          <a:xfrm>
            <a:off x="573712" y="259792"/>
            <a:ext cx="11005512" cy="1075884"/>
          </a:xfrm>
        </p:spPr>
        <p:txBody>
          <a:bodyPr lIns="0" tIns="91440" rIns="146304" bIns="91440"/>
          <a:lstStyle>
            <a:lvl1pPr>
              <a:lnSpc>
                <a:spcPts val="4802"/>
              </a:lnSpc>
              <a:defRPr sz="4312" baseline="0">
                <a:solidFill>
                  <a:schemeClr val="accent1"/>
                </a:solidFill>
              </a:defRPr>
            </a:lvl1pPr>
          </a:lstStyle>
          <a:p>
            <a:r>
              <a:rPr lang="en-US" err="1"/>
              <a:t>Lorem</a:t>
            </a:r>
            <a:r>
              <a:rPr lang="en-US"/>
              <a:t> </a:t>
            </a:r>
            <a:r>
              <a:rPr lang="en-US" err="1"/>
              <a:t>ipsum</a:t>
            </a:r>
            <a:r>
              <a:rPr lang="en-US"/>
              <a:t> dolor sit.</a:t>
            </a:r>
          </a:p>
        </p:txBody>
      </p:sp>
    </p:spTree>
    <p:extLst>
      <p:ext uri="{BB962C8B-B14F-4D97-AF65-F5344CB8AC3E}">
        <p14:creationId xmlns:p14="http://schemas.microsoft.com/office/powerpoint/2010/main" val="2487170572"/>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3752675"/>
      </p:ext>
    </p:extLst>
  </p:cSld>
  <p:clrMapOvr>
    <a:masterClrMapping/>
  </p:clrMapOvr>
  <p:transition>
    <p:fade/>
  </p:transition>
  <p:hf sldNum="0" hdr="0" ftr="0" dt="0"/>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Title &amp; Non-bulleted text: White">
    <p:bg>
      <p:bgRef idx="1001">
        <a:schemeClr val="bg1"/>
      </p:bgRef>
    </p:bg>
    <p:spTree>
      <p:nvGrpSpPr>
        <p:cNvPr id="1" name=""/>
        <p:cNvGrpSpPr/>
        <p:nvPr/>
      </p:nvGrpSpPr>
      <p:grpSpPr>
        <a:xfrm>
          <a:off x="0" y="0"/>
          <a:ext cx="0" cy="0"/>
          <a:chOff x="0" y="0"/>
          <a:chExt cx="0" cy="0"/>
        </a:xfrm>
      </p:grpSpPr>
      <p:sp>
        <p:nvSpPr>
          <p:cNvPr id="9" name="Text Placeholder 2"/>
          <p:cNvSpPr>
            <a:spLocks noGrp="1"/>
          </p:cNvSpPr>
          <p:nvPr>
            <p:ph type="body" sz="quarter" idx="10"/>
          </p:nvPr>
        </p:nvSpPr>
        <p:spPr>
          <a:xfrm>
            <a:off x="310439" y="1112550"/>
            <a:ext cx="10847556" cy="553998"/>
          </a:xfrm>
        </p:spPr>
        <p:txBody>
          <a:bodyPr/>
          <a:lstStyle>
            <a:lvl1pPr marL="0" indent="0">
              <a:buFontTx/>
              <a:buNone/>
              <a:defRPr sz="4000" b="0" i="0">
                <a:solidFill>
                  <a:srgbClr val="737373"/>
                </a:solidFill>
                <a:latin typeface="+mj-lt"/>
                <a:ea typeface="Segoe UI" charset="0"/>
                <a:cs typeface="Segoe UI" charset="0"/>
              </a:defRPr>
            </a:lvl1pPr>
            <a:lvl2pPr marL="342844" indent="0">
              <a:buFontTx/>
              <a:buNone/>
              <a:defRPr sz="1800"/>
            </a:lvl2pPr>
          </a:lstStyle>
          <a:p>
            <a:endParaRPr lang="en-US"/>
          </a:p>
        </p:txBody>
      </p:sp>
      <p:sp>
        <p:nvSpPr>
          <p:cNvPr id="10" name="Title 1"/>
          <p:cNvSpPr txBox="1">
            <a:spLocks/>
          </p:cNvSpPr>
          <p:nvPr userDrawn="1"/>
        </p:nvSpPr>
        <p:spPr>
          <a:xfrm>
            <a:off x="659635" y="832769"/>
            <a:ext cx="11655840" cy="723316"/>
          </a:xfrm>
          <a:prstGeom prst="rect">
            <a:avLst/>
          </a:prstGeom>
        </p:spPr>
        <p:txBody>
          <a:bodyPr vert="horz" wrap="square" lIns="146284" tIns="91427" rIns="146284" bIns="91427" rtlCol="0" anchor="t">
            <a:noAutofit/>
          </a:bodyPr>
          <a:lstStyle>
            <a:lvl1pPr algn="l" defTabSz="932821" rtl="0" eaLnBrk="1" latinLnBrk="0" hangingPunct="1">
              <a:lnSpc>
                <a:spcPct val="90000"/>
              </a:lnSpc>
              <a:spcBef>
                <a:spcPct val="0"/>
              </a:spcBef>
              <a:buNone/>
              <a:defRPr lang="en-US" sz="4800" b="0" kern="1200" cap="none" spc="-102" baseline="0">
                <a:ln w="3175">
                  <a:noFill/>
                </a:ln>
                <a:solidFill>
                  <a:srgbClr val="008272"/>
                </a:solidFill>
                <a:effectLst/>
                <a:latin typeface="+mj-lt"/>
                <a:ea typeface="+mn-ea"/>
                <a:cs typeface="Arial" charset="0"/>
              </a:defRPr>
            </a:lvl1pPr>
          </a:lstStyle>
          <a:p>
            <a:endParaRPr lang="en-US" sz="4800">
              <a:solidFill>
                <a:srgbClr val="0078D7"/>
              </a:solidFill>
            </a:endParaRPr>
          </a:p>
        </p:txBody>
      </p:sp>
      <p:sp>
        <p:nvSpPr>
          <p:cNvPr id="7" name="Title 1"/>
          <p:cNvSpPr>
            <a:spLocks noGrp="1"/>
          </p:cNvSpPr>
          <p:nvPr>
            <p:ph type="title"/>
          </p:nvPr>
        </p:nvSpPr>
        <p:spPr>
          <a:xfrm>
            <a:off x="310439" y="212885"/>
            <a:ext cx="10847556" cy="899665"/>
          </a:xfrm>
        </p:spPr>
        <p:txBody>
          <a:bodyPr/>
          <a:lstStyle>
            <a:lvl1pPr algn="l" defTabSz="932596" rtl="0" eaLnBrk="1" latinLnBrk="0" hangingPunct="1">
              <a:lnSpc>
                <a:spcPct val="90000"/>
              </a:lnSpc>
              <a:spcBef>
                <a:spcPct val="0"/>
              </a:spcBef>
              <a:buNone/>
              <a:defRPr lang="en-US" sz="4800" b="0" kern="1200" cap="none" spc="-103" baseline="0" dirty="0">
                <a:ln w="3175">
                  <a:noFill/>
                </a:ln>
                <a:gradFill>
                  <a:gsLst>
                    <a:gs pos="83000">
                      <a:schemeClr val="accent1"/>
                    </a:gs>
                    <a:gs pos="100000">
                      <a:schemeClr val="accent1"/>
                    </a:gs>
                  </a:gsLst>
                  <a:lin ang="5400000" scaled="1"/>
                </a:gradFill>
                <a:effectLst/>
                <a:latin typeface="+mj-lt"/>
                <a:ea typeface="+mn-ea"/>
                <a:cs typeface="Arial" charset="0"/>
              </a:defRPr>
            </a:lvl1pPr>
          </a:lstStyle>
          <a:p>
            <a:r>
              <a:rPr lang="en-US"/>
              <a:t>Click to edit Master title style</a:t>
            </a:r>
          </a:p>
        </p:txBody>
      </p:sp>
    </p:spTree>
    <p:extLst>
      <p:ext uri="{BB962C8B-B14F-4D97-AF65-F5344CB8AC3E}">
        <p14:creationId xmlns:p14="http://schemas.microsoft.com/office/powerpoint/2010/main" val="212962276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cSld name="5_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3" y="1187634"/>
            <a:ext cx="8964184" cy="1793090"/>
          </a:xfrm>
          <a:noFill/>
        </p:spPr>
        <p:txBody>
          <a:bodyPr lIns="146304" tIns="91440" rIns="146304" bIns="91440" anchor="t" anchorCtr="0"/>
          <a:lstStyle>
            <a:lvl1pPr>
              <a:defRPr sz="5280" spc="-98" baseline="0">
                <a:gradFill>
                  <a:gsLst>
                    <a:gs pos="100000">
                      <a:schemeClr val="tx2"/>
                    </a:gs>
                    <a:gs pos="0">
                      <a:schemeClr val="tx2"/>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1" y="2982021"/>
            <a:ext cx="7171338" cy="1792326"/>
          </a:xfrm>
          <a:noFill/>
        </p:spPr>
        <p:txBody>
          <a:bodyPr lIns="146304" tIns="109728" rIns="146304" bIns="109728">
            <a:noAutofit/>
          </a:bodyPr>
          <a:lstStyle>
            <a:lvl1pPr marL="0" indent="0">
              <a:spcBef>
                <a:spcPts val="0"/>
              </a:spcBef>
              <a:buNone/>
              <a:defRPr sz="3128" spc="0" baseline="0">
                <a:gradFill>
                  <a:gsLst>
                    <a:gs pos="91000">
                      <a:schemeClr val="tx1"/>
                    </a:gs>
                    <a:gs pos="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28793665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E3B5F-AE83-4FEE-A5C3-FD6FC6DA0A25}"/>
              </a:ext>
            </a:extLst>
          </p:cNvPr>
          <p:cNvSpPr>
            <a:spLocks noGrp="1"/>
          </p:cNvSpPr>
          <p:nvPr>
            <p:ph type="title"/>
          </p:nvPr>
        </p:nvSpPr>
        <p:spPr/>
        <p:txBody>
          <a:bodyPr/>
          <a:lstStyle>
            <a:lvl1pPr>
              <a:defRPr/>
            </a:lvl1pPr>
          </a:lstStyle>
          <a:p>
            <a:r>
              <a:rPr lang="en-US"/>
              <a:t>Click to edit Master title style</a:t>
            </a:r>
          </a:p>
        </p:txBody>
      </p:sp>
      <p:sp>
        <p:nvSpPr>
          <p:cNvPr id="3" name="TextBox 2">
            <a:extLst>
              <a:ext uri="{FF2B5EF4-FFF2-40B4-BE49-F238E27FC236}">
                <a16:creationId xmlns:a16="http://schemas.microsoft.com/office/drawing/2014/main" id="{B31E8163-E63B-46C9-852B-C4C2068F42F9}"/>
              </a:ext>
            </a:extLst>
          </p:cNvPr>
          <p:cNvSpPr txBox="1"/>
          <p:nvPr userDrawn="1"/>
        </p:nvSpPr>
        <p:spPr>
          <a:xfrm>
            <a:off x="-1" y="985027"/>
            <a:ext cx="12192000" cy="513007"/>
          </a:xfrm>
          <a:prstGeom prst="rect">
            <a:avLst/>
          </a:prstGeom>
          <a:noFill/>
        </p:spPr>
        <p:txBody>
          <a:bodyPr wrap="square" lIns="179285" rIns="179285" rtlCol="0">
            <a:spAutoFit/>
          </a:bodyPr>
          <a:lstStyle/>
          <a:p>
            <a:r>
              <a:rPr lang="en-US" sz="2745">
                <a:solidFill>
                  <a:srgbClr val="B0B0B0"/>
                </a:solidFill>
                <a:latin typeface="Segoe UI Light" panose="020B0502040204020203" pitchFamily="34" charset="0"/>
                <a:cs typeface="Segoe UI Light" panose="020B0502040204020203" pitchFamily="34" charset="0"/>
              </a:rPr>
              <a:t>Subtitle</a:t>
            </a:r>
          </a:p>
        </p:txBody>
      </p:sp>
    </p:spTree>
    <p:extLst>
      <p:ext uri="{BB962C8B-B14F-4D97-AF65-F5344CB8AC3E}">
        <p14:creationId xmlns:p14="http://schemas.microsoft.com/office/powerpoint/2010/main" val="4200386017"/>
      </p:ext>
    </p:extLst>
  </p:cSld>
  <p:clrMapOvr>
    <a:masterClrMapping/>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12192000" cy="353045"/>
          </a:xfrm>
        </p:spPr>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82AC3AE-405E-44A0-AA27-A1274AFEB75A}"/>
              </a:ext>
            </a:extLst>
          </p:cNvPr>
          <p:cNvSpPr>
            <a:spLocks noGrp="1"/>
          </p:cNvSpPr>
          <p:nvPr>
            <p:ph type="sldNum" sz="quarter" idx="11"/>
          </p:nvPr>
        </p:nvSpPr>
        <p:spPr>
          <a:xfrm>
            <a:off x="8610600" y="6356351"/>
            <a:ext cx="2743200" cy="365125"/>
          </a:xfrm>
          <a:prstGeom prst="rect">
            <a:avLst/>
          </a:prstGeom>
        </p:spPr>
        <p:txBody>
          <a:bodyPr/>
          <a:lstStyle/>
          <a:p>
            <a:fld id="{3FF0A7C2-12B9-4AF8-A7F5-DFD4E9306530}" type="slidenum">
              <a:rPr lang="en-US" smtClean="0"/>
              <a:t>‹#›</a:t>
            </a:fld>
            <a:endParaRPr lang="en-US"/>
          </a:p>
        </p:txBody>
      </p:sp>
    </p:spTree>
    <p:extLst>
      <p:ext uri="{BB962C8B-B14F-4D97-AF65-F5344CB8AC3E}">
        <p14:creationId xmlns:p14="http://schemas.microsoft.com/office/powerpoint/2010/main" val="2082894744"/>
      </p:ext>
    </p:extLst>
  </p:cSld>
  <p:clrMapOvr>
    <a:masterClrMapping/>
  </p:clrMapOvr>
  <p:transition>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Licensing Plan">
    <p:spTree>
      <p:nvGrpSpPr>
        <p:cNvPr id="1" name=""/>
        <p:cNvGrpSpPr/>
        <p:nvPr/>
      </p:nvGrpSpPr>
      <p:grpSpPr>
        <a:xfrm>
          <a:off x="0" y="0"/>
          <a:ext cx="0" cy="0"/>
          <a:chOff x="0" y="0"/>
          <a:chExt cx="0" cy="0"/>
        </a:xfrm>
      </p:grpSpPr>
      <p:sp>
        <p:nvSpPr>
          <p:cNvPr id="5" name="Rectangle 4"/>
          <p:cNvSpPr/>
          <p:nvPr userDrawn="1"/>
        </p:nvSpPr>
        <p:spPr bwMode="auto">
          <a:xfrm>
            <a:off x="448212" y="3970658"/>
            <a:ext cx="4795873" cy="260000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91427" bIns="91427" numCol="1" spcCol="0" rtlCol="0" fromWordArt="0" anchor="t" anchorCtr="0" forceAA="0" compatLnSpc="1">
            <a:prstTxWarp prst="textNoShape">
              <a:avLst/>
            </a:prstTxWarp>
            <a:noAutofit/>
          </a:bodyPr>
          <a:lstStyle/>
          <a:p>
            <a:pPr defTabSz="913924" fontAlgn="base">
              <a:spcBef>
                <a:spcPct val="0"/>
              </a:spcBef>
              <a:spcAft>
                <a:spcPts val="1200"/>
              </a:spcAft>
            </a:pPr>
            <a:endParaRPr lang="en-US" sz="1400" b="1">
              <a:solidFill>
                <a:srgbClr val="FF8C00"/>
              </a:solidFill>
              <a:ea typeface="Segoe UI" pitchFamily="34" charset="0"/>
              <a:cs typeface="Segoe UI" pitchFamily="34" charset="0"/>
            </a:endParaRPr>
          </a:p>
        </p:txBody>
      </p:sp>
      <p:sp>
        <p:nvSpPr>
          <p:cNvPr id="25" name="Text Placeholder 38"/>
          <p:cNvSpPr>
            <a:spLocks noGrp="1"/>
          </p:cNvSpPr>
          <p:nvPr>
            <p:ph type="body" sz="quarter" idx="23"/>
          </p:nvPr>
        </p:nvSpPr>
        <p:spPr>
          <a:xfrm>
            <a:off x="4012903" y="4506782"/>
            <a:ext cx="1075710" cy="941380"/>
          </a:xfr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45720" numCol="1" spcCol="0" rtlCol="0" fromWordArt="0" anchor="t" anchorCtr="0" forceAA="0" compatLnSpc="1">
            <a:prstTxWarp prst="textNoShape">
              <a:avLst/>
            </a:prstTxWarp>
            <a:noAutofit/>
          </a:bodyPr>
          <a:lstStyle>
            <a:lvl1pPr marL="0" indent="0">
              <a:buNone/>
              <a:defRPr lang="en-US" sz="1078" spc="0" dirty="0">
                <a:solidFill>
                  <a:schemeClr val="bg2"/>
                </a:solidFill>
                <a:latin typeface="+mn-lt"/>
                <a:ea typeface="Segoe UI" pitchFamily="34" charset="0"/>
                <a:cs typeface="Segoe UI" pitchFamily="34" charset="0"/>
              </a:defRPr>
            </a:lvl1pPr>
          </a:lstStyle>
          <a:p>
            <a:pPr marL="0" lvl="0" defTabSz="896091" fontAlgn="base">
              <a:spcBef>
                <a:spcPct val="0"/>
              </a:spcBef>
              <a:spcAft>
                <a:spcPct val="0"/>
              </a:spcAft>
            </a:pPr>
            <a:endParaRPr lang="en-US"/>
          </a:p>
        </p:txBody>
      </p:sp>
      <p:sp>
        <p:nvSpPr>
          <p:cNvPr id="26" name="Text Placeholder 38"/>
          <p:cNvSpPr>
            <a:spLocks noGrp="1"/>
          </p:cNvSpPr>
          <p:nvPr>
            <p:ph type="body" sz="quarter" idx="24"/>
          </p:nvPr>
        </p:nvSpPr>
        <p:spPr>
          <a:xfrm>
            <a:off x="4012903" y="5488211"/>
            <a:ext cx="1075710" cy="941380"/>
          </a:xfr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45720" numCol="1" spcCol="0" rtlCol="0" fromWordArt="0" anchor="t" anchorCtr="0" forceAA="0" compatLnSpc="1">
            <a:prstTxWarp prst="textNoShape">
              <a:avLst/>
            </a:prstTxWarp>
            <a:noAutofit/>
          </a:bodyPr>
          <a:lstStyle>
            <a:lvl1pPr marL="0" indent="0">
              <a:buNone/>
              <a:defRPr lang="en-US" sz="1078" spc="0" dirty="0">
                <a:solidFill>
                  <a:schemeClr val="bg2"/>
                </a:solidFill>
                <a:latin typeface="+mn-lt"/>
                <a:ea typeface="Segoe UI" pitchFamily="34" charset="0"/>
                <a:cs typeface="Segoe UI" pitchFamily="34" charset="0"/>
              </a:defRPr>
            </a:lvl1pPr>
          </a:lstStyle>
          <a:p>
            <a:pPr marL="0" lvl="0" defTabSz="896091" fontAlgn="base">
              <a:spcBef>
                <a:spcPct val="0"/>
              </a:spcBef>
              <a:spcAft>
                <a:spcPct val="0"/>
              </a:spcAft>
            </a:pPr>
            <a:endParaRPr lang="en-US"/>
          </a:p>
        </p:txBody>
      </p:sp>
      <p:sp>
        <p:nvSpPr>
          <p:cNvPr id="24" name="Text Placeholder 38"/>
          <p:cNvSpPr>
            <a:spLocks noGrp="1"/>
          </p:cNvSpPr>
          <p:nvPr>
            <p:ph type="body" sz="quarter" idx="22"/>
          </p:nvPr>
        </p:nvSpPr>
        <p:spPr>
          <a:xfrm>
            <a:off x="637303" y="4506782"/>
            <a:ext cx="1075710" cy="941380"/>
          </a:xfr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45720" numCol="1" spcCol="0" rtlCol="0" fromWordArt="0" anchor="t" anchorCtr="0" forceAA="0" compatLnSpc="1">
            <a:prstTxWarp prst="textNoShape">
              <a:avLst/>
            </a:prstTxWarp>
            <a:noAutofit/>
          </a:bodyPr>
          <a:lstStyle>
            <a:lvl1pPr marL="0" indent="0">
              <a:buNone/>
              <a:defRPr lang="en-US" sz="1078" spc="0" dirty="0">
                <a:solidFill>
                  <a:schemeClr val="bg2"/>
                </a:solidFill>
                <a:latin typeface="+mn-lt"/>
                <a:ea typeface="Segoe UI" pitchFamily="34" charset="0"/>
                <a:cs typeface="Segoe UI" pitchFamily="34" charset="0"/>
              </a:defRPr>
            </a:lvl1pPr>
          </a:lstStyle>
          <a:p>
            <a:pPr marL="0" lvl="0" defTabSz="896091" fontAlgn="base">
              <a:spcBef>
                <a:spcPct val="0"/>
              </a:spcBef>
              <a:spcAft>
                <a:spcPct val="0"/>
              </a:spcAft>
            </a:pPr>
            <a:endParaRPr lang="en-US"/>
          </a:p>
        </p:txBody>
      </p:sp>
      <p:sp>
        <p:nvSpPr>
          <p:cNvPr id="2" name="Title 1"/>
          <p:cNvSpPr>
            <a:spLocks noGrp="1"/>
          </p:cNvSpPr>
          <p:nvPr>
            <p:ph type="title" hasCustomPrompt="1"/>
          </p:nvPr>
        </p:nvSpPr>
        <p:spPr>
          <a:xfrm>
            <a:off x="448213" y="430345"/>
            <a:ext cx="11156679" cy="774700"/>
          </a:xfrm>
        </p:spPr>
        <p:txBody>
          <a:bodyPr/>
          <a:lstStyle>
            <a:lvl1pPr>
              <a:defRPr sz="3921">
                <a:solidFill>
                  <a:schemeClr val="tx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6" name="Rectangle 5"/>
          <p:cNvSpPr/>
          <p:nvPr userDrawn="1"/>
        </p:nvSpPr>
        <p:spPr bwMode="auto">
          <a:xfrm>
            <a:off x="3036972" y="1286675"/>
            <a:ext cx="5468191" cy="260000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91427" bIns="91427" numCol="1" spcCol="0" rtlCol="0" fromWordArt="0" anchor="t" anchorCtr="0" forceAA="0" compatLnSpc="1">
            <a:prstTxWarp prst="textNoShape">
              <a:avLst/>
            </a:prstTxWarp>
            <a:noAutofit/>
          </a:bodyPr>
          <a:lstStyle/>
          <a:p>
            <a:pPr defTabSz="913924" fontAlgn="base">
              <a:spcBef>
                <a:spcPct val="0"/>
              </a:spcBef>
              <a:spcAft>
                <a:spcPts val="1200"/>
              </a:spcAft>
            </a:pPr>
            <a:endParaRPr lang="en-US" sz="1400" b="1">
              <a:solidFill>
                <a:srgbClr val="FF8C00"/>
              </a:solidFill>
              <a:ea typeface="Segoe UI" pitchFamily="34" charset="0"/>
              <a:cs typeface="Segoe UI" pitchFamily="34" charset="0"/>
            </a:endParaRPr>
          </a:p>
        </p:txBody>
      </p:sp>
      <p:sp>
        <p:nvSpPr>
          <p:cNvPr id="7" name="Rectangle 6"/>
          <p:cNvSpPr/>
          <p:nvPr userDrawn="1"/>
        </p:nvSpPr>
        <p:spPr bwMode="auto">
          <a:xfrm>
            <a:off x="8604298" y="1286675"/>
            <a:ext cx="3217503" cy="260000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91427" bIns="91427" numCol="1" spcCol="0" rtlCol="0" fromWordArt="0" anchor="t" anchorCtr="0" forceAA="0" compatLnSpc="1">
            <a:prstTxWarp prst="textNoShape">
              <a:avLst/>
            </a:prstTxWarp>
            <a:noAutofit/>
          </a:bodyPr>
          <a:lstStyle/>
          <a:p>
            <a:pPr defTabSz="913924" fontAlgn="base">
              <a:spcBef>
                <a:spcPct val="0"/>
              </a:spcBef>
              <a:spcAft>
                <a:spcPts val="600"/>
              </a:spcAft>
            </a:pPr>
            <a:endParaRPr lang="en-US" sz="1400" b="1">
              <a:solidFill>
                <a:srgbClr val="FF8C00"/>
              </a:solidFill>
              <a:ea typeface="Segoe UI" pitchFamily="34" charset="0"/>
              <a:cs typeface="Segoe UI" pitchFamily="34" charset="0"/>
            </a:endParaRPr>
          </a:p>
        </p:txBody>
      </p:sp>
      <p:sp>
        <p:nvSpPr>
          <p:cNvPr id="8" name="Rectangle 7"/>
          <p:cNvSpPr/>
          <p:nvPr userDrawn="1"/>
        </p:nvSpPr>
        <p:spPr bwMode="auto">
          <a:xfrm>
            <a:off x="5333197" y="3970658"/>
            <a:ext cx="6488604" cy="260000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91427" bIns="91427" numCol="1" spcCol="0" rtlCol="0" fromWordArt="0" anchor="t" anchorCtr="0" forceAA="0" compatLnSpc="1">
            <a:prstTxWarp prst="textNoShape">
              <a:avLst/>
            </a:prstTxWarp>
            <a:noAutofit/>
          </a:bodyPr>
          <a:lstStyle/>
          <a:p>
            <a:pPr defTabSz="913924" fontAlgn="base">
              <a:spcBef>
                <a:spcPct val="0"/>
              </a:spcBef>
              <a:spcAft>
                <a:spcPts val="600"/>
              </a:spcAft>
            </a:pPr>
            <a:endParaRPr lang="en-US" sz="1200">
              <a:solidFill>
                <a:schemeClr val="tx1"/>
              </a:solidFill>
              <a:ea typeface="Segoe UI" pitchFamily="34" charset="0"/>
              <a:cs typeface="Segoe UI" pitchFamily="34" charset="0"/>
            </a:endParaRPr>
          </a:p>
        </p:txBody>
      </p:sp>
      <p:sp>
        <p:nvSpPr>
          <p:cNvPr id="9" name="Text Placeholder 18"/>
          <p:cNvSpPr>
            <a:spLocks noGrp="1"/>
          </p:cNvSpPr>
          <p:nvPr>
            <p:ph type="body" sz="quarter" idx="15" hasCustomPrompt="1"/>
          </p:nvPr>
        </p:nvSpPr>
        <p:spPr>
          <a:xfrm>
            <a:off x="3251318" y="1406466"/>
            <a:ext cx="5064800" cy="190052"/>
          </a:xfrm>
        </p:spPr>
        <p:txBody>
          <a:bodyPr/>
          <a:lstStyle>
            <a:lvl1pPr marL="0" indent="0">
              <a:buNone/>
              <a:defRPr sz="1372" spc="0">
                <a:solidFill>
                  <a:schemeClr val="accent1"/>
                </a:solidFill>
                <a:latin typeface="+mn-lt"/>
              </a:defRPr>
            </a:lvl1pPr>
          </a:lstStyle>
          <a:p>
            <a:pPr lvl="0"/>
            <a:r>
              <a:rPr lang="en-US"/>
              <a:t>Click to edit master text styles</a:t>
            </a:r>
          </a:p>
        </p:txBody>
      </p:sp>
      <p:sp>
        <p:nvSpPr>
          <p:cNvPr id="10" name="Text Placeholder 18"/>
          <p:cNvSpPr>
            <a:spLocks noGrp="1"/>
          </p:cNvSpPr>
          <p:nvPr>
            <p:ph type="body" sz="quarter" idx="16" hasCustomPrompt="1"/>
          </p:nvPr>
        </p:nvSpPr>
        <p:spPr>
          <a:xfrm>
            <a:off x="8834885" y="1406465"/>
            <a:ext cx="2778917" cy="190052"/>
          </a:xfrm>
        </p:spPr>
        <p:txBody>
          <a:bodyPr/>
          <a:lstStyle>
            <a:lvl1pPr marL="0" indent="0">
              <a:buNone/>
              <a:defRPr sz="1372" spc="0">
                <a:solidFill>
                  <a:schemeClr val="accent1"/>
                </a:solidFill>
                <a:latin typeface="+mn-lt"/>
              </a:defRPr>
            </a:lvl1pPr>
          </a:lstStyle>
          <a:p>
            <a:pPr lvl="0"/>
            <a:r>
              <a:rPr lang="en-US"/>
              <a:t>Click to edit master text style</a:t>
            </a:r>
          </a:p>
        </p:txBody>
      </p:sp>
      <p:sp>
        <p:nvSpPr>
          <p:cNvPr id="11" name="Text Placeholder 18"/>
          <p:cNvSpPr>
            <a:spLocks noGrp="1"/>
          </p:cNvSpPr>
          <p:nvPr>
            <p:ph type="body" sz="quarter" idx="17" hasCustomPrompt="1"/>
          </p:nvPr>
        </p:nvSpPr>
        <p:spPr>
          <a:xfrm>
            <a:off x="5546335" y="4126703"/>
            <a:ext cx="6067467" cy="190052"/>
          </a:xfrm>
        </p:spPr>
        <p:txBody>
          <a:bodyPr/>
          <a:lstStyle>
            <a:lvl1pPr marL="0" indent="0">
              <a:buNone/>
              <a:defRPr sz="1372" spc="0">
                <a:solidFill>
                  <a:schemeClr val="accent1"/>
                </a:solidFill>
                <a:latin typeface="+mn-lt"/>
              </a:defRPr>
            </a:lvl1pPr>
          </a:lstStyle>
          <a:p>
            <a:pPr lvl="0"/>
            <a:r>
              <a:rPr lang="en-US"/>
              <a:t>Click to edit master text styles</a:t>
            </a:r>
          </a:p>
        </p:txBody>
      </p:sp>
      <p:sp>
        <p:nvSpPr>
          <p:cNvPr id="12" name="Text Placeholder 18"/>
          <p:cNvSpPr>
            <a:spLocks noGrp="1"/>
          </p:cNvSpPr>
          <p:nvPr>
            <p:ph type="body" sz="quarter" idx="18" hasCustomPrompt="1"/>
          </p:nvPr>
        </p:nvSpPr>
        <p:spPr>
          <a:xfrm>
            <a:off x="641368" y="4126703"/>
            <a:ext cx="4423433" cy="190052"/>
          </a:xfrm>
        </p:spPr>
        <p:txBody>
          <a:bodyPr/>
          <a:lstStyle>
            <a:lvl1pPr marL="0" indent="0">
              <a:buNone/>
              <a:defRPr sz="1372" spc="0">
                <a:solidFill>
                  <a:schemeClr val="accent1"/>
                </a:solidFill>
                <a:latin typeface="+mn-lt"/>
              </a:defRPr>
            </a:lvl1pPr>
          </a:lstStyle>
          <a:p>
            <a:pPr lvl="0"/>
            <a:r>
              <a:rPr lang="en-US"/>
              <a:t>Click to edit master text styles</a:t>
            </a:r>
          </a:p>
        </p:txBody>
      </p:sp>
      <p:sp>
        <p:nvSpPr>
          <p:cNvPr id="13" name="Text Placeholder 33"/>
          <p:cNvSpPr>
            <a:spLocks noGrp="1"/>
          </p:cNvSpPr>
          <p:nvPr>
            <p:ph type="body" sz="quarter" idx="19"/>
          </p:nvPr>
        </p:nvSpPr>
        <p:spPr>
          <a:xfrm>
            <a:off x="3251318" y="1804726"/>
            <a:ext cx="5064800" cy="271613"/>
          </a:xfrm>
        </p:spPr>
        <p:txBody>
          <a:bodyPr/>
          <a:lstStyle>
            <a:lvl1pPr marL="0" indent="0">
              <a:lnSpc>
                <a:spcPct val="100000"/>
              </a:lnSpc>
              <a:buNone/>
              <a:defRPr sz="1765" spc="0">
                <a:solidFill>
                  <a:schemeClr val="tx1">
                    <a:lumMod val="75000"/>
                    <a:lumOff val="25000"/>
                  </a:schemeClr>
                </a:solidFill>
                <a:latin typeface="+mn-lt"/>
              </a:defRPr>
            </a:lvl1pPr>
            <a:lvl2pPr marL="339659" indent="0">
              <a:buNone/>
              <a:defRPr sz="1961">
                <a:latin typeface="+mj-lt"/>
              </a:defRPr>
            </a:lvl2pPr>
            <a:lvl3pPr marL="572978" indent="0">
              <a:buNone/>
              <a:defRPr sz="1961">
                <a:latin typeface="+mj-lt"/>
              </a:defRPr>
            </a:lvl3pPr>
            <a:lvl4pPr marL="798360" indent="0">
              <a:buNone/>
              <a:defRPr sz="1961">
                <a:latin typeface="+mj-lt"/>
              </a:defRPr>
            </a:lvl4pPr>
            <a:lvl5pPr marL="1030090" indent="0">
              <a:buNone/>
              <a:defRPr sz="1961">
                <a:latin typeface="+mj-lt"/>
              </a:defRPr>
            </a:lvl5pPr>
          </a:lstStyle>
          <a:p>
            <a:pPr lvl="0"/>
            <a:endParaRPr lang="en-US"/>
          </a:p>
        </p:txBody>
      </p:sp>
      <p:sp>
        <p:nvSpPr>
          <p:cNvPr id="14" name="Text Placeholder 35"/>
          <p:cNvSpPr>
            <a:spLocks noGrp="1"/>
          </p:cNvSpPr>
          <p:nvPr>
            <p:ph type="body" sz="quarter" idx="20"/>
          </p:nvPr>
        </p:nvSpPr>
        <p:spPr>
          <a:xfrm>
            <a:off x="8835407" y="1804726"/>
            <a:ext cx="2778917" cy="165879"/>
          </a:xfrm>
        </p:spPr>
        <p:txBody>
          <a:bodyPr/>
          <a:lstStyle>
            <a:lvl1pPr marL="0" indent="0">
              <a:lnSpc>
                <a:spcPct val="100000"/>
              </a:lnSpc>
              <a:spcBef>
                <a:spcPts val="0"/>
              </a:spcBef>
              <a:spcAft>
                <a:spcPts val="588"/>
              </a:spcAft>
              <a:buNone/>
              <a:defRPr sz="1078" spc="0">
                <a:solidFill>
                  <a:schemeClr val="tx1">
                    <a:lumMod val="75000"/>
                    <a:lumOff val="25000"/>
                  </a:schemeClr>
                </a:solidFill>
                <a:latin typeface="+mn-lt"/>
              </a:defRPr>
            </a:lvl1pPr>
            <a:lvl2pPr marL="339659" indent="0">
              <a:buNone/>
              <a:defRPr sz="1372">
                <a:solidFill>
                  <a:schemeClr val="tx1">
                    <a:lumMod val="65000"/>
                    <a:lumOff val="35000"/>
                  </a:schemeClr>
                </a:solidFill>
                <a:latin typeface="+mn-lt"/>
              </a:defRPr>
            </a:lvl2pPr>
            <a:lvl3pPr marL="572978" indent="0">
              <a:buNone/>
              <a:defRPr sz="1372">
                <a:solidFill>
                  <a:schemeClr val="tx1">
                    <a:lumMod val="65000"/>
                    <a:lumOff val="35000"/>
                  </a:schemeClr>
                </a:solidFill>
                <a:latin typeface="+mn-lt"/>
              </a:defRPr>
            </a:lvl3pPr>
            <a:lvl4pPr marL="798360" indent="0">
              <a:buNone/>
              <a:defRPr sz="1372">
                <a:solidFill>
                  <a:schemeClr val="tx1">
                    <a:lumMod val="65000"/>
                    <a:lumOff val="35000"/>
                  </a:schemeClr>
                </a:solidFill>
                <a:latin typeface="+mn-lt"/>
              </a:defRPr>
            </a:lvl4pPr>
            <a:lvl5pPr marL="1030090" indent="0">
              <a:buNone/>
              <a:defRPr sz="1372">
                <a:solidFill>
                  <a:schemeClr val="tx1">
                    <a:lumMod val="65000"/>
                    <a:lumOff val="35000"/>
                  </a:schemeClr>
                </a:solidFill>
                <a:latin typeface="+mn-lt"/>
              </a:defRPr>
            </a:lvl5pPr>
          </a:lstStyle>
          <a:p>
            <a:pPr lvl="0"/>
            <a:endParaRPr lang="en-US"/>
          </a:p>
        </p:txBody>
      </p:sp>
      <p:sp>
        <p:nvSpPr>
          <p:cNvPr id="15" name="Text Placeholder 35"/>
          <p:cNvSpPr>
            <a:spLocks noGrp="1"/>
          </p:cNvSpPr>
          <p:nvPr>
            <p:ph type="body" sz="quarter" idx="21"/>
          </p:nvPr>
        </p:nvSpPr>
        <p:spPr>
          <a:xfrm>
            <a:off x="5546335" y="4523980"/>
            <a:ext cx="6067467" cy="165879"/>
          </a:xfrm>
        </p:spPr>
        <p:txBody>
          <a:bodyPr/>
          <a:lstStyle>
            <a:lvl1pPr marL="0" indent="0">
              <a:lnSpc>
                <a:spcPct val="100000"/>
              </a:lnSpc>
              <a:spcBef>
                <a:spcPts val="0"/>
              </a:spcBef>
              <a:spcAft>
                <a:spcPts val="588"/>
              </a:spcAft>
              <a:buNone/>
              <a:defRPr sz="1078" spc="0">
                <a:solidFill>
                  <a:schemeClr val="tx1">
                    <a:lumMod val="75000"/>
                    <a:lumOff val="25000"/>
                  </a:schemeClr>
                </a:solidFill>
                <a:latin typeface="+mn-lt"/>
              </a:defRPr>
            </a:lvl1pPr>
            <a:lvl2pPr marL="339659" indent="0">
              <a:buNone/>
              <a:defRPr sz="1372">
                <a:solidFill>
                  <a:schemeClr val="tx1">
                    <a:lumMod val="65000"/>
                    <a:lumOff val="35000"/>
                  </a:schemeClr>
                </a:solidFill>
                <a:latin typeface="+mn-lt"/>
              </a:defRPr>
            </a:lvl2pPr>
            <a:lvl3pPr marL="572978" indent="0">
              <a:buNone/>
              <a:defRPr sz="1372">
                <a:solidFill>
                  <a:schemeClr val="tx1">
                    <a:lumMod val="65000"/>
                    <a:lumOff val="35000"/>
                  </a:schemeClr>
                </a:solidFill>
                <a:latin typeface="+mn-lt"/>
              </a:defRPr>
            </a:lvl3pPr>
            <a:lvl4pPr marL="798360" indent="0">
              <a:buNone/>
              <a:defRPr sz="1372">
                <a:solidFill>
                  <a:schemeClr val="tx1">
                    <a:lumMod val="65000"/>
                    <a:lumOff val="35000"/>
                  </a:schemeClr>
                </a:solidFill>
                <a:latin typeface="+mn-lt"/>
              </a:defRPr>
            </a:lvl4pPr>
            <a:lvl5pPr marL="1030090" indent="0">
              <a:buNone/>
              <a:defRPr sz="1372">
                <a:solidFill>
                  <a:schemeClr val="tx1">
                    <a:lumMod val="65000"/>
                    <a:lumOff val="35000"/>
                  </a:schemeClr>
                </a:solidFill>
                <a:latin typeface="+mn-lt"/>
              </a:defRPr>
            </a:lvl5pPr>
          </a:lstStyle>
          <a:p>
            <a:pPr lvl="0"/>
            <a:endParaRPr lang="en-US"/>
          </a:p>
        </p:txBody>
      </p:sp>
      <p:sp>
        <p:nvSpPr>
          <p:cNvPr id="27" name="Text Placeholder 38"/>
          <p:cNvSpPr>
            <a:spLocks noGrp="1"/>
          </p:cNvSpPr>
          <p:nvPr>
            <p:ph type="body" sz="quarter" idx="25"/>
          </p:nvPr>
        </p:nvSpPr>
        <p:spPr>
          <a:xfrm>
            <a:off x="1762503" y="4506782"/>
            <a:ext cx="1075710" cy="941380"/>
          </a:xfr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45720" numCol="1" spcCol="0" rtlCol="0" fromWordArt="0" anchor="t" anchorCtr="0" forceAA="0" compatLnSpc="1">
            <a:prstTxWarp prst="textNoShape">
              <a:avLst/>
            </a:prstTxWarp>
            <a:noAutofit/>
          </a:bodyPr>
          <a:lstStyle>
            <a:lvl1pPr marL="0" indent="0">
              <a:buNone/>
              <a:defRPr lang="en-US" sz="1078" spc="0" dirty="0">
                <a:solidFill>
                  <a:schemeClr val="bg2"/>
                </a:solidFill>
                <a:latin typeface="+mn-lt"/>
                <a:ea typeface="Segoe UI" pitchFamily="34" charset="0"/>
                <a:cs typeface="Segoe UI" pitchFamily="34" charset="0"/>
              </a:defRPr>
            </a:lvl1pPr>
          </a:lstStyle>
          <a:p>
            <a:pPr marL="0" lvl="0" defTabSz="896091" fontAlgn="base">
              <a:spcBef>
                <a:spcPct val="0"/>
              </a:spcBef>
              <a:spcAft>
                <a:spcPct val="0"/>
              </a:spcAft>
            </a:pPr>
            <a:endParaRPr lang="en-US"/>
          </a:p>
        </p:txBody>
      </p:sp>
      <p:sp>
        <p:nvSpPr>
          <p:cNvPr id="28" name="Text Placeholder 38"/>
          <p:cNvSpPr>
            <a:spLocks noGrp="1"/>
          </p:cNvSpPr>
          <p:nvPr>
            <p:ph type="body" sz="quarter" idx="26"/>
          </p:nvPr>
        </p:nvSpPr>
        <p:spPr>
          <a:xfrm>
            <a:off x="2887703" y="4506782"/>
            <a:ext cx="1075710" cy="941380"/>
          </a:xfr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45720" numCol="1" spcCol="0" rtlCol="0" fromWordArt="0" anchor="t" anchorCtr="0" forceAA="0" compatLnSpc="1">
            <a:prstTxWarp prst="textNoShape">
              <a:avLst/>
            </a:prstTxWarp>
            <a:noAutofit/>
          </a:bodyPr>
          <a:lstStyle>
            <a:lvl1pPr marL="0" indent="0">
              <a:buNone/>
              <a:defRPr lang="en-US" sz="1078" spc="0" dirty="0">
                <a:solidFill>
                  <a:schemeClr val="bg2"/>
                </a:solidFill>
                <a:latin typeface="+mn-lt"/>
                <a:ea typeface="Segoe UI" pitchFamily="34" charset="0"/>
                <a:cs typeface="Segoe UI" pitchFamily="34" charset="0"/>
              </a:defRPr>
            </a:lvl1pPr>
          </a:lstStyle>
          <a:p>
            <a:pPr marL="0" lvl="0" defTabSz="896091" fontAlgn="base">
              <a:spcBef>
                <a:spcPct val="0"/>
              </a:spcBef>
              <a:spcAft>
                <a:spcPct val="0"/>
              </a:spcAft>
            </a:pPr>
            <a:endParaRPr lang="en-US"/>
          </a:p>
        </p:txBody>
      </p:sp>
      <p:sp>
        <p:nvSpPr>
          <p:cNvPr id="29" name="Text Placeholder 38"/>
          <p:cNvSpPr>
            <a:spLocks noGrp="1"/>
          </p:cNvSpPr>
          <p:nvPr>
            <p:ph type="body" sz="quarter" idx="27"/>
          </p:nvPr>
        </p:nvSpPr>
        <p:spPr>
          <a:xfrm>
            <a:off x="637303" y="5488211"/>
            <a:ext cx="1075710" cy="941380"/>
          </a:xfr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45720" numCol="1" spcCol="0" rtlCol="0" fromWordArt="0" anchor="t" anchorCtr="0" forceAA="0" compatLnSpc="1">
            <a:prstTxWarp prst="textNoShape">
              <a:avLst/>
            </a:prstTxWarp>
            <a:noAutofit/>
          </a:bodyPr>
          <a:lstStyle>
            <a:lvl1pPr marL="0" indent="0">
              <a:buNone/>
              <a:defRPr lang="en-US" sz="1078" spc="0" dirty="0">
                <a:solidFill>
                  <a:schemeClr val="bg2"/>
                </a:solidFill>
                <a:latin typeface="+mn-lt"/>
                <a:ea typeface="Segoe UI" pitchFamily="34" charset="0"/>
                <a:cs typeface="Segoe UI" pitchFamily="34" charset="0"/>
              </a:defRPr>
            </a:lvl1pPr>
          </a:lstStyle>
          <a:p>
            <a:pPr marL="0" lvl="0" defTabSz="896091" fontAlgn="base">
              <a:spcBef>
                <a:spcPct val="0"/>
              </a:spcBef>
              <a:spcAft>
                <a:spcPct val="0"/>
              </a:spcAft>
            </a:pPr>
            <a:endParaRPr lang="en-US"/>
          </a:p>
        </p:txBody>
      </p:sp>
      <p:sp>
        <p:nvSpPr>
          <p:cNvPr id="30" name="Text Placeholder 38"/>
          <p:cNvSpPr>
            <a:spLocks noGrp="1"/>
          </p:cNvSpPr>
          <p:nvPr>
            <p:ph type="body" sz="quarter" idx="28"/>
          </p:nvPr>
        </p:nvSpPr>
        <p:spPr>
          <a:xfrm>
            <a:off x="1762503" y="5488211"/>
            <a:ext cx="1075710" cy="941380"/>
          </a:xfr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45720" numCol="1" spcCol="0" rtlCol="0" fromWordArt="0" anchor="t" anchorCtr="0" forceAA="0" compatLnSpc="1">
            <a:prstTxWarp prst="textNoShape">
              <a:avLst/>
            </a:prstTxWarp>
            <a:noAutofit/>
          </a:bodyPr>
          <a:lstStyle>
            <a:lvl1pPr marL="0" indent="0">
              <a:buNone/>
              <a:defRPr lang="en-US" sz="1078" spc="0" dirty="0">
                <a:solidFill>
                  <a:schemeClr val="bg2"/>
                </a:solidFill>
                <a:latin typeface="+mn-lt"/>
                <a:ea typeface="Segoe UI" pitchFamily="34" charset="0"/>
                <a:cs typeface="Segoe UI" pitchFamily="34" charset="0"/>
              </a:defRPr>
            </a:lvl1pPr>
          </a:lstStyle>
          <a:p>
            <a:pPr marL="0" lvl="0" defTabSz="896091" fontAlgn="base">
              <a:spcBef>
                <a:spcPct val="0"/>
              </a:spcBef>
              <a:spcAft>
                <a:spcPct val="0"/>
              </a:spcAft>
            </a:pPr>
            <a:endParaRPr lang="en-US"/>
          </a:p>
        </p:txBody>
      </p:sp>
      <p:sp>
        <p:nvSpPr>
          <p:cNvPr id="31" name="Text Placeholder 38"/>
          <p:cNvSpPr>
            <a:spLocks noGrp="1"/>
          </p:cNvSpPr>
          <p:nvPr>
            <p:ph type="body" sz="quarter" idx="29"/>
          </p:nvPr>
        </p:nvSpPr>
        <p:spPr>
          <a:xfrm>
            <a:off x="2887703" y="5488211"/>
            <a:ext cx="1075710" cy="941380"/>
          </a:xfr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45720" numCol="1" spcCol="0" rtlCol="0" fromWordArt="0" anchor="t" anchorCtr="0" forceAA="0" compatLnSpc="1">
            <a:prstTxWarp prst="textNoShape">
              <a:avLst/>
            </a:prstTxWarp>
            <a:noAutofit/>
          </a:bodyPr>
          <a:lstStyle>
            <a:lvl1pPr marL="0" indent="0">
              <a:buNone/>
              <a:defRPr lang="en-US" sz="1078" spc="0" dirty="0">
                <a:solidFill>
                  <a:schemeClr val="bg2"/>
                </a:solidFill>
                <a:latin typeface="+mn-lt"/>
                <a:ea typeface="Segoe UI" pitchFamily="34" charset="0"/>
                <a:cs typeface="Segoe UI" pitchFamily="34" charset="0"/>
              </a:defRPr>
            </a:lvl1pPr>
          </a:lstStyle>
          <a:p>
            <a:pPr marL="0" lvl="0" defTabSz="896091" fontAlgn="base">
              <a:spcBef>
                <a:spcPct val="0"/>
              </a:spcBef>
              <a:spcAft>
                <a:spcPct val="0"/>
              </a:spcAft>
            </a:pPr>
            <a:endParaRPr lang="en-US"/>
          </a:p>
        </p:txBody>
      </p:sp>
      <p:sp>
        <p:nvSpPr>
          <p:cNvPr id="32" name="Picture Placeholder 10"/>
          <p:cNvSpPr>
            <a:spLocks noGrp="1"/>
          </p:cNvSpPr>
          <p:nvPr>
            <p:ph type="pic" sz="quarter" idx="13"/>
          </p:nvPr>
        </p:nvSpPr>
        <p:spPr>
          <a:xfrm>
            <a:off x="448212" y="1286675"/>
            <a:ext cx="2492061" cy="217175"/>
          </a:xfrm>
        </p:spPr>
        <p:txBody>
          <a:bodyPr/>
          <a:lstStyle>
            <a:lvl1pPr marL="0" indent="0">
              <a:buNone/>
              <a:defRPr sz="1568" spc="0"/>
            </a:lvl1pPr>
          </a:lstStyle>
          <a:p>
            <a:endParaRPr lang="en-US"/>
          </a:p>
        </p:txBody>
      </p:sp>
      <p:sp>
        <p:nvSpPr>
          <p:cNvPr id="33" name="Text Placeholder 14"/>
          <p:cNvSpPr>
            <a:spLocks noGrp="1"/>
          </p:cNvSpPr>
          <p:nvPr>
            <p:ph type="body" sz="quarter" idx="14"/>
          </p:nvPr>
        </p:nvSpPr>
        <p:spPr>
          <a:xfrm>
            <a:off x="448212" y="3258252"/>
            <a:ext cx="2492061" cy="627586"/>
          </a:xfrm>
          <a:solidFill>
            <a:schemeClr val="accent1">
              <a:alpha val="94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46630" rIns="46630" bIns="46630" numCol="1" spcCol="0" rtlCol="0" fromWordArt="0" anchor="ctr" anchorCtr="0" forceAA="0" compatLnSpc="1">
            <a:prstTxWarp prst="textNoShape">
              <a:avLst/>
            </a:prstTxWarp>
            <a:noAutofit/>
          </a:bodyPr>
          <a:lstStyle>
            <a:lvl1pPr marL="0" indent="0">
              <a:buNone/>
              <a:defRPr lang="en-US" sz="1765" spc="0" dirty="0">
                <a:solidFill>
                  <a:schemeClr val="bg2"/>
                </a:solidFill>
                <a:latin typeface="+mn-lt"/>
                <a:ea typeface="Segoe UI" pitchFamily="34" charset="0"/>
                <a:cs typeface="Segoe UI" pitchFamily="34" charset="0"/>
              </a:defRPr>
            </a:lvl1pPr>
          </a:lstStyle>
          <a:p>
            <a:pPr marL="0" lvl="0" defTabSz="913924" fontAlgn="base">
              <a:spcBef>
                <a:spcPct val="0"/>
              </a:spcBef>
              <a:spcAft>
                <a:spcPct val="0"/>
              </a:spcAft>
            </a:pPr>
            <a:endParaRPr lang="en-US"/>
          </a:p>
        </p:txBody>
      </p:sp>
      <p:sp>
        <p:nvSpPr>
          <p:cNvPr id="4" name="Slide Number Placeholder 3">
            <a:extLst>
              <a:ext uri="{FF2B5EF4-FFF2-40B4-BE49-F238E27FC236}">
                <a16:creationId xmlns:a16="http://schemas.microsoft.com/office/drawing/2014/main" id="{C50B08F8-703E-4CD0-A32F-3DB02D547D00}"/>
              </a:ext>
            </a:extLst>
          </p:cNvPr>
          <p:cNvSpPr>
            <a:spLocks noGrp="1"/>
          </p:cNvSpPr>
          <p:nvPr>
            <p:ph type="sldNum" sz="quarter" idx="31"/>
          </p:nvPr>
        </p:nvSpPr>
        <p:spPr>
          <a:xfrm>
            <a:off x="8610600" y="6356351"/>
            <a:ext cx="2743200" cy="365125"/>
          </a:xfrm>
          <a:prstGeom prst="rect">
            <a:avLst/>
          </a:prstGeom>
        </p:spPr>
        <p:txBody>
          <a:bodyPr/>
          <a:lstStyle/>
          <a:p>
            <a:fld id="{3FF0A7C2-12B9-4AF8-A7F5-DFD4E9306530}" type="slidenum">
              <a:rPr lang="en-US" smtClean="0"/>
              <a:t>‹#›</a:t>
            </a:fld>
            <a:endParaRPr lang="en-US"/>
          </a:p>
        </p:txBody>
      </p:sp>
    </p:spTree>
    <p:extLst>
      <p:ext uri="{BB962C8B-B14F-4D97-AF65-F5344CB8AC3E}">
        <p14:creationId xmlns:p14="http://schemas.microsoft.com/office/powerpoint/2010/main" val="3659752599"/>
      </p:ext>
    </p:extLst>
  </p:cSld>
  <p:clrMapOvr>
    <a:masterClrMapping/>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0" y="1189177"/>
            <a:ext cx="11653523" cy="1384738"/>
          </a:xfrm>
        </p:spPr>
        <p:txBody>
          <a:bodyPr/>
          <a:lstStyle>
            <a:lvl1pPr marL="0" indent="0">
              <a:buNone/>
              <a:defRPr>
                <a:gradFill>
                  <a:gsLst>
                    <a:gs pos="1250">
                      <a:schemeClr val="tx2"/>
                    </a:gs>
                    <a:gs pos="99000">
                      <a:schemeClr val="tx2"/>
                    </a:gs>
                  </a:gsLst>
                  <a:lin ang="5400000" scaled="0"/>
                </a:gradFill>
              </a:defRPr>
            </a:lvl1pPr>
            <a:lvl2pPr marL="0" indent="0">
              <a:buFontTx/>
              <a:buNone/>
              <a:defRPr sz="1960"/>
            </a:lvl2pPr>
            <a:lvl3pPr marL="223965" indent="0">
              <a:buNone/>
              <a:defRPr sz="1960"/>
            </a:lvl3pPr>
            <a:lvl4pPr marL="447930" indent="0">
              <a:buNone/>
              <a:defRPr sz="1764"/>
            </a:lvl4pPr>
            <a:lvl5pPr marL="671895" indent="0">
              <a:buNone/>
              <a:defRPr sz="176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EDABC059-8F94-4F3F-8390-95EBC71C694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C1051AC-96F5-40A5-8422-5BFEB054EECC}"/>
              </a:ext>
            </a:extLst>
          </p:cNvPr>
          <p:cNvSpPr>
            <a:spLocks noGrp="1"/>
          </p:cNvSpPr>
          <p:nvPr>
            <p:ph type="sldNum" sz="quarter" idx="12"/>
          </p:nvPr>
        </p:nvSpPr>
        <p:spPr>
          <a:xfrm>
            <a:off x="8610600" y="6356351"/>
            <a:ext cx="2743200" cy="365125"/>
          </a:xfrm>
          <a:prstGeom prst="rect">
            <a:avLst/>
          </a:prstGeom>
        </p:spPr>
        <p:txBody>
          <a:bodyPr/>
          <a:lstStyle/>
          <a:p>
            <a:fld id="{BAB82633-6564-4E15-91AF-94C3CF596571}" type="slidenum">
              <a:rPr lang="en-US" smtClean="0"/>
              <a:t>‹#›</a:t>
            </a:fld>
            <a:endParaRPr lang="en-US"/>
          </a:p>
        </p:txBody>
      </p:sp>
    </p:spTree>
    <p:extLst>
      <p:ext uri="{BB962C8B-B14F-4D97-AF65-F5344CB8AC3E}">
        <p14:creationId xmlns:p14="http://schemas.microsoft.com/office/powerpoint/2010/main" val="2429986456"/>
      </p:ext>
    </p:extLst>
  </p:cSld>
  <p:clrMapOvr>
    <a:masterClrMapping/>
  </p:clrMapOvr>
  <p:transition spd="slow">
    <p:push dir="u"/>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spAutoFit/>
          </a:bodyPr>
          <a:lstStyle>
            <a:lvl1pPr>
              <a:lnSpc>
                <a:spcPts val="3075"/>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8" y="1882335"/>
            <a:ext cx="4758211" cy="589905"/>
          </a:xfrm>
        </p:spPr>
        <p:txBody>
          <a:bodyPr wrap="square" lIns="0" tIns="0" rIns="0" bIns="0">
            <a:spAutoFit/>
          </a:bodyPr>
          <a:lstStyle>
            <a:lvl1pPr marL="0" indent="0">
              <a:lnSpc>
                <a:spcPts val="2307"/>
              </a:lnSpc>
              <a:buNone/>
              <a:defRPr sz="1961" b="0" i="0">
                <a:solidFill>
                  <a:schemeClr val="tx1"/>
                </a:solidFill>
                <a:latin typeface="+mn-lt"/>
              </a:defRPr>
            </a:lvl1pPr>
            <a:lvl2pPr marL="219685" indent="0">
              <a:buNone/>
              <a:defRPr/>
            </a:lvl2pPr>
            <a:lvl3pPr marL="439368" indent="0">
              <a:buNone/>
              <a:defRPr/>
            </a:lvl3pPr>
            <a:lvl4pPr marL="659054" indent="0">
              <a:buNone/>
              <a:defRPr/>
            </a:lvl4pPr>
            <a:lvl5pPr marL="878738"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600"/>
            <a:ext cx="4758210" cy="2383473"/>
          </a:xfrm>
        </p:spPr>
        <p:txBody>
          <a:bodyPr lIns="0" tIns="0" rIns="0" bIns="0"/>
          <a:lstStyle>
            <a:lvl1pPr marL="274606" indent="-274606">
              <a:lnSpc>
                <a:spcPts val="1730"/>
              </a:lnSpc>
              <a:spcBef>
                <a:spcPts val="0"/>
              </a:spcBef>
              <a:buFont typeface="Arial" panose="020B0604020202020204" pitchFamily="34" charset="0"/>
              <a:buChar char="•"/>
              <a:defRPr sz="1372" b="0" i="0">
                <a:solidFill>
                  <a:schemeClr val="tx1"/>
                </a:solidFill>
                <a:latin typeface="+mn-lt"/>
              </a:defRPr>
            </a:lvl1pPr>
            <a:lvl2pPr marL="0" indent="0">
              <a:lnSpc>
                <a:spcPts val="1730"/>
              </a:lnSpc>
              <a:spcBef>
                <a:spcPts val="0"/>
              </a:spcBef>
              <a:buNone/>
              <a:defRPr sz="1345">
                <a:solidFill>
                  <a:schemeClr val="tx1"/>
                </a:solidFill>
              </a:defRPr>
            </a:lvl2pPr>
            <a:lvl3pPr marL="439368" indent="0">
              <a:buNone/>
              <a:defRPr/>
            </a:lvl3pPr>
            <a:lvl4pPr marL="659054" indent="0">
              <a:buNone/>
              <a:defRPr/>
            </a:lvl4pPr>
            <a:lvl5pPr marL="878738"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604999987"/>
      </p:ext>
    </p:extLst>
  </p:cSld>
  <p:clrMapOvr>
    <a:masterClrMapping/>
  </p:clrMapOvr>
  <p:transitio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1_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0" y="1189178"/>
            <a:ext cx="11653523" cy="1629870"/>
          </a:xfrm>
        </p:spPr>
        <p:txBody>
          <a:bodyPr/>
          <a:lstStyle>
            <a:lvl1pPr marL="0" indent="0">
              <a:buNone/>
              <a:defRPr sz="4000">
                <a:gradFill>
                  <a:gsLst>
                    <a:gs pos="1250">
                      <a:schemeClr val="tx2"/>
                    </a:gs>
                    <a:gs pos="99000">
                      <a:schemeClr val="tx2"/>
                    </a:gs>
                  </a:gsLst>
                  <a:lin ang="5400000" scaled="0"/>
                </a:gradFill>
              </a:defRPr>
            </a:lvl1pPr>
            <a:lvl2pPr marL="0" indent="0">
              <a:buFontTx/>
              <a:buNone/>
              <a:defRPr sz="2800"/>
            </a:lvl2pPr>
            <a:lvl3pPr marL="224054" indent="0">
              <a:buNone/>
              <a:defRPr/>
            </a:lvl3pPr>
            <a:lvl4pPr marL="448107" indent="0">
              <a:buNone/>
              <a:defRPr sz="1800">
                <a:latin typeface="+mj-lt"/>
              </a:defRPr>
            </a:lvl4pPr>
            <a:lvl5pPr marL="672161" indent="0">
              <a:buNone/>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077161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2387" y="304801"/>
            <a:ext cx="11401219" cy="332399"/>
          </a:xfrm>
        </p:spPr>
        <p:txBody>
          <a:bodyPr/>
          <a:lstStyle/>
          <a:p>
            <a:r>
              <a:rPr lang="en-US"/>
              <a:t>Click to edit Master title style</a:t>
            </a:r>
          </a:p>
        </p:txBody>
      </p:sp>
      <p:sp>
        <p:nvSpPr>
          <p:cNvPr id="5" name="Text Placeholder 4"/>
          <p:cNvSpPr>
            <a:spLocks noGrp="1"/>
          </p:cNvSpPr>
          <p:nvPr>
            <p:ph type="body" sz="quarter" idx="10"/>
          </p:nvPr>
        </p:nvSpPr>
        <p:spPr>
          <a:xfrm>
            <a:off x="422387" y="1198569"/>
            <a:ext cx="11401219" cy="12764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55770"/>
      </p:ext>
    </p:extLst>
  </p:cSld>
  <p:clrMapOvr>
    <a:masterClrMapping/>
  </p:clrMapOvr>
  <p:transition>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strike="noStrike">
                <a:solidFill>
                  <a:srgbClr val="2F2F2F"/>
                </a:solidFill>
                <a:latin typeface="Segoe UI Light" panose="020B0502040204020203" pitchFamily="34" charset="0"/>
                <a:cs typeface="Segoe UI Light" panose="020B0502040204020203" pitchFamily="34" charset="0"/>
              </a:defRPr>
            </a:lvl1pPr>
          </a:lstStyle>
          <a:p>
            <a:r>
              <a:rPr lang="en-US"/>
              <a:t>Title</a:t>
            </a:r>
          </a:p>
        </p:txBody>
      </p:sp>
    </p:spTree>
    <p:extLst>
      <p:ext uri="{BB962C8B-B14F-4D97-AF65-F5344CB8AC3E}">
        <p14:creationId xmlns:p14="http://schemas.microsoft.com/office/powerpoint/2010/main" val="3801562214"/>
      </p:ext>
    </p:extLst>
  </p:cSld>
  <p:clrMapOvr>
    <a:masterClrMapping/>
  </p:clrMapOvr>
  <p:transition spd="slow">
    <p:cove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85641"/>
          </a:xfrm>
        </p:spPr>
        <p:txBody>
          <a:bodyPr>
            <a:spAutoFit/>
          </a:bodyPr>
          <a:lstStyle>
            <a:lvl1pPr>
              <a:defRPr sz="3529">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75348878"/>
      </p:ext>
    </p:extLst>
  </p:cSld>
  <p:clrMapOvr>
    <a:masterClrMapping/>
  </p:clrMapOvr>
  <p:transition>
    <p:fade/>
  </p:transition>
  <p:hf sldNum="0" hdr="0" ftr="0" dt="0"/>
</p:sldLayout>
</file>

<file path=ppt/slideLayouts/slideLayout240.xml><?xml version="1.0" encoding="utf-8"?>
<p:sldLayout xmlns:a="http://schemas.openxmlformats.org/drawingml/2006/main" xmlns:r="http://schemas.openxmlformats.org/officeDocument/2006/relationships" xmlns:p="http://schemas.openxmlformats.org/presentationml/2006/main">
  <p:cSld name="Title_Subtitle">
    <p:spTree>
      <p:nvGrpSpPr>
        <p:cNvPr id="1" name=""/>
        <p:cNvGrpSpPr/>
        <p:nvPr/>
      </p:nvGrpSpPr>
      <p:grpSpPr>
        <a:xfrm>
          <a:off x="0" y="0"/>
          <a:ext cx="0" cy="0"/>
          <a:chOff x="0" y="0"/>
          <a:chExt cx="0" cy="0"/>
        </a:xfrm>
      </p:grpSpPr>
      <p:sp>
        <p:nvSpPr>
          <p:cNvPr id="2" name="Title 1"/>
          <p:cNvSpPr>
            <a:spLocks noGrp="1"/>
          </p:cNvSpPr>
          <p:nvPr>
            <p:ph type="title"/>
          </p:nvPr>
        </p:nvSpPr>
        <p:spPr>
          <a:xfrm>
            <a:off x="269240" y="294378"/>
            <a:ext cx="11655840" cy="806897"/>
          </a:xfrm>
        </p:spPr>
        <p:txBody>
          <a:bodyPr/>
          <a:lstStyle>
            <a:lvl1pPr marL="0" algn="l" defTabSz="896046" rtl="0" eaLnBrk="1" latinLnBrk="0" hangingPunct="1">
              <a:spcBef>
                <a:spcPct val="0"/>
              </a:spcBef>
              <a:buNone/>
              <a:defRPr lang="en-US" sz="3920" b="0" i="0" u="none" kern="1200" spc="-147" baseline="0" dirty="0">
                <a:solidFill>
                  <a:schemeClr val="tx1"/>
                </a:solidFill>
                <a:latin typeface="Segoe UI Semibold" charset="0"/>
                <a:ea typeface="Segoe UI Semibold" charset="0"/>
                <a:cs typeface="Segoe UI Semibold" charset="0"/>
              </a:defRPr>
            </a:lvl1pPr>
          </a:lstStyle>
          <a:p>
            <a:r>
              <a:rPr lang="en-US"/>
              <a:t>Click to edit Master title style</a:t>
            </a:r>
          </a:p>
        </p:txBody>
      </p:sp>
      <p:sp>
        <p:nvSpPr>
          <p:cNvPr id="4" name="Slide Number Placeholder 3">
            <a:extLst>
              <a:ext uri="{FF2B5EF4-FFF2-40B4-BE49-F238E27FC236}">
                <a16:creationId xmlns:a16="http://schemas.microsoft.com/office/drawing/2014/main" id="{1AA43B4E-1285-47A4-8FE7-DF9772CD7FFE}"/>
              </a:ext>
            </a:extLst>
          </p:cNvPr>
          <p:cNvSpPr>
            <a:spLocks noGrp="1"/>
          </p:cNvSpPr>
          <p:nvPr>
            <p:ph type="sldNum" sz="quarter" idx="11"/>
          </p:nvPr>
        </p:nvSpPr>
        <p:spPr/>
        <p:txBody>
          <a:bodyPr/>
          <a:lstStyle/>
          <a:p>
            <a:fld id="{3FF0A7C2-12B9-4AF8-A7F5-DFD4E9306530}" type="slidenum">
              <a:rPr lang="en-US" smtClean="0"/>
              <a:t>‹#›</a:t>
            </a:fld>
            <a:endParaRPr lang="en-US"/>
          </a:p>
        </p:txBody>
      </p:sp>
    </p:spTree>
    <p:extLst>
      <p:ext uri="{BB962C8B-B14F-4D97-AF65-F5344CB8AC3E}">
        <p14:creationId xmlns:p14="http://schemas.microsoft.com/office/powerpoint/2010/main" val="2111595638"/>
      </p:ext>
    </p:extLst>
  </p:cSld>
  <p:clrMapOvr>
    <a:masterClrMapping/>
  </p:clrMapOvr>
  <p:transition>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567D3-7FFA-4805-9C8B-6AC2408127FA}"/>
              </a:ext>
            </a:extLst>
          </p:cNvPr>
          <p:cNvSpPr>
            <a:spLocks noGrp="1"/>
          </p:cNvSpPr>
          <p:nvPr>
            <p:ph type="ctrTitle"/>
          </p:nvPr>
        </p:nvSpPr>
        <p:spPr>
          <a:xfrm>
            <a:off x="1524000" y="1122363"/>
            <a:ext cx="9144000"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1CC735D8-536F-4520-9171-2ED5057002D6}"/>
              </a:ext>
            </a:extLst>
          </p:cNvPr>
          <p:cNvSpPr>
            <a:spLocks noGrp="1"/>
          </p:cNvSpPr>
          <p:nvPr>
            <p:ph type="subTitle" idx="1"/>
          </p:nvPr>
        </p:nvSpPr>
        <p:spPr>
          <a:xfrm>
            <a:off x="1524000" y="3602038"/>
            <a:ext cx="9144000" cy="332449"/>
          </a:xfrm>
        </p:spPr>
        <p:txBody>
          <a:bodyPr/>
          <a:lstStyle>
            <a:lvl1pPr marL="0" indent="0" algn="ctr">
              <a:buNone/>
              <a:defRPr sz="2400"/>
            </a:lvl1pPr>
            <a:lvl2pPr marL="457112" indent="0" algn="ctr">
              <a:buNone/>
              <a:defRPr sz="2000"/>
            </a:lvl2pPr>
            <a:lvl3pPr marL="914225" indent="0" algn="ctr">
              <a:buNone/>
              <a:defRPr sz="1800"/>
            </a:lvl3pPr>
            <a:lvl4pPr marL="1371337" indent="0" algn="ctr">
              <a:buNone/>
              <a:defRPr sz="1600"/>
            </a:lvl4pPr>
            <a:lvl5pPr marL="1828449" indent="0" algn="ctr">
              <a:buNone/>
              <a:defRPr sz="1600"/>
            </a:lvl5pPr>
            <a:lvl6pPr marL="2285561" indent="0" algn="ctr">
              <a:buNone/>
              <a:defRPr sz="1600"/>
            </a:lvl6pPr>
            <a:lvl7pPr marL="2742674" indent="0" algn="ctr">
              <a:buNone/>
              <a:defRPr sz="1600"/>
            </a:lvl7pPr>
            <a:lvl8pPr marL="3199785" indent="0" algn="ctr">
              <a:buNone/>
              <a:defRPr sz="1600"/>
            </a:lvl8pPr>
            <a:lvl9pPr marL="3656897"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217FF2-8E75-4080-8739-E7E43FBFA003}"/>
              </a:ext>
            </a:extLst>
          </p:cNvPr>
          <p:cNvSpPr>
            <a:spLocks noGrp="1"/>
          </p:cNvSpPr>
          <p:nvPr>
            <p:ph type="dt" sz="half" idx="10"/>
          </p:nvPr>
        </p:nvSpPr>
        <p:spPr/>
        <p:txBody>
          <a:bodyPr/>
          <a:lstStyle/>
          <a:p>
            <a:fld id="{8A4425C0-6408-42BB-8AA7-FC2132C21E9B}" type="datetimeFigureOut">
              <a:rPr lang="en-US" smtClean="0"/>
              <a:t>2/19/2020</a:t>
            </a:fld>
            <a:endParaRPr lang="en-US"/>
          </a:p>
        </p:txBody>
      </p:sp>
      <p:sp>
        <p:nvSpPr>
          <p:cNvPr id="5" name="Footer Placeholder 4">
            <a:extLst>
              <a:ext uri="{FF2B5EF4-FFF2-40B4-BE49-F238E27FC236}">
                <a16:creationId xmlns:a16="http://schemas.microsoft.com/office/drawing/2014/main" id="{3807E1ED-B4F7-413E-B91E-383D196F1A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6E7FC6-FD41-4144-B6B7-DB2FDE2F3673}"/>
              </a:ext>
            </a:extLst>
          </p:cNvPr>
          <p:cNvSpPr>
            <a:spLocks noGrp="1"/>
          </p:cNvSpPr>
          <p:nvPr>
            <p:ph type="sldNum" sz="quarter" idx="12"/>
          </p:nvPr>
        </p:nvSpPr>
        <p:spPr/>
        <p:txBody>
          <a:bodyPr/>
          <a:lstStyle/>
          <a:p>
            <a:fld id="{156B9A67-05C2-498C-82E3-773FFA18F4A0}" type="slidenum">
              <a:rPr lang="en-US" smtClean="0"/>
              <a:t>‹#›</a:t>
            </a:fld>
            <a:endParaRPr lang="en-US"/>
          </a:p>
        </p:txBody>
      </p:sp>
    </p:spTree>
    <p:extLst>
      <p:ext uri="{BB962C8B-B14F-4D97-AF65-F5344CB8AC3E}">
        <p14:creationId xmlns:p14="http://schemas.microsoft.com/office/powerpoint/2010/main" val="343970488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57201"/>
            <a:ext cx="11018520" cy="246221"/>
          </a:xfrm>
        </p:spPr>
        <p:txBody>
          <a:bodyPr/>
          <a:lstStyle>
            <a:lvl1pPr>
              <a:defRPr sz="1600"/>
            </a:lvl1pPr>
          </a:lstStyle>
          <a:p>
            <a:r>
              <a:rPr lang="en-US"/>
              <a:t>Click to edit Master title style</a:t>
            </a:r>
          </a:p>
        </p:txBody>
      </p:sp>
    </p:spTree>
    <p:extLst>
      <p:ext uri="{BB962C8B-B14F-4D97-AF65-F5344CB8AC3E}">
        <p14:creationId xmlns:p14="http://schemas.microsoft.com/office/powerpoint/2010/main" val="11136509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9240" y="294378"/>
            <a:ext cx="11655840" cy="899665"/>
          </a:xfrm>
        </p:spPr>
        <p:txBody>
          <a:bodyPr/>
          <a:lstStyle>
            <a:lvl1pPr marL="0" algn="l" defTabSz="896046" rtl="0" eaLnBrk="1" latinLnBrk="0" hangingPunct="1">
              <a:spcBef>
                <a:spcPct val="0"/>
              </a:spcBef>
              <a:buNone/>
              <a:defRPr lang="en-US" sz="3920" b="0" i="0" u="none" kern="1200" spc="-147" baseline="0" dirty="0">
                <a:solidFill>
                  <a:schemeClr val="accent5">
                    <a:lumMod val="50000"/>
                  </a:schemeClr>
                </a:solidFill>
                <a:latin typeface="Segoe UI Semibold" charset="0"/>
                <a:ea typeface="Segoe UI Semibold" charset="0"/>
                <a:cs typeface="Segoe UI Semibold" charset="0"/>
              </a:defRPr>
            </a:lvl1pPr>
          </a:lstStyle>
          <a:p>
            <a:r>
              <a:rPr lang="en-US"/>
              <a:t>Click to edit Master title style</a:t>
            </a:r>
          </a:p>
        </p:txBody>
      </p:sp>
      <p:sp>
        <p:nvSpPr>
          <p:cNvPr id="3" name="Footer Placeholder 2">
            <a:extLst>
              <a:ext uri="{FF2B5EF4-FFF2-40B4-BE49-F238E27FC236}">
                <a16:creationId xmlns:a16="http://schemas.microsoft.com/office/drawing/2014/main" id="{82C66614-8433-4213-83D7-91BFDF460F48}"/>
              </a:ext>
            </a:extLst>
          </p:cNvPr>
          <p:cNvSpPr>
            <a:spLocks noGrp="1"/>
          </p:cNvSpPr>
          <p:nvPr>
            <p:ph type="ftr" sz="quarter" idx="10"/>
          </p:nvPr>
        </p:nvSpPr>
        <p:spPr/>
        <p:txBody>
          <a:bodyPr/>
          <a:lstStyle/>
          <a:p>
            <a:pPr algn="l"/>
            <a:r>
              <a:rPr lang="en-US"/>
              <a:t>Microsoft Internal &amp; Partner Use Only</a:t>
            </a:r>
          </a:p>
        </p:txBody>
      </p:sp>
      <p:sp>
        <p:nvSpPr>
          <p:cNvPr id="4" name="Slide Number Placeholder 3">
            <a:extLst>
              <a:ext uri="{FF2B5EF4-FFF2-40B4-BE49-F238E27FC236}">
                <a16:creationId xmlns:a16="http://schemas.microsoft.com/office/drawing/2014/main" id="{35EC4AD5-430A-497E-8C80-F8FB2F4CF055}"/>
              </a:ext>
            </a:extLst>
          </p:cNvPr>
          <p:cNvSpPr>
            <a:spLocks noGrp="1"/>
          </p:cNvSpPr>
          <p:nvPr>
            <p:ph type="sldNum" sz="quarter" idx="11"/>
          </p:nvPr>
        </p:nvSpPr>
        <p:spPr/>
        <p:txBody>
          <a:bodyPr/>
          <a:lstStyle/>
          <a:p>
            <a:fld id="{D56E7AD4-6FBE-43AF-B1CA-6AAD5DDB0F3B}" type="slidenum">
              <a:rPr lang="en-US" smtClean="0"/>
              <a:t>‹#›</a:t>
            </a:fld>
            <a:endParaRPr lang="en-US"/>
          </a:p>
        </p:txBody>
      </p:sp>
    </p:spTree>
    <p:extLst>
      <p:ext uri="{BB962C8B-B14F-4D97-AF65-F5344CB8AC3E}">
        <p14:creationId xmlns:p14="http://schemas.microsoft.com/office/powerpoint/2010/main" val="2947287688"/>
      </p:ext>
    </p:extLst>
  </p:cSld>
  <p:clrMapOvr>
    <a:masterClrMapping/>
  </p:clrMapOvr>
  <p:transition>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82E1B-9FA9-4491-AD9C-E2386A76D7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E6AE5C-933C-4621-8890-6F5F4F0502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5E834F-AFF4-4A11-AAC0-B299325C5830}"/>
              </a:ext>
            </a:extLst>
          </p:cNvPr>
          <p:cNvSpPr>
            <a:spLocks noGrp="1"/>
          </p:cNvSpPr>
          <p:nvPr>
            <p:ph type="dt" sz="half" idx="10"/>
          </p:nvPr>
        </p:nvSpPr>
        <p:spPr/>
        <p:txBody>
          <a:bodyPr/>
          <a:lstStyle/>
          <a:p>
            <a:fld id="{D53ACE9B-2A2F-4113-83A4-3B3B0DEC8AA2}" type="datetimeFigureOut">
              <a:rPr lang="en-US" smtClean="0"/>
              <a:t>2/20/2020</a:t>
            </a:fld>
            <a:endParaRPr lang="en-US"/>
          </a:p>
        </p:txBody>
      </p:sp>
      <p:sp>
        <p:nvSpPr>
          <p:cNvPr id="5" name="Footer Placeholder 4">
            <a:extLst>
              <a:ext uri="{FF2B5EF4-FFF2-40B4-BE49-F238E27FC236}">
                <a16:creationId xmlns:a16="http://schemas.microsoft.com/office/drawing/2014/main" id="{CFAF2516-F384-426F-A6F0-0AD577C6DB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D41F86-5000-45D8-BE33-536C19BE5C0E}"/>
              </a:ext>
            </a:extLst>
          </p:cNvPr>
          <p:cNvSpPr>
            <a:spLocks noGrp="1"/>
          </p:cNvSpPr>
          <p:nvPr>
            <p:ph type="sldNum" sz="quarter" idx="12"/>
          </p:nvPr>
        </p:nvSpPr>
        <p:spPr/>
        <p:txBody>
          <a:bodyPr/>
          <a:lstStyle/>
          <a:p>
            <a:fld id="{A6CDD62D-A676-48B5-92BD-EE2BAE0E477B}" type="slidenum">
              <a:rPr lang="en-US" smtClean="0"/>
              <a:t>‹#›</a:t>
            </a:fld>
            <a:endParaRPr lang="en-US"/>
          </a:p>
        </p:txBody>
      </p:sp>
    </p:spTree>
    <p:extLst>
      <p:ext uri="{BB962C8B-B14F-4D97-AF65-F5344CB8AC3E}">
        <p14:creationId xmlns:p14="http://schemas.microsoft.com/office/powerpoint/2010/main" val="349186515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09BE6-1DA8-4CE6-8437-4DB2189852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FAE272-CF25-4315-A99B-8CBFF65A73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33BE76-06D3-4243-85B8-3DF4ABA204E1}"/>
              </a:ext>
            </a:extLst>
          </p:cNvPr>
          <p:cNvSpPr>
            <a:spLocks noGrp="1"/>
          </p:cNvSpPr>
          <p:nvPr>
            <p:ph type="dt" sz="half" idx="10"/>
          </p:nvPr>
        </p:nvSpPr>
        <p:spPr/>
        <p:txBody>
          <a:bodyPr/>
          <a:lstStyle/>
          <a:p>
            <a:fld id="{D53ACE9B-2A2F-4113-83A4-3B3B0DEC8AA2}" type="datetimeFigureOut">
              <a:rPr lang="en-US" smtClean="0"/>
              <a:t>2/20/2020</a:t>
            </a:fld>
            <a:endParaRPr lang="en-US"/>
          </a:p>
        </p:txBody>
      </p:sp>
      <p:sp>
        <p:nvSpPr>
          <p:cNvPr id="5" name="Footer Placeholder 4">
            <a:extLst>
              <a:ext uri="{FF2B5EF4-FFF2-40B4-BE49-F238E27FC236}">
                <a16:creationId xmlns:a16="http://schemas.microsoft.com/office/drawing/2014/main" id="{54D089A0-B81D-48CE-9CD4-E9119CBB5A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CDA397-69BF-45AC-BDC3-FD906B1A9F45}"/>
              </a:ext>
            </a:extLst>
          </p:cNvPr>
          <p:cNvSpPr>
            <a:spLocks noGrp="1"/>
          </p:cNvSpPr>
          <p:nvPr>
            <p:ph type="sldNum" sz="quarter" idx="12"/>
          </p:nvPr>
        </p:nvSpPr>
        <p:spPr/>
        <p:txBody>
          <a:bodyPr/>
          <a:lstStyle/>
          <a:p>
            <a:fld id="{A6CDD62D-A676-48B5-92BD-EE2BAE0E477B}" type="slidenum">
              <a:rPr lang="en-US" smtClean="0"/>
              <a:t>‹#›</a:t>
            </a:fld>
            <a:endParaRPr lang="en-US"/>
          </a:p>
        </p:txBody>
      </p:sp>
    </p:spTree>
    <p:extLst>
      <p:ext uri="{BB962C8B-B14F-4D97-AF65-F5344CB8AC3E}">
        <p14:creationId xmlns:p14="http://schemas.microsoft.com/office/powerpoint/2010/main" val="77201577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9E946-8017-4260-AFCC-3A12B7F0368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F8B586-060B-49B2-AFC9-74D32040CE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DC5C6F-5D54-4773-AFEC-BBB602DAF26D}"/>
              </a:ext>
            </a:extLst>
          </p:cNvPr>
          <p:cNvSpPr>
            <a:spLocks noGrp="1"/>
          </p:cNvSpPr>
          <p:nvPr>
            <p:ph type="dt" sz="half" idx="10"/>
          </p:nvPr>
        </p:nvSpPr>
        <p:spPr/>
        <p:txBody>
          <a:bodyPr/>
          <a:lstStyle/>
          <a:p>
            <a:fld id="{D53ACE9B-2A2F-4113-83A4-3B3B0DEC8AA2}" type="datetimeFigureOut">
              <a:rPr lang="en-US" smtClean="0"/>
              <a:t>2/20/2020</a:t>
            </a:fld>
            <a:endParaRPr lang="en-US"/>
          </a:p>
        </p:txBody>
      </p:sp>
      <p:sp>
        <p:nvSpPr>
          <p:cNvPr id="5" name="Footer Placeholder 4">
            <a:extLst>
              <a:ext uri="{FF2B5EF4-FFF2-40B4-BE49-F238E27FC236}">
                <a16:creationId xmlns:a16="http://schemas.microsoft.com/office/drawing/2014/main" id="{BAFB0C5B-0120-4C24-8793-AD08315139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1CF328-3E58-4303-9690-0E64B7006A20}"/>
              </a:ext>
            </a:extLst>
          </p:cNvPr>
          <p:cNvSpPr>
            <a:spLocks noGrp="1"/>
          </p:cNvSpPr>
          <p:nvPr>
            <p:ph type="sldNum" sz="quarter" idx="12"/>
          </p:nvPr>
        </p:nvSpPr>
        <p:spPr/>
        <p:txBody>
          <a:bodyPr/>
          <a:lstStyle/>
          <a:p>
            <a:fld id="{A6CDD62D-A676-48B5-92BD-EE2BAE0E477B}" type="slidenum">
              <a:rPr lang="en-US" smtClean="0"/>
              <a:t>‹#›</a:t>
            </a:fld>
            <a:endParaRPr lang="en-US"/>
          </a:p>
        </p:txBody>
      </p:sp>
    </p:spTree>
    <p:extLst>
      <p:ext uri="{BB962C8B-B14F-4D97-AF65-F5344CB8AC3E}">
        <p14:creationId xmlns:p14="http://schemas.microsoft.com/office/powerpoint/2010/main" val="357200881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3D93A-A03F-4EAD-80B4-099557BF17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2A842F-AD2E-4DBD-8A85-C6971B9FF4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BE7EFE-DBAF-44A2-9F6F-32A4DF78D8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2CF31F-5C4E-40D5-8A45-1756AA93DEEB}"/>
              </a:ext>
            </a:extLst>
          </p:cNvPr>
          <p:cNvSpPr>
            <a:spLocks noGrp="1"/>
          </p:cNvSpPr>
          <p:nvPr>
            <p:ph type="dt" sz="half" idx="10"/>
          </p:nvPr>
        </p:nvSpPr>
        <p:spPr/>
        <p:txBody>
          <a:bodyPr/>
          <a:lstStyle/>
          <a:p>
            <a:fld id="{D53ACE9B-2A2F-4113-83A4-3B3B0DEC8AA2}" type="datetimeFigureOut">
              <a:rPr lang="en-US" smtClean="0"/>
              <a:t>2/20/2020</a:t>
            </a:fld>
            <a:endParaRPr lang="en-US"/>
          </a:p>
        </p:txBody>
      </p:sp>
      <p:sp>
        <p:nvSpPr>
          <p:cNvPr id="6" name="Footer Placeholder 5">
            <a:extLst>
              <a:ext uri="{FF2B5EF4-FFF2-40B4-BE49-F238E27FC236}">
                <a16:creationId xmlns:a16="http://schemas.microsoft.com/office/drawing/2014/main" id="{01ABA1BE-1406-49FA-8344-2BB39AF560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3C9C2D-95D4-4103-8193-03AF724432B5}"/>
              </a:ext>
            </a:extLst>
          </p:cNvPr>
          <p:cNvSpPr>
            <a:spLocks noGrp="1"/>
          </p:cNvSpPr>
          <p:nvPr>
            <p:ph type="sldNum" sz="quarter" idx="12"/>
          </p:nvPr>
        </p:nvSpPr>
        <p:spPr/>
        <p:txBody>
          <a:bodyPr/>
          <a:lstStyle/>
          <a:p>
            <a:fld id="{A6CDD62D-A676-48B5-92BD-EE2BAE0E477B}" type="slidenum">
              <a:rPr lang="en-US" smtClean="0"/>
              <a:t>‹#›</a:t>
            </a:fld>
            <a:endParaRPr lang="en-US"/>
          </a:p>
        </p:txBody>
      </p:sp>
    </p:spTree>
    <p:extLst>
      <p:ext uri="{BB962C8B-B14F-4D97-AF65-F5344CB8AC3E}">
        <p14:creationId xmlns:p14="http://schemas.microsoft.com/office/powerpoint/2010/main" val="136820713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8E689-579B-4C46-93BB-29C61935AD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8AEE339-94D4-448E-8BC1-4752F9E338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B77645-D4D0-4151-9170-80E30BC9D9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5AF178-AAFB-4784-9756-A7BAF46972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36D2AC-1853-4CED-8F3A-0CF5203A7E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CBD60D-D44A-4F6E-B936-6AF88C7654E8}"/>
              </a:ext>
            </a:extLst>
          </p:cNvPr>
          <p:cNvSpPr>
            <a:spLocks noGrp="1"/>
          </p:cNvSpPr>
          <p:nvPr>
            <p:ph type="dt" sz="half" idx="10"/>
          </p:nvPr>
        </p:nvSpPr>
        <p:spPr/>
        <p:txBody>
          <a:bodyPr/>
          <a:lstStyle/>
          <a:p>
            <a:fld id="{D53ACE9B-2A2F-4113-83A4-3B3B0DEC8AA2}" type="datetimeFigureOut">
              <a:rPr lang="en-US" smtClean="0"/>
              <a:t>2/20/2020</a:t>
            </a:fld>
            <a:endParaRPr lang="en-US"/>
          </a:p>
        </p:txBody>
      </p:sp>
      <p:sp>
        <p:nvSpPr>
          <p:cNvPr id="8" name="Footer Placeholder 7">
            <a:extLst>
              <a:ext uri="{FF2B5EF4-FFF2-40B4-BE49-F238E27FC236}">
                <a16:creationId xmlns:a16="http://schemas.microsoft.com/office/drawing/2014/main" id="{18E90813-6288-45CC-9693-0359AD0286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C1FC84-8902-4F2A-B734-D31D25783906}"/>
              </a:ext>
            </a:extLst>
          </p:cNvPr>
          <p:cNvSpPr>
            <a:spLocks noGrp="1"/>
          </p:cNvSpPr>
          <p:nvPr>
            <p:ph type="sldNum" sz="quarter" idx="12"/>
          </p:nvPr>
        </p:nvSpPr>
        <p:spPr/>
        <p:txBody>
          <a:bodyPr/>
          <a:lstStyle/>
          <a:p>
            <a:fld id="{A6CDD62D-A676-48B5-92BD-EE2BAE0E477B}" type="slidenum">
              <a:rPr lang="en-US" smtClean="0"/>
              <a:t>‹#›</a:t>
            </a:fld>
            <a:endParaRPr lang="en-US"/>
          </a:p>
        </p:txBody>
      </p:sp>
    </p:spTree>
    <p:extLst>
      <p:ext uri="{BB962C8B-B14F-4D97-AF65-F5344CB8AC3E}">
        <p14:creationId xmlns:p14="http://schemas.microsoft.com/office/powerpoint/2010/main" val="277953822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BF344-1575-44F9-8571-75EF7438C3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04D182-4A41-4ED6-8A30-F57FE1B89A30}"/>
              </a:ext>
            </a:extLst>
          </p:cNvPr>
          <p:cNvSpPr>
            <a:spLocks noGrp="1"/>
          </p:cNvSpPr>
          <p:nvPr>
            <p:ph type="dt" sz="half" idx="10"/>
          </p:nvPr>
        </p:nvSpPr>
        <p:spPr/>
        <p:txBody>
          <a:bodyPr/>
          <a:lstStyle/>
          <a:p>
            <a:fld id="{D53ACE9B-2A2F-4113-83A4-3B3B0DEC8AA2}" type="datetimeFigureOut">
              <a:rPr lang="en-US" smtClean="0"/>
              <a:t>2/20/2020</a:t>
            </a:fld>
            <a:endParaRPr lang="en-US"/>
          </a:p>
        </p:txBody>
      </p:sp>
      <p:sp>
        <p:nvSpPr>
          <p:cNvPr id="4" name="Footer Placeholder 3">
            <a:extLst>
              <a:ext uri="{FF2B5EF4-FFF2-40B4-BE49-F238E27FC236}">
                <a16:creationId xmlns:a16="http://schemas.microsoft.com/office/drawing/2014/main" id="{F334BCE2-6630-4C5A-9E5E-83BC0EC874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E62D24-F8C7-4FD5-A2AE-743D56E583F3}"/>
              </a:ext>
            </a:extLst>
          </p:cNvPr>
          <p:cNvSpPr>
            <a:spLocks noGrp="1"/>
          </p:cNvSpPr>
          <p:nvPr>
            <p:ph type="sldNum" sz="quarter" idx="12"/>
          </p:nvPr>
        </p:nvSpPr>
        <p:spPr/>
        <p:txBody>
          <a:bodyPr/>
          <a:lstStyle/>
          <a:p>
            <a:fld id="{A6CDD62D-A676-48B5-92BD-EE2BAE0E477B}" type="slidenum">
              <a:rPr lang="en-US" smtClean="0"/>
              <a:t>‹#›</a:t>
            </a:fld>
            <a:endParaRPr lang="en-US"/>
          </a:p>
        </p:txBody>
      </p:sp>
    </p:spTree>
    <p:extLst>
      <p:ext uri="{BB962C8B-B14F-4D97-AF65-F5344CB8AC3E}">
        <p14:creationId xmlns:p14="http://schemas.microsoft.com/office/powerpoint/2010/main" val="16328319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85641"/>
          </a:xfrm>
        </p:spPr>
        <p:txBody>
          <a:bodyPr>
            <a:spAutoFit/>
          </a:bodyPr>
          <a:lstStyle>
            <a:lvl1pPr>
              <a:defRPr sz="3529"/>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79776361"/>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85ADC2-59A0-4E51-8AA1-3D91A1C25E5E}"/>
              </a:ext>
            </a:extLst>
          </p:cNvPr>
          <p:cNvSpPr>
            <a:spLocks noGrp="1"/>
          </p:cNvSpPr>
          <p:nvPr>
            <p:ph type="dt" sz="half" idx="10"/>
          </p:nvPr>
        </p:nvSpPr>
        <p:spPr/>
        <p:txBody>
          <a:bodyPr/>
          <a:lstStyle/>
          <a:p>
            <a:fld id="{D53ACE9B-2A2F-4113-83A4-3B3B0DEC8AA2}" type="datetimeFigureOut">
              <a:rPr lang="en-US" smtClean="0"/>
              <a:t>2/20/2020</a:t>
            </a:fld>
            <a:endParaRPr lang="en-US"/>
          </a:p>
        </p:txBody>
      </p:sp>
      <p:sp>
        <p:nvSpPr>
          <p:cNvPr id="3" name="Footer Placeholder 2">
            <a:extLst>
              <a:ext uri="{FF2B5EF4-FFF2-40B4-BE49-F238E27FC236}">
                <a16:creationId xmlns:a16="http://schemas.microsoft.com/office/drawing/2014/main" id="{D188AC50-206B-4F6E-91B1-BD71D3523B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E39BF0-F1CA-489A-B742-6B941F5C5D0B}"/>
              </a:ext>
            </a:extLst>
          </p:cNvPr>
          <p:cNvSpPr>
            <a:spLocks noGrp="1"/>
          </p:cNvSpPr>
          <p:nvPr>
            <p:ph type="sldNum" sz="quarter" idx="12"/>
          </p:nvPr>
        </p:nvSpPr>
        <p:spPr/>
        <p:txBody>
          <a:bodyPr/>
          <a:lstStyle/>
          <a:p>
            <a:fld id="{A6CDD62D-A676-48B5-92BD-EE2BAE0E477B}" type="slidenum">
              <a:rPr lang="en-US" smtClean="0"/>
              <a:t>‹#›</a:t>
            </a:fld>
            <a:endParaRPr lang="en-US"/>
          </a:p>
        </p:txBody>
      </p:sp>
    </p:spTree>
    <p:extLst>
      <p:ext uri="{BB962C8B-B14F-4D97-AF65-F5344CB8AC3E}">
        <p14:creationId xmlns:p14="http://schemas.microsoft.com/office/powerpoint/2010/main" val="271801819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83256-B7AB-42D8-8A5B-97EA6DE291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97B6BEB-641D-41C2-8542-F326CFA7EA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B66CD4-FEB5-473E-8E14-1E2101BFA1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06A0FB-AC5E-4F76-90E5-766D18DFAF21}"/>
              </a:ext>
            </a:extLst>
          </p:cNvPr>
          <p:cNvSpPr>
            <a:spLocks noGrp="1"/>
          </p:cNvSpPr>
          <p:nvPr>
            <p:ph type="dt" sz="half" idx="10"/>
          </p:nvPr>
        </p:nvSpPr>
        <p:spPr/>
        <p:txBody>
          <a:bodyPr/>
          <a:lstStyle/>
          <a:p>
            <a:fld id="{D53ACE9B-2A2F-4113-83A4-3B3B0DEC8AA2}" type="datetimeFigureOut">
              <a:rPr lang="en-US" smtClean="0"/>
              <a:t>2/20/2020</a:t>
            </a:fld>
            <a:endParaRPr lang="en-US"/>
          </a:p>
        </p:txBody>
      </p:sp>
      <p:sp>
        <p:nvSpPr>
          <p:cNvPr id="6" name="Footer Placeholder 5">
            <a:extLst>
              <a:ext uri="{FF2B5EF4-FFF2-40B4-BE49-F238E27FC236}">
                <a16:creationId xmlns:a16="http://schemas.microsoft.com/office/drawing/2014/main" id="{00841C7C-C9A1-43CF-9E4D-9AD3532E4B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D6FD91-438D-4DD5-AAC3-D9B0623C096E}"/>
              </a:ext>
            </a:extLst>
          </p:cNvPr>
          <p:cNvSpPr>
            <a:spLocks noGrp="1"/>
          </p:cNvSpPr>
          <p:nvPr>
            <p:ph type="sldNum" sz="quarter" idx="12"/>
          </p:nvPr>
        </p:nvSpPr>
        <p:spPr/>
        <p:txBody>
          <a:bodyPr/>
          <a:lstStyle/>
          <a:p>
            <a:fld id="{A6CDD62D-A676-48B5-92BD-EE2BAE0E477B}" type="slidenum">
              <a:rPr lang="en-US" smtClean="0"/>
              <a:t>‹#›</a:t>
            </a:fld>
            <a:endParaRPr lang="en-US"/>
          </a:p>
        </p:txBody>
      </p:sp>
    </p:spTree>
    <p:extLst>
      <p:ext uri="{BB962C8B-B14F-4D97-AF65-F5344CB8AC3E}">
        <p14:creationId xmlns:p14="http://schemas.microsoft.com/office/powerpoint/2010/main" val="389158737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81077-17C4-4546-B65A-0FFD1B67D3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A0A7F3-4590-4711-AE32-817661EC49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5FD66D-7817-4A0D-BF0A-6243BA0B01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54AB7D-D219-44E5-B6FD-2E215EF1F2C7}"/>
              </a:ext>
            </a:extLst>
          </p:cNvPr>
          <p:cNvSpPr>
            <a:spLocks noGrp="1"/>
          </p:cNvSpPr>
          <p:nvPr>
            <p:ph type="dt" sz="half" idx="10"/>
          </p:nvPr>
        </p:nvSpPr>
        <p:spPr/>
        <p:txBody>
          <a:bodyPr/>
          <a:lstStyle/>
          <a:p>
            <a:fld id="{D53ACE9B-2A2F-4113-83A4-3B3B0DEC8AA2}" type="datetimeFigureOut">
              <a:rPr lang="en-US" smtClean="0"/>
              <a:t>2/20/2020</a:t>
            </a:fld>
            <a:endParaRPr lang="en-US"/>
          </a:p>
        </p:txBody>
      </p:sp>
      <p:sp>
        <p:nvSpPr>
          <p:cNvPr id="6" name="Footer Placeholder 5">
            <a:extLst>
              <a:ext uri="{FF2B5EF4-FFF2-40B4-BE49-F238E27FC236}">
                <a16:creationId xmlns:a16="http://schemas.microsoft.com/office/drawing/2014/main" id="{7C02342D-6248-41AA-9C9F-E094DB32F7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77C11C-5232-4ECA-BDE0-D61DF57EC562}"/>
              </a:ext>
            </a:extLst>
          </p:cNvPr>
          <p:cNvSpPr>
            <a:spLocks noGrp="1"/>
          </p:cNvSpPr>
          <p:nvPr>
            <p:ph type="sldNum" sz="quarter" idx="12"/>
          </p:nvPr>
        </p:nvSpPr>
        <p:spPr/>
        <p:txBody>
          <a:bodyPr/>
          <a:lstStyle/>
          <a:p>
            <a:fld id="{A6CDD62D-A676-48B5-92BD-EE2BAE0E477B}" type="slidenum">
              <a:rPr lang="en-US" smtClean="0"/>
              <a:t>‹#›</a:t>
            </a:fld>
            <a:endParaRPr lang="en-US"/>
          </a:p>
        </p:txBody>
      </p:sp>
    </p:spTree>
    <p:extLst>
      <p:ext uri="{BB962C8B-B14F-4D97-AF65-F5344CB8AC3E}">
        <p14:creationId xmlns:p14="http://schemas.microsoft.com/office/powerpoint/2010/main" val="403777466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D0347-7075-4622-9A73-5DABCC1AA1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734ABD-C969-45C6-BDD2-BE818920A5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7554B9-03A9-4309-9EC6-71C96AD80D68}"/>
              </a:ext>
            </a:extLst>
          </p:cNvPr>
          <p:cNvSpPr>
            <a:spLocks noGrp="1"/>
          </p:cNvSpPr>
          <p:nvPr>
            <p:ph type="dt" sz="half" idx="10"/>
          </p:nvPr>
        </p:nvSpPr>
        <p:spPr/>
        <p:txBody>
          <a:bodyPr/>
          <a:lstStyle/>
          <a:p>
            <a:fld id="{D53ACE9B-2A2F-4113-83A4-3B3B0DEC8AA2}" type="datetimeFigureOut">
              <a:rPr lang="en-US" smtClean="0"/>
              <a:t>2/20/2020</a:t>
            </a:fld>
            <a:endParaRPr lang="en-US"/>
          </a:p>
        </p:txBody>
      </p:sp>
      <p:sp>
        <p:nvSpPr>
          <p:cNvPr id="5" name="Footer Placeholder 4">
            <a:extLst>
              <a:ext uri="{FF2B5EF4-FFF2-40B4-BE49-F238E27FC236}">
                <a16:creationId xmlns:a16="http://schemas.microsoft.com/office/drawing/2014/main" id="{E6B15131-F7B0-4291-A8E2-7D52A3E44F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58E258-A448-4500-89AC-E8419576F7B6}"/>
              </a:ext>
            </a:extLst>
          </p:cNvPr>
          <p:cNvSpPr>
            <a:spLocks noGrp="1"/>
          </p:cNvSpPr>
          <p:nvPr>
            <p:ph type="sldNum" sz="quarter" idx="12"/>
          </p:nvPr>
        </p:nvSpPr>
        <p:spPr/>
        <p:txBody>
          <a:bodyPr/>
          <a:lstStyle/>
          <a:p>
            <a:fld id="{A6CDD62D-A676-48B5-92BD-EE2BAE0E477B}" type="slidenum">
              <a:rPr lang="en-US" smtClean="0"/>
              <a:t>‹#›</a:t>
            </a:fld>
            <a:endParaRPr lang="en-US"/>
          </a:p>
        </p:txBody>
      </p:sp>
    </p:spTree>
    <p:extLst>
      <p:ext uri="{BB962C8B-B14F-4D97-AF65-F5344CB8AC3E}">
        <p14:creationId xmlns:p14="http://schemas.microsoft.com/office/powerpoint/2010/main" val="112189985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984A30-3D38-498A-BE65-DD06CE5FD1F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37E46B-DF06-4317-B577-123FB220BD0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1C7389-0B57-446B-843A-528F615C7177}"/>
              </a:ext>
            </a:extLst>
          </p:cNvPr>
          <p:cNvSpPr>
            <a:spLocks noGrp="1"/>
          </p:cNvSpPr>
          <p:nvPr>
            <p:ph type="dt" sz="half" idx="10"/>
          </p:nvPr>
        </p:nvSpPr>
        <p:spPr/>
        <p:txBody>
          <a:bodyPr/>
          <a:lstStyle/>
          <a:p>
            <a:fld id="{D53ACE9B-2A2F-4113-83A4-3B3B0DEC8AA2}" type="datetimeFigureOut">
              <a:rPr lang="en-US" smtClean="0"/>
              <a:t>2/20/2020</a:t>
            </a:fld>
            <a:endParaRPr lang="en-US"/>
          </a:p>
        </p:txBody>
      </p:sp>
      <p:sp>
        <p:nvSpPr>
          <p:cNvPr id="5" name="Footer Placeholder 4">
            <a:extLst>
              <a:ext uri="{FF2B5EF4-FFF2-40B4-BE49-F238E27FC236}">
                <a16:creationId xmlns:a16="http://schemas.microsoft.com/office/drawing/2014/main" id="{EFDD8AFD-0B9D-4799-9F92-7C6B751849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D6990C-F475-4B1B-A65F-5E320F21906C}"/>
              </a:ext>
            </a:extLst>
          </p:cNvPr>
          <p:cNvSpPr>
            <a:spLocks noGrp="1"/>
          </p:cNvSpPr>
          <p:nvPr>
            <p:ph type="sldNum" sz="quarter" idx="12"/>
          </p:nvPr>
        </p:nvSpPr>
        <p:spPr/>
        <p:txBody>
          <a:bodyPr/>
          <a:lstStyle/>
          <a:p>
            <a:fld id="{A6CDD62D-A676-48B5-92BD-EE2BAE0E477B}" type="slidenum">
              <a:rPr lang="en-US" smtClean="0"/>
              <a:t>‹#›</a:t>
            </a:fld>
            <a:endParaRPr lang="en-US"/>
          </a:p>
        </p:txBody>
      </p:sp>
    </p:spTree>
    <p:extLst>
      <p:ext uri="{BB962C8B-B14F-4D97-AF65-F5344CB8AC3E}">
        <p14:creationId xmlns:p14="http://schemas.microsoft.com/office/powerpoint/2010/main" val="2616835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34697"/>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34697"/>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1711777"/>
      </p:ext>
    </p:extLst>
  </p:cSld>
  <p:clrMapOvr>
    <a:masterClrMapping/>
  </p:clrMapOvr>
  <p:transition>
    <p:fade/>
  </p:transition>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34697"/>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34697"/>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1484019"/>
      </p:ext>
    </p:extLst>
  </p:cSld>
  <p:clrMapOvr>
    <a:masterClrMapping/>
  </p:clrMapOvr>
  <p:transition>
    <p:fade/>
  </p:transition>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9615058"/>
      </p:ext>
    </p:extLst>
  </p:cSld>
  <p:clrMapOvr>
    <a:masterClrMapping/>
  </p:clrMapOvr>
  <p:transition>
    <p:fade/>
  </p:transition>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4221366"/>
      </p:ext>
    </p:extLst>
  </p:cSld>
  <p:clrMapOvr>
    <a:masterClrMapping/>
  </p:clrMapOvr>
  <p:transition>
    <p:fade/>
  </p:transition>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05641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69281675"/>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20653544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14092141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859942311"/>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949267999"/>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786479817"/>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630738"/>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102565"/>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0866532"/>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974173"/>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605521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7261209"/>
      </p:ext>
    </p:extLst>
  </p:cSld>
  <p:clrMapOvr>
    <a:masterClrMapping/>
  </p:clrMapOvr>
  <p:transition>
    <p:fade/>
  </p:transition>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losing logo slide">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40" y="6170059"/>
            <a:ext cx="11623331"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marL="0" marR="0" lvl="0" indent="0" algn="l" defTabSz="913924"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a:ln>
                  <a:noFill/>
                </a:ln>
                <a:gradFill>
                  <a:gsLst>
                    <a:gs pos="0">
                      <a:srgbClr val="505050"/>
                    </a:gs>
                    <a:gs pos="100000">
                      <a:srgbClr val="505050"/>
                    </a:gs>
                  </a:gsLst>
                  <a:lin ang="5400000" scaled="0"/>
                </a:gradFill>
                <a:effectLst/>
                <a:uLnTx/>
                <a:uFillTx/>
                <a:latin typeface="Segoe UI"/>
                <a:ea typeface="+mn-ea"/>
                <a:cs typeface="Segoe UI" pitchFamily="34" charset="0"/>
              </a:rPr>
              <a:t>© 2014 Microsoft Corporation. All rights reserved. </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50202" y="3083653"/>
            <a:ext cx="3223861" cy="690694"/>
          </a:xfrm>
          <a:prstGeom prst="rect">
            <a:avLst/>
          </a:prstGeom>
        </p:spPr>
      </p:pic>
    </p:spTree>
    <p:extLst>
      <p:ext uri="{BB962C8B-B14F-4D97-AF65-F5344CB8AC3E}">
        <p14:creationId xmlns:p14="http://schemas.microsoft.com/office/powerpoint/2010/main" val="1992019516"/>
      </p:ext>
    </p:extLst>
  </p:cSld>
  <p:clrMapOvr>
    <a:masterClrMapping/>
  </p:clrMapOvr>
  <p:transition>
    <p:fade/>
  </p:transition>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3513767070"/>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19250" y="228604"/>
            <a:ext cx="11151917" cy="747897"/>
          </a:xfrm>
        </p:spPr>
        <p:txBody>
          <a:bodyPr/>
          <a:lstStyle/>
          <a:p>
            <a:r>
              <a:rPr lang="en-US"/>
              <a:t>Click to edit Master title style</a:t>
            </a:r>
          </a:p>
        </p:txBody>
      </p:sp>
      <p:sp>
        <p:nvSpPr>
          <p:cNvPr id="5" name="Text Placeholder 4"/>
          <p:cNvSpPr>
            <a:spLocks noGrp="1"/>
          </p:cNvSpPr>
          <p:nvPr>
            <p:ph type="body" sz="quarter" idx="10"/>
          </p:nvPr>
        </p:nvSpPr>
        <p:spPr>
          <a:xfrm>
            <a:off x="519250" y="1447799"/>
            <a:ext cx="11151917" cy="20553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1352007"/>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8605" y="2"/>
            <a:ext cx="11948105" cy="646042"/>
          </a:xfrm>
          <a:prstGeom prst="rect">
            <a:avLst/>
          </a:prstGeom>
        </p:spPr>
        <p:txBody>
          <a:bodyPr anchor="ctr">
            <a:noAutofit/>
          </a:bodyPr>
          <a:lstStyle>
            <a:lvl1pPr>
              <a:defRPr sz="3333"/>
            </a:lvl1pPr>
          </a:lstStyle>
          <a:p>
            <a:r>
              <a:rPr lang="en-US"/>
              <a:t>Click to edit Master title style</a:t>
            </a:r>
          </a:p>
        </p:txBody>
      </p:sp>
      <p:sp>
        <p:nvSpPr>
          <p:cNvPr id="6" name="Text Placeholder 5"/>
          <p:cNvSpPr>
            <a:spLocks noGrp="1"/>
          </p:cNvSpPr>
          <p:nvPr>
            <p:ph type="body" sz="quarter" idx="13" hasCustomPrompt="1"/>
          </p:nvPr>
        </p:nvSpPr>
        <p:spPr>
          <a:xfrm>
            <a:off x="238603" y="573606"/>
            <a:ext cx="11948104" cy="373063"/>
          </a:xfrm>
          <a:prstGeom prst="rect">
            <a:avLst/>
          </a:prstGeom>
        </p:spPr>
        <p:txBody>
          <a:bodyPr lIns="380893" tIns="53325" rIns="53325" bIns="53325" anchor="ctr">
            <a:noAutofit/>
          </a:bodyPr>
          <a:lstStyle>
            <a:lvl1pPr marL="0" indent="0">
              <a:buNone/>
              <a:defRPr sz="2222">
                <a:latin typeface="Segoe UI Light" pitchFamily="34" charset="0"/>
              </a:defRPr>
            </a:lvl1pPr>
            <a:lvl2pPr marL="260875" indent="0">
              <a:buNone/>
              <a:defRPr/>
            </a:lvl2pPr>
            <a:lvl3pPr marL="545025" indent="0">
              <a:buNone/>
              <a:defRPr/>
            </a:lvl3pPr>
            <a:lvl4pPr marL="805904" indent="0">
              <a:buNone/>
              <a:defRPr/>
            </a:lvl4pPr>
            <a:lvl5pPr marL="1023913" indent="0">
              <a:buNone/>
              <a:defRPr/>
            </a:lvl5pPr>
          </a:lstStyle>
          <a:p>
            <a:pPr lvl="0"/>
            <a:r>
              <a:rPr lang="en-US"/>
              <a:t>Click to add subtitle</a:t>
            </a:r>
          </a:p>
        </p:txBody>
      </p:sp>
      <p:sp>
        <p:nvSpPr>
          <p:cNvPr id="16" name="Text Placeholder 15"/>
          <p:cNvSpPr>
            <a:spLocks noGrp="1"/>
          </p:cNvSpPr>
          <p:nvPr>
            <p:ph type="body" sz="quarter" idx="14"/>
          </p:nvPr>
        </p:nvSpPr>
        <p:spPr>
          <a:xfrm>
            <a:off x="762001" y="1524002"/>
            <a:ext cx="10668000" cy="206723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lide Number Placeholder 4"/>
          <p:cNvSpPr>
            <a:spLocks noGrp="1"/>
          </p:cNvSpPr>
          <p:nvPr>
            <p:ph type="sldNum" sz="quarter" idx="16"/>
          </p:nvPr>
        </p:nvSpPr>
        <p:spPr>
          <a:xfrm>
            <a:off x="11430001" y="6478589"/>
            <a:ext cx="761998" cy="379413"/>
          </a:xfrm>
          <a:prstGeom prst="rect">
            <a:avLst/>
          </a:prstGeom>
        </p:spPr>
        <p:txBody>
          <a:bodyPr/>
          <a:lstStyle/>
          <a:p>
            <a:pPr defTabSz="846884" fontAlgn="base">
              <a:spcBef>
                <a:spcPct val="0"/>
              </a:spcBef>
              <a:spcAft>
                <a:spcPct val="0"/>
              </a:spcAft>
            </a:pPr>
            <a:fld id="{6A4C1A4A-E5E6-4CC1-B72C-A20A4EB3E2D2}" type="slidenum">
              <a:rPr lang="en-US" sz="1667" smtClean="0">
                <a:solidFill>
                  <a:srgbClr val="505050"/>
                </a:solidFill>
                <a:ea typeface="ＭＳ Ｐゴシック" charset="0"/>
              </a:rPr>
              <a:pPr defTabSz="846884" fontAlgn="base">
                <a:spcBef>
                  <a:spcPct val="0"/>
                </a:spcBef>
                <a:spcAft>
                  <a:spcPct val="0"/>
                </a:spcAft>
              </a:pPr>
              <a:t>‹#›</a:t>
            </a:fld>
            <a:endParaRPr lang="en-US" sz="1667">
              <a:solidFill>
                <a:srgbClr val="505050"/>
              </a:solidFill>
              <a:ea typeface="ＭＳ Ｐゴシック" charset="0"/>
            </a:endParaRPr>
          </a:p>
        </p:txBody>
      </p:sp>
      <p:sp>
        <p:nvSpPr>
          <p:cNvPr id="23" name="Footer Placeholder 3"/>
          <p:cNvSpPr>
            <a:spLocks noGrp="1"/>
          </p:cNvSpPr>
          <p:nvPr>
            <p:ph type="ftr" sz="quarter" idx="11"/>
          </p:nvPr>
        </p:nvSpPr>
        <p:spPr>
          <a:xfrm>
            <a:off x="812512" y="6476157"/>
            <a:ext cx="5821131" cy="380127"/>
          </a:xfrm>
          <a:prstGeom prst="rect">
            <a:avLst/>
          </a:prstGeom>
        </p:spPr>
        <p:txBody>
          <a:bodyPr/>
          <a:lstStyle/>
          <a:p>
            <a:pPr defTabSz="846884" fontAlgn="base">
              <a:spcBef>
                <a:spcPct val="0"/>
              </a:spcBef>
              <a:spcAft>
                <a:spcPct val="0"/>
              </a:spcAft>
            </a:pPr>
            <a:endParaRPr lang="en-US" sz="1667">
              <a:solidFill>
                <a:srgbClr val="505050"/>
              </a:solidFill>
              <a:ea typeface="ＭＳ Ｐゴシック" charset="0"/>
            </a:endParaRPr>
          </a:p>
        </p:txBody>
      </p:sp>
    </p:spTree>
    <p:extLst>
      <p:ext uri="{BB962C8B-B14F-4D97-AF65-F5344CB8AC3E}">
        <p14:creationId xmlns:p14="http://schemas.microsoft.com/office/powerpoint/2010/main" val="744397840"/>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Subtitle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3"/>
          <p:cNvSpPr>
            <a:spLocks noGrp="1"/>
          </p:cNvSpPr>
          <p:nvPr>
            <p:ph type="body" sz="quarter" idx="10"/>
          </p:nvPr>
        </p:nvSpPr>
        <p:spPr>
          <a:xfrm>
            <a:off x="269239" y="2092119"/>
            <a:ext cx="11653523" cy="1153393"/>
          </a:xfrm>
        </p:spPr>
        <p:txBody>
          <a:bodyPr>
            <a:spAutoFit/>
          </a:bodyPr>
          <a:lstStyle>
            <a:lvl1pPr marL="0" indent="0">
              <a:buFontTx/>
              <a:buNone/>
              <a:defRPr sz="1568"/>
            </a:lvl1pPr>
            <a:lvl2pPr>
              <a:defRPr sz="1568"/>
            </a:lvl2pPr>
            <a:lvl3pPr>
              <a:defRPr sz="1568"/>
            </a:lvl3pPr>
            <a:lvl4pPr>
              <a:defRPr sz="1568"/>
            </a:lvl4pPr>
            <a:lvl5pPr>
              <a:defRPr sz="1568"/>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2"/>
          <p:cNvSpPr>
            <a:spLocks noGrp="1"/>
          </p:cNvSpPr>
          <p:nvPr>
            <p:ph type="body" sz="quarter" idx="11"/>
          </p:nvPr>
        </p:nvSpPr>
        <p:spPr>
          <a:xfrm>
            <a:off x="269238" y="1189177"/>
            <a:ext cx="11655840" cy="596144"/>
          </a:xfrm>
        </p:spPr>
        <p:txBody>
          <a:bodyPr vert="horz" wrap="square" lIns="146304" tIns="91440" rIns="146304" bIns="91440" rtlCol="0" anchor="t">
            <a:noAutofit/>
          </a:bodyPr>
          <a:lstStyle>
            <a:lvl1pPr marL="0" indent="0">
              <a:buFontTx/>
              <a:buNone/>
              <a:defRPr lang="en-US" sz="1960" b="0" cap="none" spc="-100" dirty="0" smtClean="0">
                <a:ln w="3175">
                  <a:noFill/>
                </a:ln>
                <a:solidFill>
                  <a:schemeClr val="tx1"/>
                </a:solidFill>
                <a:effectLst/>
                <a:latin typeface="+mn-lt"/>
                <a:cs typeface="Segoe UI" pitchFamily="34" charset="0"/>
              </a:defRPr>
            </a:lvl1pPr>
            <a:lvl2pPr>
              <a:defRPr lang="en-US" sz="1568" dirty="0" smtClean="0"/>
            </a:lvl2pPr>
            <a:lvl3pPr>
              <a:defRPr lang="en-US" sz="1568" dirty="0" smtClean="0"/>
            </a:lvl3pPr>
            <a:lvl4pPr>
              <a:defRPr lang="en-US" sz="1372" dirty="0" smtClean="0"/>
            </a:lvl4pPr>
            <a:lvl5pPr>
              <a:defRPr lang="en-US" sz="1372" dirty="0"/>
            </a:lvl5pPr>
          </a:lstStyle>
          <a:p>
            <a:pPr lvl="0">
              <a:spcBef>
                <a:spcPct val="0"/>
              </a:spcBef>
              <a:buNone/>
            </a:pPr>
            <a:endParaRPr lang="en-US"/>
          </a:p>
        </p:txBody>
      </p:sp>
    </p:spTree>
    <p:extLst>
      <p:ext uri="{BB962C8B-B14F-4D97-AF65-F5344CB8AC3E}">
        <p14:creationId xmlns:p14="http://schemas.microsoft.com/office/powerpoint/2010/main" val="42533726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Title and Body">
    <p:spTree>
      <p:nvGrpSpPr>
        <p:cNvPr id="1" name="Shape 15"/>
        <p:cNvGrpSpPr/>
        <p:nvPr/>
      </p:nvGrpSpPr>
      <p:grpSpPr>
        <a:xfrm>
          <a:off x="0" y="0"/>
          <a:ext cx="0" cy="0"/>
          <a:chOff x="0" y="0"/>
          <a:chExt cx="0" cy="0"/>
        </a:xfrm>
      </p:grpSpPr>
      <p:sp>
        <p:nvSpPr>
          <p:cNvPr id="16" name="Shape 16"/>
          <p:cNvSpPr txBox="1">
            <a:spLocks noGrp="1"/>
          </p:cNvSpPr>
          <p:nvPr>
            <p:ph type="body" idx="1"/>
          </p:nvPr>
        </p:nvSpPr>
        <p:spPr>
          <a:xfrm>
            <a:off x="609603" y="1245227"/>
            <a:ext cx="10972797" cy="878544"/>
          </a:xfrm>
          <a:prstGeom prst="rect">
            <a:avLst/>
          </a:prstGeom>
          <a:noFill/>
          <a:ln>
            <a:noFill/>
          </a:ln>
        </p:spPr>
        <p:txBody>
          <a:bodyPr lIns="91425" tIns="91425" rIns="91425" bIns="91425" anchor="t" anchorCtr="0"/>
          <a:lstStyle>
            <a:lvl1pPr marL="152392" lvl="0" indent="-16928" rtl="0">
              <a:lnSpc>
                <a:spcPct val="115000"/>
              </a:lnSpc>
              <a:spcBef>
                <a:spcPts val="0"/>
              </a:spcBef>
              <a:spcAft>
                <a:spcPts val="0"/>
              </a:spcAft>
              <a:buFont typeface="Calibri"/>
              <a:buNone/>
              <a:defRPr/>
            </a:lvl1pPr>
            <a:lvl2pPr lvl="1" rtl="0">
              <a:lnSpc>
                <a:spcPct val="150000"/>
              </a:lnSpc>
              <a:spcBef>
                <a:spcPts val="0"/>
              </a:spcBef>
              <a:buFont typeface="Calibri"/>
              <a:buChar char="○"/>
              <a:defRPr/>
            </a:lvl2pPr>
            <a:lvl3pPr lvl="2" rtl="0">
              <a:lnSpc>
                <a:spcPct val="150000"/>
              </a:lnSpc>
              <a:spcBef>
                <a:spcPts val="0"/>
              </a:spcBef>
              <a:buFont typeface="Calibri"/>
              <a:buChar char="■"/>
              <a:defRPr/>
            </a:lvl3pPr>
            <a:lvl4pPr lvl="3" rtl="0">
              <a:lnSpc>
                <a:spcPct val="150000"/>
              </a:lnSpc>
              <a:spcBef>
                <a:spcPts val="0"/>
              </a:spcBef>
              <a:buFont typeface="Calibri"/>
              <a:buChar char="●"/>
              <a:defRPr/>
            </a:lvl4pPr>
            <a:lvl5pPr lvl="4" rtl="0">
              <a:lnSpc>
                <a:spcPct val="150000"/>
              </a:lnSpc>
              <a:spcBef>
                <a:spcPts val="0"/>
              </a:spcBef>
              <a:buFont typeface="Calibri"/>
              <a:buChar char="○"/>
              <a:defRPr/>
            </a:lvl5pPr>
            <a:lvl6pPr lvl="5" rtl="0">
              <a:lnSpc>
                <a:spcPct val="150000"/>
              </a:lnSpc>
              <a:spcBef>
                <a:spcPts val="0"/>
              </a:spcBef>
              <a:buFont typeface="Calibri"/>
              <a:buChar char="■"/>
              <a:defRPr/>
            </a:lvl6pPr>
            <a:lvl7pPr lvl="6" rtl="0">
              <a:lnSpc>
                <a:spcPct val="150000"/>
              </a:lnSpc>
              <a:spcBef>
                <a:spcPts val="0"/>
              </a:spcBef>
              <a:buFont typeface="Calibri"/>
              <a:buChar char="●"/>
              <a:defRPr/>
            </a:lvl7pPr>
            <a:lvl8pPr lvl="7" rtl="0">
              <a:lnSpc>
                <a:spcPct val="150000"/>
              </a:lnSpc>
              <a:spcBef>
                <a:spcPts val="0"/>
              </a:spcBef>
              <a:buFont typeface="Calibri"/>
              <a:buChar char="○"/>
              <a:defRPr/>
            </a:lvl8pPr>
            <a:lvl9pPr lvl="8" rtl="0">
              <a:lnSpc>
                <a:spcPct val="150000"/>
              </a:lnSpc>
              <a:spcBef>
                <a:spcPts val="0"/>
              </a:spcBef>
              <a:buFont typeface="Calibri"/>
              <a:buChar char="■"/>
              <a:defRPr/>
            </a:lvl9pPr>
          </a:lstStyle>
          <a:p>
            <a:endParaRPr/>
          </a:p>
        </p:txBody>
      </p:sp>
      <p:sp>
        <p:nvSpPr>
          <p:cNvPr id="17" name="Shape 17"/>
          <p:cNvSpPr txBox="1">
            <a:spLocks noGrp="1"/>
          </p:cNvSpPr>
          <p:nvPr>
            <p:ph type="title"/>
          </p:nvPr>
        </p:nvSpPr>
        <p:spPr>
          <a:xfrm>
            <a:off x="272141" y="-85483"/>
            <a:ext cx="11919899" cy="893097"/>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4B4B4B"/>
              </a:buClr>
              <a:buFont typeface="Calibri"/>
              <a:buNone/>
              <a:defRPr/>
            </a:lvl1pPr>
            <a:lvl2pPr marL="0" marR="0" lvl="1" indent="0" algn="l" rtl="0">
              <a:lnSpc>
                <a:spcPct val="100000"/>
              </a:lnSpc>
              <a:spcBef>
                <a:spcPts val="0"/>
              </a:spcBef>
              <a:spcAft>
                <a:spcPts val="0"/>
              </a:spcAft>
              <a:buClr>
                <a:schemeClr val="dk1"/>
              </a:buClr>
              <a:buFont typeface="Arial"/>
              <a:buNone/>
              <a:defRPr/>
            </a:lvl2pPr>
            <a:lvl3pPr marL="0" marR="0" lvl="2" indent="0" algn="l" rtl="0">
              <a:spcBef>
                <a:spcPts val="0"/>
              </a:spcBef>
              <a:buClr>
                <a:schemeClr val="dk1"/>
              </a:buClr>
              <a:buFont typeface="Arial"/>
              <a:buNone/>
              <a:defRPr/>
            </a:lvl3pPr>
            <a:lvl4pPr marL="0" marR="0" lvl="3" indent="0" algn="l" rtl="0">
              <a:spcBef>
                <a:spcPts val="0"/>
              </a:spcBef>
              <a:buClr>
                <a:schemeClr val="dk1"/>
              </a:buClr>
              <a:buFont typeface="Arial"/>
              <a:buNone/>
              <a:defRPr/>
            </a:lvl4pPr>
            <a:lvl5pPr marL="0" marR="0" lvl="4" indent="0" algn="l" rtl="0">
              <a:spcBef>
                <a:spcPts val="0"/>
              </a:spcBef>
              <a:buClr>
                <a:schemeClr val="dk1"/>
              </a:buClr>
              <a:buFont typeface="Arial"/>
              <a:buNone/>
              <a:defRPr/>
            </a:lvl5pPr>
            <a:lvl6pPr marL="0" marR="0" lvl="5" indent="0" algn="l" rtl="0">
              <a:spcBef>
                <a:spcPts val="0"/>
              </a:spcBef>
              <a:buClr>
                <a:schemeClr val="dk1"/>
              </a:buClr>
              <a:buFont typeface="Arial"/>
              <a:buNone/>
              <a:defRPr/>
            </a:lvl6pPr>
            <a:lvl7pPr marL="0" marR="0" lvl="6" indent="0" algn="l" rtl="0">
              <a:spcBef>
                <a:spcPts val="0"/>
              </a:spcBef>
              <a:buClr>
                <a:schemeClr val="dk1"/>
              </a:buClr>
              <a:buFont typeface="Arial"/>
              <a:buNone/>
              <a:defRPr/>
            </a:lvl7pPr>
            <a:lvl8pPr marL="0" marR="0" lvl="7" indent="0" algn="l" rtl="0">
              <a:spcBef>
                <a:spcPts val="0"/>
              </a:spcBef>
              <a:buClr>
                <a:schemeClr val="dk1"/>
              </a:buClr>
              <a:buFont typeface="Arial"/>
              <a:buNone/>
              <a:defRPr/>
            </a:lvl8pPr>
            <a:lvl9pPr marL="0" marR="0" lvl="8" indent="0" algn="l" rtl="0">
              <a:spcBef>
                <a:spcPts val="0"/>
              </a:spcBef>
              <a:buClr>
                <a:schemeClr val="dk1"/>
              </a:buClr>
              <a:buFont typeface="Arial"/>
              <a:buNone/>
              <a:defRPr/>
            </a:lvl9pPr>
          </a:lstStyle>
          <a:p>
            <a:endParaRPr/>
          </a:p>
        </p:txBody>
      </p:sp>
      <p:sp>
        <p:nvSpPr>
          <p:cNvPr id="18" name="Shape 18"/>
          <p:cNvSpPr txBox="1">
            <a:spLocks noGrp="1"/>
          </p:cNvSpPr>
          <p:nvPr>
            <p:ph type="sldNum" idx="12"/>
          </p:nvPr>
        </p:nvSpPr>
        <p:spPr>
          <a:xfrm>
            <a:off x="11409045" y="6333133"/>
            <a:ext cx="731599" cy="524800"/>
          </a:xfrm>
          <a:prstGeom prst="rect">
            <a:avLst/>
          </a:prstGeom>
        </p:spPr>
        <p:txBody>
          <a:bodyPr lIns="91425" tIns="91425" rIns="91425" bIns="91425" anchor="ctr" anchorCtr="0">
            <a:noAutofit/>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5659794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19249" y="413797"/>
            <a:ext cx="11151917" cy="747897"/>
          </a:xfrm>
        </p:spPr>
        <p:txBody>
          <a:bodyPr/>
          <a:lstStyle>
            <a:lvl1pPr>
              <a:defRPr sz="3600">
                <a:solidFill>
                  <a:schemeClr val="tx1"/>
                </a:solidFill>
              </a:defRPr>
            </a:lvl1pPr>
          </a:lstStyle>
          <a:p>
            <a:r>
              <a:rPr lang="en-US"/>
              <a:t>Click to edit Master title style</a:t>
            </a:r>
          </a:p>
        </p:txBody>
      </p:sp>
      <p:sp>
        <p:nvSpPr>
          <p:cNvPr id="5" name="Text Placeholder 4"/>
          <p:cNvSpPr>
            <a:spLocks noGrp="1"/>
          </p:cNvSpPr>
          <p:nvPr>
            <p:ph type="body" sz="quarter" idx="10"/>
          </p:nvPr>
        </p:nvSpPr>
        <p:spPr>
          <a:xfrm>
            <a:off x="519249" y="1262605"/>
            <a:ext cx="11151917" cy="1227017"/>
          </a:xfrm>
          <a:prstGeom prst="rect">
            <a:avLst/>
          </a:prstGeom>
        </p:spPr>
        <p:txBody>
          <a:bodyPr/>
          <a:lstStyle>
            <a:lvl1pPr marL="284109" indent="-284109">
              <a:buFont typeface="Wingdings" pitchFamily="2" charset="2"/>
              <a:buChar char=""/>
              <a:defRPr sz="2000">
                <a:latin typeface="+mn-lt"/>
              </a:defRPr>
            </a:lvl1pPr>
            <a:lvl2pPr marL="517426" indent="-233318">
              <a:buFont typeface="Wingdings" pitchFamily="2" charset="2"/>
              <a:buChar char=""/>
              <a:defRPr sz="1200">
                <a:latin typeface="+mn-lt"/>
              </a:defRPr>
            </a:lvl2pPr>
            <a:lvl3pPr marL="741221" indent="-223795">
              <a:buFont typeface="Wingdings" pitchFamily="2" charset="2"/>
              <a:buChar char=""/>
              <a:tabLst/>
              <a:defRPr sz="1100">
                <a:latin typeface="+mn-lt"/>
              </a:defRPr>
            </a:lvl3pPr>
            <a:lvl4pPr marL="914225" indent="-173004">
              <a:buFont typeface="Wingdings" pitchFamily="2" charset="2"/>
              <a:buChar char=""/>
              <a:defRPr sz="1050">
                <a:latin typeface="+mn-lt"/>
              </a:defRPr>
            </a:lvl4pPr>
            <a:lvl5pPr marL="1087229" indent="-173004">
              <a:buFont typeface="Wingdings" pitchFamily="2" charset="2"/>
              <a:buChar char=""/>
              <a:tabLst/>
              <a:defRPr sz="105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9"/>
          <p:cNvSpPr>
            <a:spLocks noGrp="1"/>
          </p:cNvSpPr>
          <p:nvPr>
            <p:ph type="sldNum" sz="quarter" idx="12"/>
          </p:nvPr>
        </p:nvSpPr>
        <p:spPr>
          <a:xfrm>
            <a:off x="11631168" y="6518140"/>
            <a:ext cx="560832" cy="219456"/>
          </a:xfrm>
          <a:prstGeom prst="rect">
            <a:avLst/>
          </a:prstGeom>
        </p:spPr>
        <p:txBody>
          <a:bodyPr lIns="121899" tIns="60949" rIns="121899" bIns="60949" anchor="ctr"/>
          <a:lstStyle>
            <a:lvl1pPr algn="l">
              <a:defRPr sz="1000">
                <a:solidFill>
                  <a:schemeClr val="tx1"/>
                </a:solidFill>
              </a:defRPr>
            </a:lvl1pPr>
          </a:lstStyle>
          <a:p>
            <a:pPr defTabSz="896386">
              <a:defRPr/>
            </a:pPr>
            <a:fld id="{727B4C2D-45E2-4621-8491-2995EB46A674}" type="slidenum">
              <a:rPr lang="en-US" kern="0" smtClean="0">
                <a:solidFill>
                  <a:srgbClr val="505050"/>
                </a:solidFill>
              </a:rPr>
              <a:pPr defTabSz="896386">
                <a:defRPr/>
              </a:pPr>
              <a:t>‹#›</a:t>
            </a:fld>
            <a:endParaRPr lang="en-US" kern="0">
              <a:solidFill>
                <a:srgbClr val="505050"/>
              </a:solidFill>
            </a:endParaRPr>
          </a:p>
        </p:txBody>
      </p:sp>
    </p:spTree>
    <p:extLst>
      <p:ext uri="{BB962C8B-B14F-4D97-AF65-F5344CB8AC3E}">
        <p14:creationId xmlns:p14="http://schemas.microsoft.com/office/powerpoint/2010/main" val="249379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07825-97BF-4635-BE1F-14D3F88AC6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E0F054-C67A-49C9-976D-35984101C6E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2B2A17-3407-4F89-A51B-27A01103C4E6}"/>
              </a:ext>
            </a:extLst>
          </p:cNvPr>
          <p:cNvSpPr>
            <a:spLocks noGrp="1"/>
          </p:cNvSpPr>
          <p:nvPr>
            <p:ph type="dt" sz="half" idx="10"/>
          </p:nvPr>
        </p:nvSpPr>
        <p:spPr/>
        <p:txBody>
          <a:bodyPr/>
          <a:lstStyle/>
          <a:p>
            <a:fld id="{FE1574ED-52C2-42D4-A7A9-61C27B1A1640}" type="datetimeFigureOut">
              <a:rPr lang="en-US" smtClean="0"/>
              <a:t>2/19/2020</a:t>
            </a:fld>
            <a:endParaRPr lang="en-US"/>
          </a:p>
        </p:txBody>
      </p:sp>
      <p:sp>
        <p:nvSpPr>
          <p:cNvPr id="5" name="Footer Placeholder 4">
            <a:extLst>
              <a:ext uri="{FF2B5EF4-FFF2-40B4-BE49-F238E27FC236}">
                <a16:creationId xmlns:a16="http://schemas.microsoft.com/office/drawing/2014/main" id="{B7322253-A728-49E0-B818-9032D454EC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D4DD4F-9BC0-46B1-9265-B782A930C1C6}"/>
              </a:ext>
            </a:extLst>
          </p:cNvPr>
          <p:cNvSpPr>
            <a:spLocks noGrp="1"/>
          </p:cNvSpPr>
          <p:nvPr>
            <p:ph type="sldNum" sz="quarter" idx="12"/>
          </p:nvPr>
        </p:nvSpPr>
        <p:spPr/>
        <p:txBody>
          <a:bodyPr/>
          <a:lstStyle/>
          <a:p>
            <a:fld id="{1AAFAA1F-43E2-48F9-9D55-8F38854121BB}" type="slidenum">
              <a:rPr lang="en-US" smtClean="0"/>
              <a:t>‹#›</a:t>
            </a:fld>
            <a:endParaRPr lang="en-US"/>
          </a:p>
        </p:txBody>
      </p:sp>
    </p:spTree>
    <p:extLst>
      <p:ext uri="{BB962C8B-B14F-4D97-AF65-F5344CB8AC3E}">
        <p14:creationId xmlns:p14="http://schemas.microsoft.com/office/powerpoint/2010/main" val="24448556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E0B74-D80B-41B0-BA6B-4B3D13F77C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6C358D-601D-4029-B9FE-EFE9A38151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945731-F8E4-4B86-A4C3-F037BB91E5BE}"/>
              </a:ext>
            </a:extLst>
          </p:cNvPr>
          <p:cNvSpPr>
            <a:spLocks noGrp="1"/>
          </p:cNvSpPr>
          <p:nvPr>
            <p:ph type="dt" sz="half" idx="10"/>
          </p:nvPr>
        </p:nvSpPr>
        <p:spPr/>
        <p:txBody>
          <a:bodyPr/>
          <a:lstStyle/>
          <a:p>
            <a:fld id="{56B9FBA4-4C62-4938-80F5-473D1AACECE7}" type="datetimeFigureOut">
              <a:rPr lang="en-US" smtClean="0"/>
              <a:t>2/19/2020</a:t>
            </a:fld>
            <a:endParaRPr lang="en-US"/>
          </a:p>
        </p:txBody>
      </p:sp>
      <p:sp>
        <p:nvSpPr>
          <p:cNvPr id="5" name="Footer Placeholder 4">
            <a:extLst>
              <a:ext uri="{FF2B5EF4-FFF2-40B4-BE49-F238E27FC236}">
                <a16:creationId xmlns:a16="http://schemas.microsoft.com/office/drawing/2014/main" id="{530F3656-A6DE-41B1-88FE-25F54C60F5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08D9F1-B464-483F-8456-98931329B5C6}"/>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2472655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77593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CED28-5756-4077-BDED-A255253172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B1FB90-6AE0-4F98-A4D3-C6BA3252DC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56A258-ED60-4E48-A202-825E508F6E3D}"/>
              </a:ext>
            </a:extLst>
          </p:cNvPr>
          <p:cNvSpPr>
            <a:spLocks noGrp="1"/>
          </p:cNvSpPr>
          <p:nvPr>
            <p:ph type="dt" sz="half" idx="10"/>
          </p:nvPr>
        </p:nvSpPr>
        <p:spPr/>
        <p:txBody>
          <a:bodyPr/>
          <a:lstStyle/>
          <a:p>
            <a:fld id="{56B9FBA4-4C62-4938-80F5-473D1AACECE7}" type="datetimeFigureOut">
              <a:rPr lang="en-US" smtClean="0"/>
              <a:t>2/19/2020</a:t>
            </a:fld>
            <a:endParaRPr lang="en-US"/>
          </a:p>
        </p:txBody>
      </p:sp>
      <p:sp>
        <p:nvSpPr>
          <p:cNvPr id="5" name="Footer Placeholder 4">
            <a:extLst>
              <a:ext uri="{FF2B5EF4-FFF2-40B4-BE49-F238E27FC236}">
                <a16:creationId xmlns:a16="http://schemas.microsoft.com/office/drawing/2014/main" id="{AAE43233-AC42-465D-9155-7A280B30AD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988519-85BF-444B-A92B-4CCFD5463D5F}"/>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24187614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A12EB-7DF7-4D93-BE5A-9275FED278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DA8BC3-FA36-4660-9F23-B4F3FF2437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AF1E78-9D76-4193-93AF-EF1B0B77AB68}"/>
              </a:ext>
            </a:extLst>
          </p:cNvPr>
          <p:cNvSpPr>
            <a:spLocks noGrp="1"/>
          </p:cNvSpPr>
          <p:nvPr>
            <p:ph type="dt" sz="half" idx="10"/>
          </p:nvPr>
        </p:nvSpPr>
        <p:spPr/>
        <p:txBody>
          <a:bodyPr/>
          <a:lstStyle/>
          <a:p>
            <a:fld id="{56B9FBA4-4C62-4938-80F5-473D1AACECE7}" type="datetimeFigureOut">
              <a:rPr lang="en-US" smtClean="0"/>
              <a:t>2/19/2020</a:t>
            </a:fld>
            <a:endParaRPr lang="en-US"/>
          </a:p>
        </p:txBody>
      </p:sp>
      <p:sp>
        <p:nvSpPr>
          <p:cNvPr id="5" name="Footer Placeholder 4">
            <a:extLst>
              <a:ext uri="{FF2B5EF4-FFF2-40B4-BE49-F238E27FC236}">
                <a16:creationId xmlns:a16="http://schemas.microsoft.com/office/drawing/2014/main" id="{D65138E0-2325-4D75-B54F-016E0196D2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13DADD-BFBF-41E7-932E-8436C59C64E8}"/>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4942005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D2547-1170-4537-9306-C7BBC60DB4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FC27D6-8079-49C1-B740-90E502C11DE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A0A06D-972B-4147-8298-372C41A814B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29FB25-D10A-46BB-BF7A-7748E99A0BB2}"/>
              </a:ext>
            </a:extLst>
          </p:cNvPr>
          <p:cNvSpPr>
            <a:spLocks noGrp="1"/>
          </p:cNvSpPr>
          <p:nvPr>
            <p:ph type="dt" sz="half" idx="10"/>
          </p:nvPr>
        </p:nvSpPr>
        <p:spPr/>
        <p:txBody>
          <a:bodyPr/>
          <a:lstStyle/>
          <a:p>
            <a:fld id="{56B9FBA4-4C62-4938-80F5-473D1AACECE7}" type="datetimeFigureOut">
              <a:rPr lang="en-US" smtClean="0"/>
              <a:t>2/19/2020</a:t>
            </a:fld>
            <a:endParaRPr lang="en-US"/>
          </a:p>
        </p:txBody>
      </p:sp>
      <p:sp>
        <p:nvSpPr>
          <p:cNvPr id="6" name="Footer Placeholder 5">
            <a:extLst>
              <a:ext uri="{FF2B5EF4-FFF2-40B4-BE49-F238E27FC236}">
                <a16:creationId xmlns:a16="http://schemas.microsoft.com/office/drawing/2014/main" id="{BECEFDE3-9A87-4CEE-BABA-E1A7F2C0F5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7A4B41-B3AA-4B1E-9DAB-4D0370957EFF}"/>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5303222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50822-9E77-4B18-BA0F-EF533C502A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E9C547-79BC-4A6C-9088-67F0B25C31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450DDD3-1021-4708-8295-94E18E3B5D3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45C2DE-544D-4BD0-B0B3-D6410914CE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F70B3A3-FED7-47FD-81EB-23AF62CD57C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FA42BD-6CA9-4572-9534-0263217DC17C}"/>
              </a:ext>
            </a:extLst>
          </p:cNvPr>
          <p:cNvSpPr>
            <a:spLocks noGrp="1"/>
          </p:cNvSpPr>
          <p:nvPr>
            <p:ph type="dt" sz="half" idx="10"/>
          </p:nvPr>
        </p:nvSpPr>
        <p:spPr/>
        <p:txBody>
          <a:bodyPr/>
          <a:lstStyle/>
          <a:p>
            <a:fld id="{56B9FBA4-4C62-4938-80F5-473D1AACECE7}" type="datetimeFigureOut">
              <a:rPr lang="en-US" smtClean="0"/>
              <a:t>2/19/2020</a:t>
            </a:fld>
            <a:endParaRPr lang="en-US"/>
          </a:p>
        </p:txBody>
      </p:sp>
      <p:sp>
        <p:nvSpPr>
          <p:cNvPr id="8" name="Footer Placeholder 7">
            <a:extLst>
              <a:ext uri="{FF2B5EF4-FFF2-40B4-BE49-F238E27FC236}">
                <a16:creationId xmlns:a16="http://schemas.microsoft.com/office/drawing/2014/main" id="{F0D65EC7-4A6A-4428-9D66-837322021F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515559-F9D5-4EBE-A335-AE347CFB2A6E}"/>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5768802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DA0C5-2D4E-4213-BCA2-E4A37263A4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6B31E1-C589-4992-B983-11F6EB4C6FEE}"/>
              </a:ext>
            </a:extLst>
          </p:cNvPr>
          <p:cNvSpPr>
            <a:spLocks noGrp="1"/>
          </p:cNvSpPr>
          <p:nvPr>
            <p:ph type="dt" sz="half" idx="10"/>
          </p:nvPr>
        </p:nvSpPr>
        <p:spPr/>
        <p:txBody>
          <a:bodyPr/>
          <a:lstStyle/>
          <a:p>
            <a:fld id="{56B9FBA4-4C62-4938-80F5-473D1AACECE7}" type="datetimeFigureOut">
              <a:rPr lang="en-US" smtClean="0"/>
              <a:t>2/19/2020</a:t>
            </a:fld>
            <a:endParaRPr lang="en-US"/>
          </a:p>
        </p:txBody>
      </p:sp>
      <p:sp>
        <p:nvSpPr>
          <p:cNvPr id="4" name="Footer Placeholder 3">
            <a:extLst>
              <a:ext uri="{FF2B5EF4-FFF2-40B4-BE49-F238E27FC236}">
                <a16:creationId xmlns:a16="http://schemas.microsoft.com/office/drawing/2014/main" id="{E102A9D3-A570-43B9-8566-A6F5A9B7CC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689E64-CC9C-4647-A144-2E090FC77CD4}"/>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2042804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37E6DD-0353-4EC9-B44B-BC2CC360B42A}"/>
              </a:ext>
            </a:extLst>
          </p:cNvPr>
          <p:cNvSpPr>
            <a:spLocks noGrp="1"/>
          </p:cNvSpPr>
          <p:nvPr>
            <p:ph type="dt" sz="half" idx="10"/>
          </p:nvPr>
        </p:nvSpPr>
        <p:spPr/>
        <p:txBody>
          <a:bodyPr/>
          <a:lstStyle/>
          <a:p>
            <a:fld id="{56B9FBA4-4C62-4938-80F5-473D1AACECE7}" type="datetimeFigureOut">
              <a:rPr lang="en-US" smtClean="0"/>
              <a:t>2/19/2020</a:t>
            </a:fld>
            <a:endParaRPr lang="en-US"/>
          </a:p>
        </p:txBody>
      </p:sp>
      <p:sp>
        <p:nvSpPr>
          <p:cNvPr id="3" name="Footer Placeholder 2">
            <a:extLst>
              <a:ext uri="{FF2B5EF4-FFF2-40B4-BE49-F238E27FC236}">
                <a16:creationId xmlns:a16="http://schemas.microsoft.com/office/drawing/2014/main" id="{FB997552-E4A4-4D57-8991-A49298E18C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55A189-7E5B-4F3D-85F1-597EFCA68D49}"/>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40497378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20C2E-95C1-4AD1-B71F-8AD5A7DF1F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E452B8-A5D1-4FA4-9E81-EB78AB9D2A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A9ECCC-9CB7-42DF-A630-9E9223BF17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1161827-AFC0-41B2-BC06-C763A14AF3F3}"/>
              </a:ext>
            </a:extLst>
          </p:cNvPr>
          <p:cNvSpPr>
            <a:spLocks noGrp="1"/>
          </p:cNvSpPr>
          <p:nvPr>
            <p:ph type="dt" sz="half" idx="10"/>
          </p:nvPr>
        </p:nvSpPr>
        <p:spPr/>
        <p:txBody>
          <a:bodyPr/>
          <a:lstStyle/>
          <a:p>
            <a:fld id="{56B9FBA4-4C62-4938-80F5-473D1AACECE7}" type="datetimeFigureOut">
              <a:rPr lang="en-US" smtClean="0"/>
              <a:t>2/19/2020</a:t>
            </a:fld>
            <a:endParaRPr lang="en-US"/>
          </a:p>
        </p:txBody>
      </p:sp>
      <p:sp>
        <p:nvSpPr>
          <p:cNvPr id="6" name="Footer Placeholder 5">
            <a:extLst>
              <a:ext uri="{FF2B5EF4-FFF2-40B4-BE49-F238E27FC236}">
                <a16:creationId xmlns:a16="http://schemas.microsoft.com/office/drawing/2014/main" id="{E9FC343F-1858-4C85-893E-F583BD7E05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73391-B305-4E28-A014-F128FE341885}"/>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32975628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A9B6B-018C-482A-B740-1E5E4BDEA4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963100-3911-43BD-BF33-90D96B8814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517998-87A0-4E74-8B9D-6B6AD8F88D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203AFF-6C1A-432C-B510-9DD719EE9155}"/>
              </a:ext>
            </a:extLst>
          </p:cNvPr>
          <p:cNvSpPr>
            <a:spLocks noGrp="1"/>
          </p:cNvSpPr>
          <p:nvPr>
            <p:ph type="dt" sz="half" idx="10"/>
          </p:nvPr>
        </p:nvSpPr>
        <p:spPr/>
        <p:txBody>
          <a:bodyPr/>
          <a:lstStyle/>
          <a:p>
            <a:fld id="{56B9FBA4-4C62-4938-80F5-473D1AACECE7}" type="datetimeFigureOut">
              <a:rPr lang="en-US" smtClean="0"/>
              <a:t>2/19/2020</a:t>
            </a:fld>
            <a:endParaRPr lang="en-US"/>
          </a:p>
        </p:txBody>
      </p:sp>
      <p:sp>
        <p:nvSpPr>
          <p:cNvPr id="6" name="Footer Placeholder 5">
            <a:extLst>
              <a:ext uri="{FF2B5EF4-FFF2-40B4-BE49-F238E27FC236}">
                <a16:creationId xmlns:a16="http://schemas.microsoft.com/office/drawing/2014/main" id="{02EEA590-9155-4367-B3EC-FC2145C3F6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51E6B0-5D88-447F-BB69-7413D06AED35}"/>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42096204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167DB-3177-4B46-A7EA-FEA63E91D1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1F91AB-6E11-473D-93C9-8BD9E644982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D95F92-2321-4BBE-9A4A-2D7781316DB1}"/>
              </a:ext>
            </a:extLst>
          </p:cNvPr>
          <p:cNvSpPr>
            <a:spLocks noGrp="1"/>
          </p:cNvSpPr>
          <p:nvPr>
            <p:ph type="dt" sz="half" idx="10"/>
          </p:nvPr>
        </p:nvSpPr>
        <p:spPr/>
        <p:txBody>
          <a:bodyPr/>
          <a:lstStyle/>
          <a:p>
            <a:fld id="{56B9FBA4-4C62-4938-80F5-473D1AACECE7}" type="datetimeFigureOut">
              <a:rPr lang="en-US" smtClean="0"/>
              <a:t>2/19/2020</a:t>
            </a:fld>
            <a:endParaRPr lang="en-US"/>
          </a:p>
        </p:txBody>
      </p:sp>
      <p:sp>
        <p:nvSpPr>
          <p:cNvPr id="5" name="Footer Placeholder 4">
            <a:extLst>
              <a:ext uri="{FF2B5EF4-FFF2-40B4-BE49-F238E27FC236}">
                <a16:creationId xmlns:a16="http://schemas.microsoft.com/office/drawing/2014/main" id="{C5ABFD63-72DF-4E2D-9A7F-AFA88E9E0D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90C7F6-EC4B-4755-97C1-9E0C669602FE}"/>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35814675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65753F-9762-441B-8AEC-D289865B91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C6A2A8-1B75-4A13-9E3E-C7E29535C02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B55C2-A9A7-4EB8-8F10-C2258DF949F9}"/>
              </a:ext>
            </a:extLst>
          </p:cNvPr>
          <p:cNvSpPr>
            <a:spLocks noGrp="1"/>
          </p:cNvSpPr>
          <p:nvPr>
            <p:ph type="dt" sz="half" idx="10"/>
          </p:nvPr>
        </p:nvSpPr>
        <p:spPr/>
        <p:txBody>
          <a:bodyPr/>
          <a:lstStyle/>
          <a:p>
            <a:fld id="{56B9FBA4-4C62-4938-80F5-473D1AACECE7}" type="datetimeFigureOut">
              <a:rPr lang="en-US" smtClean="0"/>
              <a:t>2/19/2020</a:t>
            </a:fld>
            <a:endParaRPr lang="en-US"/>
          </a:p>
        </p:txBody>
      </p:sp>
      <p:sp>
        <p:nvSpPr>
          <p:cNvPr id="5" name="Footer Placeholder 4">
            <a:extLst>
              <a:ext uri="{FF2B5EF4-FFF2-40B4-BE49-F238E27FC236}">
                <a16:creationId xmlns:a16="http://schemas.microsoft.com/office/drawing/2014/main" id="{94B419DE-84D8-4C49-8BC9-A89A452FCE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C84A91-298B-4469-AD2E-80E851E66DA0}"/>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4193072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597102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7" name="Picture 6" descr="Microsoft Ignite cube graphic">
            <a:extLst>
              <a:ext uri="{FF2B5EF4-FFF2-40B4-BE49-F238E27FC236}">
                <a16:creationId xmlns:a16="http://schemas.microsoft.com/office/drawing/2014/main" id="{AEB1E43F-243E-134D-9418-B32A73E0E48E}"/>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38046" y="0"/>
            <a:ext cx="8053953"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Freeform 5" descr="Microsoft Ignite logo">
            <a:extLst>
              <a:ext uri="{FF2B5EF4-FFF2-40B4-BE49-F238E27FC236}">
                <a16:creationId xmlns:a16="http://schemas.microsoft.com/office/drawing/2014/main" id="{6DBD6B5B-68FC-44F2-A470-9C584137632D}"/>
              </a:ext>
            </a:extLst>
          </p:cNvPr>
          <p:cNvSpPr>
            <a:spLocks noEditPoints="1"/>
          </p:cNvSpPr>
          <p:nvPr userDrawn="1"/>
        </p:nvSpPr>
        <p:spPr bwMode="black">
          <a:xfrm>
            <a:off x="593725" y="2865438"/>
            <a:ext cx="3040063" cy="1547813"/>
          </a:xfrm>
          <a:custGeom>
            <a:avLst/>
            <a:gdLst>
              <a:gd name="T0" fmla="*/ 882 w 1710"/>
              <a:gd name="T1" fmla="*/ 598 h 862"/>
              <a:gd name="T2" fmla="*/ 1008 w 1710"/>
              <a:gd name="T3" fmla="*/ 652 h 862"/>
              <a:gd name="T4" fmla="*/ 991 w 1710"/>
              <a:gd name="T5" fmla="*/ 711 h 862"/>
              <a:gd name="T6" fmla="*/ 845 w 1710"/>
              <a:gd name="T7" fmla="*/ 579 h 862"/>
              <a:gd name="T8" fmla="*/ 697 w 1710"/>
              <a:gd name="T9" fmla="*/ 504 h 862"/>
              <a:gd name="T10" fmla="*/ 697 w 1710"/>
              <a:gd name="T11" fmla="*/ 709 h 862"/>
              <a:gd name="T12" fmla="*/ 752 w 1710"/>
              <a:gd name="T13" fmla="*/ 722 h 862"/>
              <a:gd name="T14" fmla="*/ 745 w 1710"/>
              <a:gd name="T15" fmla="*/ 553 h 862"/>
              <a:gd name="T16" fmla="*/ 574 w 1710"/>
              <a:gd name="T17" fmla="*/ 482 h 862"/>
              <a:gd name="T18" fmla="*/ 623 w 1710"/>
              <a:gd name="T19" fmla="*/ 462 h 862"/>
              <a:gd name="T20" fmla="*/ 626 w 1710"/>
              <a:gd name="T21" fmla="*/ 553 h 862"/>
              <a:gd name="T22" fmla="*/ 394 w 1710"/>
              <a:gd name="T23" fmla="*/ 588 h 862"/>
              <a:gd name="T24" fmla="*/ 393 w 1710"/>
              <a:gd name="T25" fmla="*/ 763 h 862"/>
              <a:gd name="T26" fmla="*/ 485 w 1710"/>
              <a:gd name="T27" fmla="*/ 763 h 862"/>
              <a:gd name="T28" fmla="*/ 249 w 1710"/>
              <a:gd name="T29" fmla="*/ 639 h 862"/>
              <a:gd name="T30" fmla="*/ 140 w 1710"/>
              <a:gd name="T31" fmla="*/ 662 h 862"/>
              <a:gd name="T32" fmla="*/ 249 w 1710"/>
              <a:gd name="T33" fmla="*/ 639 h 862"/>
              <a:gd name="T34" fmla="*/ 179 w 1710"/>
              <a:gd name="T35" fmla="*/ 862 h 862"/>
              <a:gd name="T36" fmla="*/ 248 w 1710"/>
              <a:gd name="T37" fmla="*/ 727 h 862"/>
              <a:gd name="T38" fmla="*/ 116 w 1710"/>
              <a:gd name="T39" fmla="*/ 579 h 862"/>
              <a:gd name="T40" fmla="*/ 0 w 1710"/>
              <a:gd name="T41" fmla="*/ 763 h 862"/>
              <a:gd name="T42" fmla="*/ 0 w 1710"/>
              <a:gd name="T43" fmla="*/ 763 h 862"/>
              <a:gd name="T44" fmla="*/ 1660 w 1710"/>
              <a:gd name="T45" fmla="*/ 43 h 862"/>
              <a:gd name="T46" fmla="*/ 1530 w 1710"/>
              <a:gd name="T47" fmla="*/ 105 h 862"/>
              <a:gd name="T48" fmla="*/ 1559 w 1710"/>
              <a:gd name="T49" fmla="*/ 0 h 862"/>
              <a:gd name="T50" fmla="*/ 1447 w 1710"/>
              <a:gd name="T51" fmla="*/ 142 h 862"/>
              <a:gd name="T52" fmla="*/ 1577 w 1710"/>
              <a:gd name="T53" fmla="*/ 142 h 862"/>
              <a:gd name="T54" fmla="*/ 1710 w 1710"/>
              <a:gd name="T55" fmla="*/ 312 h 862"/>
              <a:gd name="T56" fmla="*/ 1660 w 1710"/>
              <a:gd name="T57" fmla="*/ 142 h 862"/>
              <a:gd name="T58" fmla="*/ 1325 w 1710"/>
              <a:gd name="T59" fmla="*/ 138 h 862"/>
              <a:gd name="T60" fmla="*/ 1368 w 1710"/>
              <a:gd name="T61" fmla="*/ 263 h 862"/>
              <a:gd name="T62" fmla="*/ 1402 w 1710"/>
              <a:gd name="T63" fmla="*/ 289 h 862"/>
              <a:gd name="T64" fmla="*/ 1327 w 1710"/>
              <a:gd name="T65" fmla="*/ 100 h 862"/>
              <a:gd name="T66" fmla="*/ 1129 w 1710"/>
              <a:gd name="T67" fmla="*/ 193 h 862"/>
              <a:gd name="T68" fmla="*/ 1089 w 1710"/>
              <a:gd name="T69" fmla="*/ 150 h 862"/>
              <a:gd name="T70" fmla="*/ 1177 w 1710"/>
              <a:gd name="T71" fmla="*/ 109 h 862"/>
              <a:gd name="T72" fmla="*/ 1039 w 1710"/>
              <a:gd name="T73" fmla="*/ 162 h 862"/>
              <a:gd name="T74" fmla="*/ 1112 w 1710"/>
              <a:gd name="T75" fmla="*/ 231 h 862"/>
              <a:gd name="T76" fmla="*/ 1039 w 1710"/>
              <a:gd name="T77" fmla="*/ 264 h 862"/>
              <a:gd name="T78" fmla="*/ 1181 w 1710"/>
              <a:gd name="T79" fmla="*/ 285 h 862"/>
              <a:gd name="T80" fmla="*/ 840 w 1710"/>
              <a:gd name="T81" fmla="*/ 211 h 862"/>
              <a:gd name="T82" fmla="*/ 943 w 1710"/>
              <a:gd name="T83" fmla="*/ 157 h 862"/>
              <a:gd name="T84" fmla="*/ 820 w 1710"/>
              <a:gd name="T85" fmla="*/ 290 h 862"/>
              <a:gd name="T86" fmla="*/ 1007 w 1710"/>
              <a:gd name="T87" fmla="*/ 209 h 862"/>
              <a:gd name="T88" fmla="*/ 701 w 1710"/>
              <a:gd name="T89" fmla="*/ 214 h 862"/>
              <a:gd name="T90" fmla="*/ 755 w 1710"/>
              <a:gd name="T91" fmla="*/ 101 h 862"/>
              <a:gd name="T92" fmla="*/ 653 w 1710"/>
              <a:gd name="T93" fmla="*/ 105 h 862"/>
              <a:gd name="T94" fmla="*/ 610 w 1710"/>
              <a:gd name="T95" fmla="*/ 264 h 862"/>
              <a:gd name="T96" fmla="*/ 563 w 1710"/>
              <a:gd name="T97" fmla="*/ 138 h 862"/>
              <a:gd name="T98" fmla="*/ 446 w 1710"/>
              <a:gd name="T99" fmla="*/ 215 h 862"/>
              <a:gd name="T100" fmla="*/ 386 w 1710"/>
              <a:gd name="T101" fmla="*/ 61 h 862"/>
              <a:gd name="T102" fmla="*/ 386 w 1710"/>
              <a:gd name="T103" fmla="*/ 7 h 862"/>
              <a:gd name="T104" fmla="*/ 362 w 1710"/>
              <a:gd name="T105" fmla="*/ 315 h 862"/>
              <a:gd name="T106" fmla="*/ 362 w 1710"/>
              <a:gd name="T107" fmla="*/ 315 h 862"/>
              <a:gd name="T108" fmla="*/ 267 w 1710"/>
              <a:gd name="T109" fmla="*/ 315 h 862"/>
              <a:gd name="T110" fmla="*/ 173 w 1710"/>
              <a:gd name="T111" fmla="*/ 315 h 862"/>
              <a:gd name="T112" fmla="*/ 45 w 1710"/>
              <a:gd name="T113" fmla="*/ 125 h 862"/>
              <a:gd name="T114" fmla="*/ 146 w 1710"/>
              <a:gd name="T115" fmla="*/ 216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10" h="862">
                <a:moveTo>
                  <a:pt x="962" y="637"/>
                </a:moveTo>
                <a:lnTo>
                  <a:pt x="962" y="637"/>
                </a:lnTo>
                <a:cubicBezTo>
                  <a:pt x="962" y="620"/>
                  <a:pt x="957" y="607"/>
                  <a:pt x="950" y="597"/>
                </a:cubicBezTo>
                <a:cubicBezTo>
                  <a:pt x="942" y="588"/>
                  <a:pt x="931" y="583"/>
                  <a:pt x="917" y="583"/>
                </a:cubicBezTo>
                <a:cubicBezTo>
                  <a:pt x="903" y="583"/>
                  <a:pt x="891" y="588"/>
                  <a:pt x="882" y="598"/>
                </a:cubicBezTo>
                <a:cubicBezTo>
                  <a:pt x="872" y="608"/>
                  <a:pt x="867" y="621"/>
                  <a:pt x="864" y="637"/>
                </a:cubicBezTo>
                <a:lnTo>
                  <a:pt x="962" y="637"/>
                </a:lnTo>
                <a:close/>
                <a:moveTo>
                  <a:pt x="984" y="575"/>
                </a:moveTo>
                <a:lnTo>
                  <a:pt x="984" y="575"/>
                </a:lnTo>
                <a:cubicBezTo>
                  <a:pt x="1000" y="594"/>
                  <a:pt x="1008" y="620"/>
                  <a:pt x="1008" y="652"/>
                </a:cubicBezTo>
                <a:lnTo>
                  <a:pt x="1008" y="671"/>
                </a:lnTo>
                <a:lnTo>
                  <a:pt x="864" y="671"/>
                </a:lnTo>
                <a:cubicBezTo>
                  <a:pt x="865" y="690"/>
                  <a:pt x="871" y="705"/>
                  <a:pt x="882" y="715"/>
                </a:cubicBezTo>
                <a:cubicBezTo>
                  <a:pt x="894" y="726"/>
                  <a:pt x="909" y="731"/>
                  <a:pt x="929" y="731"/>
                </a:cubicBezTo>
                <a:cubicBezTo>
                  <a:pt x="952" y="731"/>
                  <a:pt x="972" y="725"/>
                  <a:pt x="991" y="711"/>
                </a:cubicBezTo>
                <a:lnTo>
                  <a:pt x="991" y="750"/>
                </a:lnTo>
                <a:cubicBezTo>
                  <a:pt x="972" y="762"/>
                  <a:pt x="947" y="768"/>
                  <a:pt x="915" y="768"/>
                </a:cubicBezTo>
                <a:cubicBezTo>
                  <a:pt x="884" y="768"/>
                  <a:pt x="860" y="758"/>
                  <a:pt x="843" y="739"/>
                </a:cubicBezTo>
                <a:cubicBezTo>
                  <a:pt x="825" y="720"/>
                  <a:pt x="816" y="693"/>
                  <a:pt x="816" y="658"/>
                </a:cubicBezTo>
                <a:cubicBezTo>
                  <a:pt x="816" y="626"/>
                  <a:pt x="826" y="599"/>
                  <a:pt x="845" y="579"/>
                </a:cubicBezTo>
                <a:cubicBezTo>
                  <a:pt x="865" y="558"/>
                  <a:pt x="889" y="548"/>
                  <a:pt x="917" y="548"/>
                </a:cubicBezTo>
                <a:cubicBezTo>
                  <a:pt x="946" y="548"/>
                  <a:pt x="968" y="557"/>
                  <a:pt x="984" y="575"/>
                </a:cubicBezTo>
                <a:close/>
                <a:moveTo>
                  <a:pt x="745" y="491"/>
                </a:moveTo>
                <a:lnTo>
                  <a:pt x="745" y="491"/>
                </a:lnTo>
                <a:lnTo>
                  <a:pt x="697" y="504"/>
                </a:lnTo>
                <a:lnTo>
                  <a:pt x="697" y="553"/>
                </a:lnTo>
                <a:lnTo>
                  <a:pt x="662" y="553"/>
                </a:lnTo>
                <a:lnTo>
                  <a:pt x="662" y="590"/>
                </a:lnTo>
                <a:lnTo>
                  <a:pt x="697" y="590"/>
                </a:lnTo>
                <a:lnTo>
                  <a:pt x="697" y="709"/>
                </a:lnTo>
                <a:cubicBezTo>
                  <a:pt x="697" y="748"/>
                  <a:pt x="718" y="767"/>
                  <a:pt x="758" y="767"/>
                </a:cubicBezTo>
                <a:cubicBezTo>
                  <a:pt x="774" y="767"/>
                  <a:pt x="786" y="765"/>
                  <a:pt x="795" y="760"/>
                </a:cubicBezTo>
                <a:lnTo>
                  <a:pt x="795" y="723"/>
                </a:lnTo>
                <a:cubicBezTo>
                  <a:pt x="789" y="727"/>
                  <a:pt x="782" y="730"/>
                  <a:pt x="774" y="730"/>
                </a:cubicBezTo>
                <a:cubicBezTo>
                  <a:pt x="764" y="730"/>
                  <a:pt x="756" y="727"/>
                  <a:pt x="752" y="722"/>
                </a:cubicBezTo>
                <a:cubicBezTo>
                  <a:pt x="747" y="716"/>
                  <a:pt x="745" y="707"/>
                  <a:pt x="745" y="695"/>
                </a:cubicBezTo>
                <a:lnTo>
                  <a:pt x="745" y="590"/>
                </a:lnTo>
                <a:lnTo>
                  <a:pt x="795" y="590"/>
                </a:lnTo>
                <a:lnTo>
                  <a:pt x="795" y="553"/>
                </a:lnTo>
                <a:lnTo>
                  <a:pt x="745" y="553"/>
                </a:lnTo>
                <a:lnTo>
                  <a:pt x="745" y="491"/>
                </a:lnTo>
                <a:close/>
                <a:moveTo>
                  <a:pt x="602" y="454"/>
                </a:moveTo>
                <a:lnTo>
                  <a:pt x="602" y="454"/>
                </a:lnTo>
                <a:cubicBezTo>
                  <a:pt x="595" y="454"/>
                  <a:pt x="588" y="457"/>
                  <a:pt x="582" y="462"/>
                </a:cubicBezTo>
                <a:cubicBezTo>
                  <a:pt x="577" y="467"/>
                  <a:pt x="574" y="474"/>
                  <a:pt x="574" y="482"/>
                </a:cubicBezTo>
                <a:cubicBezTo>
                  <a:pt x="574" y="489"/>
                  <a:pt x="577" y="496"/>
                  <a:pt x="582" y="501"/>
                </a:cubicBezTo>
                <a:cubicBezTo>
                  <a:pt x="588" y="506"/>
                  <a:pt x="595" y="509"/>
                  <a:pt x="602" y="509"/>
                </a:cubicBezTo>
                <a:cubicBezTo>
                  <a:pt x="610" y="509"/>
                  <a:pt x="617" y="506"/>
                  <a:pt x="623" y="501"/>
                </a:cubicBezTo>
                <a:cubicBezTo>
                  <a:pt x="629" y="495"/>
                  <a:pt x="631" y="489"/>
                  <a:pt x="631" y="482"/>
                </a:cubicBezTo>
                <a:cubicBezTo>
                  <a:pt x="631" y="474"/>
                  <a:pt x="629" y="467"/>
                  <a:pt x="623" y="462"/>
                </a:cubicBezTo>
                <a:cubicBezTo>
                  <a:pt x="617" y="457"/>
                  <a:pt x="610" y="454"/>
                  <a:pt x="602" y="454"/>
                </a:cubicBezTo>
                <a:close/>
                <a:moveTo>
                  <a:pt x="578" y="763"/>
                </a:moveTo>
                <a:lnTo>
                  <a:pt x="578" y="763"/>
                </a:lnTo>
                <a:lnTo>
                  <a:pt x="626" y="763"/>
                </a:lnTo>
                <a:lnTo>
                  <a:pt x="626" y="553"/>
                </a:lnTo>
                <a:lnTo>
                  <a:pt x="578" y="553"/>
                </a:lnTo>
                <a:lnTo>
                  <a:pt x="578" y="763"/>
                </a:lnTo>
                <a:close/>
                <a:moveTo>
                  <a:pt x="462" y="548"/>
                </a:moveTo>
                <a:lnTo>
                  <a:pt x="462" y="548"/>
                </a:lnTo>
                <a:cubicBezTo>
                  <a:pt x="433" y="548"/>
                  <a:pt x="410" y="561"/>
                  <a:pt x="394" y="588"/>
                </a:cubicBezTo>
                <a:lnTo>
                  <a:pt x="393" y="588"/>
                </a:lnTo>
                <a:lnTo>
                  <a:pt x="393" y="553"/>
                </a:lnTo>
                <a:lnTo>
                  <a:pt x="346" y="553"/>
                </a:lnTo>
                <a:lnTo>
                  <a:pt x="346" y="763"/>
                </a:lnTo>
                <a:lnTo>
                  <a:pt x="393" y="763"/>
                </a:lnTo>
                <a:lnTo>
                  <a:pt x="393" y="643"/>
                </a:lnTo>
                <a:cubicBezTo>
                  <a:pt x="393" y="626"/>
                  <a:pt x="398" y="613"/>
                  <a:pt x="407" y="602"/>
                </a:cubicBezTo>
                <a:cubicBezTo>
                  <a:pt x="417" y="591"/>
                  <a:pt x="429" y="585"/>
                  <a:pt x="443" y="585"/>
                </a:cubicBezTo>
                <a:cubicBezTo>
                  <a:pt x="471" y="585"/>
                  <a:pt x="485" y="605"/>
                  <a:pt x="485" y="644"/>
                </a:cubicBezTo>
                <a:lnTo>
                  <a:pt x="485" y="763"/>
                </a:lnTo>
                <a:lnTo>
                  <a:pt x="533" y="763"/>
                </a:lnTo>
                <a:lnTo>
                  <a:pt x="533" y="634"/>
                </a:lnTo>
                <a:cubicBezTo>
                  <a:pt x="533" y="606"/>
                  <a:pt x="527" y="585"/>
                  <a:pt x="514" y="570"/>
                </a:cubicBezTo>
                <a:cubicBezTo>
                  <a:pt x="502" y="555"/>
                  <a:pt x="485" y="548"/>
                  <a:pt x="462" y="548"/>
                </a:cubicBezTo>
                <a:close/>
                <a:moveTo>
                  <a:pt x="249" y="639"/>
                </a:moveTo>
                <a:lnTo>
                  <a:pt x="249" y="639"/>
                </a:lnTo>
                <a:cubicBezTo>
                  <a:pt x="249" y="624"/>
                  <a:pt x="244" y="612"/>
                  <a:pt x="234" y="601"/>
                </a:cubicBezTo>
                <a:cubicBezTo>
                  <a:pt x="224" y="591"/>
                  <a:pt x="212" y="586"/>
                  <a:pt x="197" y="586"/>
                </a:cubicBezTo>
                <a:cubicBezTo>
                  <a:pt x="179" y="586"/>
                  <a:pt x="165" y="592"/>
                  <a:pt x="155" y="606"/>
                </a:cubicBezTo>
                <a:cubicBezTo>
                  <a:pt x="145" y="619"/>
                  <a:pt x="140" y="638"/>
                  <a:pt x="140" y="662"/>
                </a:cubicBezTo>
                <a:cubicBezTo>
                  <a:pt x="140" y="682"/>
                  <a:pt x="145" y="699"/>
                  <a:pt x="154" y="711"/>
                </a:cubicBezTo>
                <a:cubicBezTo>
                  <a:pt x="164" y="723"/>
                  <a:pt x="177" y="730"/>
                  <a:pt x="193" y="730"/>
                </a:cubicBezTo>
                <a:cubicBezTo>
                  <a:pt x="210" y="730"/>
                  <a:pt x="223" y="724"/>
                  <a:pt x="233" y="712"/>
                </a:cubicBezTo>
                <a:cubicBezTo>
                  <a:pt x="243" y="700"/>
                  <a:pt x="249" y="685"/>
                  <a:pt x="249" y="666"/>
                </a:cubicBezTo>
                <a:lnTo>
                  <a:pt x="249" y="639"/>
                </a:lnTo>
                <a:close/>
                <a:moveTo>
                  <a:pt x="248" y="553"/>
                </a:moveTo>
                <a:lnTo>
                  <a:pt x="248" y="553"/>
                </a:lnTo>
                <a:lnTo>
                  <a:pt x="296" y="553"/>
                </a:lnTo>
                <a:lnTo>
                  <a:pt x="296" y="746"/>
                </a:lnTo>
                <a:cubicBezTo>
                  <a:pt x="296" y="823"/>
                  <a:pt x="257" y="862"/>
                  <a:pt x="179" y="862"/>
                </a:cubicBezTo>
                <a:cubicBezTo>
                  <a:pt x="152" y="862"/>
                  <a:pt x="128" y="857"/>
                  <a:pt x="108" y="848"/>
                </a:cubicBezTo>
                <a:lnTo>
                  <a:pt x="108" y="804"/>
                </a:lnTo>
                <a:cubicBezTo>
                  <a:pt x="131" y="817"/>
                  <a:pt x="153" y="824"/>
                  <a:pt x="173" y="824"/>
                </a:cubicBezTo>
                <a:cubicBezTo>
                  <a:pt x="223" y="824"/>
                  <a:pt x="248" y="799"/>
                  <a:pt x="248" y="750"/>
                </a:cubicBezTo>
                <a:lnTo>
                  <a:pt x="248" y="727"/>
                </a:lnTo>
                <a:lnTo>
                  <a:pt x="247" y="727"/>
                </a:lnTo>
                <a:cubicBezTo>
                  <a:pt x="232" y="754"/>
                  <a:pt x="208" y="768"/>
                  <a:pt x="176" y="768"/>
                </a:cubicBezTo>
                <a:cubicBezTo>
                  <a:pt x="151" y="768"/>
                  <a:pt x="130" y="758"/>
                  <a:pt x="115" y="740"/>
                </a:cubicBezTo>
                <a:cubicBezTo>
                  <a:pt x="99" y="721"/>
                  <a:pt x="91" y="696"/>
                  <a:pt x="91" y="664"/>
                </a:cubicBezTo>
                <a:cubicBezTo>
                  <a:pt x="91" y="629"/>
                  <a:pt x="99" y="600"/>
                  <a:pt x="116" y="579"/>
                </a:cubicBezTo>
                <a:cubicBezTo>
                  <a:pt x="133" y="558"/>
                  <a:pt x="156" y="548"/>
                  <a:pt x="186" y="548"/>
                </a:cubicBezTo>
                <a:cubicBezTo>
                  <a:pt x="213" y="548"/>
                  <a:pt x="234" y="559"/>
                  <a:pt x="247" y="582"/>
                </a:cubicBezTo>
                <a:lnTo>
                  <a:pt x="248" y="582"/>
                </a:lnTo>
                <a:lnTo>
                  <a:pt x="248" y="553"/>
                </a:lnTo>
                <a:close/>
                <a:moveTo>
                  <a:pt x="0" y="763"/>
                </a:moveTo>
                <a:lnTo>
                  <a:pt x="0" y="763"/>
                </a:lnTo>
                <a:lnTo>
                  <a:pt x="50" y="763"/>
                </a:lnTo>
                <a:lnTo>
                  <a:pt x="50" y="469"/>
                </a:lnTo>
                <a:lnTo>
                  <a:pt x="0" y="469"/>
                </a:lnTo>
                <a:lnTo>
                  <a:pt x="0" y="763"/>
                </a:lnTo>
                <a:close/>
                <a:moveTo>
                  <a:pt x="1710" y="142"/>
                </a:moveTo>
                <a:lnTo>
                  <a:pt x="1710" y="142"/>
                </a:lnTo>
                <a:lnTo>
                  <a:pt x="1710" y="105"/>
                </a:lnTo>
                <a:lnTo>
                  <a:pt x="1660" y="105"/>
                </a:lnTo>
                <a:lnTo>
                  <a:pt x="1660" y="43"/>
                </a:lnTo>
                <a:lnTo>
                  <a:pt x="1613" y="56"/>
                </a:lnTo>
                <a:lnTo>
                  <a:pt x="1613" y="105"/>
                </a:lnTo>
                <a:lnTo>
                  <a:pt x="1579" y="105"/>
                </a:lnTo>
                <a:lnTo>
                  <a:pt x="1577" y="105"/>
                </a:lnTo>
                <a:lnTo>
                  <a:pt x="1530" y="105"/>
                </a:lnTo>
                <a:lnTo>
                  <a:pt x="1530" y="76"/>
                </a:lnTo>
                <a:cubicBezTo>
                  <a:pt x="1530" y="50"/>
                  <a:pt x="1542" y="37"/>
                  <a:pt x="1565" y="37"/>
                </a:cubicBezTo>
                <a:cubicBezTo>
                  <a:pt x="1573" y="37"/>
                  <a:pt x="1580" y="39"/>
                  <a:pt x="1587" y="43"/>
                </a:cubicBezTo>
                <a:lnTo>
                  <a:pt x="1587" y="4"/>
                </a:lnTo>
                <a:cubicBezTo>
                  <a:pt x="1580" y="1"/>
                  <a:pt x="1570" y="0"/>
                  <a:pt x="1559" y="0"/>
                </a:cubicBezTo>
                <a:cubicBezTo>
                  <a:pt x="1537" y="0"/>
                  <a:pt x="1519" y="6"/>
                  <a:pt x="1504" y="18"/>
                </a:cubicBezTo>
                <a:cubicBezTo>
                  <a:pt x="1490" y="31"/>
                  <a:pt x="1483" y="48"/>
                  <a:pt x="1483" y="71"/>
                </a:cubicBezTo>
                <a:lnTo>
                  <a:pt x="1483" y="105"/>
                </a:lnTo>
                <a:lnTo>
                  <a:pt x="1447" y="105"/>
                </a:lnTo>
                <a:lnTo>
                  <a:pt x="1447" y="142"/>
                </a:lnTo>
                <a:lnTo>
                  <a:pt x="1483" y="142"/>
                </a:lnTo>
                <a:lnTo>
                  <a:pt x="1483" y="315"/>
                </a:lnTo>
                <a:lnTo>
                  <a:pt x="1530" y="315"/>
                </a:lnTo>
                <a:lnTo>
                  <a:pt x="1530" y="142"/>
                </a:lnTo>
                <a:lnTo>
                  <a:pt x="1577" y="142"/>
                </a:lnTo>
                <a:lnTo>
                  <a:pt x="1579" y="142"/>
                </a:lnTo>
                <a:lnTo>
                  <a:pt x="1613" y="142"/>
                </a:lnTo>
                <a:lnTo>
                  <a:pt x="1613" y="261"/>
                </a:lnTo>
                <a:cubicBezTo>
                  <a:pt x="1613" y="300"/>
                  <a:pt x="1633" y="319"/>
                  <a:pt x="1674" y="319"/>
                </a:cubicBezTo>
                <a:cubicBezTo>
                  <a:pt x="1689" y="319"/>
                  <a:pt x="1701" y="317"/>
                  <a:pt x="1710" y="312"/>
                </a:cubicBezTo>
                <a:lnTo>
                  <a:pt x="1710" y="275"/>
                </a:lnTo>
                <a:cubicBezTo>
                  <a:pt x="1705" y="279"/>
                  <a:pt x="1698" y="282"/>
                  <a:pt x="1689" y="282"/>
                </a:cubicBezTo>
                <a:cubicBezTo>
                  <a:pt x="1679" y="282"/>
                  <a:pt x="1671" y="279"/>
                  <a:pt x="1667" y="274"/>
                </a:cubicBezTo>
                <a:cubicBezTo>
                  <a:pt x="1662" y="268"/>
                  <a:pt x="1660" y="259"/>
                  <a:pt x="1660" y="247"/>
                </a:cubicBezTo>
                <a:lnTo>
                  <a:pt x="1660" y="142"/>
                </a:lnTo>
                <a:lnTo>
                  <a:pt x="1710" y="142"/>
                </a:lnTo>
                <a:close/>
                <a:moveTo>
                  <a:pt x="1383" y="210"/>
                </a:moveTo>
                <a:lnTo>
                  <a:pt x="1383" y="210"/>
                </a:lnTo>
                <a:cubicBezTo>
                  <a:pt x="1383" y="187"/>
                  <a:pt x="1378" y="169"/>
                  <a:pt x="1368" y="157"/>
                </a:cubicBezTo>
                <a:cubicBezTo>
                  <a:pt x="1358" y="144"/>
                  <a:pt x="1343" y="138"/>
                  <a:pt x="1325" y="138"/>
                </a:cubicBezTo>
                <a:cubicBezTo>
                  <a:pt x="1306" y="138"/>
                  <a:pt x="1291" y="144"/>
                  <a:pt x="1281" y="157"/>
                </a:cubicBezTo>
                <a:cubicBezTo>
                  <a:pt x="1270" y="170"/>
                  <a:pt x="1264" y="188"/>
                  <a:pt x="1264" y="211"/>
                </a:cubicBezTo>
                <a:cubicBezTo>
                  <a:pt x="1264" y="233"/>
                  <a:pt x="1270" y="250"/>
                  <a:pt x="1281" y="263"/>
                </a:cubicBezTo>
                <a:cubicBezTo>
                  <a:pt x="1292" y="276"/>
                  <a:pt x="1306" y="282"/>
                  <a:pt x="1325" y="282"/>
                </a:cubicBezTo>
                <a:cubicBezTo>
                  <a:pt x="1343" y="282"/>
                  <a:pt x="1358" y="276"/>
                  <a:pt x="1368" y="263"/>
                </a:cubicBezTo>
                <a:cubicBezTo>
                  <a:pt x="1378" y="251"/>
                  <a:pt x="1383" y="233"/>
                  <a:pt x="1383" y="210"/>
                </a:cubicBezTo>
                <a:close/>
                <a:moveTo>
                  <a:pt x="1404" y="129"/>
                </a:moveTo>
                <a:lnTo>
                  <a:pt x="1404" y="129"/>
                </a:lnTo>
                <a:cubicBezTo>
                  <a:pt x="1423" y="148"/>
                  <a:pt x="1432" y="175"/>
                  <a:pt x="1432" y="209"/>
                </a:cubicBezTo>
                <a:cubicBezTo>
                  <a:pt x="1432" y="242"/>
                  <a:pt x="1422" y="269"/>
                  <a:pt x="1402" y="289"/>
                </a:cubicBezTo>
                <a:cubicBezTo>
                  <a:pt x="1382" y="310"/>
                  <a:pt x="1356" y="320"/>
                  <a:pt x="1322" y="320"/>
                </a:cubicBezTo>
                <a:cubicBezTo>
                  <a:pt x="1290" y="320"/>
                  <a:pt x="1264" y="310"/>
                  <a:pt x="1245" y="290"/>
                </a:cubicBezTo>
                <a:cubicBezTo>
                  <a:pt x="1225" y="271"/>
                  <a:pt x="1216" y="245"/>
                  <a:pt x="1216" y="212"/>
                </a:cubicBezTo>
                <a:cubicBezTo>
                  <a:pt x="1216" y="177"/>
                  <a:pt x="1226" y="149"/>
                  <a:pt x="1246" y="129"/>
                </a:cubicBezTo>
                <a:cubicBezTo>
                  <a:pt x="1266" y="110"/>
                  <a:pt x="1293" y="100"/>
                  <a:pt x="1327" y="100"/>
                </a:cubicBezTo>
                <a:cubicBezTo>
                  <a:pt x="1360" y="100"/>
                  <a:pt x="1386" y="109"/>
                  <a:pt x="1404" y="129"/>
                </a:cubicBezTo>
                <a:close/>
                <a:moveTo>
                  <a:pt x="1172" y="217"/>
                </a:moveTo>
                <a:lnTo>
                  <a:pt x="1172" y="217"/>
                </a:lnTo>
                <a:cubicBezTo>
                  <a:pt x="1167" y="212"/>
                  <a:pt x="1161" y="208"/>
                  <a:pt x="1154" y="204"/>
                </a:cubicBezTo>
                <a:cubicBezTo>
                  <a:pt x="1147" y="200"/>
                  <a:pt x="1139" y="197"/>
                  <a:pt x="1129" y="193"/>
                </a:cubicBezTo>
                <a:cubicBezTo>
                  <a:pt x="1123" y="191"/>
                  <a:pt x="1117" y="188"/>
                  <a:pt x="1111" y="186"/>
                </a:cubicBezTo>
                <a:cubicBezTo>
                  <a:pt x="1106" y="184"/>
                  <a:pt x="1102" y="182"/>
                  <a:pt x="1098" y="180"/>
                </a:cubicBezTo>
                <a:cubicBezTo>
                  <a:pt x="1094" y="177"/>
                  <a:pt x="1091" y="175"/>
                  <a:pt x="1089" y="172"/>
                </a:cubicBezTo>
                <a:cubicBezTo>
                  <a:pt x="1087" y="168"/>
                  <a:pt x="1086" y="165"/>
                  <a:pt x="1086" y="160"/>
                </a:cubicBezTo>
                <a:cubicBezTo>
                  <a:pt x="1086" y="156"/>
                  <a:pt x="1087" y="153"/>
                  <a:pt x="1089" y="150"/>
                </a:cubicBezTo>
                <a:cubicBezTo>
                  <a:pt x="1091" y="147"/>
                  <a:pt x="1094" y="144"/>
                  <a:pt x="1097" y="142"/>
                </a:cubicBezTo>
                <a:cubicBezTo>
                  <a:pt x="1101" y="140"/>
                  <a:pt x="1105" y="138"/>
                  <a:pt x="1110" y="137"/>
                </a:cubicBezTo>
                <a:cubicBezTo>
                  <a:pt x="1115" y="136"/>
                  <a:pt x="1120" y="135"/>
                  <a:pt x="1126" y="135"/>
                </a:cubicBezTo>
                <a:cubicBezTo>
                  <a:pt x="1145" y="135"/>
                  <a:pt x="1162" y="140"/>
                  <a:pt x="1177" y="150"/>
                </a:cubicBezTo>
                <a:lnTo>
                  <a:pt x="1177" y="109"/>
                </a:lnTo>
                <a:cubicBezTo>
                  <a:pt x="1162" y="103"/>
                  <a:pt x="1144" y="100"/>
                  <a:pt x="1125" y="100"/>
                </a:cubicBezTo>
                <a:cubicBezTo>
                  <a:pt x="1114" y="100"/>
                  <a:pt x="1103" y="101"/>
                  <a:pt x="1093" y="104"/>
                </a:cubicBezTo>
                <a:cubicBezTo>
                  <a:pt x="1083" y="106"/>
                  <a:pt x="1074" y="110"/>
                  <a:pt x="1065" y="116"/>
                </a:cubicBezTo>
                <a:cubicBezTo>
                  <a:pt x="1057" y="121"/>
                  <a:pt x="1051" y="127"/>
                  <a:pt x="1046" y="135"/>
                </a:cubicBezTo>
                <a:cubicBezTo>
                  <a:pt x="1041" y="143"/>
                  <a:pt x="1039" y="152"/>
                  <a:pt x="1039" y="162"/>
                </a:cubicBezTo>
                <a:cubicBezTo>
                  <a:pt x="1039" y="170"/>
                  <a:pt x="1040" y="177"/>
                  <a:pt x="1043" y="183"/>
                </a:cubicBezTo>
                <a:cubicBezTo>
                  <a:pt x="1045" y="190"/>
                  <a:pt x="1048" y="195"/>
                  <a:pt x="1053" y="200"/>
                </a:cubicBezTo>
                <a:cubicBezTo>
                  <a:pt x="1057" y="205"/>
                  <a:pt x="1063" y="209"/>
                  <a:pt x="1070" y="213"/>
                </a:cubicBezTo>
                <a:cubicBezTo>
                  <a:pt x="1077" y="217"/>
                  <a:pt x="1085" y="220"/>
                  <a:pt x="1093" y="224"/>
                </a:cubicBezTo>
                <a:cubicBezTo>
                  <a:pt x="1100" y="226"/>
                  <a:pt x="1107" y="229"/>
                  <a:pt x="1112" y="231"/>
                </a:cubicBezTo>
                <a:cubicBezTo>
                  <a:pt x="1118" y="233"/>
                  <a:pt x="1123" y="235"/>
                  <a:pt x="1127" y="238"/>
                </a:cubicBezTo>
                <a:cubicBezTo>
                  <a:pt x="1131" y="240"/>
                  <a:pt x="1135" y="243"/>
                  <a:pt x="1137" y="247"/>
                </a:cubicBezTo>
                <a:cubicBezTo>
                  <a:pt x="1140" y="250"/>
                  <a:pt x="1141" y="254"/>
                  <a:pt x="1141" y="259"/>
                </a:cubicBezTo>
                <a:cubicBezTo>
                  <a:pt x="1141" y="276"/>
                  <a:pt x="1126" y="284"/>
                  <a:pt x="1098" y="284"/>
                </a:cubicBezTo>
                <a:cubicBezTo>
                  <a:pt x="1076" y="284"/>
                  <a:pt x="1057" y="278"/>
                  <a:pt x="1039" y="264"/>
                </a:cubicBezTo>
                <a:lnTo>
                  <a:pt x="1039" y="308"/>
                </a:lnTo>
                <a:cubicBezTo>
                  <a:pt x="1056" y="316"/>
                  <a:pt x="1076" y="320"/>
                  <a:pt x="1099" y="320"/>
                </a:cubicBezTo>
                <a:cubicBezTo>
                  <a:pt x="1110" y="320"/>
                  <a:pt x="1122" y="318"/>
                  <a:pt x="1132" y="316"/>
                </a:cubicBezTo>
                <a:cubicBezTo>
                  <a:pt x="1143" y="313"/>
                  <a:pt x="1153" y="309"/>
                  <a:pt x="1161" y="304"/>
                </a:cubicBezTo>
                <a:cubicBezTo>
                  <a:pt x="1169" y="299"/>
                  <a:pt x="1176" y="292"/>
                  <a:pt x="1181" y="285"/>
                </a:cubicBezTo>
                <a:cubicBezTo>
                  <a:pt x="1185" y="277"/>
                  <a:pt x="1188" y="267"/>
                  <a:pt x="1188" y="257"/>
                </a:cubicBezTo>
                <a:cubicBezTo>
                  <a:pt x="1188" y="248"/>
                  <a:pt x="1187" y="240"/>
                  <a:pt x="1184" y="234"/>
                </a:cubicBezTo>
                <a:cubicBezTo>
                  <a:pt x="1181" y="228"/>
                  <a:pt x="1177" y="222"/>
                  <a:pt x="1172" y="217"/>
                </a:cubicBezTo>
                <a:close/>
                <a:moveTo>
                  <a:pt x="840" y="211"/>
                </a:moveTo>
                <a:lnTo>
                  <a:pt x="840" y="211"/>
                </a:lnTo>
                <a:cubicBezTo>
                  <a:pt x="840" y="233"/>
                  <a:pt x="845" y="250"/>
                  <a:pt x="856" y="263"/>
                </a:cubicBezTo>
                <a:cubicBezTo>
                  <a:pt x="867" y="276"/>
                  <a:pt x="882" y="282"/>
                  <a:pt x="900" y="282"/>
                </a:cubicBezTo>
                <a:cubicBezTo>
                  <a:pt x="919" y="282"/>
                  <a:pt x="933" y="276"/>
                  <a:pt x="943" y="263"/>
                </a:cubicBezTo>
                <a:cubicBezTo>
                  <a:pt x="954" y="251"/>
                  <a:pt x="959" y="233"/>
                  <a:pt x="959" y="210"/>
                </a:cubicBezTo>
                <a:cubicBezTo>
                  <a:pt x="959" y="187"/>
                  <a:pt x="954" y="169"/>
                  <a:pt x="943" y="157"/>
                </a:cubicBezTo>
                <a:cubicBezTo>
                  <a:pt x="933" y="144"/>
                  <a:pt x="919" y="138"/>
                  <a:pt x="900" y="138"/>
                </a:cubicBezTo>
                <a:cubicBezTo>
                  <a:pt x="882" y="138"/>
                  <a:pt x="867" y="144"/>
                  <a:pt x="856" y="157"/>
                </a:cubicBezTo>
                <a:cubicBezTo>
                  <a:pt x="845" y="170"/>
                  <a:pt x="840" y="188"/>
                  <a:pt x="840" y="211"/>
                </a:cubicBezTo>
                <a:close/>
                <a:moveTo>
                  <a:pt x="820" y="290"/>
                </a:moveTo>
                <a:lnTo>
                  <a:pt x="820" y="290"/>
                </a:lnTo>
                <a:cubicBezTo>
                  <a:pt x="801" y="271"/>
                  <a:pt x="791" y="245"/>
                  <a:pt x="791" y="212"/>
                </a:cubicBezTo>
                <a:cubicBezTo>
                  <a:pt x="791" y="177"/>
                  <a:pt x="801" y="149"/>
                  <a:pt x="822" y="129"/>
                </a:cubicBezTo>
                <a:cubicBezTo>
                  <a:pt x="842" y="110"/>
                  <a:pt x="869" y="100"/>
                  <a:pt x="903" y="100"/>
                </a:cubicBezTo>
                <a:cubicBezTo>
                  <a:pt x="936" y="100"/>
                  <a:pt x="962" y="109"/>
                  <a:pt x="980" y="129"/>
                </a:cubicBezTo>
                <a:cubicBezTo>
                  <a:pt x="998" y="148"/>
                  <a:pt x="1007" y="175"/>
                  <a:pt x="1007" y="209"/>
                </a:cubicBezTo>
                <a:cubicBezTo>
                  <a:pt x="1007" y="242"/>
                  <a:pt x="997" y="269"/>
                  <a:pt x="978" y="289"/>
                </a:cubicBezTo>
                <a:cubicBezTo>
                  <a:pt x="958" y="310"/>
                  <a:pt x="931" y="320"/>
                  <a:pt x="898" y="320"/>
                </a:cubicBezTo>
                <a:cubicBezTo>
                  <a:pt x="866" y="320"/>
                  <a:pt x="840" y="310"/>
                  <a:pt x="820" y="290"/>
                </a:cubicBezTo>
                <a:close/>
                <a:moveTo>
                  <a:pt x="701" y="214"/>
                </a:moveTo>
                <a:lnTo>
                  <a:pt x="701" y="214"/>
                </a:lnTo>
                <a:cubicBezTo>
                  <a:pt x="701" y="192"/>
                  <a:pt x="706" y="175"/>
                  <a:pt x="715" y="162"/>
                </a:cubicBezTo>
                <a:cubicBezTo>
                  <a:pt x="724" y="150"/>
                  <a:pt x="736" y="143"/>
                  <a:pt x="750" y="143"/>
                </a:cubicBezTo>
                <a:cubicBezTo>
                  <a:pt x="761" y="143"/>
                  <a:pt x="769" y="145"/>
                  <a:pt x="775" y="150"/>
                </a:cubicBezTo>
                <a:lnTo>
                  <a:pt x="775" y="105"/>
                </a:lnTo>
                <a:cubicBezTo>
                  <a:pt x="771" y="102"/>
                  <a:pt x="764" y="101"/>
                  <a:pt x="755" y="101"/>
                </a:cubicBezTo>
                <a:cubicBezTo>
                  <a:pt x="743" y="101"/>
                  <a:pt x="733" y="105"/>
                  <a:pt x="723" y="113"/>
                </a:cubicBezTo>
                <a:cubicBezTo>
                  <a:pt x="713" y="122"/>
                  <a:pt x="706" y="133"/>
                  <a:pt x="702" y="148"/>
                </a:cubicBezTo>
                <a:lnTo>
                  <a:pt x="701" y="148"/>
                </a:lnTo>
                <a:lnTo>
                  <a:pt x="701" y="105"/>
                </a:lnTo>
                <a:lnTo>
                  <a:pt x="653" y="105"/>
                </a:lnTo>
                <a:lnTo>
                  <a:pt x="653" y="315"/>
                </a:lnTo>
                <a:lnTo>
                  <a:pt x="701" y="315"/>
                </a:lnTo>
                <a:lnTo>
                  <a:pt x="701" y="214"/>
                </a:lnTo>
                <a:close/>
                <a:moveTo>
                  <a:pt x="610" y="264"/>
                </a:moveTo>
                <a:lnTo>
                  <a:pt x="610" y="264"/>
                </a:lnTo>
                <a:cubicBezTo>
                  <a:pt x="595" y="276"/>
                  <a:pt x="579" y="282"/>
                  <a:pt x="561" y="282"/>
                </a:cubicBezTo>
                <a:cubicBezTo>
                  <a:pt x="541" y="282"/>
                  <a:pt x="525" y="276"/>
                  <a:pt x="513" y="263"/>
                </a:cubicBezTo>
                <a:cubicBezTo>
                  <a:pt x="501" y="250"/>
                  <a:pt x="495" y="233"/>
                  <a:pt x="495" y="212"/>
                </a:cubicBezTo>
                <a:cubicBezTo>
                  <a:pt x="495" y="189"/>
                  <a:pt x="501" y="172"/>
                  <a:pt x="514" y="158"/>
                </a:cubicBezTo>
                <a:cubicBezTo>
                  <a:pt x="527" y="144"/>
                  <a:pt x="543" y="138"/>
                  <a:pt x="563" y="138"/>
                </a:cubicBezTo>
                <a:cubicBezTo>
                  <a:pt x="580" y="138"/>
                  <a:pt x="595" y="143"/>
                  <a:pt x="610" y="154"/>
                </a:cubicBezTo>
                <a:lnTo>
                  <a:pt x="610" y="110"/>
                </a:lnTo>
                <a:cubicBezTo>
                  <a:pt x="595" y="103"/>
                  <a:pt x="579" y="100"/>
                  <a:pt x="559" y="100"/>
                </a:cubicBezTo>
                <a:cubicBezTo>
                  <a:pt x="525" y="100"/>
                  <a:pt x="497" y="110"/>
                  <a:pt x="477" y="131"/>
                </a:cubicBezTo>
                <a:cubicBezTo>
                  <a:pt x="456" y="152"/>
                  <a:pt x="446" y="180"/>
                  <a:pt x="446" y="215"/>
                </a:cubicBezTo>
                <a:cubicBezTo>
                  <a:pt x="446" y="246"/>
                  <a:pt x="456" y="271"/>
                  <a:pt x="475" y="290"/>
                </a:cubicBezTo>
                <a:cubicBezTo>
                  <a:pt x="494" y="310"/>
                  <a:pt x="519" y="320"/>
                  <a:pt x="550" y="320"/>
                </a:cubicBezTo>
                <a:cubicBezTo>
                  <a:pt x="573" y="320"/>
                  <a:pt x="593" y="315"/>
                  <a:pt x="610" y="305"/>
                </a:cubicBezTo>
                <a:lnTo>
                  <a:pt x="610" y="264"/>
                </a:lnTo>
                <a:close/>
                <a:moveTo>
                  <a:pt x="386" y="61"/>
                </a:moveTo>
                <a:lnTo>
                  <a:pt x="386" y="61"/>
                </a:lnTo>
                <a:cubicBezTo>
                  <a:pt x="394" y="61"/>
                  <a:pt x="401" y="58"/>
                  <a:pt x="407" y="53"/>
                </a:cubicBezTo>
                <a:cubicBezTo>
                  <a:pt x="412" y="47"/>
                  <a:pt x="415" y="41"/>
                  <a:pt x="415" y="34"/>
                </a:cubicBezTo>
                <a:cubicBezTo>
                  <a:pt x="415" y="26"/>
                  <a:pt x="412" y="19"/>
                  <a:pt x="407" y="14"/>
                </a:cubicBezTo>
                <a:cubicBezTo>
                  <a:pt x="401" y="9"/>
                  <a:pt x="394" y="7"/>
                  <a:pt x="386" y="7"/>
                </a:cubicBezTo>
                <a:cubicBezTo>
                  <a:pt x="378" y="7"/>
                  <a:pt x="372" y="9"/>
                  <a:pt x="366" y="14"/>
                </a:cubicBezTo>
                <a:cubicBezTo>
                  <a:pt x="360" y="19"/>
                  <a:pt x="358" y="26"/>
                  <a:pt x="358" y="34"/>
                </a:cubicBezTo>
                <a:cubicBezTo>
                  <a:pt x="358" y="41"/>
                  <a:pt x="360" y="48"/>
                  <a:pt x="366" y="53"/>
                </a:cubicBezTo>
                <a:cubicBezTo>
                  <a:pt x="372" y="58"/>
                  <a:pt x="378" y="61"/>
                  <a:pt x="386" y="61"/>
                </a:cubicBezTo>
                <a:close/>
                <a:moveTo>
                  <a:pt x="362" y="315"/>
                </a:moveTo>
                <a:lnTo>
                  <a:pt x="362" y="315"/>
                </a:lnTo>
                <a:lnTo>
                  <a:pt x="410" y="315"/>
                </a:lnTo>
                <a:lnTo>
                  <a:pt x="410" y="105"/>
                </a:lnTo>
                <a:lnTo>
                  <a:pt x="362" y="105"/>
                </a:lnTo>
                <a:lnTo>
                  <a:pt x="362" y="315"/>
                </a:lnTo>
                <a:close/>
                <a:moveTo>
                  <a:pt x="249" y="21"/>
                </a:moveTo>
                <a:lnTo>
                  <a:pt x="249" y="21"/>
                </a:lnTo>
                <a:lnTo>
                  <a:pt x="316" y="21"/>
                </a:lnTo>
                <a:lnTo>
                  <a:pt x="316" y="315"/>
                </a:lnTo>
                <a:lnTo>
                  <a:pt x="267" y="315"/>
                </a:lnTo>
                <a:lnTo>
                  <a:pt x="267" y="124"/>
                </a:lnTo>
                <a:cubicBezTo>
                  <a:pt x="267" y="109"/>
                  <a:pt x="268" y="90"/>
                  <a:pt x="270" y="67"/>
                </a:cubicBezTo>
                <a:lnTo>
                  <a:pt x="269" y="67"/>
                </a:lnTo>
                <a:cubicBezTo>
                  <a:pt x="266" y="80"/>
                  <a:pt x="264" y="89"/>
                  <a:pt x="261" y="95"/>
                </a:cubicBezTo>
                <a:lnTo>
                  <a:pt x="173" y="315"/>
                </a:lnTo>
                <a:lnTo>
                  <a:pt x="140" y="315"/>
                </a:lnTo>
                <a:lnTo>
                  <a:pt x="52" y="96"/>
                </a:lnTo>
                <a:cubicBezTo>
                  <a:pt x="49" y="90"/>
                  <a:pt x="47" y="80"/>
                  <a:pt x="44" y="67"/>
                </a:cubicBezTo>
                <a:lnTo>
                  <a:pt x="43" y="67"/>
                </a:lnTo>
                <a:cubicBezTo>
                  <a:pt x="44" y="79"/>
                  <a:pt x="45" y="98"/>
                  <a:pt x="45" y="125"/>
                </a:cubicBezTo>
                <a:lnTo>
                  <a:pt x="45" y="315"/>
                </a:lnTo>
                <a:lnTo>
                  <a:pt x="0" y="315"/>
                </a:lnTo>
                <a:lnTo>
                  <a:pt x="0" y="21"/>
                </a:lnTo>
                <a:lnTo>
                  <a:pt x="68" y="21"/>
                </a:lnTo>
                <a:lnTo>
                  <a:pt x="146" y="216"/>
                </a:lnTo>
                <a:cubicBezTo>
                  <a:pt x="152" y="231"/>
                  <a:pt x="155" y="243"/>
                  <a:pt x="157" y="250"/>
                </a:cubicBezTo>
                <a:lnTo>
                  <a:pt x="158" y="250"/>
                </a:lnTo>
                <a:cubicBezTo>
                  <a:pt x="163" y="235"/>
                  <a:pt x="167" y="223"/>
                  <a:pt x="171" y="216"/>
                </a:cubicBezTo>
                <a:lnTo>
                  <a:pt x="249" y="21"/>
                </a:lnTo>
                <a:close/>
              </a:path>
            </a:pathLst>
          </a:custGeom>
          <a:solidFill>
            <a:srgbClr val="D7312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5555677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D83B0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F28077D6-7EB1-4B7E-84A0-48374B645BA8}"/>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0115286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0213"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021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7" name="Picture 6" descr="Microsoft Ignite cube graphic">
            <a:extLst>
              <a:ext uri="{FF2B5EF4-FFF2-40B4-BE49-F238E27FC236}">
                <a16:creationId xmlns:a16="http://schemas.microsoft.com/office/drawing/2014/main" id="{401D67D2-C1F9-48BE-931F-741D00A15B06}"/>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091552" y="0"/>
            <a:ext cx="8100447"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8284800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39">
          <p15:clr>
            <a:srgbClr val="5ACBF0"/>
          </p15:clr>
        </p15:guide>
        <p15:guide id="4" orient="horz" pos="216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3">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0213"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021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8" name="Picture 7" descr="Microsoft Ignite cube graphic">
            <a:extLst>
              <a:ext uri="{FF2B5EF4-FFF2-40B4-BE49-F238E27FC236}">
                <a16:creationId xmlns:a16="http://schemas.microsoft.com/office/drawing/2014/main" id="{1F0180E0-8AEF-4805-B05D-B6A240DA0D30}"/>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074617" y="-1"/>
            <a:ext cx="4117383" cy="6858001"/>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637207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39">
          <p15:clr>
            <a:srgbClr val="5ACBF0"/>
          </p15:clr>
        </p15:guide>
        <p15:guide id="4" orient="horz" pos="216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Picture 5" descr="A person sitting at a table using a computer&#10;&#10;Description automatically generated">
            <a:extLst>
              <a:ext uri="{FF2B5EF4-FFF2-40B4-BE49-F238E27FC236}">
                <a16:creationId xmlns:a16="http://schemas.microsoft.com/office/drawing/2014/main" id="{1B5497F1-768F-45ED-85F1-D14B37BE1F7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8000" cy="6858000"/>
          </a:xfrm>
          <a:prstGeom prst="rect">
            <a:avLst/>
          </a:prstGeom>
        </p:spPr>
      </p:pic>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4127137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988694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39211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599997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313520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04584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656231"/>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82432068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7" name="Picture Placeholder" descr="This photo is a 'placeholder' only. Drag or drop your photo here, or click and tap the center to insert a photo.">
            <a:extLst>
              <a:ext uri="{FF2B5EF4-FFF2-40B4-BE49-F238E27FC236}">
                <a16:creationId xmlns:a16="http://schemas.microsoft.com/office/drawing/2014/main" id="{CC6E92E5-E859-445F-856B-33F974FA3AC2}"/>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Tree>
    <p:extLst>
      <p:ext uri="{BB962C8B-B14F-4D97-AF65-F5344CB8AC3E}">
        <p14:creationId xmlns:p14="http://schemas.microsoft.com/office/powerpoint/2010/main" val="198139116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2DBE4BB-02BC-403B-BD4E-F269E8077083}"/>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9190445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AB7A8995-AE4E-430B-AF29-B4D106F867E8}"/>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a:t>Square photo layout with smaller text</a:t>
            </a:r>
          </a:p>
        </p:txBody>
      </p:sp>
    </p:spTree>
    <p:extLst>
      <p:ext uri="{BB962C8B-B14F-4D97-AF65-F5344CB8AC3E}">
        <p14:creationId xmlns:p14="http://schemas.microsoft.com/office/powerpoint/2010/main" val="323916688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74761514"/>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878352227"/>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9432691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25537669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39144637"/>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Tree>
    <p:extLst>
      <p:ext uri="{BB962C8B-B14F-4D97-AF65-F5344CB8AC3E}">
        <p14:creationId xmlns:p14="http://schemas.microsoft.com/office/powerpoint/2010/main" val="398881062"/>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487944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8889129"/>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text side by side">
    <p:bg bwMode="ltGray">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3150414"/>
            <a:ext cx="3183637" cy="553998"/>
          </a:xfrm>
          <a:noFill/>
        </p:spPr>
        <p:txBody>
          <a:bodyPr anchor="ctr"/>
          <a:lstStyle>
            <a:lvl1pPr>
              <a:defRPr>
                <a:solidFill>
                  <a:schemeClr val="bg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33231717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65199350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30022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924359-C8C2-4219-A048-2F828396910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417017" y="-10886"/>
            <a:ext cx="7787832" cy="6881400"/>
          </a:xfrm>
          <a:prstGeom prst="rect">
            <a:avLst/>
          </a:prstGeom>
        </p:spPr>
      </p:pic>
      <p:sp>
        <p:nvSpPr>
          <p:cNvPr id="2" name="Title 1"/>
          <p:cNvSpPr>
            <a:spLocks noGrp="1"/>
          </p:cNvSpPr>
          <p:nvPr>
            <p:ph type="title" hasCustomPrompt="1"/>
          </p:nvPr>
        </p:nvSpPr>
        <p:spPr>
          <a:xfrm>
            <a:off x="585216" y="3033223"/>
            <a:ext cx="55107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55107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7085843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840">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55107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4" name="Picture 3" descr="Microsoft Ignite cube graphic">
            <a:extLst>
              <a:ext uri="{FF2B5EF4-FFF2-40B4-BE49-F238E27FC236}">
                <a16:creationId xmlns:a16="http://schemas.microsoft.com/office/drawing/2014/main" id="{30EEB0D1-1E0C-44AC-A84C-4B781152A448}"/>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074617" y="-1"/>
            <a:ext cx="4117383" cy="6858001"/>
          </a:xfrm>
          <a:prstGeom prst="rect">
            <a:avLst/>
          </a:prstGeom>
        </p:spPr>
      </p:pic>
    </p:spTree>
    <p:extLst>
      <p:ext uri="{BB962C8B-B14F-4D97-AF65-F5344CB8AC3E}">
        <p14:creationId xmlns:p14="http://schemas.microsoft.com/office/powerpoint/2010/main" val="27652701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5ACBF0"/>
          </p15:clr>
        </p15:guide>
        <p15:guide id="3" orient="horz" pos="1911">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1713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80359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249466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AC1A7617-8539-46AF-B383-CACBD8B22E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03135121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4576704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92461234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CEE4D3-8026-4941-A1A3-531DE1840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200" y="197443"/>
            <a:ext cx="1933263" cy="866482"/>
          </a:xfrm>
          <a:prstGeom prst="rect">
            <a:avLst/>
          </a:prstGeom>
        </p:spPr>
      </p:pic>
      <p:sp>
        <p:nvSpPr>
          <p:cNvPr id="6" name="Title 1">
            <a:extLst>
              <a:ext uri="{FF2B5EF4-FFF2-40B4-BE49-F238E27FC236}">
                <a16:creationId xmlns:a16="http://schemas.microsoft.com/office/drawing/2014/main" id="{DEF4D5F4-A78C-468C-BAF3-11E88FA42E0F}"/>
              </a:ext>
            </a:extLst>
          </p:cNvPr>
          <p:cNvSpPr>
            <a:spLocks noGrp="1"/>
          </p:cNvSpPr>
          <p:nvPr>
            <p:ph type="title" hasCustomPrompt="1"/>
          </p:nvPr>
        </p:nvSpPr>
        <p:spPr bwMode="auto">
          <a:xfrm>
            <a:off x="457199" y="2496438"/>
            <a:ext cx="11277601" cy="932563"/>
          </a:xfrm>
          <a:noFill/>
        </p:spPr>
        <p:txBody>
          <a:bodyPr lIns="0" tIns="0" rIns="0" bIns="182880" anchor="b" anchorCtr="0"/>
          <a:lstStyle>
            <a:lvl1pPr marL="0" algn="l" defTabSz="896306" rtl="0" eaLnBrk="1" latinLnBrk="0" hangingPunct="1">
              <a:defRPr lang="en-US" sz="5400" b="0" kern="1200" spc="-147" dirty="0">
                <a:gradFill>
                  <a:gsLst>
                    <a:gs pos="83000">
                      <a:schemeClr val="tx1"/>
                    </a:gs>
                    <a:gs pos="100000">
                      <a:schemeClr val="tx1"/>
                    </a:gs>
                  </a:gsLst>
                  <a:lin ang="5400000" scaled="1"/>
                </a:gradFill>
                <a:latin typeface="Segoe UI Semibold" panose="020B0702040204020203" pitchFamily="34" charset="0"/>
                <a:ea typeface="+mn-ea"/>
                <a:cs typeface="Segoe UI Semibold" panose="020B0702040204020203" pitchFamily="34" charset="0"/>
              </a:defRPr>
            </a:lvl1pPr>
          </a:lstStyle>
          <a:p>
            <a:r>
              <a:rPr lang="en-US"/>
              <a:t>Presentation title</a:t>
            </a:r>
          </a:p>
        </p:txBody>
      </p:sp>
      <p:sp>
        <p:nvSpPr>
          <p:cNvPr id="7" name="Text Placeholder 2">
            <a:extLst>
              <a:ext uri="{FF2B5EF4-FFF2-40B4-BE49-F238E27FC236}">
                <a16:creationId xmlns:a16="http://schemas.microsoft.com/office/drawing/2014/main" id="{7DBD3C71-A968-45DB-B0C5-A92069E58580}"/>
              </a:ext>
            </a:extLst>
          </p:cNvPr>
          <p:cNvSpPr>
            <a:spLocks noGrp="1"/>
          </p:cNvSpPr>
          <p:nvPr>
            <p:ph type="body" sz="quarter" idx="14" hasCustomPrompt="1"/>
          </p:nvPr>
        </p:nvSpPr>
        <p:spPr bwMode="auto">
          <a:xfrm>
            <a:off x="457200" y="3429000"/>
            <a:ext cx="11277600" cy="672414"/>
          </a:xfrm>
          <a:ln>
            <a:noFill/>
          </a:ln>
        </p:spPr>
        <p:txBody>
          <a:bodyPr tIns="0" bIns="0">
            <a:noAutofit/>
          </a:bodyPr>
          <a:lstStyle>
            <a:lvl1pPr marL="0" indent="0" algn="l" defTabSz="896306" rtl="0" eaLnBrk="1" latinLnBrk="0" hangingPunct="1">
              <a:spcBef>
                <a:spcPts val="0"/>
              </a:spcBef>
              <a:buNone/>
              <a:defRPr lang="en-US" sz="3200" kern="1200" spc="-147" baseline="0" dirty="0" smtClean="0">
                <a:gradFill>
                  <a:gsLst>
                    <a:gs pos="83000">
                      <a:schemeClr val="tx1"/>
                    </a:gs>
                    <a:gs pos="100000">
                      <a:schemeClr val="tx1"/>
                    </a:gs>
                  </a:gsLst>
                  <a:lin ang="5400000" scaled="1"/>
                </a:gradFill>
                <a:latin typeface="+mn-lt"/>
                <a:ea typeface="+mn-ea"/>
                <a:cs typeface="Bodoni Std Bold Italic"/>
              </a:defRPr>
            </a:lvl1pPr>
          </a:lstStyle>
          <a:p>
            <a:pPr lvl="0"/>
            <a:r>
              <a:rPr lang="en-US"/>
              <a:t>Subtitle</a:t>
            </a:r>
          </a:p>
        </p:txBody>
      </p:sp>
      <p:pic>
        <p:nvPicPr>
          <p:cNvPr id="5" name="Picture 4">
            <a:extLst>
              <a:ext uri="{FF2B5EF4-FFF2-40B4-BE49-F238E27FC236}">
                <a16:creationId xmlns:a16="http://schemas.microsoft.com/office/drawing/2014/main" id="{CC099B70-90D2-492D-A024-8164441AC4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8200" y="197443"/>
            <a:ext cx="1933263" cy="866482"/>
          </a:xfrm>
          <a:prstGeom prst="rect">
            <a:avLst/>
          </a:prstGeom>
        </p:spPr>
      </p:pic>
    </p:spTree>
    <p:extLst>
      <p:ext uri="{BB962C8B-B14F-4D97-AF65-F5344CB8AC3E}">
        <p14:creationId xmlns:p14="http://schemas.microsoft.com/office/powerpoint/2010/main" val="3022467283"/>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841071F-23FF-4715-A812-0FB6CBACB503}"/>
              </a:ext>
            </a:extLst>
          </p:cNvPr>
          <p:cNvSpPr>
            <a:spLocks noGrp="1"/>
          </p:cNvSpPr>
          <p:nvPr>
            <p:ph type="body" sz="quarter" idx="10"/>
          </p:nvPr>
        </p:nvSpPr>
        <p:spPr>
          <a:xfrm>
            <a:off x="457199" y="1143000"/>
            <a:ext cx="11277603" cy="1511183"/>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13598E1B-ECAD-4FFD-8C58-D6AB9AB1621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14510595"/>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457199" y="457200"/>
            <a:ext cx="11277601" cy="443198"/>
          </a:xfrm>
        </p:spPr>
        <p:txBody>
          <a:bodyPr wrap="square">
            <a:spAutoFit/>
          </a:bodyPr>
          <a:lstStyle/>
          <a:p>
            <a:r>
              <a:rPr lang="en-US"/>
              <a:t>Click to edit Master title style</a:t>
            </a:r>
          </a:p>
        </p:txBody>
      </p:sp>
      <p:sp>
        <p:nvSpPr>
          <p:cNvPr id="6" name="Text Placeholder 5">
            <a:extLst>
              <a:ext uri="{FF2B5EF4-FFF2-40B4-BE49-F238E27FC236}">
                <a16:creationId xmlns:a16="http://schemas.microsoft.com/office/drawing/2014/main" id="{EC149DE9-6C27-440A-98B7-DAF581996DC8}"/>
              </a:ext>
            </a:extLst>
          </p:cNvPr>
          <p:cNvSpPr>
            <a:spLocks noGrp="1"/>
          </p:cNvSpPr>
          <p:nvPr>
            <p:ph type="body" sz="quarter" idx="10"/>
          </p:nvPr>
        </p:nvSpPr>
        <p:spPr>
          <a:xfrm>
            <a:off x="457199" y="1143000"/>
            <a:ext cx="11277601" cy="1511183"/>
          </a:xfrm>
        </p:spPr>
        <p:txBody>
          <a:bodyPr wrap="square">
            <a:spAutoFit/>
          </a:bodyPr>
          <a:lstStyle>
            <a:lvl1pPr>
              <a:defRPr>
                <a:solidFill>
                  <a:schemeClr val="accent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5467537"/>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spAutoFit/>
          </a:bodyPr>
          <a:lstStyle/>
          <a:p>
            <a:r>
              <a:rPr lang="en-US"/>
              <a:t>Click to edit Master title style</a:t>
            </a:r>
          </a:p>
        </p:txBody>
      </p:sp>
      <p:sp>
        <p:nvSpPr>
          <p:cNvPr id="4" name="Content Placeholder 3">
            <a:extLst>
              <a:ext uri="{FF2B5EF4-FFF2-40B4-BE49-F238E27FC236}">
                <a16:creationId xmlns:a16="http://schemas.microsoft.com/office/drawing/2014/main" id="{6A07E480-E6C0-4A8E-B159-7169BC777225}"/>
              </a:ext>
            </a:extLst>
          </p:cNvPr>
          <p:cNvSpPr>
            <a:spLocks noGrp="1"/>
          </p:cNvSpPr>
          <p:nvPr>
            <p:ph sz="quarter" idx="10"/>
          </p:nvPr>
        </p:nvSpPr>
        <p:spPr>
          <a:xfrm>
            <a:off x="457200" y="1143000"/>
            <a:ext cx="11277602" cy="54102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7468239"/>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11277600" cy="443198"/>
          </a:xfrm>
        </p:spPr>
        <p:txBody>
          <a:bodyPr wrap="square">
            <a:spAutoFit/>
          </a:bodyPr>
          <a:lstStyle/>
          <a:p>
            <a:r>
              <a:rPr lang="en-US"/>
              <a:t>Click to edit Master title style</a:t>
            </a:r>
          </a:p>
        </p:txBody>
      </p:sp>
      <p:sp>
        <p:nvSpPr>
          <p:cNvPr id="6" name="Text Placeholder 5">
            <a:extLst>
              <a:ext uri="{FF2B5EF4-FFF2-40B4-BE49-F238E27FC236}">
                <a16:creationId xmlns:a16="http://schemas.microsoft.com/office/drawing/2014/main" id="{6C414026-6635-4AEF-B460-FD137DD42522}"/>
              </a:ext>
            </a:extLst>
          </p:cNvPr>
          <p:cNvSpPr>
            <a:spLocks noGrp="1"/>
          </p:cNvSpPr>
          <p:nvPr>
            <p:ph type="body" sz="quarter" idx="10"/>
          </p:nvPr>
        </p:nvSpPr>
        <p:spPr>
          <a:xfrm>
            <a:off x="457200" y="1143000"/>
            <a:ext cx="5486400" cy="1511183"/>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2055E736-A583-4CCC-A48A-4308D79CB32D}"/>
              </a:ext>
            </a:extLst>
          </p:cNvPr>
          <p:cNvSpPr>
            <a:spLocks noGrp="1"/>
          </p:cNvSpPr>
          <p:nvPr>
            <p:ph type="body" sz="quarter" idx="11"/>
          </p:nvPr>
        </p:nvSpPr>
        <p:spPr>
          <a:xfrm>
            <a:off x="6248400" y="1142999"/>
            <a:ext cx="5486400" cy="1511183"/>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9367380"/>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spAutoFit/>
          </a:bodyPr>
          <a:lstStyle/>
          <a:p>
            <a:r>
              <a:rPr lang="en-US"/>
              <a:t>Click to edit Master title style</a:t>
            </a:r>
          </a:p>
        </p:txBody>
      </p:sp>
    </p:spTree>
    <p:extLst>
      <p:ext uri="{BB962C8B-B14F-4D97-AF65-F5344CB8AC3E}">
        <p14:creationId xmlns:p14="http://schemas.microsoft.com/office/powerpoint/2010/main" val="65807777"/>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339472"/>
            <a:ext cx="11277599" cy="1089529"/>
          </a:xfrm>
          <a:noFill/>
        </p:spPr>
        <p:txBody>
          <a:bodyPr wrap="square" tIns="0" bIns="91440" anchor="b" anchorCtr="0">
            <a:spAutoFit/>
          </a:bodyPr>
          <a:lstStyle>
            <a:lvl1pPr>
              <a:defRPr sz="7200" spc="-100" baseline="0">
                <a:gradFill>
                  <a:gsLst>
                    <a:gs pos="100000">
                      <a:schemeClr val="tx1"/>
                    </a:gs>
                    <a:gs pos="0">
                      <a:schemeClr val="tx1"/>
                    </a:gs>
                  </a:gsLst>
                  <a:lin ang="5400000" scaled="0"/>
                </a:gradFill>
              </a:defRPr>
            </a:lvl1pPr>
          </a:lstStyle>
          <a:p>
            <a:r>
              <a:rPr lang="en-US"/>
              <a:t>Section title</a:t>
            </a:r>
          </a:p>
        </p:txBody>
      </p:sp>
      <p:sp>
        <p:nvSpPr>
          <p:cNvPr id="3" name="Text Placeholder 3">
            <a:extLst>
              <a:ext uri="{FF2B5EF4-FFF2-40B4-BE49-F238E27FC236}">
                <a16:creationId xmlns:a16="http://schemas.microsoft.com/office/drawing/2014/main" id="{9DCE8642-D1ED-4E7B-AF0B-2844109E7EBD}"/>
              </a:ext>
            </a:extLst>
          </p:cNvPr>
          <p:cNvSpPr>
            <a:spLocks noGrp="1"/>
          </p:cNvSpPr>
          <p:nvPr>
            <p:ph type="body" sz="quarter" idx="10" hasCustomPrompt="1"/>
          </p:nvPr>
        </p:nvSpPr>
        <p:spPr>
          <a:xfrm>
            <a:off x="457200" y="3429000"/>
            <a:ext cx="11277600" cy="675570"/>
          </a:xfrm>
        </p:spPr>
        <p:txBody>
          <a:bodyPr wrap="square" tIns="0" bIns="0">
            <a:spAutoFit/>
          </a:bodyPr>
          <a:lstStyle>
            <a:lvl1pPr>
              <a:defRPr>
                <a:solidFill>
                  <a:schemeClr val="tx1"/>
                </a:solidFill>
              </a:defRPr>
            </a:lvl1pPr>
            <a:lvl2pPr>
              <a:defRPr>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a:p>
            <a:pPr lvl="1"/>
            <a:r>
              <a:rPr lang="en-US"/>
              <a:t>Additional detail</a:t>
            </a:r>
          </a:p>
        </p:txBody>
      </p:sp>
    </p:spTree>
    <p:extLst>
      <p:ext uri="{BB962C8B-B14F-4D97-AF65-F5344CB8AC3E}">
        <p14:creationId xmlns:p14="http://schemas.microsoft.com/office/powerpoint/2010/main" val="368772193"/>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2339472"/>
            <a:ext cx="11277600" cy="1089529"/>
          </a:xfrm>
          <a:noFill/>
        </p:spPr>
        <p:txBody>
          <a:bodyPr wrap="square" tIns="0" bIns="91440" anchor="b" anchorCtr="0">
            <a:spAutoFit/>
          </a:bodyPr>
          <a:lstStyle>
            <a:lvl1pPr>
              <a:defRPr sz="7200" spc="-100" baseline="0">
                <a:gradFill>
                  <a:gsLst>
                    <a:gs pos="100000">
                      <a:schemeClr val="tx1"/>
                    </a:gs>
                    <a:gs pos="0">
                      <a:schemeClr val="tx1"/>
                    </a:gs>
                  </a:gsLst>
                  <a:lin ang="5400000" scaled="0"/>
                </a:gradFill>
              </a:defRPr>
            </a:lvl1pPr>
          </a:lstStyle>
          <a:p>
            <a:r>
              <a:rPr lang="en-US"/>
              <a:t>Section title</a:t>
            </a:r>
          </a:p>
        </p:txBody>
      </p:sp>
      <p:sp>
        <p:nvSpPr>
          <p:cNvPr id="3" name="Text Placeholder 3">
            <a:extLst>
              <a:ext uri="{FF2B5EF4-FFF2-40B4-BE49-F238E27FC236}">
                <a16:creationId xmlns:a16="http://schemas.microsoft.com/office/drawing/2014/main" id="{9DCE8642-D1ED-4E7B-AF0B-2844109E7EBD}"/>
              </a:ext>
            </a:extLst>
          </p:cNvPr>
          <p:cNvSpPr>
            <a:spLocks noGrp="1"/>
          </p:cNvSpPr>
          <p:nvPr>
            <p:ph type="body" sz="quarter" idx="10" hasCustomPrompt="1"/>
          </p:nvPr>
        </p:nvSpPr>
        <p:spPr>
          <a:xfrm>
            <a:off x="457201" y="3429000"/>
            <a:ext cx="11277600" cy="675570"/>
          </a:xfrm>
        </p:spPr>
        <p:txBody>
          <a:bodyPr wrap="square" tIns="0" bIns="0">
            <a:spAutoFit/>
          </a:bodyPr>
          <a:lstStyle>
            <a:lvl1pPr>
              <a:defRPr>
                <a:solidFill>
                  <a:schemeClr val="tx1"/>
                </a:solidFill>
              </a:defRPr>
            </a:lvl1pPr>
            <a:lvl2pPr>
              <a:defRPr>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a:p>
            <a:pPr lvl="1"/>
            <a:r>
              <a:rPr lang="en-US"/>
              <a:t>Additional detail</a:t>
            </a:r>
          </a:p>
        </p:txBody>
      </p:sp>
    </p:spTree>
    <p:extLst>
      <p:ext uri="{BB962C8B-B14F-4D97-AF65-F5344CB8AC3E}">
        <p14:creationId xmlns:p14="http://schemas.microsoft.com/office/powerpoint/2010/main" val="42183127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3A377E-C5EF-467E-A8A9-C590F118D2AD}"/>
              </a:ext>
            </a:extLst>
          </p:cNvPr>
          <p:cNvSpPr txBox="1"/>
          <p:nvPr userDrawn="1"/>
        </p:nvSpPr>
        <p:spPr>
          <a:xfrm>
            <a:off x="2514600" y="-653885"/>
            <a:ext cx="9569927" cy="3939540"/>
          </a:xfrm>
          <a:prstGeom prst="rect">
            <a:avLst/>
          </a:prstGeom>
          <a:noFill/>
        </p:spPr>
        <p:txBody>
          <a:bodyPr wrap="none" lIns="0" tIns="0" rIns="0" bIns="0" rtlCol="0">
            <a:spAutoFit/>
          </a:bodyPr>
          <a:lstStyle/>
          <a:p>
            <a:pPr algn="r"/>
            <a:r>
              <a:rPr lang="en-US" sz="25600">
                <a:solidFill>
                  <a:schemeClr val="bg1">
                    <a:lumMod val="85000"/>
                  </a:schemeClr>
                </a:solidFill>
                <a:latin typeface="+mj-lt"/>
              </a:rPr>
              <a:t>DEMO</a:t>
            </a:r>
          </a:p>
        </p:txBody>
      </p:sp>
      <p:sp>
        <p:nvSpPr>
          <p:cNvPr id="2" name="Title 1"/>
          <p:cNvSpPr>
            <a:spLocks noGrp="1"/>
          </p:cNvSpPr>
          <p:nvPr>
            <p:ph type="title" hasCustomPrompt="1"/>
          </p:nvPr>
        </p:nvSpPr>
        <p:spPr>
          <a:xfrm>
            <a:off x="457200" y="2743200"/>
            <a:ext cx="11277599" cy="1089529"/>
          </a:xfrm>
          <a:noFill/>
        </p:spPr>
        <p:txBody>
          <a:bodyPr wrap="square" tIns="0" bIns="91440" anchor="b" anchorCtr="0">
            <a:spAutoFit/>
          </a:bodyPr>
          <a:lstStyle>
            <a:lvl1pPr>
              <a:defRPr sz="7200" spc="-100" baseline="0">
                <a:gradFill>
                  <a:gsLst>
                    <a:gs pos="100000">
                      <a:schemeClr val="tx1"/>
                    </a:gs>
                    <a:gs pos="0">
                      <a:schemeClr val="tx1"/>
                    </a:gs>
                  </a:gsLst>
                  <a:lin ang="5400000" scaled="0"/>
                </a:gradFill>
              </a:defRPr>
            </a:lvl1pPr>
          </a:lstStyle>
          <a:p>
            <a:r>
              <a:rPr lang="en-US"/>
              <a:t>Demo title</a:t>
            </a:r>
          </a:p>
        </p:txBody>
      </p:sp>
      <p:sp>
        <p:nvSpPr>
          <p:cNvPr id="3" name="Text Placeholder 3">
            <a:extLst>
              <a:ext uri="{FF2B5EF4-FFF2-40B4-BE49-F238E27FC236}">
                <a16:creationId xmlns:a16="http://schemas.microsoft.com/office/drawing/2014/main" id="{9DCE8642-D1ED-4E7B-AF0B-2844109E7EBD}"/>
              </a:ext>
            </a:extLst>
          </p:cNvPr>
          <p:cNvSpPr>
            <a:spLocks noGrp="1"/>
          </p:cNvSpPr>
          <p:nvPr>
            <p:ph type="body" sz="quarter" idx="10" hasCustomPrompt="1"/>
          </p:nvPr>
        </p:nvSpPr>
        <p:spPr>
          <a:xfrm>
            <a:off x="457201" y="3832729"/>
            <a:ext cx="11277600" cy="675570"/>
          </a:xfrm>
        </p:spPr>
        <p:txBody>
          <a:bodyPr wrap="square" tIns="0" bIns="0">
            <a:spAutoFit/>
          </a:bodyPr>
          <a:lstStyle>
            <a:lvl1pPr>
              <a:defRPr>
                <a:solidFill>
                  <a:schemeClr val="tx1"/>
                </a:solidFill>
              </a:defRPr>
            </a:lvl1pPr>
            <a:lvl2pPr>
              <a:defRPr>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a:p>
            <a:pPr lvl="1"/>
            <a:r>
              <a:rPr lang="en-US"/>
              <a:t>Additional detail</a:t>
            </a:r>
          </a:p>
        </p:txBody>
      </p:sp>
    </p:spTree>
    <p:extLst>
      <p:ext uri="{BB962C8B-B14F-4D97-AF65-F5344CB8AC3E}">
        <p14:creationId xmlns:p14="http://schemas.microsoft.com/office/powerpoint/2010/main" val="2668125787"/>
      </p:ext>
    </p:extLst>
  </p:cSld>
  <p:clrMapOvr>
    <a:overrideClrMapping bg1="lt1" tx1="dk1" bg2="lt2" tx2="dk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0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10.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13.xml"/><Relationship Id="rId13" Type="http://schemas.openxmlformats.org/officeDocument/2006/relationships/slideLayout" Target="../slideLayouts/slideLayout218.xml"/><Relationship Id="rId18" Type="http://schemas.openxmlformats.org/officeDocument/2006/relationships/slideLayout" Target="../slideLayouts/slideLayout223.xml"/><Relationship Id="rId26" Type="http://schemas.openxmlformats.org/officeDocument/2006/relationships/slideLayout" Target="../slideLayouts/slideLayout231.xml"/><Relationship Id="rId39" Type="http://schemas.openxmlformats.org/officeDocument/2006/relationships/theme" Target="../theme/theme11.xml"/><Relationship Id="rId3" Type="http://schemas.openxmlformats.org/officeDocument/2006/relationships/slideLayout" Target="../slideLayouts/slideLayout208.xml"/><Relationship Id="rId21" Type="http://schemas.openxmlformats.org/officeDocument/2006/relationships/slideLayout" Target="../slideLayouts/slideLayout226.xml"/><Relationship Id="rId34" Type="http://schemas.openxmlformats.org/officeDocument/2006/relationships/slideLayout" Target="../slideLayouts/slideLayout239.xml"/><Relationship Id="rId7" Type="http://schemas.openxmlformats.org/officeDocument/2006/relationships/slideLayout" Target="../slideLayouts/slideLayout212.xml"/><Relationship Id="rId12" Type="http://schemas.openxmlformats.org/officeDocument/2006/relationships/slideLayout" Target="../slideLayouts/slideLayout217.xml"/><Relationship Id="rId17" Type="http://schemas.openxmlformats.org/officeDocument/2006/relationships/slideLayout" Target="../slideLayouts/slideLayout222.xml"/><Relationship Id="rId25" Type="http://schemas.openxmlformats.org/officeDocument/2006/relationships/slideLayout" Target="../slideLayouts/slideLayout230.xml"/><Relationship Id="rId33" Type="http://schemas.openxmlformats.org/officeDocument/2006/relationships/slideLayout" Target="../slideLayouts/slideLayout238.xml"/><Relationship Id="rId38" Type="http://schemas.openxmlformats.org/officeDocument/2006/relationships/slideLayout" Target="../slideLayouts/slideLayout243.xml"/><Relationship Id="rId2" Type="http://schemas.openxmlformats.org/officeDocument/2006/relationships/slideLayout" Target="../slideLayouts/slideLayout207.xml"/><Relationship Id="rId16" Type="http://schemas.openxmlformats.org/officeDocument/2006/relationships/slideLayout" Target="../slideLayouts/slideLayout221.xml"/><Relationship Id="rId20" Type="http://schemas.openxmlformats.org/officeDocument/2006/relationships/slideLayout" Target="../slideLayouts/slideLayout225.xml"/><Relationship Id="rId29" Type="http://schemas.openxmlformats.org/officeDocument/2006/relationships/slideLayout" Target="../slideLayouts/slideLayout234.xml"/><Relationship Id="rId41" Type="http://schemas.openxmlformats.org/officeDocument/2006/relationships/image" Target="../media/image33.png"/><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24" Type="http://schemas.openxmlformats.org/officeDocument/2006/relationships/slideLayout" Target="../slideLayouts/slideLayout229.xml"/><Relationship Id="rId32" Type="http://schemas.openxmlformats.org/officeDocument/2006/relationships/slideLayout" Target="../slideLayouts/slideLayout237.xml"/><Relationship Id="rId37" Type="http://schemas.openxmlformats.org/officeDocument/2006/relationships/slideLayout" Target="../slideLayouts/slideLayout242.xml"/><Relationship Id="rId40" Type="http://schemas.openxmlformats.org/officeDocument/2006/relationships/image" Target="../media/image32.emf"/><Relationship Id="rId5" Type="http://schemas.openxmlformats.org/officeDocument/2006/relationships/slideLayout" Target="../slideLayouts/slideLayout210.xml"/><Relationship Id="rId15" Type="http://schemas.openxmlformats.org/officeDocument/2006/relationships/slideLayout" Target="../slideLayouts/slideLayout220.xml"/><Relationship Id="rId23" Type="http://schemas.openxmlformats.org/officeDocument/2006/relationships/slideLayout" Target="../slideLayouts/slideLayout228.xml"/><Relationship Id="rId28" Type="http://schemas.openxmlformats.org/officeDocument/2006/relationships/slideLayout" Target="../slideLayouts/slideLayout233.xml"/><Relationship Id="rId36" Type="http://schemas.openxmlformats.org/officeDocument/2006/relationships/slideLayout" Target="../slideLayouts/slideLayout241.xml"/><Relationship Id="rId10" Type="http://schemas.openxmlformats.org/officeDocument/2006/relationships/slideLayout" Target="../slideLayouts/slideLayout215.xml"/><Relationship Id="rId19" Type="http://schemas.openxmlformats.org/officeDocument/2006/relationships/slideLayout" Target="../slideLayouts/slideLayout224.xml"/><Relationship Id="rId31" Type="http://schemas.openxmlformats.org/officeDocument/2006/relationships/slideLayout" Target="../slideLayouts/slideLayout236.xml"/><Relationship Id="rId4" Type="http://schemas.openxmlformats.org/officeDocument/2006/relationships/slideLayout" Target="../slideLayouts/slideLayout209.xml"/><Relationship Id="rId9" Type="http://schemas.openxmlformats.org/officeDocument/2006/relationships/slideLayout" Target="../slideLayouts/slideLayout214.xml"/><Relationship Id="rId14" Type="http://schemas.openxmlformats.org/officeDocument/2006/relationships/slideLayout" Target="../slideLayouts/slideLayout219.xml"/><Relationship Id="rId22" Type="http://schemas.openxmlformats.org/officeDocument/2006/relationships/slideLayout" Target="../slideLayouts/slideLayout227.xml"/><Relationship Id="rId27" Type="http://schemas.openxmlformats.org/officeDocument/2006/relationships/slideLayout" Target="../slideLayouts/slideLayout232.xml"/><Relationship Id="rId30" Type="http://schemas.openxmlformats.org/officeDocument/2006/relationships/slideLayout" Target="../slideLayouts/slideLayout235.xml"/><Relationship Id="rId35" Type="http://schemas.openxmlformats.org/officeDocument/2006/relationships/slideLayout" Target="../slideLayouts/slideLayout24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51.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12.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29" Type="http://schemas.openxmlformats.org/officeDocument/2006/relationships/slideLayout" Target="../slideLayouts/slideLayout48.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31" Type="http://schemas.openxmlformats.org/officeDocument/2006/relationships/image" Target="../media/image8.png"/><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3.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33" Type="http://schemas.openxmlformats.org/officeDocument/2006/relationships/image" Target="../media/image12.emf"/><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29" Type="http://schemas.openxmlformats.org/officeDocument/2006/relationships/slideLayout" Target="../slideLayouts/slideLayout88.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32" Type="http://schemas.openxmlformats.org/officeDocument/2006/relationships/theme" Target="../theme/theme4.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slideLayout" Target="../slideLayouts/slideLayout87.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31" Type="http://schemas.openxmlformats.org/officeDocument/2006/relationships/slideLayout" Target="../slideLayouts/slideLayout90.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 Id="rId30" Type="http://schemas.openxmlformats.org/officeDocument/2006/relationships/slideLayout" Target="../slideLayouts/slideLayout8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26" Type="http://schemas.openxmlformats.org/officeDocument/2006/relationships/slideLayout" Target="../slideLayouts/slideLayout116.xml"/><Relationship Id="rId3" Type="http://schemas.openxmlformats.org/officeDocument/2006/relationships/slideLayout" Target="../slideLayouts/slideLayout93.xml"/><Relationship Id="rId21" Type="http://schemas.openxmlformats.org/officeDocument/2006/relationships/slideLayout" Target="../slideLayouts/slideLayout111.xml"/><Relationship Id="rId34" Type="http://schemas.openxmlformats.org/officeDocument/2006/relationships/slideLayout" Target="../slideLayouts/slideLayout124.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5" Type="http://schemas.openxmlformats.org/officeDocument/2006/relationships/slideLayout" Target="../slideLayouts/slideLayout115.xml"/><Relationship Id="rId33" Type="http://schemas.openxmlformats.org/officeDocument/2006/relationships/slideLayout" Target="../slideLayouts/slideLayout123.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slideLayout" Target="../slideLayouts/slideLayout110.xml"/><Relationship Id="rId29" Type="http://schemas.openxmlformats.org/officeDocument/2006/relationships/slideLayout" Target="../slideLayouts/slideLayout119.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24" Type="http://schemas.openxmlformats.org/officeDocument/2006/relationships/slideLayout" Target="../slideLayouts/slideLayout114.xml"/><Relationship Id="rId32" Type="http://schemas.openxmlformats.org/officeDocument/2006/relationships/slideLayout" Target="../slideLayouts/slideLayout122.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23" Type="http://schemas.openxmlformats.org/officeDocument/2006/relationships/slideLayout" Target="../slideLayouts/slideLayout113.xml"/><Relationship Id="rId28" Type="http://schemas.openxmlformats.org/officeDocument/2006/relationships/slideLayout" Target="../slideLayouts/slideLayout118.xml"/><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31" Type="http://schemas.openxmlformats.org/officeDocument/2006/relationships/slideLayout" Target="../slideLayouts/slideLayout121.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slideLayout" Target="../slideLayouts/slideLayout112.xml"/><Relationship Id="rId27" Type="http://schemas.openxmlformats.org/officeDocument/2006/relationships/slideLayout" Target="../slideLayouts/slideLayout117.xml"/><Relationship Id="rId30" Type="http://schemas.openxmlformats.org/officeDocument/2006/relationships/slideLayout" Target="../slideLayouts/slideLayout120.xml"/><Relationship Id="rId35"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18" Type="http://schemas.openxmlformats.org/officeDocument/2006/relationships/slideLayout" Target="../slideLayouts/slideLayout153.xml"/><Relationship Id="rId3" Type="http://schemas.openxmlformats.org/officeDocument/2006/relationships/slideLayout" Target="../slideLayouts/slideLayout138.xml"/><Relationship Id="rId21" Type="http://schemas.openxmlformats.org/officeDocument/2006/relationships/theme" Target="../theme/theme7.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slideLayout" Target="../slideLayouts/slideLayout152.xml"/><Relationship Id="rId2" Type="http://schemas.openxmlformats.org/officeDocument/2006/relationships/slideLayout" Target="../slideLayouts/slideLayout137.xml"/><Relationship Id="rId16" Type="http://schemas.openxmlformats.org/officeDocument/2006/relationships/slideLayout" Target="../slideLayouts/slideLayout151.xml"/><Relationship Id="rId20" Type="http://schemas.openxmlformats.org/officeDocument/2006/relationships/slideLayout" Target="../slideLayouts/slideLayout155.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23" Type="http://schemas.openxmlformats.org/officeDocument/2006/relationships/image" Target="../media/image33.png"/><Relationship Id="rId10" Type="http://schemas.openxmlformats.org/officeDocument/2006/relationships/slideLayout" Target="../slideLayouts/slideLayout145.xml"/><Relationship Id="rId19" Type="http://schemas.openxmlformats.org/officeDocument/2006/relationships/slideLayout" Target="../slideLayouts/slideLayout154.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 Id="rId22" Type="http://schemas.openxmlformats.org/officeDocument/2006/relationships/image" Target="../media/image32.emf"/></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18" Type="http://schemas.openxmlformats.org/officeDocument/2006/relationships/slideLayout" Target="../slideLayouts/slideLayout173.xml"/><Relationship Id="rId26" Type="http://schemas.openxmlformats.org/officeDocument/2006/relationships/slideLayout" Target="../slideLayouts/slideLayout181.xml"/><Relationship Id="rId3" Type="http://schemas.openxmlformats.org/officeDocument/2006/relationships/slideLayout" Target="../slideLayouts/slideLayout158.xml"/><Relationship Id="rId21" Type="http://schemas.openxmlformats.org/officeDocument/2006/relationships/slideLayout" Target="../slideLayouts/slideLayout176.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17" Type="http://schemas.openxmlformats.org/officeDocument/2006/relationships/slideLayout" Target="../slideLayouts/slideLayout172.xml"/><Relationship Id="rId25" Type="http://schemas.openxmlformats.org/officeDocument/2006/relationships/slideLayout" Target="../slideLayouts/slideLayout180.xml"/><Relationship Id="rId2" Type="http://schemas.openxmlformats.org/officeDocument/2006/relationships/slideLayout" Target="../slideLayouts/slideLayout157.xml"/><Relationship Id="rId16" Type="http://schemas.openxmlformats.org/officeDocument/2006/relationships/slideLayout" Target="../slideLayouts/slideLayout171.xml"/><Relationship Id="rId20" Type="http://schemas.openxmlformats.org/officeDocument/2006/relationships/slideLayout" Target="../slideLayouts/slideLayout175.xml"/><Relationship Id="rId29" Type="http://schemas.openxmlformats.org/officeDocument/2006/relationships/slideLayout" Target="../slideLayouts/slideLayout184.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24" Type="http://schemas.openxmlformats.org/officeDocument/2006/relationships/slideLayout" Target="../slideLayouts/slideLayout179.xml"/><Relationship Id="rId32" Type="http://schemas.openxmlformats.org/officeDocument/2006/relationships/image" Target="../media/image32.emf"/><Relationship Id="rId5" Type="http://schemas.openxmlformats.org/officeDocument/2006/relationships/slideLayout" Target="../slideLayouts/slideLayout160.xml"/><Relationship Id="rId15" Type="http://schemas.openxmlformats.org/officeDocument/2006/relationships/slideLayout" Target="../slideLayouts/slideLayout170.xml"/><Relationship Id="rId23" Type="http://schemas.openxmlformats.org/officeDocument/2006/relationships/slideLayout" Target="../slideLayouts/slideLayout178.xml"/><Relationship Id="rId28" Type="http://schemas.openxmlformats.org/officeDocument/2006/relationships/slideLayout" Target="../slideLayouts/slideLayout183.xml"/><Relationship Id="rId10" Type="http://schemas.openxmlformats.org/officeDocument/2006/relationships/slideLayout" Target="../slideLayouts/slideLayout165.xml"/><Relationship Id="rId19" Type="http://schemas.openxmlformats.org/officeDocument/2006/relationships/slideLayout" Target="../slideLayouts/slideLayout174.xml"/><Relationship Id="rId31" Type="http://schemas.openxmlformats.org/officeDocument/2006/relationships/theme" Target="../theme/theme8.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slideLayout" Target="../slideLayouts/slideLayout169.xml"/><Relationship Id="rId22" Type="http://schemas.openxmlformats.org/officeDocument/2006/relationships/slideLayout" Target="../slideLayouts/slideLayout177.xml"/><Relationship Id="rId27" Type="http://schemas.openxmlformats.org/officeDocument/2006/relationships/slideLayout" Target="../slideLayouts/slideLayout182.xml"/><Relationship Id="rId30" Type="http://schemas.openxmlformats.org/officeDocument/2006/relationships/slideLayout" Target="../slideLayouts/slideLayout18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9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image" Target="../media/image55.png"/><Relationship Id="rId5" Type="http://schemas.openxmlformats.org/officeDocument/2006/relationships/slideLayout" Target="../slideLayouts/slideLayout190.xml"/><Relationship Id="rId10" Type="http://schemas.openxmlformats.org/officeDocument/2006/relationships/theme" Target="../theme/theme9.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286567327"/>
      </p:ext>
    </p:extLst>
  </p:cSld>
  <p:clrMap bg1="lt1" tx1="dk1" bg2="lt2" tx2="dk2" accent1="accent1" accent2="accent2" accent3="accent3" accent4="accent4" accent5="accent5" accent6="accent6" hlink="hlink" folHlink="folHlink"/>
  <p:sldLayoutIdLst>
    <p:sldLayoutId id="2147485073" r:id="rId1"/>
    <p:sldLayoutId id="2147485074" r:id="rId2"/>
    <p:sldLayoutId id="2147484904" r:id="rId3"/>
    <p:sldLayoutId id="2147485075" r:id="rId4"/>
    <p:sldLayoutId id="2147485076" r:id="rId5"/>
    <p:sldLayoutId id="2147485125" r:id="rId6"/>
    <p:sldLayoutId id="2147485078" r:id="rId7"/>
    <p:sldLayoutId id="2147485079" r:id="rId8"/>
    <p:sldLayoutId id="2147484905" r:id="rId9"/>
    <p:sldLayoutId id="2147485080" r:id="rId10"/>
    <p:sldLayoutId id="2147485081" r:id="rId11"/>
    <p:sldLayoutId id="2147484906" r:id="rId12"/>
    <p:sldLayoutId id="2147485065" r:id="rId13"/>
    <p:sldLayoutId id="2147485066" r:id="rId14"/>
    <p:sldLayoutId id="2147485067" r:id="rId15"/>
    <p:sldLayoutId id="2147485068" r:id="rId16"/>
    <p:sldLayoutId id="2147485069" r:id="rId17"/>
    <p:sldLayoutId id="2147485070" r:id="rId18"/>
    <p:sldLayoutId id="2147485071" r:id="rId19"/>
  </p:sldLayoutIdLst>
  <p:transition>
    <p:fade/>
  </p:transition>
  <p:hf sldNum="0" hdr="0" ftr="0" dt="0"/>
  <p:txStyles>
    <p:title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E324C3-B7BD-432E-9090-1235D8D7EB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ECDD4DD-C4CD-4D84-BB6A-7B944EA4A4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B4F718-80BD-4AFC-AC3D-9B4737B215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9B4DF8-129C-4C0E-A97A-739C77A18BAC}" type="datetimeFigureOut">
              <a:rPr lang="en-US" smtClean="0"/>
              <a:t>2/19/2020</a:t>
            </a:fld>
            <a:endParaRPr lang="en-US"/>
          </a:p>
        </p:txBody>
      </p:sp>
      <p:sp>
        <p:nvSpPr>
          <p:cNvPr id="5" name="Footer Placeholder 4">
            <a:extLst>
              <a:ext uri="{FF2B5EF4-FFF2-40B4-BE49-F238E27FC236}">
                <a16:creationId xmlns:a16="http://schemas.microsoft.com/office/drawing/2014/main" id="{B8A01B39-1C11-4CD0-802E-182CA13494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19BF4F6-707C-443D-BE1B-6A556DDF82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8C92E2-DF7B-4475-81EB-2C93A670AAE9}" type="slidenum">
              <a:rPr lang="en-US" smtClean="0"/>
              <a:t>‹#›</a:t>
            </a:fld>
            <a:endParaRPr lang="en-US"/>
          </a:p>
        </p:txBody>
      </p:sp>
    </p:spTree>
    <p:extLst>
      <p:ext uri="{BB962C8B-B14F-4D97-AF65-F5344CB8AC3E}">
        <p14:creationId xmlns:p14="http://schemas.microsoft.com/office/powerpoint/2010/main" val="2859817832"/>
      </p:ext>
    </p:extLst>
  </p:cSld>
  <p:clrMap bg1="lt1" tx1="dk1" bg2="lt2" tx2="dk2" accent1="accent1" accent2="accent2" accent3="accent3" accent4="accent4" accent5="accent5" accent6="accent6" hlink="hlink" folHlink="folHlink"/>
  <p:sldLayoutIdLst>
    <p:sldLayoutId id="2147485127" r:id="rId1"/>
    <p:sldLayoutId id="2147485128" r:id="rId2"/>
    <p:sldLayoutId id="2147485129" r:id="rId3"/>
    <p:sldLayoutId id="2147485130" r:id="rId4"/>
    <p:sldLayoutId id="2147485131" r:id="rId5"/>
    <p:sldLayoutId id="2147485132" r:id="rId6"/>
    <p:sldLayoutId id="2147485133" r:id="rId7"/>
    <p:sldLayoutId id="2147485134" r:id="rId8"/>
    <p:sldLayoutId id="2147485135" r:id="rId9"/>
    <p:sldLayoutId id="2147485136" r:id="rId10"/>
    <p:sldLayoutId id="21474851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19" y="1866615"/>
            <a:ext cx="11336039"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p:nvPicPr>
        <p:blipFill>
          <a:blip r:embed="rId40" cstate="screen">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p:nvPicPr>
        <p:blipFill>
          <a:blip r:embed="rId41" cstate="screen">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4230766711"/>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 id="2147483762" r:id="rId21"/>
    <p:sldLayoutId id="2147483763" r:id="rId22"/>
    <p:sldLayoutId id="2147483764" r:id="rId23"/>
    <p:sldLayoutId id="2147483765" r:id="rId24"/>
    <p:sldLayoutId id="2147483766" r:id="rId25"/>
    <p:sldLayoutId id="2147483767" r:id="rId26"/>
    <p:sldLayoutId id="2147483768" r:id="rId27"/>
    <p:sldLayoutId id="2147483769" r:id="rId28"/>
    <p:sldLayoutId id="2147483770" r:id="rId29"/>
    <p:sldLayoutId id="2147483771" r:id="rId30"/>
    <p:sldLayoutId id="2147483772" r:id="rId31"/>
    <p:sldLayoutId id="2147483773" r:id="rId32"/>
    <p:sldLayoutId id="2147483774" r:id="rId33"/>
    <p:sldLayoutId id="2147483775" r:id="rId34"/>
    <p:sldLayoutId id="2147483776" r:id="rId35"/>
    <p:sldLayoutId id="2147483777" r:id="rId36"/>
    <p:sldLayoutId id="2147483778" r:id="rId37"/>
    <p:sldLayoutId id="2147483779" r:id="rId38"/>
  </p:sldLayoutIdLst>
  <p:transition>
    <p:fade/>
  </p:transition>
  <p:hf hdr="0" ftr="0" dt="0"/>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F4D398-F30F-4E8F-BE97-D44F7F71D5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9441056-A309-4E0B-8057-16E0F2DCB8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D7839-91CD-4A8F-B8E3-B60E6CA253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3ACE9B-2A2F-4113-83A4-3B3B0DEC8AA2}" type="datetimeFigureOut">
              <a:rPr lang="en-US" smtClean="0"/>
              <a:t>2/20/2020</a:t>
            </a:fld>
            <a:endParaRPr lang="en-US"/>
          </a:p>
        </p:txBody>
      </p:sp>
      <p:sp>
        <p:nvSpPr>
          <p:cNvPr id="5" name="Footer Placeholder 4">
            <a:extLst>
              <a:ext uri="{FF2B5EF4-FFF2-40B4-BE49-F238E27FC236}">
                <a16:creationId xmlns:a16="http://schemas.microsoft.com/office/drawing/2014/main" id="{DCCD37F8-4C71-427D-81D5-9A0B188483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8EC921F-EB04-4120-B2A8-9E621BD24C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CDD62D-A676-48B5-92BD-EE2BAE0E477B}" type="slidenum">
              <a:rPr lang="en-US" smtClean="0"/>
              <a:t>‹#›</a:t>
            </a:fld>
            <a:endParaRPr lang="en-US"/>
          </a:p>
        </p:txBody>
      </p:sp>
    </p:spTree>
    <p:extLst>
      <p:ext uri="{BB962C8B-B14F-4D97-AF65-F5344CB8AC3E}">
        <p14:creationId xmlns:p14="http://schemas.microsoft.com/office/powerpoint/2010/main" val="18755339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2385237945"/>
      </p:ext>
    </p:extLst>
  </p:cSld>
  <p:clrMap bg1="lt1" tx1="dk1" bg2="lt2" tx2="dk2" accent1="accent1" accent2="accent2" accent3="accent3" accent4="accent4" accent5="accent5" accent6="accent6" hlink="hlink" folHlink="folHlink"/>
  <p:sldLayoutIdLst>
    <p:sldLayoutId id="2147484873" r:id="rId1"/>
    <p:sldLayoutId id="2147484874" r:id="rId2"/>
    <p:sldLayoutId id="2147484875" r:id="rId3"/>
    <p:sldLayoutId id="2147484876" r:id="rId4"/>
    <p:sldLayoutId id="2147484877" r:id="rId5"/>
    <p:sldLayoutId id="2147484878" r:id="rId6"/>
    <p:sldLayoutId id="2147484879" r:id="rId7"/>
    <p:sldLayoutId id="2147484880" r:id="rId8"/>
    <p:sldLayoutId id="2147484881" r:id="rId9"/>
    <p:sldLayoutId id="2147484882" r:id="rId10"/>
    <p:sldLayoutId id="2147484883" r:id="rId11"/>
    <p:sldLayoutId id="2147484884" r:id="rId12"/>
    <p:sldLayoutId id="2147484885" r:id="rId13"/>
    <p:sldLayoutId id="2147484886" r:id="rId14"/>
    <p:sldLayoutId id="2147484887" r:id="rId15"/>
    <p:sldLayoutId id="2147484888" r:id="rId16"/>
    <p:sldLayoutId id="2147484889" r:id="rId17"/>
    <p:sldLayoutId id="2147484890" r:id="rId18"/>
    <p:sldLayoutId id="2147484891" r:id="rId19"/>
    <p:sldLayoutId id="2147484892" r:id="rId20"/>
    <p:sldLayoutId id="2147484893" r:id="rId21"/>
    <p:sldLayoutId id="2147484894" r:id="rId22"/>
    <p:sldLayoutId id="2147484895" r:id="rId23"/>
    <p:sldLayoutId id="2147484896" r:id="rId24"/>
    <p:sldLayoutId id="2147484897" r:id="rId25"/>
    <p:sldLayoutId id="2147484898" r:id="rId26"/>
    <p:sldLayoutId id="2147484899" r:id="rId27"/>
    <p:sldLayoutId id="2147484900" r:id="rId28"/>
    <p:sldLayoutId id="2147484156" r:id="rId29"/>
  </p:sldLayoutIdLst>
  <p:transition>
    <p:fade/>
  </p:transition>
  <p:hf sldNum="0" hdr="0" ftr="0" dt="0"/>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7E65F5-AE12-4D17-9D0A-2F89FC42DF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6A396E-C1A7-4D4D-AA28-B7287D6DFE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1487B8-79DA-4B9E-B82B-BAA4B09291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B9FBA4-4C62-4938-80F5-473D1AACECE7}" type="datetimeFigureOut">
              <a:rPr lang="en-US" smtClean="0"/>
              <a:t>2/19/2020</a:t>
            </a:fld>
            <a:endParaRPr lang="en-US"/>
          </a:p>
        </p:txBody>
      </p:sp>
      <p:sp>
        <p:nvSpPr>
          <p:cNvPr id="5" name="Footer Placeholder 4">
            <a:extLst>
              <a:ext uri="{FF2B5EF4-FFF2-40B4-BE49-F238E27FC236}">
                <a16:creationId xmlns:a16="http://schemas.microsoft.com/office/drawing/2014/main" id="{DF74E17D-1E7C-4CA1-AE3A-8A30D7084F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A9962F-2051-4DDD-9FA4-CE7F8BCCCB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A8D756-2BAC-4170-AD8E-1D45E6638C51}" type="slidenum">
              <a:rPr lang="en-US" smtClean="0"/>
              <a:t>‹#›</a:t>
            </a:fld>
            <a:endParaRPr lang="en-US"/>
          </a:p>
        </p:txBody>
      </p:sp>
    </p:spTree>
    <p:extLst>
      <p:ext uri="{BB962C8B-B14F-4D97-AF65-F5344CB8AC3E}">
        <p14:creationId xmlns:p14="http://schemas.microsoft.com/office/powerpoint/2010/main" val="3269257824"/>
      </p:ext>
    </p:extLst>
  </p:cSld>
  <p:clrMap bg1="lt1" tx1="dk1" bg2="lt2" tx2="dk2" accent1="accent1" accent2="accent2" accent3="accent3" accent4="accent4" accent5="accent5" accent6="accent6" hlink="hlink" folHlink="folHlink"/>
  <p:sldLayoutIdLst>
    <p:sldLayoutId id="2147484902" r:id="rId1"/>
    <p:sldLayoutId id="2147484903" r:id="rId2"/>
    <p:sldLayoutId id="2147485056" r:id="rId3"/>
    <p:sldLayoutId id="2147485057" r:id="rId4"/>
    <p:sldLayoutId id="2147485058" r:id="rId5"/>
    <p:sldLayoutId id="2147485059" r:id="rId6"/>
    <p:sldLayoutId id="2147485060" r:id="rId7"/>
    <p:sldLayoutId id="2147485061" r:id="rId8"/>
    <p:sldLayoutId id="2147485062" r:id="rId9"/>
    <p:sldLayoutId id="2147485063" r:id="rId10"/>
    <p:sldLayoutId id="21474850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3"/>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2476037286"/>
      </p:ext>
    </p:extLst>
  </p:cSld>
  <p:clrMap bg1="lt1" tx1="dk1" bg2="lt2" tx2="dk2" accent1="accent1" accent2="accent2" accent3="accent3" accent4="accent4" accent5="accent5" accent6="accent6" hlink="hlink" folHlink="folHlink"/>
  <p:sldLayoutIdLst>
    <p:sldLayoutId id="2147484909" r:id="rId1"/>
    <p:sldLayoutId id="2147484910" r:id="rId2"/>
    <p:sldLayoutId id="2147484911" r:id="rId3"/>
    <p:sldLayoutId id="2147484912" r:id="rId4"/>
    <p:sldLayoutId id="2147484913" r:id="rId5"/>
    <p:sldLayoutId id="2147484914" r:id="rId6"/>
    <p:sldLayoutId id="2147484915" r:id="rId7"/>
    <p:sldLayoutId id="2147484916" r:id="rId8"/>
    <p:sldLayoutId id="2147484917" r:id="rId9"/>
    <p:sldLayoutId id="2147484918" r:id="rId10"/>
    <p:sldLayoutId id="2147484919" r:id="rId11"/>
    <p:sldLayoutId id="2147484920" r:id="rId12"/>
    <p:sldLayoutId id="2147484921" r:id="rId13"/>
    <p:sldLayoutId id="2147484922" r:id="rId14"/>
    <p:sldLayoutId id="2147484923" r:id="rId15"/>
    <p:sldLayoutId id="2147484924" r:id="rId16"/>
    <p:sldLayoutId id="2147484925" r:id="rId17"/>
    <p:sldLayoutId id="2147484926" r:id="rId18"/>
    <p:sldLayoutId id="2147484927" r:id="rId19"/>
    <p:sldLayoutId id="2147484928" r:id="rId20"/>
    <p:sldLayoutId id="2147484929" r:id="rId21"/>
    <p:sldLayoutId id="2147484930" r:id="rId22"/>
    <p:sldLayoutId id="2147484931" r:id="rId23"/>
    <p:sldLayoutId id="2147484932" r:id="rId24"/>
    <p:sldLayoutId id="2147484933" r:id="rId25"/>
    <p:sldLayoutId id="2147484934" r:id="rId26"/>
    <p:sldLayoutId id="2147484935" r:id="rId27"/>
    <p:sldLayoutId id="2147484936" r:id="rId28"/>
    <p:sldLayoutId id="2147484937" r:id="rId29"/>
    <p:sldLayoutId id="2147484938" r:id="rId30"/>
    <p:sldLayoutId id="2147484939" r:id="rId3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11277602" cy="4431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457201" y="1142999"/>
            <a:ext cx="11277602" cy="1511183"/>
          </a:xfrm>
          <a:prstGeom prst="rect">
            <a:avLst/>
          </a:prstGeom>
        </p:spPr>
        <p:txBody>
          <a:bodyPr vert="horz" wrap="square" lIns="0" tIns="0" rIns="0" bIns="0" rtlCol="0">
            <a:spAutoFit/>
          </a:bodyPr>
          <a:lstStyle/>
          <a:p>
            <a:pPr marL="342900" lvl="0" indent="-342900"/>
            <a:r>
              <a:rPr lang="en-US"/>
              <a:t>Click to edit Master text styles</a:t>
            </a:r>
          </a:p>
          <a:p>
            <a:pPr marL="342900" lvl="1" indent="-342900"/>
            <a:r>
              <a:rPr lang="en-US"/>
              <a:t>Second level</a:t>
            </a:r>
          </a:p>
          <a:p>
            <a:pPr marL="342900" lvl="2" indent="-342900"/>
            <a:r>
              <a:rPr lang="en-US"/>
              <a:t>Third level</a:t>
            </a:r>
          </a:p>
          <a:p>
            <a:pPr marL="342900" lvl="3" indent="-342900"/>
            <a:r>
              <a:rPr lang="en-US"/>
              <a:t>Fourth level</a:t>
            </a:r>
          </a:p>
          <a:p>
            <a:pPr marL="342900" lvl="4" indent="-342900"/>
            <a:r>
              <a:rPr lang="en-US"/>
              <a:t>Fifth level</a:t>
            </a:r>
          </a:p>
        </p:txBody>
      </p:sp>
    </p:spTree>
    <p:extLst>
      <p:ext uri="{BB962C8B-B14F-4D97-AF65-F5344CB8AC3E}">
        <p14:creationId xmlns:p14="http://schemas.microsoft.com/office/powerpoint/2010/main" val="145885373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 id="2147483721" r:id="rId28"/>
    <p:sldLayoutId id="2147483722" r:id="rId29"/>
    <p:sldLayoutId id="2147483723" r:id="rId30"/>
    <p:sldLayoutId id="2147483724" r:id="rId31"/>
    <p:sldLayoutId id="2147483725" r:id="rId32"/>
    <p:sldLayoutId id="2147483875" r:id="rId33"/>
    <p:sldLayoutId id="2147483940" r:id="rId34"/>
  </p:sldLayoutIdLst>
  <p:transition>
    <p:fade/>
  </p:transition>
  <p:txStyles>
    <p:titleStyle>
      <a:lvl1pPr algn="l" defTabSz="932742" rtl="0" eaLnBrk="1" latinLnBrk="0" hangingPunct="1">
        <a:lnSpc>
          <a:spcPct val="90000"/>
        </a:lnSpc>
        <a:spcBef>
          <a:spcPct val="0"/>
        </a:spcBef>
        <a:buNone/>
        <a:defRPr lang="en-US" sz="3200" b="0" kern="1200" cap="none" spc="-102" baseline="0" dirty="0" smtClean="0">
          <a:ln w="3175">
            <a:noFill/>
          </a:ln>
          <a:gradFill>
            <a:gsLst>
              <a:gs pos="1250">
                <a:schemeClr val="tx2"/>
              </a:gs>
              <a:gs pos="100000">
                <a:schemeClr val="tx2"/>
              </a:gs>
            </a:gsLst>
            <a:lin ang="5400000" scaled="0"/>
          </a:gradFill>
          <a:effectLst/>
          <a:latin typeface="+mj-lt"/>
          <a:ea typeface="+mn-ea"/>
          <a:cs typeface="Segoe UI" pitchFamily="34" charset="0"/>
        </a:defRPr>
      </a:lvl1pPr>
    </p:titleStyle>
    <p:bodyStyle>
      <a:lvl1pPr marL="0" marR="0" indent="0" algn="l" defTabSz="932742" rtl="0" eaLnBrk="1" fontAlgn="auto" latinLnBrk="0" hangingPunct="1">
        <a:lnSpc>
          <a:spcPct val="90000"/>
        </a:lnSpc>
        <a:spcBef>
          <a:spcPts val="1200"/>
        </a:spcBef>
        <a:spcAft>
          <a:spcPts val="0"/>
        </a:spcAft>
        <a:buClrTx/>
        <a:buSzPct val="90000"/>
        <a:buFont typeface="Arial" pitchFamily="34" charset="0"/>
        <a:buNone/>
        <a:tabLst/>
        <a:defRPr lang="en-US" sz="2600" kern="1200" spc="0" baseline="0">
          <a:gradFill>
            <a:gsLst>
              <a:gs pos="1250">
                <a:schemeClr val="tx1"/>
              </a:gs>
              <a:gs pos="99000">
                <a:schemeClr val="tx1"/>
              </a:gs>
            </a:gsLst>
            <a:lin ang="5400000" scaled="0"/>
          </a:gradFill>
          <a:latin typeface="+mn-lt"/>
          <a:ea typeface="+mn-ea"/>
          <a:cs typeface="+mn-cs"/>
        </a:defRPr>
      </a:lvl1pPr>
      <a:lvl2pPr marL="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2000" kern="1200" spc="0" baseline="0">
          <a:gradFill>
            <a:gsLst>
              <a:gs pos="1250">
                <a:schemeClr val="tx2"/>
              </a:gs>
              <a:gs pos="100000">
                <a:schemeClr val="tx2"/>
              </a:gs>
            </a:gsLst>
            <a:lin ang="5400000" scaled="0"/>
          </a:gradFill>
          <a:latin typeface="+mn-lt"/>
          <a:ea typeface="+mn-ea"/>
          <a:cs typeface="+mn-cs"/>
        </a:defRPr>
      </a:lvl2pPr>
      <a:lvl3pPr marL="2286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2000" kern="1200" spc="0" baseline="0">
          <a:gradFill>
            <a:gsLst>
              <a:gs pos="1250">
                <a:schemeClr val="tx2"/>
              </a:gs>
              <a:gs pos="100000">
                <a:schemeClr val="tx2"/>
              </a:gs>
            </a:gsLst>
            <a:lin ang="5400000" scaled="0"/>
          </a:gradFill>
          <a:latin typeface="+mn-lt"/>
          <a:ea typeface="+mn-ea"/>
          <a:cs typeface="+mn-cs"/>
        </a:defRPr>
      </a:lvl3pPr>
      <a:lvl4pPr marL="4572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a:gradFill>
            <a:gsLst>
              <a:gs pos="1250">
                <a:schemeClr val="tx2"/>
              </a:gs>
              <a:gs pos="100000">
                <a:schemeClr val="tx2"/>
              </a:gs>
            </a:gsLst>
            <a:lin ang="5400000" scaled="0"/>
          </a:gradFill>
          <a:latin typeface="+mn-lt"/>
          <a:ea typeface="+mn-ea"/>
          <a:cs typeface="+mn-cs"/>
        </a:defRPr>
      </a:lvl4pPr>
      <a:lvl5pPr marL="6858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dirty="0">
          <a:gradFill>
            <a:gsLst>
              <a:gs pos="1250">
                <a:schemeClr val="tx2"/>
              </a:gs>
              <a:gs pos="100000">
                <a:schemeClr val="tx2"/>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5ACBF0"/>
          </p15:clr>
        </p15:guide>
        <p15:guide id="2" pos="96">
          <p15:clr>
            <a:srgbClr val="5ACBF0"/>
          </p15:clr>
        </p15:guide>
        <p15:guide id="3" pos="672">
          <p15:clr>
            <a:srgbClr val="5ACBF0"/>
          </p15:clr>
        </p15:guide>
        <p15:guide id="4" pos="1248">
          <p15:clr>
            <a:srgbClr val="5ACBF0"/>
          </p15:clr>
        </p15:guide>
        <p15:guide id="5" pos="1824">
          <p15:clr>
            <a:srgbClr val="5ACBF0"/>
          </p15:clr>
        </p15:guide>
        <p15:guide id="6" pos="2400">
          <p15:clr>
            <a:srgbClr val="5ACBF0"/>
          </p15:clr>
        </p15:guide>
        <p15:guide id="7" pos="2976">
          <p15:clr>
            <a:srgbClr val="5ACBF0"/>
          </p15:clr>
        </p15:guide>
        <p15:guide id="8" pos="3552">
          <p15:clr>
            <a:srgbClr val="5ACBF0"/>
          </p15:clr>
        </p15:guide>
        <p15:guide id="9" pos="4122">
          <p15:clr>
            <a:srgbClr val="5ACBF0"/>
          </p15:clr>
        </p15:guide>
        <p15:guide id="10" pos="4704">
          <p15:clr>
            <a:srgbClr val="5ACBF0"/>
          </p15:clr>
        </p15:guide>
        <p15:guide id="11" pos="5280">
          <p15:clr>
            <a:srgbClr val="5ACBF0"/>
          </p15:clr>
        </p15:guide>
        <p15:guide id="12" pos="5856">
          <p15:clr>
            <a:srgbClr val="5ACBF0"/>
          </p15:clr>
        </p15:guide>
        <p15:guide id="13" pos="6432">
          <p15:clr>
            <a:srgbClr val="5ACBF0"/>
          </p15:clr>
        </p15:guide>
        <p15:guide id="14" pos="7008">
          <p15:clr>
            <a:srgbClr val="5ACBF0"/>
          </p15:clr>
        </p15:guide>
        <p15:guide id="15" pos="7584">
          <p15:clr>
            <a:srgbClr val="5ACBF0"/>
          </p15:clr>
        </p15:guide>
        <p15:guide id="16" pos="192">
          <p15:clr>
            <a:srgbClr val="C35EA4"/>
          </p15:clr>
        </p15:guide>
        <p15:guide id="17" pos="7488">
          <p15:clr>
            <a:srgbClr val="C35EA4"/>
          </p15:clr>
        </p15:guide>
        <p15:guide id="18" orient="horz" pos="720">
          <p15:clr>
            <a:srgbClr val="5ACBF0"/>
          </p15:clr>
        </p15:guide>
        <p15:guide id="19" orient="horz" pos="1296">
          <p15:clr>
            <a:srgbClr val="5ACBF0"/>
          </p15:clr>
        </p15:guide>
        <p15:guide id="20" orient="horz" pos="1872">
          <p15:clr>
            <a:srgbClr val="5ACBF0"/>
          </p15:clr>
        </p15:guide>
        <p15:guide id="21" orient="horz" pos="2442">
          <p15:clr>
            <a:srgbClr val="5ACBF0"/>
          </p15:clr>
        </p15:guide>
        <p15:guide id="22" orient="horz" pos="3024">
          <p15:clr>
            <a:srgbClr val="5ACBF0"/>
          </p15:clr>
        </p15:guide>
        <p15:guide id="23" orient="horz" pos="3600">
          <p15:clr>
            <a:srgbClr val="5ACBF0"/>
          </p15:clr>
        </p15:guide>
        <p15:guide id="24" orient="horz" pos="4176">
          <p15:clr>
            <a:srgbClr val="5ACBF0"/>
          </p15:clr>
        </p15:guide>
        <p15:guide id="25" orient="horz" pos="288">
          <p15:clr>
            <a:srgbClr val="C35EA4"/>
          </p15:clr>
        </p15:guide>
        <p15:guide id="26" orient="horz" pos="4128">
          <p15:clr>
            <a:srgbClr val="C35EA4"/>
          </p15:clr>
        </p15:guide>
        <p15:guide id="27" pos="288">
          <p15:clr>
            <a:srgbClr val="547EBF"/>
          </p15:clr>
        </p15:guide>
        <p15:guide id="28" pos="7392">
          <p15:clr>
            <a:srgbClr val="547EBF"/>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D1EF4B-FE39-4CDF-B55F-17EF522686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A5CB212-7441-4D89-99D1-02E3FCCFB3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2F9E91-FB5F-4AB7-93DE-08B11EDCFE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EAABF5-5CFF-4C45-A92C-A6D3AD04E695}" type="datetimeFigureOut">
              <a:rPr lang="en-US" smtClean="0"/>
              <a:t>2/19/2020</a:t>
            </a:fld>
            <a:endParaRPr lang="en-US"/>
          </a:p>
        </p:txBody>
      </p:sp>
      <p:sp>
        <p:nvSpPr>
          <p:cNvPr id="5" name="Footer Placeholder 4">
            <a:extLst>
              <a:ext uri="{FF2B5EF4-FFF2-40B4-BE49-F238E27FC236}">
                <a16:creationId xmlns:a16="http://schemas.microsoft.com/office/drawing/2014/main" id="{ECAF8008-F1E2-491C-9F24-173D5EDABB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49C1EC8-F707-492A-8422-02B1F15155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34DA3C-1F27-46FE-901A-E4EF1ACD0ED2}" type="slidenum">
              <a:rPr lang="en-US" smtClean="0"/>
              <a:t>‹#›</a:t>
            </a:fld>
            <a:endParaRPr lang="en-US"/>
          </a:p>
        </p:txBody>
      </p:sp>
    </p:spTree>
    <p:extLst>
      <p:ext uri="{BB962C8B-B14F-4D97-AF65-F5344CB8AC3E}">
        <p14:creationId xmlns:p14="http://schemas.microsoft.com/office/powerpoint/2010/main" val="1116984020"/>
      </p:ext>
    </p:extLst>
  </p:cSld>
  <p:clrMap bg1="lt1" tx1="dk1" bg2="lt2" tx2="dk2" accent1="accent1" accent2="accent2" accent3="accent3" accent4="accent4" accent5="accent5" accent6="accent6" hlink="hlink" folHlink="folHlink"/>
  <p:sldLayoutIdLst>
    <p:sldLayoutId id="2147485083" r:id="rId1"/>
    <p:sldLayoutId id="2147485084" r:id="rId2"/>
    <p:sldLayoutId id="2147485085" r:id="rId3"/>
    <p:sldLayoutId id="2147485086" r:id="rId4"/>
    <p:sldLayoutId id="2147485087" r:id="rId5"/>
    <p:sldLayoutId id="2147485088" r:id="rId6"/>
    <p:sldLayoutId id="2147485089" r:id="rId7"/>
    <p:sldLayoutId id="2147485121" r:id="rId8"/>
    <p:sldLayoutId id="2147485122" r:id="rId9"/>
    <p:sldLayoutId id="2147485123" r:id="rId10"/>
    <p:sldLayoutId id="21474851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19" y="1866615"/>
            <a:ext cx="11336039"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22647184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3" r:id="rId20"/>
  </p:sldLayoutIdLst>
  <p:transition>
    <p:fade/>
  </p:transition>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2"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32"/>
          <a:stretch>
            <a:fillRect/>
          </a:stretch>
        </p:blipFill>
        <p:spPr>
          <a:xfrm rot="5400000">
            <a:off x="9179299" y="3012080"/>
            <a:ext cx="6858623" cy="833218"/>
          </a:xfrm>
          <a:prstGeom prst="rect">
            <a:avLst/>
          </a:prstGeom>
        </p:spPr>
      </p:pic>
    </p:spTree>
    <p:extLst>
      <p:ext uri="{BB962C8B-B14F-4D97-AF65-F5344CB8AC3E}">
        <p14:creationId xmlns:p14="http://schemas.microsoft.com/office/powerpoint/2010/main" val="116801000"/>
      </p:ext>
    </p:extLst>
  </p:cSld>
  <p:clrMap bg1="lt1" tx1="dk1" bg2="lt2" tx2="dk2" accent1="accent1" accent2="accent2" accent3="accent3" accent4="accent4" accent5="accent5" accent6="accent6" hlink="hlink" folHlink="folHlink"/>
  <p:sldLayoutIdLst>
    <p:sldLayoutId id="2147485091" r:id="rId1"/>
    <p:sldLayoutId id="2147485092" r:id="rId2"/>
    <p:sldLayoutId id="2147485093" r:id="rId3"/>
    <p:sldLayoutId id="2147485094" r:id="rId4"/>
    <p:sldLayoutId id="2147485095" r:id="rId5"/>
    <p:sldLayoutId id="2147485096" r:id="rId6"/>
    <p:sldLayoutId id="2147485097" r:id="rId7"/>
    <p:sldLayoutId id="2147485098" r:id="rId8"/>
    <p:sldLayoutId id="2147485099" r:id="rId9"/>
    <p:sldLayoutId id="2147485100" r:id="rId10"/>
    <p:sldLayoutId id="2147485101" r:id="rId11"/>
    <p:sldLayoutId id="2147485102" r:id="rId12"/>
    <p:sldLayoutId id="2147485103" r:id="rId13"/>
    <p:sldLayoutId id="2147485104" r:id="rId14"/>
    <p:sldLayoutId id="2147485105" r:id="rId15"/>
    <p:sldLayoutId id="2147485106" r:id="rId16"/>
    <p:sldLayoutId id="2147485107" r:id="rId17"/>
    <p:sldLayoutId id="2147485108" r:id="rId18"/>
    <p:sldLayoutId id="2147485109" r:id="rId19"/>
    <p:sldLayoutId id="2147485110" r:id="rId20"/>
    <p:sldLayoutId id="2147485111" r:id="rId21"/>
    <p:sldLayoutId id="2147485112" r:id="rId22"/>
    <p:sldLayoutId id="2147485113" r:id="rId23"/>
    <p:sldLayoutId id="2147485114" r:id="rId24"/>
    <p:sldLayoutId id="2147485115" r:id="rId25"/>
    <p:sldLayoutId id="2147485116" r:id="rId26"/>
    <p:sldLayoutId id="2147485117" r:id="rId27"/>
    <p:sldLayoutId id="2147485118" r:id="rId28"/>
    <p:sldLayoutId id="2147485119" r:id="rId29"/>
    <p:sldLayoutId id="2147485120" r:id="rId30"/>
  </p:sldLayoutIdLst>
  <p:transition>
    <p:fade/>
  </p:transition>
  <p:txStyles>
    <p:titleStyle>
      <a:lvl1pPr algn="l" defTabSz="914192" rtl="0" eaLnBrk="1" latinLnBrk="0" hangingPunct="1">
        <a:lnSpc>
          <a:spcPct val="90000"/>
        </a:lnSpc>
        <a:spcBef>
          <a:spcPct val="0"/>
        </a:spcBef>
        <a:buNone/>
        <a:defRPr lang="en-US" sz="4704" b="0" kern="1200" cap="none" spc="-147"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54"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8" kern="1200" spc="0" baseline="0">
          <a:gradFill>
            <a:gsLst>
              <a:gs pos="1250">
                <a:schemeClr val="tx1"/>
              </a:gs>
              <a:gs pos="100000">
                <a:schemeClr val="tx1"/>
              </a:gs>
            </a:gsLst>
            <a:lin ang="5400000" scaled="0"/>
          </a:gradFill>
          <a:latin typeface="+mj-lt"/>
          <a:ea typeface="+mn-ea"/>
          <a:cs typeface="+mn-cs"/>
        </a:defRPr>
      </a:lvl1pPr>
      <a:lvl2pPr marL="448107"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161"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214"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268"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EEF1F5"/>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599" y="914400"/>
            <a:ext cx="11723077" cy="528600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p:nvSpPr>
        <p:spPr>
          <a:xfrm>
            <a:off x="0" y="6400800"/>
            <a:ext cx="12191999" cy="457200"/>
          </a:xfrm>
          <a:prstGeom prst="rect">
            <a:avLst/>
          </a:prstGeom>
          <a:solidFill>
            <a:srgbClr val="5558A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365760" bIns="0" rtlCol="0" anchor="ctr"/>
          <a:lstStyle/>
          <a:p>
            <a:pPr algn="r"/>
            <a:endParaRPr lang="en-US"/>
          </a:p>
        </p:txBody>
      </p:sp>
      <p:sp>
        <p:nvSpPr>
          <p:cNvPr id="19" name="Rectangle 18"/>
          <p:cNvSpPr/>
          <p:nvPr/>
        </p:nvSpPr>
        <p:spPr>
          <a:xfrm>
            <a:off x="0" y="0"/>
            <a:ext cx="12192000" cy="685800"/>
          </a:xfrm>
          <a:prstGeom prst="rect">
            <a:avLst/>
          </a:prstGeom>
          <a:solidFill>
            <a:srgbClr val="3F4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28600" y="114300"/>
            <a:ext cx="9372600" cy="457200"/>
          </a:xfrm>
          <a:prstGeom prst="rect">
            <a:avLst/>
          </a:prstGeom>
        </p:spPr>
        <p:txBody>
          <a:bodyPr vert="horz" lIns="0" tIns="45720" rIns="0" bIns="45720" rtlCol="0" anchor="ctr">
            <a:noAutofit/>
          </a:bodyPr>
          <a:lstStyle/>
          <a:p>
            <a:r>
              <a:rPr lang="en-US"/>
              <a:t>Click to edit Master title style</a:t>
            </a:r>
          </a:p>
        </p:txBody>
      </p:sp>
      <p:sp>
        <p:nvSpPr>
          <p:cNvPr id="4" name="Rectangle 3"/>
          <p:cNvSpPr/>
          <p:nvPr userDrawn="1"/>
        </p:nvSpPr>
        <p:spPr>
          <a:xfrm>
            <a:off x="0" y="0"/>
            <a:ext cx="49160" cy="685800"/>
          </a:xfrm>
          <a:prstGeom prst="rect">
            <a:avLst/>
          </a:prstGeom>
          <a:solidFill>
            <a:srgbClr val="A5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11"/>
          <a:stretch>
            <a:fillRect/>
          </a:stretch>
        </p:blipFill>
        <p:spPr>
          <a:xfrm>
            <a:off x="51756" y="6406989"/>
            <a:ext cx="1889185" cy="430695"/>
          </a:xfrm>
          <a:prstGeom prst="rect">
            <a:avLst/>
          </a:prstGeom>
        </p:spPr>
      </p:pic>
    </p:spTree>
    <p:extLst>
      <p:ext uri="{BB962C8B-B14F-4D97-AF65-F5344CB8AC3E}">
        <p14:creationId xmlns:p14="http://schemas.microsoft.com/office/powerpoint/2010/main" val="1133001529"/>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986" r:id="rId6"/>
    <p:sldLayoutId id="2147484403" r:id="rId7"/>
    <p:sldLayoutId id="2147484989" r:id="rId8"/>
    <p:sldLayoutId id="2147485077" r:id="rId9"/>
  </p:sldLayoutIdLst>
  <p:hf sldNum="0" hdr="0" ftr="0" dt="0"/>
  <p:txStyles>
    <p:titleStyle>
      <a:lvl1pPr algn="l" defTabSz="914400" rtl="0" eaLnBrk="1" latinLnBrk="0" hangingPunct="1">
        <a:lnSpc>
          <a:spcPct val="90000"/>
        </a:lnSpc>
        <a:spcBef>
          <a:spcPct val="0"/>
        </a:spcBef>
        <a:buNone/>
        <a:defRPr sz="2400" kern="1200">
          <a:solidFill>
            <a:schemeClr val="bg2">
              <a:lumMod val="20000"/>
              <a:lumOff val="8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xml"/><Relationship Id="rId1" Type="http://schemas.openxmlformats.org/officeDocument/2006/relationships/slideLayout" Target="../slideLayouts/slideLayout55.xml"/><Relationship Id="rId4" Type="http://schemas.openxmlformats.org/officeDocument/2006/relationships/image" Target="../media/image64.png"/></Relationships>
</file>

<file path=ppt/slides/_rels/slide10.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6.xml"/><Relationship Id="rId1" Type="http://schemas.openxmlformats.org/officeDocument/2006/relationships/slideLayout" Target="../slideLayouts/slideLayout182.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slides/_rels/slide11.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png"/><Relationship Id="rId3" Type="http://schemas.microsoft.com/office/2007/relationships/hdphoto" Target="../media/hdphoto1.wdp"/><Relationship Id="rId7" Type="http://schemas.openxmlformats.org/officeDocument/2006/relationships/image" Target="../media/image89.svg"/><Relationship Id="rId12" Type="http://schemas.openxmlformats.org/officeDocument/2006/relationships/image" Target="../media/image94.png"/><Relationship Id="rId17" Type="http://schemas.openxmlformats.org/officeDocument/2006/relationships/image" Target="../media/image99.png"/><Relationship Id="rId2" Type="http://schemas.openxmlformats.org/officeDocument/2006/relationships/image" Target="../media/image85.png"/><Relationship Id="rId16" Type="http://schemas.openxmlformats.org/officeDocument/2006/relationships/image" Target="../media/image98.png"/><Relationship Id="rId1" Type="http://schemas.openxmlformats.org/officeDocument/2006/relationships/slideLayout" Target="../slideLayouts/slideLayout190.xml"/><Relationship Id="rId6" Type="http://schemas.openxmlformats.org/officeDocument/2006/relationships/image" Target="../media/image88.png"/><Relationship Id="rId11" Type="http://schemas.openxmlformats.org/officeDocument/2006/relationships/image" Target="../media/image93.emf"/><Relationship Id="rId5" Type="http://schemas.openxmlformats.org/officeDocument/2006/relationships/image" Target="../media/image87.jpeg"/><Relationship Id="rId15" Type="http://schemas.openxmlformats.org/officeDocument/2006/relationships/image" Target="../media/image97.png"/><Relationship Id="rId10" Type="http://schemas.openxmlformats.org/officeDocument/2006/relationships/image" Target="../media/image92.png"/><Relationship Id="rId4" Type="http://schemas.openxmlformats.org/officeDocument/2006/relationships/image" Target="../media/image86.jpeg"/><Relationship Id="rId9" Type="http://schemas.openxmlformats.org/officeDocument/2006/relationships/image" Target="../media/image91.png"/><Relationship Id="rId14" Type="http://schemas.openxmlformats.org/officeDocument/2006/relationships/image" Target="../media/image96.png"/></Relationships>
</file>

<file path=ppt/slides/_rels/slide12.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7.png"/><Relationship Id="rId18" Type="http://schemas.openxmlformats.org/officeDocument/2006/relationships/image" Target="../media/image112.png"/><Relationship Id="rId3" Type="http://schemas.openxmlformats.org/officeDocument/2006/relationships/image" Target="../media/image100.png"/><Relationship Id="rId21" Type="http://schemas.openxmlformats.org/officeDocument/2006/relationships/image" Target="../media/image114.png"/><Relationship Id="rId7" Type="http://schemas.openxmlformats.org/officeDocument/2006/relationships/image" Target="../media/image102.png"/><Relationship Id="rId12" Type="http://schemas.openxmlformats.org/officeDocument/2006/relationships/image" Target="../media/image106.png"/><Relationship Id="rId17" Type="http://schemas.openxmlformats.org/officeDocument/2006/relationships/image" Target="../media/image111.svg"/><Relationship Id="rId2" Type="http://schemas.openxmlformats.org/officeDocument/2006/relationships/notesSlide" Target="../notesSlides/notesSlide7.xml"/><Relationship Id="rId16" Type="http://schemas.openxmlformats.org/officeDocument/2006/relationships/image" Target="../media/image110.png"/><Relationship Id="rId20" Type="http://schemas.microsoft.com/office/2007/relationships/hdphoto" Target="../media/hdphoto2.wdp"/><Relationship Id="rId1" Type="http://schemas.openxmlformats.org/officeDocument/2006/relationships/slideLayout" Target="../slideLayouts/slideLayout195.xml"/><Relationship Id="rId6" Type="http://schemas.openxmlformats.org/officeDocument/2006/relationships/image" Target="../media/image89.svg"/><Relationship Id="rId11" Type="http://schemas.openxmlformats.org/officeDocument/2006/relationships/image" Target="../media/image95.png"/><Relationship Id="rId24" Type="http://schemas.openxmlformats.org/officeDocument/2006/relationships/image" Target="../media/image116.png"/><Relationship Id="rId5" Type="http://schemas.openxmlformats.org/officeDocument/2006/relationships/image" Target="../media/image88.png"/><Relationship Id="rId15" Type="http://schemas.openxmlformats.org/officeDocument/2006/relationships/image" Target="../media/image109.svg"/><Relationship Id="rId23" Type="http://schemas.openxmlformats.org/officeDocument/2006/relationships/image" Target="../media/image115.png"/><Relationship Id="rId10" Type="http://schemas.openxmlformats.org/officeDocument/2006/relationships/image" Target="../media/image105.png"/><Relationship Id="rId19" Type="http://schemas.openxmlformats.org/officeDocument/2006/relationships/image" Target="../media/image113.png"/><Relationship Id="rId4" Type="http://schemas.openxmlformats.org/officeDocument/2006/relationships/image" Target="../media/image101.png"/><Relationship Id="rId9" Type="http://schemas.openxmlformats.org/officeDocument/2006/relationships/image" Target="../media/image104.png"/><Relationship Id="rId14" Type="http://schemas.openxmlformats.org/officeDocument/2006/relationships/image" Target="../media/image108.png"/><Relationship Id="rId22" Type="http://schemas.openxmlformats.org/officeDocument/2006/relationships/image" Target="../media/image99.png"/></Relationships>
</file>

<file path=ppt/slides/_rels/slide13.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6.png"/><Relationship Id="rId18" Type="http://schemas.openxmlformats.org/officeDocument/2006/relationships/image" Target="../media/image111.svg"/><Relationship Id="rId26" Type="http://schemas.openxmlformats.org/officeDocument/2006/relationships/image" Target="../media/image115.png"/><Relationship Id="rId3" Type="http://schemas.openxmlformats.org/officeDocument/2006/relationships/image" Target="../media/image100.png"/><Relationship Id="rId21" Type="http://schemas.openxmlformats.org/officeDocument/2006/relationships/image" Target="../media/image112.png"/><Relationship Id="rId7" Type="http://schemas.openxmlformats.org/officeDocument/2006/relationships/image" Target="../media/image102.png"/><Relationship Id="rId12" Type="http://schemas.openxmlformats.org/officeDocument/2006/relationships/image" Target="../media/image95.png"/><Relationship Id="rId17" Type="http://schemas.openxmlformats.org/officeDocument/2006/relationships/image" Target="../media/image110.png"/><Relationship Id="rId25" Type="http://schemas.openxmlformats.org/officeDocument/2006/relationships/image" Target="../media/image121.svg"/><Relationship Id="rId2" Type="http://schemas.openxmlformats.org/officeDocument/2006/relationships/notesSlide" Target="../notesSlides/notesSlide8.xml"/><Relationship Id="rId16" Type="http://schemas.openxmlformats.org/officeDocument/2006/relationships/image" Target="../media/image109.svg"/><Relationship Id="rId20" Type="http://schemas.openxmlformats.org/officeDocument/2006/relationships/image" Target="../media/image119.svg"/><Relationship Id="rId29" Type="http://schemas.openxmlformats.org/officeDocument/2006/relationships/image" Target="../media/image99.png"/><Relationship Id="rId1" Type="http://schemas.openxmlformats.org/officeDocument/2006/relationships/slideLayout" Target="../slideLayouts/slideLayout195.xml"/><Relationship Id="rId6" Type="http://schemas.openxmlformats.org/officeDocument/2006/relationships/image" Target="../media/image89.svg"/><Relationship Id="rId11" Type="http://schemas.openxmlformats.org/officeDocument/2006/relationships/image" Target="../media/image105.png"/><Relationship Id="rId24" Type="http://schemas.openxmlformats.org/officeDocument/2006/relationships/image" Target="../media/image120.png"/><Relationship Id="rId5" Type="http://schemas.openxmlformats.org/officeDocument/2006/relationships/image" Target="../media/image88.png"/><Relationship Id="rId15" Type="http://schemas.openxmlformats.org/officeDocument/2006/relationships/image" Target="../media/image108.png"/><Relationship Id="rId23" Type="http://schemas.microsoft.com/office/2007/relationships/hdphoto" Target="../media/hdphoto2.wdp"/><Relationship Id="rId28" Type="http://schemas.openxmlformats.org/officeDocument/2006/relationships/image" Target="../media/image114.png"/><Relationship Id="rId10" Type="http://schemas.openxmlformats.org/officeDocument/2006/relationships/image" Target="../media/image117.png"/><Relationship Id="rId19" Type="http://schemas.openxmlformats.org/officeDocument/2006/relationships/image" Target="../media/image118.png"/><Relationship Id="rId4" Type="http://schemas.openxmlformats.org/officeDocument/2006/relationships/image" Target="../media/image101.png"/><Relationship Id="rId9" Type="http://schemas.openxmlformats.org/officeDocument/2006/relationships/image" Target="../media/image104.png"/><Relationship Id="rId14" Type="http://schemas.openxmlformats.org/officeDocument/2006/relationships/image" Target="../media/image107.png"/><Relationship Id="rId22" Type="http://schemas.openxmlformats.org/officeDocument/2006/relationships/image" Target="../media/image113.png"/><Relationship Id="rId27" Type="http://schemas.openxmlformats.org/officeDocument/2006/relationships/image" Target="../media/image116.png"/></Relationships>
</file>

<file path=ppt/slides/_rels/slide14.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6.png"/><Relationship Id="rId18" Type="http://schemas.openxmlformats.org/officeDocument/2006/relationships/image" Target="../media/image111.svg"/><Relationship Id="rId26" Type="http://schemas.openxmlformats.org/officeDocument/2006/relationships/image" Target="../media/image115.png"/><Relationship Id="rId3" Type="http://schemas.openxmlformats.org/officeDocument/2006/relationships/image" Target="../media/image100.png"/><Relationship Id="rId21" Type="http://schemas.openxmlformats.org/officeDocument/2006/relationships/image" Target="../media/image112.png"/><Relationship Id="rId7" Type="http://schemas.openxmlformats.org/officeDocument/2006/relationships/image" Target="../media/image102.png"/><Relationship Id="rId12" Type="http://schemas.openxmlformats.org/officeDocument/2006/relationships/image" Target="../media/image95.png"/><Relationship Id="rId17" Type="http://schemas.openxmlformats.org/officeDocument/2006/relationships/image" Target="../media/image110.png"/><Relationship Id="rId25" Type="http://schemas.openxmlformats.org/officeDocument/2006/relationships/image" Target="../media/image121.svg"/><Relationship Id="rId2" Type="http://schemas.openxmlformats.org/officeDocument/2006/relationships/notesSlide" Target="../notesSlides/notesSlide9.xml"/><Relationship Id="rId16" Type="http://schemas.openxmlformats.org/officeDocument/2006/relationships/image" Target="../media/image109.svg"/><Relationship Id="rId20" Type="http://schemas.openxmlformats.org/officeDocument/2006/relationships/image" Target="../media/image119.svg"/><Relationship Id="rId29" Type="http://schemas.openxmlformats.org/officeDocument/2006/relationships/image" Target="../media/image114.png"/><Relationship Id="rId1" Type="http://schemas.openxmlformats.org/officeDocument/2006/relationships/slideLayout" Target="../slideLayouts/slideLayout195.xml"/><Relationship Id="rId6" Type="http://schemas.openxmlformats.org/officeDocument/2006/relationships/image" Target="../media/image89.svg"/><Relationship Id="rId11" Type="http://schemas.openxmlformats.org/officeDocument/2006/relationships/image" Target="../media/image105.png"/><Relationship Id="rId24" Type="http://schemas.openxmlformats.org/officeDocument/2006/relationships/image" Target="../media/image120.png"/><Relationship Id="rId5" Type="http://schemas.openxmlformats.org/officeDocument/2006/relationships/image" Target="../media/image88.png"/><Relationship Id="rId15" Type="http://schemas.openxmlformats.org/officeDocument/2006/relationships/image" Target="../media/image108.png"/><Relationship Id="rId23" Type="http://schemas.microsoft.com/office/2007/relationships/hdphoto" Target="../media/hdphoto2.wdp"/><Relationship Id="rId28" Type="http://schemas.openxmlformats.org/officeDocument/2006/relationships/image" Target="../media/image116.png"/><Relationship Id="rId10" Type="http://schemas.openxmlformats.org/officeDocument/2006/relationships/image" Target="../media/image117.png"/><Relationship Id="rId19" Type="http://schemas.openxmlformats.org/officeDocument/2006/relationships/image" Target="../media/image118.png"/><Relationship Id="rId4" Type="http://schemas.openxmlformats.org/officeDocument/2006/relationships/image" Target="../media/image101.png"/><Relationship Id="rId9" Type="http://schemas.openxmlformats.org/officeDocument/2006/relationships/image" Target="../media/image104.png"/><Relationship Id="rId14" Type="http://schemas.openxmlformats.org/officeDocument/2006/relationships/image" Target="../media/image107.png"/><Relationship Id="rId22" Type="http://schemas.openxmlformats.org/officeDocument/2006/relationships/image" Target="../media/image113.png"/><Relationship Id="rId27" Type="http://schemas.openxmlformats.org/officeDocument/2006/relationships/image" Target="../media/image122.png"/><Relationship Id="rId30" Type="http://schemas.openxmlformats.org/officeDocument/2006/relationships/image" Target="../media/image99.png"/></Relationships>
</file>

<file path=ppt/slides/_rels/slide1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196.xml"/></Relationships>
</file>

<file path=ppt/slides/_rels/slide16.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7.png"/><Relationship Id="rId18" Type="http://schemas.openxmlformats.org/officeDocument/2006/relationships/image" Target="../media/image127.png"/><Relationship Id="rId26" Type="http://schemas.openxmlformats.org/officeDocument/2006/relationships/image" Target="../media/image122.png"/><Relationship Id="rId3" Type="http://schemas.openxmlformats.org/officeDocument/2006/relationships/image" Target="../media/image101.png"/><Relationship Id="rId21" Type="http://schemas.openxmlformats.org/officeDocument/2006/relationships/image" Target="../media/image113.png"/><Relationship Id="rId7" Type="http://schemas.openxmlformats.org/officeDocument/2006/relationships/image" Target="../media/image103.png"/><Relationship Id="rId12" Type="http://schemas.openxmlformats.org/officeDocument/2006/relationships/image" Target="../media/image106.png"/><Relationship Id="rId17" Type="http://schemas.openxmlformats.org/officeDocument/2006/relationships/image" Target="../media/image111.svg"/><Relationship Id="rId25" Type="http://schemas.openxmlformats.org/officeDocument/2006/relationships/image" Target="../media/image115.png"/><Relationship Id="rId2" Type="http://schemas.openxmlformats.org/officeDocument/2006/relationships/image" Target="../media/image100.png"/><Relationship Id="rId16" Type="http://schemas.openxmlformats.org/officeDocument/2006/relationships/image" Target="../media/image126.png"/><Relationship Id="rId20" Type="http://schemas.openxmlformats.org/officeDocument/2006/relationships/image" Target="../media/image112.png"/><Relationship Id="rId29" Type="http://schemas.microsoft.com/office/2007/relationships/hdphoto" Target="../media/hdphoto3.wdp"/><Relationship Id="rId1" Type="http://schemas.openxmlformats.org/officeDocument/2006/relationships/slideLayout" Target="../slideLayouts/slideLayout244.xml"/><Relationship Id="rId6" Type="http://schemas.openxmlformats.org/officeDocument/2006/relationships/image" Target="../media/image102.png"/><Relationship Id="rId11" Type="http://schemas.openxmlformats.org/officeDocument/2006/relationships/image" Target="../media/image95.png"/><Relationship Id="rId24" Type="http://schemas.openxmlformats.org/officeDocument/2006/relationships/image" Target="../media/image121.svg"/><Relationship Id="rId5" Type="http://schemas.openxmlformats.org/officeDocument/2006/relationships/image" Target="../media/image89.svg"/><Relationship Id="rId15" Type="http://schemas.openxmlformats.org/officeDocument/2006/relationships/image" Target="../media/image109.svg"/><Relationship Id="rId23" Type="http://schemas.openxmlformats.org/officeDocument/2006/relationships/image" Target="../media/image128.png"/><Relationship Id="rId28" Type="http://schemas.openxmlformats.org/officeDocument/2006/relationships/image" Target="../media/image129.png"/><Relationship Id="rId10" Type="http://schemas.openxmlformats.org/officeDocument/2006/relationships/image" Target="../media/image105.png"/><Relationship Id="rId19" Type="http://schemas.openxmlformats.org/officeDocument/2006/relationships/image" Target="../media/image119.svg"/><Relationship Id="rId31" Type="http://schemas.openxmlformats.org/officeDocument/2006/relationships/image" Target="../media/image131.png"/><Relationship Id="rId4" Type="http://schemas.openxmlformats.org/officeDocument/2006/relationships/image" Target="../media/image125.png"/><Relationship Id="rId9" Type="http://schemas.openxmlformats.org/officeDocument/2006/relationships/image" Target="../media/image117.png"/><Relationship Id="rId14" Type="http://schemas.openxmlformats.org/officeDocument/2006/relationships/image" Target="../media/image108.png"/><Relationship Id="rId22" Type="http://schemas.microsoft.com/office/2007/relationships/hdphoto" Target="../media/hdphoto2.wdp"/><Relationship Id="rId27" Type="http://schemas.openxmlformats.org/officeDocument/2006/relationships/image" Target="../media/image116.png"/><Relationship Id="rId30" Type="http://schemas.openxmlformats.org/officeDocument/2006/relationships/image" Target="../media/image130.png"/></Relationships>
</file>

<file path=ppt/slides/_rels/slide17.xml.rels><?xml version="1.0" encoding="UTF-8" standalone="yes"?>
<Relationships xmlns="http://schemas.openxmlformats.org/package/2006/relationships"><Relationship Id="rId3" Type="http://schemas.openxmlformats.org/officeDocument/2006/relationships/hyperlink" Target="https://products.office.com/en-ww/project/microsoft-project-licensing" TargetMode="External"/><Relationship Id="rId2" Type="http://schemas.openxmlformats.org/officeDocument/2006/relationships/image" Target="../media/image132.png"/><Relationship Id="rId1" Type="http://schemas.openxmlformats.org/officeDocument/2006/relationships/slideLayout" Target="../slideLayouts/slideLayout196.xml"/></Relationships>
</file>

<file path=ppt/slides/_rels/slide18.xml.rels><?xml version="1.0" encoding="UTF-8" standalone="yes"?>
<Relationships xmlns="http://schemas.openxmlformats.org/package/2006/relationships"><Relationship Id="rId2" Type="http://schemas.openxmlformats.org/officeDocument/2006/relationships/hyperlink" Target="https://support.office.com/en-us/article/what-is-project-for-the-web-c19b2421-3c9d-4037-97c6-f66b6e1d2eb5?ui=en-US&amp;rs=en-US&amp;ad=US" TargetMode="External"/><Relationship Id="rId1" Type="http://schemas.openxmlformats.org/officeDocument/2006/relationships/slideLayout" Target="../slideLayouts/slideLayout2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1.xml"/><Relationship Id="rId1" Type="http://schemas.openxmlformats.org/officeDocument/2006/relationships/slideLayout" Target="../slideLayouts/slideLayout55.xml"/><Relationship Id="rId5" Type="http://schemas.openxmlformats.org/officeDocument/2006/relationships/image" Target="../media/image135.png"/><Relationship Id="rId4" Type="http://schemas.openxmlformats.org/officeDocument/2006/relationships/image" Target="../media/image134.png"/></Relationships>
</file>

<file path=ppt/slides/_rels/slide2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26.xml"/><Relationship Id="rId4" Type="http://schemas.openxmlformats.org/officeDocument/2006/relationships/hyperlink" Target="https://teams.conversationalgeek.co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2.xml"/><Relationship Id="rId1" Type="http://schemas.openxmlformats.org/officeDocument/2006/relationships/slideLayout" Target="../slideLayouts/slideLayout55.xml"/><Relationship Id="rId5" Type="http://schemas.openxmlformats.org/officeDocument/2006/relationships/image" Target="../media/image138.png"/><Relationship Id="rId4" Type="http://schemas.openxmlformats.org/officeDocument/2006/relationships/image" Target="../media/image137.gif"/></Relationships>
</file>

<file path=ppt/slides/_rels/slide23.xml.rels><?xml version="1.0" encoding="UTF-8" standalone="yes"?>
<Relationships xmlns="http://schemas.openxmlformats.org/package/2006/relationships"><Relationship Id="rId3" Type="http://schemas.openxmlformats.org/officeDocument/2006/relationships/hyperlink" Target="https://aka.ms/OPPToolkit" TargetMode="External"/><Relationship Id="rId2" Type="http://schemas.openxmlformats.org/officeDocument/2006/relationships/image" Target="../media/image139.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8" Type="http://schemas.openxmlformats.org/officeDocument/2006/relationships/hyperlink" Target="https://aka.ms/O365ChampionResources"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74.jpeg"/><Relationship Id="rId1" Type="http://schemas.openxmlformats.org/officeDocument/2006/relationships/slideLayout" Target="../slideLayouts/slideLayout5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26.xml"/><Relationship Id="rId4" Type="http://schemas.openxmlformats.org/officeDocument/2006/relationships/hyperlink" Target="https://teams.conversationalgeek.co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5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wo people looking at the camera&#10;&#10;Description automatically generated">
            <a:extLst>
              <a:ext uri="{FF2B5EF4-FFF2-40B4-BE49-F238E27FC236}">
                <a16:creationId xmlns:a16="http://schemas.microsoft.com/office/drawing/2014/main" id="{33760122-162A-44EF-B99E-265E7CD70D3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1280"/>
            <a:ext cx="12275820" cy="7755871"/>
          </a:xfrm>
          <a:prstGeom prst="rect">
            <a:avLst/>
          </a:prstGeom>
        </p:spPr>
      </p:pic>
      <p:sp>
        <p:nvSpPr>
          <p:cNvPr id="11" name="Rectangle 10">
            <a:extLst>
              <a:ext uri="{FF2B5EF4-FFF2-40B4-BE49-F238E27FC236}">
                <a16:creationId xmlns:a16="http://schemas.microsoft.com/office/drawing/2014/main" id="{127D19DD-082F-4060-BD3F-0D98EA8771F6}"/>
              </a:ext>
            </a:extLst>
          </p:cNvPr>
          <p:cNvSpPr/>
          <p:nvPr/>
        </p:nvSpPr>
        <p:spPr>
          <a:xfrm>
            <a:off x="681797" y="3852909"/>
            <a:ext cx="6709603" cy="2604639"/>
          </a:xfrm>
          <a:prstGeom prst="rect">
            <a:avLst/>
          </a:prstGeom>
          <a:solidFill>
            <a:srgbClr val="40312A"/>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C29FA22D-8EC2-4F4B-A9C5-5D49C1FE0001}"/>
              </a:ext>
            </a:extLst>
          </p:cNvPr>
          <p:cNvSpPr txBox="1"/>
          <p:nvPr/>
        </p:nvSpPr>
        <p:spPr>
          <a:xfrm>
            <a:off x="1312224" y="4036376"/>
            <a:ext cx="5857879"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Office 365 Champion Community </a:t>
            </a:r>
          </a:p>
        </p:txBody>
      </p:sp>
      <p:sp>
        <p:nvSpPr>
          <p:cNvPr id="18" name="TextBox 17">
            <a:extLst>
              <a:ext uri="{FF2B5EF4-FFF2-40B4-BE49-F238E27FC236}">
                <a16:creationId xmlns:a16="http://schemas.microsoft.com/office/drawing/2014/main" id="{E79AA27D-0AE5-418F-8362-397B543CDF33}"/>
              </a:ext>
            </a:extLst>
          </p:cNvPr>
          <p:cNvSpPr txBox="1"/>
          <p:nvPr/>
        </p:nvSpPr>
        <p:spPr>
          <a:xfrm>
            <a:off x="1581735" y="4743063"/>
            <a:ext cx="5501250" cy="132343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Segoe UI Light" panose="020B0502040204020203" pitchFamily="34" charset="0"/>
                <a:cs typeface="Segoe UI Light" panose="020B0502040204020203" pitchFamily="34" charset="0"/>
              </a:rPr>
              <a:t>February 2020 Monthly Meeting</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solidFill>
                  <a:prstClr val="white"/>
                </a:solidFill>
                <a:latin typeface="Segoe UI Light" panose="020B0502040204020203" pitchFamily="34" charset="0"/>
                <a:cs typeface="Segoe UI Light" panose="020B0502040204020203" pitchFamily="34" charset="0"/>
              </a:rPr>
              <a:t>Karuana Gatimu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Customer Advocacy Group</a:t>
            </a:r>
          </a:p>
        </p:txBody>
      </p:sp>
      <p:pic>
        <p:nvPicPr>
          <p:cNvPr id="7" name="Picture 6" descr="A close up of a sign&#10;&#10;Description automatically generated">
            <a:extLst>
              <a:ext uri="{FF2B5EF4-FFF2-40B4-BE49-F238E27FC236}">
                <a16:creationId xmlns:a16="http://schemas.microsoft.com/office/drawing/2014/main" id="{5D068C68-C5EE-4A03-BC8F-A57D731D92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166" y="3271338"/>
            <a:ext cx="1402569" cy="1530076"/>
          </a:xfrm>
          <a:prstGeom prst="rect">
            <a:avLst/>
          </a:prstGeom>
        </p:spPr>
      </p:pic>
    </p:spTree>
    <p:extLst>
      <p:ext uri="{BB962C8B-B14F-4D97-AF65-F5344CB8AC3E}">
        <p14:creationId xmlns:p14="http://schemas.microsoft.com/office/powerpoint/2010/main" val="658391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26DD4-930D-43EE-8D28-7B3C4D617374}"/>
              </a:ext>
            </a:extLst>
          </p:cNvPr>
          <p:cNvSpPr>
            <a:spLocks noGrp="1"/>
          </p:cNvSpPr>
          <p:nvPr>
            <p:ph type="title"/>
          </p:nvPr>
        </p:nvSpPr>
        <p:spPr>
          <a:xfrm>
            <a:off x="110946" y="55905"/>
            <a:ext cx="7845938" cy="941386"/>
          </a:xfrm>
        </p:spPr>
        <p:txBody>
          <a:bodyPr/>
          <a:lstStyle/>
          <a:p>
            <a:r>
              <a:rPr lang="en-US" dirty="0">
                <a:solidFill>
                  <a:schemeClr val="tx1"/>
                </a:solidFill>
                <a:latin typeface="Segoe Pro Semibold" panose="020B0702040504020203" pitchFamily="34" charset="0"/>
              </a:rPr>
              <a:t>Modernizing Core Scenarios</a:t>
            </a:r>
          </a:p>
        </p:txBody>
      </p:sp>
      <p:sp>
        <p:nvSpPr>
          <p:cNvPr id="3" name="Rectangle 2">
            <a:extLst>
              <a:ext uri="{FF2B5EF4-FFF2-40B4-BE49-F238E27FC236}">
                <a16:creationId xmlns:a16="http://schemas.microsoft.com/office/drawing/2014/main" id="{3C4D29C7-E520-491E-9931-B9ED61D28209}"/>
              </a:ext>
            </a:extLst>
          </p:cNvPr>
          <p:cNvSpPr/>
          <p:nvPr/>
        </p:nvSpPr>
        <p:spPr>
          <a:xfrm>
            <a:off x="1540261" y="1650668"/>
            <a:ext cx="2943707" cy="471268"/>
          </a:xfrm>
          <a:prstGeom prst="rect">
            <a:avLst/>
          </a:prstGeom>
          <a:solidFill>
            <a:schemeClr val="bg2">
              <a:lumMod val="50000"/>
            </a:schemeClr>
          </a:solidFill>
        </p:spPr>
        <p:txBody>
          <a:bodyPr wrap="square" anchor="ctr">
            <a:noAutofit/>
          </a:bodyPr>
          <a:lstStyle/>
          <a:p>
            <a:pPr marL="0" marR="0" lvl="0" indent="0" algn="ctr" defTabSz="895595"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Enable</a:t>
            </a:r>
          </a:p>
        </p:txBody>
      </p:sp>
      <p:sp>
        <p:nvSpPr>
          <p:cNvPr id="4" name="Rectangle 3">
            <a:extLst>
              <a:ext uri="{FF2B5EF4-FFF2-40B4-BE49-F238E27FC236}">
                <a16:creationId xmlns:a16="http://schemas.microsoft.com/office/drawing/2014/main" id="{C0A50BEC-1E2E-4FC5-AD73-CB174A6F6569}"/>
              </a:ext>
            </a:extLst>
          </p:cNvPr>
          <p:cNvSpPr/>
          <p:nvPr/>
        </p:nvSpPr>
        <p:spPr>
          <a:xfrm>
            <a:off x="1535425" y="2220955"/>
            <a:ext cx="2943707" cy="1565528"/>
          </a:xfrm>
          <a:prstGeom prst="rect">
            <a:avLst/>
          </a:prstGeom>
          <a:solidFill>
            <a:schemeClr val="bg2">
              <a:lumMod val="85000"/>
            </a:schemeClr>
          </a:solidFill>
        </p:spPr>
        <p:txBody>
          <a:bodyPr wrap="square">
            <a:noAutofit/>
          </a:bodyPr>
          <a:lstStyle/>
          <a:p>
            <a:pPr marL="285695" marR="0" lvl="0" indent="-285695" algn="l" defTabSz="914225"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‘Hallway conversations’ cause disconnect with group</a:t>
            </a:r>
          </a:p>
          <a:p>
            <a:pPr marL="285695" marR="0" lvl="0" indent="-285695" algn="l" defTabSz="914225"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Frustration about doc location and versioning</a:t>
            </a:r>
          </a:p>
          <a:p>
            <a:pPr marL="285695" marR="0" lvl="0" indent="-285695" algn="l" defTabSz="914225"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Confusion about accountability</a:t>
            </a:r>
          </a:p>
          <a:p>
            <a:pPr marL="0" marR="0" lvl="0" indent="0" algn="l" defTabSz="913594" rtl="0" eaLnBrk="1" fontAlgn="auto" latinLnBrk="0" hangingPunct="1">
              <a:lnSpc>
                <a:spcPct val="100000"/>
              </a:lnSpc>
              <a:spcBef>
                <a:spcPts val="600"/>
              </a:spcBef>
              <a:spcAft>
                <a:spcPts val="0"/>
              </a:spcAft>
              <a:buClrTx/>
              <a:buSzTx/>
              <a:buFontTx/>
              <a:buNone/>
              <a:tabLst/>
              <a:defRPr/>
            </a:pPr>
            <a:endParaRPr kumimoji="0" lang="en-US" sz="1400" b="0" i="0" u="none" strike="noStrike" kern="0" cap="none" spc="0" normalizeH="0" baseline="0" noProof="0">
              <a:ln>
                <a:noFill/>
              </a:ln>
              <a:solidFill>
                <a:srgbClr val="2C292A"/>
              </a:solidFill>
              <a:effectLst/>
              <a:uLnTx/>
              <a:uFillTx/>
              <a:latin typeface="Segoe UI"/>
              <a:ea typeface="+mn-ea"/>
              <a:cs typeface="Segoe UI Light" panose="020B0502040204020203" pitchFamily="34" charset="0"/>
            </a:endParaRPr>
          </a:p>
        </p:txBody>
      </p:sp>
      <p:sp>
        <p:nvSpPr>
          <p:cNvPr id="6" name="Rectangle 5">
            <a:extLst>
              <a:ext uri="{FF2B5EF4-FFF2-40B4-BE49-F238E27FC236}">
                <a16:creationId xmlns:a16="http://schemas.microsoft.com/office/drawing/2014/main" id="{1E629C6C-BEFE-482F-9C5A-73ABE121F3CA}"/>
              </a:ext>
            </a:extLst>
          </p:cNvPr>
          <p:cNvSpPr/>
          <p:nvPr/>
        </p:nvSpPr>
        <p:spPr>
          <a:xfrm>
            <a:off x="4751071" y="1100692"/>
            <a:ext cx="2943706" cy="549977"/>
          </a:xfrm>
          <a:prstGeom prst="rect">
            <a:avLst/>
          </a:prstGeom>
          <a:solidFill>
            <a:srgbClr val="5558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559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9" name="Rectangle 8">
            <a:extLst>
              <a:ext uri="{FF2B5EF4-FFF2-40B4-BE49-F238E27FC236}">
                <a16:creationId xmlns:a16="http://schemas.microsoft.com/office/drawing/2014/main" id="{ECD5EC70-65A3-41B2-A74E-6D5899481F61}"/>
              </a:ext>
            </a:extLst>
          </p:cNvPr>
          <p:cNvSpPr/>
          <p:nvPr/>
        </p:nvSpPr>
        <p:spPr>
          <a:xfrm>
            <a:off x="1535426" y="1098576"/>
            <a:ext cx="2943707" cy="549977"/>
          </a:xfrm>
          <a:prstGeom prst="rect">
            <a:avLst/>
          </a:prstGeom>
          <a:solidFill>
            <a:srgbClr val="5558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559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3" name="Rectangle 12">
            <a:extLst>
              <a:ext uri="{FF2B5EF4-FFF2-40B4-BE49-F238E27FC236}">
                <a16:creationId xmlns:a16="http://schemas.microsoft.com/office/drawing/2014/main" id="{D4787938-5AEC-44AC-96B4-6D477004578C}"/>
              </a:ext>
            </a:extLst>
          </p:cNvPr>
          <p:cNvSpPr/>
          <p:nvPr/>
        </p:nvSpPr>
        <p:spPr>
          <a:xfrm>
            <a:off x="1957628" y="1165447"/>
            <a:ext cx="2521505" cy="359150"/>
          </a:xfrm>
          <a:prstGeom prst="rect">
            <a:avLst/>
          </a:prstGeom>
        </p:spPr>
        <p:txBody>
          <a:bodyPr wrap="square" anchor="b">
            <a:spAutoFit/>
          </a:bodyPr>
          <a:lstStyle/>
          <a:p>
            <a:pPr marL="0" marR="0" lvl="0" indent="0" algn="l" defTabSz="895595" rtl="0" eaLnBrk="1" fontAlgn="auto" latinLnBrk="0" hangingPunct="1">
              <a:lnSpc>
                <a:spcPct val="100000"/>
              </a:lnSpc>
              <a:spcBef>
                <a:spcPts val="0"/>
              </a:spcBef>
              <a:spcAft>
                <a:spcPts val="588"/>
              </a:spcAft>
              <a:buClrTx/>
              <a:buSzTx/>
              <a:buFontTx/>
              <a:buNone/>
              <a:tabLst/>
              <a:defRPr/>
            </a:pPr>
            <a:r>
              <a:rPr kumimoji="0" lang="en-US" sz="1700"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Project Management</a:t>
            </a:r>
          </a:p>
        </p:txBody>
      </p:sp>
      <p:sp>
        <p:nvSpPr>
          <p:cNvPr id="14" name="Rectangle 13">
            <a:extLst>
              <a:ext uri="{FF2B5EF4-FFF2-40B4-BE49-F238E27FC236}">
                <a16:creationId xmlns:a16="http://schemas.microsoft.com/office/drawing/2014/main" id="{0622DC3C-F0F6-4C90-89FA-26E8E335C5CE}"/>
              </a:ext>
            </a:extLst>
          </p:cNvPr>
          <p:cNvSpPr/>
          <p:nvPr/>
        </p:nvSpPr>
        <p:spPr>
          <a:xfrm>
            <a:off x="5087240" y="1176054"/>
            <a:ext cx="2607534" cy="359150"/>
          </a:xfrm>
          <a:prstGeom prst="rect">
            <a:avLst/>
          </a:prstGeom>
        </p:spPr>
        <p:txBody>
          <a:bodyPr wrap="square" anchor="b">
            <a:spAutoFit/>
          </a:bodyPr>
          <a:lstStyle/>
          <a:p>
            <a:pPr marL="0" marR="0" lvl="0" indent="0" algn="l" defTabSz="895595" rtl="0" eaLnBrk="1" fontAlgn="auto" latinLnBrk="0" hangingPunct="1">
              <a:lnSpc>
                <a:spcPct val="100000"/>
              </a:lnSpc>
              <a:spcBef>
                <a:spcPts val="0"/>
              </a:spcBef>
              <a:spcAft>
                <a:spcPts val="588"/>
              </a:spcAft>
              <a:buClrTx/>
              <a:buSzTx/>
              <a:buFontTx/>
              <a:buNone/>
              <a:tabLst/>
              <a:defRPr/>
            </a:pPr>
            <a:r>
              <a:rPr kumimoji="0" lang="en-US" sz="1700"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Personal Productivity</a:t>
            </a:r>
          </a:p>
        </p:txBody>
      </p:sp>
      <p:sp>
        <p:nvSpPr>
          <p:cNvPr id="18" name="Rectangle 17">
            <a:extLst>
              <a:ext uri="{FF2B5EF4-FFF2-40B4-BE49-F238E27FC236}">
                <a16:creationId xmlns:a16="http://schemas.microsoft.com/office/drawing/2014/main" id="{D07B0AF8-BF15-4BE1-9BE9-037D36CE5848}"/>
              </a:ext>
            </a:extLst>
          </p:cNvPr>
          <p:cNvSpPr/>
          <p:nvPr/>
        </p:nvSpPr>
        <p:spPr>
          <a:xfrm>
            <a:off x="4751069" y="1629983"/>
            <a:ext cx="2943706" cy="471268"/>
          </a:xfrm>
          <a:prstGeom prst="rect">
            <a:avLst/>
          </a:prstGeom>
          <a:solidFill>
            <a:schemeClr val="bg2">
              <a:lumMod val="50000"/>
            </a:schemeClr>
          </a:solidFill>
        </p:spPr>
        <p:txBody>
          <a:bodyPr wrap="square" anchor="ctr">
            <a:noAutofit/>
          </a:bodyPr>
          <a:lstStyle/>
          <a:p>
            <a:pPr marL="0" marR="0" lvl="0" indent="0" algn="ctr" defTabSz="895595"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Empower</a:t>
            </a:r>
          </a:p>
        </p:txBody>
      </p:sp>
      <p:sp>
        <p:nvSpPr>
          <p:cNvPr id="25" name="Rectangle 24">
            <a:extLst>
              <a:ext uri="{FF2B5EF4-FFF2-40B4-BE49-F238E27FC236}">
                <a16:creationId xmlns:a16="http://schemas.microsoft.com/office/drawing/2014/main" id="{7A931AB0-5B78-491A-93CC-DADF5A0C17C0}"/>
              </a:ext>
            </a:extLst>
          </p:cNvPr>
          <p:cNvSpPr/>
          <p:nvPr/>
        </p:nvSpPr>
        <p:spPr>
          <a:xfrm>
            <a:off x="1535426" y="3892445"/>
            <a:ext cx="2943707" cy="2652168"/>
          </a:xfrm>
          <a:prstGeom prst="rect">
            <a:avLst/>
          </a:prstGeom>
          <a:solidFill>
            <a:srgbClr val="B0B6D8"/>
          </a:solidFill>
        </p:spPr>
        <p:txBody>
          <a:bodyPr wrap="square">
            <a:noAutofit/>
          </a:bodyPr>
          <a:lstStyle/>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Access Office and 3</a:t>
            </a:r>
            <a:r>
              <a:rPr kumimoji="0" lang="en-US" sz="1400" b="0" i="0" u="none" strike="noStrike" kern="1200" cap="none" spc="0" normalizeH="0" baseline="30000" noProof="0">
                <a:ln>
                  <a:noFill/>
                </a:ln>
                <a:solidFill>
                  <a:srgbClr val="2F2F2F">
                    <a:lumMod val="95000"/>
                    <a:lumOff val="5000"/>
                  </a:srgbClr>
                </a:solidFill>
                <a:effectLst/>
                <a:uLnTx/>
                <a:uFillTx/>
                <a:latin typeface="Segoe UI"/>
                <a:ea typeface="+mn-ea"/>
                <a:cs typeface="+mn-cs"/>
              </a:rPr>
              <a:t>rd</a:t>
            </a: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 party apps making true hub for teamwork</a:t>
            </a: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endParaRP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Hold all conversations in team/channel driving transparency</a:t>
            </a: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endParaRP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Pin important apps and documents to drive visibility</a:t>
            </a: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endParaRP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Streamline doc versioning </a:t>
            </a: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endParaRPr>
          </a:p>
          <a:p>
            <a:pPr marL="0" marR="0" lvl="0" indent="0" algn="l" defTabSz="913594" rtl="0" eaLnBrk="1" fontAlgn="auto" latinLnBrk="0" hangingPunct="1">
              <a:lnSpc>
                <a:spcPct val="100000"/>
              </a:lnSpc>
              <a:spcBef>
                <a:spcPts val="600"/>
              </a:spcBef>
              <a:spcAft>
                <a:spcPts val="0"/>
              </a:spcAft>
              <a:buClrTx/>
              <a:buSzTx/>
              <a:buFontTx/>
              <a:buNone/>
              <a:tabLst/>
              <a:defRPr/>
            </a:pPr>
            <a:endParaRPr kumimoji="0" lang="en-US" sz="1400" b="1" i="0" u="none" strike="noStrike" kern="0" cap="none" spc="0" normalizeH="0" baseline="0" noProof="0">
              <a:ln>
                <a:noFill/>
              </a:ln>
              <a:solidFill>
                <a:srgbClr val="2C292A"/>
              </a:solidFill>
              <a:effectLst/>
              <a:uLnTx/>
              <a:uFillTx/>
              <a:latin typeface="Segoe UI"/>
              <a:ea typeface="+mn-ea"/>
              <a:cs typeface="Segoe UI Light" panose="020B0502040204020203" pitchFamily="34" charset="0"/>
            </a:endParaRPr>
          </a:p>
        </p:txBody>
      </p:sp>
      <p:sp>
        <p:nvSpPr>
          <p:cNvPr id="26" name="Rectangle 25">
            <a:extLst>
              <a:ext uri="{FF2B5EF4-FFF2-40B4-BE49-F238E27FC236}">
                <a16:creationId xmlns:a16="http://schemas.microsoft.com/office/drawing/2014/main" id="{A20E36B5-8E65-4338-9921-3793A7F987F3}"/>
              </a:ext>
            </a:extLst>
          </p:cNvPr>
          <p:cNvSpPr/>
          <p:nvPr/>
        </p:nvSpPr>
        <p:spPr>
          <a:xfrm>
            <a:off x="4769162" y="2220954"/>
            <a:ext cx="2943707" cy="1565528"/>
          </a:xfrm>
          <a:prstGeom prst="rect">
            <a:avLst/>
          </a:prstGeom>
          <a:solidFill>
            <a:schemeClr val="bg2">
              <a:lumMod val="85000"/>
            </a:schemeClr>
          </a:solidFill>
        </p:spPr>
        <p:txBody>
          <a:bodyPr wrap="square">
            <a:noAutofit/>
          </a:bodyPr>
          <a:lstStyle/>
          <a:p>
            <a:pPr marL="285695" marR="0" lvl="0" indent="-285695" algn="l" defTabSz="914225"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Emails/attachments get lost </a:t>
            </a:r>
          </a:p>
          <a:p>
            <a:pPr marL="285695" marR="0" lvl="0" indent="-285695" algn="l" defTabSz="914225"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Calls go to voicemail</a:t>
            </a:r>
          </a:p>
          <a:p>
            <a:pPr marL="285695" marR="0" lvl="0" indent="-285695" algn="l" defTabSz="914225"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Colleagues are offline </a:t>
            </a:r>
          </a:p>
          <a:p>
            <a:pPr marL="285695" marR="0" lvl="0" indent="-285695" algn="l" defTabSz="914225"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Outdated local copies on desktop</a:t>
            </a:r>
          </a:p>
        </p:txBody>
      </p:sp>
      <p:sp>
        <p:nvSpPr>
          <p:cNvPr id="27" name="Rectangle 26">
            <a:extLst>
              <a:ext uri="{FF2B5EF4-FFF2-40B4-BE49-F238E27FC236}">
                <a16:creationId xmlns:a16="http://schemas.microsoft.com/office/drawing/2014/main" id="{2D709E25-6121-4BCE-BE3B-41FAFD918502}"/>
              </a:ext>
            </a:extLst>
          </p:cNvPr>
          <p:cNvSpPr/>
          <p:nvPr/>
        </p:nvSpPr>
        <p:spPr>
          <a:xfrm>
            <a:off x="4769163" y="3892445"/>
            <a:ext cx="2943707" cy="2652168"/>
          </a:xfrm>
          <a:prstGeom prst="rect">
            <a:avLst/>
          </a:prstGeom>
          <a:solidFill>
            <a:srgbClr val="B0B6D8"/>
          </a:solidFill>
        </p:spPr>
        <p:txBody>
          <a:bodyPr wrap="square">
            <a:noAutofit/>
          </a:bodyPr>
          <a:lstStyle/>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Personal apps organize notes &amp; tasks in one place</a:t>
            </a: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endParaRP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Send online and offline messages alleviating tracking people down</a:t>
            </a: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endParaRP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Persistent conversation with file attach reducing need to search multiple places or ending up with multiple versions</a:t>
            </a: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endParaRPr>
          </a:p>
          <a:p>
            <a:pPr marL="0" marR="0" lvl="0" indent="0" algn="l" defTabSz="913594" rtl="0" eaLnBrk="1" fontAlgn="auto" latinLnBrk="0" hangingPunct="1">
              <a:lnSpc>
                <a:spcPct val="100000"/>
              </a:lnSpc>
              <a:spcBef>
                <a:spcPts val="600"/>
              </a:spcBef>
              <a:spcAft>
                <a:spcPts val="0"/>
              </a:spcAft>
              <a:buClrTx/>
              <a:buSzTx/>
              <a:buFontTx/>
              <a:buNone/>
              <a:tabLst/>
              <a:defRPr/>
            </a:pPr>
            <a:endParaRPr kumimoji="0" lang="en-US" sz="1400" b="1" i="0" u="none" strike="noStrike" kern="0" cap="none" spc="0" normalizeH="0" baseline="0" noProof="0">
              <a:ln>
                <a:noFill/>
              </a:ln>
              <a:solidFill>
                <a:srgbClr val="2C292A"/>
              </a:solidFill>
              <a:effectLst/>
              <a:uLnTx/>
              <a:uFillTx/>
              <a:latin typeface="Segoe UI"/>
              <a:ea typeface="+mn-ea"/>
              <a:cs typeface="Segoe UI Light" panose="020B0502040204020203" pitchFamily="34" charset="0"/>
            </a:endParaRPr>
          </a:p>
        </p:txBody>
      </p:sp>
      <p:grpSp>
        <p:nvGrpSpPr>
          <p:cNvPr id="24" name="Group 23">
            <a:extLst>
              <a:ext uri="{FF2B5EF4-FFF2-40B4-BE49-F238E27FC236}">
                <a16:creationId xmlns:a16="http://schemas.microsoft.com/office/drawing/2014/main" id="{23ED0235-7E14-4C3D-9F3C-DE05BA5D1E37}"/>
              </a:ext>
            </a:extLst>
          </p:cNvPr>
          <p:cNvGrpSpPr/>
          <p:nvPr/>
        </p:nvGrpSpPr>
        <p:grpSpPr>
          <a:xfrm>
            <a:off x="8217335" y="2236304"/>
            <a:ext cx="2597426" cy="1192696"/>
            <a:chOff x="8322365" y="1775791"/>
            <a:chExt cx="2597426" cy="1192696"/>
          </a:xfrm>
        </p:grpSpPr>
        <p:sp>
          <p:nvSpPr>
            <p:cNvPr id="8" name="Rectangle 7">
              <a:extLst>
                <a:ext uri="{FF2B5EF4-FFF2-40B4-BE49-F238E27FC236}">
                  <a16:creationId xmlns:a16="http://schemas.microsoft.com/office/drawing/2014/main" id="{A64EFA93-529A-40B4-AEA4-6A50700975D9}"/>
                </a:ext>
              </a:extLst>
            </p:cNvPr>
            <p:cNvSpPr/>
            <p:nvPr/>
          </p:nvSpPr>
          <p:spPr bwMode="auto">
            <a:xfrm>
              <a:off x="8322365" y="1775791"/>
              <a:ext cx="2597426" cy="1192696"/>
            </a:xfrm>
            <a:prstGeom prst="rect">
              <a:avLst/>
            </a:prstGeom>
            <a:solidFill>
              <a:srgbClr val="707AB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a:gradFill>
                    <a:gsLst>
                      <a:gs pos="0">
                        <a:srgbClr val="FFFFFF"/>
                      </a:gs>
                      <a:gs pos="100000">
                        <a:srgbClr val="FFFFFF"/>
                      </a:gs>
                    </a:gsLst>
                    <a:lin ang="5400000" scaled="0"/>
                  </a:gradFill>
                  <a:ea typeface="Segoe UI" pitchFamily="34" charset="0"/>
                  <a:cs typeface="Segoe UI" pitchFamily="34" charset="0"/>
                </a:rPr>
                <a:t>Me</a:t>
              </a:r>
            </a:p>
          </p:txBody>
        </p:sp>
        <p:pic>
          <p:nvPicPr>
            <p:cNvPr id="11" name="Graphic 10" descr="Female Profile">
              <a:extLst>
                <a:ext uri="{FF2B5EF4-FFF2-40B4-BE49-F238E27FC236}">
                  <a16:creationId xmlns:a16="http://schemas.microsoft.com/office/drawing/2014/main" id="{BAA1116E-2045-431A-99DC-5E08FFFBE2E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22974" y="1935256"/>
              <a:ext cx="781878" cy="781878"/>
            </a:xfrm>
            <a:prstGeom prst="rect">
              <a:avLst/>
            </a:prstGeom>
          </p:spPr>
        </p:pic>
      </p:grpSp>
      <p:grpSp>
        <p:nvGrpSpPr>
          <p:cNvPr id="31" name="Group 30">
            <a:extLst>
              <a:ext uri="{FF2B5EF4-FFF2-40B4-BE49-F238E27FC236}">
                <a16:creationId xmlns:a16="http://schemas.microsoft.com/office/drawing/2014/main" id="{58078D56-50B7-42C5-8062-5DDD489B505D}"/>
              </a:ext>
            </a:extLst>
          </p:cNvPr>
          <p:cNvGrpSpPr/>
          <p:nvPr/>
        </p:nvGrpSpPr>
        <p:grpSpPr>
          <a:xfrm>
            <a:off x="8217335" y="3733800"/>
            <a:ext cx="2597426" cy="1192696"/>
            <a:chOff x="8322365" y="3273287"/>
            <a:chExt cx="2597426" cy="1192696"/>
          </a:xfrm>
        </p:grpSpPr>
        <p:sp>
          <p:nvSpPr>
            <p:cNvPr id="21" name="Rectangle 20">
              <a:extLst>
                <a:ext uri="{FF2B5EF4-FFF2-40B4-BE49-F238E27FC236}">
                  <a16:creationId xmlns:a16="http://schemas.microsoft.com/office/drawing/2014/main" id="{5EC9A4AB-4A88-4D2C-BC13-1A4E89041C0B}"/>
                </a:ext>
              </a:extLst>
            </p:cNvPr>
            <p:cNvSpPr/>
            <p:nvPr/>
          </p:nvSpPr>
          <p:spPr bwMode="auto">
            <a:xfrm>
              <a:off x="8322365" y="3273287"/>
              <a:ext cx="2597426" cy="1192696"/>
            </a:xfrm>
            <a:prstGeom prst="rect">
              <a:avLst/>
            </a:prstGeom>
            <a:solidFill>
              <a:srgbClr val="707AB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a:gradFill>
                    <a:gsLst>
                      <a:gs pos="0">
                        <a:srgbClr val="FFFFFF"/>
                      </a:gs>
                      <a:gs pos="100000">
                        <a:srgbClr val="FFFFFF"/>
                      </a:gs>
                    </a:gsLst>
                    <a:lin ang="5400000" scaled="0"/>
                  </a:gradFill>
                  <a:ea typeface="Segoe UI" pitchFamily="34" charset="0"/>
                  <a:cs typeface="Segoe UI" pitchFamily="34" charset="0"/>
                </a:rPr>
                <a:t>We</a:t>
              </a:r>
            </a:p>
          </p:txBody>
        </p:sp>
        <p:pic>
          <p:nvPicPr>
            <p:cNvPr id="16" name="Graphic 15" descr="Users">
              <a:extLst>
                <a:ext uri="{FF2B5EF4-FFF2-40B4-BE49-F238E27FC236}">
                  <a16:creationId xmlns:a16="http://schemas.microsoft.com/office/drawing/2014/main" id="{041B0438-58B6-4282-A53D-59F109783D7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22974" y="3503852"/>
              <a:ext cx="781878" cy="781878"/>
            </a:xfrm>
            <a:prstGeom prst="rect">
              <a:avLst/>
            </a:prstGeom>
          </p:spPr>
        </p:pic>
      </p:grpSp>
      <p:grpSp>
        <p:nvGrpSpPr>
          <p:cNvPr id="32" name="Group 31">
            <a:extLst>
              <a:ext uri="{FF2B5EF4-FFF2-40B4-BE49-F238E27FC236}">
                <a16:creationId xmlns:a16="http://schemas.microsoft.com/office/drawing/2014/main" id="{25D4C747-84E4-49DE-8E07-1D85774C17FE}"/>
              </a:ext>
            </a:extLst>
          </p:cNvPr>
          <p:cNvGrpSpPr/>
          <p:nvPr/>
        </p:nvGrpSpPr>
        <p:grpSpPr>
          <a:xfrm>
            <a:off x="8217335" y="5231296"/>
            <a:ext cx="2597426" cy="1192696"/>
            <a:chOff x="8322365" y="4770783"/>
            <a:chExt cx="2597426" cy="1192696"/>
          </a:xfrm>
        </p:grpSpPr>
        <p:sp>
          <p:nvSpPr>
            <p:cNvPr id="23" name="Rectangle 22">
              <a:extLst>
                <a:ext uri="{FF2B5EF4-FFF2-40B4-BE49-F238E27FC236}">
                  <a16:creationId xmlns:a16="http://schemas.microsoft.com/office/drawing/2014/main" id="{EEFE0A79-63B5-44D0-B750-B588D05151DC}"/>
                </a:ext>
              </a:extLst>
            </p:cNvPr>
            <p:cNvSpPr/>
            <p:nvPr/>
          </p:nvSpPr>
          <p:spPr bwMode="auto">
            <a:xfrm>
              <a:off x="8322365" y="4770783"/>
              <a:ext cx="2597426" cy="1192696"/>
            </a:xfrm>
            <a:prstGeom prst="rect">
              <a:avLst/>
            </a:prstGeom>
            <a:solidFill>
              <a:srgbClr val="707AB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a:gradFill>
                    <a:gsLst>
                      <a:gs pos="0">
                        <a:srgbClr val="FFFFFF"/>
                      </a:gs>
                      <a:gs pos="100000">
                        <a:srgbClr val="FFFFFF"/>
                      </a:gs>
                    </a:gsLst>
                    <a:lin ang="5400000" scaled="0"/>
                  </a:gradFill>
                  <a:ea typeface="Segoe UI" pitchFamily="34" charset="0"/>
                  <a:cs typeface="Segoe UI" pitchFamily="34" charset="0"/>
                </a:rPr>
                <a:t>Org</a:t>
              </a:r>
            </a:p>
          </p:txBody>
        </p:sp>
        <p:pic>
          <p:nvPicPr>
            <p:cNvPr id="19" name="Graphic 18" descr="Group">
              <a:extLst>
                <a:ext uri="{FF2B5EF4-FFF2-40B4-BE49-F238E27FC236}">
                  <a16:creationId xmlns:a16="http://schemas.microsoft.com/office/drawing/2014/main" id="{E466F576-E0AA-4C80-AEF1-5E7880016D7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22974" y="4962940"/>
              <a:ext cx="781878" cy="781878"/>
            </a:xfrm>
            <a:prstGeom prst="rect">
              <a:avLst/>
            </a:prstGeom>
          </p:spPr>
        </p:pic>
      </p:grpSp>
      <p:sp>
        <p:nvSpPr>
          <p:cNvPr id="30" name="Rectangle 29">
            <a:extLst>
              <a:ext uri="{FF2B5EF4-FFF2-40B4-BE49-F238E27FC236}">
                <a16:creationId xmlns:a16="http://schemas.microsoft.com/office/drawing/2014/main" id="{77031F23-264A-48C8-8064-D057FF357C6B}"/>
              </a:ext>
            </a:extLst>
          </p:cNvPr>
          <p:cNvSpPr/>
          <p:nvPr/>
        </p:nvSpPr>
        <p:spPr>
          <a:xfrm>
            <a:off x="8030943" y="1111552"/>
            <a:ext cx="2943706" cy="549977"/>
          </a:xfrm>
          <a:prstGeom prst="rect">
            <a:avLst/>
          </a:prstGeom>
          <a:solidFill>
            <a:srgbClr val="5558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5595"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chemeClr val="bg2"/>
                </a:solidFill>
                <a:effectLst/>
                <a:uLnTx/>
                <a:uFillTx/>
                <a:latin typeface="Segoe UI"/>
                <a:ea typeface="+mn-ea"/>
                <a:cs typeface="+mn-cs"/>
              </a:rPr>
              <a:t>Historical Personas</a:t>
            </a:r>
          </a:p>
        </p:txBody>
      </p:sp>
      <p:sp>
        <p:nvSpPr>
          <p:cNvPr id="33" name="Rectangle 32">
            <a:extLst>
              <a:ext uri="{FF2B5EF4-FFF2-40B4-BE49-F238E27FC236}">
                <a16:creationId xmlns:a16="http://schemas.microsoft.com/office/drawing/2014/main" id="{9DBA546A-B136-4A7E-B405-56959CD5A675}"/>
              </a:ext>
            </a:extLst>
          </p:cNvPr>
          <p:cNvSpPr/>
          <p:nvPr/>
        </p:nvSpPr>
        <p:spPr>
          <a:xfrm>
            <a:off x="8030943" y="1662332"/>
            <a:ext cx="2943706" cy="471268"/>
          </a:xfrm>
          <a:prstGeom prst="rect">
            <a:avLst/>
          </a:prstGeom>
          <a:solidFill>
            <a:schemeClr val="bg2">
              <a:lumMod val="50000"/>
            </a:schemeClr>
          </a:solidFill>
        </p:spPr>
        <p:txBody>
          <a:bodyPr wrap="square" anchor="ctr">
            <a:noAutofit/>
          </a:bodyPr>
          <a:lstStyle/>
          <a:p>
            <a:pPr marL="0" marR="0" lvl="0" indent="0" algn="ctr" defTabSz="895595" rtl="0" eaLnBrk="1" fontAlgn="auto" latinLnBrk="0" hangingPunct="1">
              <a:lnSpc>
                <a:spcPct val="100000"/>
              </a:lnSpc>
              <a:spcBef>
                <a:spcPts val="0"/>
              </a:spcBef>
              <a:spcAft>
                <a:spcPts val="0"/>
              </a:spcAft>
              <a:buClrTx/>
              <a:buSzTx/>
              <a:buFontTx/>
              <a:buNone/>
              <a:tabLst/>
              <a:defRPr/>
            </a:pPr>
            <a:r>
              <a:rPr lang="en-US" kern="0">
                <a:solidFill>
                  <a:srgbClr val="FFFFFF"/>
                </a:solidFill>
                <a:latin typeface="Segoe UI Semibold" panose="020B0702040204020203" pitchFamily="34" charset="0"/>
                <a:cs typeface="Segoe UI Semibold" panose="020B0702040204020203" pitchFamily="34" charset="0"/>
              </a:rPr>
              <a:t>Task Management</a:t>
            </a:r>
            <a:endParaRPr kumimoji="0" lang="en-US" sz="1800"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Tree>
    <p:extLst>
      <p:ext uri="{BB962C8B-B14F-4D97-AF65-F5344CB8AC3E}">
        <p14:creationId xmlns:p14="http://schemas.microsoft.com/office/powerpoint/2010/main" val="360543234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Surface Studio  ">
            <a:extLst>
              <a:ext uri="{FF2B5EF4-FFF2-40B4-BE49-F238E27FC236}">
                <a16:creationId xmlns:a16="http://schemas.microsoft.com/office/drawing/2014/main" id="{A68886DE-2045-4214-A8D7-163382B7EB6E}"/>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8369" b="78865" l="23224" r="69912">
                        <a14:foregroundMark x1="40383" y1="80851" x2="51716" y2="78865"/>
                        <a14:foregroundMark x1="56119" y1="69052" x2="56425" y2="68369"/>
                        <a14:foregroundMark x1="51716" y1="78865" x2="52514" y2="77087"/>
                        <a14:foregroundMark x1="53152" y1="76170" x2="54270" y2="76312"/>
                        <a14:foregroundMark x1="56265" y1="72766" x2="56345" y2="69645"/>
                        <a14:foregroundMark x1="56105" y1="70213" x2="56026" y2="71773"/>
                        <a14:foregroundMark x1="55946" y1="70638" x2="56265" y2="72908"/>
                        <a14:backgroundMark x1="54589" y1="73475" x2="54190" y2="72482"/>
                        <a14:backgroundMark x1="54296" y1="74213" x2="55311" y2="71658"/>
                        <a14:backgroundMark x1="55866" y1="69078" x2="55918" y2="70650"/>
                        <a14:backgroundMark x1="54758" y1="72143" x2="53312" y2="74468"/>
                        <a14:backgroundMark x1="52275" y1="75177" x2="53951" y2="74894"/>
                      </a14:backgroundRemoval>
                    </a14:imgEffect>
                  </a14:imgLayer>
                </a14:imgProps>
              </a:ext>
              <a:ext uri="{28A0092B-C50C-407E-A947-70E740481C1C}">
                <a14:useLocalDpi xmlns:a14="http://schemas.microsoft.com/office/drawing/2010/main" val="0"/>
              </a:ext>
            </a:extLst>
          </a:blip>
          <a:srcRect l="17457" r="24180" b="16033"/>
          <a:stretch/>
        </p:blipFill>
        <p:spPr bwMode="auto">
          <a:xfrm>
            <a:off x="1393926" y="2039888"/>
            <a:ext cx="2583810" cy="209158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screenshot of a cell phone&#10;&#10;Description automatically generated">
            <a:extLst>
              <a:ext uri="{FF2B5EF4-FFF2-40B4-BE49-F238E27FC236}">
                <a16:creationId xmlns:a16="http://schemas.microsoft.com/office/drawing/2014/main" id="{9528D33B-4C72-40D6-8CBF-C7F10EE75D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328" t="7293" r="34854" b="11769"/>
          <a:stretch/>
        </p:blipFill>
        <p:spPr>
          <a:xfrm>
            <a:off x="1685878" y="2347341"/>
            <a:ext cx="1537227" cy="1317217"/>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8ACFFBB2-7560-480E-B585-06C8E3ED273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398" t="2187" r="1506" b="9438"/>
          <a:stretch/>
        </p:blipFill>
        <p:spPr>
          <a:xfrm>
            <a:off x="2731771" y="2347341"/>
            <a:ext cx="932696" cy="1317217"/>
          </a:xfrm>
          <a:prstGeom prst="rect">
            <a:avLst/>
          </a:prstGeom>
        </p:spPr>
      </p:pic>
      <p:pic>
        <p:nvPicPr>
          <p:cNvPr id="13" name="Graphic 12">
            <a:extLst>
              <a:ext uri="{FF2B5EF4-FFF2-40B4-BE49-F238E27FC236}">
                <a16:creationId xmlns:a16="http://schemas.microsoft.com/office/drawing/2014/main" id="{D957B1FE-79A7-4EA2-8D2F-366ED6E6420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271493" y="2700218"/>
            <a:ext cx="828675" cy="676275"/>
          </a:xfrm>
          <a:prstGeom prst="rect">
            <a:avLst/>
          </a:prstGeom>
        </p:spPr>
      </p:pic>
      <p:pic>
        <p:nvPicPr>
          <p:cNvPr id="15" name="Picture 4" descr="Surface Laptop 2">
            <a:extLst>
              <a:ext uri="{FF2B5EF4-FFF2-40B4-BE49-F238E27FC236}">
                <a16:creationId xmlns:a16="http://schemas.microsoft.com/office/drawing/2014/main" id="{123758C0-8D35-4278-BC0A-FB4B4DBA35A4}"/>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1102" t="27295" r="31101" b="26634"/>
          <a:stretch/>
        </p:blipFill>
        <p:spPr bwMode="auto">
          <a:xfrm>
            <a:off x="485775" y="3020231"/>
            <a:ext cx="1905001" cy="130647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37E5D90F-1E0F-4F77-83CB-36580DB58EAA}"/>
              </a:ext>
            </a:extLst>
          </p:cNvPr>
          <p:cNvPicPr>
            <a:picLocks noChangeAspect="1"/>
          </p:cNvPicPr>
          <p:nvPr/>
        </p:nvPicPr>
        <p:blipFill>
          <a:blip r:embed="rId9"/>
          <a:stretch>
            <a:fillRect/>
          </a:stretch>
        </p:blipFill>
        <p:spPr>
          <a:xfrm>
            <a:off x="792785" y="3125367"/>
            <a:ext cx="1285250" cy="868680"/>
          </a:xfrm>
          <a:prstGeom prst="rect">
            <a:avLst/>
          </a:prstGeom>
        </p:spPr>
      </p:pic>
      <p:pic>
        <p:nvPicPr>
          <p:cNvPr id="19" name="Picture 18">
            <a:extLst>
              <a:ext uri="{FF2B5EF4-FFF2-40B4-BE49-F238E27FC236}">
                <a16:creationId xmlns:a16="http://schemas.microsoft.com/office/drawing/2014/main" id="{59F5C991-612C-4683-BA29-AEB6CB68506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6125" y="3310230"/>
            <a:ext cx="574820" cy="574820"/>
          </a:xfrm>
          <a:prstGeom prst="rect">
            <a:avLst/>
          </a:prstGeom>
        </p:spPr>
      </p:pic>
      <p:pic>
        <p:nvPicPr>
          <p:cNvPr id="21" name="Picture 20">
            <a:extLst>
              <a:ext uri="{FF2B5EF4-FFF2-40B4-BE49-F238E27FC236}">
                <a16:creationId xmlns:a16="http://schemas.microsoft.com/office/drawing/2014/main" id="{7EBBCD8B-1A4F-44B4-ACC9-597FA06B63B6}"/>
              </a:ext>
            </a:extLst>
          </p:cNvPr>
          <p:cNvPicPr>
            <a:picLocks noChangeAspect="1"/>
          </p:cNvPicPr>
          <p:nvPr/>
        </p:nvPicPr>
        <p:blipFill>
          <a:blip r:embed="rId11"/>
          <a:stretch>
            <a:fillRect/>
          </a:stretch>
        </p:blipFill>
        <p:spPr>
          <a:xfrm>
            <a:off x="3427664" y="3131653"/>
            <a:ext cx="600507" cy="1199625"/>
          </a:xfrm>
          <a:prstGeom prst="rect">
            <a:avLst/>
          </a:prstGeom>
        </p:spPr>
      </p:pic>
      <p:grpSp>
        <p:nvGrpSpPr>
          <p:cNvPr id="25" name="Group 24">
            <a:extLst>
              <a:ext uri="{FF2B5EF4-FFF2-40B4-BE49-F238E27FC236}">
                <a16:creationId xmlns:a16="http://schemas.microsoft.com/office/drawing/2014/main" id="{19110D69-BA64-40D7-95F7-9DF72EFEFEA2}"/>
              </a:ext>
            </a:extLst>
          </p:cNvPr>
          <p:cNvGrpSpPr/>
          <p:nvPr/>
        </p:nvGrpSpPr>
        <p:grpSpPr>
          <a:xfrm>
            <a:off x="5268541" y="1711761"/>
            <a:ext cx="2583810" cy="2091582"/>
            <a:chOff x="9827549" y="689119"/>
            <a:chExt cx="2583810" cy="2091582"/>
          </a:xfrm>
        </p:grpSpPr>
        <p:pic>
          <p:nvPicPr>
            <p:cNvPr id="23" name="Picture 2" descr="Surface Studio  ">
              <a:extLst>
                <a:ext uri="{FF2B5EF4-FFF2-40B4-BE49-F238E27FC236}">
                  <a16:creationId xmlns:a16="http://schemas.microsoft.com/office/drawing/2014/main" id="{7B4406A8-EBFD-4734-9E3E-9408E614B8DD}"/>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8369" b="78865" l="23224" r="69912">
                          <a14:foregroundMark x1="40383" y1="80851" x2="51716" y2="78865"/>
                          <a14:foregroundMark x1="56119" y1="69052" x2="56425" y2="68369"/>
                          <a14:foregroundMark x1="51716" y1="78865" x2="52514" y2="77087"/>
                          <a14:foregroundMark x1="53152" y1="76170" x2="54270" y2="76312"/>
                          <a14:foregroundMark x1="56265" y1="72766" x2="56345" y2="69645"/>
                          <a14:foregroundMark x1="56105" y1="70213" x2="56026" y2="71773"/>
                          <a14:foregroundMark x1="55946" y1="70638" x2="56265" y2="72908"/>
                          <a14:backgroundMark x1="54589" y1="73475" x2="54190" y2="72482"/>
                          <a14:backgroundMark x1="54296" y1="74213" x2="55311" y2="71658"/>
                          <a14:backgroundMark x1="55866" y1="69078" x2="55918" y2="70650"/>
                          <a14:backgroundMark x1="54758" y1="72143" x2="53312" y2="74468"/>
                          <a14:backgroundMark x1="52275" y1="75177" x2="53951" y2="74894"/>
                        </a14:backgroundRemoval>
                      </a14:imgEffect>
                    </a14:imgLayer>
                  </a14:imgProps>
                </a:ext>
                <a:ext uri="{28A0092B-C50C-407E-A947-70E740481C1C}">
                  <a14:useLocalDpi xmlns:a14="http://schemas.microsoft.com/office/drawing/2010/main" val="0"/>
                </a:ext>
              </a:extLst>
            </a:blip>
            <a:srcRect l="17457" r="24180" b="16033"/>
            <a:stretch/>
          </p:blipFill>
          <p:spPr bwMode="auto">
            <a:xfrm>
              <a:off x="9827549" y="689119"/>
              <a:ext cx="2583810" cy="209158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A screenshot of a computer screen&#10;&#10;Description automatically generated">
              <a:extLst>
                <a:ext uri="{FF2B5EF4-FFF2-40B4-BE49-F238E27FC236}">
                  <a16:creationId xmlns:a16="http://schemas.microsoft.com/office/drawing/2014/main" id="{7855F045-2469-4306-9E20-EAD0E2C5DDFC}"/>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693" t="3703" r="5835" b="18035"/>
            <a:stretch/>
          </p:blipFill>
          <p:spPr>
            <a:xfrm>
              <a:off x="10126025" y="983913"/>
              <a:ext cx="1970168" cy="1317216"/>
            </a:xfrm>
            <a:prstGeom prst="rect">
              <a:avLst/>
            </a:prstGeom>
          </p:spPr>
        </p:pic>
      </p:grpSp>
      <p:pic>
        <p:nvPicPr>
          <p:cNvPr id="27" name="Picture 26">
            <a:extLst>
              <a:ext uri="{FF2B5EF4-FFF2-40B4-BE49-F238E27FC236}">
                <a16:creationId xmlns:a16="http://schemas.microsoft.com/office/drawing/2014/main" id="{120B6AD4-5490-4ED6-936F-81B9F342D89A}"/>
              </a:ext>
            </a:extLst>
          </p:cNvPr>
          <p:cNvPicPr>
            <a:picLocks noChangeAspect="1"/>
          </p:cNvPicPr>
          <p:nvPr/>
        </p:nvPicPr>
        <p:blipFill rotWithShape="1">
          <a:blip r:embed="rId11"/>
          <a:srcRect l="1383"/>
          <a:stretch/>
        </p:blipFill>
        <p:spPr>
          <a:xfrm>
            <a:off x="7334768" y="2794422"/>
            <a:ext cx="592205" cy="1199625"/>
          </a:xfrm>
          <a:prstGeom prst="roundRect">
            <a:avLst>
              <a:gd name="adj" fmla="val 13082"/>
            </a:avLst>
          </a:prstGeom>
        </p:spPr>
      </p:pic>
      <p:pic>
        <p:nvPicPr>
          <p:cNvPr id="29" name="Picture 28">
            <a:extLst>
              <a:ext uri="{FF2B5EF4-FFF2-40B4-BE49-F238E27FC236}">
                <a16:creationId xmlns:a16="http://schemas.microsoft.com/office/drawing/2014/main" id="{F3C89E3E-777B-401B-A11A-1F8005828B1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126236" y="2350625"/>
            <a:ext cx="851729" cy="661508"/>
          </a:xfrm>
          <a:prstGeom prst="rect">
            <a:avLst/>
          </a:prstGeom>
        </p:spPr>
      </p:pic>
      <p:pic>
        <p:nvPicPr>
          <p:cNvPr id="31" name="Picture 30">
            <a:extLst>
              <a:ext uri="{FF2B5EF4-FFF2-40B4-BE49-F238E27FC236}">
                <a16:creationId xmlns:a16="http://schemas.microsoft.com/office/drawing/2014/main" id="{7954B223-32D0-402B-AE55-0EBA562E387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398739" y="3197312"/>
            <a:ext cx="441820" cy="343146"/>
          </a:xfrm>
          <a:prstGeom prst="rect">
            <a:avLst/>
          </a:prstGeom>
        </p:spPr>
      </p:pic>
      <p:pic>
        <p:nvPicPr>
          <p:cNvPr id="33" name="Picture 2" descr="Surface Studio  ">
            <a:extLst>
              <a:ext uri="{FF2B5EF4-FFF2-40B4-BE49-F238E27FC236}">
                <a16:creationId xmlns:a16="http://schemas.microsoft.com/office/drawing/2014/main" id="{1FDB7379-DC92-428F-839F-9EBE69112B0F}"/>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8369" b="78865" l="23224" r="69912">
                        <a14:foregroundMark x1="40383" y1="80851" x2="51716" y2="78865"/>
                        <a14:foregroundMark x1="56119" y1="69052" x2="56425" y2="68369"/>
                        <a14:foregroundMark x1="51716" y1="78865" x2="52514" y2="77087"/>
                        <a14:foregroundMark x1="53152" y1="76170" x2="54270" y2="76312"/>
                        <a14:foregroundMark x1="56265" y1="72766" x2="56345" y2="69645"/>
                        <a14:foregroundMark x1="56105" y1="70213" x2="56026" y2="71773"/>
                        <a14:foregroundMark x1="55946" y1="70638" x2="56265" y2="72908"/>
                        <a14:backgroundMark x1="54589" y1="73475" x2="54190" y2="72482"/>
                        <a14:backgroundMark x1="54296" y1="74213" x2="55311" y2="71658"/>
                        <a14:backgroundMark x1="55866" y1="69078" x2="55918" y2="70650"/>
                        <a14:backgroundMark x1="54758" y1="72143" x2="53312" y2="74468"/>
                        <a14:backgroundMark x1="52275" y1="75177" x2="53951" y2="74894"/>
                      </a14:backgroundRemoval>
                    </a14:imgEffect>
                  </a14:imgLayer>
                </a14:imgProps>
              </a:ext>
              <a:ext uri="{28A0092B-C50C-407E-A947-70E740481C1C}">
                <a14:useLocalDpi xmlns:a14="http://schemas.microsoft.com/office/drawing/2010/main" val="0"/>
              </a:ext>
            </a:extLst>
          </a:blip>
          <a:srcRect l="17457" r="24180" b="16033"/>
          <a:stretch/>
        </p:blipFill>
        <p:spPr bwMode="auto">
          <a:xfrm>
            <a:off x="4534284" y="2270725"/>
            <a:ext cx="2583810" cy="209158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58B8C36B-6424-4A67-95BF-4DEE5EC9AE5A}"/>
              </a:ext>
            </a:extLst>
          </p:cNvPr>
          <p:cNvPicPr>
            <a:picLocks noChangeAspect="1"/>
          </p:cNvPicPr>
          <p:nvPr/>
        </p:nvPicPr>
        <p:blipFill>
          <a:blip r:embed="rId15"/>
          <a:stretch>
            <a:fillRect/>
          </a:stretch>
        </p:blipFill>
        <p:spPr>
          <a:xfrm>
            <a:off x="4843595" y="2578178"/>
            <a:ext cx="1947672" cy="1322059"/>
          </a:xfrm>
          <a:prstGeom prst="rect">
            <a:avLst/>
          </a:prstGeom>
        </p:spPr>
      </p:pic>
      <p:pic>
        <p:nvPicPr>
          <p:cNvPr id="37" name="Picture 36">
            <a:extLst>
              <a:ext uri="{FF2B5EF4-FFF2-40B4-BE49-F238E27FC236}">
                <a16:creationId xmlns:a16="http://schemas.microsoft.com/office/drawing/2014/main" id="{86D1ADC3-41DC-454E-A698-F2E30336C830}"/>
              </a:ext>
            </a:extLst>
          </p:cNvPr>
          <p:cNvPicPr>
            <a:picLocks noChangeAspect="1"/>
          </p:cNvPicPr>
          <p:nvPr/>
        </p:nvPicPr>
        <p:blipFill rotWithShape="1">
          <a:blip r:embed="rId11"/>
          <a:srcRect l="1383"/>
          <a:stretch/>
        </p:blipFill>
        <p:spPr>
          <a:xfrm>
            <a:off x="6707996" y="3362490"/>
            <a:ext cx="592205" cy="1199625"/>
          </a:xfrm>
          <a:prstGeom prst="roundRect">
            <a:avLst>
              <a:gd name="adj" fmla="val 13082"/>
            </a:avLst>
          </a:prstGeom>
        </p:spPr>
      </p:pic>
      <p:pic>
        <p:nvPicPr>
          <p:cNvPr id="39" name="Picture 38" descr="A picture containing object&#10;&#10;Description automatically generated">
            <a:extLst>
              <a:ext uri="{FF2B5EF4-FFF2-40B4-BE49-F238E27FC236}">
                <a16:creationId xmlns:a16="http://schemas.microsoft.com/office/drawing/2014/main" id="{5D1DF66D-2568-4415-8A8E-88AC454727F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812470" y="3746806"/>
            <a:ext cx="374955" cy="374955"/>
          </a:xfrm>
          <a:prstGeom prst="rect">
            <a:avLst/>
          </a:prstGeom>
        </p:spPr>
      </p:pic>
      <p:pic>
        <p:nvPicPr>
          <p:cNvPr id="41" name="Picture 40" descr="A picture containing object&#10;&#10;Description automatically generated">
            <a:extLst>
              <a:ext uri="{FF2B5EF4-FFF2-40B4-BE49-F238E27FC236}">
                <a16:creationId xmlns:a16="http://schemas.microsoft.com/office/drawing/2014/main" id="{F9504373-51D4-4072-AD06-DCE32DE7155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449802" y="2899289"/>
            <a:ext cx="739808" cy="739808"/>
          </a:xfrm>
          <a:prstGeom prst="rect">
            <a:avLst/>
          </a:prstGeom>
        </p:spPr>
      </p:pic>
      <p:pic>
        <p:nvPicPr>
          <p:cNvPr id="43" name="Picture 2" descr="Surface Studio  ">
            <a:extLst>
              <a:ext uri="{FF2B5EF4-FFF2-40B4-BE49-F238E27FC236}">
                <a16:creationId xmlns:a16="http://schemas.microsoft.com/office/drawing/2014/main" id="{20F94B18-BA0A-43BD-A33B-8B24062A9887}"/>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8369" b="78865" l="23224" r="69912">
                        <a14:foregroundMark x1="40383" y1="80851" x2="51716" y2="78865"/>
                        <a14:foregroundMark x1="56119" y1="69052" x2="56425" y2="68369"/>
                        <a14:foregroundMark x1="51716" y1="78865" x2="52514" y2="77087"/>
                        <a14:foregroundMark x1="53152" y1="76170" x2="54270" y2="76312"/>
                        <a14:foregroundMark x1="56265" y1="72766" x2="56345" y2="69645"/>
                        <a14:foregroundMark x1="56105" y1="70213" x2="56026" y2="71773"/>
                        <a14:foregroundMark x1="55946" y1="70638" x2="56265" y2="72908"/>
                        <a14:backgroundMark x1="54589" y1="73475" x2="54190" y2="72482"/>
                        <a14:backgroundMark x1="54296" y1="74213" x2="55311" y2="71658"/>
                        <a14:backgroundMark x1="55866" y1="69078" x2="55918" y2="70650"/>
                        <a14:backgroundMark x1="54758" y1="72143" x2="53312" y2="74468"/>
                        <a14:backgroundMark x1="52275" y1="75177" x2="53951" y2="74894"/>
                      </a14:backgroundRemoval>
                    </a14:imgEffect>
                  </a14:imgLayer>
                </a14:imgProps>
              </a:ext>
              <a:ext uri="{28A0092B-C50C-407E-A947-70E740481C1C}">
                <a14:useLocalDpi xmlns:a14="http://schemas.microsoft.com/office/drawing/2010/main" val="0"/>
              </a:ext>
            </a:extLst>
          </a:blip>
          <a:srcRect l="17457" r="24180" b="16033"/>
          <a:stretch/>
        </p:blipFill>
        <p:spPr bwMode="auto">
          <a:xfrm>
            <a:off x="8964979" y="2235119"/>
            <a:ext cx="2583810" cy="209158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4D73219F-E934-40CC-B536-966BE3FD8A53}"/>
              </a:ext>
            </a:extLst>
          </p:cNvPr>
          <p:cNvPicPr>
            <a:picLocks noChangeAspect="1"/>
          </p:cNvPicPr>
          <p:nvPr/>
        </p:nvPicPr>
        <p:blipFill>
          <a:blip r:embed="rId15"/>
          <a:stretch>
            <a:fillRect/>
          </a:stretch>
        </p:blipFill>
        <p:spPr>
          <a:xfrm>
            <a:off x="9274290" y="2542572"/>
            <a:ext cx="1947672" cy="1322059"/>
          </a:xfrm>
          <a:prstGeom prst="rect">
            <a:avLst/>
          </a:prstGeom>
        </p:spPr>
      </p:pic>
      <p:pic>
        <p:nvPicPr>
          <p:cNvPr id="47" name="Picture 46" descr="A picture containing object&#10;&#10;Description automatically generated">
            <a:extLst>
              <a:ext uri="{FF2B5EF4-FFF2-40B4-BE49-F238E27FC236}">
                <a16:creationId xmlns:a16="http://schemas.microsoft.com/office/drawing/2014/main" id="{E1AB2140-8DB7-4C27-863D-2D95F1C20A2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880497" y="2863683"/>
            <a:ext cx="739808" cy="739808"/>
          </a:xfrm>
          <a:prstGeom prst="rect">
            <a:avLst/>
          </a:prstGeom>
        </p:spPr>
      </p:pic>
      <p:sp>
        <p:nvSpPr>
          <p:cNvPr id="49" name="TextBox 48">
            <a:extLst>
              <a:ext uri="{FF2B5EF4-FFF2-40B4-BE49-F238E27FC236}">
                <a16:creationId xmlns:a16="http://schemas.microsoft.com/office/drawing/2014/main" id="{5CB0A85E-0B77-4C83-AC11-3B42F568350D}"/>
              </a:ext>
            </a:extLst>
          </p:cNvPr>
          <p:cNvSpPr txBox="1"/>
          <p:nvPr/>
        </p:nvSpPr>
        <p:spPr>
          <a:xfrm>
            <a:off x="1764539" y="4670145"/>
            <a:ext cx="1387559" cy="338554"/>
          </a:xfrm>
          <a:prstGeom prst="rect">
            <a:avLst/>
          </a:prstGeom>
          <a:noFill/>
        </p:spPr>
        <p:txBody>
          <a:bodyPr wrap="none" rtlCol="0">
            <a:spAutoFit/>
          </a:bodyPr>
          <a:lstStyle/>
          <a:p>
            <a:pPr algn="ctr"/>
            <a:r>
              <a:rPr lang="en-US" sz="1600" dirty="0">
                <a:latin typeface="+mj-lt"/>
              </a:rPr>
              <a:t>Personal Tasks</a:t>
            </a:r>
            <a:endParaRPr lang="en-US" dirty="0">
              <a:latin typeface="+mj-lt"/>
            </a:endParaRPr>
          </a:p>
        </p:txBody>
      </p:sp>
      <p:sp>
        <p:nvSpPr>
          <p:cNvPr id="51" name="TextBox 50">
            <a:extLst>
              <a:ext uri="{FF2B5EF4-FFF2-40B4-BE49-F238E27FC236}">
                <a16:creationId xmlns:a16="http://schemas.microsoft.com/office/drawing/2014/main" id="{BC6AE9D1-FAC2-44A6-B72A-79D07AB6EAA9}"/>
              </a:ext>
            </a:extLst>
          </p:cNvPr>
          <p:cNvSpPr txBox="1"/>
          <p:nvPr/>
        </p:nvSpPr>
        <p:spPr>
          <a:xfrm>
            <a:off x="5779407" y="4651060"/>
            <a:ext cx="1166088" cy="338554"/>
          </a:xfrm>
          <a:prstGeom prst="rect">
            <a:avLst/>
          </a:prstGeom>
          <a:noFill/>
        </p:spPr>
        <p:txBody>
          <a:bodyPr wrap="none" rtlCol="0">
            <a:spAutoFit/>
          </a:bodyPr>
          <a:lstStyle/>
          <a:p>
            <a:pPr algn="ctr"/>
            <a:r>
              <a:rPr lang="en-US" sz="1600" dirty="0">
                <a:latin typeface="+mj-lt"/>
              </a:rPr>
              <a:t>Team Tasks </a:t>
            </a:r>
            <a:endParaRPr lang="en-US" dirty="0">
              <a:latin typeface="+mj-lt"/>
            </a:endParaRPr>
          </a:p>
        </p:txBody>
      </p:sp>
      <p:sp>
        <p:nvSpPr>
          <p:cNvPr id="53" name="TextBox 52">
            <a:extLst>
              <a:ext uri="{FF2B5EF4-FFF2-40B4-BE49-F238E27FC236}">
                <a16:creationId xmlns:a16="http://schemas.microsoft.com/office/drawing/2014/main" id="{21ABA9D7-C372-48DE-839B-136A98F499F4}"/>
              </a:ext>
            </a:extLst>
          </p:cNvPr>
          <p:cNvSpPr txBox="1"/>
          <p:nvPr/>
        </p:nvSpPr>
        <p:spPr>
          <a:xfrm>
            <a:off x="9295152" y="4636607"/>
            <a:ext cx="2301207" cy="338554"/>
          </a:xfrm>
          <a:prstGeom prst="rect">
            <a:avLst/>
          </a:prstGeom>
          <a:noFill/>
        </p:spPr>
        <p:txBody>
          <a:bodyPr wrap="none" rtlCol="0">
            <a:spAutoFit/>
          </a:bodyPr>
          <a:lstStyle/>
          <a:p>
            <a:r>
              <a:rPr lang="en-US" sz="1600" dirty="0">
                <a:latin typeface="+mj-lt"/>
              </a:rPr>
              <a:t>Centrally Published Tasks</a:t>
            </a:r>
            <a:endParaRPr lang="en-US" dirty="0">
              <a:latin typeface="+mj-lt"/>
            </a:endParaRPr>
          </a:p>
        </p:txBody>
      </p:sp>
      <p:pic>
        <p:nvPicPr>
          <p:cNvPr id="55" name="Picture 54" descr="A picture containing object&#10;&#10;Description automatically generated">
            <a:extLst>
              <a:ext uri="{FF2B5EF4-FFF2-40B4-BE49-F238E27FC236}">
                <a16:creationId xmlns:a16="http://schemas.microsoft.com/office/drawing/2014/main" id="{DD4CBE61-D614-4C5A-94FC-8EAC766B5E6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517523" y="3512788"/>
            <a:ext cx="374955" cy="374955"/>
          </a:xfrm>
          <a:prstGeom prst="rect">
            <a:avLst/>
          </a:prstGeom>
        </p:spPr>
      </p:pic>
      <p:sp>
        <p:nvSpPr>
          <p:cNvPr id="2" name="Rectangle 1">
            <a:extLst>
              <a:ext uri="{FF2B5EF4-FFF2-40B4-BE49-F238E27FC236}">
                <a16:creationId xmlns:a16="http://schemas.microsoft.com/office/drawing/2014/main" id="{AD4C5769-33A8-4CF5-8672-BDF308C0C25D}"/>
              </a:ext>
            </a:extLst>
          </p:cNvPr>
          <p:cNvSpPr/>
          <p:nvPr/>
        </p:nvSpPr>
        <p:spPr>
          <a:xfrm>
            <a:off x="2014330" y="5115339"/>
            <a:ext cx="887896"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Me</a:t>
            </a:r>
          </a:p>
        </p:txBody>
      </p:sp>
      <p:sp>
        <p:nvSpPr>
          <p:cNvPr id="32" name="Rectangle 31">
            <a:extLst>
              <a:ext uri="{FF2B5EF4-FFF2-40B4-BE49-F238E27FC236}">
                <a16:creationId xmlns:a16="http://schemas.microsoft.com/office/drawing/2014/main" id="{BCEC42E0-1304-408F-8AA5-B4F46EA9292F}"/>
              </a:ext>
            </a:extLst>
          </p:cNvPr>
          <p:cNvSpPr/>
          <p:nvPr/>
        </p:nvSpPr>
        <p:spPr>
          <a:xfrm>
            <a:off x="5903371" y="5102710"/>
            <a:ext cx="887896"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We</a:t>
            </a:r>
          </a:p>
        </p:txBody>
      </p:sp>
      <p:sp>
        <p:nvSpPr>
          <p:cNvPr id="34" name="Rectangle 33">
            <a:extLst>
              <a:ext uri="{FF2B5EF4-FFF2-40B4-BE49-F238E27FC236}">
                <a16:creationId xmlns:a16="http://schemas.microsoft.com/office/drawing/2014/main" id="{6876335B-9B0D-41A0-B962-D5D01C54AC5D}"/>
              </a:ext>
            </a:extLst>
          </p:cNvPr>
          <p:cNvSpPr/>
          <p:nvPr/>
        </p:nvSpPr>
        <p:spPr>
          <a:xfrm>
            <a:off x="9880497" y="5102710"/>
            <a:ext cx="887896"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Org</a:t>
            </a:r>
          </a:p>
        </p:txBody>
      </p:sp>
    </p:spTree>
    <p:extLst>
      <p:ext uri="{BB962C8B-B14F-4D97-AF65-F5344CB8AC3E}">
        <p14:creationId xmlns:p14="http://schemas.microsoft.com/office/powerpoint/2010/main" val="4250205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62D5455-FB21-4BF6-A61D-35000579C6EF}"/>
              </a:ext>
            </a:extLst>
          </p:cNvPr>
          <p:cNvPicPr>
            <a:picLocks noChangeAspect="1"/>
          </p:cNvPicPr>
          <p:nvPr/>
        </p:nvPicPr>
        <p:blipFill rotWithShape="1">
          <a:blip r:embed="rId3"/>
          <a:srcRect l="16062" r="12880" b="17921"/>
          <a:stretch/>
        </p:blipFill>
        <p:spPr>
          <a:xfrm>
            <a:off x="1" y="0"/>
            <a:ext cx="12192000" cy="6858000"/>
          </a:xfrm>
          <a:prstGeom prst="rect">
            <a:avLst/>
          </a:prstGeom>
        </p:spPr>
      </p:pic>
      <p:sp>
        <p:nvSpPr>
          <p:cNvPr id="16" name="TextBox 15">
            <a:extLst>
              <a:ext uri="{FF2B5EF4-FFF2-40B4-BE49-F238E27FC236}">
                <a16:creationId xmlns:a16="http://schemas.microsoft.com/office/drawing/2014/main" id="{951622C3-1DBA-4434-BBA1-F14D6CF3732C}"/>
              </a:ext>
            </a:extLst>
          </p:cNvPr>
          <p:cNvSpPr txBox="1"/>
          <p:nvPr/>
        </p:nvSpPr>
        <p:spPr>
          <a:xfrm>
            <a:off x="3540268" y="207995"/>
            <a:ext cx="5111464" cy="707886"/>
          </a:xfrm>
          <a:prstGeom prst="rect">
            <a:avLst/>
          </a:prstGeom>
          <a:noFill/>
        </p:spPr>
        <p:txBody>
          <a:bodyPr wrap="none" rtlCol="0">
            <a:spAutoFit/>
          </a:bodyPr>
          <a:lstStyle/>
          <a:p>
            <a:r>
              <a:rPr lang="en-US" sz="4000">
                <a:solidFill>
                  <a:schemeClr val="bg1"/>
                </a:solidFill>
                <a:effectLst>
                  <a:outerShdw blurRad="63500" sx="102000" sy="102000" algn="ctr" rotWithShape="0">
                    <a:prstClr val="black">
                      <a:alpha val="40000"/>
                    </a:prstClr>
                  </a:outerShdw>
                </a:effectLst>
                <a:latin typeface="Segoe UI Light" panose="020B0502040204020203" pitchFamily="34" charset="0"/>
                <a:cs typeface="Segoe UI Light" panose="020B0502040204020203" pitchFamily="34" charset="0"/>
              </a:rPr>
              <a:t>What should I do next?</a:t>
            </a:r>
          </a:p>
        </p:txBody>
      </p:sp>
      <p:grpSp>
        <p:nvGrpSpPr>
          <p:cNvPr id="80" name="Group 79">
            <a:extLst>
              <a:ext uri="{FF2B5EF4-FFF2-40B4-BE49-F238E27FC236}">
                <a16:creationId xmlns:a16="http://schemas.microsoft.com/office/drawing/2014/main" id="{246D2FAF-9C77-495A-8B2A-2D15B3599AB1}"/>
              </a:ext>
            </a:extLst>
          </p:cNvPr>
          <p:cNvGrpSpPr/>
          <p:nvPr/>
        </p:nvGrpSpPr>
        <p:grpSpPr>
          <a:xfrm>
            <a:off x="787891" y="2584405"/>
            <a:ext cx="1280160" cy="1280160"/>
            <a:chOff x="764683" y="2127934"/>
            <a:chExt cx="1280160" cy="1280160"/>
          </a:xfrm>
        </p:grpSpPr>
        <p:sp>
          <p:nvSpPr>
            <p:cNvPr id="81" name="Oval 80">
              <a:extLst>
                <a:ext uri="{FF2B5EF4-FFF2-40B4-BE49-F238E27FC236}">
                  <a16:creationId xmlns:a16="http://schemas.microsoft.com/office/drawing/2014/main" id="{C66FA074-E5AA-4565-9211-2D13921D7259}"/>
                </a:ext>
              </a:extLst>
            </p:cNvPr>
            <p:cNvSpPr/>
            <p:nvPr/>
          </p:nvSpPr>
          <p:spPr>
            <a:xfrm>
              <a:off x="764683" y="2127934"/>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TextBox 81">
              <a:extLst>
                <a:ext uri="{FF2B5EF4-FFF2-40B4-BE49-F238E27FC236}">
                  <a16:creationId xmlns:a16="http://schemas.microsoft.com/office/drawing/2014/main" id="{6D4D664F-2AA5-463A-A04A-FF816232D7E5}"/>
                </a:ext>
              </a:extLst>
            </p:cNvPr>
            <p:cNvSpPr txBox="1"/>
            <p:nvPr/>
          </p:nvSpPr>
          <p:spPr>
            <a:xfrm>
              <a:off x="1013873" y="2871645"/>
              <a:ext cx="82586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Outlook</a:t>
              </a:r>
            </a:p>
          </p:txBody>
        </p:sp>
        <p:pic>
          <p:nvPicPr>
            <p:cNvPr id="83" name="Picture 2" descr="See the source image">
              <a:extLst>
                <a:ext uri="{FF2B5EF4-FFF2-40B4-BE49-F238E27FC236}">
                  <a16:creationId xmlns:a16="http://schemas.microsoft.com/office/drawing/2014/main" id="{34E1EAFA-E905-4E83-B02D-04ADA767D3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4205" y="2370053"/>
              <a:ext cx="521116" cy="5211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4" name="Group 83">
            <a:extLst>
              <a:ext uri="{FF2B5EF4-FFF2-40B4-BE49-F238E27FC236}">
                <a16:creationId xmlns:a16="http://schemas.microsoft.com/office/drawing/2014/main" id="{87FBD1EC-0B3C-4C07-AD1E-D831CF008E5C}"/>
              </a:ext>
            </a:extLst>
          </p:cNvPr>
          <p:cNvGrpSpPr/>
          <p:nvPr/>
        </p:nvGrpSpPr>
        <p:grpSpPr>
          <a:xfrm>
            <a:off x="3034943" y="2560157"/>
            <a:ext cx="1280160" cy="1280160"/>
            <a:chOff x="3011735" y="2103686"/>
            <a:chExt cx="1280160" cy="1280160"/>
          </a:xfrm>
        </p:grpSpPr>
        <p:sp>
          <p:nvSpPr>
            <p:cNvPr id="85" name="Oval 84">
              <a:extLst>
                <a:ext uri="{FF2B5EF4-FFF2-40B4-BE49-F238E27FC236}">
                  <a16:creationId xmlns:a16="http://schemas.microsoft.com/office/drawing/2014/main" id="{47DD5C31-4C9A-416C-8B11-E02A36F7C2AB}"/>
                </a:ext>
              </a:extLst>
            </p:cNvPr>
            <p:cNvSpPr/>
            <p:nvPr/>
          </p:nvSpPr>
          <p:spPr>
            <a:xfrm>
              <a:off x="3011735" y="2103686"/>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TextBox 85">
              <a:extLst>
                <a:ext uri="{FF2B5EF4-FFF2-40B4-BE49-F238E27FC236}">
                  <a16:creationId xmlns:a16="http://schemas.microsoft.com/office/drawing/2014/main" id="{74E63E29-1FB4-4B7D-8CA7-5B7E7BA2CE0F}"/>
                </a:ext>
              </a:extLst>
            </p:cNvPr>
            <p:cNvSpPr txBox="1"/>
            <p:nvPr/>
          </p:nvSpPr>
          <p:spPr>
            <a:xfrm>
              <a:off x="3342409" y="2871645"/>
              <a:ext cx="67114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To-Do</a:t>
              </a:r>
            </a:p>
          </p:txBody>
        </p:sp>
        <p:pic>
          <p:nvPicPr>
            <p:cNvPr id="87" name="Graphic 86">
              <a:extLst>
                <a:ext uri="{FF2B5EF4-FFF2-40B4-BE49-F238E27FC236}">
                  <a16:creationId xmlns:a16="http://schemas.microsoft.com/office/drawing/2014/main" id="{E9969BB8-0F2D-4D34-81FC-544957929C6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06629" y="2417694"/>
              <a:ext cx="521796" cy="425834"/>
            </a:xfrm>
            <a:prstGeom prst="rect">
              <a:avLst/>
            </a:prstGeom>
          </p:spPr>
        </p:pic>
      </p:grpSp>
      <p:grpSp>
        <p:nvGrpSpPr>
          <p:cNvPr id="88" name="Group 87">
            <a:extLst>
              <a:ext uri="{FF2B5EF4-FFF2-40B4-BE49-F238E27FC236}">
                <a16:creationId xmlns:a16="http://schemas.microsoft.com/office/drawing/2014/main" id="{5326B23F-3228-4DEF-80CD-9470BE8C0A9C}"/>
              </a:ext>
            </a:extLst>
          </p:cNvPr>
          <p:cNvGrpSpPr/>
          <p:nvPr/>
        </p:nvGrpSpPr>
        <p:grpSpPr>
          <a:xfrm>
            <a:off x="1493723" y="1121453"/>
            <a:ext cx="1280160" cy="1280160"/>
            <a:chOff x="1470515" y="664982"/>
            <a:chExt cx="1280160" cy="1280160"/>
          </a:xfrm>
        </p:grpSpPr>
        <p:sp>
          <p:nvSpPr>
            <p:cNvPr id="89" name="Oval 88">
              <a:extLst>
                <a:ext uri="{FF2B5EF4-FFF2-40B4-BE49-F238E27FC236}">
                  <a16:creationId xmlns:a16="http://schemas.microsoft.com/office/drawing/2014/main" id="{F28ECE19-90C6-4A29-B8D6-928412379903}"/>
                </a:ext>
              </a:extLst>
            </p:cNvPr>
            <p:cNvSpPr/>
            <p:nvPr/>
          </p:nvSpPr>
          <p:spPr>
            <a:xfrm>
              <a:off x="1470515" y="664982"/>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TextBox 89">
              <a:extLst>
                <a:ext uri="{FF2B5EF4-FFF2-40B4-BE49-F238E27FC236}">
                  <a16:creationId xmlns:a16="http://schemas.microsoft.com/office/drawing/2014/main" id="{9B5BFC50-334E-4D7B-B271-4B183F7CD2A2}"/>
                </a:ext>
              </a:extLst>
            </p:cNvPr>
            <p:cNvSpPr txBox="1"/>
            <p:nvPr/>
          </p:nvSpPr>
          <p:spPr>
            <a:xfrm>
              <a:off x="1504500" y="1372407"/>
              <a:ext cx="121219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MS Launcher</a:t>
              </a:r>
            </a:p>
          </p:txBody>
        </p:sp>
        <p:pic>
          <p:nvPicPr>
            <p:cNvPr id="91" name="Picture 4" descr="See the source image">
              <a:extLst>
                <a:ext uri="{FF2B5EF4-FFF2-40B4-BE49-F238E27FC236}">
                  <a16:creationId xmlns:a16="http://schemas.microsoft.com/office/drawing/2014/main" id="{553A49F5-91C4-4B51-9BB6-874DB4B938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5628" y="867782"/>
              <a:ext cx="569935" cy="5699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2" name="Group 91">
            <a:extLst>
              <a:ext uri="{FF2B5EF4-FFF2-40B4-BE49-F238E27FC236}">
                <a16:creationId xmlns:a16="http://schemas.microsoft.com/office/drawing/2014/main" id="{D2825A61-2DE5-455D-9DEC-0C3F80AF5102}"/>
              </a:ext>
            </a:extLst>
          </p:cNvPr>
          <p:cNvGrpSpPr/>
          <p:nvPr/>
        </p:nvGrpSpPr>
        <p:grpSpPr>
          <a:xfrm>
            <a:off x="1743141" y="4012273"/>
            <a:ext cx="1280160" cy="1280160"/>
            <a:chOff x="1719933" y="3555802"/>
            <a:chExt cx="1280160" cy="1280160"/>
          </a:xfrm>
        </p:grpSpPr>
        <p:sp>
          <p:nvSpPr>
            <p:cNvPr id="93" name="Oval 92">
              <a:extLst>
                <a:ext uri="{FF2B5EF4-FFF2-40B4-BE49-F238E27FC236}">
                  <a16:creationId xmlns:a16="http://schemas.microsoft.com/office/drawing/2014/main" id="{C70A058C-50D6-4607-A33D-C07246D68747}"/>
                </a:ext>
              </a:extLst>
            </p:cNvPr>
            <p:cNvSpPr/>
            <p:nvPr/>
          </p:nvSpPr>
          <p:spPr>
            <a:xfrm>
              <a:off x="1719933" y="3555802"/>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TextBox 93">
              <a:extLst>
                <a:ext uri="{FF2B5EF4-FFF2-40B4-BE49-F238E27FC236}">
                  <a16:creationId xmlns:a16="http://schemas.microsoft.com/office/drawing/2014/main" id="{9BF355AB-D290-4F64-A737-9F2831A39750}"/>
                </a:ext>
              </a:extLst>
            </p:cNvPr>
            <p:cNvSpPr txBox="1"/>
            <p:nvPr/>
          </p:nvSpPr>
          <p:spPr>
            <a:xfrm>
              <a:off x="1944585" y="4334122"/>
              <a:ext cx="81342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Cortana</a:t>
              </a:r>
            </a:p>
          </p:txBody>
        </p:sp>
        <p:pic>
          <p:nvPicPr>
            <p:cNvPr id="95" name="Picture 6" descr="See the source image">
              <a:extLst>
                <a:ext uri="{FF2B5EF4-FFF2-40B4-BE49-F238E27FC236}">
                  <a16:creationId xmlns:a16="http://schemas.microsoft.com/office/drawing/2014/main" id="{D10CE480-0A16-46EE-809B-727E87B233E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20343" y="3830947"/>
              <a:ext cx="479338" cy="4793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6" name="Group 95">
            <a:extLst>
              <a:ext uri="{FF2B5EF4-FFF2-40B4-BE49-F238E27FC236}">
                <a16:creationId xmlns:a16="http://schemas.microsoft.com/office/drawing/2014/main" id="{CA8B24F1-1254-469F-B4BB-C732AFBE0A4D}"/>
              </a:ext>
            </a:extLst>
          </p:cNvPr>
          <p:cNvGrpSpPr/>
          <p:nvPr/>
        </p:nvGrpSpPr>
        <p:grpSpPr>
          <a:xfrm>
            <a:off x="791589" y="5457682"/>
            <a:ext cx="1280160" cy="1280160"/>
            <a:chOff x="768381" y="5001211"/>
            <a:chExt cx="1280160" cy="1280160"/>
          </a:xfrm>
        </p:grpSpPr>
        <p:sp>
          <p:nvSpPr>
            <p:cNvPr id="97" name="Oval 96">
              <a:extLst>
                <a:ext uri="{FF2B5EF4-FFF2-40B4-BE49-F238E27FC236}">
                  <a16:creationId xmlns:a16="http://schemas.microsoft.com/office/drawing/2014/main" id="{3D79D8BE-842E-4D79-9B1B-FF58EC0005BE}"/>
                </a:ext>
              </a:extLst>
            </p:cNvPr>
            <p:cNvSpPr/>
            <p:nvPr/>
          </p:nvSpPr>
          <p:spPr>
            <a:xfrm>
              <a:off x="768381" y="5001211"/>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TextBox 97">
              <a:extLst>
                <a:ext uri="{FF2B5EF4-FFF2-40B4-BE49-F238E27FC236}">
                  <a16:creationId xmlns:a16="http://schemas.microsoft.com/office/drawing/2014/main" id="{1CBC6D6E-A2B8-4C36-A6F8-5411DC028D9F}"/>
                </a:ext>
              </a:extLst>
            </p:cNvPr>
            <p:cNvSpPr txBox="1"/>
            <p:nvPr/>
          </p:nvSpPr>
          <p:spPr>
            <a:xfrm>
              <a:off x="801783" y="5711563"/>
              <a:ext cx="116012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Sticky Notes</a:t>
              </a:r>
            </a:p>
          </p:txBody>
        </p:sp>
        <p:pic>
          <p:nvPicPr>
            <p:cNvPr id="99" name="Picture 8" descr="See the source image">
              <a:extLst>
                <a:ext uri="{FF2B5EF4-FFF2-40B4-BE49-F238E27FC236}">
                  <a16:creationId xmlns:a16="http://schemas.microsoft.com/office/drawing/2014/main" id="{E47D7D0B-61D2-4B02-8970-5692B0A62C6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01963" y="5224952"/>
              <a:ext cx="438498" cy="43849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4" name="Group 103">
            <a:extLst>
              <a:ext uri="{FF2B5EF4-FFF2-40B4-BE49-F238E27FC236}">
                <a16:creationId xmlns:a16="http://schemas.microsoft.com/office/drawing/2014/main" id="{CBDFA185-4106-43A3-AAEF-CEFB9E6C84B4}"/>
              </a:ext>
            </a:extLst>
          </p:cNvPr>
          <p:cNvGrpSpPr/>
          <p:nvPr/>
        </p:nvGrpSpPr>
        <p:grpSpPr>
          <a:xfrm>
            <a:off x="8852323" y="4015255"/>
            <a:ext cx="1280160" cy="1280160"/>
            <a:chOff x="8829115" y="3558784"/>
            <a:chExt cx="1280160" cy="1280160"/>
          </a:xfrm>
        </p:grpSpPr>
        <p:sp>
          <p:nvSpPr>
            <p:cNvPr id="105" name="Oval 104">
              <a:extLst>
                <a:ext uri="{FF2B5EF4-FFF2-40B4-BE49-F238E27FC236}">
                  <a16:creationId xmlns:a16="http://schemas.microsoft.com/office/drawing/2014/main" id="{52E7C6A6-F6AB-49A6-B4BE-203BAAE951AA}"/>
                </a:ext>
              </a:extLst>
            </p:cNvPr>
            <p:cNvSpPr/>
            <p:nvPr/>
          </p:nvSpPr>
          <p:spPr>
            <a:xfrm>
              <a:off x="8829115" y="3558784"/>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TextBox 105">
              <a:extLst>
                <a:ext uri="{FF2B5EF4-FFF2-40B4-BE49-F238E27FC236}">
                  <a16:creationId xmlns:a16="http://schemas.microsoft.com/office/drawing/2014/main" id="{78FB22AF-ACA8-470D-A3C5-66C462D603E5}"/>
                </a:ext>
              </a:extLst>
            </p:cNvPr>
            <p:cNvSpPr txBox="1"/>
            <p:nvPr/>
          </p:nvSpPr>
          <p:spPr>
            <a:xfrm>
              <a:off x="8932831" y="4183611"/>
              <a:ext cx="108787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Planner in SharePoint</a:t>
              </a:r>
            </a:p>
          </p:txBody>
        </p:sp>
        <p:pic>
          <p:nvPicPr>
            <p:cNvPr id="107" name="Picture 14" descr="See the source image">
              <a:extLst>
                <a:ext uri="{FF2B5EF4-FFF2-40B4-BE49-F238E27FC236}">
                  <a16:creationId xmlns:a16="http://schemas.microsoft.com/office/drawing/2014/main" id="{3B70198D-C1CB-4202-9A81-9C1C9234DF0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42431" y="3742352"/>
              <a:ext cx="453530" cy="4535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8" name="Group 107">
            <a:extLst>
              <a:ext uri="{FF2B5EF4-FFF2-40B4-BE49-F238E27FC236}">
                <a16:creationId xmlns:a16="http://schemas.microsoft.com/office/drawing/2014/main" id="{FAC709EA-3320-4448-96FB-818CD7393F79}"/>
              </a:ext>
            </a:extLst>
          </p:cNvPr>
          <p:cNvGrpSpPr/>
          <p:nvPr/>
        </p:nvGrpSpPr>
        <p:grpSpPr>
          <a:xfrm>
            <a:off x="7858234" y="2565078"/>
            <a:ext cx="1280160" cy="1280160"/>
            <a:chOff x="7835026" y="2108607"/>
            <a:chExt cx="1280160" cy="1280160"/>
          </a:xfrm>
        </p:grpSpPr>
        <p:sp>
          <p:nvSpPr>
            <p:cNvPr id="109" name="Oval 108">
              <a:extLst>
                <a:ext uri="{FF2B5EF4-FFF2-40B4-BE49-F238E27FC236}">
                  <a16:creationId xmlns:a16="http://schemas.microsoft.com/office/drawing/2014/main" id="{99BEBC04-A90D-4D59-909E-C4EB8B890346}"/>
                </a:ext>
              </a:extLst>
            </p:cNvPr>
            <p:cNvSpPr/>
            <p:nvPr/>
          </p:nvSpPr>
          <p:spPr>
            <a:xfrm>
              <a:off x="7835026" y="2108607"/>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TextBox 109">
              <a:extLst>
                <a:ext uri="{FF2B5EF4-FFF2-40B4-BE49-F238E27FC236}">
                  <a16:creationId xmlns:a16="http://schemas.microsoft.com/office/drawing/2014/main" id="{D21DDD74-04AC-48C2-AF7A-2C64FD08F3A7}"/>
                </a:ext>
              </a:extLst>
            </p:cNvPr>
            <p:cNvSpPr txBox="1"/>
            <p:nvPr/>
          </p:nvSpPr>
          <p:spPr>
            <a:xfrm>
              <a:off x="8093327" y="2871645"/>
              <a:ext cx="77938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Planner</a:t>
              </a:r>
            </a:p>
          </p:txBody>
        </p:sp>
        <p:pic>
          <p:nvPicPr>
            <p:cNvPr id="111" name="Picture 110">
              <a:extLst>
                <a:ext uri="{FF2B5EF4-FFF2-40B4-BE49-F238E27FC236}">
                  <a16:creationId xmlns:a16="http://schemas.microsoft.com/office/drawing/2014/main" id="{E0384A23-78FA-4F6F-A90F-2C902BDDF17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43843" y="2373330"/>
              <a:ext cx="662527" cy="514562"/>
            </a:xfrm>
            <a:prstGeom prst="rect">
              <a:avLst/>
            </a:prstGeom>
          </p:spPr>
        </p:pic>
      </p:grpSp>
      <p:grpSp>
        <p:nvGrpSpPr>
          <p:cNvPr id="112" name="Group 111">
            <a:extLst>
              <a:ext uri="{FF2B5EF4-FFF2-40B4-BE49-F238E27FC236}">
                <a16:creationId xmlns:a16="http://schemas.microsoft.com/office/drawing/2014/main" id="{87BB2FFD-EBC4-42B7-BCFC-2AD48521FD17}"/>
              </a:ext>
            </a:extLst>
          </p:cNvPr>
          <p:cNvGrpSpPr/>
          <p:nvPr/>
        </p:nvGrpSpPr>
        <p:grpSpPr>
          <a:xfrm>
            <a:off x="8852323" y="1114901"/>
            <a:ext cx="1280160" cy="1280160"/>
            <a:chOff x="8829115" y="658430"/>
            <a:chExt cx="1280160" cy="1280160"/>
          </a:xfrm>
        </p:grpSpPr>
        <p:sp>
          <p:nvSpPr>
            <p:cNvPr id="113" name="Oval 112">
              <a:extLst>
                <a:ext uri="{FF2B5EF4-FFF2-40B4-BE49-F238E27FC236}">
                  <a16:creationId xmlns:a16="http://schemas.microsoft.com/office/drawing/2014/main" id="{82A9E3E8-714B-4982-A82A-4940E178436F}"/>
                </a:ext>
              </a:extLst>
            </p:cNvPr>
            <p:cNvSpPr/>
            <p:nvPr/>
          </p:nvSpPr>
          <p:spPr>
            <a:xfrm>
              <a:off x="8829115" y="658430"/>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TextBox 113">
              <a:extLst>
                <a:ext uri="{FF2B5EF4-FFF2-40B4-BE49-F238E27FC236}">
                  <a16:creationId xmlns:a16="http://schemas.microsoft.com/office/drawing/2014/main" id="{DFEFCEC3-5791-4FEF-8544-148EEBA85FEE}"/>
                </a:ext>
              </a:extLst>
            </p:cNvPr>
            <p:cNvSpPr txBox="1"/>
            <p:nvPr/>
          </p:nvSpPr>
          <p:spPr>
            <a:xfrm>
              <a:off x="8865881" y="1317341"/>
              <a:ext cx="117005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Tasks in Docs</a:t>
              </a:r>
            </a:p>
          </p:txBody>
        </p:sp>
        <p:pic>
          <p:nvPicPr>
            <p:cNvPr id="115" name="Picture 16" descr="See the source image">
              <a:extLst>
                <a:ext uri="{FF2B5EF4-FFF2-40B4-BE49-F238E27FC236}">
                  <a16:creationId xmlns:a16="http://schemas.microsoft.com/office/drawing/2014/main" id="{4583C455-996B-4A18-96DF-ECA83A85FF9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54285" y="900921"/>
              <a:ext cx="391538" cy="4639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6" name="Group 115">
            <a:extLst>
              <a:ext uri="{FF2B5EF4-FFF2-40B4-BE49-F238E27FC236}">
                <a16:creationId xmlns:a16="http://schemas.microsoft.com/office/drawing/2014/main" id="{2781D22B-393D-4422-BBF6-81CD612F4E22}"/>
              </a:ext>
            </a:extLst>
          </p:cNvPr>
          <p:cNvGrpSpPr/>
          <p:nvPr/>
        </p:nvGrpSpPr>
        <p:grpSpPr>
          <a:xfrm>
            <a:off x="83534" y="1097507"/>
            <a:ext cx="1280160" cy="1280160"/>
            <a:chOff x="60326" y="641036"/>
            <a:chExt cx="1280160" cy="1280160"/>
          </a:xfrm>
        </p:grpSpPr>
        <p:sp>
          <p:nvSpPr>
            <p:cNvPr id="117" name="Oval 116">
              <a:extLst>
                <a:ext uri="{FF2B5EF4-FFF2-40B4-BE49-F238E27FC236}">
                  <a16:creationId xmlns:a16="http://schemas.microsoft.com/office/drawing/2014/main" id="{24425E3A-BFFD-492A-BA5F-4C693AC8AA0A}"/>
                </a:ext>
              </a:extLst>
            </p:cNvPr>
            <p:cNvSpPr/>
            <p:nvPr/>
          </p:nvSpPr>
          <p:spPr>
            <a:xfrm>
              <a:off x="60326" y="641036"/>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8" name="Picture 18" descr="See the source image">
              <a:extLst>
                <a:ext uri="{FF2B5EF4-FFF2-40B4-BE49-F238E27FC236}">
                  <a16:creationId xmlns:a16="http://schemas.microsoft.com/office/drawing/2014/main" id="{C0CA1163-AA3A-4164-86CA-A277EADBA62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7673" y="900016"/>
              <a:ext cx="505466" cy="505466"/>
            </a:xfrm>
            <a:prstGeom prst="rect">
              <a:avLst/>
            </a:prstGeom>
            <a:noFill/>
            <a:extLst>
              <a:ext uri="{909E8E84-426E-40DD-AFC4-6F175D3DCCD1}">
                <a14:hiddenFill xmlns:a14="http://schemas.microsoft.com/office/drawing/2010/main">
                  <a:solidFill>
                    <a:srgbClr val="FFFFFF"/>
                  </a:solidFill>
                </a14:hiddenFill>
              </a:ext>
            </a:extLst>
          </p:spPr>
        </p:pic>
        <p:sp>
          <p:nvSpPr>
            <p:cNvPr id="120" name="TextBox 119">
              <a:extLst>
                <a:ext uri="{FF2B5EF4-FFF2-40B4-BE49-F238E27FC236}">
                  <a16:creationId xmlns:a16="http://schemas.microsoft.com/office/drawing/2014/main" id="{7A98D5FF-5F78-49EB-B6DF-4243940023CF}"/>
                </a:ext>
              </a:extLst>
            </p:cNvPr>
            <p:cNvSpPr txBox="1"/>
            <p:nvPr/>
          </p:nvSpPr>
          <p:spPr>
            <a:xfrm>
              <a:off x="245698" y="1372555"/>
              <a:ext cx="90941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OneNote</a:t>
              </a:r>
            </a:p>
          </p:txBody>
        </p:sp>
      </p:grpSp>
      <p:grpSp>
        <p:nvGrpSpPr>
          <p:cNvPr id="125" name="Group 124">
            <a:extLst>
              <a:ext uri="{FF2B5EF4-FFF2-40B4-BE49-F238E27FC236}">
                <a16:creationId xmlns:a16="http://schemas.microsoft.com/office/drawing/2014/main" id="{A1D91232-2E11-490E-A6F4-BAF9AFF0671C}"/>
              </a:ext>
            </a:extLst>
          </p:cNvPr>
          <p:cNvGrpSpPr/>
          <p:nvPr/>
        </p:nvGrpSpPr>
        <p:grpSpPr>
          <a:xfrm>
            <a:off x="4314100" y="1100167"/>
            <a:ext cx="1280160" cy="1280160"/>
            <a:chOff x="4290892" y="643696"/>
            <a:chExt cx="1280160" cy="1280160"/>
          </a:xfrm>
        </p:grpSpPr>
        <p:sp>
          <p:nvSpPr>
            <p:cNvPr id="126" name="Oval 125">
              <a:extLst>
                <a:ext uri="{FF2B5EF4-FFF2-40B4-BE49-F238E27FC236}">
                  <a16:creationId xmlns:a16="http://schemas.microsoft.com/office/drawing/2014/main" id="{0A63886A-DAA8-4DBD-9823-6DEDD10EA3E8}"/>
                </a:ext>
              </a:extLst>
            </p:cNvPr>
            <p:cNvSpPr/>
            <p:nvPr/>
          </p:nvSpPr>
          <p:spPr>
            <a:xfrm>
              <a:off x="4290892" y="643696"/>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TextBox 126">
              <a:extLst>
                <a:ext uri="{FF2B5EF4-FFF2-40B4-BE49-F238E27FC236}">
                  <a16:creationId xmlns:a16="http://schemas.microsoft.com/office/drawing/2014/main" id="{1213857D-E9AC-4E87-A106-E8C7D2801A8B}"/>
                </a:ext>
              </a:extLst>
            </p:cNvPr>
            <p:cNvSpPr txBox="1"/>
            <p:nvPr/>
          </p:nvSpPr>
          <p:spPr>
            <a:xfrm>
              <a:off x="4391743" y="1320431"/>
              <a:ext cx="107961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Tasks from HQ</a:t>
              </a:r>
            </a:p>
          </p:txBody>
        </p:sp>
        <p:pic>
          <p:nvPicPr>
            <p:cNvPr id="128" name="Graphic 2" descr="Network diagram">
              <a:extLst>
                <a:ext uri="{FF2B5EF4-FFF2-40B4-BE49-F238E27FC236}">
                  <a16:creationId xmlns:a16="http://schemas.microsoft.com/office/drawing/2014/main" id="{EF5EE74A-5A95-49F9-AC05-0A426E8EC630}"/>
                </a:ext>
              </a:extLst>
            </p:cNvPr>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16200000">
              <a:off x="4674520" y="890628"/>
              <a:ext cx="524243" cy="524243"/>
            </a:xfrm>
            <a:prstGeom prst="rect">
              <a:avLst/>
            </a:prstGeom>
          </p:spPr>
        </p:pic>
      </p:grpSp>
      <p:grpSp>
        <p:nvGrpSpPr>
          <p:cNvPr id="129" name="Group 128">
            <a:extLst>
              <a:ext uri="{FF2B5EF4-FFF2-40B4-BE49-F238E27FC236}">
                <a16:creationId xmlns:a16="http://schemas.microsoft.com/office/drawing/2014/main" id="{2B39AF5A-8346-4A36-BF03-36D8DD8C24E9}"/>
              </a:ext>
            </a:extLst>
          </p:cNvPr>
          <p:cNvGrpSpPr/>
          <p:nvPr/>
        </p:nvGrpSpPr>
        <p:grpSpPr>
          <a:xfrm>
            <a:off x="6556504" y="1121453"/>
            <a:ext cx="1282392" cy="1280160"/>
            <a:chOff x="6533296" y="664982"/>
            <a:chExt cx="1282392" cy="1280160"/>
          </a:xfrm>
        </p:grpSpPr>
        <p:sp>
          <p:nvSpPr>
            <p:cNvPr id="130" name="Oval 129">
              <a:extLst>
                <a:ext uri="{FF2B5EF4-FFF2-40B4-BE49-F238E27FC236}">
                  <a16:creationId xmlns:a16="http://schemas.microsoft.com/office/drawing/2014/main" id="{17F632D2-B18B-4BFB-A56D-DE78E3F14338}"/>
                </a:ext>
              </a:extLst>
            </p:cNvPr>
            <p:cNvSpPr/>
            <p:nvPr/>
          </p:nvSpPr>
          <p:spPr>
            <a:xfrm>
              <a:off x="6533296" y="664982"/>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TextBox 130">
              <a:extLst>
                <a:ext uri="{FF2B5EF4-FFF2-40B4-BE49-F238E27FC236}">
                  <a16:creationId xmlns:a16="http://schemas.microsoft.com/office/drawing/2014/main" id="{386C765E-5E57-4557-98C2-E30129D9A30E}"/>
                </a:ext>
              </a:extLst>
            </p:cNvPr>
            <p:cNvSpPr txBox="1"/>
            <p:nvPr/>
          </p:nvSpPr>
          <p:spPr>
            <a:xfrm>
              <a:off x="6559450" y="1320431"/>
              <a:ext cx="125623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Tasks from regions</a:t>
              </a:r>
            </a:p>
          </p:txBody>
        </p:sp>
        <p:pic>
          <p:nvPicPr>
            <p:cNvPr id="132" name="Graphic 2" descr="Network diagram">
              <a:extLst>
                <a:ext uri="{FF2B5EF4-FFF2-40B4-BE49-F238E27FC236}">
                  <a16:creationId xmlns:a16="http://schemas.microsoft.com/office/drawing/2014/main" id="{4FC39E79-D75D-4997-9835-4444A4EB496F}"/>
                </a:ext>
              </a:extLst>
            </p:cNvPr>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16200000">
              <a:off x="6930921" y="890628"/>
              <a:ext cx="524243" cy="524243"/>
            </a:xfrm>
            <a:prstGeom prst="rect">
              <a:avLst/>
            </a:prstGeom>
          </p:spPr>
        </p:pic>
      </p:grpSp>
      <p:grpSp>
        <p:nvGrpSpPr>
          <p:cNvPr id="134" name="Group 133">
            <a:extLst>
              <a:ext uri="{FF2B5EF4-FFF2-40B4-BE49-F238E27FC236}">
                <a16:creationId xmlns:a16="http://schemas.microsoft.com/office/drawing/2014/main" id="{A1CD9A94-4840-4EC6-9822-66007AF50AFC}"/>
              </a:ext>
            </a:extLst>
          </p:cNvPr>
          <p:cNvGrpSpPr/>
          <p:nvPr/>
        </p:nvGrpSpPr>
        <p:grpSpPr>
          <a:xfrm>
            <a:off x="3021398" y="5457682"/>
            <a:ext cx="1280160" cy="1280160"/>
            <a:chOff x="2998190" y="5001211"/>
            <a:chExt cx="1280160" cy="1280160"/>
          </a:xfrm>
        </p:grpSpPr>
        <p:sp>
          <p:nvSpPr>
            <p:cNvPr id="135" name="Oval 134">
              <a:extLst>
                <a:ext uri="{FF2B5EF4-FFF2-40B4-BE49-F238E27FC236}">
                  <a16:creationId xmlns:a16="http://schemas.microsoft.com/office/drawing/2014/main" id="{80827F92-A2FA-4747-94CD-C3BC99ED98E6}"/>
                </a:ext>
              </a:extLst>
            </p:cNvPr>
            <p:cNvSpPr/>
            <p:nvPr/>
          </p:nvSpPr>
          <p:spPr>
            <a:xfrm>
              <a:off x="2998190" y="5001211"/>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TextBox 135">
              <a:extLst>
                <a:ext uri="{FF2B5EF4-FFF2-40B4-BE49-F238E27FC236}">
                  <a16:creationId xmlns:a16="http://schemas.microsoft.com/office/drawing/2014/main" id="{D4CEB69D-E8CB-48DB-98E5-E1471FABF1D8}"/>
                </a:ext>
              </a:extLst>
            </p:cNvPr>
            <p:cNvSpPr txBox="1"/>
            <p:nvPr/>
          </p:nvSpPr>
          <p:spPr>
            <a:xfrm>
              <a:off x="3404285" y="5719579"/>
              <a:ext cx="50071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LOB</a:t>
              </a:r>
            </a:p>
          </p:txBody>
        </p:sp>
        <p:pic>
          <p:nvPicPr>
            <p:cNvPr id="137" name="Graphic 3" descr="Browser window">
              <a:extLst>
                <a:ext uri="{FF2B5EF4-FFF2-40B4-BE49-F238E27FC236}">
                  <a16:creationId xmlns:a16="http://schemas.microsoft.com/office/drawing/2014/main" id="{DF1425E5-CB0F-4694-AF32-CBDEF3577648}"/>
                </a:ext>
              </a:extLst>
            </p:cNvPr>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388040" y="5295021"/>
              <a:ext cx="500459" cy="500459"/>
            </a:xfrm>
            <a:prstGeom prst="rect">
              <a:avLst/>
            </a:prstGeom>
          </p:spPr>
        </p:pic>
      </p:grpSp>
      <p:grpSp>
        <p:nvGrpSpPr>
          <p:cNvPr id="143" name="Group 142">
            <a:extLst>
              <a:ext uri="{FF2B5EF4-FFF2-40B4-BE49-F238E27FC236}">
                <a16:creationId xmlns:a16="http://schemas.microsoft.com/office/drawing/2014/main" id="{4C2AEFF9-85A7-49C4-9A56-74C2FFD74C1D}"/>
              </a:ext>
            </a:extLst>
          </p:cNvPr>
          <p:cNvGrpSpPr/>
          <p:nvPr/>
        </p:nvGrpSpPr>
        <p:grpSpPr>
          <a:xfrm>
            <a:off x="9846412" y="2575387"/>
            <a:ext cx="1280160" cy="1280160"/>
            <a:chOff x="9823204" y="2118916"/>
            <a:chExt cx="1280160" cy="1280160"/>
          </a:xfrm>
        </p:grpSpPr>
        <p:sp>
          <p:nvSpPr>
            <p:cNvPr id="144" name="Oval 143">
              <a:extLst>
                <a:ext uri="{FF2B5EF4-FFF2-40B4-BE49-F238E27FC236}">
                  <a16:creationId xmlns:a16="http://schemas.microsoft.com/office/drawing/2014/main" id="{FB13A5C3-6B1C-4FC8-BCA0-AA7FF878B58E}"/>
                </a:ext>
              </a:extLst>
            </p:cNvPr>
            <p:cNvSpPr/>
            <p:nvPr/>
          </p:nvSpPr>
          <p:spPr>
            <a:xfrm>
              <a:off x="9823204" y="2118916"/>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5" name="Picture 22" descr="See the source image">
              <a:extLst>
                <a:ext uri="{FF2B5EF4-FFF2-40B4-BE49-F238E27FC236}">
                  <a16:creationId xmlns:a16="http://schemas.microsoft.com/office/drawing/2014/main" id="{63CFECBE-1126-48FB-96D7-EB2B45937F4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238578" y="2406887"/>
              <a:ext cx="449412" cy="449412"/>
            </a:xfrm>
            <a:prstGeom prst="rect">
              <a:avLst/>
            </a:prstGeom>
            <a:noFill/>
            <a:extLst>
              <a:ext uri="{909E8E84-426E-40DD-AFC4-6F175D3DCCD1}">
                <a14:hiddenFill xmlns:a14="http://schemas.microsoft.com/office/drawing/2010/main">
                  <a:solidFill>
                    <a:srgbClr val="FFFFFF"/>
                  </a:solidFill>
                </a14:hiddenFill>
              </a:ext>
            </a:extLst>
          </p:spPr>
        </p:pic>
        <p:sp>
          <p:nvSpPr>
            <p:cNvPr id="146" name="TextBox 145">
              <a:extLst>
                <a:ext uri="{FF2B5EF4-FFF2-40B4-BE49-F238E27FC236}">
                  <a16:creationId xmlns:a16="http://schemas.microsoft.com/office/drawing/2014/main" id="{EDE1C132-D855-4BBF-9A49-8703DC4ECD87}"/>
                </a:ext>
              </a:extLst>
            </p:cNvPr>
            <p:cNvSpPr txBox="1"/>
            <p:nvPr/>
          </p:nvSpPr>
          <p:spPr>
            <a:xfrm>
              <a:off x="10101983" y="2835366"/>
              <a:ext cx="73372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Project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Online</a:t>
              </a:r>
            </a:p>
          </p:txBody>
        </p:sp>
      </p:grpSp>
      <p:grpSp>
        <p:nvGrpSpPr>
          <p:cNvPr id="147" name="Group 146">
            <a:extLst>
              <a:ext uri="{FF2B5EF4-FFF2-40B4-BE49-F238E27FC236}">
                <a16:creationId xmlns:a16="http://schemas.microsoft.com/office/drawing/2014/main" id="{76049E5E-054E-4ACC-9F21-67AFE80E87B4}"/>
              </a:ext>
            </a:extLst>
          </p:cNvPr>
          <p:cNvGrpSpPr/>
          <p:nvPr/>
        </p:nvGrpSpPr>
        <p:grpSpPr>
          <a:xfrm>
            <a:off x="10840500" y="4012273"/>
            <a:ext cx="1280160" cy="1280160"/>
            <a:chOff x="10817292" y="3555802"/>
            <a:chExt cx="1280160" cy="1280160"/>
          </a:xfrm>
        </p:grpSpPr>
        <p:sp>
          <p:nvSpPr>
            <p:cNvPr id="148" name="Oval 147">
              <a:extLst>
                <a:ext uri="{FF2B5EF4-FFF2-40B4-BE49-F238E27FC236}">
                  <a16:creationId xmlns:a16="http://schemas.microsoft.com/office/drawing/2014/main" id="{97F77639-47BF-4D97-A4FD-46099F593FA6}"/>
                </a:ext>
              </a:extLst>
            </p:cNvPr>
            <p:cNvSpPr/>
            <p:nvPr/>
          </p:nvSpPr>
          <p:spPr>
            <a:xfrm>
              <a:off x="10817292" y="3555802"/>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9" name="Picture 26" descr="See the source image">
              <a:extLst>
                <a:ext uri="{FF2B5EF4-FFF2-40B4-BE49-F238E27FC236}">
                  <a16:creationId xmlns:a16="http://schemas.microsoft.com/office/drawing/2014/main" id="{CEB9362D-1F5B-4A47-B953-E0B923C9D2E5}"/>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1206102" y="3726405"/>
              <a:ext cx="554395" cy="552199"/>
            </a:xfrm>
            <a:prstGeom prst="rect">
              <a:avLst/>
            </a:prstGeom>
            <a:noFill/>
            <a:extLst>
              <a:ext uri="{909E8E84-426E-40DD-AFC4-6F175D3DCCD1}">
                <a14:hiddenFill xmlns:a14="http://schemas.microsoft.com/office/drawing/2010/main">
                  <a:solidFill>
                    <a:srgbClr val="FFFFFF"/>
                  </a:solidFill>
                </a14:hiddenFill>
              </a:ext>
            </a:extLst>
          </p:spPr>
        </p:pic>
        <p:sp>
          <p:nvSpPr>
            <p:cNvPr id="150" name="TextBox 149">
              <a:extLst>
                <a:ext uri="{FF2B5EF4-FFF2-40B4-BE49-F238E27FC236}">
                  <a16:creationId xmlns:a16="http://schemas.microsoft.com/office/drawing/2014/main" id="{1D2EEB15-070C-42CB-BC8A-4C94F811C535}"/>
                </a:ext>
              </a:extLst>
            </p:cNvPr>
            <p:cNvSpPr txBox="1"/>
            <p:nvPr/>
          </p:nvSpPr>
          <p:spPr>
            <a:xfrm>
              <a:off x="11001530" y="4296631"/>
              <a:ext cx="94769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Dynamics</a:t>
              </a:r>
            </a:p>
          </p:txBody>
        </p:sp>
      </p:grpSp>
      <p:grpSp>
        <p:nvGrpSpPr>
          <p:cNvPr id="2" name="Group 1">
            <a:extLst>
              <a:ext uri="{FF2B5EF4-FFF2-40B4-BE49-F238E27FC236}">
                <a16:creationId xmlns:a16="http://schemas.microsoft.com/office/drawing/2014/main" id="{26B11878-ABF9-467E-A9DC-D258BAD4769A}"/>
              </a:ext>
            </a:extLst>
          </p:cNvPr>
          <p:cNvGrpSpPr/>
          <p:nvPr/>
        </p:nvGrpSpPr>
        <p:grpSpPr>
          <a:xfrm>
            <a:off x="5102783" y="2565545"/>
            <a:ext cx="1945198" cy="1298479"/>
            <a:chOff x="5102783" y="2565545"/>
            <a:chExt cx="1945198" cy="1298479"/>
          </a:xfrm>
        </p:grpSpPr>
        <p:sp>
          <p:nvSpPr>
            <p:cNvPr id="122" name="Rectangle: Rounded Corners 121">
              <a:extLst>
                <a:ext uri="{FF2B5EF4-FFF2-40B4-BE49-F238E27FC236}">
                  <a16:creationId xmlns:a16="http://schemas.microsoft.com/office/drawing/2014/main" id="{9E70C935-4ECA-49BA-AA80-EFBFB54E6EC0}"/>
                </a:ext>
              </a:extLst>
            </p:cNvPr>
            <p:cNvSpPr/>
            <p:nvPr/>
          </p:nvSpPr>
          <p:spPr>
            <a:xfrm>
              <a:off x="5102783" y="2565545"/>
              <a:ext cx="1945198" cy="1280160"/>
            </a:xfrm>
            <a:prstGeom prst="roundRect">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TextBox 122">
              <a:extLst>
                <a:ext uri="{FF2B5EF4-FFF2-40B4-BE49-F238E27FC236}">
                  <a16:creationId xmlns:a16="http://schemas.microsoft.com/office/drawing/2014/main" id="{4F8F0205-904F-41DA-B5EE-67C6DFEB8D3A}"/>
                </a:ext>
              </a:extLst>
            </p:cNvPr>
            <p:cNvSpPr txBox="1"/>
            <p:nvPr/>
          </p:nvSpPr>
          <p:spPr>
            <a:xfrm>
              <a:off x="5753827" y="3556247"/>
              <a:ext cx="67755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Teams</a:t>
              </a:r>
            </a:p>
          </p:txBody>
        </p:sp>
        <p:pic>
          <p:nvPicPr>
            <p:cNvPr id="158" name="Picture 157">
              <a:extLst>
                <a:ext uri="{FF2B5EF4-FFF2-40B4-BE49-F238E27FC236}">
                  <a16:creationId xmlns:a16="http://schemas.microsoft.com/office/drawing/2014/main" id="{9F1DECA6-48AC-42D4-A852-F9181282F44E}"/>
                </a:ext>
              </a:extLst>
            </p:cNvPr>
            <p:cNvPicPr>
              <a:picLocks noChangeAspect="1"/>
            </p:cNvPicPr>
            <p:nvPr/>
          </p:nvPicPr>
          <p:blipFill>
            <a:blip r:embed="rId21">
              <a:extLst>
                <a:ext uri="{28A0092B-C50C-407E-A947-70E740481C1C}">
                  <a14:useLocalDpi xmlns:a14="http://schemas.microsoft.com/office/drawing/2010/main" val="0"/>
                </a:ext>
              </a:extLst>
            </a:blip>
            <a:srcRect/>
            <a:stretch/>
          </p:blipFill>
          <p:spPr>
            <a:xfrm>
              <a:off x="5230602" y="2668381"/>
              <a:ext cx="1647398" cy="926661"/>
            </a:xfrm>
            <a:prstGeom prst="rect">
              <a:avLst/>
            </a:prstGeom>
          </p:spPr>
        </p:pic>
        <p:pic>
          <p:nvPicPr>
            <p:cNvPr id="161" name="Picture 160" descr="A picture containing object&#10;&#10;Description automatically generated">
              <a:extLst>
                <a:ext uri="{FF2B5EF4-FFF2-40B4-BE49-F238E27FC236}">
                  <a16:creationId xmlns:a16="http://schemas.microsoft.com/office/drawing/2014/main" id="{A78413FB-B532-481A-BBE4-2A2D9EE7E633}"/>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736605" y="2820017"/>
              <a:ext cx="660894" cy="660894"/>
            </a:xfrm>
            <a:prstGeom prst="rect">
              <a:avLst/>
            </a:prstGeom>
          </p:spPr>
        </p:pic>
      </p:grpSp>
      <p:grpSp>
        <p:nvGrpSpPr>
          <p:cNvPr id="169" name="Group 168">
            <a:extLst>
              <a:ext uri="{FF2B5EF4-FFF2-40B4-BE49-F238E27FC236}">
                <a16:creationId xmlns:a16="http://schemas.microsoft.com/office/drawing/2014/main" id="{59C9BCC5-2391-4E35-B1A0-B49C3FF213E1}"/>
              </a:ext>
            </a:extLst>
          </p:cNvPr>
          <p:cNvGrpSpPr/>
          <p:nvPr/>
        </p:nvGrpSpPr>
        <p:grpSpPr>
          <a:xfrm>
            <a:off x="114956" y="4012273"/>
            <a:ext cx="1280160" cy="1280160"/>
            <a:chOff x="91748" y="3555802"/>
            <a:chExt cx="1280160" cy="1280160"/>
          </a:xfrm>
        </p:grpSpPr>
        <p:sp>
          <p:nvSpPr>
            <p:cNvPr id="170" name="Oval 169">
              <a:extLst>
                <a:ext uri="{FF2B5EF4-FFF2-40B4-BE49-F238E27FC236}">
                  <a16:creationId xmlns:a16="http://schemas.microsoft.com/office/drawing/2014/main" id="{AEF29576-6FC6-4491-B671-7BF2903F3BF4}"/>
                </a:ext>
              </a:extLst>
            </p:cNvPr>
            <p:cNvSpPr/>
            <p:nvPr/>
          </p:nvSpPr>
          <p:spPr>
            <a:xfrm>
              <a:off x="91748" y="3555802"/>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1" name="TextBox 170">
              <a:extLst>
                <a:ext uri="{FF2B5EF4-FFF2-40B4-BE49-F238E27FC236}">
                  <a16:creationId xmlns:a16="http://schemas.microsoft.com/office/drawing/2014/main" id="{0002962B-5507-4C86-AD46-8ED5AB0B23C8}"/>
                </a:ext>
              </a:extLst>
            </p:cNvPr>
            <p:cNvSpPr txBox="1"/>
            <p:nvPr/>
          </p:nvSpPr>
          <p:spPr>
            <a:xfrm>
              <a:off x="431503" y="4334123"/>
              <a:ext cx="611065"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Alexa</a:t>
              </a:r>
            </a:p>
          </p:txBody>
        </p:sp>
        <p:pic>
          <p:nvPicPr>
            <p:cNvPr id="172" name="Picture 2" descr="See the source image">
              <a:extLst>
                <a:ext uri="{FF2B5EF4-FFF2-40B4-BE49-F238E27FC236}">
                  <a16:creationId xmlns:a16="http://schemas.microsoft.com/office/drawing/2014/main" id="{711F530B-F2DF-47B8-BD3D-9956C0720A70}"/>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27881" y="3665968"/>
              <a:ext cx="807894" cy="8282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0" name="Group 179">
            <a:extLst>
              <a:ext uri="{FF2B5EF4-FFF2-40B4-BE49-F238E27FC236}">
                <a16:creationId xmlns:a16="http://schemas.microsoft.com/office/drawing/2014/main" id="{6686D757-11AE-4303-BDDA-AD74D67AFBBE}"/>
              </a:ext>
            </a:extLst>
          </p:cNvPr>
          <p:cNvGrpSpPr/>
          <p:nvPr/>
        </p:nvGrpSpPr>
        <p:grpSpPr>
          <a:xfrm>
            <a:off x="10840500" y="1128634"/>
            <a:ext cx="1280160" cy="1280160"/>
            <a:chOff x="10817292" y="672163"/>
            <a:chExt cx="1280160" cy="1280160"/>
          </a:xfrm>
        </p:grpSpPr>
        <p:sp>
          <p:nvSpPr>
            <p:cNvPr id="181" name="Oval 180">
              <a:extLst>
                <a:ext uri="{FF2B5EF4-FFF2-40B4-BE49-F238E27FC236}">
                  <a16:creationId xmlns:a16="http://schemas.microsoft.com/office/drawing/2014/main" id="{0A998F96-8CB2-473E-866C-D6F113F6E23A}"/>
                </a:ext>
              </a:extLst>
            </p:cNvPr>
            <p:cNvSpPr/>
            <p:nvPr/>
          </p:nvSpPr>
          <p:spPr>
            <a:xfrm>
              <a:off x="10817292" y="672163"/>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2" name="TextBox 181">
              <a:extLst>
                <a:ext uri="{FF2B5EF4-FFF2-40B4-BE49-F238E27FC236}">
                  <a16:creationId xmlns:a16="http://schemas.microsoft.com/office/drawing/2014/main" id="{F85FB7D7-7545-4753-9CD0-C8E95C313A25}"/>
                </a:ext>
              </a:extLst>
            </p:cNvPr>
            <p:cNvSpPr txBox="1"/>
            <p:nvPr/>
          </p:nvSpPr>
          <p:spPr>
            <a:xfrm>
              <a:off x="10959864" y="1362219"/>
              <a:ext cx="99501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Azure Dev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Ops</a:t>
              </a:r>
            </a:p>
          </p:txBody>
        </p:sp>
        <p:pic>
          <p:nvPicPr>
            <p:cNvPr id="183" name="Picture 2" descr="Image result for azure dev ops logo">
              <a:extLst>
                <a:ext uri="{FF2B5EF4-FFF2-40B4-BE49-F238E27FC236}">
                  <a16:creationId xmlns:a16="http://schemas.microsoft.com/office/drawing/2014/main" id="{A3700A45-673E-4B74-9FD7-693A8479660F}"/>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l="17003" t="12169" r="14908" b="5160"/>
            <a:stretch/>
          </p:blipFill>
          <p:spPr bwMode="auto">
            <a:xfrm>
              <a:off x="11136144" y="866881"/>
              <a:ext cx="602790" cy="5717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6435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250"/>
                                        <p:tgtEl>
                                          <p:spTgt spid="116"/>
                                        </p:tgtEl>
                                      </p:cBhvr>
                                    </p:animEffect>
                                  </p:childTnLst>
                                </p:cTn>
                              </p:par>
                              <p:par>
                                <p:cTn id="8" presetID="10" presetClass="entr" presetSubtype="0" fill="hold" nodeType="withEffect">
                                  <p:stCondLst>
                                    <p:cond delay="0"/>
                                  </p:stCondLst>
                                  <p:childTnLst>
                                    <p:set>
                                      <p:cBhvr>
                                        <p:cTn id="9" dur="1" fill="hold">
                                          <p:stCondLst>
                                            <p:cond delay="0"/>
                                          </p:stCondLst>
                                        </p:cTn>
                                        <p:tgtEl>
                                          <p:spTgt spid="84"/>
                                        </p:tgtEl>
                                        <p:attrNameLst>
                                          <p:attrName>style.visibility</p:attrName>
                                        </p:attrNameLst>
                                      </p:cBhvr>
                                      <p:to>
                                        <p:strVal val="visible"/>
                                      </p:to>
                                    </p:set>
                                    <p:animEffect transition="in" filter="fade">
                                      <p:cBhvr>
                                        <p:cTn id="10" dur="250"/>
                                        <p:tgtEl>
                                          <p:spTgt spid="84"/>
                                        </p:tgtEl>
                                      </p:cBhvr>
                                    </p:animEffect>
                                  </p:childTnLst>
                                </p:cTn>
                              </p:par>
                              <p:par>
                                <p:cTn id="11" presetID="10" presetClass="entr" presetSubtype="0" fill="hold" nodeType="withEffect">
                                  <p:stCondLst>
                                    <p:cond delay="0"/>
                                  </p:stCondLst>
                                  <p:childTnLst>
                                    <p:set>
                                      <p:cBhvr>
                                        <p:cTn id="12" dur="1" fill="hold">
                                          <p:stCondLst>
                                            <p:cond delay="0"/>
                                          </p:stCondLst>
                                        </p:cTn>
                                        <p:tgtEl>
                                          <p:spTgt spid="96"/>
                                        </p:tgtEl>
                                        <p:attrNameLst>
                                          <p:attrName>style.visibility</p:attrName>
                                        </p:attrNameLst>
                                      </p:cBhvr>
                                      <p:to>
                                        <p:strVal val="visible"/>
                                      </p:to>
                                    </p:set>
                                    <p:animEffect transition="in" filter="fade">
                                      <p:cBhvr>
                                        <p:cTn id="13" dur="250"/>
                                        <p:tgtEl>
                                          <p:spTgt spid="96"/>
                                        </p:tgtEl>
                                      </p:cBhvr>
                                    </p:animEffect>
                                  </p:childTnLst>
                                </p:cTn>
                              </p:par>
                              <p:par>
                                <p:cTn id="14" presetID="10" presetClass="entr" presetSubtype="0" fill="hold" nodeType="withEffect">
                                  <p:stCondLst>
                                    <p:cond delay="0"/>
                                  </p:stCondLst>
                                  <p:childTnLst>
                                    <p:set>
                                      <p:cBhvr>
                                        <p:cTn id="15" dur="1" fill="hold">
                                          <p:stCondLst>
                                            <p:cond delay="0"/>
                                          </p:stCondLst>
                                        </p:cTn>
                                        <p:tgtEl>
                                          <p:spTgt spid="108"/>
                                        </p:tgtEl>
                                        <p:attrNameLst>
                                          <p:attrName>style.visibility</p:attrName>
                                        </p:attrNameLst>
                                      </p:cBhvr>
                                      <p:to>
                                        <p:strVal val="visible"/>
                                      </p:to>
                                    </p:set>
                                    <p:animEffect transition="in" filter="fade">
                                      <p:cBhvr>
                                        <p:cTn id="16" dur="250"/>
                                        <p:tgtEl>
                                          <p:spTgt spid="108"/>
                                        </p:tgtEl>
                                      </p:cBhvr>
                                    </p:animEffect>
                                  </p:childTnLst>
                                </p:cTn>
                              </p:par>
                              <p:par>
                                <p:cTn id="17" presetID="10" presetClass="entr" presetSubtype="0" fill="hold" nodeType="withEffect">
                                  <p:stCondLst>
                                    <p:cond delay="0"/>
                                  </p:stCondLst>
                                  <p:childTnLst>
                                    <p:set>
                                      <p:cBhvr>
                                        <p:cTn id="18" dur="1" fill="hold">
                                          <p:stCondLst>
                                            <p:cond delay="0"/>
                                          </p:stCondLst>
                                        </p:cTn>
                                        <p:tgtEl>
                                          <p:spTgt spid="169"/>
                                        </p:tgtEl>
                                        <p:attrNameLst>
                                          <p:attrName>style.visibility</p:attrName>
                                        </p:attrNameLst>
                                      </p:cBhvr>
                                      <p:to>
                                        <p:strVal val="visible"/>
                                      </p:to>
                                    </p:set>
                                    <p:animEffect transition="in" filter="fade">
                                      <p:cBhvr>
                                        <p:cTn id="19" dur="250"/>
                                        <p:tgtEl>
                                          <p:spTgt spid="169"/>
                                        </p:tgtEl>
                                      </p:cBhvr>
                                    </p:animEffect>
                                  </p:childTnLst>
                                </p:cTn>
                              </p:par>
                              <p:par>
                                <p:cTn id="20" presetID="10" presetClass="entr" presetSubtype="0" fill="hold" nodeType="withEffect">
                                  <p:stCondLst>
                                    <p:cond delay="0"/>
                                  </p:stCondLst>
                                  <p:childTnLst>
                                    <p:set>
                                      <p:cBhvr>
                                        <p:cTn id="21" dur="1" fill="hold">
                                          <p:stCondLst>
                                            <p:cond delay="0"/>
                                          </p:stCondLst>
                                        </p:cTn>
                                        <p:tgtEl>
                                          <p:spTgt spid="92"/>
                                        </p:tgtEl>
                                        <p:attrNameLst>
                                          <p:attrName>style.visibility</p:attrName>
                                        </p:attrNameLst>
                                      </p:cBhvr>
                                      <p:to>
                                        <p:strVal val="visible"/>
                                      </p:to>
                                    </p:set>
                                    <p:animEffect transition="in" filter="fade">
                                      <p:cBhvr>
                                        <p:cTn id="22" dur="250"/>
                                        <p:tgtEl>
                                          <p:spTgt spid="92"/>
                                        </p:tgtEl>
                                      </p:cBhvr>
                                    </p:animEffect>
                                  </p:childTnLst>
                                </p:cTn>
                              </p:par>
                              <p:par>
                                <p:cTn id="23" presetID="10" presetClass="entr" presetSubtype="0" fill="hold" nodeType="withEffect">
                                  <p:stCondLst>
                                    <p:cond delay="0"/>
                                  </p:stCondLst>
                                  <p:childTnLst>
                                    <p:set>
                                      <p:cBhvr>
                                        <p:cTn id="24" dur="1" fill="hold">
                                          <p:stCondLst>
                                            <p:cond delay="0"/>
                                          </p:stCondLst>
                                        </p:cTn>
                                        <p:tgtEl>
                                          <p:spTgt spid="143"/>
                                        </p:tgtEl>
                                        <p:attrNameLst>
                                          <p:attrName>style.visibility</p:attrName>
                                        </p:attrNameLst>
                                      </p:cBhvr>
                                      <p:to>
                                        <p:strVal val="visible"/>
                                      </p:to>
                                    </p:set>
                                    <p:animEffect transition="in" filter="fade">
                                      <p:cBhvr>
                                        <p:cTn id="25" dur="250"/>
                                        <p:tgtEl>
                                          <p:spTgt spid="143"/>
                                        </p:tgtEl>
                                      </p:cBhvr>
                                    </p:animEffect>
                                  </p:childTnLst>
                                </p:cTn>
                              </p:par>
                              <p:par>
                                <p:cTn id="26" presetID="10" presetClass="entr" presetSubtype="0" fill="hold" nodeType="withEffect">
                                  <p:stCondLst>
                                    <p:cond delay="0"/>
                                  </p:stCondLst>
                                  <p:childTnLst>
                                    <p:set>
                                      <p:cBhvr>
                                        <p:cTn id="27" dur="1" fill="hold">
                                          <p:stCondLst>
                                            <p:cond delay="0"/>
                                          </p:stCondLst>
                                        </p:cTn>
                                        <p:tgtEl>
                                          <p:spTgt spid="80"/>
                                        </p:tgtEl>
                                        <p:attrNameLst>
                                          <p:attrName>style.visibility</p:attrName>
                                        </p:attrNameLst>
                                      </p:cBhvr>
                                      <p:to>
                                        <p:strVal val="visible"/>
                                      </p:to>
                                    </p:set>
                                    <p:animEffect transition="in" filter="fade">
                                      <p:cBhvr>
                                        <p:cTn id="28" dur="250"/>
                                        <p:tgtEl>
                                          <p:spTgt spid="80"/>
                                        </p:tgtEl>
                                      </p:cBhvr>
                                    </p:animEffect>
                                  </p:childTnLst>
                                </p:cTn>
                              </p:par>
                              <p:par>
                                <p:cTn id="29" presetID="10" presetClass="entr" presetSubtype="0" fill="hold" nodeType="withEffect">
                                  <p:stCondLst>
                                    <p:cond delay="0"/>
                                  </p:stCondLst>
                                  <p:childTnLst>
                                    <p:set>
                                      <p:cBhvr>
                                        <p:cTn id="30" dur="1" fill="hold">
                                          <p:stCondLst>
                                            <p:cond delay="0"/>
                                          </p:stCondLst>
                                        </p:cTn>
                                        <p:tgtEl>
                                          <p:spTgt spid="180"/>
                                        </p:tgtEl>
                                        <p:attrNameLst>
                                          <p:attrName>style.visibility</p:attrName>
                                        </p:attrNameLst>
                                      </p:cBhvr>
                                      <p:to>
                                        <p:strVal val="visible"/>
                                      </p:to>
                                    </p:set>
                                    <p:animEffect transition="in" filter="fade">
                                      <p:cBhvr>
                                        <p:cTn id="31" dur="250"/>
                                        <p:tgtEl>
                                          <p:spTgt spid="180"/>
                                        </p:tgtEl>
                                      </p:cBhvr>
                                    </p:animEffect>
                                  </p:childTnLst>
                                </p:cTn>
                              </p:par>
                              <p:par>
                                <p:cTn id="32" presetID="10" presetClass="entr" presetSubtype="0" fill="hold" nodeType="withEffect">
                                  <p:stCondLst>
                                    <p:cond delay="0"/>
                                  </p:stCondLst>
                                  <p:childTnLst>
                                    <p:set>
                                      <p:cBhvr>
                                        <p:cTn id="33" dur="1" fill="hold">
                                          <p:stCondLst>
                                            <p:cond delay="0"/>
                                          </p:stCondLst>
                                        </p:cTn>
                                        <p:tgtEl>
                                          <p:spTgt spid="112"/>
                                        </p:tgtEl>
                                        <p:attrNameLst>
                                          <p:attrName>style.visibility</p:attrName>
                                        </p:attrNameLst>
                                      </p:cBhvr>
                                      <p:to>
                                        <p:strVal val="visible"/>
                                      </p:to>
                                    </p:set>
                                    <p:animEffect transition="in" filter="fade">
                                      <p:cBhvr>
                                        <p:cTn id="34" dur="250"/>
                                        <p:tgtEl>
                                          <p:spTgt spid="112"/>
                                        </p:tgtEl>
                                      </p:cBhvr>
                                    </p:animEffect>
                                  </p:childTnLst>
                                </p:cTn>
                              </p:par>
                              <p:par>
                                <p:cTn id="35" presetID="10" presetClass="entr" presetSubtype="0" fill="hold" nodeType="withEffect">
                                  <p:stCondLst>
                                    <p:cond delay="0"/>
                                  </p:stCondLst>
                                  <p:childTnLst>
                                    <p:set>
                                      <p:cBhvr>
                                        <p:cTn id="36" dur="1" fill="hold">
                                          <p:stCondLst>
                                            <p:cond delay="0"/>
                                          </p:stCondLst>
                                        </p:cTn>
                                        <p:tgtEl>
                                          <p:spTgt spid="104"/>
                                        </p:tgtEl>
                                        <p:attrNameLst>
                                          <p:attrName>style.visibility</p:attrName>
                                        </p:attrNameLst>
                                      </p:cBhvr>
                                      <p:to>
                                        <p:strVal val="visible"/>
                                      </p:to>
                                    </p:set>
                                    <p:animEffect transition="in" filter="fade">
                                      <p:cBhvr>
                                        <p:cTn id="37" dur="250"/>
                                        <p:tgtEl>
                                          <p:spTgt spid="104"/>
                                        </p:tgtEl>
                                      </p:cBhvr>
                                    </p:animEffect>
                                  </p:childTnLst>
                                </p:cTn>
                              </p:par>
                              <p:par>
                                <p:cTn id="38" presetID="10" presetClass="entr" presetSubtype="0" fill="hold" nodeType="withEffect">
                                  <p:stCondLst>
                                    <p:cond delay="0"/>
                                  </p:stCondLst>
                                  <p:childTnLst>
                                    <p:set>
                                      <p:cBhvr>
                                        <p:cTn id="39" dur="1" fill="hold">
                                          <p:stCondLst>
                                            <p:cond delay="0"/>
                                          </p:stCondLst>
                                        </p:cTn>
                                        <p:tgtEl>
                                          <p:spTgt spid="147"/>
                                        </p:tgtEl>
                                        <p:attrNameLst>
                                          <p:attrName>style.visibility</p:attrName>
                                        </p:attrNameLst>
                                      </p:cBhvr>
                                      <p:to>
                                        <p:strVal val="visible"/>
                                      </p:to>
                                    </p:set>
                                    <p:animEffect transition="in" filter="fade">
                                      <p:cBhvr>
                                        <p:cTn id="40" dur="250"/>
                                        <p:tgtEl>
                                          <p:spTgt spid="147"/>
                                        </p:tgtEl>
                                      </p:cBhvr>
                                    </p:animEffect>
                                  </p:childTnLst>
                                </p:cTn>
                              </p:par>
                              <p:par>
                                <p:cTn id="41" presetID="10" presetClass="entr" presetSubtype="0" fill="hold" nodeType="withEffect">
                                  <p:stCondLst>
                                    <p:cond delay="0"/>
                                  </p:stCondLst>
                                  <p:childTnLst>
                                    <p:set>
                                      <p:cBhvr>
                                        <p:cTn id="42" dur="1" fill="hold">
                                          <p:stCondLst>
                                            <p:cond delay="0"/>
                                          </p:stCondLst>
                                        </p:cTn>
                                        <p:tgtEl>
                                          <p:spTgt spid="88"/>
                                        </p:tgtEl>
                                        <p:attrNameLst>
                                          <p:attrName>style.visibility</p:attrName>
                                        </p:attrNameLst>
                                      </p:cBhvr>
                                      <p:to>
                                        <p:strVal val="visible"/>
                                      </p:to>
                                    </p:set>
                                    <p:animEffect transition="in" filter="fade">
                                      <p:cBhvr>
                                        <p:cTn id="43" dur="250"/>
                                        <p:tgtEl>
                                          <p:spTgt spid="88"/>
                                        </p:tgtEl>
                                      </p:cBhvr>
                                    </p:animEffect>
                                  </p:childTnLst>
                                </p:cTn>
                              </p:par>
                              <p:par>
                                <p:cTn id="44" presetID="10" presetClass="entr" presetSubtype="0" fill="hold" nodeType="withEffect">
                                  <p:stCondLst>
                                    <p:cond delay="0"/>
                                  </p:stCondLst>
                                  <p:childTnLst>
                                    <p:set>
                                      <p:cBhvr>
                                        <p:cTn id="45" dur="1" fill="hold">
                                          <p:stCondLst>
                                            <p:cond delay="0"/>
                                          </p:stCondLst>
                                        </p:cTn>
                                        <p:tgtEl>
                                          <p:spTgt spid="125"/>
                                        </p:tgtEl>
                                        <p:attrNameLst>
                                          <p:attrName>style.visibility</p:attrName>
                                        </p:attrNameLst>
                                      </p:cBhvr>
                                      <p:to>
                                        <p:strVal val="visible"/>
                                      </p:to>
                                    </p:set>
                                    <p:animEffect transition="in" filter="fade">
                                      <p:cBhvr>
                                        <p:cTn id="46" dur="250"/>
                                        <p:tgtEl>
                                          <p:spTgt spid="125"/>
                                        </p:tgtEl>
                                      </p:cBhvr>
                                    </p:animEffect>
                                  </p:childTnLst>
                                </p:cTn>
                              </p:par>
                              <p:par>
                                <p:cTn id="47" presetID="10" presetClass="entr" presetSubtype="0" fill="hold" nodeType="withEffect">
                                  <p:stCondLst>
                                    <p:cond delay="0"/>
                                  </p:stCondLst>
                                  <p:childTnLst>
                                    <p:set>
                                      <p:cBhvr>
                                        <p:cTn id="48" dur="1" fill="hold">
                                          <p:stCondLst>
                                            <p:cond delay="0"/>
                                          </p:stCondLst>
                                        </p:cTn>
                                        <p:tgtEl>
                                          <p:spTgt spid="129"/>
                                        </p:tgtEl>
                                        <p:attrNameLst>
                                          <p:attrName>style.visibility</p:attrName>
                                        </p:attrNameLst>
                                      </p:cBhvr>
                                      <p:to>
                                        <p:strVal val="visible"/>
                                      </p:to>
                                    </p:set>
                                    <p:animEffect transition="in" filter="fade">
                                      <p:cBhvr>
                                        <p:cTn id="49" dur="250"/>
                                        <p:tgtEl>
                                          <p:spTgt spid="129"/>
                                        </p:tgtEl>
                                      </p:cBhvr>
                                    </p:animEffect>
                                  </p:childTnLst>
                                </p:cTn>
                              </p:par>
                              <p:par>
                                <p:cTn id="50" presetID="10" presetClass="entr" presetSubtype="0" fill="hold" nodeType="withEffect">
                                  <p:stCondLst>
                                    <p:cond delay="0"/>
                                  </p:stCondLst>
                                  <p:childTnLst>
                                    <p:set>
                                      <p:cBhvr>
                                        <p:cTn id="51" dur="1" fill="hold">
                                          <p:stCondLst>
                                            <p:cond delay="0"/>
                                          </p:stCondLst>
                                        </p:cTn>
                                        <p:tgtEl>
                                          <p:spTgt spid="134"/>
                                        </p:tgtEl>
                                        <p:attrNameLst>
                                          <p:attrName>style.visibility</p:attrName>
                                        </p:attrNameLst>
                                      </p:cBhvr>
                                      <p:to>
                                        <p:strVal val="visible"/>
                                      </p:to>
                                    </p:set>
                                    <p:animEffect transition="in" filter="fade">
                                      <p:cBhvr>
                                        <p:cTn id="52" dur="250"/>
                                        <p:tgtEl>
                                          <p:spTgt spid="134"/>
                                        </p:tgtEl>
                                      </p:cBhvr>
                                    </p:animEffect>
                                  </p:childTnLst>
                                </p:cTn>
                              </p:par>
                              <p:par>
                                <p:cTn id="53" presetID="10" presetClass="entr" presetSubtype="0" fill="hold" nodeType="with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fade">
                                      <p:cBhvr>
                                        <p:cTn id="5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 name="Picture 301">
            <a:extLst>
              <a:ext uri="{FF2B5EF4-FFF2-40B4-BE49-F238E27FC236}">
                <a16:creationId xmlns:a16="http://schemas.microsoft.com/office/drawing/2014/main" id="{4EF87ADE-4635-4DE3-BAFF-289401C6AABC}"/>
              </a:ext>
            </a:extLst>
          </p:cNvPr>
          <p:cNvPicPr>
            <a:picLocks noChangeAspect="1"/>
          </p:cNvPicPr>
          <p:nvPr/>
        </p:nvPicPr>
        <p:blipFill rotWithShape="1">
          <a:blip r:embed="rId3"/>
          <a:srcRect l="16062" r="12880" b="17921"/>
          <a:stretch/>
        </p:blipFill>
        <p:spPr>
          <a:xfrm>
            <a:off x="1" y="0"/>
            <a:ext cx="12192000" cy="6858000"/>
          </a:xfrm>
          <a:prstGeom prst="rect">
            <a:avLst/>
          </a:prstGeom>
        </p:spPr>
      </p:pic>
      <p:cxnSp>
        <p:nvCxnSpPr>
          <p:cNvPr id="69" name="Connector: Curved 68">
            <a:extLst>
              <a:ext uri="{FF2B5EF4-FFF2-40B4-BE49-F238E27FC236}">
                <a16:creationId xmlns:a16="http://schemas.microsoft.com/office/drawing/2014/main" id="{1DBB5664-E3C5-4E29-A3D1-5B7DEDD36371}"/>
              </a:ext>
            </a:extLst>
          </p:cNvPr>
          <p:cNvCxnSpPr>
            <a:cxnSpLocks/>
            <a:stCxn id="89" idx="4"/>
          </p:cNvCxnSpPr>
          <p:nvPr/>
        </p:nvCxnSpPr>
        <p:spPr>
          <a:xfrm rot="16200000" flipH="1">
            <a:off x="2185061" y="2350355"/>
            <a:ext cx="798624" cy="901140"/>
          </a:xfrm>
          <a:prstGeom prst="curvedConnector2">
            <a:avLst/>
          </a:prstGeom>
          <a:ln w="28575">
            <a:solidFill>
              <a:srgbClr val="6066A4"/>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0" name="Connector: Curved 69">
            <a:extLst>
              <a:ext uri="{FF2B5EF4-FFF2-40B4-BE49-F238E27FC236}">
                <a16:creationId xmlns:a16="http://schemas.microsoft.com/office/drawing/2014/main" id="{6E53E50D-3727-48A6-9838-94D70C0B5AAA}"/>
              </a:ext>
            </a:extLst>
          </p:cNvPr>
          <p:cNvCxnSpPr>
            <a:cxnSpLocks/>
          </p:cNvCxnSpPr>
          <p:nvPr/>
        </p:nvCxnSpPr>
        <p:spPr>
          <a:xfrm rot="10800000">
            <a:off x="3675023" y="3840318"/>
            <a:ext cx="1828586" cy="2257445"/>
          </a:xfrm>
          <a:prstGeom prst="curvedConnector2">
            <a:avLst/>
          </a:prstGeom>
          <a:ln w="28575">
            <a:solidFill>
              <a:srgbClr val="6066A4"/>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5F21968A-FF29-4010-8DD8-6683DBF505BA}"/>
              </a:ext>
            </a:extLst>
          </p:cNvPr>
          <p:cNvCxnSpPr>
            <a:cxnSpLocks/>
            <a:stCxn id="81" idx="6"/>
          </p:cNvCxnSpPr>
          <p:nvPr/>
        </p:nvCxnSpPr>
        <p:spPr>
          <a:xfrm flipV="1">
            <a:off x="2068051" y="3200237"/>
            <a:ext cx="966892" cy="24248"/>
          </a:xfrm>
          <a:prstGeom prst="straightConnector1">
            <a:avLst/>
          </a:prstGeom>
          <a:ln w="28575">
            <a:solidFill>
              <a:srgbClr val="6066A4"/>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2" name="Connector: Curved 71">
            <a:extLst>
              <a:ext uri="{FF2B5EF4-FFF2-40B4-BE49-F238E27FC236}">
                <a16:creationId xmlns:a16="http://schemas.microsoft.com/office/drawing/2014/main" id="{E78EA93F-4D5A-45C5-913F-9896215EF40F}"/>
              </a:ext>
            </a:extLst>
          </p:cNvPr>
          <p:cNvCxnSpPr>
            <a:cxnSpLocks/>
            <a:stCxn id="101" idx="2"/>
          </p:cNvCxnSpPr>
          <p:nvPr/>
        </p:nvCxnSpPr>
        <p:spPr>
          <a:xfrm rot="10800000">
            <a:off x="3675023" y="3840317"/>
            <a:ext cx="1807782" cy="824736"/>
          </a:xfrm>
          <a:prstGeom prst="curvedConnector2">
            <a:avLst/>
          </a:prstGeom>
          <a:ln w="28575">
            <a:solidFill>
              <a:srgbClr val="6066A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5" name="Connector: Curved 74">
            <a:extLst>
              <a:ext uri="{FF2B5EF4-FFF2-40B4-BE49-F238E27FC236}">
                <a16:creationId xmlns:a16="http://schemas.microsoft.com/office/drawing/2014/main" id="{5D4EF5A4-1289-481D-95A8-5128B91DE803}"/>
              </a:ext>
            </a:extLst>
          </p:cNvPr>
          <p:cNvCxnSpPr>
            <a:cxnSpLocks/>
            <a:stCxn id="101" idx="6"/>
            <a:endCxn id="109" idx="4"/>
          </p:cNvCxnSpPr>
          <p:nvPr/>
        </p:nvCxnSpPr>
        <p:spPr>
          <a:xfrm flipV="1">
            <a:off x="6762965" y="3845238"/>
            <a:ext cx="1735349" cy="819815"/>
          </a:xfrm>
          <a:prstGeom prst="curvedConnector2">
            <a:avLst/>
          </a:prstGeom>
          <a:ln w="28575">
            <a:solidFill>
              <a:srgbClr val="6066A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6" name="Connector: Curved 75">
            <a:extLst>
              <a:ext uri="{FF2B5EF4-FFF2-40B4-BE49-F238E27FC236}">
                <a16:creationId xmlns:a16="http://schemas.microsoft.com/office/drawing/2014/main" id="{77643F1D-190D-4D1F-BAEF-98FA0E69A09A}"/>
              </a:ext>
            </a:extLst>
          </p:cNvPr>
          <p:cNvCxnSpPr>
            <a:cxnSpLocks/>
            <a:endCxn id="109" idx="4"/>
          </p:cNvCxnSpPr>
          <p:nvPr/>
        </p:nvCxnSpPr>
        <p:spPr>
          <a:xfrm flipV="1">
            <a:off x="6783769" y="3845238"/>
            <a:ext cx="1714545" cy="2252524"/>
          </a:xfrm>
          <a:prstGeom prst="curvedConnector2">
            <a:avLst/>
          </a:prstGeom>
          <a:ln w="28575">
            <a:solidFill>
              <a:srgbClr val="6066A4"/>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8" name="Connector: Curved 77">
            <a:extLst>
              <a:ext uri="{FF2B5EF4-FFF2-40B4-BE49-F238E27FC236}">
                <a16:creationId xmlns:a16="http://schemas.microsoft.com/office/drawing/2014/main" id="{0B941CE9-2930-4E1E-ACB0-9C1ECF861F63}"/>
              </a:ext>
            </a:extLst>
          </p:cNvPr>
          <p:cNvCxnSpPr>
            <a:cxnSpLocks/>
            <a:stCxn id="105" idx="0"/>
            <a:endCxn id="109" idx="6"/>
          </p:cNvCxnSpPr>
          <p:nvPr/>
        </p:nvCxnSpPr>
        <p:spPr>
          <a:xfrm rot="16200000" flipV="1">
            <a:off x="8910351" y="3433202"/>
            <a:ext cx="810097" cy="354009"/>
          </a:xfrm>
          <a:prstGeom prst="curvedConnector2">
            <a:avLst/>
          </a:prstGeom>
          <a:ln w="28575">
            <a:solidFill>
              <a:srgbClr val="6066A4"/>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9" name="Connector: Curved 78">
            <a:extLst>
              <a:ext uri="{FF2B5EF4-FFF2-40B4-BE49-F238E27FC236}">
                <a16:creationId xmlns:a16="http://schemas.microsoft.com/office/drawing/2014/main" id="{0BF1AF6C-6DD0-439C-85C5-5655CAE0EC4E}"/>
              </a:ext>
            </a:extLst>
          </p:cNvPr>
          <p:cNvCxnSpPr>
            <a:cxnSpLocks/>
            <a:stCxn id="93" idx="0"/>
          </p:cNvCxnSpPr>
          <p:nvPr/>
        </p:nvCxnSpPr>
        <p:spPr>
          <a:xfrm rot="5400000" flipH="1" flipV="1">
            <a:off x="2303064" y="3280394"/>
            <a:ext cx="812036" cy="651722"/>
          </a:xfrm>
          <a:prstGeom prst="curvedConnector2">
            <a:avLst/>
          </a:prstGeom>
          <a:ln w="28575">
            <a:solidFill>
              <a:srgbClr val="6066A4"/>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80" name="Group 79">
            <a:extLst>
              <a:ext uri="{FF2B5EF4-FFF2-40B4-BE49-F238E27FC236}">
                <a16:creationId xmlns:a16="http://schemas.microsoft.com/office/drawing/2014/main" id="{246D2FAF-9C77-495A-8B2A-2D15B3599AB1}"/>
              </a:ext>
            </a:extLst>
          </p:cNvPr>
          <p:cNvGrpSpPr/>
          <p:nvPr/>
        </p:nvGrpSpPr>
        <p:grpSpPr>
          <a:xfrm>
            <a:off x="787891" y="2584405"/>
            <a:ext cx="1280160" cy="1280160"/>
            <a:chOff x="764683" y="2127934"/>
            <a:chExt cx="1280160" cy="1280160"/>
          </a:xfrm>
        </p:grpSpPr>
        <p:sp>
          <p:nvSpPr>
            <p:cNvPr id="81" name="Oval 80">
              <a:extLst>
                <a:ext uri="{FF2B5EF4-FFF2-40B4-BE49-F238E27FC236}">
                  <a16:creationId xmlns:a16="http://schemas.microsoft.com/office/drawing/2014/main" id="{C66FA074-E5AA-4565-9211-2D13921D7259}"/>
                </a:ext>
              </a:extLst>
            </p:cNvPr>
            <p:cNvSpPr/>
            <p:nvPr/>
          </p:nvSpPr>
          <p:spPr>
            <a:xfrm>
              <a:off x="764683" y="2127934"/>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TextBox 81">
              <a:extLst>
                <a:ext uri="{FF2B5EF4-FFF2-40B4-BE49-F238E27FC236}">
                  <a16:creationId xmlns:a16="http://schemas.microsoft.com/office/drawing/2014/main" id="{6D4D664F-2AA5-463A-A04A-FF816232D7E5}"/>
                </a:ext>
              </a:extLst>
            </p:cNvPr>
            <p:cNvSpPr txBox="1"/>
            <p:nvPr/>
          </p:nvSpPr>
          <p:spPr>
            <a:xfrm>
              <a:off x="1013873" y="2871645"/>
              <a:ext cx="82586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Outlook</a:t>
              </a:r>
            </a:p>
          </p:txBody>
        </p:sp>
        <p:pic>
          <p:nvPicPr>
            <p:cNvPr id="83" name="Picture 2" descr="See the source image">
              <a:extLst>
                <a:ext uri="{FF2B5EF4-FFF2-40B4-BE49-F238E27FC236}">
                  <a16:creationId xmlns:a16="http://schemas.microsoft.com/office/drawing/2014/main" id="{34E1EAFA-E905-4E83-B02D-04ADA767D3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4205" y="2370053"/>
              <a:ext cx="521116" cy="5211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4" name="Group 83">
            <a:extLst>
              <a:ext uri="{FF2B5EF4-FFF2-40B4-BE49-F238E27FC236}">
                <a16:creationId xmlns:a16="http://schemas.microsoft.com/office/drawing/2014/main" id="{87FBD1EC-0B3C-4C07-AD1E-D831CF008E5C}"/>
              </a:ext>
            </a:extLst>
          </p:cNvPr>
          <p:cNvGrpSpPr/>
          <p:nvPr/>
        </p:nvGrpSpPr>
        <p:grpSpPr>
          <a:xfrm>
            <a:off x="3034943" y="2560157"/>
            <a:ext cx="1280160" cy="1280160"/>
            <a:chOff x="3011735" y="2103686"/>
            <a:chExt cx="1280160" cy="1280160"/>
          </a:xfrm>
        </p:grpSpPr>
        <p:sp>
          <p:nvSpPr>
            <p:cNvPr id="85" name="Oval 84">
              <a:extLst>
                <a:ext uri="{FF2B5EF4-FFF2-40B4-BE49-F238E27FC236}">
                  <a16:creationId xmlns:a16="http://schemas.microsoft.com/office/drawing/2014/main" id="{47DD5C31-4C9A-416C-8B11-E02A36F7C2AB}"/>
                </a:ext>
              </a:extLst>
            </p:cNvPr>
            <p:cNvSpPr/>
            <p:nvPr/>
          </p:nvSpPr>
          <p:spPr>
            <a:xfrm>
              <a:off x="3011735" y="2103686"/>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TextBox 85">
              <a:extLst>
                <a:ext uri="{FF2B5EF4-FFF2-40B4-BE49-F238E27FC236}">
                  <a16:creationId xmlns:a16="http://schemas.microsoft.com/office/drawing/2014/main" id="{74E63E29-1FB4-4B7D-8CA7-5B7E7BA2CE0F}"/>
                </a:ext>
              </a:extLst>
            </p:cNvPr>
            <p:cNvSpPr txBox="1"/>
            <p:nvPr/>
          </p:nvSpPr>
          <p:spPr>
            <a:xfrm>
              <a:off x="3342409" y="2871645"/>
              <a:ext cx="67114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To-Do</a:t>
              </a:r>
            </a:p>
          </p:txBody>
        </p:sp>
        <p:pic>
          <p:nvPicPr>
            <p:cNvPr id="87" name="Graphic 86">
              <a:extLst>
                <a:ext uri="{FF2B5EF4-FFF2-40B4-BE49-F238E27FC236}">
                  <a16:creationId xmlns:a16="http://schemas.microsoft.com/office/drawing/2014/main" id="{E9969BB8-0F2D-4D34-81FC-544957929C6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06629" y="2417694"/>
              <a:ext cx="521796" cy="425834"/>
            </a:xfrm>
            <a:prstGeom prst="rect">
              <a:avLst/>
            </a:prstGeom>
          </p:spPr>
        </p:pic>
      </p:grpSp>
      <p:grpSp>
        <p:nvGrpSpPr>
          <p:cNvPr id="88" name="Group 87">
            <a:extLst>
              <a:ext uri="{FF2B5EF4-FFF2-40B4-BE49-F238E27FC236}">
                <a16:creationId xmlns:a16="http://schemas.microsoft.com/office/drawing/2014/main" id="{5326B23F-3228-4DEF-80CD-9470BE8C0A9C}"/>
              </a:ext>
            </a:extLst>
          </p:cNvPr>
          <p:cNvGrpSpPr/>
          <p:nvPr/>
        </p:nvGrpSpPr>
        <p:grpSpPr>
          <a:xfrm>
            <a:off x="1493723" y="1121453"/>
            <a:ext cx="1280160" cy="1280160"/>
            <a:chOff x="1470515" y="664982"/>
            <a:chExt cx="1280160" cy="1280160"/>
          </a:xfrm>
        </p:grpSpPr>
        <p:sp>
          <p:nvSpPr>
            <p:cNvPr id="89" name="Oval 88">
              <a:extLst>
                <a:ext uri="{FF2B5EF4-FFF2-40B4-BE49-F238E27FC236}">
                  <a16:creationId xmlns:a16="http://schemas.microsoft.com/office/drawing/2014/main" id="{F28ECE19-90C6-4A29-B8D6-928412379903}"/>
                </a:ext>
              </a:extLst>
            </p:cNvPr>
            <p:cNvSpPr/>
            <p:nvPr/>
          </p:nvSpPr>
          <p:spPr>
            <a:xfrm>
              <a:off x="1470515" y="664982"/>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TextBox 89">
              <a:extLst>
                <a:ext uri="{FF2B5EF4-FFF2-40B4-BE49-F238E27FC236}">
                  <a16:creationId xmlns:a16="http://schemas.microsoft.com/office/drawing/2014/main" id="{9B5BFC50-334E-4D7B-B271-4B183F7CD2A2}"/>
                </a:ext>
              </a:extLst>
            </p:cNvPr>
            <p:cNvSpPr txBox="1"/>
            <p:nvPr/>
          </p:nvSpPr>
          <p:spPr>
            <a:xfrm>
              <a:off x="1504500" y="1372407"/>
              <a:ext cx="121219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MS Launcher</a:t>
              </a:r>
            </a:p>
          </p:txBody>
        </p:sp>
        <p:pic>
          <p:nvPicPr>
            <p:cNvPr id="91" name="Picture 4" descr="See the source image">
              <a:extLst>
                <a:ext uri="{FF2B5EF4-FFF2-40B4-BE49-F238E27FC236}">
                  <a16:creationId xmlns:a16="http://schemas.microsoft.com/office/drawing/2014/main" id="{553A49F5-91C4-4B51-9BB6-874DB4B938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5628" y="867782"/>
              <a:ext cx="569935" cy="5699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2" name="Group 91">
            <a:extLst>
              <a:ext uri="{FF2B5EF4-FFF2-40B4-BE49-F238E27FC236}">
                <a16:creationId xmlns:a16="http://schemas.microsoft.com/office/drawing/2014/main" id="{D2825A61-2DE5-455D-9DEC-0C3F80AF5102}"/>
              </a:ext>
            </a:extLst>
          </p:cNvPr>
          <p:cNvGrpSpPr/>
          <p:nvPr/>
        </p:nvGrpSpPr>
        <p:grpSpPr>
          <a:xfrm>
            <a:off x="1743141" y="4012273"/>
            <a:ext cx="1280160" cy="1280160"/>
            <a:chOff x="1719933" y="3555802"/>
            <a:chExt cx="1280160" cy="1280160"/>
          </a:xfrm>
        </p:grpSpPr>
        <p:sp>
          <p:nvSpPr>
            <p:cNvPr id="93" name="Oval 92">
              <a:extLst>
                <a:ext uri="{FF2B5EF4-FFF2-40B4-BE49-F238E27FC236}">
                  <a16:creationId xmlns:a16="http://schemas.microsoft.com/office/drawing/2014/main" id="{C70A058C-50D6-4607-A33D-C07246D68747}"/>
                </a:ext>
              </a:extLst>
            </p:cNvPr>
            <p:cNvSpPr/>
            <p:nvPr/>
          </p:nvSpPr>
          <p:spPr>
            <a:xfrm>
              <a:off x="1719933" y="3555802"/>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TextBox 93">
              <a:extLst>
                <a:ext uri="{FF2B5EF4-FFF2-40B4-BE49-F238E27FC236}">
                  <a16:creationId xmlns:a16="http://schemas.microsoft.com/office/drawing/2014/main" id="{9BF355AB-D290-4F64-A737-9F2831A39750}"/>
                </a:ext>
              </a:extLst>
            </p:cNvPr>
            <p:cNvSpPr txBox="1"/>
            <p:nvPr/>
          </p:nvSpPr>
          <p:spPr>
            <a:xfrm>
              <a:off x="1944585" y="4334122"/>
              <a:ext cx="81342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Cortana</a:t>
              </a:r>
            </a:p>
          </p:txBody>
        </p:sp>
        <p:pic>
          <p:nvPicPr>
            <p:cNvPr id="95" name="Picture 6" descr="See the source image">
              <a:extLst>
                <a:ext uri="{FF2B5EF4-FFF2-40B4-BE49-F238E27FC236}">
                  <a16:creationId xmlns:a16="http://schemas.microsoft.com/office/drawing/2014/main" id="{D10CE480-0A16-46EE-809B-727E87B233E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20343" y="3830947"/>
              <a:ext cx="479338" cy="4793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6" name="Group 95">
            <a:extLst>
              <a:ext uri="{FF2B5EF4-FFF2-40B4-BE49-F238E27FC236}">
                <a16:creationId xmlns:a16="http://schemas.microsoft.com/office/drawing/2014/main" id="{CA8B24F1-1254-469F-B4BB-C732AFBE0A4D}"/>
              </a:ext>
            </a:extLst>
          </p:cNvPr>
          <p:cNvGrpSpPr/>
          <p:nvPr/>
        </p:nvGrpSpPr>
        <p:grpSpPr>
          <a:xfrm>
            <a:off x="791589" y="5457682"/>
            <a:ext cx="1280160" cy="1280160"/>
            <a:chOff x="768381" y="5001211"/>
            <a:chExt cx="1280160" cy="1280160"/>
          </a:xfrm>
        </p:grpSpPr>
        <p:sp>
          <p:nvSpPr>
            <p:cNvPr id="97" name="Oval 96">
              <a:extLst>
                <a:ext uri="{FF2B5EF4-FFF2-40B4-BE49-F238E27FC236}">
                  <a16:creationId xmlns:a16="http://schemas.microsoft.com/office/drawing/2014/main" id="{3D79D8BE-842E-4D79-9B1B-FF58EC0005BE}"/>
                </a:ext>
              </a:extLst>
            </p:cNvPr>
            <p:cNvSpPr/>
            <p:nvPr/>
          </p:nvSpPr>
          <p:spPr>
            <a:xfrm>
              <a:off x="768381" y="5001211"/>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TextBox 97">
              <a:extLst>
                <a:ext uri="{FF2B5EF4-FFF2-40B4-BE49-F238E27FC236}">
                  <a16:creationId xmlns:a16="http://schemas.microsoft.com/office/drawing/2014/main" id="{1CBC6D6E-A2B8-4C36-A6F8-5411DC028D9F}"/>
                </a:ext>
              </a:extLst>
            </p:cNvPr>
            <p:cNvSpPr txBox="1"/>
            <p:nvPr/>
          </p:nvSpPr>
          <p:spPr>
            <a:xfrm>
              <a:off x="801783" y="5711563"/>
              <a:ext cx="116012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Sticky Notes</a:t>
              </a:r>
            </a:p>
          </p:txBody>
        </p:sp>
        <p:pic>
          <p:nvPicPr>
            <p:cNvPr id="99" name="Picture 8" descr="See the source image">
              <a:extLst>
                <a:ext uri="{FF2B5EF4-FFF2-40B4-BE49-F238E27FC236}">
                  <a16:creationId xmlns:a16="http://schemas.microsoft.com/office/drawing/2014/main" id="{E47D7D0B-61D2-4B02-8970-5692B0A62C6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01963" y="5224952"/>
              <a:ext cx="438498" cy="43849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0" name="Group 99">
            <a:extLst>
              <a:ext uri="{FF2B5EF4-FFF2-40B4-BE49-F238E27FC236}">
                <a16:creationId xmlns:a16="http://schemas.microsoft.com/office/drawing/2014/main" id="{7100CE11-AE8E-480B-A598-9AF98C2DBC91}"/>
              </a:ext>
            </a:extLst>
          </p:cNvPr>
          <p:cNvGrpSpPr/>
          <p:nvPr/>
        </p:nvGrpSpPr>
        <p:grpSpPr>
          <a:xfrm>
            <a:off x="5482805" y="4024973"/>
            <a:ext cx="1280160" cy="1280160"/>
            <a:chOff x="5459597" y="3568502"/>
            <a:chExt cx="1280160" cy="1280160"/>
          </a:xfrm>
        </p:grpSpPr>
        <p:sp>
          <p:nvSpPr>
            <p:cNvPr id="101" name="Oval 100">
              <a:extLst>
                <a:ext uri="{FF2B5EF4-FFF2-40B4-BE49-F238E27FC236}">
                  <a16:creationId xmlns:a16="http://schemas.microsoft.com/office/drawing/2014/main" id="{A8B3178F-1565-430B-A1CE-22358F6AD42D}"/>
                </a:ext>
              </a:extLst>
            </p:cNvPr>
            <p:cNvSpPr/>
            <p:nvPr/>
          </p:nvSpPr>
          <p:spPr>
            <a:xfrm>
              <a:off x="5459597" y="3568502"/>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TextBox 101">
              <a:extLst>
                <a:ext uri="{FF2B5EF4-FFF2-40B4-BE49-F238E27FC236}">
                  <a16:creationId xmlns:a16="http://schemas.microsoft.com/office/drawing/2014/main" id="{7ED21B8C-2C9A-481A-9770-3F54EB4101A1}"/>
                </a:ext>
              </a:extLst>
            </p:cNvPr>
            <p:cNvSpPr txBox="1"/>
            <p:nvPr/>
          </p:nvSpPr>
          <p:spPr>
            <a:xfrm>
              <a:off x="5795492" y="4341273"/>
              <a:ext cx="55175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Flow</a:t>
              </a:r>
            </a:p>
          </p:txBody>
        </p:sp>
        <p:pic>
          <p:nvPicPr>
            <p:cNvPr id="103" name="Picture 12" descr="See the source image">
              <a:extLst>
                <a:ext uri="{FF2B5EF4-FFF2-40B4-BE49-F238E27FC236}">
                  <a16:creationId xmlns:a16="http://schemas.microsoft.com/office/drawing/2014/main" id="{5C3BDF24-764A-4DF0-BB04-3F8E93C79F6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72912" y="3856755"/>
              <a:ext cx="453530" cy="4535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4" name="Group 103">
            <a:extLst>
              <a:ext uri="{FF2B5EF4-FFF2-40B4-BE49-F238E27FC236}">
                <a16:creationId xmlns:a16="http://schemas.microsoft.com/office/drawing/2014/main" id="{CBDFA185-4106-43A3-AAEF-CEFB9E6C84B4}"/>
              </a:ext>
            </a:extLst>
          </p:cNvPr>
          <p:cNvGrpSpPr/>
          <p:nvPr/>
        </p:nvGrpSpPr>
        <p:grpSpPr>
          <a:xfrm>
            <a:off x="8852323" y="4015255"/>
            <a:ext cx="1280160" cy="1280160"/>
            <a:chOff x="8829115" y="3558784"/>
            <a:chExt cx="1280160" cy="1280160"/>
          </a:xfrm>
        </p:grpSpPr>
        <p:sp>
          <p:nvSpPr>
            <p:cNvPr id="105" name="Oval 104">
              <a:extLst>
                <a:ext uri="{FF2B5EF4-FFF2-40B4-BE49-F238E27FC236}">
                  <a16:creationId xmlns:a16="http://schemas.microsoft.com/office/drawing/2014/main" id="{52E7C6A6-F6AB-49A6-B4BE-203BAAE951AA}"/>
                </a:ext>
              </a:extLst>
            </p:cNvPr>
            <p:cNvSpPr/>
            <p:nvPr/>
          </p:nvSpPr>
          <p:spPr>
            <a:xfrm>
              <a:off x="8829115" y="3558784"/>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TextBox 105">
              <a:extLst>
                <a:ext uri="{FF2B5EF4-FFF2-40B4-BE49-F238E27FC236}">
                  <a16:creationId xmlns:a16="http://schemas.microsoft.com/office/drawing/2014/main" id="{78FB22AF-ACA8-470D-A3C5-66C462D603E5}"/>
                </a:ext>
              </a:extLst>
            </p:cNvPr>
            <p:cNvSpPr txBox="1"/>
            <p:nvPr/>
          </p:nvSpPr>
          <p:spPr>
            <a:xfrm>
              <a:off x="8932831" y="4183611"/>
              <a:ext cx="108787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Planner in SharePoint</a:t>
              </a:r>
            </a:p>
          </p:txBody>
        </p:sp>
        <p:pic>
          <p:nvPicPr>
            <p:cNvPr id="107" name="Picture 14" descr="See the source image">
              <a:extLst>
                <a:ext uri="{FF2B5EF4-FFF2-40B4-BE49-F238E27FC236}">
                  <a16:creationId xmlns:a16="http://schemas.microsoft.com/office/drawing/2014/main" id="{3B70198D-C1CB-4202-9A81-9C1C9234DF0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42431" y="3742352"/>
              <a:ext cx="453530" cy="4535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8" name="Group 107">
            <a:extLst>
              <a:ext uri="{FF2B5EF4-FFF2-40B4-BE49-F238E27FC236}">
                <a16:creationId xmlns:a16="http://schemas.microsoft.com/office/drawing/2014/main" id="{FAC709EA-3320-4448-96FB-818CD7393F79}"/>
              </a:ext>
            </a:extLst>
          </p:cNvPr>
          <p:cNvGrpSpPr/>
          <p:nvPr/>
        </p:nvGrpSpPr>
        <p:grpSpPr>
          <a:xfrm>
            <a:off x="7858234" y="2565078"/>
            <a:ext cx="1280160" cy="1280160"/>
            <a:chOff x="7835026" y="2108607"/>
            <a:chExt cx="1280160" cy="1280160"/>
          </a:xfrm>
        </p:grpSpPr>
        <p:sp>
          <p:nvSpPr>
            <p:cNvPr id="109" name="Oval 108">
              <a:extLst>
                <a:ext uri="{FF2B5EF4-FFF2-40B4-BE49-F238E27FC236}">
                  <a16:creationId xmlns:a16="http://schemas.microsoft.com/office/drawing/2014/main" id="{99BEBC04-A90D-4D59-909E-C4EB8B890346}"/>
                </a:ext>
              </a:extLst>
            </p:cNvPr>
            <p:cNvSpPr/>
            <p:nvPr/>
          </p:nvSpPr>
          <p:spPr>
            <a:xfrm>
              <a:off x="7835026" y="2108607"/>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TextBox 109">
              <a:extLst>
                <a:ext uri="{FF2B5EF4-FFF2-40B4-BE49-F238E27FC236}">
                  <a16:creationId xmlns:a16="http://schemas.microsoft.com/office/drawing/2014/main" id="{D21DDD74-04AC-48C2-AF7A-2C64FD08F3A7}"/>
                </a:ext>
              </a:extLst>
            </p:cNvPr>
            <p:cNvSpPr txBox="1"/>
            <p:nvPr/>
          </p:nvSpPr>
          <p:spPr>
            <a:xfrm>
              <a:off x="8093327" y="2871645"/>
              <a:ext cx="77938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Planner</a:t>
              </a:r>
            </a:p>
          </p:txBody>
        </p:sp>
        <p:pic>
          <p:nvPicPr>
            <p:cNvPr id="111" name="Picture 110">
              <a:extLst>
                <a:ext uri="{FF2B5EF4-FFF2-40B4-BE49-F238E27FC236}">
                  <a16:creationId xmlns:a16="http://schemas.microsoft.com/office/drawing/2014/main" id="{E0384A23-78FA-4F6F-A90F-2C902BDDF17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143843" y="2373330"/>
              <a:ext cx="662527" cy="514562"/>
            </a:xfrm>
            <a:prstGeom prst="rect">
              <a:avLst/>
            </a:prstGeom>
          </p:spPr>
        </p:pic>
      </p:grpSp>
      <p:grpSp>
        <p:nvGrpSpPr>
          <p:cNvPr id="112" name="Group 111">
            <a:extLst>
              <a:ext uri="{FF2B5EF4-FFF2-40B4-BE49-F238E27FC236}">
                <a16:creationId xmlns:a16="http://schemas.microsoft.com/office/drawing/2014/main" id="{87BB2FFD-EBC4-42B7-BCFC-2AD48521FD17}"/>
              </a:ext>
            </a:extLst>
          </p:cNvPr>
          <p:cNvGrpSpPr/>
          <p:nvPr/>
        </p:nvGrpSpPr>
        <p:grpSpPr>
          <a:xfrm>
            <a:off x="8852323" y="1114901"/>
            <a:ext cx="1280160" cy="1280160"/>
            <a:chOff x="8829115" y="658430"/>
            <a:chExt cx="1280160" cy="1280160"/>
          </a:xfrm>
        </p:grpSpPr>
        <p:sp>
          <p:nvSpPr>
            <p:cNvPr id="113" name="Oval 112">
              <a:extLst>
                <a:ext uri="{FF2B5EF4-FFF2-40B4-BE49-F238E27FC236}">
                  <a16:creationId xmlns:a16="http://schemas.microsoft.com/office/drawing/2014/main" id="{82A9E3E8-714B-4982-A82A-4940E178436F}"/>
                </a:ext>
              </a:extLst>
            </p:cNvPr>
            <p:cNvSpPr/>
            <p:nvPr/>
          </p:nvSpPr>
          <p:spPr>
            <a:xfrm>
              <a:off x="8829115" y="658430"/>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TextBox 113">
              <a:extLst>
                <a:ext uri="{FF2B5EF4-FFF2-40B4-BE49-F238E27FC236}">
                  <a16:creationId xmlns:a16="http://schemas.microsoft.com/office/drawing/2014/main" id="{DFEFCEC3-5791-4FEF-8544-148EEBA85FEE}"/>
                </a:ext>
              </a:extLst>
            </p:cNvPr>
            <p:cNvSpPr txBox="1"/>
            <p:nvPr/>
          </p:nvSpPr>
          <p:spPr>
            <a:xfrm>
              <a:off x="8865881" y="1317341"/>
              <a:ext cx="117005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Tasks in Docs</a:t>
              </a:r>
            </a:p>
          </p:txBody>
        </p:sp>
        <p:pic>
          <p:nvPicPr>
            <p:cNvPr id="115" name="Picture 16" descr="See the source image">
              <a:extLst>
                <a:ext uri="{FF2B5EF4-FFF2-40B4-BE49-F238E27FC236}">
                  <a16:creationId xmlns:a16="http://schemas.microsoft.com/office/drawing/2014/main" id="{4583C455-996B-4A18-96DF-ECA83A85FF9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254285" y="900921"/>
              <a:ext cx="391538" cy="4639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6" name="Group 115">
            <a:extLst>
              <a:ext uri="{FF2B5EF4-FFF2-40B4-BE49-F238E27FC236}">
                <a16:creationId xmlns:a16="http://schemas.microsoft.com/office/drawing/2014/main" id="{2781D22B-393D-4422-BBF6-81CD612F4E22}"/>
              </a:ext>
            </a:extLst>
          </p:cNvPr>
          <p:cNvGrpSpPr/>
          <p:nvPr/>
        </p:nvGrpSpPr>
        <p:grpSpPr>
          <a:xfrm>
            <a:off x="83534" y="1097507"/>
            <a:ext cx="1280160" cy="1280160"/>
            <a:chOff x="60326" y="641036"/>
            <a:chExt cx="1280160" cy="1280160"/>
          </a:xfrm>
        </p:grpSpPr>
        <p:sp>
          <p:nvSpPr>
            <p:cNvPr id="117" name="Oval 116">
              <a:extLst>
                <a:ext uri="{FF2B5EF4-FFF2-40B4-BE49-F238E27FC236}">
                  <a16:creationId xmlns:a16="http://schemas.microsoft.com/office/drawing/2014/main" id="{24425E3A-BFFD-492A-BA5F-4C693AC8AA0A}"/>
                </a:ext>
              </a:extLst>
            </p:cNvPr>
            <p:cNvSpPr/>
            <p:nvPr/>
          </p:nvSpPr>
          <p:spPr>
            <a:xfrm>
              <a:off x="60326" y="641036"/>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8" name="Picture 18" descr="See the source image">
              <a:extLst>
                <a:ext uri="{FF2B5EF4-FFF2-40B4-BE49-F238E27FC236}">
                  <a16:creationId xmlns:a16="http://schemas.microsoft.com/office/drawing/2014/main" id="{C0CA1163-AA3A-4164-86CA-A277EADBA62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7673" y="900016"/>
              <a:ext cx="505466" cy="505466"/>
            </a:xfrm>
            <a:prstGeom prst="rect">
              <a:avLst/>
            </a:prstGeom>
            <a:noFill/>
            <a:extLst>
              <a:ext uri="{909E8E84-426E-40DD-AFC4-6F175D3DCCD1}">
                <a14:hiddenFill xmlns:a14="http://schemas.microsoft.com/office/drawing/2010/main">
                  <a:solidFill>
                    <a:srgbClr val="FFFFFF"/>
                  </a:solidFill>
                </a14:hiddenFill>
              </a:ext>
            </a:extLst>
          </p:spPr>
        </p:pic>
        <p:sp>
          <p:nvSpPr>
            <p:cNvPr id="120" name="TextBox 119">
              <a:extLst>
                <a:ext uri="{FF2B5EF4-FFF2-40B4-BE49-F238E27FC236}">
                  <a16:creationId xmlns:a16="http://schemas.microsoft.com/office/drawing/2014/main" id="{7A98D5FF-5F78-49EB-B6DF-4243940023CF}"/>
                </a:ext>
              </a:extLst>
            </p:cNvPr>
            <p:cNvSpPr txBox="1"/>
            <p:nvPr/>
          </p:nvSpPr>
          <p:spPr>
            <a:xfrm>
              <a:off x="245698" y="1372555"/>
              <a:ext cx="90941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OneNote</a:t>
              </a:r>
            </a:p>
          </p:txBody>
        </p:sp>
      </p:grpSp>
      <p:cxnSp>
        <p:nvCxnSpPr>
          <p:cNvPr id="121" name="Connector: Curved 120">
            <a:extLst>
              <a:ext uri="{FF2B5EF4-FFF2-40B4-BE49-F238E27FC236}">
                <a16:creationId xmlns:a16="http://schemas.microsoft.com/office/drawing/2014/main" id="{C56FAC2F-CC40-45EB-9EE6-7196B07024EC}"/>
              </a:ext>
            </a:extLst>
          </p:cNvPr>
          <p:cNvCxnSpPr>
            <a:cxnSpLocks/>
            <a:stCxn id="117" idx="4"/>
            <a:endCxn id="81" idx="1"/>
          </p:cNvCxnSpPr>
          <p:nvPr/>
        </p:nvCxnSpPr>
        <p:spPr>
          <a:xfrm rot="16200000" flipH="1">
            <a:off x="652384" y="2448897"/>
            <a:ext cx="394213" cy="251752"/>
          </a:xfrm>
          <a:prstGeom prst="curvedConnector3">
            <a:avLst>
              <a:gd name="adj1" fmla="val 50000"/>
            </a:avLst>
          </a:prstGeom>
          <a:ln w="28575">
            <a:solidFill>
              <a:srgbClr val="6066A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4" name="Connector: Curved 123">
            <a:extLst>
              <a:ext uri="{FF2B5EF4-FFF2-40B4-BE49-F238E27FC236}">
                <a16:creationId xmlns:a16="http://schemas.microsoft.com/office/drawing/2014/main" id="{D542A32E-D91F-4543-AA90-58C7952CD8E9}"/>
              </a:ext>
            </a:extLst>
          </p:cNvPr>
          <p:cNvCxnSpPr>
            <a:cxnSpLocks/>
            <a:stCxn id="97" idx="6"/>
            <a:endCxn id="93" idx="4"/>
          </p:cNvCxnSpPr>
          <p:nvPr/>
        </p:nvCxnSpPr>
        <p:spPr>
          <a:xfrm flipV="1">
            <a:off x="2071749" y="5292433"/>
            <a:ext cx="311472" cy="805329"/>
          </a:xfrm>
          <a:prstGeom prst="curvedConnector2">
            <a:avLst/>
          </a:prstGeom>
          <a:ln w="28575">
            <a:solidFill>
              <a:srgbClr val="6066A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125" name="Group 124">
            <a:extLst>
              <a:ext uri="{FF2B5EF4-FFF2-40B4-BE49-F238E27FC236}">
                <a16:creationId xmlns:a16="http://schemas.microsoft.com/office/drawing/2014/main" id="{A1D91232-2E11-490E-A6F4-BAF9AFF0671C}"/>
              </a:ext>
            </a:extLst>
          </p:cNvPr>
          <p:cNvGrpSpPr/>
          <p:nvPr/>
        </p:nvGrpSpPr>
        <p:grpSpPr>
          <a:xfrm>
            <a:off x="4314100" y="1100167"/>
            <a:ext cx="1280160" cy="1280160"/>
            <a:chOff x="4290892" y="643696"/>
            <a:chExt cx="1280160" cy="1280160"/>
          </a:xfrm>
        </p:grpSpPr>
        <p:sp>
          <p:nvSpPr>
            <p:cNvPr id="126" name="Oval 125">
              <a:extLst>
                <a:ext uri="{FF2B5EF4-FFF2-40B4-BE49-F238E27FC236}">
                  <a16:creationId xmlns:a16="http://schemas.microsoft.com/office/drawing/2014/main" id="{0A63886A-DAA8-4DBD-9823-6DEDD10EA3E8}"/>
                </a:ext>
              </a:extLst>
            </p:cNvPr>
            <p:cNvSpPr/>
            <p:nvPr/>
          </p:nvSpPr>
          <p:spPr>
            <a:xfrm>
              <a:off x="4290892" y="643696"/>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TextBox 126">
              <a:extLst>
                <a:ext uri="{FF2B5EF4-FFF2-40B4-BE49-F238E27FC236}">
                  <a16:creationId xmlns:a16="http://schemas.microsoft.com/office/drawing/2014/main" id="{1213857D-E9AC-4E87-A106-E8C7D2801A8B}"/>
                </a:ext>
              </a:extLst>
            </p:cNvPr>
            <p:cNvSpPr txBox="1"/>
            <p:nvPr/>
          </p:nvSpPr>
          <p:spPr>
            <a:xfrm>
              <a:off x="4391743" y="1320431"/>
              <a:ext cx="107961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Tasks from HQ</a:t>
              </a:r>
            </a:p>
          </p:txBody>
        </p:sp>
        <p:pic>
          <p:nvPicPr>
            <p:cNvPr id="128" name="Graphic 2" descr="Network diagram">
              <a:extLst>
                <a:ext uri="{FF2B5EF4-FFF2-40B4-BE49-F238E27FC236}">
                  <a16:creationId xmlns:a16="http://schemas.microsoft.com/office/drawing/2014/main" id="{EF5EE74A-5A95-49F9-AC05-0A426E8EC630}"/>
                </a:ext>
              </a:extLst>
            </p:cNvPr>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16200000">
              <a:off x="4674520" y="890628"/>
              <a:ext cx="524243" cy="524243"/>
            </a:xfrm>
            <a:prstGeom prst="rect">
              <a:avLst/>
            </a:prstGeom>
          </p:spPr>
        </p:pic>
      </p:grpSp>
      <p:grpSp>
        <p:nvGrpSpPr>
          <p:cNvPr id="129" name="Group 128">
            <a:extLst>
              <a:ext uri="{FF2B5EF4-FFF2-40B4-BE49-F238E27FC236}">
                <a16:creationId xmlns:a16="http://schemas.microsoft.com/office/drawing/2014/main" id="{2B39AF5A-8346-4A36-BF03-36D8DD8C24E9}"/>
              </a:ext>
            </a:extLst>
          </p:cNvPr>
          <p:cNvGrpSpPr/>
          <p:nvPr/>
        </p:nvGrpSpPr>
        <p:grpSpPr>
          <a:xfrm>
            <a:off x="6556504" y="1121453"/>
            <a:ext cx="1282392" cy="1280160"/>
            <a:chOff x="6533296" y="664982"/>
            <a:chExt cx="1282392" cy="1280160"/>
          </a:xfrm>
        </p:grpSpPr>
        <p:sp>
          <p:nvSpPr>
            <p:cNvPr id="130" name="Oval 129">
              <a:extLst>
                <a:ext uri="{FF2B5EF4-FFF2-40B4-BE49-F238E27FC236}">
                  <a16:creationId xmlns:a16="http://schemas.microsoft.com/office/drawing/2014/main" id="{17F632D2-B18B-4BFB-A56D-DE78E3F14338}"/>
                </a:ext>
              </a:extLst>
            </p:cNvPr>
            <p:cNvSpPr/>
            <p:nvPr/>
          </p:nvSpPr>
          <p:spPr>
            <a:xfrm>
              <a:off x="6533296" y="664982"/>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TextBox 130">
              <a:extLst>
                <a:ext uri="{FF2B5EF4-FFF2-40B4-BE49-F238E27FC236}">
                  <a16:creationId xmlns:a16="http://schemas.microsoft.com/office/drawing/2014/main" id="{386C765E-5E57-4557-98C2-E30129D9A30E}"/>
                </a:ext>
              </a:extLst>
            </p:cNvPr>
            <p:cNvSpPr txBox="1"/>
            <p:nvPr/>
          </p:nvSpPr>
          <p:spPr>
            <a:xfrm>
              <a:off x="6559450" y="1320431"/>
              <a:ext cx="125623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Tasks from regions</a:t>
              </a:r>
            </a:p>
          </p:txBody>
        </p:sp>
        <p:pic>
          <p:nvPicPr>
            <p:cNvPr id="132" name="Graphic 2" descr="Network diagram">
              <a:extLst>
                <a:ext uri="{FF2B5EF4-FFF2-40B4-BE49-F238E27FC236}">
                  <a16:creationId xmlns:a16="http://schemas.microsoft.com/office/drawing/2014/main" id="{4FC39E79-D75D-4997-9835-4444A4EB496F}"/>
                </a:ext>
              </a:extLst>
            </p:cNvPr>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16200000">
              <a:off x="6930921" y="890628"/>
              <a:ext cx="524243" cy="524243"/>
            </a:xfrm>
            <a:prstGeom prst="rect">
              <a:avLst/>
            </a:prstGeom>
          </p:spPr>
        </p:pic>
      </p:grpSp>
      <p:grpSp>
        <p:nvGrpSpPr>
          <p:cNvPr id="134" name="Group 133">
            <a:extLst>
              <a:ext uri="{FF2B5EF4-FFF2-40B4-BE49-F238E27FC236}">
                <a16:creationId xmlns:a16="http://schemas.microsoft.com/office/drawing/2014/main" id="{A1CD9A94-4840-4EC6-9822-66007AF50AFC}"/>
              </a:ext>
            </a:extLst>
          </p:cNvPr>
          <p:cNvGrpSpPr/>
          <p:nvPr/>
        </p:nvGrpSpPr>
        <p:grpSpPr>
          <a:xfrm>
            <a:off x="3021398" y="5457682"/>
            <a:ext cx="1280160" cy="1280160"/>
            <a:chOff x="2998190" y="5001211"/>
            <a:chExt cx="1280160" cy="1280160"/>
          </a:xfrm>
        </p:grpSpPr>
        <p:sp>
          <p:nvSpPr>
            <p:cNvPr id="135" name="Oval 134">
              <a:extLst>
                <a:ext uri="{FF2B5EF4-FFF2-40B4-BE49-F238E27FC236}">
                  <a16:creationId xmlns:a16="http://schemas.microsoft.com/office/drawing/2014/main" id="{80827F92-A2FA-4747-94CD-C3BC99ED98E6}"/>
                </a:ext>
              </a:extLst>
            </p:cNvPr>
            <p:cNvSpPr/>
            <p:nvPr/>
          </p:nvSpPr>
          <p:spPr>
            <a:xfrm>
              <a:off x="2998190" y="5001211"/>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TextBox 135">
              <a:extLst>
                <a:ext uri="{FF2B5EF4-FFF2-40B4-BE49-F238E27FC236}">
                  <a16:creationId xmlns:a16="http://schemas.microsoft.com/office/drawing/2014/main" id="{D4CEB69D-E8CB-48DB-98E5-E1471FABF1D8}"/>
                </a:ext>
              </a:extLst>
            </p:cNvPr>
            <p:cNvSpPr txBox="1"/>
            <p:nvPr/>
          </p:nvSpPr>
          <p:spPr>
            <a:xfrm>
              <a:off x="3404285" y="5719579"/>
              <a:ext cx="50071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LOB</a:t>
              </a:r>
            </a:p>
          </p:txBody>
        </p:sp>
        <p:pic>
          <p:nvPicPr>
            <p:cNvPr id="137" name="Graphic 3" descr="Browser window">
              <a:extLst>
                <a:ext uri="{FF2B5EF4-FFF2-40B4-BE49-F238E27FC236}">
                  <a16:creationId xmlns:a16="http://schemas.microsoft.com/office/drawing/2014/main" id="{DF1425E5-CB0F-4694-AF32-CBDEF3577648}"/>
                </a:ext>
              </a:extLst>
            </p:cNvPr>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388040" y="5295021"/>
              <a:ext cx="500459" cy="500459"/>
            </a:xfrm>
            <a:prstGeom prst="rect">
              <a:avLst/>
            </a:prstGeom>
          </p:spPr>
        </p:pic>
      </p:grpSp>
      <p:grpSp>
        <p:nvGrpSpPr>
          <p:cNvPr id="139" name="Group 138">
            <a:extLst>
              <a:ext uri="{FF2B5EF4-FFF2-40B4-BE49-F238E27FC236}">
                <a16:creationId xmlns:a16="http://schemas.microsoft.com/office/drawing/2014/main" id="{0B9488B1-E6A4-4121-9C9D-3C3720466E3B}"/>
              </a:ext>
            </a:extLst>
          </p:cNvPr>
          <p:cNvGrpSpPr/>
          <p:nvPr/>
        </p:nvGrpSpPr>
        <p:grpSpPr>
          <a:xfrm>
            <a:off x="7865985" y="5465432"/>
            <a:ext cx="1280160" cy="1280160"/>
            <a:chOff x="7842777" y="5008961"/>
            <a:chExt cx="1280160" cy="1280160"/>
          </a:xfrm>
        </p:grpSpPr>
        <p:sp>
          <p:nvSpPr>
            <p:cNvPr id="140" name="Oval 139">
              <a:extLst>
                <a:ext uri="{FF2B5EF4-FFF2-40B4-BE49-F238E27FC236}">
                  <a16:creationId xmlns:a16="http://schemas.microsoft.com/office/drawing/2014/main" id="{B1F870CF-6F5F-4675-8F63-D4D08AA32545}"/>
                </a:ext>
              </a:extLst>
            </p:cNvPr>
            <p:cNvSpPr/>
            <p:nvPr/>
          </p:nvSpPr>
          <p:spPr>
            <a:xfrm>
              <a:off x="7842777" y="5008961"/>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 name="TextBox 140">
              <a:extLst>
                <a:ext uri="{FF2B5EF4-FFF2-40B4-BE49-F238E27FC236}">
                  <a16:creationId xmlns:a16="http://schemas.microsoft.com/office/drawing/2014/main" id="{48E358C4-464C-4B2A-838D-5A7FEC93EFEA}"/>
                </a:ext>
              </a:extLst>
            </p:cNvPr>
            <p:cNvSpPr txBox="1"/>
            <p:nvPr/>
          </p:nvSpPr>
          <p:spPr>
            <a:xfrm>
              <a:off x="8290177" y="5706169"/>
              <a:ext cx="43313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IoT</a:t>
              </a:r>
            </a:p>
          </p:txBody>
        </p:sp>
        <p:pic>
          <p:nvPicPr>
            <p:cNvPr id="142" name="Graphic 7" descr="Syncing cloud">
              <a:extLst>
                <a:ext uri="{FF2B5EF4-FFF2-40B4-BE49-F238E27FC236}">
                  <a16:creationId xmlns:a16="http://schemas.microsoft.com/office/drawing/2014/main" id="{361BBBFE-D6E5-4E34-808A-F56F782D6344}"/>
                </a:ext>
              </a:extLst>
            </p:cNvPr>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256576" y="5295021"/>
              <a:ext cx="481817" cy="481817"/>
            </a:xfrm>
            <a:prstGeom prst="rect">
              <a:avLst/>
            </a:prstGeom>
          </p:spPr>
        </p:pic>
      </p:grpSp>
      <p:grpSp>
        <p:nvGrpSpPr>
          <p:cNvPr id="143" name="Group 142">
            <a:extLst>
              <a:ext uri="{FF2B5EF4-FFF2-40B4-BE49-F238E27FC236}">
                <a16:creationId xmlns:a16="http://schemas.microsoft.com/office/drawing/2014/main" id="{4C2AEFF9-85A7-49C4-9A56-74C2FFD74C1D}"/>
              </a:ext>
            </a:extLst>
          </p:cNvPr>
          <p:cNvGrpSpPr/>
          <p:nvPr/>
        </p:nvGrpSpPr>
        <p:grpSpPr>
          <a:xfrm>
            <a:off x="9846412" y="2575387"/>
            <a:ext cx="1280160" cy="1280160"/>
            <a:chOff x="9823204" y="2118916"/>
            <a:chExt cx="1280160" cy="1280160"/>
          </a:xfrm>
        </p:grpSpPr>
        <p:sp>
          <p:nvSpPr>
            <p:cNvPr id="144" name="Oval 143">
              <a:extLst>
                <a:ext uri="{FF2B5EF4-FFF2-40B4-BE49-F238E27FC236}">
                  <a16:creationId xmlns:a16="http://schemas.microsoft.com/office/drawing/2014/main" id="{FB13A5C3-6B1C-4FC8-BCA0-AA7FF878B58E}"/>
                </a:ext>
              </a:extLst>
            </p:cNvPr>
            <p:cNvSpPr/>
            <p:nvPr/>
          </p:nvSpPr>
          <p:spPr>
            <a:xfrm>
              <a:off x="9823204" y="2118916"/>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5" name="Picture 22" descr="See the source image">
              <a:extLst>
                <a:ext uri="{FF2B5EF4-FFF2-40B4-BE49-F238E27FC236}">
                  <a16:creationId xmlns:a16="http://schemas.microsoft.com/office/drawing/2014/main" id="{63CFECBE-1126-48FB-96D7-EB2B45937F40}"/>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238578" y="2406887"/>
              <a:ext cx="449412" cy="449412"/>
            </a:xfrm>
            <a:prstGeom prst="rect">
              <a:avLst/>
            </a:prstGeom>
            <a:noFill/>
            <a:extLst>
              <a:ext uri="{909E8E84-426E-40DD-AFC4-6F175D3DCCD1}">
                <a14:hiddenFill xmlns:a14="http://schemas.microsoft.com/office/drawing/2010/main">
                  <a:solidFill>
                    <a:srgbClr val="FFFFFF"/>
                  </a:solidFill>
                </a14:hiddenFill>
              </a:ext>
            </a:extLst>
          </p:spPr>
        </p:pic>
        <p:sp>
          <p:nvSpPr>
            <p:cNvPr id="146" name="TextBox 145">
              <a:extLst>
                <a:ext uri="{FF2B5EF4-FFF2-40B4-BE49-F238E27FC236}">
                  <a16:creationId xmlns:a16="http://schemas.microsoft.com/office/drawing/2014/main" id="{EDE1C132-D855-4BBF-9A49-8703DC4ECD87}"/>
                </a:ext>
              </a:extLst>
            </p:cNvPr>
            <p:cNvSpPr txBox="1"/>
            <p:nvPr/>
          </p:nvSpPr>
          <p:spPr>
            <a:xfrm>
              <a:off x="10101983" y="2835366"/>
              <a:ext cx="73372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Project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Online</a:t>
              </a:r>
            </a:p>
          </p:txBody>
        </p:sp>
      </p:grpSp>
      <p:grpSp>
        <p:nvGrpSpPr>
          <p:cNvPr id="147" name="Group 146">
            <a:extLst>
              <a:ext uri="{FF2B5EF4-FFF2-40B4-BE49-F238E27FC236}">
                <a16:creationId xmlns:a16="http://schemas.microsoft.com/office/drawing/2014/main" id="{76049E5E-054E-4ACC-9F21-67AFE80E87B4}"/>
              </a:ext>
            </a:extLst>
          </p:cNvPr>
          <p:cNvGrpSpPr/>
          <p:nvPr/>
        </p:nvGrpSpPr>
        <p:grpSpPr>
          <a:xfrm>
            <a:off x="10840500" y="4012273"/>
            <a:ext cx="1280160" cy="1280160"/>
            <a:chOff x="10817292" y="3555802"/>
            <a:chExt cx="1280160" cy="1280160"/>
          </a:xfrm>
        </p:grpSpPr>
        <p:sp>
          <p:nvSpPr>
            <p:cNvPr id="148" name="Oval 147">
              <a:extLst>
                <a:ext uri="{FF2B5EF4-FFF2-40B4-BE49-F238E27FC236}">
                  <a16:creationId xmlns:a16="http://schemas.microsoft.com/office/drawing/2014/main" id="{97F77639-47BF-4D97-A4FD-46099F593FA6}"/>
                </a:ext>
              </a:extLst>
            </p:cNvPr>
            <p:cNvSpPr/>
            <p:nvPr/>
          </p:nvSpPr>
          <p:spPr>
            <a:xfrm>
              <a:off x="10817292" y="3555802"/>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9" name="Picture 26" descr="See the source image">
              <a:extLst>
                <a:ext uri="{FF2B5EF4-FFF2-40B4-BE49-F238E27FC236}">
                  <a16:creationId xmlns:a16="http://schemas.microsoft.com/office/drawing/2014/main" id="{CEB9362D-1F5B-4A47-B953-E0B923C9D2E5}"/>
                </a:ext>
              </a:extLst>
            </p:cNvPr>
            <p:cNvPicPr>
              <a:picLocks noChangeAspect="1" noChangeArrowheads="1"/>
            </p:cNvPicPr>
            <p:nvPr/>
          </p:nvPicPr>
          <p:blipFill>
            <a:blip r:embed="rId22">
              <a:extLst>
                <a:ext uri="{BEBA8EAE-BF5A-486C-A8C5-ECC9F3942E4B}">
                  <a14:imgProps xmlns:a14="http://schemas.microsoft.com/office/drawing/2010/main">
                    <a14:imgLayer r:embed="rId2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1206102" y="3726405"/>
              <a:ext cx="554395" cy="552199"/>
            </a:xfrm>
            <a:prstGeom prst="rect">
              <a:avLst/>
            </a:prstGeom>
            <a:noFill/>
            <a:extLst>
              <a:ext uri="{909E8E84-426E-40DD-AFC4-6F175D3DCCD1}">
                <a14:hiddenFill xmlns:a14="http://schemas.microsoft.com/office/drawing/2010/main">
                  <a:solidFill>
                    <a:srgbClr val="FFFFFF"/>
                  </a:solidFill>
                </a14:hiddenFill>
              </a:ext>
            </a:extLst>
          </p:spPr>
        </p:pic>
        <p:sp>
          <p:nvSpPr>
            <p:cNvPr id="150" name="TextBox 149">
              <a:extLst>
                <a:ext uri="{FF2B5EF4-FFF2-40B4-BE49-F238E27FC236}">
                  <a16:creationId xmlns:a16="http://schemas.microsoft.com/office/drawing/2014/main" id="{1D2EEB15-070C-42CB-BC8A-4C94F811C535}"/>
                </a:ext>
              </a:extLst>
            </p:cNvPr>
            <p:cNvSpPr txBox="1"/>
            <p:nvPr/>
          </p:nvSpPr>
          <p:spPr>
            <a:xfrm>
              <a:off x="11001530" y="4296631"/>
              <a:ext cx="94769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Dynamics</a:t>
              </a:r>
            </a:p>
          </p:txBody>
        </p:sp>
      </p:grpSp>
      <p:grpSp>
        <p:nvGrpSpPr>
          <p:cNvPr id="152" name="Group 151">
            <a:extLst>
              <a:ext uri="{FF2B5EF4-FFF2-40B4-BE49-F238E27FC236}">
                <a16:creationId xmlns:a16="http://schemas.microsoft.com/office/drawing/2014/main" id="{2C4FD062-41E2-458F-AA4F-31BDC3A26FC4}"/>
              </a:ext>
            </a:extLst>
          </p:cNvPr>
          <p:cNvGrpSpPr/>
          <p:nvPr/>
        </p:nvGrpSpPr>
        <p:grpSpPr>
          <a:xfrm>
            <a:off x="5503609" y="5457682"/>
            <a:ext cx="1280160" cy="1280160"/>
            <a:chOff x="5480401" y="5001211"/>
            <a:chExt cx="1280160" cy="1280160"/>
          </a:xfrm>
        </p:grpSpPr>
        <p:sp>
          <p:nvSpPr>
            <p:cNvPr id="153" name="Oval 152">
              <a:extLst>
                <a:ext uri="{FF2B5EF4-FFF2-40B4-BE49-F238E27FC236}">
                  <a16:creationId xmlns:a16="http://schemas.microsoft.com/office/drawing/2014/main" id="{18297091-4957-4E23-BE99-6A86E43A9ABD}"/>
                </a:ext>
              </a:extLst>
            </p:cNvPr>
            <p:cNvSpPr/>
            <p:nvPr/>
          </p:nvSpPr>
          <p:spPr>
            <a:xfrm>
              <a:off x="5480401" y="5001211"/>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TextBox 153">
              <a:extLst>
                <a:ext uri="{FF2B5EF4-FFF2-40B4-BE49-F238E27FC236}">
                  <a16:creationId xmlns:a16="http://schemas.microsoft.com/office/drawing/2014/main" id="{3EDCAC9C-1F3A-4C3B-B6D7-27DCF387BAE6}"/>
                </a:ext>
              </a:extLst>
            </p:cNvPr>
            <p:cNvSpPr txBox="1"/>
            <p:nvPr/>
          </p:nvSpPr>
          <p:spPr>
            <a:xfrm>
              <a:off x="5616260" y="5663450"/>
              <a:ext cx="97654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MS Graph</a:t>
              </a:r>
            </a:p>
          </p:txBody>
        </p:sp>
        <p:pic>
          <p:nvPicPr>
            <p:cNvPr id="155" name="Graphic 8" descr="Connections">
              <a:extLst>
                <a:ext uri="{FF2B5EF4-FFF2-40B4-BE49-F238E27FC236}">
                  <a16:creationId xmlns:a16="http://schemas.microsoft.com/office/drawing/2014/main" id="{EEACEE9C-4E2A-432F-9C7A-C8D6AABD1E69}"/>
                </a:ext>
              </a:extLst>
            </p:cNvPr>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5870253" y="5282972"/>
              <a:ext cx="465433" cy="455858"/>
            </a:xfrm>
            <a:prstGeom prst="rect">
              <a:avLst/>
            </a:prstGeom>
          </p:spPr>
        </p:pic>
      </p:grpSp>
      <p:cxnSp>
        <p:nvCxnSpPr>
          <p:cNvPr id="156" name="Straight Arrow Connector 155">
            <a:extLst>
              <a:ext uri="{FF2B5EF4-FFF2-40B4-BE49-F238E27FC236}">
                <a16:creationId xmlns:a16="http://schemas.microsoft.com/office/drawing/2014/main" id="{50555615-53BC-4409-B042-64B9E6EE312F}"/>
              </a:ext>
            </a:extLst>
          </p:cNvPr>
          <p:cNvCxnSpPr>
            <a:cxnSpLocks/>
          </p:cNvCxnSpPr>
          <p:nvPr/>
        </p:nvCxnSpPr>
        <p:spPr>
          <a:xfrm>
            <a:off x="4301558" y="6097762"/>
            <a:ext cx="1202051" cy="0"/>
          </a:xfrm>
          <a:prstGeom prst="straightConnector1">
            <a:avLst/>
          </a:prstGeom>
          <a:ln w="28575">
            <a:solidFill>
              <a:srgbClr val="6066A4"/>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7" name="Straight Arrow Connector 156">
            <a:extLst>
              <a:ext uri="{FF2B5EF4-FFF2-40B4-BE49-F238E27FC236}">
                <a16:creationId xmlns:a16="http://schemas.microsoft.com/office/drawing/2014/main" id="{198EC372-8C73-4F64-B429-9DA99B722F80}"/>
              </a:ext>
            </a:extLst>
          </p:cNvPr>
          <p:cNvCxnSpPr>
            <a:cxnSpLocks/>
          </p:cNvCxnSpPr>
          <p:nvPr/>
        </p:nvCxnSpPr>
        <p:spPr>
          <a:xfrm>
            <a:off x="6783769" y="6097762"/>
            <a:ext cx="1082216" cy="7750"/>
          </a:xfrm>
          <a:prstGeom prst="straightConnector1">
            <a:avLst/>
          </a:prstGeom>
          <a:ln w="28575">
            <a:solidFill>
              <a:srgbClr val="6066A4"/>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9" name="Connector: Curved 158">
            <a:extLst>
              <a:ext uri="{FF2B5EF4-FFF2-40B4-BE49-F238E27FC236}">
                <a16:creationId xmlns:a16="http://schemas.microsoft.com/office/drawing/2014/main" id="{E8BCFE90-3F02-45D5-8EA1-36BD3442D8E3}"/>
              </a:ext>
            </a:extLst>
          </p:cNvPr>
          <p:cNvCxnSpPr>
            <a:cxnSpLocks/>
          </p:cNvCxnSpPr>
          <p:nvPr/>
        </p:nvCxnSpPr>
        <p:spPr>
          <a:xfrm rot="10800000" flipV="1">
            <a:off x="6075382" y="1761533"/>
            <a:ext cx="481122" cy="804012"/>
          </a:xfrm>
          <a:prstGeom prst="curvedConnector2">
            <a:avLst/>
          </a:prstGeom>
          <a:ln w="28575">
            <a:solidFill>
              <a:srgbClr val="6066A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0" name="Connector: Curved 159">
            <a:extLst>
              <a:ext uri="{FF2B5EF4-FFF2-40B4-BE49-F238E27FC236}">
                <a16:creationId xmlns:a16="http://schemas.microsoft.com/office/drawing/2014/main" id="{1A0FCFF4-9371-4A3F-B233-0062A407559B}"/>
              </a:ext>
            </a:extLst>
          </p:cNvPr>
          <p:cNvCxnSpPr>
            <a:cxnSpLocks/>
          </p:cNvCxnSpPr>
          <p:nvPr/>
        </p:nvCxnSpPr>
        <p:spPr>
          <a:xfrm>
            <a:off x="5594260" y="1740247"/>
            <a:ext cx="481122" cy="825298"/>
          </a:xfrm>
          <a:prstGeom prst="curvedConnector2">
            <a:avLst/>
          </a:prstGeom>
          <a:ln w="28575">
            <a:solidFill>
              <a:srgbClr val="6066A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169" name="Group 168">
            <a:extLst>
              <a:ext uri="{FF2B5EF4-FFF2-40B4-BE49-F238E27FC236}">
                <a16:creationId xmlns:a16="http://schemas.microsoft.com/office/drawing/2014/main" id="{59C9BCC5-2391-4E35-B1A0-B49C3FF213E1}"/>
              </a:ext>
            </a:extLst>
          </p:cNvPr>
          <p:cNvGrpSpPr/>
          <p:nvPr/>
        </p:nvGrpSpPr>
        <p:grpSpPr>
          <a:xfrm>
            <a:off x="114956" y="4012273"/>
            <a:ext cx="1280160" cy="1280160"/>
            <a:chOff x="91748" y="3555802"/>
            <a:chExt cx="1280160" cy="1280160"/>
          </a:xfrm>
        </p:grpSpPr>
        <p:sp>
          <p:nvSpPr>
            <p:cNvPr id="170" name="Oval 169">
              <a:extLst>
                <a:ext uri="{FF2B5EF4-FFF2-40B4-BE49-F238E27FC236}">
                  <a16:creationId xmlns:a16="http://schemas.microsoft.com/office/drawing/2014/main" id="{AEF29576-6FC6-4491-B671-7BF2903F3BF4}"/>
                </a:ext>
              </a:extLst>
            </p:cNvPr>
            <p:cNvSpPr/>
            <p:nvPr/>
          </p:nvSpPr>
          <p:spPr>
            <a:xfrm>
              <a:off x="91748" y="3555802"/>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1" name="TextBox 170">
              <a:extLst>
                <a:ext uri="{FF2B5EF4-FFF2-40B4-BE49-F238E27FC236}">
                  <a16:creationId xmlns:a16="http://schemas.microsoft.com/office/drawing/2014/main" id="{0002962B-5507-4C86-AD46-8ED5AB0B23C8}"/>
                </a:ext>
              </a:extLst>
            </p:cNvPr>
            <p:cNvSpPr txBox="1"/>
            <p:nvPr/>
          </p:nvSpPr>
          <p:spPr>
            <a:xfrm>
              <a:off x="431503" y="4334123"/>
              <a:ext cx="611065"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Alexa</a:t>
              </a:r>
            </a:p>
          </p:txBody>
        </p:sp>
        <p:pic>
          <p:nvPicPr>
            <p:cNvPr id="172" name="Picture 2" descr="See the source image">
              <a:extLst>
                <a:ext uri="{FF2B5EF4-FFF2-40B4-BE49-F238E27FC236}">
                  <a16:creationId xmlns:a16="http://schemas.microsoft.com/office/drawing/2014/main" id="{711F530B-F2DF-47B8-BD3D-9956C0720A70}"/>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27881" y="3665968"/>
              <a:ext cx="807894" cy="8282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0" name="Group 179">
            <a:extLst>
              <a:ext uri="{FF2B5EF4-FFF2-40B4-BE49-F238E27FC236}">
                <a16:creationId xmlns:a16="http://schemas.microsoft.com/office/drawing/2014/main" id="{6686D757-11AE-4303-BDDA-AD74D67AFBBE}"/>
              </a:ext>
            </a:extLst>
          </p:cNvPr>
          <p:cNvGrpSpPr/>
          <p:nvPr/>
        </p:nvGrpSpPr>
        <p:grpSpPr>
          <a:xfrm>
            <a:off x="10840500" y="1128634"/>
            <a:ext cx="1280160" cy="1280160"/>
            <a:chOff x="10817292" y="672163"/>
            <a:chExt cx="1280160" cy="1280160"/>
          </a:xfrm>
        </p:grpSpPr>
        <p:sp>
          <p:nvSpPr>
            <p:cNvPr id="181" name="Oval 180">
              <a:extLst>
                <a:ext uri="{FF2B5EF4-FFF2-40B4-BE49-F238E27FC236}">
                  <a16:creationId xmlns:a16="http://schemas.microsoft.com/office/drawing/2014/main" id="{0A998F96-8CB2-473E-866C-D6F113F6E23A}"/>
                </a:ext>
              </a:extLst>
            </p:cNvPr>
            <p:cNvSpPr/>
            <p:nvPr/>
          </p:nvSpPr>
          <p:spPr>
            <a:xfrm>
              <a:off x="10817292" y="672163"/>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2" name="TextBox 181">
              <a:extLst>
                <a:ext uri="{FF2B5EF4-FFF2-40B4-BE49-F238E27FC236}">
                  <a16:creationId xmlns:a16="http://schemas.microsoft.com/office/drawing/2014/main" id="{F85FB7D7-7545-4753-9CD0-C8E95C313A25}"/>
                </a:ext>
              </a:extLst>
            </p:cNvPr>
            <p:cNvSpPr txBox="1"/>
            <p:nvPr/>
          </p:nvSpPr>
          <p:spPr>
            <a:xfrm>
              <a:off x="10959864" y="1362219"/>
              <a:ext cx="99501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Azure Dev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Ops</a:t>
              </a:r>
            </a:p>
          </p:txBody>
        </p:sp>
        <p:pic>
          <p:nvPicPr>
            <p:cNvPr id="183" name="Picture 2" descr="Image result for azure dev ops logo">
              <a:extLst>
                <a:ext uri="{FF2B5EF4-FFF2-40B4-BE49-F238E27FC236}">
                  <a16:creationId xmlns:a16="http://schemas.microsoft.com/office/drawing/2014/main" id="{A3700A45-673E-4B74-9FD7-693A8479660F}"/>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l="17003" t="12169" r="14908" b="5160"/>
            <a:stretch/>
          </p:blipFill>
          <p:spPr bwMode="auto">
            <a:xfrm>
              <a:off x="11136144" y="866881"/>
              <a:ext cx="602790" cy="571737"/>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84" name="Connector: Curved 183">
            <a:extLst>
              <a:ext uri="{FF2B5EF4-FFF2-40B4-BE49-F238E27FC236}">
                <a16:creationId xmlns:a16="http://schemas.microsoft.com/office/drawing/2014/main" id="{081BD14B-053D-41B2-9A54-1E6AB094B174}"/>
              </a:ext>
            </a:extLst>
          </p:cNvPr>
          <p:cNvCxnSpPr>
            <a:cxnSpLocks/>
            <a:stCxn id="181" idx="4"/>
            <a:endCxn id="144" idx="6"/>
          </p:cNvCxnSpPr>
          <p:nvPr/>
        </p:nvCxnSpPr>
        <p:spPr>
          <a:xfrm rot="5400000">
            <a:off x="10900240" y="2635126"/>
            <a:ext cx="806673" cy="354008"/>
          </a:xfrm>
          <a:prstGeom prst="curvedConnector2">
            <a:avLst/>
          </a:prstGeom>
          <a:ln w="28575">
            <a:solidFill>
              <a:srgbClr val="6066A4"/>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191" name="Group 190">
            <a:extLst>
              <a:ext uri="{FF2B5EF4-FFF2-40B4-BE49-F238E27FC236}">
                <a16:creationId xmlns:a16="http://schemas.microsoft.com/office/drawing/2014/main" id="{1473AA23-FCFD-4787-B087-66EFD1A80175}"/>
              </a:ext>
            </a:extLst>
          </p:cNvPr>
          <p:cNvGrpSpPr/>
          <p:nvPr/>
        </p:nvGrpSpPr>
        <p:grpSpPr>
          <a:xfrm>
            <a:off x="5102783" y="2565545"/>
            <a:ext cx="1945198" cy="1298479"/>
            <a:chOff x="5102783" y="2565545"/>
            <a:chExt cx="1945198" cy="1298479"/>
          </a:xfrm>
        </p:grpSpPr>
        <p:sp>
          <p:nvSpPr>
            <p:cNvPr id="192" name="Rectangle: Rounded Corners 191">
              <a:extLst>
                <a:ext uri="{FF2B5EF4-FFF2-40B4-BE49-F238E27FC236}">
                  <a16:creationId xmlns:a16="http://schemas.microsoft.com/office/drawing/2014/main" id="{5C7FA86A-B672-4D0E-A18D-F3D799BD099D}"/>
                </a:ext>
              </a:extLst>
            </p:cNvPr>
            <p:cNvSpPr/>
            <p:nvPr/>
          </p:nvSpPr>
          <p:spPr>
            <a:xfrm>
              <a:off x="5102783" y="2565545"/>
              <a:ext cx="1945198" cy="1280160"/>
            </a:xfrm>
            <a:prstGeom prst="roundRect">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3" name="TextBox 192">
              <a:extLst>
                <a:ext uri="{FF2B5EF4-FFF2-40B4-BE49-F238E27FC236}">
                  <a16:creationId xmlns:a16="http://schemas.microsoft.com/office/drawing/2014/main" id="{43EEE40B-A41C-4547-A786-C2DAA459FB19}"/>
                </a:ext>
              </a:extLst>
            </p:cNvPr>
            <p:cNvSpPr txBox="1"/>
            <p:nvPr/>
          </p:nvSpPr>
          <p:spPr>
            <a:xfrm>
              <a:off x="5753827" y="3556247"/>
              <a:ext cx="67755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Teams</a:t>
              </a:r>
            </a:p>
          </p:txBody>
        </p:sp>
        <p:pic>
          <p:nvPicPr>
            <p:cNvPr id="194" name="Picture 193">
              <a:extLst>
                <a:ext uri="{FF2B5EF4-FFF2-40B4-BE49-F238E27FC236}">
                  <a16:creationId xmlns:a16="http://schemas.microsoft.com/office/drawing/2014/main" id="{C9C9EB58-C2B7-4335-AA94-D0CCFA378327}"/>
                </a:ext>
              </a:extLst>
            </p:cNvPr>
            <p:cNvPicPr>
              <a:picLocks noChangeAspect="1"/>
            </p:cNvPicPr>
            <p:nvPr/>
          </p:nvPicPr>
          <p:blipFill>
            <a:blip r:embed="rId28">
              <a:extLst>
                <a:ext uri="{28A0092B-C50C-407E-A947-70E740481C1C}">
                  <a14:useLocalDpi xmlns:a14="http://schemas.microsoft.com/office/drawing/2010/main" val="0"/>
                </a:ext>
              </a:extLst>
            </a:blip>
            <a:srcRect/>
            <a:stretch/>
          </p:blipFill>
          <p:spPr>
            <a:xfrm>
              <a:off x="5230602" y="2668381"/>
              <a:ext cx="1647398" cy="926661"/>
            </a:xfrm>
            <a:prstGeom prst="rect">
              <a:avLst/>
            </a:prstGeom>
          </p:spPr>
        </p:pic>
        <p:pic>
          <p:nvPicPr>
            <p:cNvPr id="195" name="Picture 194" descr="A picture containing object&#10;&#10;Description automatically generated">
              <a:extLst>
                <a:ext uri="{FF2B5EF4-FFF2-40B4-BE49-F238E27FC236}">
                  <a16:creationId xmlns:a16="http://schemas.microsoft.com/office/drawing/2014/main" id="{1EC52727-3FE5-4158-9DA1-FE2DA2C426A1}"/>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5736605" y="2820017"/>
              <a:ext cx="660894" cy="660894"/>
            </a:xfrm>
            <a:prstGeom prst="rect">
              <a:avLst/>
            </a:prstGeom>
          </p:spPr>
        </p:pic>
      </p:grpSp>
      <p:sp>
        <p:nvSpPr>
          <p:cNvPr id="119" name="TextBox 118">
            <a:extLst>
              <a:ext uri="{FF2B5EF4-FFF2-40B4-BE49-F238E27FC236}">
                <a16:creationId xmlns:a16="http://schemas.microsoft.com/office/drawing/2014/main" id="{DB474E56-6A09-449C-A564-0A512FF21DE8}"/>
              </a:ext>
            </a:extLst>
          </p:cNvPr>
          <p:cNvSpPr txBox="1"/>
          <p:nvPr/>
        </p:nvSpPr>
        <p:spPr>
          <a:xfrm>
            <a:off x="3540268" y="207995"/>
            <a:ext cx="5111464" cy="707886"/>
          </a:xfrm>
          <a:prstGeom prst="rect">
            <a:avLst/>
          </a:prstGeom>
          <a:noFill/>
        </p:spPr>
        <p:txBody>
          <a:bodyPr wrap="none" rtlCol="0">
            <a:spAutoFit/>
          </a:bodyPr>
          <a:lstStyle/>
          <a:p>
            <a:r>
              <a:rPr lang="en-US" sz="4000">
                <a:solidFill>
                  <a:schemeClr val="bg1"/>
                </a:solidFill>
                <a:effectLst>
                  <a:outerShdw blurRad="63500" sx="102000" sy="102000" algn="ctr" rotWithShape="0">
                    <a:prstClr val="black">
                      <a:alpha val="40000"/>
                    </a:prstClr>
                  </a:outerShdw>
                </a:effectLst>
                <a:latin typeface="Segoe UI Light" panose="020B0502040204020203" pitchFamily="34" charset="0"/>
                <a:cs typeface="Segoe UI Light" panose="020B0502040204020203" pitchFamily="34" charset="0"/>
              </a:rPr>
              <a:t>What should I do next?</a:t>
            </a:r>
          </a:p>
        </p:txBody>
      </p:sp>
    </p:spTree>
    <p:extLst>
      <p:ext uri="{BB962C8B-B14F-4D97-AF65-F5344CB8AC3E}">
        <p14:creationId xmlns:p14="http://schemas.microsoft.com/office/powerpoint/2010/main" val="3059922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 name="Picture 301">
            <a:extLst>
              <a:ext uri="{FF2B5EF4-FFF2-40B4-BE49-F238E27FC236}">
                <a16:creationId xmlns:a16="http://schemas.microsoft.com/office/drawing/2014/main" id="{4EF87ADE-4635-4DE3-BAFF-289401C6AABC}"/>
              </a:ext>
            </a:extLst>
          </p:cNvPr>
          <p:cNvPicPr>
            <a:picLocks noChangeAspect="1"/>
          </p:cNvPicPr>
          <p:nvPr/>
        </p:nvPicPr>
        <p:blipFill rotWithShape="1">
          <a:blip r:embed="rId3"/>
          <a:srcRect l="16062" r="12880" b="17921"/>
          <a:stretch/>
        </p:blipFill>
        <p:spPr>
          <a:xfrm>
            <a:off x="1" y="0"/>
            <a:ext cx="12192000" cy="6858000"/>
          </a:xfrm>
          <a:prstGeom prst="rect">
            <a:avLst/>
          </a:prstGeom>
        </p:spPr>
      </p:pic>
      <p:cxnSp>
        <p:nvCxnSpPr>
          <p:cNvPr id="69" name="Connector: Curved 68">
            <a:extLst>
              <a:ext uri="{FF2B5EF4-FFF2-40B4-BE49-F238E27FC236}">
                <a16:creationId xmlns:a16="http://schemas.microsoft.com/office/drawing/2014/main" id="{1DBB5664-E3C5-4E29-A3D1-5B7DEDD36371}"/>
              </a:ext>
            </a:extLst>
          </p:cNvPr>
          <p:cNvCxnSpPr>
            <a:cxnSpLocks/>
            <a:stCxn id="89" idx="4"/>
          </p:cNvCxnSpPr>
          <p:nvPr/>
        </p:nvCxnSpPr>
        <p:spPr>
          <a:xfrm rot="16200000" flipH="1">
            <a:off x="2185061" y="2350355"/>
            <a:ext cx="798624" cy="901140"/>
          </a:xfrm>
          <a:prstGeom prst="curvedConnector2">
            <a:avLst/>
          </a:prstGeom>
          <a:ln w="28575">
            <a:solidFill>
              <a:srgbClr val="6066A4"/>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0" name="Connector: Curved 69">
            <a:extLst>
              <a:ext uri="{FF2B5EF4-FFF2-40B4-BE49-F238E27FC236}">
                <a16:creationId xmlns:a16="http://schemas.microsoft.com/office/drawing/2014/main" id="{6E53E50D-3727-48A6-9838-94D70C0B5AAA}"/>
              </a:ext>
            </a:extLst>
          </p:cNvPr>
          <p:cNvCxnSpPr>
            <a:cxnSpLocks/>
          </p:cNvCxnSpPr>
          <p:nvPr/>
        </p:nvCxnSpPr>
        <p:spPr>
          <a:xfrm rot="10800000">
            <a:off x="3675023" y="3840318"/>
            <a:ext cx="1828586" cy="2257445"/>
          </a:xfrm>
          <a:prstGeom prst="curvedConnector2">
            <a:avLst/>
          </a:prstGeom>
          <a:ln w="28575">
            <a:solidFill>
              <a:srgbClr val="6066A4"/>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5F21968A-FF29-4010-8DD8-6683DBF505BA}"/>
              </a:ext>
            </a:extLst>
          </p:cNvPr>
          <p:cNvCxnSpPr>
            <a:cxnSpLocks/>
            <a:stCxn id="81" idx="6"/>
          </p:cNvCxnSpPr>
          <p:nvPr/>
        </p:nvCxnSpPr>
        <p:spPr>
          <a:xfrm flipV="1">
            <a:off x="2068051" y="3200237"/>
            <a:ext cx="966892" cy="24248"/>
          </a:xfrm>
          <a:prstGeom prst="straightConnector1">
            <a:avLst/>
          </a:prstGeom>
          <a:ln w="28575">
            <a:solidFill>
              <a:srgbClr val="6066A4"/>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2" name="Connector: Curved 71">
            <a:extLst>
              <a:ext uri="{FF2B5EF4-FFF2-40B4-BE49-F238E27FC236}">
                <a16:creationId xmlns:a16="http://schemas.microsoft.com/office/drawing/2014/main" id="{E78EA93F-4D5A-45C5-913F-9896215EF40F}"/>
              </a:ext>
            </a:extLst>
          </p:cNvPr>
          <p:cNvCxnSpPr>
            <a:cxnSpLocks/>
            <a:stCxn id="101" idx="2"/>
          </p:cNvCxnSpPr>
          <p:nvPr/>
        </p:nvCxnSpPr>
        <p:spPr>
          <a:xfrm rot="10800000">
            <a:off x="3675023" y="3840317"/>
            <a:ext cx="1807782" cy="824736"/>
          </a:xfrm>
          <a:prstGeom prst="curvedConnector2">
            <a:avLst/>
          </a:prstGeom>
          <a:ln w="28575">
            <a:solidFill>
              <a:srgbClr val="6066A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12991E04-5F3D-4690-99C2-358537D9BDD5}"/>
              </a:ext>
            </a:extLst>
          </p:cNvPr>
          <p:cNvCxnSpPr>
            <a:cxnSpLocks/>
          </p:cNvCxnSpPr>
          <p:nvPr/>
        </p:nvCxnSpPr>
        <p:spPr>
          <a:xfrm>
            <a:off x="4315103" y="3200237"/>
            <a:ext cx="787680" cy="5388"/>
          </a:xfrm>
          <a:prstGeom prst="straightConnector1">
            <a:avLst/>
          </a:prstGeom>
          <a:ln w="28575">
            <a:solidFill>
              <a:srgbClr val="6066A4"/>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972D697F-BF25-4AE3-952F-CCFEF6EEA602}"/>
              </a:ext>
            </a:extLst>
          </p:cNvPr>
          <p:cNvCxnSpPr>
            <a:cxnSpLocks/>
            <a:stCxn id="109" idx="2"/>
          </p:cNvCxnSpPr>
          <p:nvPr/>
        </p:nvCxnSpPr>
        <p:spPr>
          <a:xfrm flipH="1">
            <a:off x="7047981" y="3205158"/>
            <a:ext cx="810253" cy="467"/>
          </a:xfrm>
          <a:prstGeom prst="straightConnector1">
            <a:avLst/>
          </a:prstGeom>
          <a:ln w="28575">
            <a:solidFill>
              <a:srgbClr val="6066A4"/>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5" name="Connector: Curved 74">
            <a:extLst>
              <a:ext uri="{FF2B5EF4-FFF2-40B4-BE49-F238E27FC236}">
                <a16:creationId xmlns:a16="http://schemas.microsoft.com/office/drawing/2014/main" id="{5D4EF5A4-1289-481D-95A8-5128B91DE803}"/>
              </a:ext>
            </a:extLst>
          </p:cNvPr>
          <p:cNvCxnSpPr>
            <a:cxnSpLocks/>
            <a:stCxn id="101" idx="6"/>
            <a:endCxn id="109" idx="4"/>
          </p:cNvCxnSpPr>
          <p:nvPr/>
        </p:nvCxnSpPr>
        <p:spPr>
          <a:xfrm flipV="1">
            <a:off x="6762965" y="3845238"/>
            <a:ext cx="1735349" cy="819815"/>
          </a:xfrm>
          <a:prstGeom prst="curvedConnector2">
            <a:avLst/>
          </a:prstGeom>
          <a:ln w="28575">
            <a:solidFill>
              <a:srgbClr val="6066A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6" name="Connector: Curved 75">
            <a:extLst>
              <a:ext uri="{FF2B5EF4-FFF2-40B4-BE49-F238E27FC236}">
                <a16:creationId xmlns:a16="http://schemas.microsoft.com/office/drawing/2014/main" id="{77643F1D-190D-4D1F-BAEF-98FA0E69A09A}"/>
              </a:ext>
            </a:extLst>
          </p:cNvPr>
          <p:cNvCxnSpPr>
            <a:cxnSpLocks/>
            <a:endCxn id="109" idx="4"/>
          </p:cNvCxnSpPr>
          <p:nvPr/>
        </p:nvCxnSpPr>
        <p:spPr>
          <a:xfrm flipV="1">
            <a:off x="6783769" y="3845238"/>
            <a:ext cx="1714545" cy="2252524"/>
          </a:xfrm>
          <a:prstGeom prst="curvedConnector2">
            <a:avLst/>
          </a:prstGeom>
          <a:ln w="28575">
            <a:solidFill>
              <a:srgbClr val="6066A4"/>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7" name="Connector: Curved 76">
            <a:extLst>
              <a:ext uri="{FF2B5EF4-FFF2-40B4-BE49-F238E27FC236}">
                <a16:creationId xmlns:a16="http://schemas.microsoft.com/office/drawing/2014/main" id="{EBE710B9-1698-4FB7-8858-AA040EB5FEF4}"/>
              </a:ext>
            </a:extLst>
          </p:cNvPr>
          <p:cNvCxnSpPr>
            <a:cxnSpLocks/>
            <a:stCxn id="113" idx="4"/>
            <a:endCxn id="109" idx="6"/>
          </p:cNvCxnSpPr>
          <p:nvPr/>
        </p:nvCxnSpPr>
        <p:spPr>
          <a:xfrm rot="5400000">
            <a:off x="8910351" y="2623105"/>
            <a:ext cx="810097" cy="354009"/>
          </a:xfrm>
          <a:prstGeom prst="curvedConnector2">
            <a:avLst/>
          </a:prstGeom>
          <a:ln w="28575">
            <a:solidFill>
              <a:schemeClr val="accent6">
                <a:lumMod val="75000"/>
              </a:schemeClr>
            </a:solidFill>
            <a:prstDash val="lgDash"/>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8" name="Connector: Curved 77">
            <a:extLst>
              <a:ext uri="{FF2B5EF4-FFF2-40B4-BE49-F238E27FC236}">
                <a16:creationId xmlns:a16="http://schemas.microsoft.com/office/drawing/2014/main" id="{0B941CE9-2930-4E1E-ACB0-9C1ECF861F63}"/>
              </a:ext>
            </a:extLst>
          </p:cNvPr>
          <p:cNvCxnSpPr>
            <a:cxnSpLocks/>
            <a:stCxn id="105" idx="0"/>
            <a:endCxn id="109" idx="6"/>
          </p:cNvCxnSpPr>
          <p:nvPr/>
        </p:nvCxnSpPr>
        <p:spPr>
          <a:xfrm rot="16200000" flipV="1">
            <a:off x="8910351" y="3433202"/>
            <a:ext cx="810097" cy="354009"/>
          </a:xfrm>
          <a:prstGeom prst="curvedConnector2">
            <a:avLst/>
          </a:prstGeom>
          <a:ln w="28575">
            <a:solidFill>
              <a:srgbClr val="6066A4"/>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9" name="Connector: Curved 78">
            <a:extLst>
              <a:ext uri="{FF2B5EF4-FFF2-40B4-BE49-F238E27FC236}">
                <a16:creationId xmlns:a16="http://schemas.microsoft.com/office/drawing/2014/main" id="{0BF1AF6C-6DD0-439C-85C5-5655CAE0EC4E}"/>
              </a:ext>
            </a:extLst>
          </p:cNvPr>
          <p:cNvCxnSpPr>
            <a:cxnSpLocks/>
            <a:stCxn id="93" idx="0"/>
          </p:cNvCxnSpPr>
          <p:nvPr/>
        </p:nvCxnSpPr>
        <p:spPr>
          <a:xfrm rot="5400000" flipH="1" flipV="1">
            <a:off x="2303064" y="3280394"/>
            <a:ext cx="812036" cy="651722"/>
          </a:xfrm>
          <a:prstGeom prst="curvedConnector2">
            <a:avLst/>
          </a:prstGeom>
          <a:ln w="28575">
            <a:solidFill>
              <a:srgbClr val="6066A4"/>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80" name="Group 79">
            <a:extLst>
              <a:ext uri="{FF2B5EF4-FFF2-40B4-BE49-F238E27FC236}">
                <a16:creationId xmlns:a16="http://schemas.microsoft.com/office/drawing/2014/main" id="{246D2FAF-9C77-495A-8B2A-2D15B3599AB1}"/>
              </a:ext>
            </a:extLst>
          </p:cNvPr>
          <p:cNvGrpSpPr/>
          <p:nvPr/>
        </p:nvGrpSpPr>
        <p:grpSpPr>
          <a:xfrm>
            <a:off x="787891" y="2584405"/>
            <a:ext cx="1280160" cy="1280160"/>
            <a:chOff x="764683" y="2127934"/>
            <a:chExt cx="1280160" cy="1280160"/>
          </a:xfrm>
        </p:grpSpPr>
        <p:sp>
          <p:nvSpPr>
            <p:cNvPr id="81" name="Oval 80">
              <a:extLst>
                <a:ext uri="{FF2B5EF4-FFF2-40B4-BE49-F238E27FC236}">
                  <a16:creationId xmlns:a16="http://schemas.microsoft.com/office/drawing/2014/main" id="{C66FA074-E5AA-4565-9211-2D13921D7259}"/>
                </a:ext>
              </a:extLst>
            </p:cNvPr>
            <p:cNvSpPr/>
            <p:nvPr/>
          </p:nvSpPr>
          <p:spPr>
            <a:xfrm>
              <a:off x="764683" y="2127934"/>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TextBox 81">
              <a:extLst>
                <a:ext uri="{FF2B5EF4-FFF2-40B4-BE49-F238E27FC236}">
                  <a16:creationId xmlns:a16="http://schemas.microsoft.com/office/drawing/2014/main" id="{6D4D664F-2AA5-463A-A04A-FF816232D7E5}"/>
                </a:ext>
              </a:extLst>
            </p:cNvPr>
            <p:cNvSpPr txBox="1"/>
            <p:nvPr/>
          </p:nvSpPr>
          <p:spPr>
            <a:xfrm>
              <a:off x="1013873" y="2871645"/>
              <a:ext cx="82586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Outlook</a:t>
              </a:r>
            </a:p>
          </p:txBody>
        </p:sp>
        <p:pic>
          <p:nvPicPr>
            <p:cNvPr id="83" name="Picture 2" descr="See the source image">
              <a:extLst>
                <a:ext uri="{FF2B5EF4-FFF2-40B4-BE49-F238E27FC236}">
                  <a16:creationId xmlns:a16="http://schemas.microsoft.com/office/drawing/2014/main" id="{34E1EAFA-E905-4E83-B02D-04ADA767D3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4205" y="2370053"/>
              <a:ext cx="521116" cy="5211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4" name="Group 83">
            <a:extLst>
              <a:ext uri="{FF2B5EF4-FFF2-40B4-BE49-F238E27FC236}">
                <a16:creationId xmlns:a16="http://schemas.microsoft.com/office/drawing/2014/main" id="{87FBD1EC-0B3C-4C07-AD1E-D831CF008E5C}"/>
              </a:ext>
            </a:extLst>
          </p:cNvPr>
          <p:cNvGrpSpPr/>
          <p:nvPr/>
        </p:nvGrpSpPr>
        <p:grpSpPr>
          <a:xfrm>
            <a:off x="3034943" y="2560157"/>
            <a:ext cx="1280160" cy="1280160"/>
            <a:chOff x="3011735" y="2103686"/>
            <a:chExt cx="1280160" cy="1280160"/>
          </a:xfrm>
        </p:grpSpPr>
        <p:sp>
          <p:nvSpPr>
            <p:cNvPr id="85" name="Oval 84">
              <a:extLst>
                <a:ext uri="{FF2B5EF4-FFF2-40B4-BE49-F238E27FC236}">
                  <a16:creationId xmlns:a16="http://schemas.microsoft.com/office/drawing/2014/main" id="{47DD5C31-4C9A-416C-8B11-E02A36F7C2AB}"/>
                </a:ext>
              </a:extLst>
            </p:cNvPr>
            <p:cNvSpPr/>
            <p:nvPr/>
          </p:nvSpPr>
          <p:spPr>
            <a:xfrm>
              <a:off x="3011735" y="2103686"/>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TextBox 85">
              <a:extLst>
                <a:ext uri="{FF2B5EF4-FFF2-40B4-BE49-F238E27FC236}">
                  <a16:creationId xmlns:a16="http://schemas.microsoft.com/office/drawing/2014/main" id="{74E63E29-1FB4-4B7D-8CA7-5B7E7BA2CE0F}"/>
                </a:ext>
              </a:extLst>
            </p:cNvPr>
            <p:cNvSpPr txBox="1"/>
            <p:nvPr/>
          </p:nvSpPr>
          <p:spPr>
            <a:xfrm>
              <a:off x="3342409" y="2871645"/>
              <a:ext cx="67114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To-Do</a:t>
              </a:r>
            </a:p>
          </p:txBody>
        </p:sp>
        <p:pic>
          <p:nvPicPr>
            <p:cNvPr id="87" name="Graphic 86">
              <a:extLst>
                <a:ext uri="{FF2B5EF4-FFF2-40B4-BE49-F238E27FC236}">
                  <a16:creationId xmlns:a16="http://schemas.microsoft.com/office/drawing/2014/main" id="{E9969BB8-0F2D-4D34-81FC-544957929C6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06629" y="2417694"/>
              <a:ext cx="521796" cy="425834"/>
            </a:xfrm>
            <a:prstGeom prst="rect">
              <a:avLst/>
            </a:prstGeom>
          </p:spPr>
        </p:pic>
      </p:grpSp>
      <p:grpSp>
        <p:nvGrpSpPr>
          <p:cNvPr id="88" name="Group 87">
            <a:extLst>
              <a:ext uri="{FF2B5EF4-FFF2-40B4-BE49-F238E27FC236}">
                <a16:creationId xmlns:a16="http://schemas.microsoft.com/office/drawing/2014/main" id="{5326B23F-3228-4DEF-80CD-9470BE8C0A9C}"/>
              </a:ext>
            </a:extLst>
          </p:cNvPr>
          <p:cNvGrpSpPr/>
          <p:nvPr/>
        </p:nvGrpSpPr>
        <p:grpSpPr>
          <a:xfrm>
            <a:off x="1493723" y="1121453"/>
            <a:ext cx="1280160" cy="1280160"/>
            <a:chOff x="1470515" y="664982"/>
            <a:chExt cx="1280160" cy="1280160"/>
          </a:xfrm>
        </p:grpSpPr>
        <p:sp>
          <p:nvSpPr>
            <p:cNvPr id="89" name="Oval 88">
              <a:extLst>
                <a:ext uri="{FF2B5EF4-FFF2-40B4-BE49-F238E27FC236}">
                  <a16:creationId xmlns:a16="http://schemas.microsoft.com/office/drawing/2014/main" id="{F28ECE19-90C6-4A29-B8D6-928412379903}"/>
                </a:ext>
              </a:extLst>
            </p:cNvPr>
            <p:cNvSpPr/>
            <p:nvPr/>
          </p:nvSpPr>
          <p:spPr>
            <a:xfrm>
              <a:off x="1470515" y="664982"/>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TextBox 89">
              <a:extLst>
                <a:ext uri="{FF2B5EF4-FFF2-40B4-BE49-F238E27FC236}">
                  <a16:creationId xmlns:a16="http://schemas.microsoft.com/office/drawing/2014/main" id="{9B5BFC50-334E-4D7B-B271-4B183F7CD2A2}"/>
                </a:ext>
              </a:extLst>
            </p:cNvPr>
            <p:cNvSpPr txBox="1"/>
            <p:nvPr/>
          </p:nvSpPr>
          <p:spPr>
            <a:xfrm>
              <a:off x="1504500" y="1372407"/>
              <a:ext cx="121219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MS Launcher</a:t>
              </a:r>
            </a:p>
          </p:txBody>
        </p:sp>
        <p:pic>
          <p:nvPicPr>
            <p:cNvPr id="91" name="Picture 4" descr="See the source image">
              <a:extLst>
                <a:ext uri="{FF2B5EF4-FFF2-40B4-BE49-F238E27FC236}">
                  <a16:creationId xmlns:a16="http://schemas.microsoft.com/office/drawing/2014/main" id="{553A49F5-91C4-4B51-9BB6-874DB4B938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5628" y="867782"/>
              <a:ext cx="569935" cy="5699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2" name="Group 91">
            <a:extLst>
              <a:ext uri="{FF2B5EF4-FFF2-40B4-BE49-F238E27FC236}">
                <a16:creationId xmlns:a16="http://schemas.microsoft.com/office/drawing/2014/main" id="{D2825A61-2DE5-455D-9DEC-0C3F80AF5102}"/>
              </a:ext>
            </a:extLst>
          </p:cNvPr>
          <p:cNvGrpSpPr/>
          <p:nvPr/>
        </p:nvGrpSpPr>
        <p:grpSpPr>
          <a:xfrm>
            <a:off x="1743141" y="4012273"/>
            <a:ext cx="1280160" cy="1280160"/>
            <a:chOff x="1719933" y="3555802"/>
            <a:chExt cx="1280160" cy="1280160"/>
          </a:xfrm>
        </p:grpSpPr>
        <p:sp>
          <p:nvSpPr>
            <p:cNvPr id="93" name="Oval 92">
              <a:extLst>
                <a:ext uri="{FF2B5EF4-FFF2-40B4-BE49-F238E27FC236}">
                  <a16:creationId xmlns:a16="http://schemas.microsoft.com/office/drawing/2014/main" id="{C70A058C-50D6-4607-A33D-C07246D68747}"/>
                </a:ext>
              </a:extLst>
            </p:cNvPr>
            <p:cNvSpPr/>
            <p:nvPr/>
          </p:nvSpPr>
          <p:spPr>
            <a:xfrm>
              <a:off x="1719933" y="3555802"/>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TextBox 93">
              <a:extLst>
                <a:ext uri="{FF2B5EF4-FFF2-40B4-BE49-F238E27FC236}">
                  <a16:creationId xmlns:a16="http://schemas.microsoft.com/office/drawing/2014/main" id="{9BF355AB-D290-4F64-A737-9F2831A39750}"/>
                </a:ext>
              </a:extLst>
            </p:cNvPr>
            <p:cNvSpPr txBox="1"/>
            <p:nvPr/>
          </p:nvSpPr>
          <p:spPr>
            <a:xfrm>
              <a:off x="1944585" y="4334122"/>
              <a:ext cx="81342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Cortana</a:t>
              </a:r>
            </a:p>
          </p:txBody>
        </p:sp>
        <p:pic>
          <p:nvPicPr>
            <p:cNvPr id="95" name="Picture 6" descr="See the source image">
              <a:extLst>
                <a:ext uri="{FF2B5EF4-FFF2-40B4-BE49-F238E27FC236}">
                  <a16:creationId xmlns:a16="http://schemas.microsoft.com/office/drawing/2014/main" id="{D10CE480-0A16-46EE-809B-727E87B233E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20343" y="3830947"/>
              <a:ext cx="479338" cy="4793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6" name="Group 95">
            <a:extLst>
              <a:ext uri="{FF2B5EF4-FFF2-40B4-BE49-F238E27FC236}">
                <a16:creationId xmlns:a16="http://schemas.microsoft.com/office/drawing/2014/main" id="{CA8B24F1-1254-469F-B4BB-C732AFBE0A4D}"/>
              </a:ext>
            </a:extLst>
          </p:cNvPr>
          <p:cNvGrpSpPr/>
          <p:nvPr/>
        </p:nvGrpSpPr>
        <p:grpSpPr>
          <a:xfrm>
            <a:off x="791589" y="5457682"/>
            <a:ext cx="1280160" cy="1280160"/>
            <a:chOff x="768381" y="5001211"/>
            <a:chExt cx="1280160" cy="1280160"/>
          </a:xfrm>
        </p:grpSpPr>
        <p:sp>
          <p:nvSpPr>
            <p:cNvPr id="97" name="Oval 96">
              <a:extLst>
                <a:ext uri="{FF2B5EF4-FFF2-40B4-BE49-F238E27FC236}">
                  <a16:creationId xmlns:a16="http://schemas.microsoft.com/office/drawing/2014/main" id="{3D79D8BE-842E-4D79-9B1B-FF58EC0005BE}"/>
                </a:ext>
              </a:extLst>
            </p:cNvPr>
            <p:cNvSpPr/>
            <p:nvPr/>
          </p:nvSpPr>
          <p:spPr>
            <a:xfrm>
              <a:off x="768381" y="5001211"/>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TextBox 97">
              <a:extLst>
                <a:ext uri="{FF2B5EF4-FFF2-40B4-BE49-F238E27FC236}">
                  <a16:creationId xmlns:a16="http://schemas.microsoft.com/office/drawing/2014/main" id="{1CBC6D6E-A2B8-4C36-A6F8-5411DC028D9F}"/>
                </a:ext>
              </a:extLst>
            </p:cNvPr>
            <p:cNvSpPr txBox="1"/>
            <p:nvPr/>
          </p:nvSpPr>
          <p:spPr>
            <a:xfrm>
              <a:off x="801783" y="5711563"/>
              <a:ext cx="116012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Sticky Notes</a:t>
              </a:r>
            </a:p>
          </p:txBody>
        </p:sp>
        <p:pic>
          <p:nvPicPr>
            <p:cNvPr id="99" name="Picture 8" descr="See the source image">
              <a:extLst>
                <a:ext uri="{FF2B5EF4-FFF2-40B4-BE49-F238E27FC236}">
                  <a16:creationId xmlns:a16="http://schemas.microsoft.com/office/drawing/2014/main" id="{E47D7D0B-61D2-4B02-8970-5692B0A62C6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01963" y="5224952"/>
              <a:ext cx="438498" cy="43849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0" name="Group 99">
            <a:extLst>
              <a:ext uri="{FF2B5EF4-FFF2-40B4-BE49-F238E27FC236}">
                <a16:creationId xmlns:a16="http://schemas.microsoft.com/office/drawing/2014/main" id="{7100CE11-AE8E-480B-A598-9AF98C2DBC91}"/>
              </a:ext>
            </a:extLst>
          </p:cNvPr>
          <p:cNvGrpSpPr/>
          <p:nvPr/>
        </p:nvGrpSpPr>
        <p:grpSpPr>
          <a:xfrm>
            <a:off x="5482805" y="4024973"/>
            <a:ext cx="1280160" cy="1280160"/>
            <a:chOff x="5459597" y="3568502"/>
            <a:chExt cx="1280160" cy="1280160"/>
          </a:xfrm>
        </p:grpSpPr>
        <p:sp>
          <p:nvSpPr>
            <p:cNvPr id="101" name="Oval 100">
              <a:extLst>
                <a:ext uri="{FF2B5EF4-FFF2-40B4-BE49-F238E27FC236}">
                  <a16:creationId xmlns:a16="http://schemas.microsoft.com/office/drawing/2014/main" id="{A8B3178F-1565-430B-A1CE-22358F6AD42D}"/>
                </a:ext>
              </a:extLst>
            </p:cNvPr>
            <p:cNvSpPr/>
            <p:nvPr/>
          </p:nvSpPr>
          <p:spPr>
            <a:xfrm>
              <a:off x="5459597" y="3568502"/>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TextBox 101">
              <a:extLst>
                <a:ext uri="{FF2B5EF4-FFF2-40B4-BE49-F238E27FC236}">
                  <a16:creationId xmlns:a16="http://schemas.microsoft.com/office/drawing/2014/main" id="{7ED21B8C-2C9A-481A-9770-3F54EB4101A1}"/>
                </a:ext>
              </a:extLst>
            </p:cNvPr>
            <p:cNvSpPr txBox="1"/>
            <p:nvPr/>
          </p:nvSpPr>
          <p:spPr>
            <a:xfrm>
              <a:off x="5795492" y="4341273"/>
              <a:ext cx="55175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Flow</a:t>
              </a:r>
            </a:p>
          </p:txBody>
        </p:sp>
        <p:pic>
          <p:nvPicPr>
            <p:cNvPr id="103" name="Picture 12" descr="See the source image">
              <a:extLst>
                <a:ext uri="{FF2B5EF4-FFF2-40B4-BE49-F238E27FC236}">
                  <a16:creationId xmlns:a16="http://schemas.microsoft.com/office/drawing/2014/main" id="{5C3BDF24-764A-4DF0-BB04-3F8E93C79F6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72912" y="3856755"/>
              <a:ext cx="453530" cy="4535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4" name="Group 103">
            <a:extLst>
              <a:ext uri="{FF2B5EF4-FFF2-40B4-BE49-F238E27FC236}">
                <a16:creationId xmlns:a16="http://schemas.microsoft.com/office/drawing/2014/main" id="{CBDFA185-4106-43A3-AAEF-CEFB9E6C84B4}"/>
              </a:ext>
            </a:extLst>
          </p:cNvPr>
          <p:cNvGrpSpPr/>
          <p:nvPr/>
        </p:nvGrpSpPr>
        <p:grpSpPr>
          <a:xfrm>
            <a:off x="8852323" y="4015255"/>
            <a:ext cx="1280160" cy="1280160"/>
            <a:chOff x="8829115" y="3558784"/>
            <a:chExt cx="1280160" cy="1280160"/>
          </a:xfrm>
        </p:grpSpPr>
        <p:sp>
          <p:nvSpPr>
            <p:cNvPr id="105" name="Oval 104">
              <a:extLst>
                <a:ext uri="{FF2B5EF4-FFF2-40B4-BE49-F238E27FC236}">
                  <a16:creationId xmlns:a16="http://schemas.microsoft.com/office/drawing/2014/main" id="{52E7C6A6-F6AB-49A6-B4BE-203BAAE951AA}"/>
                </a:ext>
              </a:extLst>
            </p:cNvPr>
            <p:cNvSpPr/>
            <p:nvPr/>
          </p:nvSpPr>
          <p:spPr>
            <a:xfrm>
              <a:off x="8829115" y="3558784"/>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TextBox 105">
              <a:extLst>
                <a:ext uri="{FF2B5EF4-FFF2-40B4-BE49-F238E27FC236}">
                  <a16:creationId xmlns:a16="http://schemas.microsoft.com/office/drawing/2014/main" id="{78FB22AF-ACA8-470D-A3C5-66C462D603E5}"/>
                </a:ext>
              </a:extLst>
            </p:cNvPr>
            <p:cNvSpPr txBox="1"/>
            <p:nvPr/>
          </p:nvSpPr>
          <p:spPr>
            <a:xfrm>
              <a:off x="8932831" y="4183611"/>
              <a:ext cx="108787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Planner in SharePoint</a:t>
              </a:r>
            </a:p>
          </p:txBody>
        </p:sp>
        <p:pic>
          <p:nvPicPr>
            <p:cNvPr id="107" name="Picture 14" descr="See the source image">
              <a:extLst>
                <a:ext uri="{FF2B5EF4-FFF2-40B4-BE49-F238E27FC236}">
                  <a16:creationId xmlns:a16="http://schemas.microsoft.com/office/drawing/2014/main" id="{3B70198D-C1CB-4202-9A81-9C1C9234DF0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42431" y="3742352"/>
              <a:ext cx="453530" cy="4535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8" name="Group 107">
            <a:extLst>
              <a:ext uri="{FF2B5EF4-FFF2-40B4-BE49-F238E27FC236}">
                <a16:creationId xmlns:a16="http://schemas.microsoft.com/office/drawing/2014/main" id="{FAC709EA-3320-4448-96FB-818CD7393F79}"/>
              </a:ext>
            </a:extLst>
          </p:cNvPr>
          <p:cNvGrpSpPr/>
          <p:nvPr/>
        </p:nvGrpSpPr>
        <p:grpSpPr>
          <a:xfrm>
            <a:off x="7858234" y="2565078"/>
            <a:ext cx="1280160" cy="1280160"/>
            <a:chOff x="7835026" y="2108607"/>
            <a:chExt cx="1280160" cy="1280160"/>
          </a:xfrm>
        </p:grpSpPr>
        <p:sp>
          <p:nvSpPr>
            <p:cNvPr id="109" name="Oval 108">
              <a:extLst>
                <a:ext uri="{FF2B5EF4-FFF2-40B4-BE49-F238E27FC236}">
                  <a16:creationId xmlns:a16="http://schemas.microsoft.com/office/drawing/2014/main" id="{99BEBC04-A90D-4D59-909E-C4EB8B890346}"/>
                </a:ext>
              </a:extLst>
            </p:cNvPr>
            <p:cNvSpPr/>
            <p:nvPr/>
          </p:nvSpPr>
          <p:spPr>
            <a:xfrm>
              <a:off x="7835026" y="2108607"/>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TextBox 109">
              <a:extLst>
                <a:ext uri="{FF2B5EF4-FFF2-40B4-BE49-F238E27FC236}">
                  <a16:creationId xmlns:a16="http://schemas.microsoft.com/office/drawing/2014/main" id="{D21DDD74-04AC-48C2-AF7A-2C64FD08F3A7}"/>
                </a:ext>
              </a:extLst>
            </p:cNvPr>
            <p:cNvSpPr txBox="1"/>
            <p:nvPr/>
          </p:nvSpPr>
          <p:spPr>
            <a:xfrm>
              <a:off x="8093327" y="2871645"/>
              <a:ext cx="77938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Planner</a:t>
              </a:r>
            </a:p>
          </p:txBody>
        </p:sp>
        <p:pic>
          <p:nvPicPr>
            <p:cNvPr id="111" name="Picture 110">
              <a:extLst>
                <a:ext uri="{FF2B5EF4-FFF2-40B4-BE49-F238E27FC236}">
                  <a16:creationId xmlns:a16="http://schemas.microsoft.com/office/drawing/2014/main" id="{E0384A23-78FA-4F6F-A90F-2C902BDDF17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143843" y="2373330"/>
              <a:ext cx="662527" cy="514562"/>
            </a:xfrm>
            <a:prstGeom prst="rect">
              <a:avLst/>
            </a:prstGeom>
          </p:spPr>
        </p:pic>
      </p:grpSp>
      <p:grpSp>
        <p:nvGrpSpPr>
          <p:cNvPr id="112" name="Group 111">
            <a:extLst>
              <a:ext uri="{FF2B5EF4-FFF2-40B4-BE49-F238E27FC236}">
                <a16:creationId xmlns:a16="http://schemas.microsoft.com/office/drawing/2014/main" id="{87BB2FFD-EBC4-42B7-BCFC-2AD48521FD17}"/>
              </a:ext>
            </a:extLst>
          </p:cNvPr>
          <p:cNvGrpSpPr/>
          <p:nvPr/>
        </p:nvGrpSpPr>
        <p:grpSpPr>
          <a:xfrm>
            <a:off x="8852323" y="1114901"/>
            <a:ext cx="1280160" cy="1280160"/>
            <a:chOff x="8829115" y="658430"/>
            <a:chExt cx="1280160" cy="1280160"/>
          </a:xfrm>
        </p:grpSpPr>
        <p:sp>
          <p:nvSpPr>
            <p:cNvPr id="113" name="Oval 112">
              <a:extLst>
                <a:ext uri="{FF2B5EF4-FFF2-40B4-BE49-F238E27FC236}">
                  <a16:creationId xmlns:a16="http://schemas.microsoft.com/office/drawing/2014/main" id="{82A9E3E8-714B-4982-A82A-4940E178436F}"/>
                </a:ext>
              </a:extLst>
            </p:cNvPr>
            <p:cNvSpPr/>
            <p:nvPr/>
          </p:nvSpPr>
          <p:spPr>
            <a:xfrm>
              <a:off x="8829115" y="658430"/>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TextBox 113">
              <a:extLst>
                <a:ext uri="{FF2B5EF4-FFF2-40B4-BE49-F238E27FC236}">
                  <a16:creationId xmlns:a16="http://schemas.microsoft.com/office/drawing/2014/main" id="{DFEFCEC3-5791-4FEF-8544-148EEBA85FEE}"/>
                </a:ext>
              </a:extLst>
            </p:cNvPr>
            <p:cNvSpPr txBox="1"/>
            <p:nvPr/>
          </p:nvSpPr>
          <p:spPr>
            <a:xfrm>
              <a:off x="8865881" y="1317341"/>
              <a:ext cx="117005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Tasks in Docs</a:t>
              </a:r>
            </a:p>
          </p:txBody>
        </p:sp>
        <p:pic>
          <p:nvPicPr>
            <p:cNvPr id="115" name="Picture 16" descr="See the source image">
              <a:extLst>
                <a:ext uri="{FF2B5EF4-FFF2-40B4-BE49-F238E27FC236}">
                  <a16:creationId xmlns:a16="http://schemas.microsoft.com/office/drawing/2014/main" id="{4583C455-996B-4A18-96DF-ECA83A85FF9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254285" y="900921"/>
              <a:ext cx="391538" cy="4639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6" name="Group 115">
            <a:extLst>
              <a:ext uri="{FF2B5EF4-FFF2-40B4-BE49-F238E27FC236}">
                <a16:creationId xmlns:a16="http://schemas.microsoft.com/office/drawing/2014/main" id="{2781D22B-393D-4422-BBF6-81CD612F4E22}"/>
              </a:ext>
            </a:extLst>
          </p:cNvPr>
          <p:cNvGrpSpPr/>
          <p:nvPr/>
        </p:nvGrpSpPr>
        <p:grpSpPr>
          <a:xfrm>
            <a:off x="83534" y="1097507"/>
            <a:ext cx="1280160" cy="1280160"/>
            <a:chOff x="60326" y="641036"/>
            <a:chExt cx="1280160" cy="1280160"/>
          </a:xfrm>
        </p:grpSpPr>
        <p:sp>
          <p:nvSpPr>
            <p:cNvPr id="117" name="Oval 116">
              <a:extLst>
                <a:ext uri="{FF2B5EF4-FFF2-40B4-BE49-F238E27FC236}">
                  <a16:creationId xmlns:a16="http://schemas.microsoft.com/office/drawing/2014/main" id="{24425E3A-BFFD-492A-BA5F-4C693AC8AA0A}"/>
                </a:ext>
              </a:extLst>
            </p:cNvPr>
            <p:cNvSpPr/>
            <p:nvPr/>
          </p:nvSpPr>
          <p:spPr>
            <a:xfrm>
              <a:off x="60326" y="641036"/>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8" name="Picture 18" descr="See the source image">
              <a:extLst>
                <a:ext uri="{FF2B5EF4-FFF2-40B4-BE49-F238E27FC236}">
                  <a16:creationId xmlns:a16="http://schemas.microsoft.com/office/drawing/2014/main" id="{C0CA1163-AA3A-4164-86CA-A277EADBA62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7673" y="900016"/>
              <a:ext cx="505466" cy="505466"/>
            </a:xfrm>
            <a:prstGeom prst="rect">
              <a:avLst/>
            </a:prstGeom>
            <a:noFill/>
            <a:extLst>
              <a:ext uri="{909E8E84-426E-40DD-AFC4-6F175D3DCCD1}">
                <a14:hiddenFill xmlns:a14="http://schemas.microsoft.com/office/drawing/2010/main">
                  <a:solidFill>
                    <a:srgbClr val="FFFFFF"/>
                  </a:solidFill>
                </a14:hiddenFill>
              </a:ext>
            </a:extLst>
          </p:spPr>
        </p:pic>
        <p:sp>
          <p:nvSpPr>
            <p:cNvPr id="120" name="TextBox 119">
              <a:extLst>
                <a:ext uri="{FF2B5EF4-FFF2-40B4-BE49-F238E27FC236}">
                  <a16:creationId xmlns:a16="http://schemas.microsoft.com/office/drawing/2014/main" id="{7A98D5FF-5F78-49EB-B6DF-4243940023CF}"/>
                </a:ext>
              </a:extLst>
            </p:cNvPr>
            <p:cNvSpPr txBox="1"/>
            <p:nvPr/>
          </p:nvSpPr>
          <p:spPr>
            <a:xfrm>
              <a:off x="245698" y="1372555"/>
              <a:ext cx="90941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OneNote</a:t>
              </a:r>
            </a:p>
          </p:txBody>
        </p:sp>
      </p:grpSp>
      <p:cxnSp>
        <p:nvCxnSpPr>
          <p:cNvPr id="121" name="Connector: Curved 120">
            <a:extLst>
              <a:ext uri="{FF2B5EF4-FFF2-40B4-BE49-F238E27FC236}">
                <a16:creationId xmlns:a16="http://schemas.microsoft.com/office/drawing/2014/main" id="{C56FAC2F-CC40-45EB-9EE6-7196B07024EC}"/>
              </a:ext>
            </a:extLst>
          </p:cNvPr>
          <p:cNvCxnSpPr>
            <a:cxnSpLocks/>
          </p:cNvCxnSpPr>
          <p:nvPr/>
        </p:nvCxnSpPr>
        <p:spPr>
          <a:xfrm rot="16200000" flipH="1">
            <a:off x="652385" y="2448898"/>
            <a:ext cx="394213" cy="251752"/>
          </a:xfrm>
          <a:prstGeom prst="curvedConnector3">
            <a:avLst>
              <a:gd name="adj1" fmla="val 50000"/>
            </a:avLst>
          </a:prstGeom>
          <a:ln w="28575">
            <a:solidFill>
              <a:srgbClr val="6066A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4" name="Connector: Curved 123">
            <a:extLst>
              <a:ext uri="{FF2B5EF4-FFF2-40B4-BE49-F238E27FC236}">
                <a16:creationId xmlns:a16="http://schemas.microsoft.com/office/drawing/2014/main" id="{D542A32E-D91F-4543-AA90-58C7952CD8E9}"/>
              </a:ext>
            </a:extLst>
          </p:cNvPr>
          <p:cNvCxnSpPr>
            <a:cxnSpLocks/>
            <a:stCxn id="97" idx="6"/>
            <a:endCxn id="93" idx="4"/>
          </p:cNvCxnSpPr>
          <p:nvPr/>
        </p:nvCxnSpPr>
        <p:spPr>
          <a:xfrm flipV="1">
            <a:off x="2071749" y="5292433"/>
            <a:ext cx="311472" cy="805329"/>
          </a:xfrm>
          <a:prstGeom prst="curvedConnector2">
            <a:avLst/>
          </a:prstGeom>
          <a:ln w="28575">
            <a:solidFill>
              <a:srgbClr val="6066A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125" name="Group 124">
            <a:extLst>
              <a:ext uri="{FF2B5EF4-FFF2-40B4-BE49-F238E27FC236}">
                <a16:creationId xmlns:a16="http://schemas.microsoft.com/office/drawing/2014/main" id="{A1D91232-2E11-490E-A6F4-BAF9AFF0671C}"/>
              </a:ext>
            </a:extLst>
          </p:cNvPr>
          <p:cNvGrpSpPr/>
          <p:nvPr/>
        </p:nvGrpSpPr>
        <p:grpSpPr>
          <a:xfrm>
            <a:off x="4314100" y="1100167"/>
            <a:ext cx="1280160" cy="1280160"/>
            <a:chOff x="4290892" y="643696"/>
            <a:chExt cx="1280160" cy="1280160"/>
          </a:xfrm>
        </p:grpSpPr>
        <p:sp>
          <p:nvSpPr>
            <p:cNvPr id="126" name="Oval 125">
              <a:extLst>
                <a:ext uri="{FF2B5EF4-FFF2-40B4-BE49-F238E27FC236}">
                  <a16:creationId xmlns:a16="http://schemas.microsoft.com/office/drawing/2014/main" id="{0A63886A-DAA8-4DBD-9823-6DEDD10EA3E8}"/>
                </a:ext>
              </a:extLst>
            </p:cNvPr>
            <p:cNvSpPr/>
            <p:nvPr/>
          </p:nvSpPr>
          <p:spPr>
            <a:xfrm>
              <a:off x="4290892" y="643696"/>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TextBox 126">
              <a:extLst>
                <a:ext uri="{FF2B5EF4-FFF2-40B4-BE49-F238E27FC236}">
                  <a16:creationId xmlns:a16="http://schemas.microsoft.com/office/drawing/2014/main" id="{1213857D-E9AC-4E87-A106-E8C7D2801A8B}"/>
                </a:ext>
              </a:extLst>
            </p:cNvPr>
            <p:cNvSpPr txBox="1"/>
            <p:nvPr/>
          </p:nvSpPr>
          <p:spPr>
            <a:xfrm>
              <a:off x="4391743" y="1320431"/>
              <a:ext cx="107961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Tasks from HQ</a:t>
              </a:r>
            </a:p>
          </p:txBody>
        </p:sp>
        <p:pic>
          <p:nvPicPr>
            <p:cNvPr id="128" name="Graphic 2" descr="Network diagram">
              <a:extLst>
                <a:ext uri="{FF2B5EF4-FFF2-40B4-BE49-F238E27FC236}">
                  <a16:creationId xmlns:a16="http://schemas.microsoft.com/office/drawing/2014/main" id="{EF5EE74A-5A95-49F9-AC05-0A426E8EC630}"/>
                </a:ext>
              </a:extLst>
            </p:cNvPr>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16200000">
              <a:off x="4674520" y="890628"/>
              <a:ext cx="524243" cy="524243"/>
            </a:xfrm>
            <a:prstGeom prst="rect">
              <a:avLst/>
            </a:prstGeom>
          </p:spPr>
        </p:pic>
      </p:grpSp>
      <p:grpSp>
        <p:nvGrpSpPr>
          <p:cNvPr id="129" name="Group 128">
            <a:extLst>
              <a:ext uri="{FF2B5EF4-FFF2-40B4-BE49-F238E27FC236}">
                <a16:creationId xmlns:a16="http://schemas.microsoft.com/office/drawing/2014/main" id="{2B39AF5A-8346-4A36-BF03-36D8DD8C24E9}"/>
              </a:ext>
            </a:extLst>
          </p:cNvPr>
          <p:cNvGrpSpPr/>
          <p:nvPr/>
        </p:nvGrpSpPr>
        <p:grpSpPr>
          <a:xfrm>
            <a:off x="6556504" y="1121453"/>
            <a:ext cx="1282392" cy="1280160"/>
            <a:chOff x="6533296" y="664982"/>
            <a:chExt cx="1282392" cy="1280160"/>
          </a:xfrm>
        </p:grpSpPr>
        <p:sp>
          <p:nvSpPr>
            <p:cNvPr id="130" name="Oval 129">
              <a:extLst>
                <a:ext uri="{FF2B5EF4-FFF2-40B4-BE49-F238E27FC236}">
                  <a16:creationId xmlns:a16="http://schemas.microsoft.com/office/drawing/2014/main" id="{17F632D2-B18B-4BFB-A56D-DE78E3F14338}"/>
                </a:ext>
              </a:extLst>
            </p:cNvPr>
            <p:cNvSpPr/>
            <p:nvPr/>
          </p:nvSpPr>
          <p:spPr>
            <a:xfrm>
              <a:off x="6533296" y="664982"/>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TextBox 130">
              <a:extLst>
                <a:ext uri="{FF2B5EF4-FFF2-40B4-BE49-F238E27FC236}">
                  <a16:creationId xmlns:a16="http://schemas.microsoft.com/office/drawing/2014/main" id="{386C765E-5E57-4557-98C2-E30129D9A30E}"/>
                </a:ext>
              </a:extLst>
            </p:cNvPr>
            <p:cNvSpPr txBox="1"/>
            <p:nvPr/>
          </p:nvSpPr>
          <p:spPr>
            <a:xfrm>
              <a:off x="6559450" y="1320431"/>
              <a:ext cx="125623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Tasks from regions</a:t>
              </a:r>
            </a:p>
          </p:txBody>
        </p:sp>
        <p:pic>
          <p:nvPicPr>
            <p:cNvPr id="132" name="Graphic 2" descr="Network diagram">
              <a:extLst>
                <a:ext uri="{FF2B5EF4-FFF2-40B4-BE49-F238E27FC236}">
                  <a16:creationId xmlns:a16="http://schemas.microsoft.com/office/drawing/2014/main" id="{4FC39E79-D75D-4997-9835-4444A4EB496F}"/>
                </a:ext>
              </a:extLst>
            </p:cNvPr>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16200000">
              <a:off x="6930921" y="890628"/>
              <a:ext cx="524243" cy="524243"/>
            </a:xfrm>
            <a:prstGeom prst="rect">
              <a:avLst/>
            </a:prstGeom>
          </p:spPr>
        </p:pic>
      </p:grpSp>
      <p:cxnSp>
        <p:nvCxnSpPr>
          <p:cNvPr id="133" name="Connector: Curved 132">
            <a:extLst>
              <a:ext uri="{FF2B5EF4-FFF2-40B4-BE49-F238E27FC236}">
                <a16:creationId xmlns:a16="http://schemas.microsoft.com/office/drawing/2014/main" id="{588BB53F-939D-4539-9E10-A9E52A72F444}"/>
              </a:ext>
            </a:extLst>
          </p:cNvPr>
          <p:cNvCxnSpPr>
            <a:cxnSpLocks/>
            <a:stCxn id="148" idx="0"/>
            <a:endCxn id="144" idx="6"/>
          </p:cNvCxnSpPr>
          <p:nvPr/>
        </p:nvCxnSpPr>
        <p:spPr>
          <a:xfrm rot="16200000" flipV="1">
            <a:off x="10905173" y="3436866"/>
            <a:ext cx="796806" cy="354008"/>
          </a:xfrm>
          <a:prstGeom prst="curvedConnector2">
            <a:avLst/>
          </a:prstGeom>
          <a:ln w="28575">
            <a:solidFill>
              <a:schemeClr val="accent6">
                <a:lumMod val="75000"/>
              </a:schemeClr>
            </a:solidFill>
            <a:prstDash val="lgDash"/>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134" name="Group 133">
            <a:extLst>
              <a:ext uri="{FF2B5EF4-FFF2-40B4-BE49-F238E27FC236}">
                <a16:creationId xmlns:a16="http://schemas.microsoft.com/office/drawing/2014/main" id="{A1CD9A94-4840-4EC6-9822-66007AF50AFC}"/>
              </a:ext>
            </a:extLst>
          </p:cNvPr>
          <p:cNvGrpSpPr/>
          <p:nvPr/>
        </p:nvGrpSpPr>
        <p:grpSpPr>
          <a:xfrm>
            <a:off x="3021398" y="5457682"/>
            <a:ext cx="1280160" cy="1280160"/>
            <a:chOff x="2998190" y="5001211"/>
            <a:chExt cx="1280160" cy="1280160"/>
          </a:xfrm>
        </p:grpSpPr>
        <p:sp>
          <p:nvSpPr>
            <p:cNvPr id="135" name="Oval 134">
              <a:extLst>
                <a:ext uri="{FF2B5EF4-FFF2-40B4-BE49-F238E27FC236}">
                  <a16:creationId xmlns:a16="http://schemas.microsoft.com/office/drawing/2014/main" id="{80827F92-A2FA-4747-94CD-C3BC99ED98E6}"/>
                </a:ext>
              </a:extLst>
            </p:cNvPr>
            <p:cNvSpPr/>
            <p:nvPr/>
          </p:nvSpPr>
          <p:spPr>
            <a:xfrm>
              <a:off x="2998190" y="5001211"/>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TextBox 135">
              <a:extLst>
                <a:ext uri="{FF2B5EF4-FFF2-40B4-BE49-F238E27FC236}">
                  <a16:creationId xmlns:a16="http://schemas.microsoft.com/office/drawing/2014/main" id="{D4CEB69D-E8CB-48DB-98E5-E1471FABF1D8}"/>
                </a:ext>
              </a:extLst>
            </p:cNvPr>
            <p:cNvSpPr txBox="1"/>
            <p:nvPr/>
          </p:nvSpPr>
          <p:spPr>
            <a:xfrm>
              <a:off x="3404285" y="5719579"/>
              <a:ext cx="50071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LOB</a:t>
              </a:r>
            </a:p>
          </p:txBody>
        </p:sp>
        <p:pic>
          <p:nvPicPr>
            <p:cNvPr id="137" name="Graphic 3" descr="Browser window">
              <a:extLst>
                <a:ext uri="{FF2B5EF4-FFF2-40B4-BE49-F238E27FC236}">
                  <a16:creationId xmlns:a16="http://schemas.microsoft.com/office/drawing/2014/main" id="{DF1425E5-CB0F-4694-AF32-CBDEF3577648}"/>
                </a:ext>
              </a:extLst>
            </p:cNvPr>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388040" y="5295021"/>
              <a:ext cx="500459" cy="500459"/>
            </a:xfrm>
            <a:prstGeom prst="rect">
              <a:avLst/>
            </a:prstGeom>
          </p:spPr>
        </p:pic>
      </p:grpSp>
      <p:grpSp>
        <p:nvGrpSpPr>
          <p:cNvPr id="139" name="Group 138">
            <a:extLst>
              <a:ext uri="{FF2B5EF4-FFF2-40B4-BE49-F238E27FC236}">
                <a16:creationId xmlns:a16="http://schemas.microsoft.com/office/drawing/2014/main" id="{0B9488B1-E6A4-4121-9C9D-3C3720466E3B}"/>
              </a:ext>
            </a:extLst>
          </p:cNvPr>
          <p:cNvGrpSpPr/>
          <p:nvPr/>
        </p:nvGrpSpPr>
        <p:grpSpPr>
          <a:xfrm>
            <a:off x="7865985" y="5465432"/>
            <a:ext cx="1280160" cy="1280160"/>
            <a:chOff x="7842777" y="5008961"/>
            <a:chExt cx="1280160" cy="1280160"/>
          </a:xfrm>
        </p:grpSpPr>
        <p:sp>
          <p:nvSpPr>
            <p:cNvPr id="140" name="Oval 139">
              <a:extLst>
                <a:ext uri="{FF2B5EF4-FFF2-40B4-BE49-F238E27FC236}">
                  <a16:creationId xmlns:a16="http://schemas.microsoft.com/office/drawing/2014/main" id="{B1F870CF-6F5F-4675-8F63-D4D08AA32545}"/>
                </a:ext>
              </a:extLst>
            </p:cNvPr>
            <p:cNvSpPr/>
            <p:nvPr/>
          </p:nvSpPr>
          <p:spPr>
            <a:xfrm>
              <a:off x="7842777" y="5008961"/>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 name="TextBox 140">
              <a:extLst>
                <a:ext uri="{FF2B5EF4-FFF2-40B4-BE49-F238E27FC236}">
                  <a16:creationId xmlns:a16="http://schemas.microsoft.com/office/drawing/2014/main" id="{48E358C4-464C-4B2A-838D-5A7FEC93EFEA}"/>
                </a:ext>
              </a:extLst>
            </p:cNvPr>
            <p:cNvSpPr txBox="1"/>
            <p:nvPr/>
          </p:nvSpPr>
          <p:spPr>
            <a:xfrm>
              <a:off x="8290177" y="5706169"/>
              <a:ext cx="43313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IoT</a:t>
              </a:r>
            </a:p>
          </p:txBody>
        </p:sp>
        <p:pic>
          <p:nvPicPr>
            <p:cNvPr id="142" name="Graphic 7" descr="Syncing cloud">
              <a:extLst>
                <a:ext uri="{FF2B5EF4-FFF2-40B4-BE49-F238E27FC236}">
                  <a16:creationId xmlns:a16="http://schemas.microsoft.com/office/drawing/2014/main" id="{361BBBFE-D6E5-4E34-808A-F56F782D6344}"/>
                </a:ext>
              </a:extLst>
            </p:cNvPr>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256576" y="5295021"/>
              <a:ext cx="481817" cy="481817"/>
            </a:xfrm>
            <a:prstGeom prst="rect">
              <a:avLst/>
            </a:prstGeom>
          </p:spPr>
        </p:pic>
      </p:grpSp>
      <p:grpSp>
        <p:nvGrpSpPr>
          <p:cNvPr id="143" name="Group 142">
            <a:extLst>
              <a:ext uri="{FF2B5EF4-FFF2-40B4-BE49-F238E27FC236}">
                <a16:creationId xmlns:a16="http://schemas.microsoft.com/office/drawing/2014/main" id="{4C2AEFF9-85A7-49C4-9A56-74C2FFD74C1D}"/>
              </a:ext>
            </a:extLst>
          </p:cNvPr>
          <p:cNvGrpSpPr/>
          <p:nvPr/>
        </p:nvGrpSpPr>
        <p:grpSpPr>
          <a:xfrm>
            <a:off x="9846412" y="2575387"/>
            <a:ext cx="1280160" cy="1280160"/>
            <a:chOff x="9823204" y="2118916"/>
            <a:chExt cx="1280160" cy="1280160"/>
          </a:xfrm>
        </p:grpSpPr>
        <p:sp>
          <p:nvSpPr>
            <p:cNvPr id="144" name="Oval 143">
              <a:extLst>
                <a:ext uri="{FF2B5EF4-FFF2-40B4-BE49-F238E27FC236}">
                  <a16:creationId xmlns:a16="http://schemas.microsoft.com/office/drawing/2014/main" id="{FB13A5C3-6B1C-4FC8-BCA0-AA7FF878B58E}"/>
                </a:ext>
              </a:extLst>
            </p:cNvPr>
            <p:cNvSpPr/>
            <p:nvPr/>
          </p:nvSpPr>
          <p:spPr>
            <a:xfrm>
              <a:off x="9823204" y="2118916"/>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5" name="Picture 22" descr="See the source image">
              <a:extLst>
                <a:ext uri="{FF2B5EF4-FFF2-40B4-BE49-F238E27FC236}">
                  <a16:creationId xmlns:a16="http://schemas.microsoft.com/office/drawing/2014/main" id="{63CFECBE-1126-48FB-96D7-EB2B45937F40}"/>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238578" y="2406887"/>
              <a:ext cx="449412" cy="449412"/>
            </a:xfrm>
            <a:prstGeom prst="rect">
              <a:avLst/>
            </a:prstGeom>
            <a:noFill/>
            <a:extLst>
              <a:ext uri="{909E8E84-426E-40DD-AFC4-6F175D3DCCD1}">
                <a14:hiddenFill xmlns:a14="http://schemas.microsoft.com/office/drawing/2010/main">
                  <a:solidFill>
                    <a:srgbClr val="FFFFFF"/>
                  </a:solidFill>
                </a14:hiddenFill>
              </a:ext>
            </a:extLst>
          </p:spPr>
        </p:pic>
        <p:sp>
          <p:nvSpPr>
            <p:cNvPr id="146" name="TextBox 145">
              <a:extLst>
                <a:ext uri="{FF2B5EF4-FFF2-40B4-BE49-F238E27FC236}">
                  <a16:creationId xmlns:a16="http://schemas.microsoft.com/office/drawing/2014/main" id="{EDE1C132-D855-4BBF-9A49-8703DC4ECD87}"/>
                </a:ext>
              </a:extLst>
            </p:cNvPr>
            <p:cNvSpPr txBox="1"/>
            <p:nvPr/>
          </p:nvSpPr>
          <p:spPr>
            <a:xfrm>
              <a:off x="10101983" y="2835366"/>
              <a:ext cx="73372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Project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Online</a:t>
              </a:r>
            </a:p>
          </p:txBody>
        </p:sp>
      </p:grpSp>
      <p:grpSp>
        <p:nvGrpSpPr>
          <p:cNvPr id="147" name="Group 146">
            <a:extLst>
              <a:ext uri="{FF2B5EF4-FFF2-40B4-BE49-F238E27FC236}">
                <a16:creationId xmlns:a16="http://schemas.microsoft.com/office/drawing/2014/main" id="{76049E5E-054E-4ACC-9F21-67AFE80E87B4}"/>
              </a:ext>
            </a:extLst>
          </p:cNvPr>
          <p:cNvGrpSpPr/>
          <p:nvPr/>
        </p:nvGrpSpPr>
        <p:grpSpPr>
          <a:xfrm>
            <a:off x="10840500" y="4012273"/>
            <a:ext cx="1280160" cy="1280160"/>
            <a:chOff x="10817292" y="3555802"/>
            <a:chExt cx="1280160" cy="1280160"/>
          </a:xfrm>
        </p:grpSpPr>
        <p:sp>
          <p:nvSpPr>
            <p:cNvPr id="148" name="Oval 147">
              <a:extLst>
                <a:ext uri="{FF2B5EF4-FFF2-40B4-BE49-F238E27FC236}">
                  <a16:creationId xmlns:a16="http://schemas.microsoft.com/office/drawing/2014/main" id="{97F77639-47BF-4D97-A4FD-46099F593FA6}"/>
                </a:ext>
              </a:extLst>
            </p:cNvPr>
            <p:cNvSpPr/>
            <p:nvPr/>
          </p:nvSpPr>
          <p:spPr>
            <a:xfrm>
              <a:off x="10817292" y="3555802"/>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9" name="Picture 26" descr="See the source image">
              <a:extLst>
                <a:ext uri="{FF2B5EF4-FFF2-40B4-BE49-F238E27FC236}">
                  <a16:creationId xmlns:a16="http://schemas.microsoft.com/office/drawing/2014/main" id="{CEB9362D-1F5B-4A47-B953-E0B923C9D2E5}"/>
                </a:ext>
              </a:extLst>
            </p:cNvPr>
            <p:cNvPicPr>
              <a:picLocks noChangeAspect="1" noChangeArrowheads="1"/>
            </p:cNvPicPr>
            <p:nvPr/>
          </p:nvPicPr>
          <p:blipFill>
            <a:blip r:embed="rId22">
              <a:extLst>
                <a:ext uri="{BEBA8EAE-BF5A-486C-A8C5-ECC9F3942E4B}">
                  <a14:imgProps xmlns:a14="http://schemas.microsoft.com/office/drawing/2010/main">
                    <a14:imgLayer r:embed="rId2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1206102" y="3726405"/>
              <a:ext cx="554395" cy="552199"/>
            </a:xfrm>
            <a:prstGeom prst="rect">
              <a:avLst/>
            </a:prstGeom>
            <a:noFill/>
            <a:extLst>
              <a:ext uri="{909E8E84-426E-40DD-AFC4-6F175D3DCCD1}">
                <a14:hiddenFill xmlns:a14="http://schemas.microsoft.com/office/drawing/2010/main">
                  <a:solidFill>
                    <a:srgbClr val="FFFFFF"/>
                  </a:solidFill>
                </a14:hiddenFill>
              </a:ext>
            </a:extLst>
          </p:spPr>
        </p:pic>
        <p:sp>
          <p:nvSpPr>
            <p:cNvPr id="150" name="TextBox 149">
              <a:extLst>
                <a:ext uri="{FF2B5EF4-FFF2-40B4-BE49-F238E27FC236}">
                  <a16:creationId xmlns:a16="http://schemas.microsoft.com/office/drawing/2014/main" id="{1D2EEB15-070C-42CB-BC8A-4C94F811C535}"/>
                </a:ext>
              </a:extLst>
            </p:cNvPr>
            <p:cNvSpPr txBox="1"/>
            <p:nvPr/>
          </p:nvSpPr>
          <p:spPr>
            <a:xfrm>
              <a:off x="11001530" y="4296631"/>
              <a:ext cx="94769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Dynamics</a:t>
              </a:r>
            </a:p>
          </p:txBody>
        </p:sp>
      </p:grpSp>
      <p:grpSp>
        <p:nvGrpSpPr>
          <p:cNvPr id="152" name="Group 151">
            <a:extLst>
              <a:ext uri="{FF2B5EF4-FFF2-40B4-BE49-F238E27FC236}">
                <a16:creationId xmlns:a16="http://schemas.microsoft.com/office/drawing/2014/main" id="{2C4FD062-41E2-458F-AA4F-31BDC3A26FC4}"/>
              </a:ext>
            </a:extLst>
          </p:cNvPr>
          <p:cNvGrpSpPr/>
          <p:nvPr/>
        </p:nvGrpSpPr>
        <p:grpSpPr>
          <a:xfrm>
            <a:off x="5503609" y="5457682"/>
            <a:ext cx="1280160" cy="1280160"/>
            <a:chOff x="5480401" y="5001211"/>
            <a:chExt cx="1280160" cy="1280160"/>
          </a:xfrm>
        </p:grpSpPr>
        <p:sp>
          <p:nvSpPr>
            <p:cNvPr id="153" name="Oval 152">
              <a:extLst>
                <a:ext uri="{FF2B5EF4-FFF2-40B4-BE49-F238E27FC236}">
                  <a16:creationId xmlns:a16="http://schemas.microsoft.com/office/drawing/2014/main" id="{18297091-4957-4E23-BE99-6A86E43A9ABD}"/>
                </a:ext>
              </a:extLst>
            </p:cNvPr>
            <p:cNvSpPr/>
            <p:nvPr/>
          </p:nvSpPr>
          <p:spPr>
            <a:xfrm>
              <a:off x="5480401" y="5001211"/>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TextBox 153">
              <a:extLst>
                <a:ext uri="{FF2B5EF4-FFF2-40B4-BE49-F238E27FC236}">
                  <a16:creationId xmlns:a16="http://schemas.microsoft.com/office/drawing/2014/main" id="{3EDCAC9C-1F3A-4C3B-B6D7-27DCF387BAE6}"/>
                </a:ext>
              </a:extLst>
            </p:cNvPr>
            <p:cNvSpPr txBox="1"/>
            <p:nvPr/>
          </p:nvSpPr>
          <p:spPr>
            <a:xfrm>
              <a:off x="5616260" y="5663450"/>
              <a:ext cx="97654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MS Graph</a:t>
              </a:r>
            </a:p>
          </p:txBody>
        </p:sp>
        <p:pic>
          <p:nvPicPr>
            <p:cNvPr id="155" name="Graphic 8" descr="Connections">
              <a:extLst>
                <a:ext uri="{FF2B5EF4-FFF2-40B4-BE49-F238E27FC236}">
                  <a16:creationId xmlns:a16="http://schemas.microsoft.com/office/drawing/2014/main" id="{EEACEE9C-4E2A-432F-9C7A-C8D6AABD1E69}"/>
                </a:ext>
              </a:extLst>
            </p:cNvPr>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5870253" y="5282972"/>
              <a:ext cx="465433" cy="455858"/>
            </a:xfrm>
            <a:prstGeom prst="rect">
              <a:avLst/>
            </a:prstGeom>
          </p:spPr>
        </p:pic>
      </p:grpSp>
      <p:cxnSp>
        <p:nvCxnSpPr>
          <p:cNvPr id="156" name="Straight Arrow Connector 155">
            <a:extLst>
              <a:ext uri="{FF2B5EF4-FFF2-40B4-BE49-F238E27FC236}">
                <a16:creationId xmlns:a16="http://schemas.microsoft.com/office/drawing/2014/main" id="{50555615-53BC-4409-B042-64B9E6EE312F}"/>
              </a:ext>
            </a:extLst>
          </p:cNvPr>
          <p:cNvCxnSpPr>
            <a:cxnSpLocks/>
          </p:cNvCxnSpPr>
          <p:nvPr/>
        </p:nvCxnSpPr>
        <p:spPr>
          <a:xfrm>
            <a:off x="4301558" y="6097762"/>
            <a:ext cx="1202051" cy="0"/>
          </a:xfrm>
          <a:prstGeom prst="straightConnector1">
            <a:avLst/>
          </a:prstGeom>
          <a:ln w="28575">
            <a:solidFill>
              <a:srgbClr val="6066A4"/>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7" name="Straight Arrow Connector 156">
            <a:extLst>
              <a:ext uri="{FF2B5EF4-FFF2-40B4-BE49-F238E27FC236}">
                <a16:creationId xmlns:a16="http://schemas.microsoft.com/office/drawing/2014/main" id="{198EC372-8C73-4F64-B429-9DA99B722F80}"/>
              </a:ext>
            </a:extLst>
          </p:cNvPr>
          <p:cNvCxnSpPr>
            <a:cxnSpLocks/>
          </p:cNvCxnSpPr>
          <p:nvPr/>
        </p:nvCxnSpPr>
        <p:spPr>
          <a:xfrm>
            <a:off x="6783769" y="6097762"/>
            <a:ext cx="1082216" cy="7750"/>
          </a:xfrm>
          <a:prstGeom prst="straightConnector1">
            <a:avLst/>
          </a:prstGeom>
          <a:ln w="28575">
            <a:solidFill>
              <a:srgbClr val="6066A4"/>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9" name="Connector: Curved 158">
            <a:extLst>
              <a:ext uri="{FF2B5EF4-FFF2-40B4-BE49-F238E27FC236}">
                <a16:creationId xmlns:a16="http://schemas.microsoft.com/office/drawing/2014/main" id="{E8BCFE90-3F02-45D5-8EA1-36BD3442D8E3}"/>
              </a:ext>
            </a:extLst>
          </p:cNvPr>
          <p:cNvCxnSpPr>
            <a:cxnSpLocks/>
          </p:cNvCxnSpPr>
          <p:nvPr/>
        </p:nvCxnSpPr>
        <p:spPr>
          <a:xfrm rot="10800000" flipV="1">
            <a:off x="6075382" y="1761533"/>
            <a:ext cx="481122" cy="804012"/>
          </a:xfrm>
          <a:prstGeom prst="curvedConnector2">
            <a:avLst/>
          </a:prstGeom>
          <a:ln w="28575">
            <a:solidFill>
              <a:srgbClr val="6066A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0" name="Connector: Curved 159">
            <a:extLst>
              <a:ext uri="{FF2B5EF4-FFF2-40B4-BE49-F238E27FC236}">
                <a16:creationId xmlns:a16="http://schemas.microsoft.com/office/drawing/2014/main" id="{1A0FCFF4-9371-4A3F-B233-0062A407559B}"/>
              </a:ext>
            </a:extLst>
          </p:cNvPr>
          <p:cNvCxnSpPr>
            <a:cxnSpLocks/>
          </p:cNvCxnSpPr>
          <p:nvPr/>
        </p:nvCxnSpPr>
        <p:spPr>
          <a:xfrm>
            <a:off x="5594260" y="1740247"/>
            <a:ext cx="481122" cy="825298"/>
          </a:xfrm>
          <a:prstGeom prst="curvedConnector2">
            <a:avLst/>
          </a:prstGeom>
          <a:ln w="28575">
            <a:solidFill>
              <a:srgbClr val="6066A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62" name="Rectangle 161">
            <a:extLst>
              <a:ext uri="{FF2B5EF4-FFF2-40B4-BE49-F238E27FC236}">
                <a16:creationId xmlns:a16="http://schemas.microsoft.com/office/drawing/2014/main" id="{75063885-1A17-4B7F-B374-99C4BEBC9CF2}"/>
              </a:ext>
            </a:extLst>
          </p:cNvPr>
          <p:cNvSpPr/>
          <p:nvPr/>
        </p:nvSpPr>
        <p:spPr>
          <a:xfrm>
            <a:off x="9970999" y="6126407"/>
            <a:ext cx="177870" cy="182880"/>
          </a:xfrm>
          <a:prstGeom prst="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63" name="Rectangle 162">
            <a:extLst>
              <a:ext uri="{FF2B5EF4-FFF2-40B4-BE49-F238E27FC236}">
                <a16:creationId xmlns:a16="http://schemas.microsoft.com/office/drawing/2014/main" id="{A49985A1-1303-4470-ACDA-1BB13513A251}"/>
              </a:ext>
            </a:extLst>
          </p:cNvPr>
          <p:cNvSpPr/>
          <p:nvPr/>
        </p:nvSpPr>
        <p:spPr>
          <a:xfrm>
            <a:off x="9970999" y="6447312"/>
            <a:ext cx="177870" cy="182880"/>
          </a:xfrm>
          <a:prstGeom prst="rect">
            <a:avLst/>
          </a:prstGeom>
          <a:noFill/>
          <a:ln w="28575">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64" name="TextBox 163">
            <a:extLst>
              <a:ext uri="{FF2B5EF4-FFF2-40B4-BE49-F238E27FC236}">
                <a16:creationId xmlns:a16="http://schemas.microsoft.com/office/drawing/2014/main" id="{20DD9FA0-34D3-4629-BAD7-8B34CD0C485D}"/>
              </a:ext>
            </a:extLst>
          </p:cNvPr>
          <p:cNvSpPr txBox="1"/>
          <p:nvPr/>
        </p:nvSpPr>
        <p:spPr>
          <a:xfrm>
            <a:off x="10202616" y="6388235"/>
            <a:ext cx="115916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Longer term</a:t>
            </a:r>
          </a:p>
        </p:txBody>
      </p:sp>
      <p:sp>
        <p:nvSpPr>
          <p:cNvPr id="165" name="TextBox 164">
            <a:extLst>
              <a:ext uri="{FF2B5EF4-FFF2-40B4-BE49-F238E27FC236}">
                <a16:creationId xmlns:a16="http://schemas.microsoft.com/office/drawing/2014/main" id="{8D5C521D-4CB6-434B-92E5-E2C5A87855B2}"/>
              </a:ext>
            </a:extLst>
          </p:cNvPr>
          <p:cNvSpPr txBox="1"/>
          <p:nvPr/>
        </p:nvSpPr>
        <p:spPr>
          <a:xfrm>
            <a:off x="10202616" y="6042138"/>
            <a:ext cx="11032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In</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progress</a:t>
            </a:r>
          </a:p>
        </p:txBody>
      </p:sp>
      <p:sp>
        <p:nvSpPr>
          <p:cNvPr id="166" name="Rectangle 165">
            <a:extLst>
              <a:ext uri="{FF2B5EF4-FFF2-40B4-BE49-F238E27FC236}">
                <a16:creationId xmlns:a16="http://schemas.microsoft.com/office/drawing/2014/main" id="{D718F7E6-DDC4-4C8D-9E34-FDEB342B4D54}"/>
              </a:ext>
            </a:extLst>
          </p:cNvPr>
          <p:cNvSpPr/>
          <p:nvPr/>
        </p:nvSpPr>
        <p:spPr>
          <a:xfrm>
            <a:off x="9970999" y="5823405"/>
            <a:ext cx="177870" cy="182880"/>
          </a:xfrm>
          <a:prstGeom prst="rect">
            <a:avLst/>
          </a:prstGeom>
          <a:noFill/>
          <a:ln w="28575">
            <a:solidFill>
              <a:srgbClr val="6066A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68" name="TextBox 167">
            <a:extLst>
              <a:ext uri="{FF2B5EF4-FFF2-40B4-BE49-F238E27FC236}">
                <a16:creationId xmlns:a16="http://schemas.microsoft.com/office/drawing/2014/main" id="{3600A2B8-AD71-4510-BD72-94EBF035A849}"/>
              </a:ext>
            </a:extLst>
          </p:cNvPr>
          <p:cNvSpPr txBox="1"/>
          <p:nvPr/>
        </p:nvSpPr>
        <p:spPr>
          <a:xfrm>
            <a:off x="10202616" y="5739136"/>
            <a:ext cx="105849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Completed</a:t>
            </a:r>
          </a:p>
        </p:txBody>
      </p:sp>
      <p:grpSp>
        <p:nvGrpSpPr>
          <p:cNvPr id="169" name="Group 168">
            <a:extLst>
              <a:ext uri="{FF2B5EF4-FFF2-40B4-BE49-F238E27FC236}">
                <a16:creationId xmlns:a16="http://schemas.microsoft.com/office/drawing/2014/main" id="{59C9BCC5-2391-4E35-B1A0-B49C3FF213E1}"/>
              </a:ext>
            </a:extLst>
          </p:cNvPr>
          <p:cNvGrpSpPr/>
          <p:nvPr/>
        </p:nvGrpSpPr>
        <p:grpSpPr>
          <a:xfrm>
            <a:off x="114956" y="4012273"/>
            <a:ext cx="1280160" cy="1280160"/>
            <a:chOff x="91748" y="3555802"/>
            <a:chExt cx="1280160" cy="1280160"/>
          </a:xfrm>
        </p:grpSpPr>
        <p:sp>
          <p:nvSpPr>
            <p:cNvPr id="170" name="Oval 169">
              <a:extLst>
                <a:ext uri="{FF2B5EF4-FFF2-40B4-BE49-F238E27FC236}">
                  <a16:creationId xmlns:a16="http://schemas.microsoft.com/office/drawing/2014/main" id="{AEF29576-6FC6-4491-B671-7BF2903F3BF4}"/>
                </a:ext>
              </a:extLst>
            </p:cNvPr>
            <p:cNvSpPr/>
            <p:nvPr/>
          </p:nvSpPr>
          <p:spPr>
            <a:xfrm>
              <a:off x="91748" y="3555802"/>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1" name="TextBox 170">
              <a:extLst>
                <a:ext uri="{FF2B5EF4-FFF2-40B4-BE49-F238E27FC236}">
                  <a16:creationId xmlns:a16="http://schemas.microsoft.com/office/drawing/2014/main" id="{0002962B-5507-4C86-AD46-8ED5AB0B23C8}"/>
                </a:ext>
              </a:extLst>
            </p:cNvPr>
            <p:cNvSpPr txBox="1"/>
            <p:nvPr/>
          </p:nvSpPr>
          <p:spPr>
            <a:xfrm>
              <a:off x="431503" y="4334123"/>
              <a:ext cx="611065"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Alexa</a:t>
              </a:r>
            </a:p>
          </p:txBody>
        </p:sp>
        <p:pic>
          <p:nvPicPr>
            <p:cNvPr id="172" name="Picture 2" descr="See the source image">
              <a:extLst>
                <a:ext uri="{FF2B5EF4-FFF2-40B4-BE49-F238E27FC236}">
                  <a16:creationId xmlns:a16="http://schemas.microsoft.com/office/drawing/2014/main" id="{711F530B-F2DF-47B8-BD3D-9956C0720A70}"/>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27881" y="3665968"/>
              <a:ext cx="807894" cy="8282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3" name="Group 172">
            <a:extLst>
              <a:ext uri="{FF2B5EF4-FFF2-40B4-BE49-F238E27FC236}">
                <a16:creationId xmlns:a16="http://schemas.microsoft.com/office/drawing/2014/main" id="{0D29161A-177C-4F4B-B6F3-57BC5FEA7A0D}"/>
              </a:ext>
            </a:extLst>
          </p:cNvPr>
          <p:cNvGrpSpPr/>
          <p:nvPr/>
        </p:nvGrpSpPr>
        <p:grpSpPr>
          <a:xfrm>
            <a:off x="2903912" y="1108041"/>
            <a:ext cx="1280160" cy="1280160"/>
            <a:chOff x="2880704" y="651570"/>
            <a:chExt cx="1280160" cy="1280160"/>
          </a:xfrm>
        </p:grpSpPr>
        <p:sp>
          <p:nvSpPr>
            <p:cNvPr id="174" name="Oval 173">
              <a:extLst>
                <a:ext uri="{FF2B5EF4-FFF2-40B4-BE49-F238E27FC236}">
                  <a16:creationId xmlns:a16="http://schemas.microsoft.com/office/drawing/2014/main" id="{981DAF51-3CA3-48DA-A338-21C55B07F948}"/>
                </a:ext>
              </a:extLst>
            </p:cNvPr>
            <p:cNvSpPr/>
            <p:nvPr/>
          </p:nvSpPr>
          <p:spPr>
            <a:xfrm>
              <a:off x="2880704" y="651570"/>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5" name="TextBox 174">
              <a:extLst>
                <a:ext uri="{FF2B5EF4-FFF2-40B4-BE49-F238E27FC236}">
                  <a16:creationId xmlns:a16="http://schemas.microsoft.com/office/drawing/2014/main" id="{7D80FCDE-85E8-4816-8169-277591D90050}"/>
                </a:ext>
              </a:extLst>
            </p:cNvPr>
            <p:cNvSpPr txBox="1"/>
            <p:nvPr/>
          </p:nvSpPr>
          <p:spPr>
            <a:xfrm>
              <a:off x="3229678" y="1384204"/>
              <a:ext cx="582211" cy="30777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Edge</a:t>
              </a:r>
            </a:p>
          </p:txBody>
        </p:sp>
        <p:pic>
          <p:nvPicPr>
            <p:cNvPr id="176" name="Picture 4" descr="See the source image">
              <a:extLst>
                <a:ext uri="{FF2B5EF4-FFF2-40B4-BE49-F238E27FC236}">
                  <a16:creationId xmlns:a16="http://schemas.microsoft.com/office/drawing/2014/main" id="{29C54406-D52E-47F8-8FDD-75CC64914CC1}"/>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318545" y="937027"/>
              <a:ext cx="404479" cy="431444"/>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77" name="Connector: Curved 176">
            <a:extLst>
              <a:ext uri="{FF2B5EF4-FFF2-40B4-BE49-F238E27FC236}">
                <a16:creationId xmlns:a16="http://schemas.microsoft.com/office/drawing/2014/main" id="{3CFF48D9-0AE8-4F9F-915A-0F2605894075}"/>
              </a:ext>
            </a:extLst>
          </p:cNvPr>
          <p:cNvCxnSpPr>
            <a:cxnSpLocks/>
            <a:stCxn id="170" idx="6"/>
            <a:endCxn id="93" idx="2"/>
          </p:cNvCxnSpPr>
          <p:nvPr/>
        </p:nvCxnSpPr>
        <p:spPr>
          <a:xfrm>
            <a:off x="1395116" y="4652353"/>
            <a:ext cx="348025" cy="12700"/>
          </a:xfrm>
          <a:prstGeom prst="curvedConnector3">
            <a:avLst>
              <a:gd name="adj1" fmla="val 50000"/>
            </a:avLst>
          </a:prstGeom>
          <a:ln w="28575">
            <a:solidFill>
              <a:schemeClr val="accent6">
                <a:lumMod val="75000"/>
              </a:schemeClr>
            </a:solidFill>
            <a:prstDash val="lgDash"/>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8" name="Connector: Curved 177">
            <a:extLst>
              <a:ext uri="{FF2B5EF4-FFF2-40B4-BE49-F238E27FC236}">
                <a16:creationId xmlns:a16="http://schemas.microsoft.com/office/drawing/2014/main" id="{F4CA4E3F-F5F1-4045-9CA5-8B525CE78A33}"/>
              </a:ext>
            </a:extLst>
          </p:cNvPr>
          <p:cNvCxnSpPr>
            <a:cxnSpLocks/>
            <a:stCxn id="174" idx="4"/>
          </p:cNvCxnSpPr>
          <p:nvPr/>
        </p:nvCxnSpPr>
        <p:spPr>
          <a:xfrm rot="5400000">
            <a:off x="2883450" y="2539695"/>
            <a:ext cx="812036" cy="509049"/>
          </a:xfrm>
          <a:prstGeom prst="curvedConnector4">
            <a:avLst>
              <a:gd name="adj1" fmla="val 10588"/>
              <a:gd name="adj2" fmla="val 144907"/>
            </a:avLst>
          </a:prstGeom>
          <a:ln w="28575">
            <a:solidFill>
              <a:schemeClr val="accent2"/>
            </a:solidFill>
            <a:prstDash val="sysDot"/>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9" name="Connector: Curved 178">
            <a:extLst>
              <a:ext uri="{FF2B5EF4-FFF2-40B4-BE49-F238E27FC236}">
                <a16:creationId xmlns:a16="http://schemas.microsoft.com/office/drawing/2014/main" id="{9176E2A1-EF22-4D11-BA98-5999D09B92EA}"/>
              </a:ext>
            </a:extLst>
          </p:cNvPr>
          <p:cNvCxnSpPr>
            <a:cxnSpLocks/>
            <a:stCxn id="144" idx="2"/>
            <a:endCxn id="109" idx="6"/>
          </p:cNvCxnSpPr>
          <p:nvPr/>
        </p:nvCxnSpPr>
        <p:spPr>
          <a:xfrm rot="10800000">
            <a:off x="9138394" y="3205159"/>
            <a:ext cx="708018" cy="10309"/>
          </a:xfrm>
          <a:prstGeom prst="curvedConnector3">
            <a:avLst>
              <a:gd name="adj1" fmla="val 50000"/>
            </a:avLst>
          </a:prstGeom>
          <a:ln w="28575">
            <a:solidFill>
              <a:schemeClr val="accent2"/>
            </a:solidFill>
            <a:prstDash val="sysDot"/>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180" name="Group 179">
            <a:extLst>
              <a:ext uri="{FF2B5EF4-FFF2-40B4-BE49-F238E27FC236}">
                <a16:creationId xmlns:a16="http://schemas.microsoft.com/office/drawing/2014/main" id="{6686D757-11AE-4303-BDDA-AD74D67AFBBE}"/>
              </a:ext>
            </a:extLst>
          </p:cNvPr>
          <p:cNvGrpSpPr/>
          <p:nvPr/>
        </p:nvGrpSpPr>
        <p:grpSpPr>
          <a:xfrm>
            <a:off x="10840500" y="1128634"/>
            <a:ext cx="1280160" cy="1280160"/>
            <a:chOff x="10817292" y="672163"/>
            <a:chExt cx="1280160" cy="1280160"/>
          </a:xfrm>
        </p:grpSpPr>
        <p:sp>
          <p:nvSpPr>
            <p:cNvPr id="181" name="Oval 180">
              <a:extLst>
                <a:ext uri="{FF2B5EF4-FFF2-40B4-BE49-F238E27FC236}">
                  <a16:creationId xmlns:a16="http://schemas.microsoft.com/office/drawing/2014/main" id="{0A998F96-8CB2-473E-866C-D6F113F6E23A}"/>
                </a:ext>
              </a:extLst>
            </p:cNvPr>
            <p:cNvSpPr/>
            <p:nvPr/>
          </p:nvSpPr>
          <p:spPr>
            <a:xfrm>
              <a:off x="10817292" y="672163"/>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2" name="TextBox 181">
              <a:extLst>
                <a:ext uri="{FF2B5EF4-FFF2-40B4-BE49-F238E27FC236}">
                  <a16:creationId xmlns:a16="http://schemas.microsoft.com/office/drawing/2014/main" id="{F85FB7D7-7545-4753-9CD0-C8E95C313A25}"/>
                </a:ext>
              </a:extLst>
            </p:cNvPr>
            <p:cNvSpPr txBox="1"/>
            <p:nvPr/>
          </p:nvSpPr>
          <p:spPr>
            <a:xfrm>
              <a:off x="10959864" y="1362219"/>
              <a:ext cx="99501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Azure Dev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Ops</a:t>
              </a:r>
            </a:p>
          </p:txBody>
        </p:sp>
        <p:pic>
          <p:nvPicPr>
            <p:cNvPr id="183" name="Picture 2" descr="Image result for azure dev ops logo">
              <a:extLst>
                <a:ext uri="{FF2B5EF4-FFF2-40B4-BE49-F238E27FC236}">
                  <a16:creationId xmlns:a16="http://schemas.microsoft.com/office/drawing/2014/main" id="{A3700A45-673E-4B74-9FD7-693A8479660F}"/>
                </a:ext>
              </a:extLst>
            </p:cNvPr>
            <p:cNvPicPr>
              <a:picLocks noChangeAspect="1" noChangeArrowheads="1"/>
            </p:cNvPicPr>
            <p:nvPr/>
          </p:nvPicPr>
          <p:blipFill rotWithShape="1">
            <a:blip r:embed="rId28">
              <a:extLst>
                <a:ext uri="{28A0092B-C50C-407E-A947-70E740481C1C}">
                  <a14:useLocalDpi xmlns:a14="http://schemas.microsoft.com/office/drawing/2010/main" val="0"/>
                </a:ext>
              </a:extLst>
            </a:blip>
            <a:srcRect l="17003" t="12169" r="14908" b="5160"/>
            <a:stretch/>
          </p:blipFill>
          <p:spPr bwMode="auto">
            <a:xfrm>
              <a:off x="11136144" y="866881"/>
              <a:ext cx="602790" cy="571737"/>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84" name="Connector: Curved 183">
            <a:extLst>
              <a:ext uri="{FF2B5EF4-FFF2-40B4-BE49-F238E27FC236}">
                <a16:creationId xmlns:a16="http://schemas.microsoft.com/office/drawing/2014/main" id="{081BD14B-053D-41B2-9A54-1E6AB094B174}"/>
              </a:ext>
            </a:extLst>
          </p:cNvPr>
          <p:cNvCxnSpPr>
            <a:cxnSpLocks/>
            <a:stCxn id="181" idx="4"/>
            <a:endCxn id="144" idx="6"/>
          </p:cNvCxnSpPr>
          <p:nvPr/>
        </p:nvCxnSpPr>
        <p:spPr>
          <a:xfrm rot="5400000">
            <a:off x="10900240" y="2635126"/>
            <a:ext cx="806673" cy="354008"/>
          </a:xfrm>
          <a:prstGeom prst="curvedConnector2">
            <a:avLst/>
          </a:prstGeom>
          <a:ln w="28575">
            <a:solidFill>
              <a:srgbClr val="6066A4"/>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92" name="Rectangle: Rounded Corners 191">
            <a:extLst>
              <a:ext uri="{FF2B5EF4-FFF2-40B4-BE49-F238E27FC236}">
                <a16:creationId xmlns:a16="http://schemas.microsoft.com/office/drawing/2014/main" id="{5C7FA86A-B672-4D0E-A18D-F3D799BD099D}"/>
              </a:ext>
            </a:extLst>
          </p:cNvPr>
          <p:cNvSpPr/>
          <p:nvPr/>
        </p:nvSpPr>
        <p:spPr>
          <a:xfrm>
            <a:off x="5102783" y="2565545"/>
            <a:ext cx="1945198" cy="1280160"/>
          </a:xfrm>
          <a:prstGeom prst="roundRect">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3" name="TextBox 192">
            <a:extLst>
              <a:ext uri="{FF2B5EF4-FFF2-40B4-BE49-F238E27FC236}">
                <a16:creationId xmlns:a16="http://schemas.microsoft.com/office/drawing/2014/main" id="{43EEE40B-A41C-4547-A786-C2DAA459FB19}"/>
              </a:ext>
            </a:extLst>
          </p:cNvPr>
          <p:cNvSpPr txBox="1"/>
          <p:nvPr/>
        </p:nvSpPr>
        <p:spPr>
          <a:xfrm>
            <a:off x="5753827" y="3556247"/>
            <a:ext cx="67755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Teams</a:t>
            </a:r>
          </a:p>
        </p:txBody>
      </p:sp>
      <p:pic>
        <p:nvPicPr>
          <p:cNvPr id="194" name="Picture 193">
            <a:extLst>
              <a:ext uri="{FF2B5EF4-FFF2-40B4-BE49-F238E27FC236}">
                <a16:creationId xmlns:a16="http://schemas.microsoft.com/office/drawing/2014/main" id="{C9C9EB58-C2B7-4335-AA94-D0CCFA378327}"/>
              </a:ext>
            </a:extLst>
          </p:cNvPr>
          <p:cNvPicPr>
            <a:picLocks noChangeAspect="1"/>
          </p:cNvPicPr>
          <p:nvPr/>
        </p:nvPicPr>
        <p:blipFill>
          <a:blip r:embed="rId29">
            <a:extLst>
              <a:ext uri="{28A0092B-C50C-407E-A947-70E740481C1C}">
                <a14:useLocalDpi xmlns:a14="http://schemas.microsoft.com/office/drawing/2010/main" val="0"/>
              </a:ext>
            </a:extLst>
          </a:blip>
          <a:srcRect/>
          <a:stretch/>
        </p:blipFill>
        <p:spPr>
          <a:xfrm>
            <a:off x="5230602" y="2668381"/>
            <a:ext cx="1647398" cy="926661"/>
          </a:xfrm>
          <a:prstGeom prst="rect">
            <a:avLst/>
          </a:prstGeom>
        </p:spPr>
      </p:pic>
      <p:pic>
        <p:nvPicPr>
          <p:cNvPr id="195" name="Picture 194" descr="A picture containing object&#10;&#10;Description automatically generated">
            <a:extLst>
              <a:ext uri="{FF2B5EF4-FFF2-40B4-BE49-F238E27FC236}">
                <a16:creationId xmlns:a16="http://schemas.microsoft.com/office/drawing/2014/main" id="{1EC52727-3FE5-4158-9DA1-FE2DA2C426A1}"/>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5736605" y="2820017"/>
            <a:ext cx="660894" cy="660894"/>
          </a:xfrm>
          <a:prstGeom prst="rect">
            <a:avLst/>
          </a:prstGeom>
        </p:spPr>
      </p:pic>
      <p:sp>
        <p:nvSpPr>
          <p:cNvPr id="196" name="TextBox 195">
            <a:extLst>
              <a:ext uri="{FF2B5EF4-FFF2-40B4-BE49-F238E27FC236}">
                <a16:creationId xmlns:a16="http://schemas.microsoft.com/office/drawing/2014/main" id="{A3341A8F-2CEE-473C-A75D-A2AB8F574484}"/>
              </a:ext>
            </a:extLst>
          </p:cNvPr>
          <p:cNvSpPr txBox="1"/>
          <p:nvPr/>
        </p:nvSpPr>
        <p:spPr>
          <a:xfrm>
            <a:off x="3540268" y="207995"/>
            <a:ext cx="5111464" cy="707886"/>
          </a:xfrm>
          <a:prstGeom prst="rect">
            <a:avLst/>
          </a:prstGeom>
          <a:noFill/>
        </p:spPr>
        <p:txBody>
          <a:bodyPr wrap="none" rtlCol="0">
            <a:spAutoFit/>
          </a:bodyPr>
          <a:lstStyle/>
          <a:p>
            <a:r>
              <a:rPr lang="en-US" sz="4000">
                <a:solidFill>
                  <a:schemeClr val="bg1"/>
                </a:solidFill>
                <a:effectLst>
                  <a:outerShdw blurRad="63500" sx="102000" sy="102000" algn="ctr" rotWithShape="0">
                    <a:prstClr val="black">
                      <a:alpha val="40000"/>
                    </a:prstClr>
                  </a:outerShdw>
                </a:effectLst>
                <a:latin typeface="Segoe UI Light" panose="020B0502040204020203" pitchFamily="34" charset="0"/>
                <a:cs typeface="Segoe UI Light" panose="020B0502040204020203" pitchFamily="34" charset="0"/>
              </a:rPr>
              <a:t>What should I do next?</a:t>
            </a:r>
          </a:p>
        </p:txBody>
      </p:sp>
    </p:spTree>
    <p:extLst>
      <p:ext uri="{BB962C8B-B14F-4D97-AF65-F5344CB8AC3E}">
        <p14:creationId xmlns:p14="http://schemas.microsoft.com/office/powerpoint/2010/main" val="402836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par>
                                <p:cTn id="8" presetID="10" presetClass="entr" presetSubtype="0" fill="hold" nodeType="withEffect">
                                  <p:stCondLst>
                                    <p:cond delay="0"/>
                                  </p:stCondLst>
                                  <p:childTnLst>
                                    <p:set>
                                      <p:cBhvr>
                                        <p:cTn id="9" dur="1" fill="hold">
                                          <p:stCondLst>
                                            <p:cond delay="0"/>
                                          </p:stCondLst>
                                        </p:cTn>
                                        <p:tgtEl>
                                          <p:spTgt spid="74"/>
                                        </p:tgtEl>
                                        <p:attrNameLst>
                                          <p:attrName>style.visibility</p:attrName>
                                        </p:attrNameLst>
                                      </p:cBhvr>
                                      <p:to>
                                        <p:strVal val="visible"/>
                                      </p:to>
                                    </p:set>
                                    <p:animEffect transition="in" filter="fade">
                                      <p:cBhvr>
                                        <p:cTn id="10"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CFD00B0-65EB-4838-A16A-C4FEBF8DAB97}"/>
              </a:ext>
            </a:extLst>
          </p:cNvPr>
          <p:cNvSpPr>
            <a:spLocks noGrp="1"/>
          </p:cNvSpPr>
          <p:nvPr>
            <p:ph type="title"/>
          </p:nvPr>
        </p:nvSpPr>
        <p:spPr>
          <a:xfrm>
            <a:off x="841248" y="5009083"/>
            <a:ext cx="2889504" cy="1345997"/>
          </a:xfrm>
        </p:spPr>
        <p:txBody>
          <a:bodyPr anchor="ctr">
            <a:normAutofit/>
          </a:bodyPr>
          <a:lstStyle/>
          <a:p>
            <a:r>
              <a:rPr lang="en-US" sz="2600">
                <a:solidFill>
                  <a:schemeClr val="bg1"/>
                </a:solidFill>
              </a:rPr>
              <a:t>Tasks in Teams</a:t>
            </a:r>
          </a:p>
        </p:txBody>
      </p:sp>
      <p:cxnSp>
        <p:nvCxnSpPr>
          <p:cNvPr id="13" name="Straight Connector 12">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2730FDB-C789-4654-86F3-A20EDD3F4B53}"/>
              </a:ext>
            </a:extLst>
          </p:cNvPr>
          <p:cNvSpPr>
            <a:spLocks noGrp="1"/>
          </p:cNvSpPr>
          <p:nvPr>
            <p:ph idx="1"/>
          </p:nvPr>
        </p:nvSpPr>
        <p:spPr>
          <a:xfrm>
            <a:off x="4379976" y="5009083"/>
            <a:ext cx="6976872" cy="1345997"/>
          </a:xfrm>
        </p:spPr>
        <p:txBody>
          <a:bodyPr anchor="ctr">
            <a:normAutofit/>
          </a:bodyPr>
          <a:lstStyle/>
          <a:p>
            <a:r>
              <a:rPr lang="en-US" sz="1700" dirty="0">
                <a:solidFill>
                  <a:schemeClr val="bg1"/>
                </a:solidFill>
              </a:rPr>
              <a:t>Available H1 of CY20</a:t>
            </a:r>
          </a:p>
          <a:p>
            <a:r>
              <a:rPr lang="en-US" sz="1700" dirty="0">
                <a:solidFill>
                  <a:schemeClr val="bg1"/>
                </a:solidFill>
              </a:rPr>
              <a:t>Aggregates data from To-Do, Planner and Outlook</a:t>
            </a:r>
          </a:p>
          <a:p>
            <a:r>
              <a:rPr lang="en-US" sz="1700" dirty="0">
                <a:solidFill>
                  <a:schemeClr val="bg1"/>
                </a:solidFill>
              </a:rPr>
              <a:t>Demo video on Coffee in the Cloud:  https://youtu.be/rTATVGroEsQ</a:t>
            </a:r>
          </a:p>
        </p:txBody>
      </p:sp>
      <p:pic>
        <p:nvPicPr>
          <p:cNvPr id="4" name="Picture 3">
            <a:extLst>
              <a:ext uri="{FF2B5EF4-FFF2-40B4-BE49-F238E27FC236}">
                <a16:creationId xmlns:a16="http://schemas.microsoft.com/office/drawing/2014/main" id="{9929D509-E206-48CA-82E9-AA4BA5467BC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95632" y="276404"/>
            <a:ext cx="7777402" cy="4374788"/>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F8904964-6274-427D-870E-732A0754A20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226828" y="276404"/>
            <a:ext cx="2016559" cy="436652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639960674"/>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 name="Picture 301">
            <a:extLst>
              <a:ext uri="{FF2B5EF4-FFF2-40B4-BE49-F238E27FC236}">
                <a16:creationId xmlns:a16="http://schemas.microsoft.com/office/drawing/2014/main" id="{4EF87ADE-4635-4DE3-BAFF-289401C6AABC}"/>
              </a:ext>
            </a:extLst>
          </p:cNvPr>
          <p:cNvPicPr>
            <a:picLocks noChangeAspect="1"/>
          </p:cNvPicPr>
          <p:nvPr/>
        </p:nvPicPr>
        <p:blipFill rotWithShape="1">
          <a:blip r:embed="rId2"/>
          <a:srcRect l="16062" r="12880" b="17921"/>
          <a:stretch/>
        </p:blipFill>
        <p:spPr>
          <a:xfrm>
            <a:off x="1" y="0"/>
            <a:ext cx="12192000" cy="6858000"/>
          </a:xfrm>
          <a:prstGeom prst="rect">
            <a:avLst/>
          </a:prstGeom>
        </p:spPr>
      </p:pic>
      <p:cxnSp>
        <p:nvCxnSpPr>
          <p:cNvPr id="69" name="Connector: Curved 68">
            <a:extLst>
              <a:ext uri="{FF2B5EF4-FFF2-40B4-BE49-F238E27FC236}">
                <a16:creationId xmlns:a16="http://schemas.microsoft.com/office/drawing/2014/main" id="{1DBB5664-E3C5-4E29-A3D1-5B7DEDD36371}"/>
              </a:ext>
            </a:extLst>
          </p:cNvPr>
          <p:cNvCxnSpPr>
            <a:cxnSpLocks/>
            <a:stCxn id="89" idx="4"/>
          </p:cNvCxnSpPr>
          <p:nvPr/>
        </p:nvCxnSpPr>
        <p:spPr>
          <a:xfrm rot="16200000" flipH="1">
            <a:off x="2185061" y="2350355"/>
            <a:ext cx="798624" cy="901140"/>
          </a:xfrm>
          <a:prstGeom prst="curvedConnector2">
            <a:avLst/>
          </a:prstGeom>
          <a:ln w="28575">
            <a:solidFill>
              <a:srgbClr val="6066A4"/>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0" name="Connector: Curved 69">
            <a:extLst>
              <a:ext uri="{FF2B5EF4-FFF2-40B4-BE49-F238E27FC236}">
                <a16:creationId xmlns:a16="http://schemas.microsoft.com/office/drawing/2014/main" id="{6E53E50D-3727-48A6-9838-94D70C0B5AAA}"/>
              </a:ext>
            </a:extLst>
          </p:cNvPr>
          <p:cNvCxnSpPr>
            <a:cxnSpLocks/>
          </p:cNvCxnSpPr>
          <p:nvPr/>
        </p:nvCxnSpPr>
        <p:spPr>
          <a:xfrm rot="10800000">
            <a:off x="3675023" y="3840318"/>
            <a:ext cx="1828586" cy="2257445"/>
          </a:xfrm>
          <a:prstGeom prst="curvedConnector2">
            <a:avLst/>
          </a:prstGeom>
          <a:ln w="28575">
            <a:solidFill>
              <a:srgbClr val="6066A4"/>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5F21968A-FF29-4010-8DD8-6683DBF505BA}"/>
              </a:ext>
            </a:extLst>
          </p:cNvPr>
          <p:cNvCxnSpPr>
            <a:cxnSpLocks/>
            <a:stCxn id="81" idx="6"/>
          </p:cNvCxnSpPr>
          <p:nvPr/>
        </p:nvCxnSpPr>
        <p:spPr>
          <a:xfrm flipV="1">
            <a:off x="2068051" y="3200237"/>
            <a:ext cx="966892" cy="24248"/>
          </a:xfrm>
          <a:prstGeom prst="straightConnector1">
            <a:avLst/>
          </a:prstGeom>
          <a:ln w="28575">
            <a:solidFill>
              <a:srgbClr val="6066A4"/>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2" name="Connector: Curved 71">
            <a:extLst>
              <a:ext uri="{FF2B5EF4-FFF2-40B4-BE49-F238E27FC236}">
                <a16:creationId xmlns:a16="http://schemas.microsoft.com/office/drawing/2014/main" id="{E78EA93F-4D5A-45C5-913F-9896215EF40F}"/>
              </a:ext>
            </a:extLst>
          </p:cNvPr>
          <p:cNvCxnSpPr>
            <a:cxnSpLocks/>
            <a:stCxn id="101" idx="2"/>
          </p:cNvCxnSpPr>
          <p:nvPr/>
        </p:nvCxnSpPr>
        <p:spPr>
          <a:xfrm rot="10800000">
            <a:off x="3675023" y="3840317"/>
            <a:ext cx="1807782" cy="824736"/>
          </a:xfrm>
          <a:prstGeom prst="curvedConnector2">
            <a:avLst/>
          </a:prstGeom>
          <a:ln w="28575">
            <a:solidFill>
              <a:srgbClr val="6066A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12991E04-5F3D-4690-99C2-358537D9BDD5}"/>
              </a:ext>
            </a:extLst>
          </p:cNvPr>
          <p:cNvCxnSpPr>
            <a:cxnSpLocks/>
          </p:cNvCxnSpPr>
          <p:nvPr/>
        </p:nvCxnSpPr>
        <p:spPr>
          <a:xfrm>
            <a:off x="4315103" y="3200237"/>
            <a:ext cx="787680" cy="5388"/>
          </a:xfrm>
          <a:prstGeom prst="straightConnector1">
            <a:avLst/>
          </a:prstGeom>
          <a:ln w="28575">
            <a:solidFill>
              <a:srgbClr val="6066A4"/>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972D697F-BF25-4AE3-952F-CCFEF6EEA602}"/>
              </a:ext>
            </a:extLst>
          </p:cNvPr>
          <p:cNvCxnSpPr>
            <a:cxnSpLocks/>
            <a:stCxn id="109" idx="2"/>
          </p:cNvCxnSpPr>
          <p:nvPr/>
        </p:nvCxnSpPr>
        <p:spPr>
          <a:xfrm flipH="1">
            <a:off x="7047981" y="3205158"/>
            <a:ext cx="810253" cy="467"/>
          </a:xfrm>
          <a:prstGeom prst="straightConnector1">
            <a:avLst/>
          </a:prstGeom>
          <a:ln w="28575">
            <a:solidFill>
              <a:srgbClr val="6066A4"/>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5" name="Connector: Curved 74">
            <a:extLst>
              <a:ext uri="{FF2B5EF4-FFF2-40B4-BE49-F238E27FC236}">
                <a16:creationId xmlns:a16="http://schemas.microsoft.com/office/drawing/2014/main" id="{5D4EF5A4-1289-481D-95A8-5128B91DE803}"/>
              </a:ext>
            </a:extLst>
          </p:cNvPr>
          <p:cNvCxnSpPr>
            <a:cxnSpLocks/>
            <a:stCxn id="101" idx="6"/>
            <a:endCxn id="109" idx="4"/>
          </p:cNvCxnSpPr>
          <p:nvPr/>
        </p:nvCxnSpPr>
        <p:spPr>
          <a:xfrm flipV="1">
            <a:off x="6762965" y="3845238"/>
            <a:ext cx="1735349" cy="819815"/>
          </a:xfrm>
          <a:prstGeom prst="curvedConnector2">
            <a:avLst/>
          </a:prstGeom>
          <a:ln w="28575">
            <a:solidFill>
              <a:srgbClr val="6066A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6" name="Connector: Curved 75">
            <a:extLst>
              <a:ext uri="{FF2B5EF4-FFF2-40B4-BE49-F238E27FC236}">
                <a16:creationId xmlns:a16="http://schemas.microsoft.com/office/drawing/2014/main" id="{77643F1D-190D-4D1F-BAEF-98FA0E69A09A}"/>
              </a:ext>
            </a:extLst>
          </p:cNvPr>
          <p:cNvCxnSpPr>
            <a:cxnSpLocks/>
            <a:endCxn id="109" idx="4"/>
          </p:cNvCxnSpPr>
          <p:nvPr/>
        </p:nvCxnSpPr>
        <p:spPr>
          <a:xfrm flipV="1">
            <a:off x="6783769" y="3845238"/>
            <a:ext cx="1714545" cy="2252524"/>
          </a:xfrm>
          <a:prstGeom prst="curvedConnector2">
            <a:avLst/>
          </a:prstGeom>
          <a:ln w="28575">
            <a:solidFill>
              <a:srgbClr val="6066A4"/>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7" name="Connector: Curved 76">
            <a:extLst>
              <a:ext uri="{FF2B5EF4-FFF2-40B4-BE49-F238E27FC236}">
                <a16:creationId xmlns:a16="http://schemas.microsoft.com/office/drawing/2014/main" id="{EBE710B9-1698-4FB7-8858-AA040EB5FEF4}"/>
              </a:ext>
            </a:extLst>
          </p:cNvPr>
          <p:cNvCxnSpPr>
            <a:cxnSpLocks/>
            <a:stCxn id="113" idx="4"/>
            <a:endCxn id="109" idx="6"/>
          </p:cNvCxnSpPr>
          <p:nvPr/>
        </p:nvCxnSpPr>
        <p:spPr>
          <a:xfrm rot="5400000">
            <a:off x="8910351" y="2623105"/>
            <a:ext cx="810097" cy="354009"/>
          </a:xfrm>
          <a:prstGeom prst="curvedConnector2">
            <a:avLst/>
          </a:prstGeom>
          <a:ln w="28575">
            <a:solidFill>
              <a:schemeClr val="accent6">
                <a:lumMod val="75000"/>
              </a:schemeClr>
            </a:solidFill>
            <a:prstDash val="lgDash"/>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8" name="Connector: Curved 77">
            <a:extLst>
              <a:ext uri="{FF2B5EF4-FFF2-40B4-BE49-F238E27FC236}">
                <a16:creationId xmlns:a16="http://schemas.microsoft.com/office/drawing/2014/main" id="{0B941CE9-2930-4E1E-ACB0-9C1ECF861F63}"/>
              </a:ext>
            </a:extLst>
          </p:cNvPr>
          <p:cNvCxnSpPr>
            <a:cxnSpLocks/>
            <a:stCxn id="105" idx="0"/>
            <a:endCxn id="109" idx="6"/>
          </p:cNvCxnSpPr>
          <p:nvPr/>
        </p:nvCxnSpPr>
        <p:spPr>
          <a:xfrm rot="16200000" flipV="1">
            <a:off x="8910351" y="3433202"/>
            <a:ext cx="810097" cy="354009"/>
          </a:xfrm>
          <a:prstGeom prst="curvedConnector2">
            <a:avLst/>
          </a:prstGeom>
          <a:ln w="28575">
            <a:solidFill>
              <a:srgbClr val="6066A4"/>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9" name="Connector: Curved 78">
            <a:extLst>
              <a:ext uri="{FF2B5EF4-FFF2-40B4-BE49-F238E27FC236}">
                <a16:creationId xmlns:a16="http://schemas.microsoft.com/office/drawing/2014/main" id="{0BF1AF6C-6DD0-439C-85C5-5655CAE0EC4E}"/>
              </a:ext>
            </a:extLst>
          </p:cNvPr>
          <p:cNvCxnSpPr>
            <a:cxnSpLocks/>
            <a:stCxn id="93" idx="0"/>
          </p:cNvCxnSpPr>
          <p:nvPr/>
        </p:nvCxnSpPr>
        <p:spPr>
          <a:xfrm rot="5400000" flipH="1" flipV="1">
            <a:off x="2303064" y="3280394"/>
            <a:ext cx="812036" cy="651722"/>
          </a:xfrm>
          <a:prstGeom prst="curvedConnector2">
            <a:avLst/>
          </a:prstGeom>
          <a:ln w="28575">
            <a:solidFill>
              <a:srgbClr val="6066A4"/>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80" name="Group 79">
            <a:extLst>
              <a:ext uri="{FF2B5EF4-FFF2-40B4-BE49-F238E27FC236}">
                <a16:creationId xmlns:a16="http://schemas.microsoft.com/office/drawing/2014/main" id="{246D2FAF-9C77-495A-8B2A-2D15B3599AB1}"/>
              </a:ext>
            </a:extLst>
          </p:cNvPr>
          <p:cNvGrpSpPr/>
          <p:nvPr/>
        </p:nvGrpSpPr>
        <p:grpSpPr>
          <a:xfrm>
            <a:off x="787891" y="2584405"/>
            <a:ext cx="1280160" cy="1280160"/>
            <a:chOff x="764683" y="2127934"/>
            <a:chExt cx="1280160" cy="1280160"/>
          </a:xfrm>
        </p:grpSpPr>
        <p:sp>
          <p:nvSpPr>
            <p:cNvPr id="81" name="Oval 80">
              <a:extLst>
                <a:ext uri="{FF2B5EF4-FFF2-40B4-BE49-F238E27FC236}">
                  <a16:creationId xmlns:a16="http://schemas.microsoft.com/office/drawing/2014/main" id="{C66FA074-E5AA-4565-9211-2D13921D7259}"/>
                </a:ext>
              </a:extLst>
            </p:cNvPr>
            <p:cNvSpPr/>
            <p:nvPr/>
          </p:nvSpPr>
          <p:spPr>
            <a:xfrm>
              <a:off x="764683" y="2127934"/>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TextBox 81">
              <a:extLst>
                <a:ext uri="{FF2B5EF4-FFF2-40B4-BE49-F238E27FC236}">
                  <a16:creationId xmlns:a16="http://schemas.microsoft.com/office/drawing/2014/main" id="{6D4D664F-2AA5-463A-A04A-FF816232D7E5}"/>
                </a:ext>
              </a:extLst>
            </p:cNvPr>
            <p:cNvSpPr txBox="1"/>
            <p:nvPr/>
          </p:nvSpPr>
          <p:spPr>
            <a:xfrm>
              <a:off x="1013873" y="2871645"/>
              <a:ext cx="82586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Outlook</a:t>
              </a:r>
            </a:p>
          </p:txBody>
        </p:sp>
        <p:pic>
          <p:nvPicPr>
            <p:cNvPr id="83" name="Picture 2" descr="See the source image">
              <a:extLst>
                <a:ext uri="{FF2B5EF4-FFF2-40B4-BE49-F238E27FC236}">
                  <a16:creationId xmlns:a16="http://schemas.microsoft.com/office/drawing/2014/main" id="{34E1EAFA-E905-4E83-B02D-04ADA767D3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4205" y="2370053"/>
              <a:ext cx="521116" cy="5211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4" name="Group 83">
            <a:extLst>
              <a:ext uri="{FF2B5EF4-FFF2-40B4-BE49-F238E27FC236}">
                <a16:creationId xmlns:a16="http://schemas.microsoft.com/office/drawing/2014/main" id="{87FBD1EC-0B3C-4C07-AD1E-D831CF008E5C}"/>
              </a:ext>
            </a:extLst>
          </p:cNvPr>
          <p:cNvGrpSpPr/>
          <p:nvPr/>
        </p:nvGrpSpPr>
        <p:grpSpPr>
          <a:xfrm>
            <a:off x="3034943" y="2560157"/>
            <a:ext cx="1280160" cy="1280160"/>
            <a:chOff x="3011735" y="2103686"/>
            <a:chExt cx="1280160" cy="1280160"/>
          </a:xfrm>
        </p:grpSpPr>
        <p:sp>
          <p:nvSpPr>
            <p:cNvPr id="85" name="Oval 84">
              <a:extLst>
                <a:ext uri="{FF2B5EF4-FFF2-40B4-BE49-F238E27FC236}">
                  <a16:creationId xmlns:a16="http://schemas.microsoft.com/office/drawing/2014/main" id="{47DD5C31-4C9A-416C-8B11-E02A36F7C2AB}"/>
                </a:ext>
              </a:extLst>
            </p:cNvPr>
            <p:cNvSpPr/>
            <p:nvPr/>
          </p:nvSpPr>
          <p:spPr>
            <a:xfrm>
              <a:off x="3011735" y="2103686"/>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TextBox 85">
              <a:extLst>
                <a:ext uri="{FF2B5EF4-FFF2-40B4-BE49-F238E27FC236}">
                  <a16:creationId xmlns:a16="http://schemas.microsoft.com/office/drawing/2014/main" id="{74E63E29-1FB4-4B7D-8CA7-5B7E7BA2CE0F}"/>
                </a:ext>
              </a:extLst>
            </p:cNvPr>
            <p:cNvSpPr txBox="1"/>
            <p:nvPr/>
          </p:nvSpPr>
          <p:spPr>
            <a:xfrm>
              <a:off x="3342409" y="2871645"/>
              <a:ext cx="67114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To-Do</a:t>
              </a:r>
            </a:p>
          </p:txBody>
        </p:sp>
        <p:pic>
          <p:nvPicPr>
            <p:cNvPr id="87" name="Graphic 86">
              <a:extLst>
                <a:ext uri="{FF2B5EF4-FFF2-40B4-BE49-F238E27FC236}">
                  <a16:creationId xmlns:a16="http://schemas.microsoft.com/office/drawing/2014/main" id="{E9969BB8-0F2D-4D34-81FC-544957929C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06629" y="2417694"/>
              <a:ext cx="521796" cy="425834"/>
            </a:xfrm>
            <a:prstGeom prst="rect">
              <a:avLst/>
            </a:prstGeom>
          </p:spPr>
        </p:pic>
      </p:grpSp>
      <p:grpSp>
        <p:nvGrpSpPr>
          <p:cNvPr id="88" name="Group 87">
            <a:extLst>
              <a:ext uri="{FF2B5EF4-FFF2-40B4-BE49-F238E27FC236}">
                <a16:creationId xmlns:a16="http://schemas.microsoft.com/office/drawing/2014/main" id="{5326B23F-3228-4DEF-80CD-9470BE8C0A9C}"/>
              </a:ext>
            </a:extLst>
          </p:cNvPr>
          <p:cNvGrpSpPr/>
          <p:nvPr/>
        </p:nvGrpSpPr>
        <p:grpSpPr>
          <a:xfrm>
            <a:off x="1493723" y="1121453"/>
            <a:ext cx="1280160" cy="1280160"/>
            <a:chOff x="1470515" y="664982"/>
            <a:chExt cx="1280160" cy="1280160"/>
          </a:xfrm>
        </p:grpSpPr>
        <p:sp>
          <p:nvSpPr>
            <p:cNvPr id="89" name="Oval 88">
              <a:extLst>
                <a:ext uri="{FF2B5EF4-FFF2-40B4-BE49-F238E27FC236}">
                  <a16:creationId xmlns:a16="http://schemas.microsoft.com/office/drawing/2014/main" id="{F28ECE19-90C6-4A29-B8D6-928412379903}"/>
                </a:ext>
              </a:extLst>
            </p:cNvPr>
            <p:cNvSpPr/>
            <p:nvPr/>
          </p:nvSpPr>
          <p:spPr>
            <a:xfrm>
              <a:off x="1470515" y="664982"/>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TextBox 89">
              <a:extLst>
                <a:ext uri="{FF2B5EF4-FFF2-40B4-BE49-F238E27FC236}">
                  <a16:creationId xmlns:a16="http://schemas.microsoft.com/office/drawing/2014/main" id="{9B5BFC50-334E-4D7B-B271-4B183F7CD2A2}"/>
                </a:ext>
              </a:extLst>
            </p:cNvPr>
            <p:cNvSpPr txBox="1"/>
            <p:nvPr/>
          </p:nvSpPr>
          <p:spPr>
            <a:xfrm>
              <a:off x="1504500" y="1372407"/>
              <a:ext cx="121219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MS Launcher</a:t>
              </a:r>
            </a:p>
          </p:txBody>
        </p:sp>
        <p:pic>
          <p:nvPicPr>
            <p:cNvPr id="91" name="Picture 4" descr="See the source image">
              <a:extLst>
                <a:ext uri="{FF2B5EF4-FFF2-40B4-BE49-F238E27FC236}">
                  <a16:creationId xmlns:a16="http://schemas.microsoft.com/office/drawing/2014/main" id="{553A49F5-91C4-4B51-9BB6-874DB4B938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5628" y="867782"/>
              <a:ext cx="569935" cy="5699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2" name="Group 91">
            <a:extLst>
              <a:ext uri="{FF2B5EF4-FFF2-40B4-BE49-F238E27FC236}">
                <a16:creationId xmlns:a16="http://schemas.microsoft.com/office/drawing/2014/main" id="{D2825A61-2DE5-455D-9DEC-0C3F80AF5102}"/>
              </a:ext>
            </a:extLst>
          </p:cNvPr>
          <p:cNvGrpSpPr/>
          <p:nvPr/>
        </p:nvGrpSpPr>
        <p:grpSpPr>
          <a:xfrm>
            <a:off x="1743141" y="4012273"/>
            <a:ext cx="1280160" cy="1280160"/>
            <a:chOff x="1719933" y="3555802"/>
            <a:chExt cx="1280160" cy="1280160"/>
          </a:xfrm>
        </p:grpSpPr>
        <p:sp>
          <p:nvSpPr>
            <p:cNvPr id="93" name="Oval 92">
              <a:extLst>
                <a:ext uri="{FF2B5EF4-FFF2-40B4-BE49-F238E27FC236}">
                  <a16:creationId xmlns:a16="http://schemas.microsoft.com/office/drawing/2014/main" id="{C70A058C-50D6-4607-A33D-C07246D68747}"/>
                </a:ext>
              </a:extLst>
            </p:cNvPr>
            <p:cNvSpPr/>
            <p:nvPr/>
          </p:nvSpPr>
          <p:spPr>
            <a:xfrm>
              <a:off x="1719933" y="3555802"/>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TextBox 93">
              <a:extLst>
                <a:ext uri="{FF2B5EF4-FFF2-40B4-BE49-F238E27FC236}">
                  <a16:creationId xmlns:a16="http://schemas.microsoft.com/office/drawing/2014/main" id="{9BF355AB-D290-4F64-A737-9F2831A39750}"/>
                </a:ext>
              </a:extLst>
            </p:cNvPr>
            <p:cNvSpPr txBox="1"/>
            <p:nvPr/>
          </p:nvSpPr>
          <p:spPr>
            <a:xfrm>
              <a:off x="1944585" y="4334122"/>
              <a:ext cx="81342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Cortana</a:t>
              </a:r>
            </a:p>
          </p:txBody>
        </p:sp>
        <p:pic>
          <p:nvPicPr>
            <p:cNvPr id="95" name="Picture 6" descr="See the source image">
              <a:extLst>
                <a:ext uri="{FF2B5EF4-FFF2-40B4-BE49-F238E27FC236}">
                  <a16:creationId xmlns:a16="http://schemas.microsoft.com/office/drawing/2014/main" id="{D10CE480-0A16-46EE-809B-727E87B233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0343" y="3830947"/>
              <a:ext cx="479338" cy="4793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6" name="Group 95">
            <a:extLst>
              <a:ext uri="{FF2B5EF4-FFF2-40B4-BE49-F238E27FC236}">
                <a16:creationId xmlns:a16="http://schemas.microsoft.com/office/drawing/2014/main" id="{CA8B24F1-1254-469F-B4BB-C732AFBE0A4D}"/>
              </a:ext>
            </a:extLst>
          </p:cNvPr>
          <p:cNvGrpSpPr/>
          <p:nvPr/>
        </p:nvGrpSpPr>
        <p:grpSpPr>
          <a:xfrm>
            <a:off x="791589" y="5457682"/>
            <a:ext cx="1280160" cy="1280160"/>
            <a:chOff x="768381" y="5001211"/>
            <a:chExt cx="1280160" cy="1280160"/>
          </a:xfrm>
        </p:grpSpPr>
        <p:sp>
          <p:nvSpPr>
            <p:cNvPr id="97" name="Oval 96">
              <a:extLst>
                <a:ext uri="{FF2B5EF4-FFF2-40B4-BE49-F238E27FC236}">
                  <a16:creationId xmlns:a16="http://schemas.microsoft.com/office/drawing/2014/main" id="{3D79D8BE-842E-4D79-9B1B-FF58EC0005BE}"/>
                </a:ext>
              </a:extLst>
            </p:cNvPr>
            <p:cNvSpPr/>
            <p:nvPr/>
          </p:nvSpPr>
          <p:spPr>
            <a:xfrm>
              <a:off x="768381" y="5001211"/>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TextBox 97">
              <a:extLst>
                <a:ext uri="{FF2B5EF4-FFF2-40B4-BE49-F238E27FC236}">
                  <a16:creationId xmlns:a16="http://schemas.microsoft.com/office/drawing/2014/main" id="{1CBC6D6E-A2B8-4C36-A6F8-5411DC028D9F}"/>
                </a:ext>
              </a:extLst>
            </p:cNvPr>
            <p:cNvSpPr txBox="1"/>
            <p:nvPr/>
          </p:nvSpPr>
          <p:spPr>
            <a:xfrm>
              <a:off x="801783" y="5711563"/>
              <a:ext cx="116012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Sticky Notes</a:t>
              </a:r>
            </a:p>
          </p:txBody>
        </p:sp>
        <p:pic>
          <p:nvPicPr>
            <p:cNvPr id="99" name="Picture 8" descr="See the source image">
              <a:extLst>
                <a:ext uri="{FF2B5EF4-FFF2-40B4-BE49-F238E27FC236}">
                  <a16:creationId xmlns:a16="http://schemas.microsoft.com/office/drawing/2014/main" id="{E47D7D0B-61D2-4B02-8970-5692B0A62C6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01963" y="5224952"/>
              <a:ext cx="438498" cy="43849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0" name="Group 99">
            <a:extLst>
              <a:ext uri="{FF2B5EF4-FFF2-40B4-BE49-F238E27FC236}">
                <a16:creationId xmlns:a16="http://schemas.microsoft.com/office/drawing/2014/main" id="{7100CE11-AE8E-480B-A598-9AF98C2DBC91}"/>
              </a:ext>
            </a:extLst>
          </p:cNvPr>
          <p:cNvGrpSpPr/>
          <p:nvPr/>
        </p:nvGrpSpPr>
        <p:grpSpPr>
          <a:xfrm>
            <a:off x="5482805" y="4024973"/>
            <a:ext cx="1280160" cy="1280160"/>
            <a:chOff x="5459597" y="3568502"/>
            <a:chExt cx="1280160" cy="1280160"/>
          </a:xfrm>
        </p:grpSpPr>
        <p:sp>
          <p:nvSpPr>
            <p:cNvPr id="101" name="Oval 100">
              <a:extLst>
                <a:ext uri="{FF2B5EF4-FFF2-40B4-BE49-F238E27FC236}">
                  <a16:creationId xmlns:a16="http://schemas.microsoft.com/office/drawing/2014/main" id="{A8B3178F-1565-430B-A1CE-22358F6AD42D}"/>
                </a:ext>
              </a:extLst>
            </p:cNvPr>
            <p:cNvSpPr/>
            <p:nvPr/>
          </p:nvSpPr>
          <p:spPr>
            <a:xfrm>
              <a:off x="5459597" y="3568502"/>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TextBox 101">
              <a:extLst>
                <a:ext uri="{FF2B5EF4-FFF2-40B4-BE49-F238E27FC236}">
                  <a16:creationId xmlns:a16="http://schemas.microsoft.com/office/drawing/2014/main" id="{7ED21B8C-2C9A-481A-9770-3F54EB4101A1}"/>
                </a:ext>
              </a:extLst>
            </p:cNvPr>
            <p:cNvSpPr txBox="1"/>
            <p:nvPr/>
          </p:nvSpPr>
          <p:spPr>
            <a:xfrm>
              <a:off x="5795492" y="4341273"/>
              <a:ext cx="55175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Flow</a:t>
              </a:r>
            </a:p>
          </p:txBody>
        </p:sp>
        <p:pic>
          <p:nvPicPr>
            <p:cNvPr id="103" name="Picture 12" descr="See the source image">
              <a:extLst>
                <a:ext uri="{FF2B5EF4-FFF2-40B4-BE49-F238E27FC236}">
                  <a16:creationId xmlns:a16="http://schemas.microsoft.com/office/drawing/2014/main" id="{5C3BDF24-764A-4DF0-BB04-3F8E93C79F6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72912" y="3856755"/>
              <a:ext cx="453530" cy="4535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4" name="Group 103">
            <a:extLst>
              <a:ext uri="{FF2B5EF4-FFF2-40B4-BE49-F238E27FC236}">
                <a16:creationId xmlns:a16="http://schemas.microsoft.com/office/drawing/2014/main" id="{CBDFA185-4106-43A3-AAEF-CEFB9E6C84B4}"/>
              </a:ext>
            </a:extLst>
          </p:cNvPr>
          <p:cNvGrpSpPr/>
          <p:nvPr/>
        </p:nvGrpSpPr>
        <p:grpSpPr>
          <a:xfrm>
            <a:off x="8852323" y="4015255"/>
            <a:ext cx="1280160" cy="1280160"/>
            <a:chOff x="8829115" y="3558784"/>
            <a:chExt cx="1280160" cy="1280160"/>
          </a:xfrm>
        </p:grpSpPr>
        <p:sp>
          <p:nvSpPr>
            <p:cNvPr id="105" name="Oval 104">
              <a:extLst>
                <a:ext uri="{FF2B5EF4-FFF2-40B4-BE49-F238E27FC236}">
                  <a16:creationId xmlns:a16="http://schemas.microsoft.com/office/drawing/2014/main" id="{52E7C6A6-F6AB-49A6-B4BE-203BAAE951AA}"/>
                </a:ext>
              </a:extLst>
            </p:cNvPr>
            <p:cNvSpPr/>
            <p:nvPr/>
          </p:nvSpPr>
          <p:spPr>
            <a:xfrm>
              <a:off x="8829115" y="3558784"/>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TextBox 105">
              <a:extLst>
                <a:ext uri="{FF2B5EF4-FFF2-40B4-BE49-F238E27FC236}">
                  <a16:creationId xmlns:a16="http://schemas.microsoft.com/office/drawing/2014/main" id="{78FB22AF-ACA8-470D-A3C5-66C462D603E5}"/>
                </a:ext>
              </a:extLst>
            </p:cNvPr>
            <p:cNvSpPr txBox="1"/>
            <p:nvPr/>
          </p:nvSpPr>
          <p:spPr>
            <a:xfrm>
              <a:off x="8932831" y="4183611"/>
              <a:ext cx="108787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Planner in SharePoint</a:t>
              </a:r>
            </a:p>
          </p:txBody>
        </p:sp>
        <p:pic>
          <p:nvPicPr>
            <p:cNvPr id="107" name="Picture 14" descr="See the source image">
              <a:extLst>
                <a:ext uri="{FF2B5EF4-FFF2-40B4-BE49-F238E27FC236}">
                  <a16:creationId xmlns:a16="http://schemas.microsoft.com/office/drawing/2014/main" id="{3B70198D-C1CB-4202-9A81-9C1C9234DF0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42431" y="3742352"/>
              <a:ext cx="453530" cy="4535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8" name="Group 107">
            <a:extLst>
              <a:ext uri="{FF2B5EF4-FFF2-40B4-BE49-F238E27FC236}">
                <a16:creationId xmlns:a16="http://schemas.microsoft.com/office/drawing/2014/main" id="{FAC709EA-3320-4448-96FB-818CD7393F79}"/>
              </a:ext>
            </a:extLst>
          </p:cNvPr>
          <p:cNvGrpSpPr/>
          <p:nvPr/>
        </p:nvGrpSpPr>
        <p:grpSpPr>
          <a:xfrm>
            <a:off x="7858234" y="2565078"/>
            <a:ext cx="1280160" cy="1280160"/>
            <a:chOff x="7835026" y="2108607"/>
            <a:chExt cx="1280160" cy="1280160"/>
          </a:xfrm>
        </p:grpSpPr>
        <p:sp>
          <p:nvSpPr>
            <p:cNvPr id="109" name="Oval 108">
              <a:extLst>
                <a:ext uri="{FF2B5EF4-FFF2-40B4-BE49-F238E27FC236}">
                  <a16:creationId xmlns:a16="http://schemas.microsoft.com/office/drawing/2014/main" id="{99BEBC04-A90D-4D59-909E-C4EB8B890346}"/>
                </a:ext>
              </a:extLst>
            </p:cNvPr>
            <p:cNvSpPr/>
            <p:nvPr/>
          </p:nvSpPr>
          <p:spPr>
            <a:xfrm>
              <a:off x="7835026" y="2108607"/>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TextBox 109">
              <a:extLst>
                <a:ext uri="{FF2B5EF4-FFF2-40B4-BE49-F238E27FC236}">
                  <a16:creationId xmlns:a16="http://schemas.microsoft.com/office/drawing/2014/main" id="{D21DDD74-04AC-48C2-AF7A-2C64FD08F3A7}"/>
                </a:ext>
              </a:extLst>
            </p:cNvPr>
            <p:cNvSpPr txBox="1"/>
            <p:nvPr/>
          </p:nvSpPr>
          <p:spPr>
            <a:xfrm>
              <a:off x="8093327" y="2871645"/>
              <a:ext cx="77938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Planner</a:t>
              </a:r>
            </a:p>
          </p:txBody>
        </p:sp>
        <p:pic>
          <p:nvPicPr>
            <p:cNvPr id="111" name="Picture 110">
              <a:extLst>
                <a:ext uri="{FF2B5EF4-FFF2-40B4-BE49-F238E27FC236}">
                  <a16:creationId xmlns:a16="http://schemas.microsoft.com/office/drawing/2014/main" id="{E0384A23-78FA-4F6F-A90F-2C902BDDF17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43843" y="2373330"/>
              <a:ext cx="662527" cy="514562"/>
            </a:xfrm>
            <a:prstGeom prst="rect">
              <a:avLst/>
            </a:prstGeom>
          </p:spPr>
        </p:pic>
      </p:grpSp>
      <p:grpSp>
        <p:nvGrpSpPr>
          <p:cNvPr id="112" name="Group 111">
            <a:extLst>
              <a:ext uri="{FF2B5EF4-FFF2-40B4-BE49-F238E27FC236}">
                <a16:creationId xmlns:a16="http://schemas.microsoft.com/office/drawing/2014/main" id="{87BB2FFD-EBC4-42B7-BCFC-2AD48521FD17}"/>
              </a:ext>
            </a:extLst>
          </p:cNvPr>
          <p:cNvGrpSpPr/>
          <p:nvPr/>
        </p:nvGrpSpPr>
        <p:grpSpPr>
          <a:xfrm>
            <a:off x="8852323" y="1114901"/>
            <a:ext cx="1280160" cy="1280160"/>
            <a:chOff x="8829115" y="658430"/>
            <a:chExt cx="1280160" cy="1280160"/>
          </a:xfrm>
        </p:grpSpPr>
        <p:sp>
          <p:nvSpPr>
            <p:cNvPr id="113" name="Oval 112">
              <a:extLst>
                <a:ext uri="{FF2B5EF4-FFF2-40B4-BE49-F238E27FC236}">
                  <a16:creationId xmlns:a16="http://schemas.microsoft.com/office/drawing/2014/main" id="{82A9E3E8-714B-4982-A82A-4940E178436F}"/>
                </a:ext>
              </a:extLst>
            </p:cNvPr>
            <p:cNvSpPr/>
            <p:nvPr/>
          </p:nvSpPr>
          <p:spPr>
            <a:xfrm>
              <a:off x="8829115" y="658430"/>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TextBox 113">
              <a:extLst>
                <a:ext uri="{FF2B5EF4-FFF2-40B4-BE49-F238E27FC236}">
                  <a16:creationId xmlns:a16="http://schemas.microsoft.com/office/drawing/2014/main" id="{DFEFCEC3-5791-4FEF-8544-148EEBA85FEE}"/>
                </a:ext>
              </a:extLst>
            </p:cNvPr>
            <p:cNvSpPr txBox="1"/>
            <p:nvPr/>
          </p:nvSpPr>
          <p:spPr>
            <a:xfrm>
              <a:off x="8865881" y="1317341"/>
              <a:ext cx="117005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Tasks in Docs</a:t>
              </a:r>
            </a:p>
          </p:txBody>
        </p:sp>
        <p:pic>
          <p:nvPicPr>
            <p:cNvPr id="115" name="Picture 16" descr="See the source image">
              <a:extLst>
                <a:ext uri="{FF2B5EF4-FFF2-40B4-BE49-F238E27FC236}">
                  <a16:creationId xmlns:a16="http://schemas.microsoft.com/office/drawing/2014/main" id="{4583C455-996B-4A18-96DF-ECA83A85FF9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54285" y="900921"/>
              <a:ext cx="391538" cy="4639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6" name="Group 115">
            <a:extLst>
              <a:ext uri="{FF2B5EF4-FFF2-40B4-BE49-F238E27FC236}">
                <a16:creationId xmlns:a16="http://schemas.microsoft.com/office/drawing/2014/main" id="{2781D22B-393D-4422-BBF6-81CD612F4E22}"/>
              </a:ext>
            </a:extLst>
          </p:cNvPr>
          <p:cNvGrpSpPr/>
          <p:nvPr/>
        </p:nvGrpSpPr>
        <p:grpSpPr>
          <a:xfrm>
            <a:off x="83534" y="1097507"/>
            <a:ext cx="1280160" cy="1280160"/>
            <a:chOff x="60326" y="641036"/>
            <a:chExt cx="1280160" cy="1280160"/>
          </a:xfrm>
        </p:grpSpPr>
        <p:sp>
          <p:nvSpPr>
            <p:cNvPr id="117" name="Oval 116">
              <a:extLst>
                <a:ext uri="{FF2B5EF4-FFF2-40B4-BE49-F238E27FC236}">
                  <a16:creationId xmlns:a16="http://schemas.microsoft.com/office/drawing/2014/main" id="{24425E3A-BFFD-492A-BA5F-4C693AC8AA0A}"/>
                </a:ext>
              </a:extLst>
            </p:cNvPr>
            <p:cNvSpPr/>
            <p:nvPr/>
          </p:nvSpPr>
          <p:spPr>
            <a:xfrm>
              <a:off x="60326" y="641036"/>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8" name="Picture 18" descr="See the source image">
              <a:extLst>
                <a:ext uri="{FF2B5EF4-FFF2-40B4-BE49-F238E27FC236}">
                  <a16:creationId xmlns:a16="http://schemas.microsoft.com/office/drawing/2014/main" id="{C0CA1163-AA3A-4164-86CA-A277EADBA62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7673" y="900016"/>
              <a:ext cx="505466" cy="505466"/>
            </a:xfrm>
            <a:prstGeom prst="rect">
              <a:avLst/>
            </a:prstGeom>
            <a:noFill/>
            <a:extLst>
              <a:ext uri="{909E8E84-426E-40DD-AFC4-6F175D3DCCD1}">
                <a14:hiddenFill xmlns:a14="http://schemas.microsoft.com/office/drawing/2010/main">
                  <a:solidFill>
                    <a:srgbClr val="FFFFFF"/>
                  </a:solidFill>
                </a14:hiddenFill>
              </a:ext>
            </a:extLst>
          </p:spPr>
        </p:pic>
        <p:sp>
          <p:nvSpPr>
            <p:cNvPr id="120" name="TextBox 119">
              <a:extLst>
                <a:ext uri="{FF2B5EF4-FFF2-40B4-BE49-F238E27FC236}">
                  <a16:creationId xmlns:a16="http://schemas.microsoft.com/office/drawing/2014/main" id="{7A98D5FF-5F78-49EB-B6DF-4243940023CF}"/>
                </a:ext>
              </a:extLst>
            </p:cNvPr>
            <p:cNvSpPr txBox="1"/>
            <p:nvPr/>
          </p:nvSpPr>
          <p:spPr>
            <a:xfrm>
              <a:off x="245698" y="1372555"/>
              <a:ext cx="90941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OneNote</a:t>
              </a:r>
            </a:p>
          </p:txBody>
        </p:sp>
      </p:grpSp>
      <p:cxnSp>
        <p:nvCxnSpPr>
          <p:cNvPr id="121" name="Connector: Curved 120">
            <a:extLst>
              <a:ext uri="{FF2B5EF4-FFF2-40B4-BE49-F238E27FC236}">
                <a16:creationId xmlns:a16="http://schemas.microsoft.com/office/drawing/2014/main" id="{C56FAC2F-CC40-45EB-9EE6-7196B07024EC}"/>
              </a:ext>
            </a:extLst>
          </p:cNvPr>
          <p:cNvCxnSpPr>
            <a:cxnSpLocks/>
          </p:cNvCxnSpPr>
          <p:nvPr/>
        </p:nvCxnSpPr>
        <p:spPr>
          <a:xfrm rot="16200000" flipH="1">
            <a:off x="652385" y="2448898"/>
            <a:ext cx="394213" cy="251752"/>
          </a:xfrm>
          <a:prstGeom prst="curvedConnector3">
            <a:avLst>
              <a:gd name="adj1" fmla="val 50000"/>
            </a:avLst>
          </a:prstGeom>
          <a:ln w="28575">
            <a:solidFill>
              <a:srgbClr val="6066A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4" name="Connector: Curved 123">
            <a:extLst>
              <a:ext uri="{FF2B5EF4-FFF2-40B4-BE49-F238E27FC236}">
                <a16:creationId xmlns:a16="http://schemas.microsoft.com/office/drawing/2014/main" id="{D542A32E-D91F-4543-AA90-58C7952CD8E9}"/>
              </a:ext>
            </a:extLst>
          </p:cNvPr>
          <p:cNvCxnSpPr>
            <a:cxnSpLocks/>
            <a:stCxn id="97" idx="6"/>
            <a:endCxn id="93" idx="4"/>
          </p:cNvCxnSpPr>
          <p:nvPr/>
        </p:nvCxnSpPr>
        <p:spPr>
          <a:xfrm flipV="1">
            <a:off x="2071749" y="5292433"/>
            <a:ext cx="311472" cy="805329"/>
          </a:xfrm>
          <a:prstGeom prst="curvedConnector2">
            <a:avLst/>
          </a:prstGeom>
          <a:ln w="28575">
            <a:solidFill>
              <a:srgbClr val="6066A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125" name="Group 124">
            <a:extLst>
              <a:ext uri="{FF2B5EF4-FFF2-40B4-BE49-F238E27FC236}">
                <a16:creationId xmlns:a16="http://schemas.microsoft.com/office/drawing/2014/main" id="{A1D91232-2E11-490E-A6F4-BAF9AFF0671C}"/>
              </a:ext>
            </a:extLst>
          </p:cNvPr>
          <p:cNvGrpSpPr/>
          <p:nvPr/>
        </p:nvGrpSpPr>
        <p:grpSpPr>
          <a:xfrm>
            <a:off x="4314100" y="1100167"/>
            <a:ext cx="1280160" cy="1280160"/>
            <a:chOff x="4290892" y="643696"/>
            <a:chExt cx="1280160" cy="1280160"/>
          </a:xfrm>
        </p:grpSpPr>
        <p:sp>
          <p:nvSpPr>
            <p:cNvPr id="126" name="Oval 125">
              <a:extLst>
                <a:ext uri="{FF2B5EF4-FFF2-40B4-BE49-F238E27FC236}">
                  <a16:creationId xmlns:a16="http://schemas.microsoft.com/office/drawing/2014/main" id="{0A63886A-DAA8-4DBD-9823-6DEDD10EA3E8}"/>
                </a:ext>
              </a:extLst>
            </p:cNvPr>
            <p:cNvSpPr/>
            <p:nvPr/>
          </p:nvSpPr>
          <p:spPr>
            <a:xfrm>
              <a:off x="4290892" y="643696"/>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TextBox 126">
              <a:extLst>
                <a:ext uri="{FF2B5EF4-FFF2-40B4-BE49-F238E27FC236}">
                  <a16:creationId xmlns:a16="http://schemas.microsoft.com/office/drawing/2014/main" id="{1213857D-E9AC-4E87-A106-E8C7D2801A8B}"/>
                </a:ext>
              </a:extLst>
            </p:cNvPr>
            <p:cNvSpPr txBox="1"/>
            <p:nvPr/>
          </p:nvSpPr>
          <p:spPr>
            <a:xfrm>
              <a:off x="4391743" y="1320431"/>
              <a:ext cx="107961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Tasks from HQ</a:t>
              </a:r>
            </a:p>
          </p:txBody>
        </p:sp>
        <p:pic>
          <p:nvPicPr>
            <p:cNvPr id="128" name="Graphic 2" descr="Network diagram">
              <a:extLst>
                <a:ext uri="{FF2B5EF4-FFF2-40B4-BE49-F238E27FC236}">
                  <a16:creationId xmlns:a16="http://schemas.microsoft.com/office/drawing/2014/main" id="{EF5EE74A-5A95-49F9-AC05-0A426E8EC630}"/>
                </a:ext>
              </a:extLst>
            </p:cNvPr>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16200000">
              <a:off x="4674520" y="890628"/>
              <a:ext cx="524243" cy="524243"/>
            </a:xfrm>
            <a:prstGeom prst="rect">
              <a:avLst/>
            </a:prstGeom>
          </p:spPr>
        </p:pic>
      </p:grpSp>
      <p:grpSp>
        <p:nvGrpSpPr>
          <p:cNvPr id="129" name="Group 128">
            <a:extLst>
              <a:ext uri="{FF2B5EF4-FFF2-40B4-BE49-F238E27FC236}">
                <a16:creationId xmlns:a16="http://schemas.microsoft.com/office/drawing/2014/main" id="{2B39AF5A-8346-4A36-BF03-36D8DD8C24E9}"/>
              </a:ext>
            </a:extLst>
          </p:cNvPr>
          <p:cNvGrpSpPr/>
          <p:nvPr/>
        </p:nvGrpSpPr>
        <p:grpSpPr>
          <a:xfrm>
            <a:off x="6556504" y="1121453"/>
            <a:ext cx="1282392" cy="1280160"/>
            <a:chOff x="6533296" y="664982"/>
            <a:chExt cx="1282392" cy="1280160"/>
          </a:xfrm>
        </p:grpSpPr>
        <p:sp>
          <p:nvSpPr>
            <p:cNvPr id="130" name="Oval 129">
              <a:extLst>
                <a:ext uri="{FF2B5EF4-FFF2-40B4-BE49-F238E27FC236}">
                  <a16:creationId xmlns:a16="http://schemas.microsoft.com/office/drawing/2014/main" id="{17F632D2-B18B-4BFB-A56D-DE78E3F14338}"/>
                </a:ext>
              </a:extLst>
            </p:cNvPr>
            <p:cNvSpPr/>
            <p:nvPr/>
          </p:nvSpPr>
          <p:spPr>
            <a:xfrm>
              <a:off x="6533296" y="664982"/>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TextBox 130">
              <a:extLst>
                <a:ext uri="{FF2B5EF4-FFF2-40B4-BE49-F238E27FC236}">
                  <a16:creationId xmlns:a16="http://schemas.microsoft.com/office/drawing/2014/main" id="{386C765E-5E57-4557-98C2-E30129D9A30E}"/>
                </a:ext>
              </a:extLst>
            </p:cNvPr>
            <p:cNvSpPr txBox="1"/>
            <p:nvPr/>
          </p:nvSpPr>
          <p:spPr>
            <a:xfrm>
              <a:off x="6559450" y="1320431"/>
              <a:ext cx="125623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Tasks from regions</a:t>
              </a:r>
            </a:p>
          </p:txBody>
        </p:sp>
        <p:pic>
          <p:nvPicPr>
            <p:cNvPr id="132" name="Graphic 2" descr="Network diagram">
              <a:extLst>
                <a:ext uri="{FF2B5EF4-FFF2-40B4-BE49-F238E27FC236}">
                  <a16:creationId xmlns:a16="http://schemas.microsoft.com/office/drawing/2014/main" id="{4FC39E79-D75D-4997-9835-4444A4EB496F}"/>
                </a:ext>
              </a:extLst>
            </p:cNvPr>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16200000">
              <a:off x="6930921" y="890628"/>
              <a:ext cx="524243" cy="524243"/>
            </a:xfrm>
            <a:prstGeom prst="rect">
              <a:avLst/>
            </a:prstGeom>
          </p:spPr>
        </p:pic>
      </p:grpSp>
      <p:cxnSp>
        <p:nvCxnSpPr>
          <p:cNvPr id="133" name="Connector: Curved 132">
            <a:extLst>
              <a:ext uri="{FF2B5EF4-FFF2-40B4-BE49-F238E27FC236}">
                <a16:creationId xmlns:a16="http://schemas.microsoft.com/office/drawing/2014/main" id="{588BB53F-939D-4539-9E10-A9E52A72F444}"/>
              </a:ext>
            </a:extLst>
          </p:cNvPr>
          <p:cNvCxnSpPr>
            <a:cxnSpLocks/>
            <a:stCxn id="148" idx="0"/>
            <a:endCxn id="144" idx="6"/>
          </p:cNvCxnSpPr>
          <p:nvPr/>
        </p:nvCxnSpPr>
        <p:spPr>
          <a:xfrm rot="16200000" flipV="1">
            <a:off x="10905173" y="3436866"/>
            <a:ext cx="796806" cy="354008"/>
          </a:xfrm>
          <a:prstGeom prst="curvedConnector2">
            <a:avLst/>
          </a:prstGeom>
          <a:ln w="28575">
            <a:solidFill>
              <a:schemeClr val="accent6">
                <a:lumMod val="75000"/>
              </a:schemeClr>
            </a:solidFill>
            <a:prstDash val="lgDash"/>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134" name="Group 133">
            <a:extLst>
              <a:ext uri="{FF2B5EF4-FFF2-40B4-BE49-F238E27FC236}">
                <a16:creationId xmlns:a16="http://schemas.microsoft.com/office/drawing/2014/main" id="{A1CD9A94-4840-4EC6-9822-66007AF50AFC}"/>
              </a:ext>
            </a:extLst>
          </p:cNvPr>
          <p:cNvGrpSpPr/>
          <p:nvPr/>
        </p:nvGrpSpPr>
        <p:grpSpPr>
          <a:xfrm>
            <a:off x="3021398" y="5457682"/>
            <a:ext cx="1280160" cy="1280160"/>
            <a:chOff x="2998190" y="5001211"/>
            <a:chExt cx="1280160" cy="1280160"/>
          </a:xfrm>
        </p:grpSpPr>
        <p:sp>
          <p:nvSpPr>
            <p:cNvPr id="135" name="Oval 134">
              <a:extLst>
                <a:ext uri="{FF2B5EF4-FFF2-40B4-BE49-F238E27FC236}">
                  <a16:creationId xmlns:a16="http://schemas.microsoft.com/office/drawing/2014/main" id="{80827F92-A2FA-4747-94CD-C3BC99ED98E6}"/>
                </a:ext>
              </a:extLst>
            </p:cNvPr>
            <p:cNvSpPr/>
            <p:nvPr/>
          </p:nvSpPr>
          <p:spPr>
            <a:xfrm>
              <a:off x="2998190" y="5001211"/>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TextBox 135">
              <a:extLst>
                <a:ext uri="{FF2B5EF4-FFF2-40B4-BE49-F238E27FC236}">
                  <a16:creationId xmlns:a16="http://schemas.microsoft.com/office/drawing/2014/main" id="{D4CEB69D-E8CB-48DB-98E5-E1471FABF1D8}"/>
                </a:ext>
              </a:extLst>
            </p:cNvPr>
            <p:cNvSpPr txBox="1"/>
            <p:nvPr/>
          </p:nvSpPr>
          <p:spPr>
            <a:xfrm>
              <a:off x="3404285" y="5719579"/>
              <a:ext cx="50071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LOB</a:t>
              </a:r>
            </a:p>
          </p:txBody>
        </p:sp>
        <p:pic>
          <p:nvPicPr>
            <p:cNvPr id="137" name="Graphic 3" descr="Browser window">
              <a:extLst>
                <a:ext uri="{FF2B5EF4-FFF2-40B4-BE49-F238E27FC236}">
                  <a16:creationId xmlns:a16="http://schemas.microsoft.com/office/drawing/2014/main" id="{DF1425E5-CB0F-4694-AF32-CBDEF3577648}"/>
                </a:ext>
              </a:extLst>
            </p:cNvPr>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388040" y="5295021"/>
              <a:ext cx="500459" cy="500459"/>
            </a:xfrm>
            <a:prstGeom prst="rect">
              <a:avLst/>
            </a:prstGeom>
          </p:spPr>
        </p:pic>
      </p:grpSp>
      <p:grpSp>
        <p:nvGrpSpPr>
          <p:cNvPr id="139" name="Group 138">
            <a:extLst>
              <a:ext uri="{FF2B5EF4-FFF2-40B4-BE49-F238E27FC236}">
                <a16:creationId xmlns:a16="http://schemas.microsoft.com/office/drawing/2014/main" id="{0B9488B1-E6A4-4121-9C9D-3C3720466E3B}"/>
              </a:ext>
            </a:extLst>
          </p:cNvPr>
          <p:cNvGrpSpPr/>
          <p:nvPr/>
        </p:nvGrpSpPr>
        <p:grpSpPr>
          <a:xfrm>
            <a:off x="7865985" y="5465432"/>
            <a:ext cx="1280160" cy="1280160"/>
            <a:chOff x="7842777" y="5008961"/>
            <a:chExt cx="1280160" cy="1280160"/>
          </a:xfrm>
        </p:grpSpPr>
        <p:sp>
          <p:nvSpPr>
            <p:cNvPr id="140" name="Oval 139">
              <a:extLst>
                <a:ext uri="{FF2B5EF4-FFF2-40B4-BE49-F238E27FC236}">
                  <a16:creationId xmlns:a16="http://schemas.microsoft.com/office/drawing/2014/main" id="{B1F870CF-6F5F-4675-8F63-D4D08AA32545}"/>
                </a:ext>
              </a:extLst>
            </p:cNvPr>
            <p:cNvSpPr/>
            <p:nvPr/>
          </p:nvSpPr>
          <p:spPr>
            <a:xfrm>
              <a:off x="7842777" y="5008961"/>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 name="TextBox 140">
              <a:extLst>
                <a:ext uri="{FF2B5EF4-FFF2-40B4-BE49-F238E27FC236}">
                  <a16:creationId xmlns:a16="http://schemas.microsoft.com/office/drawing/2014/main" id="{48E358C4-464C-4B2A-838D-5A7FEC93EFEA}"/>
                </a:ext>
              </a:extLst>
            </p:cNvPr>
            <p:cNvSpPr txBox="1"/>
            <p:nvPr/>
          </p:nvSpPr>
          <p:spPr>
            <a:xfrm>
              <a:off x="8290177" y="5706169"/>
              <a:ext cx="43313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IoT</a:t>
              </a:r>
            </a:p>
          </p:txBody>
        </p:sp>
        <p:pic>
          <p:nvPicPr>
            <p:cNvPr id="142" name="Graphic 7" descr="Syncing cloud">
              <a:extLst>
                <a:ext uri="{FF2B5EF4-FFF2-40B4-BE49-F238E27FC236}">
                  <a16:creationId xmlns:a16="http://schemas.microsoft.com/office/drawing/2014/main" id="{361BBBFE-D6E5-4E34-808A-F56F782D6344}"/>
                </a:ext>
              </a:extLst>
            </p:cNvPr>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256576" y="5295021"/>
              <a:ext cx="481817" cy="481817"/>
            </a:xfrm>
            <a:prstGeom prst="rect">
              <a:avLst/>
            </a:prstGeom>
          </p:spPr>
        </p:pic>
      </p:grpSp>
      <p:grpSp>
        <p:nvGrpSpPr>
          <p:cNvPr id="143" name="Group 142">
            <a:extLst>
              <a:ext uri="{FF2B5EF4-FFF2-40B4-BE49-F238E27FC236}">
                <a16:creationId xmlns:a16="http://schemas.microsoft.com/office/drawing/2014/main" id="{4C2AEFF9-85A7-49C4-9A56-74C2FFD74C1D}"/>
              </a:ext>
            </a:extLst>
          </p:cNvPr>
          <p:cNvGrpSpPr/>
          <p:nvPr/>
        </p:nvGrpSpPr>
        <p:grpSpPr>
          <a:xfrm>
            <a:off x="9846412" y="2575387"/>
            <a:ext cx="1280160" cy="1280160"/>
            <a:chOff x="9823204" y="2118916"/>
            <a:chExt cx="1280160" cy="1280160"/>
          </a:xfrm>
        </p:grpSpPr>
        <p:sp>
          <p:nvSpPr>
            <p:cNvPr id="144" name="Oval 143">
              <a:extLst>
                <a:ext uri="{FF2B5EF4-FFF2-40B4-BE49-F238E27FC236}">
                  <a16:creationId xmlns:a16="http://schemas.microsoft.com/office/drawing/2014/main" id="{FB13A5C3-6B1C-4FC8-BCA0-AA7FF878B58E}"/>
                </a:ext>
              </a:extLst>
            </p:cNvPr>
            <p:cNvSpPr/>
            <p:nvPr/>
          </p:nvSpPr>
          <p:spPr>
            <a:xfrm>
              <a:off x="9823204" y="2118916"/>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5" name="Picture 22" descr="See the source image">
              <a:extLst>
                <a:ext uri="{FF2B5EF4-FFF2-40B4-BE49-F238E27FC236}">
                  <a16:creationId xmlns:a16="http://schemas.microsoft.com/office/drawing/2014/main" id="{63CFECBE-1126-48FB-96D7-EB2B45937F4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238578" y="2406887"/>
              <a:ext cx="449412" cy="449412"/>
            </a:xfrm>
            <a:prstGeom prst="rect">
              <a:avLst/>
            </a:prstGeom>
            <a:noFill/>
            <a:extLst>
              <a:ext uri="{909E8E84-426E-40DD-AFC4-6F175D3DCCD1}">
                <a14:hiddenFill xmlns:a14="http://schemas.microsoft.com/office/drawing/2010/main">
                  <a:solidFill>
                    <a:srgbClr val="FFFFFF"/>
                  </a:solidFill>
                </a14:hiddenFill>
              </a:ext>
            </a:extLst>
          </p:spPr>
        </p:pic>
        <p:sp>
          <p:nvSpPr>
            <p:cNvPr id="146" name="TextBox 145">
              <a:extLst>
                <a:ext uri="{FF2B5EF4-FFF2-40B4-BE49-F238E27FC236}">
                  <a16:creationId xmlns:a16="http://schemas.microsoft.com/office/drawing/2014/main" id="{EDE1C132-D855-4BBF-9A49-8703DC4ECD87}"/>
                </a:ext>
              </a:extLst>
            </p:cNvPr>
            <p:cNvSpPr txBox="1"/>
            <p:nvPr/>
          </p:nvSpPr>
          <p:spPr>
            <a:xfrm>
              <a:off x="10101983" y="2835366"/>
              <a:ext cx="73372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Project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Online</a:t>
              </a:r>
            </a:p>
          </p:txBody>
        </p:sp>
      </p:grpSp>
      <p:grpSp>
        <p:nvGrpSpPr>
          <p:cNvPr id="147" name="Group 146">
            <a:extLst>
              <a:ext uri="{FF2B5EF4-FFF2-40B4-BE49-F238E27FC236}">
                <a16:creationId xmlns:a16="http://schemas.microsoft.com/office/drawing/2014/main" id="{76049E5E-054E-4ACC-9F21-67AFE80E87B4}"/>
              </a:ext>
            </a:extLst>
          </p:cNvPr>
          <p:cNvGrpSpPr/>
          <p:nvPr/>
        </p:nvGrpSpPr>
        <p:grpSpPr>
          <a:xfrm>
            <a:off x="10840500" y="4012273"/>
            <a:ext cx="1280160" cy="1280160"/>
            <a:chOff x="10817292" y="3555802"/>
            <a:chExt cx="1280160" cy="1280160"/>
          </a:xfrm>
        </p:grpSpPr>
        <p:sp>
          <p:nvSpPr>
            <p:cNvPr id="148" name="Oval 147">
              <a:extLst>
                <a:ext uri="{FF2B5EF4-FFF2-40B4-BE49-F238E27FC236}">
                  <a16:creationId xmlns:a16="http://schemas.microsoft.com/office/drawing/2014/main" id="{97F77639-47BF-4D97-A4FD-46099F593FA6}"/>
                </a:ext>
              </a:extLst>
            </p:cNvPr>
            <p:cNvSpPr/>
            <p:nvPr/>
          </p:nvSpPr>
          <p:spPr>
            <a:xfrm>
              <a:off x="10817292" y="3555802"/>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9" name="Picture 26" descr="See the source image">
              <a:extLst>
                <a:ext uri="{FF2B5EF4-FFF2-40B4-BE49-F238E27FC236}">
                  <a16:creationId xmlns:a16="http://schemas.microsoft.com/office/drawing/2014/main" id="{CEB9362D-1F5B-4A47-B953-E0B923C9D2E5}"/>
                </a:ext>
              </a:extLst>
            </p:cNvPr>
            <p:cNvPicPr>
              <a:picLocks noChangeAspect="1" noChangeArrowheads="1"/>
            </p:cNvPicPr>
            <p:nvPr/>
          </p:nvPicPr>
          <p:blipFill>
            <a:blip r:embed="rId21">
              <a:extLst>
                <a:ext uri="{BEBA8EAE-BF5A-486C-A8C5-ECC9F3942E4B}">
                  <a14:imgProps xmlns:a14="http://schemas.microsoft.com/office/drawing/2010/main">
                    <a14:imgLayer r:embed="rId22">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1206102" y="3726405"/>
              <a:ext cx="554395" cy="552199"/>
            </a:xfrm>
            <a:prstGeom prst="rect">
              <a:avLst/>
            </a:prstGeom>
            <a:noFill/>
            <a:extLst>
              <a:ext uri="{909E8E84-426E-40DD-AFC4-6F175D3DCCD1}">
                <a14:hiddenFill xmlns:a14="http://schemas.microsoft.com/office/drawing/2010/main">
                  <a:solidFill>
                    <a:srgbClr val="FFFFFF"/>
                  </a:solidFill>
                </a14:hiddenFill>
              </a:ext>
            </a:extLst>
          </p:spPr>
        </p:pic>
        <p:sp>
          <p:nvSpPr>
            <p:cNvPr id="150" name="TextBox 149">
              <a:extLst>
                <a:ext uri="{FF2B5EF4-FFF2-40B4-BE49-F238E27FC236}">
                  <a16:creationId xmlns:a16="http://schemas.microsoft.com/office/drawing/2014/main" id="{1D2EEB15-070C-42CB-BC8A-4C94F811C535}"/>
                </a:ext>
              </a:extLst>
            </p:cNvPr>
            <p:cNvSpPr txBox="1"/>
            <p:nvPr/>
          </p:nvSpPr>
          <p:spPr>
            <a:xfrm>
              <a:off x="11001530" y="4296631"/>
              <a:ext cx="94769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Dynamics</a:t>
              </a:r>
            </a:p>
          </p:txBody>
        </p:sp>
      </p:grpSp>
      <p:grpSp>
        <p:nvGrpSpPr>
          <p:cNvPr id="152" name="Group 151">
            <a:extLst>
              <a:ext uri="{FF2B5EF4-FFF2-40B4-BE49-F238E27FC236}">
                <a16:creationId xmlns:a16="http://schemas.microsoft.com/office/drawing/2014/main" id="{2C4FD062-41E2-458F-AA4F-31BDC3A26FC4}"/>
              </a:ext>
            </a:extLst>
          </p:cNvPr>
          <p:cNvGrpSpPr/>
          <p:nvPr/>
        </p:nvGrpSpPr>
        <p:grpSpPr>
          <a:xfrm>
            <a:off x="5503609" y="5457682"/>
            <a:ext cx="1280160" cy="1280160"/>
            <a:chOff x="5480401" y="5001211"/>
            <a:chExt cx="1280160" cy="1280160"/>
          </a:xfrm>
        </p:grpSpPr>
        <p:sp>
          <p:nvSpPr>
            <p:cNvPr id="153" name="Oval 152">
              <a:extLst>
                <a:ext uri="{FF2B5EF4-FFF2-40B4-BE49-F238E27FC236}">
                  <a16:creationId xmlns:a16="http://schemas.microsoft.com/office/drawing/2014/main" id="{18297091-4957-4E23-BE99-6A86E43A9ABD}"/>
                </a:ext>
              </a:extLst>
            </p:cNvPr>
            <p:cNvSpPr/>
            <p:nvPr/>
          </p:nvSpPr>
          <p:spPr>
            <a:xfrm>
              <a:off x="5480401" y="5001211"/>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TextBox 153">
              <a:extLst>
                <a:ext uri="{FF2B5EF4-FFF2-40B4-BE49-F238E27FC236}">
                  <a16:creationId xmlns:a16="http://schemas.microsoft.com/office/drawing/2014/main" id="{3EDCAC9C-1F3A-4C3B-B6D7-27DCF387BAE6}"/>
                </a:ext>
              </a:extLst>
            </p:cNvPr>
            <p:cNvSpPr txBox="1"/>
            <p:nvPr/>
          </p:nvSpPr>
          <p:spPr>
            <a:xfrm>
              <a:off x="5616260" y="5663450"/>
              <a:ext cx="97654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MS Graph</a:t>
              </a:r>
            </a:p>
          </p:txBody>
        </p:sp>
        <p:pic>
          <p:nvPicPr>
            <p:cNvPr id="155" name="Graphic 8" descr="Connections">
              <a:extLst>
                <a:ext uri="{FF2B5EF4-FFF2-40B4-BE49-F238E27FC236}">
                  <a16:creationId xmlns:a16="http://schemas.microsoft.com/office/drawing/2014/main" id="{EEACEE9C-4E2A-432F-9C7A-C8D6AABD1E69}"/>
                </a:ext>
              </a:extLst>
            </p:cNvPr>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5870253" y="5282972"/>
              <a:ext cx="465433" cy="455858"/>
            </a:xfrm>
            <a:prstGeom prst="rect">
              <a:avLst/>
            </a:prstGeom>
          </p:spPr>
        </p:pic>
      </p:grpSp>
      <p:cxnSp>
        <p:nvCxnSpPr>
          <p:cNvPr id="156" name="Straight Arrow Connector 155">
            <a:extLst>
              <a:ext uri="{FF2B5EF4-FFF2-40B4-BE49-F238E27FC236}">
                <a16:creationId xmlns:a16="http://schemas.microsoft.com/office/drawing/2014/main" id="{50555615-53BC-4409-B042-64B9E6EE312F}"/>
              </a:ext>
            </a:extLst>
          </p:cNvPr>
          <p:cNvCxnSpPr>
            <a:cxnSpLocks/>
          </p:cNvCxnSpPr>
          <p:nvPr/>
        </p:nvCxnSpPr>
        <p:spPr>
          <a:xfrm>
            <a:off x="4301558" y="6097762"/>
            <a:ext cx="1202051" cy="0"/>
          </a:xfrm>
          <a:prstGeom prst="straightConnector1">
            <a:avLst/>
          </a:prstGeom>
          <a:ln w="28575">
            <a:solidFill>
              <a:srgbClr val="6066A4"/>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7" name="Straight Arrow Connector 156">
            <a:extLst>
              <a:ext uri="{FF2B5EF4-FFF2-40B4-BE49-F238E27FC236}">
                <a16:creationId xmlns:a16="http://schemas.microsoft.com/office/drawing/2014/main" id="{198EC372-8C73-4F64-B429-9DA99B722F80}"/>
              </a:ext>
            </a:extLst>
          </p:cNvPr>
          <p:cNvCxnSpPr>
            <a:cxnSpLocks/>
          </p:cNvCxnSpPr>
          <p:nvPr/>
        </p:nvCxnSpPr>
        <p:spPr>
          <a:xfrm>
            <a:off x="6783769" y="6097762"/>
            <a:ext cx="1082216" cy="7750"/>
          </a:xfrm>
          <a:prstGeom prst="straightConnector1">
            <a:avLst/>
          </a:prstGeom>
          <a:ln w="28575">
            <a:solidFill>
              <a:srgbClr val="6066A4"/>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62" name="Rectangle 161">
            <a:extLst>
              <a:ext uri="{FF2B5EF4-FFF2-40B4-BE49-F238E27FC236}">
                <a16:creationId xmlns:a16="http://schemas.microsoft.com/office/drawing/2014/main" id="{75063885-1A17-4B7F-B374-99C4BEBC9CF2}"/>
              </a:ext>
            </a:extLst>
          </p:cNvPr>
          <p:cNvSpPr/>
          <p:nvPr/>
        </p:nvSpPr>
        <p:spPr>
          <a:xfrm>
            <a:off x="9970999" y="6126407"/>
            <a:ext cx="177870" cy="182880"/>
          </a:xfrm>
          <a:prstGeom prst="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63" name="Rectangle 162">
            <a:extLst>
              <a:ext uri="{FF2B5EF4-FFF2-40B4-BE49-F238E27FC236}">
                <a16:creationId xmlns:a16="http://schemas.microsoft.com/office/drawing/2014/main" id="{A49985A1-1303-4470-ACDA-1BB13513A251}"/>
              </a:ext>
            </a:extLst>
          </p:cNvPr>
          <p:cNvSpPr/>
          <p:nvPr/>
        </p:nvSpPr>
        <p:spPr>
          <a:xfrm>
            <a:off x="9970999" y="6447312"/>
            <a:ext cx="177870" cy="182880"/>
          </a:xfrm>
          <a:prstGeom prst="rect">
            <a:avLst/>
          </a:prstGeom>
          <a:no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64" name="TextBox 163">
            <a:extLst>
              <a:ext uri="{FF2B5EF4-FFF2-40B4-BE49-F238E27FC236}">
                <a16:creationId xmlns:a16="http://schemas.microsoft.com/office/drawing/2014/main" id="{20DD9FA0-34D3-4629-BAD7-8B34CD0C485D}"/>
              </a:ext>
            </a:extLst>
          </p:cNvPr>
          <p:cNvSpPr txBox="1"/>
          <p:nvPr/>
        </p:nvSpPr>
        <p:spPr>
          <a:xfrm>
            <a:off x="10202616" y="6388235"/>
            <a:ext cx="115916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Longer term</a:t>
            </a:r>
          </a:p>
        </p:txBody>
      </p:sp>
      <p:sp>
        <p:nvSpPr>
          <p:cNvPr id="165" name="TextBox 164">
            <a:extLst>
              <a:ext uri="{FF2B5EF4-FFF2-40B4-BE49-F238E27FC236}">
                <a16:creationId xmlns:a16="http://schemas.microsoft.com/office/drawing/2014/main" id="{8D5C521D-4CB6-434B-92E5-E2C5A87855B2}"/>
              </a:ext>
            </a:extLst>
          </p:cNvPr>
          <p:cNvSpPr txBox="1"/>
          <p:nvPr/>
        </p:nvSpPr>
        <p:spPr>
          <a:xfrm>
            <a:off x="10202616" y="6042138"/>
            <a:ext cx="11032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In</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progress</a:t>
            </a:r>
          </a:p>
        </p:txBody>
      </p:sp>
      <p:sp>
        <p:nvSpPr>
          <p:cNvPr id="166" name="Rectangle 165">
            <a:extLst>
              <a:ext uri="{FF2B5EF4-FFF2-40B4-BE49-F238E27FC236}">
                <a16:creationId xmlns:a16="http://schemas.microsoft.com/office/drawing/2014/main" id="{D718F7E6-DDC4-4C8D-9E34-FDEB342B4D54}"/>
              </a:ext>
            </a:extLst>
          </p:cNvPr>
          <p:cNvSpPr/>
          <p:nvPr/>
        </p:nvSpPr>
        <p:spPr>
          <a:xfrm>
            <a:off x="9970999" y="5823405"/>
            <a:ext cx="177870" cy="182880"/>
          </a:xfrm>
          <a:prstGeom prst="rect">
            <a:avLst/>
          </a:prstGeom>
          <a:noFill/>
          <a:ln w="28575">
            <a:solidFill>
              <a:srgbClr val="6066A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68" name="TextBox 167">
            <a:extLst>
              <a:ext uri="{FF2B5EF4-FFF2-40B4-BE49-F238E27FC236}">
                <a16:creationId xmlns:a16="http://schemas.microsoft.com/office/drawing/2014/main" id="{3600A2B8-AD71-4510-BD72-94EBF035A849}"/>
              </a:ext>
            </a:extLst>
          </p:cNvPr>
          <p:cNvSpPr txBox="1"/>
          <p:nvPr/>
        </p:nvSpPr>
        <p:spPr>
          <a:xfrm>
            <a:off x="10202616" y="5739136"/>
            <a:ext cx="105849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Completed</a:t>
            </a:r>
          </a:p>
        </p:txBody>
      </p:sp>
      <p:grpSp>
        <p:nvGrpSpPr>
          <p:cNvPr id="169" name="Group 168">
            <a:extLst>
              <a:ext uri="{FF2B5EF4-FFF2-40B4-BE49-F238E27FC236}">
                <a16:creationId xmlns:a16="http://schemas.microsoft.com/office/drawing/2014/main" id="{59C9BCC5-2391-4E35-B1A0-B49C3FF213E1}"/>
              </a:ext>
            </a:extLst>
          </p:cNvPr>
          <p:cNvGrpSpPr/>
          <p:nvPr/>
        </p:nvGrpSpPr>
        <p:grpSpPr>
          <a:xfrm>
            <a:off x="114956" y="4012273"/>
            <a:ext cx="1280160" cy="1280160"/>
            <a:chOff x="91748" y="3555802"/>
            <a:chExt cx="1280160" cy="1280160"/>
          </a:xfrm>
        </p:grpSpPr>
        <p:sp>
          <p:nvSpPr>
            <p:cNvPr id="170" name="Oval 169">
              <a:extLst>
                <a:ext uri="{FF2B5EF4-FFF2-40B4-BE49-F238E27FC236}">
                  <a16:creationId xmlns:a16="http://schemas.microsoft.com/office/drawing/2014/main" id="{AEF29576-6FC6-4491-B671-7BF2903F3BF4}"/>
                </a:ext>
              </a:extLst>
            </p:cNvPr>
            <p:cNvSpPr/>
            <p:nvPr/>
          </p:nvSpPr>
          <p:spPr>
            <a:xfrm>
              <a:off x="91748" y="3555802"/>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1" name="TextBox 170">
              <a:extLst>
                <a:ext uri="{FF2B5EF4-FFF2-40B4-BE49-F238E27FC236}">
                  <a16:creationId xmlns:a16="http://schemas.microsoft.com/office/drawing/2014/main" id="{0002962B-5507-4C86-AD46-8ED5AB0B23C8}"/>
                </a:ext>
              </a:extLst>
            </p:cNvPr>
            <p:cNvSpPr txBox="1"/>
            <p:nvPr/>
          </p:nvSpPr>
          <p:spPr>
            <a:xfrm>
              <a:off x="431503" y="4334123"/>
              <a:ext cx="611065"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Alexa</a:t>
              </a:r>
            </a:p>
          </p:txBody>
        </p:sp>
        <p:pic>
          <p:nvPicPr>
            <p:cNvPr id="172" name="Picture 2" descr="See the source image">
              <a:extLst>
                <a:ext uri="{FF2B5EF4-FFF2-40B4-BE49-F238E27FC236}">
                  <a16:creationId xmlns:a16="http://schemas.microsoft.com/office/drawing/2014/main" id="{711F530B-F2DF-47B8-BD3D-9956C0720A70}"/>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27881" y="3665968"/>
              <a:ext cx="807894" cy="8282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3" name="Group 172">
            <a:extLst>
              <a:ext uri="{FF2B5EF4-FFF2-40B4-BE49-F238E27FC236}">
                <a16:creationId xmlns:a16="http://schemas.microsoft.com/office/drawing/2014/main" id="{0D29161A-177C-4F4B-B6F3-57BC5FEA7A0D}"/>
              </a:ext>
            </a:extLst>
          </p:cNvPr>
          <p:cNvGrpSpPr/>
          <p:nvPr/>
        </p:nvGrpSpPr>
        <p:grpSpPr>
          <a:xfrm>
            <a:off x="2903912" y="1108041"/>
            <a:ext cx="1280160" cy="1280160"/>
            <a:chOff x="2880704" y="651570"/>
            <a:chExt cx="1280160" cy="1280160"/>
          </a:xfrm>
        </p:grpSpPr>
        <p:sp>
          <p:nvSpPr>
            <p:cNvPr id="174" name="Oval 173">
              <a:extLst>
                <a:ext uri="{FF2B5EF4-FFF2-40B4-BE49-F238E27FC236}">
                  <a16:creationId xmlns:a16="http://schemas.microsoft.com/office/drawing/2014/main" id="{981DAF51-3CA3-48DA-A338-21C55B07F948}"/>
                </a:ext>
              </a:extLst>
            </p:cNvPr>
            <p:cNvSpPr/>
            <p:nvPr/>
          </p:nvSpPr>
          <p:spPr>
            <a:xfrm>
              <a:off x="2880704" y="651570"/>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5" name="TextBox 174">
              <a:extLst>
                <a:ext uri="{FF2B5EF4-FFF2-40B4-BE49-F238E27FC236}">
                  <a16:creationId xmlns:a16="http://schemas.microsoft.com/office/drawing/2014/main" id="{7D80FCDE-85E8-4816-8169-277591D90050}"/>
                </a:ext>
              </a:extLst>
            </p:cNvPr>
            <p:cNvSpPr txBox="1"/>
            <p:nvPr/>
          </p:nvSpPr>
          <p:spPr>
            <a:xfrm>
              <a:off x="3229678" y="1384204"/>
              <a:ext cx="582211" cy="30777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Edge</a:t>
              </a:r>
            </a:p>
          </p:txBody>
        </p:sp>
        <p:pic>
          <p:nvPicPr>
            <p:cNvPr id="176" name="Picture 4" descr="See the source image">
              <a:extLst>
                <a:ext uri="{FF2B5EF4-FFF2-40B4-BE49-F238E27FC236}">
                  <a16:creationId xmlns:a16="http://schemas.microsoft.com/office/drawing/2014/main" id="{29C54406-D52E-47F8-8FDD-75CC64914CC1}"/>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318545" y="937027"/>
              <a:ext cx="404479" cy="431444"/>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77" name="Connector: Curved 176">
            <a:extLst>
              <a:ext uri="{FF2B5EF4-FFF2-40B4-BE49-F238E27FC236}">
                <a16:creationId xmlns:a16="http://schemas.microsoft.com/office/drawing/2014/main" id="{3CFF48D9-0AE8-4F9F-915A-0F2605894075}"/>
              </a:ext>
            </a:extLst>
          </p:cNvPr>
          <p:cNvCxnSpPr>
            <a:cxnSpLocks/>
            <a:stCxn id="170" idx="6"/>
            <a:endCxn id="93" idx="2"/>
          </p:cNvCxnSpPr>
          <p:nvPr/>
        </p:nvCxnSpPr>
        <p:spPr>
          <a:xfrm>
            <a:off x="1395116" y="4652353"/>
            <a:ext cx="348025" cy="12700"/>
          </a:xfrm>
          <a:prstGeom prst="curvedConnector3">
            <a:avLst>
              <a:gd name="adj1" fmla="val 50000"/>
            </a:avLst>
          </a:prstGeom>
          <a:ln w="28575">
            <a:solidFill>
              <a:schemeClr val="accent6">
                <a:lumMod val="75000"/>
              </a:schemeClr>
            </a:solidFill>
            <a:prstDash val="lgDash"/>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8" name="Connector: Curved 177">
            <a:extLst>
              <a:ext uri="{FF2B5EF4-FFF2-40B4-BE49-F238E27FC236}">
                <a16:creationId xmlns:a16="http://schemas.microsoft.com/office/drawing/2014/main" id="{F4CA4E3F-F5F1-4045-9CA5-8B525CE78A33}"/>
              </a:ext>
            </a:extLst>
          </p:cNvPr>
          <p:cNvCxnSpPr>
            <a:cxnSpLocks/>
            <a:stCxn id="174" idx="4"/>
          </p:cNvCxnSpPr>
          <p:nvPr/>
        </p:nvCxnSpPr>
        <p:spPr>
          <a:xfrm rot="5400000">
            <a:off x="2883450" y="2539695"/>
            <a:ext cx="812036" cy="509049"/>
          </a:xfrm>
          <a:prstGeom prst="curvedConnector4">
            <a:avLst>
              <a:gd name="adj1" fmla="val 10588"/>
              <a:gd name="adj2" fmla="val 144907"/>
            </a:avLst>
          </a:prstGeom>
          <a:ln w="28575">
            <a:solidFill>
              <a:schemeClr val="accent2"/>
            </a:solidFill>
            <a:prstDash val="lgDash"/>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9" name="Connector: Curved 178">
            <a:extLst>
              <a:ext uri="{FF2B5EF4-FFF2-40B4-BE49-F238E27FC236}">
                <a16:creationId xmlns:a16="http://schemas.microsoft.com/office/drawing/2014/main" id="{9176E2A1-EF22-4D11-BA98-5999D09B92EA}"/>
              </a:ext>
            </a:extLst>
          </p:cNvPr>
          <p:cNvCxnSpPr>
            <a:cxnSpLocks/>
            <a:stCxn id="144" idx="2"/>
            <a:endCxn id="109" idx="6"/>
          </p:cNvCxnSpPr>
          <p:nvPr/>
        </p:nvCxnSpPr>
        <p:spPr>
          <a:xfrm rot="10800000">
            <a:off x="9138394" y="3205159"/>
            <a:ext cx="708018" cy="10309"/>
          </a:xfrm>
          <a:prstGeom prst="curvedConnector3">
            <a:avLst>
              <a:gd name="adj1" fmla="val 50000"/>
            </a:avLst>
          </a:prstGeom>
          <a:ln w="28575">
            <a:solidFill>
              <a:schemeClr val="accent2"/>
            </a:solidFill>
            <a:prstDash val="lgDash"/>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180" name="Group 179">
            <a:extLst>
              <a:ext uri="{FF2B5EF4-FFF2-40B4-BE49-F238E27FC236}">
                <a16:creationId xmlns:a16="http://schemas.microsoft.com/office/drawing/2014/main" id="{6686D757-11AE-4303-BDDA-AD74D67AFBBE}"/>
              </a:ext>
            </a:extLst>
          </p:cNvPr>
          <p:cNvGrpSpPr/>
          <p:nvPr/>
        </p:nvGrpSpPr>
        <p:grpSpPr>
          <a:xfrm>
            <a:off x="10840500" y="1128634"/>
            <a:ext cx="1280160" cy="1280160"/>
            <a:chOff x="10817292" y="672163"/>
            <a:chExt cx="1280160" cy="1280160"/>
          </a:xfrm>
        </p:grpSpPr>
        <p:sp>
          <p:nvSpPr>
            <p:cNvPr id="181" name="Oval 180">
              <a:extLst>
                <a:ext uri="{FF2B5EF4-FFF2-40B4-BE49-F238E27FC236}">
                  <a16:creationId xmlns:a16="http://schemas.microsoft.com/office/drawing/2014/main" id="{0A998F96-8CB2-473E-866C-D6F113F6E23A}"/>
                </a:ext>
              </a:extLst>
            </p:cNvPr>
            <p:cNvSpPr/>
            <p:nvPr/>
          </p:nvSpPr>
          <p:spPr>
            <a:xfrm>
              <a:off x="10817292" y="672163"/>
              <a:ext cx="1280160" cy="1280160"/>
            </a:xfrm>
            <a:prstGeom prst="ellipse">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2" name="TextBox 181">
              <a:extLst>
                <a:ext uri="{FF2B5EF4-FFF2-40B4-BE49-F238E27FC236}">
                  <a16:creationId xmlns:a16="http://schemas.microsoft.com/office/drawing/2014/main" id="{F85FB7D7-7545-4753-9CD0-C8E95C313A25}"/>
                </a:ext>
              </a:extLst>
            </p:cNvPr>
            <p:cNvSpPr txBox="1"/>
            <p:nvPr/>
          </p:nvSpPr>
          <p:spPr>
            <a:xfrm>
              <a:off x="10959864" y="1362219"/>
              <a:ext cx="99501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Azure Dev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Ops</a:t>
              </a:r>
            </a:p>
          </p:txBody>
        </p:sp>
        <p:pic>
          <p:nvPicPr>
            <p:cNvPr id="183" name="Picture 2" descr="Image result for azure dev ops logo">
              <a:extLst>
                <a:ext uri="{FF2B5EF4-FFF2-40B4-BE49-F238E27FC236}">
                  <a16:creationId xmlns:a16="http://schemas.microsoft.com/office/drawing/2014/main" id="{A3700A45-673E-4B74-9FD7-693A8479660F}"/>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l="17003" t="12169" r="14908" b="5160"/>
            <a:stretch/>
          </p:blipFill>
          <p:spPr bwMode="auto">
            <a:xfrm>
              <a:off x="11136144" y="866881"/>
              <a:ext cx="602790" cy="571737"/>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84" name="Connector: Curved 183">
            <a:extLst>
              <a:ext uri="{FF2B5EF4-FFF2-40B4-BE49-F238E27FC236}">
                <a16:creationId xmlns:a16="http://schemas.microsoft.com/office/drawing/2014/main" id="{081BD14B-053D-41B2-9A54-1E6AB094B174}"/>
              </a:ext>
            </a:extLst>
          </p:cNvPr>
          <p:cNvCxnSpPr>
            <a:cxnSpLocks/>
            <a:stCxn id="181" idx="4"/>
            <a:endCxn id="144" idx="6"/>
          </p:cNvCxnSpPr>
          <p:nvPr/>
        </p:nvCxnSpPr>
        <p:spPr>
          <a:xfrm rot="5400000">
            <a:off x="10900240" y="2635126"/>
            <a:ext cx="806673" cy="354008"/>
          </a:xfrm>
          <a:prstGeom prst="curvedConnector2">
            <a:avLst/>
          </a:prstGeom>
          <a:ln w="28575">
            <a:solidFill>
              <a:srgbClr val="6066A4"/>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92" name="Rectangle: Rounded Corners 191">
            <a:extLst>
              <a:ext uri="{FF2B5EF4-FFF2-40B4-BE49-F238E27FC236}">
                <a16:creationId xmlns:a16="http://schemas.microsoft.com/office/drawing/2014/main" id="{5C7FA86A-B672-4D0E-A18D-F3D799BD099D}"/>
              </a:ext>
            </a:extLst>
          </p:cNvPr>
          <p:cNvSpPr/>
          <p:nvPr/>
        </p:nvSpPr>
        <p:spPr>
          <a:xfrm>
            <a:off x="5102783" y="2565545"/>
            <a:ext cx="1945198" cy="1280160"/>
          </a:xfrm>
          <a:prstGeom prst="roundRect">
            <a:avLst/>
          </a:prstGeom>
          <a:solidFill>
            <a:srgbClr val="000000">
              <a:alpha val="49804"/>
            </a:srgbClr>
          </a:solid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3" name="TextBox 192">
            <a:extLst>
              <a:ext uri="{FF2B5EF4-FFF2-40B4-BE49-F238E27FC236}">
                <a16:creationId xmlns:a16="http://schemas.microsoft.com/office/drawing/2014/main" id="{43EEE40B-A41C-4547-A786-C2DAA459FB19}"/>
              </a:ext>
            </a:extLst>
          </p:cNvPr>
          <p:cNvSpPr txBox="1"/>
          <p:nvPr/>
        </p:nvSpPr>
        <p:spPr>
          <a:xfrm>
            <a:off x="5753827" y="3556247"/>
            <a:ext cx="67755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Teams</a:t>
            </a:r>
          </a:p>
        </p:txBody>
      </p:sp>
      <p:pic>
        <p:nvPicPr>
          <p:cNvPr id="122" name="Picture 121">
            <a:extLst>
              <a:ext uri="{FF2B5EF4-FFF2-40B4-BE49-F238E27FC236}">
                <a16:creationId xmlns:a16="http://schemas.microsoft.com/office/drawing/2014/main" id="{30111877-6372-49EA-8B47-0C2A2BA947E8}"/>
              </a:ext>
            </a:extLst>
          </p:cNvPr>
          <p:cNvPicPr>
            <a:picLocks noChangeAspect="1"/>
          </p:cNvPicPr>
          <p:nvPr/>
        </p:nvPicPr>
        <p:blipFill>
          <a:blip r:embed="rId28">
            <a:extLst>
              <a:ext uri="{BEBA8EAE-BF5A-486C-A8C5-ECC9F3942E4B}">
                <a14:imgProps xmlns:a14="http://schemas.microsoft.com/office/drawing/2010/main">
                  <a14:imgLayer r:embed="rId29">
                    <a14:imgEffect>
                      <a14:artisticBlur/>
                    </a14:imgEffect>
                  </a14:imgLayer>
                </a14:imgProps>
              </a:ext>
            </a:extLst>
          </a:blip>
          <a:stretch>
            <a:fillRect/>
          </a:stretch>
        </p:blipFill>
        <p:spPr>
          <a:xfrm>
            <a:off x="5012" y="5857"/>
            <a:ext cx="12181973" cy="6858000"/>
          </a:xfrm>
          <a:prstGeom prst="rect">
            <a:avLst/>
          </a:prstGeom>
        </p:spPr>
      </p:pic>
      <p:sp>
        <p:nvSpPr>
          <p:cNvPr id="138" name="TextBox 137">
            <a:extLst>
              <a:ext uri="{FF2B5EF4-FFF2-40B4-BE49-F238E27FC236}">
                <a16:creationId xmlns:a16="http://schemas.microsoft.com/office/drawing/2014/main" id="{33B58627-652C-4BA8-9BEC-1C0824C446C3}"/>
              </a:ext>
            </a:extLst>
          </p:cNvPr>
          <p:cNvSpPr txBox="1"/>
          <p:nvPr/>
        </p:nvSpPr>
        <p:spPr>
          <a:xfrm>
            <a:off x="3162102" y="159537"/>
            <a:ext cx="53678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Segoe UI Light" panose="020B0502040204020203" pitchFamily="34" charset="0"/>
                <a:ea typeface="+mn-ea"/>
                <a:cs typeface="Segoe UI Light" panose="020B0502040204020203" pitchFamily="34" charset="0"/>
              </a:rPr>
              <a:t>Task Publishing </a:t>
            </a:r>
          </a:p>
        </p:txBody>
      </p:sp>
      <p:pic>
        <p:nvPicPr>
          <p:cNvPr id="161" name="Picture 160">
            <a:extLst>
              <a:ext uri="{FF2B5EF4-FFF2-40B4-BE49-F238E27FC236}">
                <a16:creationId xmlns:a16="http://schemas.microsoft.com/office/drawing/2014/main" id="{2358D4A6-E82D-46A0-910C-9911D23E2A4E}"/>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a:off x="1183333" y="1107423"/>
            <a:ext cx="9834880" cy="5532120"/>
          </a:xfrm>
          <a:prstGeom prst="rect">
            <a:avLst/>
          </a:prstGeom>
          <a:effectLst>
            <a:outerShdw blurRad="63500" sx="102000" sy="102000" algn="ctr" rotWithShape="0">
              <a:prstClr val="black">
                <a:alpha val="40000"/>
              </a:prstClr>
            </a:outerShdw>
          </a:effectLst>
        </p:spPr>
      </p:pic>
      <p:pic>
        <p:nvPicPr>
          <p:cNvPr id="119" name="Picture 118">
            <a:extLst>
              <a:ext uri="{FF2B5EF4-FFF2-40B4-BE49-F238E27FC236}">
                <a16:creationId xmlns:a16="http://schemas.microsoft.com/office/drawing/2014/main" id="{266BE008-5D5A-4951-A9F7-7E0CCB1EC7C8}"/>
              </a:ext>
            </a:extLst>
          </p:cNvPr>
          <p:cNvPicPr>
            <a:picLocks noChangeAspect="1"/>
          </p:cNvPicPr>
          <p:nvPr/>
        </p:nvPicPr>
        <p:blipFill>
          <a:blip r:embed="rId31">
            <a:extLst>
              <a:ext uri="{28A0092B-C50C-407E-A947-70E740481C1C}">
                <a14:useLocalDpi xmlns:a14="http://schemas.microsoft.com/office/drawing/2010/main" val="0"/>
              </a:ext>
            </a:extLst>
          </a:blip>
          <a:srcRect/>
          <a:stretch/>
        </p:blipFill>
        <p:spPr>
          <a:xfrm>
            <a:off x="1183333" y="1107424"/>
            <a:ext cx="9834882" cy="5532120"/>
          </a:xfrm>
          <a:prstGeom prst="rect">
            <a:avLst/>
          </a:prstGeom>
          <a:effectLst>
            <a:outerShdw blurRad="63500" sx="102000" sy="102000" algn="ctr" rotWithShape="0">
              <a:prstClr val="black">
                <a:alpha val="40000"/>
              </a:prstClr>
            </a:outerShdw>
          </a:effectLst>
        </p:spPr>
      </p:pic>
      <p:sp>
        <p:nvSpPr>
          <p:cNvPr id="123" name="Rectangle: Rounded Corners 122">
            <a:extLst>
              <a:ext uri="{FF2B5EF4-FFF2-40B4-BE49-F238E27FC236}">
                <a16:creationId xmlns:a16="http://schemas.microsoft.com/office/drawing/2014/main" id="{37CF5B75-1526-4B71-8F46-79653F116D6C}"/>
              </a:ext>
            </a:extLst>
          </p:cNvPr>
          <p:cNvSpPr/>
          <p:nvPr/>
        </p:nvSpPr>
        <p:spPr>
          <a:xfrm>
            <a:off x="2932733" y="1428758"/>
            <a:ext cx="620082" cy="291759"/>
          </a:xfrm>
          <a:prstGeom prst="roundRect">
            <a:avLst>
              <a:gd name="adj" fmla="val 6689"/>
            </a:avLst>
          </a:prstGeom>
          <a:noFill/>
          <a:ln w="28575">
            <a:solidFill>
              <a:srgbClr val="6066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91912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88EF246-9AF6-4129-A58C-4F997E15FEE1}"/>
              </a:ext>
            </a:extLst>
          </p:cNvPr>
          <p:cNvPicPr>
            <a:picLocks noChangeAspect="1"/>
          </p:cNvPicPr>
          <p:nvPr/>
        </p:nvPicPr>
        <p:blipFill rotWithShape="1">
          <a:blip r:embed="rId2"/>
          <a:srcRect r="-1" b="7992"/>
          <a:stretch/>
        </p:blipFill>
        <p:spPr>
          <a:xfrm>
            <a:off x="320040" y="320040"/>
            <a:ext cx="11548872" cy="4303462"/>
          </a:xfrm>
          <a:prstGeom prst="rect">
            <a:avLst/>
          </a:prstGeom>
        </p:spPr>
      </p:pic>
      <p:sp>
        <p:nvSpPr>
          <p:cNvPr id="11" name="Rectangle 10">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3A43514-73AC-4C65-8812-EE5D46A50D65}"/>
              </a:ext>
            </a:extLst>
          </p:cNvPr>
          <p:cNvSpPr>
            <a:spLocks noGrp="1"/>
          </p:cNvSpPr>
          <p:nvPr>
            <p:ph type="title"/>
          </p:nvPr>
        </p:nvSpPr>
        <p:spPr>
          <a:xfrm>
            <a:off x="841248" y="5009083"/>
            <a:ext cx="2889504" cy="1345997"/>
          </a:xfrm>
        </p:spPr>
        <p:txBody>
          <a:bodyPr anchor="ctr">
            <a:normAutofit/>
          </a:bodyPr>
          <a:lstStyle/>
          <a:p>
            <a:r>
              <a:rPr lang="en-US" sz="2600">
                <a:solidFill>
                  <a:schemeClr val="bg1"/>
                </a:solidFill>
              </a:rPr>
              <a:t>Project on the Web</a:t>
            </a:r>
          </a:p>
        </p:txBody>
      </p:sp>
      <p:cxnSp>
        <p:nvCxnSpPr>
          <p:cNvPr id="13" name="Straight Connector 12">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2896B49-A416-40A7-9AAE-FE3F47AF87D5}"/>
              </a:ext>
            </a:extLst>
          </p:cNvPr>
          <p:cNvSpPr>
            <a:spLocks noGrp="1"/>
          </p:cNvSpPr>
          <p:nvPr>
            <p:ph idx="1"/>
          </p:nvPr>
        </p:nvSpPr>
        <p:spPr>
          <a:xfrm>
            <a:off x="4379975" y="5009083"/>
            <a:ext cx="7293207" cy="1345997"/>
          </a:xfrm>
        </p:spPr>
        <p:txBody>
          <a:bodyPr anchor="ctr">
            <a:normAutofit fontScale="92500" lnSpcReduction="10000"/>
          </a:bodyPr>
          <a:lstStyle/>
          <a:p>
            <a:r>
              <a:rPr lang="en-US" sz="1700" dirty="0">
                <a:solidFill>
                  <a:schemeClr val="bg1"/>
                </a:solidFill>
              </a:rPr>
              <a:t>Co-authoring &amp; timeline view</a:t>
            </a:r>
          </a:p>
          <a:p>
            <a:r>
              <a:rPr lang="en-US" sz="1700" dirty="0">
                <a:solidFill>
                  <a:schemeClr val="bg1"/>
                </a:solidFill>
              </a:rPr>
              <a:t>Dependencies &amp; sub-tasks</a:t>
            </a:r>
          </a:p>
          <a:p>
            <a:r>
              <a:rPr lang="en-US" sz="1700" dirty="0">
                <a:solidFill>
                  <a:schemeClr val="bg1"/>
                </a:solidFill>
              </a:rPr>
              <a:t>Data not yet connected to Tasks in Teams</a:t>
            </a:r>
          </a:p>
          <a:p>
            <a:r>
              <a:rPr lang="en-US" sz="1700" dirty="0">
                <a:solidFill>
                  <a:schemeClr val="bg1"/>
                </a:solidFill>
              </a:rPr>
              <a:t>License information: </a:t>
            </a:r>
            <a:r>
              <a:rPr lang="en-US" sz="1400" dirty="0">
                <a:hlinkClick r:id="rId3"/>
              </a:rPr>
              <a:t>https://products.office.com/en-ww/project/microsoft-project-licensing</a:t>
            </a:r>
            <a:endParaRPr lang="en-US" sz="1700" dirty="0">
              <a:solidFill>
                <a:schemeClr val="bg1"/>
              </a:solidFill>
            </a:endParaRPr>
          </a:p>
        </p:txBody>
      </p:sp>
    </p:spTree>
    <p:extLst>
      <p:ext uri="{BB962C8B-B14F-4D97-AF65-F5344CB8AC3E}">
        <p14:creationId xmlns:p14="http://schemas.microsoft.com/office/powerpoint/2010/main" val="877391915"/>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5B33B1-9759-46E4-B964-C88D83FA78A4}"/>
              </a:ext>
            </a:extLst>
          </p:cNvPr>
          <p:cNvSpPr>
            <a:spLocks noGrp="1"/>
          </p:cNvSpPr>
          <p:nvPr>
            <p:ph type="title"/>
          </p:nvPr>
        </p:nvSpPr>
        <p:spPr/>
        <p:txBody>
          <a:bodyPr/>
          <a:lstStyle/>
          <a:p>
            <a:r>
              <a:rPr lang="en-US" dirty="0"/>
              <a:t>New service: Project for the web</a:t>
            </a:r>
          </a:p>
        </p:txBody>
      </p:sp>
      <p:graphicFrame>
        <p:nvGraphicFramePr>
          <p:cNvPr id="5" name="Table 5">
            <a:extLst>
              <a:ext uri="{FF2B5EF4-FFF2-40B4-BE49-F238E27FC236}">
                <a16:creationId xmlns:a16="http://schemas.microsoft.com/office/drawing/2014/main" id="{D176EBAA-8ECF-4002-9AA9-E2DDAC851D06}"/>
              </a:ext>
            </a:extLst>
          </p:cNvPr>
          <p:cNvGraphicFramePr>
            <a:graphicFrameLocks noGrp="1"/>
          </p:cNvGraphicFramePr>
          <p:nvPr>
            <p:extLst>
              <p:ext uri="{D42A27DB-BD31-4B8C-83A1-F6EECF244321}">
                <p14:modId xmlns:p14="http://schemas.microsoft.com/office/powerpoint/2010/main" val="2254786998"/>
              </p:ext>
            </p:extLst>
          </p:nvPr>
        </p:nvGraphicFramePr>
        <p:xfrm>
          <a:off x="426424" y="2954923"/>
          <a:ext cx="11549676" cy="2237507"/>
        </p:xfrm>
        <a:graphic>
          <a:graphicData uri="http://schemas.openxmlformats.org/drawingml/2006/table">
            <a:tbl>
              <a:tblPr firstRow="1" bandRow="1">
                <a:tableStyleId>{5C22544A-7EE6-4342-B048-85BDC9FD1C3A}</a:tableStyleId>
              </a:tblPr>
              <a:tblGrid>
                <a:gridCol w="3983651">
                  <a:extLst>
                    <a:ext uri="{9D8B030D-6E8A-4147-A177-3AD203B41FA5}">
                      <a16:colId xmlns:a16="http://schemas.microsoft.com/office/drawing/2014/main" val="652335240"/>
                    </a:ext>
                  </a:extLst>
                </a:gridCol>
                <a:gridCol w="3629025">
                  <a:extLst>
                    <a:ext uri="{9D8B030D-6E8A-4147-A177-3AD203B41FA5}">
                      <a16:colId xmlns:a16="http://schemas.microsoft.com/office/drawing/2014/main" val="1130286660"/>
                    </a:ext>
                  </a:extLst>
                </a:gridCol>
                <a:gridCol w="3937000">
                  <a:extLst>
                    <a:ext uri="{9D8B030D-6E8A-4147-A177-3AD203B41FA5}">
                      <a16:colId xmlns:a16="http://schemas.microsoft.com/office/drawing/2014/main" val="360883668"/>
                    </a:ext>
                  </a:extLst>
                </a:gridCol>
              </a:tblGrid>
              <a:tr h="461362">
                <a:tc>
                  <a:txBody>
                    <a:bodyPr/>
                    <a:lstStyle/>
                    <a:p>
                      <a:endParaRPr lang="en-US" sz="180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en-US" sz="1600" b="0" kern="1200" dirty="0">
                          <a:solidFill>
                            <a:schemeClr val="lt1"/>
                          </a:solidFill>
                          <a:latin typeface="+mj-lt"/>
                          <a:ea typeface="+mn-ea"/>
                          <a:cs typeface="+mn-cs"/>
                        </a:rPr>
                        <a:t>Project for the web</a:t>
                      </a:r>
                      <a:r>
                        <a:rPr lang="en-US" sz="1600" b="0" baseline="30000" dirty="0">
                          <a:latin typeface="+mj-lt"/>
                        </a:rPr>
                        <a:t>1</a:t>
                      </a:r>
                      <a:r>
                        <a:rPr lang="en-US" sz="1600" b="0" kern="1200" dirty="0">
                          <a:solidFill>
                            <a:schemeClr val="lt1"/>
                          </a:solidFill>
                          <a:latin typeface="+mj-lt"/>
                          <a:ea typeface="+mn-ea"/>
                          <a:cs typeface="+mn-cs"/>
                        </a:rPr>
                        <a:t> </a:t>
                      </a:r>
                      <a:endParaRPr lang="en-US" sz="1600" b="0" dirty="0">
                        <a:latin typeface="+mj-lt"/>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en-US" sz="1600" b="0" dirty="0">
                          <a:latin typeface="+mj-lt"/>
                        </a:rPr>
                        <a:t>Project Online </a:t>
                      </a:r>
                      <a:endParaRPr lang="en-US" sz="1400" b="0" dirty="0">
                        <a:latin typeface="+mj-lt"/>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829398655"/>
                  </a:ext>
                </a:extLst>
              </a:tr>
              <a:tr h="290521">
                <a:tc>
                  <a:txBody>
                    <a:bodyPr/>
                    <a:lstStyle/>
                    <a:p>
                      <a:r>
                        <a:rPr lang="en-US" sz="1600">
                          <a:solidFill>
                            <a:srgbClr val="107C10"/>
                          </a:solidFill>
                          <a:latin typeface="+mj-lt"/>
                        </a:rPr>
                        <a:t>Dev Platform</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r>
                        <a:rPr lang="en-US" sz="1400" dirty="0"/>
                        <a:t>Power Platform</a:t>
                      </a:r>
                      <a:r>
                        <a:rPr lang="en-US" sz="1400" baseline="30000" dirty="0"/>
                        <a:t>2</a:t>
                      </a:r>
                      <a:endParaRPr lang="en-US" sz="1400"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r>
                        <a:rPr lang="en-US" sz="1400"/>
                        <a:t>SharePoint</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233882840"/>
                  </a:ext>
                </a:extLst>
              </a:tr>
              <a:tr h="290521">
                <a:tc>
                  <a:txBody>
                    <a:bodyPr/>
                    <a:lstStyle/>
                    <a:p>
                      <a:r>
                        <a:rPr lang="en-US" sz="1600">
                          <a:solidFill>
                            <a:srgbClr val="107C10"/>
                          </a:solidFill>
                          <a:latin typeface="+mj-lt"/>
                        </a:rPr>
                        <a:t>Data storage</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r>
                        <a:rPr lang="en-US" sz="1400"/>
                        <a:t>Common Data Service (CDS)</a:t>
                      </a:r>
                      <a:endParaRPr lang="en-US" sz="1400" baseline="3000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r>
                        <a:rPr lang="en-US" sz="1400"/>
                        <a:t>SharePoint data store</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661418411"/>
                  </a:ext>
                </a:extLst>
              </a:tr>
              <a:tr h="663347">
                <a:tc>
                  <a:txBody>
                    <a:bodyPr/>
                    <a:lstStyle/>
                    <a:p>
                      <a:r>
                        <a:rPr lang="en-US" sz="1600">
                          <a:solidFill>
                            <a:srgbClr val="107C10"/>
                          </a:solidFill>
                          <a:latin typeface="+mj-lt"/>
                        </a:rPr>
                        <a:t>Supported offers</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r>
                        <a:rPr lang="en-US" sz="1400" dirty="0"/>
                        <a:t>Project Plan 1 </a:t>
                      </a:r>
                    </a:p>
                    <a:p>
                      <a:r>
                        <a:rPr lang="en-US" sz="1400" dirty="0"/>
                        <a:t>Project Online Professional (Project Plan 3)</a:t>
                      </a:r>
                      <a:endParaRPr lang="en-US" sz="1400" baseline="30000" dirty="0"/>
                    </a:p>
                    <a:p>
                      <a:r>
                        <a:rPr lang="en-US" sz="1400" dirty="0"/>
                        <a:t>Project Online Premium (Project Plan 5)</a:t>
                      </a:r>
                      <a:endParaRPr lang="en-US" sz="1400" baseline="30000"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r>
                        <a:rPr lang="en-US" sz="1400"/>
                        <a:t>Project Online Professional (Project Plan 3)</a:t>
                      </a:r>
                    </a:p>
                    <a:p>
                      <a:r>
                        <a:rPr lang="en-US" sz="1400"/>
                        <a:t>Project Online Premium (Project Plan 5)</a:t>
                      </a:r>
                    </a:p>
                    <a:p>
                      <a:r>
                        <a:rPr lang="en-US" sz="1400"/>
                        <a:t>Project Online Essentials</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890461080"/>
                  </a:ext>
                </a:extLst>
              </a:tr>
              <a:tr h="374065">
                <a:tc>
                  <a:txBody>
                    <a:bodyPr/>
                    <a:lstStyle/>
                    <a:p>
                      <a:r>
                        <a:rPr lang="en-US" sz="1600" kern="1200">
                          <a:solidFill>
                            <a:srgbClr val="107C10"/>
                          </a:solidFill>
                          <a:effectLst/>
                          <a:latin typeface="+mj-lt"/>
                          <a:ea typeface="+mn-ea"/>
                          <a:cs typeface="+mn-cs"/>
                        </a:rPr>
                        <a:t>Project Online desktop client integration</a:t>
                      </a:r>
                      <a:endParaRPr lang="en-US" sz="1600">
                        <a:solidFill>
                          <a:srgbClr val="107C10"/>
                        </a:solidFill>
                        <a:latin typeface="+mj-lt"/>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r>
                        <a:rPr lang="en-US" sz="1400"/>
                        <a:t>No</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r>
                        <a:rPr lang="en-US" sz="1400" dirty="0"/>
                        <a:t>Yes</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990225665"/>
                  </a:ext>
                </a:extLst>
              </a:tr>
            </a:tbl>
          </a:graphicData>
        </a:graphic>
      </p:graphicFrame>
      <p:sp>
        <p:nvSpPr>
          <p:cNvPr id="2" name="Rectangle 1">
            <a:extLst>
              <a:ext uri="{FF2B5EF4-FFF2-40B4-BE49-F238E27FC236}">
                <a16:creationId xmlns:a16="http://schemas.microsoft.com/office/drawing/2014/main" id="{770DBFB4-C7BF-49A2-B9FA-95B6AF94612C}"/>
              </a:ext>
            </a:extLst>
          </p:cNvPr>
          <p:cNvSpPr/>
          <p:nvPr/>
        </p:nvSpPr>
        <p:spPr>
          <a:xfrm>
            <a:off x="426424" y="1168884"/>
            <a:ext cx="11422676" cy="1322285"/>
          </a:xfrm>
          <a:prstGeom prst="rect">
            <a:avLst/>
          </a:prstGeom>
        </p:spPr>
        <p:txBody>
          <a:bodyPr wrap="square">
            <a:spAutoFit/>
          </a:bodyPr>
          <a:lstStyle/>
          <a:p>
            <a:pPr>
              <a:lnSpc>
                <a:spcPct val="107000"/>
              </a:lnSpc>
              <a:spcAft>
                <a:spcPts val="800"/>
              </a:spcAft>
            </a:pPr>
            <a:r>
              <a:rPr lang="en-US" dirty="0">
                <a:solidFill>
                  <a:schemeClr val="accent1"/>
                </a:solidFill>
                <a:latin typeface="Calibri" panose="020F0502020204030204" pitchFamily="34" charset="0"/>
                <a:ea typeface="Calibri" panose="020F0502020204030204" pitchFamily="34" charset="0"/>
                <a:cs typeface="Arial" panose="020B0604020202020204" pitchFamily="34" charset="0"/>
              </a:rPr>
              <a:t>Highlights:</a:t>
            </a:r>
          </a:p>
          <a:p>
            <a:pPr marL="285750" indent="-285750">
              <a:buFont typeface="Arial" panose="020B0604020202020204" pitchFamily="34" charset="0"/>
              <a:buChar char="•"/>
            </a:pPr>
            <a:r>
              <a:rPr lang="en-US" dirty="0">
                <a:solidFill>
                  <a:schemeClr val="tx1">
                    <a:lumMod val="90000"/>
                    <a:lumOff val="10000"/>
                  </a:schemeClr>
                </a:solidFill>
                <a:latin typeface="Calibri" panose="020F0502020204030204" pitchFamily="34" charset="0"/>
                <a:ea typeface="Calibri" panose="020F0502020204030204" pitchFamily="34" charset="0"/>
                <a:cs typeface="Arial" panose="020B0604020202020204" pitchFamily="34" charset="0"/>
              </a:rPr>
              <a:t>Our most recent offering for cloud-based work and project management</a:t>
            </a:r>
          </a:p>
          <a:p>
            <a:pPr marL="285750" indent="-285750">
              <a:buFont typeface="Arial" panose="020B0604020202020204" pitchFamily="34" charset="0"/>
              <a:buChar char="•"/>
            </a:pPr>
            <a:r>
              <a:rPr lang="en-US" dirty="0">
                <a:solidFill>
                  <a:schemeClr val="tx1">
                    <a:lumMod val="90000"/>
                    <a:lumOff val="10000"/>
                  </a:schemeClr>
                </a:solidFill>
                <a:latin typeface="Calibri" panose="020F0502020204030204" pitchFamily="34" charset="0"/>
                <a:ea typeface="Calibri" panose="020F0502020204030204" pitchFamily="34" charset="0"/>
                <a:cs typeface="Arial" panose="020B0604020202020204" pitchFamily="34" charset="0"/>
              </a:rPr>
              <a:t>Simple, powerful work management capabilities to meet most needs and roles</a:t>
            </a:r>
          </a:p>
          <a:p>
            <a:pPr marL="285750" indent="-285750">
              <a:buFont typeface="Arial" panose="020B0604020202020204" pitchFamily="34" charset="0"/>
              <a:buChar char="•"/>
            </a:pPr>
            <a:r>
              <a:rPr lang="en-US" dirty="0">
                <a:solidFill>
                  <a:schemeClr val="tx1">
                    <a:lumMod val="90000"/>
                    <a:lumOff val="10000"/>
                  </a:schemeClr>
                </a:solidFill>
                <a:latin typeface="Calibri" panose="020F0502020204030204" pitchFamily="34" charset="0"/>
                <a:ea typeface="Calibri" panose="020F0502020204030204" pitchFamily="34" charset="0"/>
                <a:cs typeface="Arial" panose="020B0604020202020204" pitchFamily="34" charset="0"/>
              </a:rPr>
              <a:t>Can be used by project managers and team members to plan and manage work of any size </a:t>
            </a:r>
          </a:p>
        </p:txBody>
      </p:sp>
      <p:sp>
        <p:nvSpPr>
          <p:cNvPr id="8" name="Rectangle 7">
            <a:extLst>
              <a:ext uri="{FF2B5EF4-FFF2-40B4-BE49-F238E27FC236}">
                <a16:creationId xmlns:a16="http://schemas.microsoft.com/office/drawing/2014/main" id="{B18422CE-22DD-4414-82FF-9B9AB4E28B5B}"/>
              </a:ext>
            </a:extLst>
          </p:cNvPr>
          <p:cNvSpPr/>
          <p:nvPr/>
        </p:nvSpPr>
        <p:spPr>
          <a:xfrm>
            <a:off x="426424" y="5656184"/>
            <a:ext cx="10955451" cy="738664"/>
          </a:xfrm>
          <a:prstGeom prst="rect">
            <a:avLst/>
          </a:prstGeom>
        </p:spPr>
        <p:txBody>
          <a:bodyPr wrap="square">
            <a:spAutoFit/>
          </a:bodyPr>
          <a:lstStyle/>
          <a:p>
            <a:r>
              <a:rPr lang="en-US" sz="1200" dirty="0"/>
              <a:t>Learn more about Project for the web on our </a:t>
            </a:r>
            <a:r>
              <a:rPr lang="en-US" sz="1200" dirty="0">
                <a:hlinkClick r:id="rId2"/>
              </a:rPr>
              <a:t>core documentation reference page</a:t>
            </a:r>
            <a:endParaRPr lang="en-US" sz="1200" dirty="0"/>
          </a:p>
          <a:p>
            <a:endParaRPr lang="en-US" sz="1000" dirty="0"/>
          </a:p>
          <a:p>
            <a:r>
              <a:rPr lang="en-US" sz="1000" dirty="0"/>
              <a:t>[1] Not available in France or South Korea</a:t>
            </a:r>
          </a:p>
          <a:p>
            <a:r>
              <a:rPr lang="en-US" sz="1000" dirty="0"/>
              <a:t>[2] The Power Platform consists of PowerApps, Microsoft Flow, Power BI, and the Common Data Service (CDS)</a:t>
            </a:r>
          </a:p>
        </p:txBody>
      </p:sp>
    </p:spTree>
    <p:extLst>
      <p:ext uri="{BB962C8B-B14F-4D97-AF65-F5344CB8AC3E}">
        <p14:creationId xmlns:p14="http://schemas.microsoft.com/office/powerpoint/2010/main" val="87801522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7500-FF34-44F6-B251-D4C045EF569D}"/>
              </a:ext>
            </a:extLst>
          </p:cNvPr>
          <p:cNvSpPr>
            <a:spLocks noGrp="1"/>
          </p:cNvSpPr>
          <p:nvPr>
            <p:ph type="title"/>
          </p:nvPr>
        </p:nvSpPr>
        <p:spPr>
          <a:xfrm>
            <a:off x="217332" y="840397"/>
            <a:ext cx="11475347" cy="2697988"/>
          </a:xfrm>
        </p:spPr>
        <p:txBody>
          <a:bodyPr/>
          <a:lstStyle/>
          <a:p>
            <a:r>
              <a:rPr lang="en-US" sz="4400">
                <a:latin typeface="Segoe UI Semibold" panose="020B0702040204020203" pitchFamily="34" charset="0"/>
                <a:cs typeface="Segoe UI Semibold" panose="020B0702040204020203" pitchFamily="34" charset="0"/>
              </a:rPr>
              <a:t>Resources</a:t>
            </a:r>
            <a:br>
              <a:rPr lang="en-US" sz="4400">
                <a:latin typeface="Segoe UI Semibold" panose="020B0702040204020203" pitchFamily="34" charset="0"/>
                <a:cs typeface="Segoe UI Semibold" panose="020B0702040204020203" pitchFamily="34" charset="0"/>
              </a:rPr>
            </a:br>
            <a:br>
              <a:rPr lang="en-US" sz="4400">
                <a:latin typeface="Segoe UI Semibold" panose="020B0702040204020203" pitchFamily="34" charset="0"/>
                <a:cs typeface="Segoe UI Semibold" panose="020B0702040204020203" pitchFamily="34" charset="0"/>
              </a:rPr>
            </a:br>
            <a:r>
              <a:rPr lang="en-US" sz="3600">
                <a:latin typeface="Segoe UI Semibold" panose="020B0702040204020203" pitchFamily="34" charset="0"/>
                <a:cs typeface="Segoe UI Semibold" panose="020B0702040204020203" pitchFamily="34" charset="0"/>
              </a:rPr>
              <a:t>Monthly Resources:  https://aka.ms/O365ChampionResources</a:t>
            </a:r>
            <a:br>
              <a:rPr lang="en-US" sz="3600">
                <a:latin typeface="Segoe UI Semibold" panose="020B0702040204020203" pitchFamily="34" charset="0"/>
                <a:cs typeface="Segoe UI Semibold" panose="020B0702040204020203" pitchFamily="34" charset="0"/>
              </a:rPr>
            </a:br>
            <a:br>
              <a:rPr lang="en-US" sz="3600">
                <a:latin typeface="Segoe UI Semibold" panose="020B0702040204020203" pitchFamily="34" charset="0"/>
                <a:cs typeface="Segoe UI Semibold" panose="020B0702040204020203" pitchFamily="34" charset="0"/>
              </a:rPr>
            </a:br>
            <a:r>
              <a:rPr lang="en-US" sz="3600">
                <a:latin typeface="Segoe UI Semibold" panose="020B0702040204020203" pitchFamily="34" charset="0"/>
                <a:cs typeface="Segoe UI Semibold" panose="020B0702040204020203" pitchFamily="34" charset="0"/>
              </a:rPr>
              <a:t>Forum:</a:t>
            </a:r>
            <a:br>
              <a:rPr lang="en-US" sz="3600">
                <a:latin typeface="Segoe UI Semibold" panose="020B0702040204020203" pitchFamily="34" charset="0"/>
                <a:cs typeface="Segoe UI Semibold" panose="020B0702040204020203" pitchFamily="34" charset="0"/>
              </a:rPr>
            </a:br>
            <a:r>
              <a:rPr lang="en-US" sz="3600">
                <a:latin typeface="Segoe UI Semibold" panose="020B0702040204020203" pitchFamily="34" charset="0"/>
                <a:cs typeface="Segoe UI Semibold" panose="020B0702040204020203" pitchFamily="34" charset="0"/>
              </a:rPr>
              <a:t>https://aka.ms/DriveAdoption  </a:t>
            </a:r>
            <a:br>
              <a:rPr lang="en-US" sz="3600">
                <a:latin typeface="Segoe UI Semibold" panose="020B0702040204020203" pitchFamily="34" charset="0"/>
                <a:cs typeface="Segoe UI Semibold" panose="020B0702040204020203" pitchFamily="34" charset="0"/>
              </a:rPr>
            </a:br>
            <a:br>
              <a:rPr lang="en-US" sz="3600">
                <a:latin typeface="Segoe UI Semibold" panose="020B0702040204020203" pitchFamily="34" charset="0"/>
                <a:cs typeface="Segoe UI Semibold" panose="020B0702040204020203" pitchFamily="34" charset="0"/>
              </a:rPr>
            </a:br>
            <a:r>
              <a:rPr lang="en-US" sz="3600">
                <a:latin typeface="Segoe UI Semibold" panose="020B0702040204020203" pitchFamily="34" charset="0"/>
                <a:cs typeface="Segoe UI Semibold" panose="020B0702040204020203" pitchFamily="34" charset="0"/>
              </a:rPr>
              <a:t>Ignite Overview</a:t>
            </a:r>
            <a:br>
              <a:rPr lang="en-US" sz="3600">
                <a:latin typeface="Segoe UI Semibold" panose="020B0702040204020203" pitchFamily="34" charset="0"/>
                <a:cs typeface="Segoe UI Semibold" panose="020B0702040204020203" pitchFamily="34" charset="0"/>
              </a:rPr>
            </a:br>
            <a:r>
              <a:rPr lang="en-US" sz="3600">
                <a:latin typeface="Segoe UI Semibold" panose="020B0702040204020203" pitchFamily="34" charset="0"/>
                <a:cs typeface="Segoe UI Semibold" panose="020B0702040204020203" pitchFamily="34" charset="0"/>
              </a:rPr>
              <a:t>https://aka.ms/AdoptionatIgnite </a:t>
            </a:r>
            <a:br>
              <a:rPr lang="en-US" sz="4400">
                <a:latin typeface="Segoe UI Semibold" panose="020B0702040204020203" pitchFamily="34" charset="0"/>
                <a:cs typeface="Segoe UI Semibold" panose="020B0702040204020203" pitchFamily="34" charset="0"/>
              </a:rPr>
            </a:br>
            <a:br>
              <a:rPr lang="en-US" sz="4400">
                <a:latin typeface="Segoe UI Semibold" panose="020B0702040204020203" pitchFamily="34" charset="0"/>
                <a:cs typeface="Segoe UI Semibold" panose="020B0702040204020203" pitchFamily="34" charset="0"/>
              </a:rPr>
            </a:br>
            <a:endParaRPr lang="en-US" sz="4400"/>
          </a:p>
        </p:txBody>
      </p:sp>
    </p:spTree>
    <p:extLst>
      <p:ext uri="{BB962C8B-B14F-4D97-AF65-F5344CB8AC3E}">
        <p14:creationId xmlns:p14="http://schemas.microsoft.com/office/powerpoint/2010/main" val="416619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57754" y="1089898"/>
            <a:ext cx="5217059" cy="4308872"/>
          </a:xfrm>
        </p:spPr>
        <p:txBody>
          <a:bodyPr/>
          <a:lstStyle/>
          <a:p>
            <a:pPr>
              <a:spcAft>
                <a:spcPts val="588"/>
              </a:spcAft>
            </a:pPr>
            <a:r>
              <a:rPr lang="en-US" sz="2800">
                <a:solidFill>
                  <a:schemeClr val="bg1"/>
                </a:solidFill>
              </a:rPr>
              <a:t>The successful adoption of Microsoft 365 represents a </a:t>
            </a:r>
            <a:r>
              <a:rPr lang="en-US" sz="2800" b="1">
                <a:solidFill>
                  <a:schemeClr val="bg1"/>
                </a:solidFill>
              </a:rPr>
              <a:t>change in behavior.  </a:t>
            </a:r>
            <a:br>
              <a:rPr lang="en-US" sz="2800">
                <a:solidFill>
                  <a:schemeClr val="bg1"/>
                </a:solidFill>
              </a:rPr>
            </a:br>
            <a:br>
              <a:rPr lang="en-US" sz="2800">
                <a:solidFill>
                  <a:schemeClr val="bg1"/>
                </a:solidFill>
              </a:rPr>
            </a:br>
            <a:r>
              <a:rPr lang="en-US" sz="2800">
                <a:solidFill>
                  <a:schemeClr val="bg1"/>
                </a:solidFill>
              </a:rPr>
              <a:t>It is more than a set of products—it is a fundamentally different way of working. </a:t>
            </a:r>
            <a:br>
              <a:rPr lang="en-US" sz="2800"/>
            </a:br>
            <a:br>
              <a:rPr lang="en-US" sz="2800">
                <a:gradFill>
                  <a:gsLst>
                    <a:gs pos="11039">
                      <a:schemeClr val="accent1"/>
                    </a:gs>
                    <a:gs pos="66000">
                      <a:schemeClr val="accent1"/>
                    </a:gs>
                  </a:gsLst>
                  <a:lin ang="5400000" scaled="0"/>
                </a:gradFill>
              </a:rPr>
            </a:br>
            <a:r>
              <a:rPr lang="en-US" sz="2800" b="1">
                <a:solidFill>
                  <a:srgbClr val="D83B01"/>
                </a:solidFill>
                <a:latin typeface="Segoe UI Semibold" panose="020B0702040204020203" pitchFamily="34" charset="0"/>
                <a:cs typeface="Segoe UI Semibold" panose="020B0702040204020203" pitchFamily="34" charset="0"/>
              </a:rPr>
              <a:t>This change is about people.</a:t>
            </a:r>
            <a:br>
              <a:rPr lang="en-US" sz="2800" b="1">
                <a:solidFill>
                  <a:srgbClr val="D83B01"/>
                </a:solidFill>
                <a:latin typeface="Segoe UI Semibold" panose="020B0702040204020203" pitchFamily="34" charset="0"/>
                <a:cs typeface="Segoe UI Semibold" panose="020B0702040204020203" pitchFamily="34" charset="0"/>
              </a:rPr>
            </a:br>
            <a:r>
              <a:rPr lang="en-US" sz="2800" b="1">
                <a:solidFill>
                  <a:srgbClr val="D83B01"/>
                </a:solidFill>
                <a:latin typeface="Segoe UI Semibold" panose="020B0702040204020203" pitchFamily="34" charset="0"/>
                <a:cs typeface="Segoe UI Semibold" panose="020B0702040204020203" pitchFamily="34" charset="0"/>
              </a:rPr>
              <a:t>And we are here to help. </a:t>
            </a:r>
          </a:p>
        </p:txBody>
      </p:sp>
      <p:sp>
        <p:nvSpPr>
          <p:cNvPr id="3" name="Rectangle 2">
            <a:extLst>
              <a:ext uri="{FF2B5EF4-FFF2-40B4-BE49-F238E27FC236}">
                <a16:creationId xmlns:a16="http://schemas.microsoft.com/office/drawing/2014/main" id="{DDD03AAF-9FD3-4457-AC6F-5C714A5F290C}"/>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pic>
        <p:nvPicPr>
          <p:cNvPr id="12" name="Picture 11">
            <a:extLst>
              <a:ext uri="{FF2B5EF4-FFF2-40B4-BE49-F238E27FC236}">
                <a16:creationId xmlns:a16="http://schemas.microsoft.com/office/drawing/2014/main" id="{B4B5475E-DF1D-4C2E-8AE6-AE151C1909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92895" y="0"/>
            <a:ext cx="5399105" cy="6858000"/>
          </a:xfrm>
          <a:prstGeom prst="rect">
            <a:avLst/>
          </a:prstGeom>
        </p:spPr>
      </p:pic>
    </p:spTree>
    <p:extLst>
      <p:ext uri="{BB962C8B-B14F-4D97-AF65-F5344CB8AC3E}">
        <p14:creationId xmlns:p14="http://schemas.microsoft.com/office/powerpoint/2010/main" val="2255553394"/>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68D65BF-9C4C-4DE9-8983-233F9BDC2D45}"/>
              </a:ext>
            </a:extLst>
          </p:cNvPr>
          <p:cNvGrpSpPr/>
          <p:nvPr/>
        </p:nvGrpSpPr>
        <p:grpSpPr>
          <a:xfrm>
            <a:off x="0" y="703323"/>
            <a:ext cx="12192001" cy="5699534"/>
            <a:chOff x="-2" y="0"/>
            <a:chExt cx="12436476" cy="5557927"/>
          </a:xfrm>
        </p:grpSpPr>
        <p:pic>
          <p:nvPicPr>
            <p:cNvPr id="4" name="Picture 3">
              <a:extLst>
                <a:ext uri="{FF2B5EF4-FFF2-40B4-BE49-F238E27FC236}">
                  <a16:creationId xmlns:a16="http://schemas.microsoft.com/office/drawing/2014/main" id="{78B8100B-9DAC-4D5C-BDC4-8173820BC590}"/>
                </a:ext>
              </a:extLst>
            </p:cNvPr>
            <p:cNvPicPr>
              <a:picLocks noChangeAspect="1"/>
            </p:cNvPicPr>
            <p:nvPr/>
          </p:nvPicPr>
          <p:blipFill>
            <a:blip r:embed="rId3"/>
            <a:stretch>
              <a:fillRect/>
            </a:stretch>
          </p:blipFill>
          <p:spPr>
            <a:xfrm>
              <a:off x="-1" y="0"/>
              <a:ext cx="12436475" cy="2358167"/>
            </a:xfrm>
            <a:prstGeom prst="rect">
              <a:avLst/>
            </a:prstGeom>
          </p:spPr>
        </p:pic>
        <p:pic>
          <p:nvPicPr>
            <p:cNvPr id="6" name="Picture 5">
              <a:extLst>
                <a:ext uri="{FF2B5EF4-FFF2-40B4-BE49-F238E27FC236}">
                  <a16:creationId xmlns:a16="http://schemas.microsoft.com/office/drawing/2014/main" id="{D5682865-78A2-4FC4-8193-2A2E8AF10F53}"/>
                </a:ext>
              </a:extLst>
            </p:cNvPr>
            <p:cNvPicPr>
              <a:picLocks noChangeAspect="1"/>
            </p:cNvPicPr>
            <p:nvPr/>
          </p:nvPicPr>
          <p:blipFill rotWithShape="1">
            <a:blip r:embed="rId4"/>
            <a:srcRect b="50000"/>
            <a:stretch/>
          </p:blipFill>
          <p:spPr>
            <a:xfrm>
              <a:off x="1243425" y="2358167"/>
              <a:ext cx="9949618" cy="2524164"/>
            </a:xfrm>
            <a:prstGeom prst="rect">
              <a:avLst/>
            </a:prstGeom>
          </p:spPr>
        </p:pic>
        <p:grpSp>
          <p:nvGrpSpPr>
            <p:cNvPr id="8" name="Group 7">
              <a:extLst>
                <a:ext uri="{FF2B5EF4-FFF2-40B4-BE49-F238E27FC236}">
                  <a16:creationId xmlns:a16="http://schemas.microsoft.com/office/drawing/2014/main" id="{490AFFED-A6A6-4CD8-9015-F58FE757B6DA}"/>
                </a:ext>
              </a:extLst>
            </p:cNvPr>
            <p:cNvGrpSpPr/>
            <p:nvPr/>
          </p:nvGrpSpPr>
          <p:grpSpPr>
            <a:xfrm>
              <a:off x="-2" y="4794456"/>
              <a:ext cx="12436474" cy="763471"/>
              <a:chOff x="-3" y="5446463"/>
              <a:chExt cx="12436474" cy="763471"/>
            </a:xfrm>
          </p:grpSpPr>
          <p:pic>
            <p:nvPicPr>
              <p:cNvPr id="5" name="Picture 4">
                <a:extLst>
                  <a:ext uri="{FF2B5EF4-FFF2-40B4-BE49-F238E27FC236}">
                    <a16:creationId xmlns:a16="http://schemas.microsoft.com/office/drawing/2014/main" id="{5D8E7390-6824-41B1-A255-2734A6F88535}"/>
                  </a:ext>
                </a:extLst>
              </p:cNvPr>
              <p:cNvPicPr>
                <a:picLocks noChangeAspect="1"/>
              </p:cNvPicPr>
              <p:nvPr/>
            </p:nvPicPr>
            <p:blipFill rotWithShape="1">
              <a:blip r:embed="rId4"/>
              <a:srcRect t="58572" b="29329"/>
              <a:stretch/>
            </p:blipFill>
            <p:spPr>
              <a:xfrm>
                <a:off x="-3" y="5446463"/>
                <a:ext cx="12436474" cy="763471"/>
              </a:xfrm>
              <a:prstGeom prst="rect">
                <a:avLst/>
              </a:prstGeom>
            </p:spPr>
          </p:pic>
          <p:sp>
            <p:nvSpPr>
              <p:cNvPr id="7" name="Rectangle 6">
                <a:extLst>
                  <a:ext uri="{FF2B5EF4-FFF2-40B4-BE49-F238E27FC236}">
                    <a16:creationId xmlns:a16="http://schemas.microsoft.com/office/drawing/2014/main" id="{E46041D7-4F30-44F0-96DB-C8D36DC3726C}"/>
                  </a:ext>
                </a:extLst>
              </p:cNvPr>
              <p:cNvSpPr/>
              <p:nvPr/>
            </p:nvSpPr>
            <p:spPr>
              <a:xfrm>
                <a:off x="473248" y="5935233"/>
                <a:ext cx="5238750" cy="254454"/>
              </a:xfrm>
              <a:prstGeom prst="rect">
                <a:avLst/>
              </a:prstGeom>
              <a:solidFill>
                <a:srgbClr val="D73B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9" name="Rectangle 8">
            <a:extLst>
              <a:ext uri="{FF2B5EF4-FFF2-40B4-BE49-F238E27FC236}">
                <a16:creationId xmlns:a16="http://schemas.microsoft.com/office/drawing/2014/main" id="{328CBF76-9204-46FC-9DE5-525A898FFBFC}"/>
              </a:ext>
            </a:extLst>
          </p:cNvPr>
          <p:cNvSpPr/>
          <p:nvPr/>
        </p:nvSpPr>
        <p:spPr>
          <a:xfrm>
            <a:off x="1" y="487"/>
            <a:ext cx="12192000" cy="648450"/>
          </a:xfrm>
          <a:prstGeom prst="rect">
            <a:avLst/>
          </a:pr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745"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Get Started at https://aka.ms/MicrosoftAdoption</a:t>
            </a:r>
          </a:p>
        </p:txBody>
      </p:sp>
      <p:grpSp>
        <p:nvGrpSpPr>
          <p:cNvPr id="11" name="Group 10">
            <a:extLst>
              <a:ext uri="{FF2B5EF4-FFF2-40B4-BE49-F238E27FC236}">
                <a16:creationId xmlns:a16="http://schemas.microsoft.com/office/drawing/2014/main" id="{2C24821C-A018-4E93-89A8-840B4D263832}"/>
              </a:ext>
            </a:extLst>
          </p:cNvPr>
          <p:cNvGrpSpPr/>
          <p:nvPr/>
        </p:nvGrpSpPr>
        <p:grpSpPr>
          <a:xfrm>
            <a:off x="0" y="6457243"/>
            <a:ext cx="12192000" cy="400757"/>
            <a:chOff x="0" y="6457243"/>
            <a:chExt cx="12192000" cy="400757"/>
          </a:xfrm>
        </p:grpSpPr>
        <p:pic>
          <p:nvPicPr>
            <p:cNvPr id="2" name="Picture 1">
              <a:extLst>
                <a:ext uri="{FF2B5EF4-FFF2-40B4-BE49-F238E27FC236}">
                  <a16:creationId xmlns:a16="http://schemas.microsoft.com/office/drawing/2014/main" id="{EEC4DE58-D674-40B6-9C17-4F47CAAD54C1}"/>
                </a:ext>
              </a:extLst>
            </p:cNvPr>
            <p:cNvPicPr>
              <a:picLocks noChangeAspect="1"/>
            </p:cNvPicPr>
            <p:nvPr/>
          </p:nvPicPr>
          <p:blipFill rotWithShape="1">
            <a:blip r:embed="rId5"/>
            <a:srcRect t="21740" b="39631"/>
            <a:stretch/>
          </p:blipFill>
          <p:spPr>
            <a:xfrm>
              <a:off x="0" y="6457243"/>
              <a:ext cx="12192000" cy="400757"/>
            </a:xfrm>
            <a:prstGeom prst="rect">
              <a:avLst/>
            </a:prstGeom>
          </p:spPr>
        </p:pic>
        <p:sp>
          <p:nvSpPr>
            <p:cNvPr id="3" name="TextBox 2">
              <a:extLst>
                <a:ext uri="{FF2B5EF4-FFF2-40B4-BE49-F238E27FC236}">
                  <a16:creationId xmlns:a16="http://schemas.microsoft.com/office/drawing/2014/main" id="{A95F05AB-8F32-45B4-9A46-AB4DA88DD1F6}"/>
                </a:ext>
              </a:extLst>
            </p:cNvPr>
            <p:cNvSpPr txBox="1"/>
            <p:nvPr/>
          </p:nvSpPr>
          <p:spPr>
            <a:xfrm>
              <a:off x="2565583" y="6466584"/>
              <a:ext cx="7190210" cy="369332"/>
            </a:xfrm>
            <a:prstGeom prst="rect">
              <a:avLst/>
            </a:prstGeom>
            <a:solidFill>
              <a:srgbClr val="0072BC"/>
            </a:solidFill>
          </p:spPr>
          <p:txBody>
            <a:bodyPr wrap="square" rtlCol="0">
              <a:spAutoFit/>
            </a:bodyPr>
            <a:lstStyle/>
            <a:p>
              <a:r>
                <a:rPr lang="en-US">
                  <a:solidFill>
                    <a:schemeClr val="bg1"/>
                  </a:solidFill>
                </a:rPr>
                <a:t>Streamline End User Training with Microsoft 365 Learning Pathways</a:t>
              </a:r>
            </a:p>
          </p:txBody>
        </p:sp>
      </p:grpSp>
    </p:spTree>
    <p:extLst>
      <p:ext uri="{BB962C8B-B14F-4D97-AF65-F5344CB8AC3E}">
        <p14:creationId xmlns:p14="http://schemas.microsoft.com/office/powerpoint/2010/main" val="15331576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A45F2F6-3CC3-4BEA-8152-D5E077E571BC}"/>
              </a:ext>
            </a:extLst>
          </p:cNvPr>
          <p:cNvSpPr>
            <a:spLocks noGrp="1"/>
          </p:cNvSpPr>
          <p:nvPr>
            <p:ph type="title"/>
          </p:nvPr>
        </p:nvSpPr>
        <p:spPr>
          <a:xfrm>
            <a:off x="527538" y="4756638"/>
            <a:ext cx="11139854" cy="930447"/>
          </a:xfrm>
        </p:spPr>
        <p:txBody>
          <a:bodyPr vert="horz" lIns="91440" tIns="45720" rIns="91440" bIns="45720" rtlCol="0" anchor="b">
            <a:noAutofit/>
          </a:bodyPr>
          <a:lstStyle/>
          <a:p>
            <a:pPr algn="ctr"/>
            <a:r>
              <a:rPr lang="en-US" sz="6000">
                <a:solidFill>
                  <a:srgbClr val="FFFFFF"/>
                </a:solidFill>
              </a:rPr>
              <a:t>Training Tools for Microsoft Teams</a:t>
            </a:r>
          </a:p>
        </p:txBody>
      </p:sp>
      <p:pic>
        <p:nvPicPr>
          <p:cNvPr id="5" name="Picture 4">
            <a:extLst>
              <a:ext uri="{FF2B5EF4-FFF2-40B4-BE49-F238E27FC236}">
                <a16:creationId xmlns:a16="http://schemas.microsoft.com/office/drawing/2014/main" id="{CF2726EF-7C1F-47CA-810F-CC88E7FCABC6}"/>
              </a:ext>
            </a:extLst>
          </p:cNvPr>
          <p:cNvPicPr>
            <a:picLocks noChangeAspect="1"/>
          </p:cNvPicPr>
          <p:nvPr/>
        </p:nvPicPr>
        <p:blipFill>
          <a:blip r:embed="rId2"/>
          <a:stretch>
            <a:fillRect/>
          </a:stretch>
        </p:blipFill>
        <p:spPr>
          <a:xfrm>
            <a:off x="1788833" y="307731"/>
            <a:ext cx="2518331" cy="3689860"/>
          </a:xfrm>
          <a:prstGeom prst="rect">
            <a:avLst/>
          </a:prstGeom>
        </p:spPr>
      </p:pic>
      <p:pic>
        <p:nvPicPr>
          <p:cNvPr id="6" name="Picture 5">
            <a:extLst>
              <a:ext uri="{FF2B5EF4-FFF2-40B4-BE49-F238E27FC236}">
                <a16:creationId xmlns:a16="http://schemas.microsoft.com/office/drawing/2014/main" id="{338F4935-8306-46BB-A904-BDF7CC58A5E0}"/>
              </a:ext>
            </a:extLst>
          </p:cNvPr>
          <p:cNvPicPr>
            <a:picLocks noChangeAspect="1"/>
          </p:cNvPicPr>
          <p:nvPr/>
        </p:nvPicPr>
        <p:blipFill>
          <a:blip r:embed="rId3"/>
          <a:stretch>
            <a:fillRect/>
          </a:stretch>
        </p:blipFill>
        <p:spPr>
          <a:xfrm>
            <a:off x="7829488" y="307731"/>
            <a:ext cx="2629027" cy="3689860"/>
          </a:xfrm>
          <a:prstGeom prst="rect">
            <a:avLst/>
          </a:prstGeom>
        </p:spPr>
      </p:pic>
      <p:cxnSp>
        <p:nvCxnSpPr>
          <p:cNvPr id="19" name="Straight Connector 18">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9A1C4A2-D903-478D-926E-723479E1B2F1}"/>
              </a:ext>
            </a:extLst>
          </p:cNvPr>
          <p:cNvSpPr txBox="1"/>
          <p:nvPr/>
        </p:nvSpPr>
        <p:spPr>
          <a:xfrm>
            <a:off x="1266318" y="4049197"/>
            <a:ext cx="3384052" cy="498197"/>
          </a:xfrm>
          <a:prstGeom prst="rect">
            <a:avLst/>
          </a:prstGeom>
          <a:noFill/>
        </p:spPr>
        <p:txBody>
          <a:bodyPr wrap="square" rtlCol="0">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Get Started with Teams</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hlinkClick r:id="" action="ppaction://noaction">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hlinkClick r:id="" action="ppaction://noaction">
                  <a:extLst>
                    <a:ext uri="{A12FA001-AC4F-418D-AE19-62706E023703}">
                      <ahyp:hlinkClr xmlns:ahyp="http://schemas.microsoft.com/office/drawing/2018/hyperlinkcolor" val="tx"/>
                    </a:ext>
                  </a:extLst>
                </a:hlinkClick>
              </a:rPr>
              <a:t>https://teams.conversationalgeek.com</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14" name="TextBox 13">
            <a:extLst>
              <a:ext uri="{FF2B5EF4-FFF2-40B4-BE49-F238E27FC236}">
                <a16:creationId xmlns:a16="http://schemas.microsoft.com/office/drawing/2014/main" id="{F8121DC4-C8BD-4093-8C52-A2B5E1ED20A3}"/>
              </a:ext>
            </a:extLst>
          </p:cNvPr>
          <p:cNvSpPr txBox="1"/>
          <p:nvPr/>
        </p:nvSpPr>
        <p:spPr>
          <a:xfrm>
            <a:off x="7451975" y="4017528"/>
            <a:ext cx="3384052" cy="498197"/>
          </a:xfrm>
          <a:prstGeom prst="rect">
            <a:avLst/>
          </a:prstGeom>
          <a:noFill/>
        </p:spPr>
        <p:txBody>
          <a:bodyPr wrap="square" rtlCol="0">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Managers Guide to Microsoft Teams</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https://teamsbook.info</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5594298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30E9FC-4A52-4582-9B46-9F788F4D562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80" y="487"/>
            <a:ext cx="5993394" cy="6857027"/>
          </a:xfrm>
          <a:prstGeom prst="rect">
            <a:avLst/>
          </a:prstGeom>
        </p:spPr>
      </p:pic>
      <p:sp>
        <p:nvSpPr>
          <p:cNvPr id="4" name="Rectangle 3">
            <a:extLst>
              <a:ext uri="{FF2B5EF4-FFF2-40B4-BE49-F238E27FC236}">
                <a16:creationId xmlns:a16="http://schemas.microsoft.com/office/drawing/2014/main" id="{AB36C3A8-2D2C-48DF-83CD-226D98FAD7FB}"/>
              </a:ext>
            </a:extLst>
          </p:cNvPr>
          <p:cNvSpPr/>
          <p:nvPr/>
        </p:nvSpPr>
        <p:spPr>
          <a:xfrm>
            <a:off x="4496028" y="487"/>
            <a:ext cx="7695108" cy="6857027"/>
          </a:xfrm>
          <a:prstGeom prst="rect">
            <a:avLst/>
          </a:prstGeom>
          <a:solidFill>
            <a:schemeClr val="tx1">
              <a:lumMod val="65000"/>
              <a:lumOff val="3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endParaRPr lang="en-US">
              <a:solidFill>
                <a:prstClr val="white"/>
              </a:solidFill>
              <a:latin typeface="Calibri" panose="020F0502020204030204"/>
            </a:endParaRPr>
          </a:p>
        </p:txBody>
      </p:sp>
      <p:sp>
        <p:nvSpPr>
          <p:cNvPr id="5" name="Rectangle 4">
            <a:extLst>
              <a:ext uri="{FF2B5EF4-FFF2-40B4-BE49-F238E27FC236}">
                <a16:creationId xmlns:a16="http://schemas.microsoft.com/office/drawing/2014/main" id="{E69162FA-407C-4460-96A9-21EC77B2E613}"/>
              </a:ext>
            </a:extLst>
          </p:cNvPr>
          <p:cNvSpPr/>
          <p:nvPr/>
        </p:nvSpPr>
        <p:spPr>
          <a:xfrm>
            <a:off x="5353156" y="487"/>
            <a:ext cx="6837981" cy="685702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endParaRPr lang="en-US">
              <a:solidFill>
                <a:prstClr val="white"/>
              </a:solidFill>
              <a:latin typeface="Calibri" panose="020F0502020204030204"/>
            </a:endParaRPr>
          </a:p>
        </p:txBody>
      </p:sp>
      <p:sp>
        <p:nvSpPr>
          <p:cNvPr id="6" name="TextBox 5">
            <a:extLst>
              <a:ext uri="{FF2B5EF4-FFF2-40B4-BE49-F238E27FC236}">
                <a16:creationId xmlns:a16="http://schemas.microsoft.com/office/drawing/2014/main" id="{F6532B5F-300C-4BAD-A6C8-D5A00BC54D3A}"/>
              </a:ext>
            </a:extLst>
          </p:cNvPr>
          <p:cNvSpPr txBox="1"/>
          <p:nvPr/>
        </p:nvSpPr>
        <p:spPr>
          <a:xfrm>
            <a:off x="5493994" y="459111"/>
            <a:ext cx="6258963" cy="916876"/>
          </a:xfrm>
          <a:prstGeom prst="rect">
            <a:avLst/>
          </a:prstGeom>
          <a:noFill/>
        </p:spPr>
        <p:txBody>
          <a:bodyPr wrap="square" lIns="182828" tIns="146263" rIns="182828" bIns="146263" rtlCol="0">
            <a:spAutoFit/>
          </a:bodyPr>
          <a:lstStyle>
            <a:defPPr>
              <a:defRPr lang="en-US"/>
            </a:defPPr>
            <a:lvl1pPr marR="0" lvl="0" indent="0" defTabSz="914225" fontAlgn="auto">
              <a:lnSpc>
                <a:spcPct val="90000"/>
              </a:lnSpc>
              <a:spcBef>
                <a:spcPts val="0"/>
              </a:spcBef>
              <a:spcAft>
                <a:spcPts val="600"/>
              </a:spcAft>
              <a:buClrTx/>
              <a:buSzTx/>
              <a:buFontTx/>
              <a:buNone/>
              <a:tabLst/>
              <a:defRPr kumimoji="0" sz="2800" b="0" i="0" u="none" strike="noStrike" cap="none" spc="100" normalizeH="0">
                <a:ln>
                  <a:noFill/>
                </a:ln>
                <a:gradFill>
                  <a:gsLst>
                    <a:gs pos="2917">
                      <a:srgbClr val="FFFFFF"/>
                    </a:gs>
                    <a:gs pos="30000">
                      <a:srgbClr val="FFFFFF"/>
                    </a:gs>
                  </a:gsLst>
                  <a:lin ang="5400000" scaled="0"/>
                </a:gradFill>
                <a:effectLst/>
                <a:uLnTx/>
                <a:uFillTx/>
                <a:latin typeface="Segoe WP Black" panose="020B0A02040504020203" pitchFamily="34" charset="0"/>
                <a:cs typeface="Segoe WP Semibold" panose="020B0702040204020203" pitchFamily="34" charset="0"/>
              </a:defRPr>
            </a:lvl1pPr>
          </a:lstStyle>
          <a:p>
            <a:pPr defTabSz="914049"/>
            <a:r>
              <a:rPr lang="en-US" sz="4400"/>
              <a:t>Coffee in the Cloud</a:t>
            </a:r>
          </a:p>
        </p:txBody>
      </p:sp>
      <p:grpSp>
        <p:nvGrpSpPr>
          <p:cNvPr id="16" name="Group 15">
            <a:extLst>
              <a:ext uri="{FF2B5EF4-FFF2-40B4-BE49-F238E27FC236}">
                <a16:creationId xmlns:a16="http://schemas.microsoft.com/office/drawing/2014/main" id="{4495AA9C-9923-42F2-B9C6-2BB22711F40E}"/>
              </a:ext>
            </a:extLst>
          </p:cNvPr>
          <p:cNvGrpSpPr/>
          <p:nvPr/>
        </p:nvGrpSpPr>
        <p:grpSpPr>
          <a:xfrm>
            <a:off x="11319694" y="293524"/>
            <a:ext cx="679041" cy="816211"/>
            <a:chOff x="5347151" y="4402103"/>
            <a:chExt cx="432427" cy="504244"/>
          </a:xfrm>
        </p:grpSpPr>
        <p:sp>
          <p:nvSpPr>
            <p:cNvPr id="10" name="Oval 20">
              <a:extLst>
                <a:ext uri="{FF2B5EF4-FFF2-40B4-BE49-F238E27FC236}">
                  <a16:creationId xmlns:a16="http://schemas.microsoft.com/office/drawing/2014/main" id="{ECE94C55-F91E-4176-B858-7063A0EFA0A2}"/>
                </a:ext>
              </a:extLst>
            </p:cNvPr>
            <p:cNvSpPr>
              <a:spLocks noChangeArrowheads="1"/>
            </p:cNvSpPr>
            <p:nvPr/>
          </p:nvSpPr>
          <p:spPr bwMode="auto">
            <a:xfrm>
              <a:off x="5347151" y="4793672"/>
              <a:ext cx="432427" cy="112675"/>
            </a:xfrm>
            <a:prstGeom prst="ellipse">
              <a:avLst/>
            </a:pr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1" name="Oval 21">
              <a:extLst>
                <a:ext uri="{FF2B5EF4-FFF2-40B4-BE49-F238E27FC236}">
                  <a16:creationId xmlns:a16="http://schemas.microsoft.com/office/drawing/2014/main" id="{91928962-2263-4A17-998D-E06FC542B0AA}"/>
                </a:ext>
              </a:extLst>
            </p:cNvPr>
            <p:cNvSpPr>
              <a:spLocks noChangeArrowheads="1"/>
            </p:cNvSpPr>
            <p:nvPr/>
          </p:nvSpPr>
          <p:spPr bwMode="auto">
            <a:xfrm>
              <a:off x="5450492" y="4824402"/>
              <a:ext cx="225745" cy="50285"/>
            </a:xfrm>
            <a:prstGeom prst="ellipse">
              <a:avLst/>
            </a:pr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2" name="Freeform 22">
              <a:extLst>
                <a:ext uri="{FF2B5EF4-FFF2-40B4-BE49-F238E27FC236}">
                  <a16:creationId xmlns:a16="http://schemas.microsoft.com/office/drawing/2014/main" id="{F22EEADC-F643-4225-8D5B-48D26134CBC5}"/>
                </a:ext>
              </a:extLst>
            </p:cNvPr>
            <p:cNvSpPr>
              <a:spLocks/>
            </p:cNvSpPr>
            <p:nvPr/>
          </p:nvSpPr>
          <p:spPr bwMode="auto">
            <a:xfrm>
              <a:off x="5404340" y="4687515"/>
              <a:ext cx="312029" cy="165754"/>
            </a:xfrm>
            <a:custGeom>
              <a:avLst/>
              <a:gdLst>
                <a:gd name="T0" fmla="*/ 185 w 185"/>
                <a:gd name="T1" fmla="*/ 0 h 106"/>
                <a:gd name="T2" fmla="*/ 93 w 185"/>
                <a:gd name="T3" fmla="*/ 106 h 106"/>
                <a:gd name="T4" fmla="*/ 0 w 185"/>
                <a:gd name="T5" fmla="*/ 0 h 106"/>
                <a:gd name="T6" fmla="*/ 185 w 185"/>
                <a:gd name="T7" fmla="*/ 0 h 106"/>
              </a:gdLst>
              <a:ahLst/>
              <a:cxnLst>
                <a:cxn ang="0">
                  <a:pos x="T0" y="T1"/>
                </a:cxn>
                <a:cxn ang="0">
                  <a:pos x="T2" y="T3"/>
                </a:cxn>
                <a:cxn ang="0">
                  <a:pos x="T4" y="T5"/>
                </a:cxn>
                <a:cxn ang="0">
                  <a:pos x="T6" y="T7"/>
                </a:cxn>
              </a:cxnLst>
              <a:rect l="0" t="0" r="r" b="b"/>
              <a:pathLst>
                <a:path w="185" h="106">
                  <a:moveTo>
                    <a:pt x="185" y="0"/>
                  </a:moveTo>
                  <a:cubicBezTo>
                    <a:pt x="185" y="59"/>
                    <a:pt x="144" y="106"/>
                    <a:pt x="93" y="106"/>
                  </a:cubicBezTo>
                  <a:cubicBezTo>
                    <a:pt x="42" y="106"/>
                    <a:pt x="0" y="59"/>
                    <a:pt x="0" y="0"/>
                  </a:cubicBezTo>
                  <a:lnTo>
                    <a:pt x="185" y="0"/>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3" name="Oval 24">
              <a:extLst>
                <a:ext uri="{FF2B5EF4-FFF2-40B4-BE49-F238E27FC236}">
                  <a16:creationId xmlns:a16="http://schemas.microsoft.com/office/drawing/2014/main" id="{630F0C24-6685-4E4C-8958-03684634B220}"/>
                </a:ext>
              </a:extLst>
            </p:cNvPr>
            <p:cNvSpPr>
              <a:spLocks noChangeArrowheads="1"/>
            </p:cNvSpPr>
            <p:nvPr/>
          </p:nvSpPr>
          <p:spPr bwMode="auto">
            <a:xfrm>
              <a:off x="5413274" y="4642819"/>
              <a:ext cx="294016" cy="58665"/>
            </a:xfrm>
            <a:prstGeom prst="ellipse">
              <a:avLst/>
            </a:prstGeom>
            <a:solidFill>
              <a:srgbClr val="55342C"/>
            </a:solidFill>
            <a:ln w="19050">
              <a:solidFill>
                <a:srgbClr val="55342C"/>
              </a:solidFill>
              <a:round/>
              <a:headEnd/>
              <a:tailEnd/>
            </a:ln>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4" name="Freeform 26">
              <a:extLst>
                <a:ext uri="{FF2B5EF4-FFF2-40B4-BE49-F238E27FC236}">
                  <a16:creationId xmlns:a16="http://schemas.microsoft.com/office/drawing/2014/main" id="{C74BE50A-77A8-4EC2-BDDA-CD2625D21404}"/>
                </a:ext>
              </a:extLst>
            </p:cNvPr>
            <p:cNvSpPr>
              <a:spLocks/>
            </p:cNvSpPr>
            <p:nvPr/>
          </p:nvSpPr>
          <p:spPr bwMode="auto">
            <a:xfrm>
              <a:off x="5666204" y="4703346"/>
              <a:ext cx="93308" cy="85670"/>
            </a:xfrm>
            <a:custGeom>
              <a:avLst/>
              <a:gdLst>
                <a:gd name="T0" fmla="*/ 8 w 55"/>
                <a:gd name="T1" fmla="*/ 55 h 55"/>
                <a:gd name="T2" fmla="*/ 6 w 55"/>
                <a:gd name="T3" fmla="*/ 55 h 55"/>
                <a:gd name="T4" fmla="*/ 0 w 55"/>
                <a:gd name="T5" fmla="*/ 49 h 55"/>
                <a:gd name="T6" fmla="*/ 6 w 55"/>
                <a:gd name="T7" fmla="*/ 43 h 55"/>
                <a:gd name="T8" fmla="*/ 6 w 55"/>
                <a:gd name="T9" fmla="*/ 43 h 55"/>
                <a:gd name="T10" fmla="*/ 40 w 55"/>
                <a:gd name="T11" fmla="*/ 35 h 55"/>
                <a:gd name="T12" fmla="*/ 43 w 55"/>
                <a:gd name="T13" fmla="*/ 28 h 55"/>
                <a:gd name="T14" fmla="*/ 39 w 55"/>
                <a:gd name="T15" fmla="*/ 18 h 55"/>
                <a:gd name="T16" fmla="*/ 23 w 55"/>
                <a:gd name="T17" fmla="*/ 12 h 55"/>
                <a:gd name="T18" fmla="*/ 16 w 55"/>
                <a:gd name="T19" fmla="*/ 6 h 55"/>
                <a:gd name="T20" fmla="*/ 22 w 55"/>
                <a:gd name="T21" fmla="*/ 0 h 55"/>
                <a:gd name="T22" fmla="*/ 47 w 55"/>
                <a:gd name="T23" fmla="*/ 9 h 55"/>
                <a:gd name="T24" fmla="*/ 55 w 55"/>
                <a:gd name="T25" fmla="*/ 28 h 55"/>
                <a:gd name="T26" fmla="*/ 48 w 55"/>
                <a:gd name="T27" fmla="*/ 43 h 55"/>
                <a:gd name="T28" fmla="*/ 8 w 55"/>
                <a:gd name="T29"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55">
                  <a:moveTo>
                    <a:pt x="8" y="55"/>
                  </a:moveTo>
                  <a:cubicBezTo>
                    <a:pt x="7" y="55"/>
                    <a:pt x="6" y="55"/>
                    <a:pt x="6" y="55"/>
                  </a:cubicBezTo>
                  <a:cubicBezTo>
                    <a:pt x="3" y="55"/>
                    <a:pt x="0" y="52"/>
                    <a:pt x="0" y="49"/>
                  </a:cubicBezTo>
                  <a:cubicBezTo>
                    <a:pt x="0" y="46"/>
                    <a:pt x="3" y="43"/>
                    <a:pt x="6" y="43"/>
                  </a:cubicBezTo>
                  <a:cubicBezTo>
                    <a:pt x="6" y="43"/>
                    <a:pt x="6" y="43"/>
                    <a:pt x="6" y="43"/>
                  </a:cubicBezTo>
                  <a:cubicBezTo>
                    <a:pt x="13" y="43"/>
                    <a:pt x="32" y="42"/>
                    <a:pt x="40" y="35"/>
                  </a:cubicBezTo>
                  <a:cubicBezTo>
                    <a:pt x="42" y="33"/>
                    <a:pt x="43" y="31"/>
                    <a:pt x="43" y="28"/>
                  </a:cubicBezTo>
                  <a:cubicBezTo>
                    <a:pt x="43" y="23"/>
                    <a:pt x="41" y="20"/>
                    <a:pt x="39" y="18"/>
                  </a:cubicBezTo>
                  <a:cubicBezTo>
                    <a:pt x="33" y="12"/>
                    <a:pt x="23" y="12"/>
                    <a:pt x="23" y="12"/>
                  </a:cubicBezTo>
                  <a:cubicBezTo>
                    <a:pt x="19" y="12"/>
                    <a:pt x="17" y="9"/>
                    <a:pt x="16" y="6"/>
                  </a:cubicBezTo>
                  <a:cubicBezTo>
                    <a:pt x="16" y="3"/>
                    <a:pt x="19" y="0"/>
                    <a:pt x="22" y="0"/>
                  </a:cubicBezTo>
                  <a:cubicBezTo>
                    <a:pt x="23" y="0"/>
                    <a:pt x="38" y="0"/>
                    <a:pt x="47" y="9"/>
                  </a:cubicBezTo>
                  <a:cubicBezTo>
                    <a:pt x="52" y="14"/>
                    <a:pt x="55" y="20"/>
                    <a:pt x="55" y="28"/>
                  </a:cubicBezTo>
                  <a:cubicBezTo>
                    <a:pt x="55" y="34"/>
                    <a:pt x="52" y="39"/>
                    <a:pt x="48" y="43"/>
                  </a:cubicBezTo>
                  <a:cubicBezTo>
                    <a:pt x="37" y="54"/>
                    <a:pt x="14" y="55"/>
                    <a:pt x="8" y="55"/>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5" name="Freeform 27">
              <a:extLst>
                <a:ext uri="{FF2B5EF4-FFF2-40B4-BE49-F238E27FC236}">
                  <a16:creationId xmlns:a16="http://schemas.microsoft.com/office/drawing/2014/main" id="{69F12D58-AB9C-4506-B4B0-05B7E582BE02}"/>
                </a:ext>
              </a:extLst>
            </p:cNvPr>
            <p:cNvSpPr>
              <a:spLocks/>
            </p:cNvSpPr>
            <p:nvPr/>
          </p:nvSpPr>
          <p:spPr bwMode="auto">
            <a:xfrm>
              <a:off x="5525234" y="4402103"/>
              <a:ext cx="96321" cy="225351"/>
            </a:xfrm>
            <a:custGeom>
              <a:avLst/>
              <a:gdLst>
                <a:gd name="T0" fmla="*/ 16 w 41"/>
                <a:gd name="T1" fmla="*/ 144 h 144"/>
                <a:gd name="T2" fmla="*/ 1 w 41"/>
                <a:gd name="T3" fmla="*/ 96 h 144"/>
                <a:gd name="T4" fmla="*/ 9 w 41"/>
                <a:gd name="T5" fmla="*/ 10 h 144"/>
                <a:gd name="T6" fmla="*/ 23 w 41"/>
                <a:gd name="T7" fmla="*/ 88 h 144"/>
                <a:gd name="T8" fmla="*/ 16 w 41"/>
                <a:gd name="T9" fmla="*/ 144 h 144"/>
              </a:gdLst>
              <a:ahLst/>
              <a:cxnLst>
                <a:cxn ang="0">
                  <a:pos x="T0" y="T1"/>
                </a:cxn>
                <a:cxn ang="0">
                  <a:pos x="T2" y="T3"/>
                </a:cxn>
                <a:cxn ang="0">
                  <a:pos x="T4" y="T5"/>
                </a:cxn>
                <a:cxn ang="0">
                  <a:pos x="T6" y="T7"/>
                </a:cxn>
                <a:cxn ang="0">
                  <a:pos x="T8" y="T9"/>
                </a:cxn>
              </a:cxnLst>
              <a:rect l="0" t="0" r="r" b="b"/>
              <a:pathLst>
                <a:path w="41" h="144">
                  <a:moveTo>
                    <a:pt x="16" y="144"/>
                  </a:moveTo>
                  <a:cubicBezTo>
                    <a:pt x="16" y="144"/>
                    <a:pt x="0" y="121"/>
                    <a:pt x="1" y="96"/>
                  </a:cubicBezTo>
                  <a:cubicBezTo>
                    <a:pt x="2" y="72"/>
                    <a:pt x="24" y="29"/>
                    <a:pt x="9" y="10"/>
                  </a:cubicBezTo>
                  <a:cubicBezTo>
                    <a:pt x="1" y="0"/>
                    <a:pt x="41" y="40"/>
                    <a:pt x="23" y="88"/>
                  </a:cubicBezTo>
                  <a:cubicBezTo>
                    <a:pt x="8" y="128"/>
                    <a:pt x="16" y="144"/>
                    <a:pt x="16" y="144"/>
                  </a:cubicBezTo>
                  <a:close/>
                </a:path>
              </a:pathLst>
            </a:custGeom>
            <a:solidFill>
              <a:srgbClr val="794E3B"/>
            </a:solidFill>
            <a:ln w="9525">
              <a:solidFill>
                <a:srgbClr val="B1785F"/>
              </a:solidFill>
              <a:round/>
              <a:headEnd/>
              <a:tailEnd/>
            </a:ln>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grpSp>
      <p:grpSp>
        <p:nvGrpSpPr>
          <p:cNvPr id="9" name="Group 8">
            <a:extLst>
              <a:ext uri="{FF2B5EF4-FFF2-40B4-BE49-F238E27FC236}">
                <a16:creationId xmlns:a16="http://schemas.microsoft.com/office/drawing/2014/main" id="{96D6B28E-5FE1-4BFD-B8B7-3FC595794866}"/>
              </a:ext>
            </a:extLst>
          </p:cNvPr>
          <p:cNvGrpSpPr/>
          <p:nvPr/>
        </p:nvGrpSpPr>
        <p:grpSpPr>
          <a:xfrm>
            <a:off x="7925232" y="6094309"/>
            <a:ext cx="2075934" cy="634443"/>
            <a:chOff x="7925490" y="6094686"/>
            <a:chExt cx="2076229" cy="634533"/>
          </a:xfrm>
        </p:grpSpPr>
        <p:sp>
          <p:nvSpPr>
            <p:cNvPr id="17" name="TextBox 16">
              <a:extLst>
                <a:ext uri="{FF2B5EF4-FFF2-40B4-BE49-F238E27FC236}">
                  <a16:creationId xmlns:a16="http://schemas.microsoft.com/office/drawing/2014/main" id="{302CD39D-DE84-4A7E-BABC-DA5979A58747}"/>
                </a:ext>
              </a:extLst>
            </p:cNvPr>
            <p:cNvSpPr txBox="1"/>
            <p:nvPr/>
          </p:nvSpPr>
          <p:spPr>
            <a:xfrm>
              <a:off x="8039999" y="6094686"/>
              <a:ext cx="1961720" cy="634533"/>
            </a:xfrm>
            <a:prstGeom prst="rect">
              <a:avLst/>
            </a:prstGeom>
            <a:noFill/>
          </p:spPr>
          <p:txBody>
            <a:bodyPr wrap="square" lIns="182854" tIns="146284" rIns="182854" bIns="146284" rtlCol="0">
              <a:spAutoFit/>
            </a:bodyPr>
            <a:lstStyle/>
            <a:p>
              <a:pPr algn="ctr" defTabSz="914225">
                <a:lnSpc>
                  <a:spcPct val="90000"/>
                </a:lnSpc>
                <a:spcAft>
                  <a:spcPts val="600"/>
                </a:spcAft>
                <a:defRPr/>
              </a:pPr>
              <a:r>
                <a:rPr lang="en-US" sz="2400" b="1">
                  <a:solidFill>
                    <a:prstClr val="white"/>
                  </a:solidFill>
                  <a:latin typeface="Segoe UI" panose="020B0502040204020203" pitchFamily="34" charset="0"/>
                  <a:ea typeface="Segoe UI Black" panose="020B0A02040204020203" pitchFamily="34" charset="0"/>
                  <a:cs typeface="Segoe UI" panose="020B0502040204020203" pitchFamily="34" charset="0"/>
                </a:rPr>
                <a:t>@CITCTV</a:t>
              </a:r>
            </a:p>
          </p:txBody>
        </p:sp>
        <p:pic>
          <p:nvPicPr>
            <p:cNvPr id="18" name="Picture 17">
              <a:extLst>
                <a:ext uri="{FF2B5EF4-FFF2-40B4-BE49-F238E27FC236}">
                  <a16:creationId xmlns:a16="http://schemas.microsoft.com/office/drawing/2014/main" id="{BDAD5E4C-1952-4566-8352-CFBC48F672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25490" y="6247724"/>
              <a:ext cx="321789" cy="321789"/>
            </a:xfrm>
            <a:prstGeom prst="rect">
              <a:avLst/>
            </a:prstGeom>
          </p:spPr>
        </p:pic>
      </p:grpSp>
      <p:sp>
        <p:nvSpPr>
          <p:cNvPr id="21" name="TextBox 20">
            <a:extLst>
              <a:ext uri="{FF2B5EF4-FFF2-40B4-BE49-F238E27FC236}">
                <a16:creationId xmlns:a16="http://schemas.microsoft.com/office/drawing/2014/main" id="{AE93442D-4D58-4F85-9A41-7BAC808D697A}"/>
              </a:ext>
            </a:extLst>
          </p:cNvPr>
          <p:cNvSpPr txBox="1"/>
          <p:nvPr/>
        </p:nvSpPr>
        <p:spPr>
          <a:xfrm>
            <a:off x="6096000" y="1277229"/>
            <a:ext cx="5112547" cy="468972"/>
          </a:xfrm>
          <a:prstGeom prst="rect">
            <a:avLst/>
          </a:prstGeom>
          <a:noFill/>
        </p:spPr>
        <p:txBody>
          <a:bodyPr wrap="square" rtlCol="0">
            <a:spAutoFit/>
          </a:bodyPr>
          <a:lstStyle/>
          <a:p>
            <a:pPr algn="ctr" defTabSz="914225">
              <a:defRPr/>
            </a:pPr>
            <a:r>
              <a:rPr lang="en-US" sz="2400">
                <a:ln w="3175">
                  <a:noFill/>
                </a:ln>
                <a:solidFill>
                  <a:srgbClr val="FFFFFF"/>
                </a:solidFill>
                <a:latin typeface="Segoe UI Semibold"/>
                <a:cs typeface="Segoe UI" pitchFamily="34" charset="0"/>
              </a:rPr>
              <a:t>Get more from Office 365</a:t>
            </a:r>
            <a:endParaRPr lang="en-US">
              <a:solidFill>
                <a:prstClr val="black"/>
              </a:solidFill>
              <a:latin typeface="Calibri" panose="020F0502020204030204"/>
            </a:endParaRPr>
          </a:p>
        </p:txBody>
      </p:sp>
      <p:sp>
        <p:nvSpPr>
          <p:cNvPr id="22" name="TextBox 21">
            <a:extLst>
              <a:ext uri="{FF2B5EF4-FFF2-40B4-BE49-F238E27FC236}">
                <a16:creationId xmlns:a16="http://schemas.microsoft.com/office/drawing/2014/main" id="{B4FB73E6-CC6C-4D0A-ACA6-CA49BAEC1224}"/>
              </a:ext>
            </a:extLst>
          </p:cNvPr>
          <p:cNvSpPr txBox="1"/>
          <p:nvPr/>
        </p:nvSpPr>
        <p:spPr>
          <a:xfrm>
            <a:off x="5814934" y="3106705"/>
            <a:ext cx="5860030" cy="683181"/>
          </a:xfrm>
          <a:prstGeom prst="rect">
            <a:avLst/>
          </a:prstGeom>
          <a:noFill/>
        </p:spPr>
        <p:txBody>
          <a:bodyPr wrap="square" lIns="182828" tIns="146263" rIns="182828" bIns="146263" rtlCol="0">
            <a:spAutoFit/>
          </a:bodyPr>
          <a:lstStyle/>
          <a:p>
            <a:pPr algn="ctr" defTabSz="914049">
              <a:lnSpc>
                <a:spcPct val="90000"/>
              </a:lnSpc>
              <a:spcAft>
                <a:spcPts val="600"/>
              </a:spcAft>
              <a:defRPr/>
            </a:pPr>
            <a:r>
              <a:rPr lang="en-US" sz="2800" spc="100">
                <a:gradFill>
                  <a:gsLst>
                    <a:gs pos="2917">
                      <a:srgbClr val="FFFFFF"/>
                    </a:gs>
                    <a:gs pos="30000">
                      <a:srgbClr val="FFFFFF"/>
                    </a:gs>
                  </a:gsLst>
                  <a:lin ang="5400000" scaled="0"/>
                </a:gradFill>
                <a:latin typeface="Segoe WP Black" panose="020B0A02040504020203" pitchFamily="34" charset="0"/>
                <a:cs typeface="Segoe WP Semibold" panose="020B0702040204020203" pitchFamily="34" charset="0"/>
              </a:rPr>
              <a:t>Subscribe now to Learn About:</a:t>
            </a:r>
          </a:p>
        </p:txBody>
      </p:sp>
      <p:sp>
        <p:nvSpPr>
          <p:cNvPr id="2" name="Rectangle: Rounded Corners 1">
            <a:extLst>
              <a:ext uri="{FF2B5EF4-FFF2-40B4-BE49-F238E27FC236}">
                <a16:creationId xmlns:a16="http://schemas.microsoft.com/office/drawing/2014/main" id="{81D3D627-AD96-4C50-9962-1BCE2470A8DB}"/>
              </a:ext>
            </a:extLst>
          </p:cNvPr>
          <p:cNvSpPr/>
          <p:nvPr/>
        </p:nvSpPr>
        <p:spPr>
          <a:xfrm>
            <a:off x="5773192" y="3994352"/>
            <a:ext cx="1946656" cy="1618288"/>
          </a:xfrm>
          <a:prstGeom prst="roundRect">
            <a:avLst>
              <a:gd name="adj" fmla="val 11348"/>
            </a:avLst>
          </a:prstGeom>
          <a:solidFill>
            <a:srgbClr val="36334A"/>
          </a:solidFill>
          <a:ln>
            <a:noFill/>
          </a:ln>
          <a:effectLst>
            <a:outerShdw blurRad="127000" dist="508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sz="2200">
                <a:solidFill>
                  <a:prstClr val="white"/>
                </a:solidFill>
                <a:latin typeface="Segoe UI Semibold" panose="020B0702040204020203" pitchFamily="34" charset="0"/>
                <a:cs typeface="Segoe UI Semibold" panose="020B0702040204020203" pitchFamily="34" charset="0"/>
              </a:rPr>
              <a:t>Business Solutions</a:t>
            </a:r>
          </a:p>
        </p:txBody>
      </p:sp>
      <p:sp>
        <p:nvSpPr>
          <p:cNvPr id="23" name="Rectangle: Rounded Corners 22">
            <a:extLst>
              <a:ext uri="{FF2B5EF4-FFF2-40B4-BE49-F238E27FC236}">
                <a16:creationId xmlns:a16="http://schemas.microsoft.com/office/drawing/2014/main" id="{74D1741B-CAF1-4B98-B086-E42AE78F0BA1}"/>
              </a:ext>
            </a:extLst>
          </p:cNvPr>
          <p:cNvSpPr/>
          <p:nvPr/>
        </p:nvSpPr>
        <p:spPr>
          <a:xfrm>
            <a:off x="7839807" y="3994352"/>
            <a:ext cx="1946656" cy="1618288"/>
          </a:xfrm>
          <a:prstGeom prst="roundRect">
            <a:avLst>
              <a:gd name="adj" fmla="val 9221"/>
            </a:avLst>
          </a:prstGeom>
          <a:solidFill>
            <a:srgbClr val="36334A"/>
          </a:solidFill>
          <a:ln>
            <a:noFill/>
          </a:ln>
          <a:effectLst>
            <a:outerShdw blurRad="127000" dist="508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sz="2200">
                <a:solidFill>
                  <a:prstClr val="white"/>
                </a:solidFill>
                <a:latin typeface="Segoe UI Semibold" panose="020B0702040204020203" pitchFamily="34" charset="0"/>
                <a:cs typeface="Segoe UI Semibold" panose="020B0702040204020203" pitchFamily="34" charset="0"/>
              </a:rPr>
              <a:t>Best Practices &amp; How-</a:t>
            </a:r>
            <a:r>
              <a:rPr lang="en-US" sz="2200" err="1">
                <a:solidFill>
                  <a:prstClr val="white"/>
                </a:solidFill>
                <a:latin typeface="Segoe UI Semibold" panose="020B0702040204020203" pitchFamily="34" charset="0"/>
                <a:cs typeface="Segoe UI Semibold" panose="020B0702040204020203" pitchFamily="34" charset="0"/>
              </a:rPr>
              <a:t>To’s</a:t>
            </a:r>
            <a:endParaRPr lang="en-US" sz="2200">
              <a:solidFill>
                <a:prstClr val="white"/>
              </a:solidFill>
              <a:latin typeface="Segoe UI Semibold" panose="020B0702040204020203" pitchFamily="34" charset="0"/>
              <a:cs typeface="Segoe UI Semibold" panose="020B0702040204020203" pitchFamily="34" charset="0"/>
            </a:endParaRPr>
          </a:p>
        </p:txBody>
      </p:sp>
      <p:sp>
        <p:nvSpPr>
          <p:cNvPr id="24" name="Rectangle: Rounded Corners 23">
            <a:extLst>
              <a:ext uri="{FF2B5EF4-FFF2-40B4-BE49-F238E27FC236}">
                <a16:creationId xmlns:a16="http://schemas.microsoft.com/office/drawing/2014/main" id="{D7A1B3A5-5A54-418A-B330-493791D70725}"/>
              </a:ext>
            </a:extLst>
          </p:cNvPr>
          <p:cNvSpPr/>
          <p:nvPr/>
        </p:nvSpPr>
        <p:spPr>
          <a:xfrm>
            <a:off x="9901687" y="3994353"/>
            <a:ext cx="1946656" cy="1618288"/>
          </a:xfrm>
          <a:prstGeom prst="roundRect">
            <a:avLst>
              <a:gd name="adj" fmla="val 8689"/>
            </a:avLst>
          </a:prstGeom>
          <a:solidFill>
            <a:srgbClr val="36334A"/>
          </a:solidFill>
          <a:ln>
            <a:noFill/>
          </a:ln>
          <a:effectLst>
            <a:outerShdw blurRad="127000" dist="508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r>
              <a:rPr lang="en-US" sz="2200">
                <a:solidFill>
                  <a:prstClr val="white"/>
                </a:solidFill>
                <a:latin typeface="Segoe UI Semibold" panose="020B0702040204020203" pitchFamily="34" charset="0"/>
                <a:cs typeface="Segoe UI Semibold" panose="020B0702040204020203" pitchFamily="34" charset="0"/>
              </a:rPr>
              <a:t>For Admin’s and Champions</a:t>
            </a:r>
          </a:p>
        </p:txBody>
      </p:sp>
      <p:grpSp>
        <p:nvGrpSpPr>
          <p:cNvPr id="31" name="Group 30">
            <a:extLst>
              <a:ext uri="{FF2B5EF4-FFF2-40B4-BE49-F238E27FC236}">
                <a16:creationId xmlns:a16="http://schemas.microsoft.com/office/drawing/2014/main" id="{6E24008F-2F14-48D6-AF63-BADB958E5926}"/>
              </a:ext>
            </a:extLst>
          </p:cNvPr>
          <p:cNvGrpSpPr/>
          <p:nvPr/>
        </p:nvGrpSpPr>
        <p:grpSpPr>
          <a:xfrm>
            <a:off x="5609243" y="2026796"/>
            <a:ext cx="6407781" cy="683206"/>
            <a:chOff x="5725520" y="2073498"/>
            <a:chExt cx="6408690" cy="683303"/>
          </a:xfrm>
        </p:grpSpPr>
        <p:sp>
          <p:nvSpPr>
            <p:cNvPr id="20" name="TextBox 19">
              <a:extLst>
                <a:ext uri="{FF2B5EF4-FFF2-40B4-BE49-F238E27FC236}">
                  <a16:creationId xmlns:a16="http://schemas.microsoft.com/office/drawing/2014/main" id="{3F9CE174-FF23-41AF-8479-F605CFA95E0A}"/>
                </a:ext>
              </a:extLst>
            </p:cNvPr>
            <p:cNvSpPr txBox="1"/>
            <p:nvPr/>
          </p:nvSpPr>
          <p:spPr>
            <a:xfrm>
              <a:off x="6925684" y="2073498"/>
              <a:ext cx="5208526" cy="683303"/>
            </a:xfrm>
            <a:prstGeom prst="rect">
              <a:avLst/>
            </a:prstGeom>
            <a:noFill/>
          </p:spPr>
          <p:txBody>
            <a:bodyPr wrap="square" lIns="182854" tIns="146284" rIns="182854" bIns="146284" rtlCol="0">
              <a:spAutoFit/>
            </a:bodyPr>
            <a:lstStyle/>
            <a:p>
              <a:pPr defTabSz="914225">
                <a:lnSpc>
                  <a:spcPct val="90000"/>
                </a:lnSpc>
                <a:spcAft>
                  <a:spcPts val="600"/>
                </a:spcAft>
                <a:defRPr/>
              </a:pPr>
              <a:r>
                <a:rPr lang="en-US" sz="2800">
                  <a:solidFill>
                    <a:prstClr val="white"/>
                  </a:solidFill>
                  <a:latin typeface="Calibri" panose="020F0502020204030204"/>
                </a:rPr>
                <a:t>https://aka.ms/CoffeeintheCloud</a:t>
              </a:r>
            </a:p>
          </p:txBody>
        </p:sp>
        <p:pic>
          <p:nvPicPr>
            <p:cNvPr id="30" name="Picture 29" descr="A close up of a logo&#10;&#10;Description generated with very high confidence">
              <a:extLst>
                <a:ext uri="{FF2B5EF4-FFF2-40B4-BE49-F238E27FC236}">
                  <a16:creationId xmlns:a16="http://schemas.microsoft.com/office/drawing/2014/main" id="{BD0ED62F-2490-405C-AED8-C107ED54B3D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25520" y="2239680"/>
              <a:ext cx="1278999" cy="286728"/>
            </a:xfrm>
            <a:prstGeom prst="rect">
              <a:avLst/>
            </a:prstGeom>
          </p:spPr>
        </p:pic>
      </p:grpSp>
    </p:spTree>
    <p:extLst>
      <p:ext uri="{BB962C8B-B14F-4D97-AF65-F5344CB8AC3E}">
        <p14:creationId xmlns:p14="http://schemas.microsoft.com/office/powerpoint/2010/main" val="7686475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72CA9A-0E8E-45A4-97EB-689FF9115A80}"/>
              </a:ext>
            </a:extLst>
          </p:cNvPr>
          <p:cNvSpPr>
            <a:spLocks noGrp="1"/>
          </p:cNvSpPr>
          <p:nvPr>
            <p:ph type="title"/>
          </p:nvPr>
        </p:nvSpPr>
        <p:spPr>
          <a:xfrm>
            <a:off x="585124" y="1395103"/>
            <a:ext cx="5400040" cy="899665"/>
          </a:xfrm>
        </p:spPr>
        <p:txBody>
          <a:bodyPr/>
          <a:lstStyle/>
          <a:p>
            <a:r>
              <a:rPr lang="en-US" dirty="0"/>
              <a:t>Office 365 </a:t>
            </a:r>
            <a:r>
              <a:rPr lang="en-US" dirty="0" err="1"/>
              <a:t>ProPlus</a:t>
            </a:r>
            <a:r>
              <a:rPr lang="en-US" dirty="0"/>
              <a:t> Adoption Guide </a:t>
            </a:r>
          </a:p>
        </p:txBody>
      </p:sp>
      <p:pic>
        <p:nvPicPr>
          <p:cNvPr id="6" name="Picture 5">
            <a:extLst>
              <a:ext uri="{FF2B5EF4-FFF2-40B4-BE49-F238E27FC236}">
                <a16:creationId xmlns:a16="http://schemas.microsoft.com/office/drawing/2014/main" id="{3966A39C-E793-40DD-9F69-49B780FAB878}"/>
              </a:ext>
            </a:extLst>
          </p:cNvPr>
          <p:cNvPicPr>
            <a:picLocks noChangeAspect="1"/>
          </p:cNvPicPr>
          <p:nvPr/>
        </p:nvPicPr>
        <p:blipFill>
          <a:blip r:embed="rId2"/>
          <a:stretch>
            <a:fillRect/>
          </a:stretch>
        </p:blipFill>
        <p:spPr>
          <a:xfrm>
            <a:off x="5985164" y="491071"/>
            <a:ext cx="4639778" cy="5992238"/>
          </a:xfrm>
          <a:prstGeom prst="rect">
            <a:avLst/>
          </a:prstGeom>
        </p:spPr>
      </p:pic>
      <p:sp>
        <p:nvSpPr>
          <p:cNvPr id="7" name="TextBox 6">
            <a:extLst>
              <a:ext uri="{FF2B5EF4-FFF2-40B4-BE49-F238E27FC236}">
                <a16:creationId xmlns:a16="http://schemas.microsoft.com/office/drawing/2014/main" id="{1B8B6334-1DBE-4162-8BB7-FD1C4BD8246B}"/>
              </a:ext>
            </a:extLst>
          </p:cNvPr>
          <p:cNvSpPr txBox="1"/>
          <p:nvPr/>
        </p:nvSpPr>
        <p:spPr>
          <a:xfrm>
            <a:off x="870361" y="2983030"/>
            <a:ext cx="4601183" cy="1855893"/>
          </a:xfrm>
          <a:prstGeom prst="rect">
            <a:avLst/>
          </a:prstGeom>
          <a:noFill/>
        </p:spPr>
        <p:txBody>
          <a:bodyPr wrap="square" lIns="182880" tIns="146304" rIns="182880" bIns="146304" rtlCol="0">
            <a:spAutoFit/>
          </a:bodyPr>
          <a:lstStyle/>
          <a:p>
            <a:pPr>
              <a:lnSpc>
                <a:spcPct val="90000"/>
              </a:lnSpc>
              <a:spcAft>
                <a:spcPts val="600"/>
              </a:spcAft>
            </a:pPr>
            <a:r>
              <a:rPr lang="en-US" sz="2400" b="1" dirty="0">
                <a:gradFill>
                  <a:gsLst>
                    <a:gs pos="2917">
                      <a:schemeClr val="tx1"/>
                    </a:gs>
                    <a:gs pos="30000">
                      <a:schemeClr val="tx1"/>
                    </a:gs>
                  </a:gsLst>
                  <a:lin ang="5400000" scaled="0"/>
                </a:gradFill>
              </a:rPr>
              <a:t>Champion Preview</a:t>
            </a:r>
          </a:p>
          <a:p>
            <a:pPr>
              <a:lnSpc>
                <a:spcPct val="90000"/>
              </a:lnSpc>
              <a:spcAft>
                <a:spcPts val="600"/>
              </a:spcAft>
            </a:pPr>
            <a:endParaRPr lang="en-US" sz="2400" dirty="0">
              <a:gradFill>
                <a:gsLst>
                  <a:gs pos="2917">
                    <a:schemeClr val="tx1"/>
                  </a:gs>
                  <a:gs pos="30000">
                    <a:schemeClr val="tx1"/>
                  </a:gs>
                </a:gsLst>
                <a:lin ang="5400000" scaled="0"/>
              </a:gradFill>
            </a:endParaRPr>
          </a:p>
          <a:p>
            <a:pPr>
              <a:lnSpc>
                <a:spcPct val="90000"/>
              </a:lnSpc>
              <a:spcAft>
                <a:spcPts val="600"/>
              </a:spcAft>
            </a:pPr>
            <a:r>
              <a:rPr lang="en-US" sz="2400" dirty="0">
                <a:gradFill>
                  <a:gsLst>
                    <a:gs pos="2917">
                      <a:schemeClr val="tx1"/>
                    </a:gs>
                    <a:gs pos="30000">
                      <a:schemeClr val="tx1"/>
                    </a:gs>
                  </a:gsLst>
                  <a:lin ang="5400000" scaled="0"/>
                </a:gradFill>
              </a:rPr>
              <a:t>Available at:</a:t>
            </a:r>
          </a:p>
          <a:p>
            <a:pPr>
              <a:lnSpc>
                <a:spcPct val="90000"/>
              </a:lnSpc>
              <a:spcAft>
                <a:spcPts val="600"/>
              </a:spcAft>
            </a:pPr>
            <a:r>
              <a:rPr lang="en-US" sz="2400" dirty="0">
                <a:gradFill>
                  <a:gsLst>
                    <a:gs pos="2917">
                      <a:schemeClr val="tx1"/>
                    </a:gs>
                    <a:gs pos="30000">
                      <a:schemeClr val="tx1"/>
                    </a:gs>
                  </a:gsLst>
                  <a:lin ang="5400000" scaled="0"/>
                </a:gradFill>
                <a:hlinkClick r:id="rId3"/>
              </a:rPr>
              <a:t>https://aka.ms/OPPToolkit</a:t>
            </a:r>
            <a:r>
              <a:rPr lang="en-US" sz="2400" dirty="0">
                <a:gradFill>
                  <a:gsLst>
                    <a:gs pos="2917">
                      <a:schemeClr val="tx1"/>
                    </a:gs>
                    <a:gs pos="30000">
                      <a:schemeClr val="tx1"/>
                    </a:gs>
                  </a:gsLst>
                  <a:lin ang="5400000" scaled="0"/>
                </a:gradFill>
              </a:rPr>
              <a:t> </a:t>
            </a:r>
          </a:p>
        </p:txBody>
      </p:sp>
    </p:spTree>
    <p:extLst>
      <p:ext uri="{BB962C8B-B14F-4D97-AF65-F5344CB8AC3E}">
        <p14:creationId xmlns:p14="http://schemas.microsoft.com/office/powerpoint/2010/main" val="41412477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8EDE9-4E55-4AAF-BBB4-59957E1B735D}"/>
              </a:ext>
            </a:extLst>
          </p:cNvPr>
          <p:cNvSpPr>
            <a:spLocks noGrp="1"/>
          </p:cNvSpPr>
          <p:nvPr>
            <p:ph type="title"/>
          </p:nvPr>
        </p:nvSpPr>
        <p:spPr>
          <a:xfrm>
            <a:off x="506604" y="324933"/>
            <a:ext cx="10515600" cy="629662"/>
          </a:xfrm>
        </p:spPr>
        <p:txBody>
          <a:bodyPr>
            <a:normAutofit fontScale="90000"/>
          </a:bodyPr>
          <a:lstStyle/>
          <a:p>
            <a:r>
              <a:rPr lang="en-US"/>
              <a:t>Current Survey Results</a:t>
            </a:r>
          </a:p>
        </p:txBody>
      </p:sp>
      <p:sp>
        <p:nvSpPr>
          <p:cNvPr id="3" name="TextBox 2">
            <a:extLst>
              <a:ext uri="{FF2B5EF4-FFF2-40B4-BE49-F238E27FC236}">
                <a16:creationId xmlns:a16="http://schemas.microsoft.com/office/drawing/2014/main" id="{63E65CCD-E66F-49AE-9AD3-01D8A4B66A49}"/>
              </a:ext>
            </a:extLst>
          </p:cNvPr>
          <p:cNvSpPr txBox="1"/>
          <p:nvPr/>
        </p:nvSpPr>
        <p:spPr>
          <a:xfrm>
            <a:off x="506604" y="1256044"/>
            <a:ext cx="2447611" cy="1200329"/>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a:latin typeface="Segoe UI Light" panose="020B0502040204020203" pitchFamily="34" charset="0"/>
                <a:cs typeface="Segoe UI Light" panose="020B0502040204020203" pitchFamily="34" charset="0"/>
              </a:rPr>
              <a:t>75% of respondents likely or very likely to recommend the program</a:t>
            </a:r>
          </a:p>
        </p:txBody>
      </p:sp>
      <p:sp>
        <p:nvSpPr>
          <p:cNvPr id="5" name="Rectangle 4">
            <a:extLst>
              <a:ext uri="{FF2B5EF4-FFF2-40B4-BE49-F238E27FC236}">
                <a16:creationId xmlns:a16="http://schemas.microsoft.com/office/drawing/2014/main" id="{7805AD58-B920-43D4-A879-9AD0D78D6AB2}"/>
              </a:ext>
            </a:extLst>
          </p:cNvPr>
          <p:cNvSpPr/>
          <p:nvPr/>
        </p:nvSpPr>
        <p:spPr>
          <a:xfrm>
            <a:off x="506603" y="2635795"/>
            <a:ext cx="2447611" cy="2325074"/>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a:latin typeface="Segoe UI Light" panose="020B0502040204020203" pitchFamily="34" charset="0"/>
                <a:cs typeface="Segoe UI Light" panose="020B0502040204020203" pitchFamily="34" charset="0"/>
              </a:rPr>
              <a:t>Preferred Call Times:</a:t>
            </a:r>
          </a:p>
          <a:p>
            <a:pPr algn="ctr"/>
            <a:r>
              <a:rPr lang="en-US">
                <a:latin typeface="Segoe UI Light" panose="020B0502040204020203" pitchFamily="34" charset="0"/>
                <a:cs typeface="Segoe UI Light" panose="020B0502040204020203" pitchFamily="34" charset="0"/>
              </a:rPr>
              <a:t>(Pacific Time)</a:t>
            </a:r>
          </a:p>
          <a:p>
            <a:pPr algn="ctr"/>
            <a:endParaRPr lang="en-US">
              <a:latin typeface="Segoe UI Light" panose="020B0502040204020203" pitchFamily="34" charset="0"/>
              <a:cs typeface="Segoe UI Light" panose="020B0502040204020203" pitchFamily="34" charset="0"/>
            </a:endParaRPr>
          </a:p>
          <a:p>
            <a:pPr algn="ctr"/>
            <a:r>
              <a:rPr lang="en-US">
                <a:latin typeface="Segoe UI Light" panose="020B0502040204020203" pitchFamily="34" charset="0"/>
                <a:cs typeface="Segoe UI Light" panose="020B0502040204020203" pitchFamily="34" charset="0"/>
              </a:rPr>
              <a:t>7am</a:t>
            </a:r>
          </a:p>
          <a:p>
            <a:pPr algn="ctr"/>
            <a:r>
              <a:rPr lang="en-US">
                <a:latin typeface="Segoe UI Semibold" panose="020B0702040204020203" pitchFamily="34" charset="0"/>
                <a:cs typeface="Segoe UI Semibold" panose="020B0702040204020203" pitchFamily="34" charset="0"/>
              </a:rPr>
              <a:t>8am</a:t>
            </a:r>
          </a:p>
          <a:p>
            <a:pPr algn="ctr"/>
            <a:r>
              <a:rPr lang="en-US">
                <a:latin typeface="Segoe UI Light" panose="020B0502040204020203" pitchFamily="34" charset="0"/>
                <a:cs typeface="Segoe UI Light" panose="020B0502040204020203" pitchFamily="34" charset="0"/>
              </a:rPr>
              <a:t>9am</a:t>
            </a:r>
          </a:p>
          <a:p>
            <a:pPr algn="ctr"/>
            <a:r>
              <a:rPr lang="en-US">
                <a:latin typeface="Segoe UI Semibold" panose="020B0702040204020203" pitchFamily="34" charset="0"/>
                <a:cs typeface="Segoe UI Semibold" panose="020B0702040204020203" pitchFamily="34" charset="0"/>
              </a:rPr>
              <a:t>12 noon </a:t>
            </a:r>
          </a:p>
        </p:txBody>
      </p:sp>
      <p:sp>
        <p:nvSpPr>
          <p:cNvPr id="7" name="Rectangle 6">
            <a:extLst>
              <a:ext uri="{FF2B5EF4-FFF2-40B4-BE49-F238E27FC236}">
                <a16:creationId xmlns:a16="http://schemas.microsoft.com/office/drawing/2014/main" id="{666291B5-DF34-47A4-8912-A032E0A17AD9}"/>
              </a:ext>
            </a:extLst>
          </p:cNvPr>
          <p:cNvSpPr/>
          <p:nvPr/>
        </p:nvSpPr>
        <p:spPr>
          <a:xfrm>
            <a:off x="3255666" y="1256044"/>
            <a:ext cx="3798277" cy="3607358"/>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a:latin typeface="Segoe UI Light" panose="020B0502040204020203" pitchFamily="34" charset="0"/>
                <a:cs typeface="Segoe UI Light" panose="020B0502040204020203" pitchFamily="34" charset="0"/>
              </a:rPr>
              <a:t>Top Requested Topics</a:t>
            </a:r>
          </a:p>
          <a:p>
            <a:pPr algn="ctr"/>
            <a:endParaRPr lang="en-US">
              <a:latin typeface="Segoe UI Light" panose="020B0502040204020203" pitchFamily="34" charset="0"/>
              <a:cs typeface="Segoe UI Light" panose="020B0502040204020203" pitchFamily="34" charset="0"/>
            </a:endParaRPr>
          </a:p>
          <a:p>
            <a:pPr marL="285750" indent="-285750">
              <a:buFont typeface="Arial" panose="020B0604020202020204" pitchFamily="34" charset="0"/>
              <a:buChar char="•"/>
            </a:pPr>
            <a:r>
              <a:rPr lang="en-US">
                <a:latin typeface="Segoe UI Light" panose="020B0502040204020203" pitchFamily="34" charset="0"/>
                <a:cs typeface="Segoe UI Light" panose="020B0502040204020203" pitchFamily="34" charset="0"/>
              </a:rPr>
              <a:t>Running a Champions Program</a:t>
            </a:r>
          </a:p>
          <a:p>
            <a:pPr marL="285750" indent="-285750">
              <a:buFont typeface="Arial" panose="020B0604020202020204" pitchFamily="34" charset="0"/>
              <a:buChar char="•"/>
            </a:pPr>
            <a:r>
              <a:rPr lang="en-US">
                <a:latin typeface="Segoe UI Light" panose="020B0502040204020203" pitchFamily="34" charset="0"/>
                <a:cs typeface="Segoe UI Light" panose="020B0502040204020203" pitchFamily="34" charset="0"/>
              </a:rPr>
              <a:t>Hub for Teamwork</a:t>
            </a:r>
          </a:p>
          <a:p>
            <a:pPr marL="285750" indent="-285750">
              <a:buFont typeface="Arial" panose="020B0604020202020204" pitchFamily="34" charset="0"/>
              <a:buChar char="•"/>
            </a:pPr>
            <a:r>
              <a:rPr lang="en-US">
                <a:latin typeface="Segoe UI Light" panose="020B0502040204020203" pitchFamily="34" charset="0"/>
                <a:cs typeface="Segoe UI Light" panose="020B0502040204020203" pitchFamily="34" charset="0"/>
              </a:rPr>
              <a:t>Chat, Calling &amp; Meetings</a:t>
            </a:r>
          </a:p>
          <a:p>
            <a:pPr marL="285750" indent="-285750">
              <a:buFont typeface="Arial" panose="020B0604020202020204" pitchFamily="34" charset="0"/>
              <a:buChar char="•"/>
            </a:pPr>
            <a:r>
              <a:rPr lang="en-US">
                <a:latin typeface="Segoe UI Light" panose="020B0502040204020203" pitchFamily="34" charset="0"/>
                <a:cs typeface="Segoe UI Light" panose="020B0502040204020203" pitchFamily="34" charset="0"/>
              </a:rPr>
              <a:t>Adoption Methods</a:t>
            </a:r>
          </a:p>
          <a:p>
            <a:pPr marL="285750" indent="-285750">
              <a:buFont typeface="Arial" panose="020B0604020202020204" pitchFamily="34" charset="0"/>
              <a:buChar char="•"/>
            </a:pPr>
            <a:r>
              <a:rPr lang="en-US">
                <a:latin typeface="Segoe UI Light" panose="020B0502040204020203" pitchFamily="34" charset="0"/>
                <a:cs typeface="Segoe UI Light" panose="020B0502040204020203" pitchFamily="34" charset="0"/>
              </a:rPr>
              <a:t>File collaboration in O365</a:t>
            </a:r>
          </a:p>
          <a:p>
            <a:pPr marL="285750" indent="-285750">
              <a:buFont typeface="Arial" panose="020B0604020202020204" pitchFamily="34" charset="0"/>
              <a:buChar char="•"/>
            </a:pPr>
            <a:r>
              <a:rPr lang="en-US">
                <a:latin typeface="Segoe UI Light" panose="020B0502040204020203" pitchFamily="34" charset="0"/>
                <a:cs typeface="Segoe UI Light" panose="020B0502040204020203" pitchFamily="34" charset="0"/>
              </a:rPr>
              <a:t>Low Code/No-Code solutions</a:t>
            </a:r>
          </a:p>
          <a:p>
            <a:pPr marL="285750" indent="-285750">
              <a:buFont typeface="Arial" panose="020B0604020202020204" pitchFamily="34" charset="0"/>
              <a:buChar char="•"/>
            </a:pPr>
            <a:r>
              <a:rPr lang="en-US">
                <a:latin typeface="Segoe UI Light" panose="020B0502040204020203" pitchFamily="34" charset="0"/>
                <a:cs typeface="Segoe UI Light" panose="020B0502040204020203" pitchFamily="34" charset="0"/>
              </a:rPr>
              <a:t>Intelligent Intranet</a:t>
            </a:r>
          </a:p>
          <a:p>
            <a:pPr marL="285750" indent="-285750">
              <a:buFont typeface="Arial" panose="020B0604020202020204" pitchFamily="34" charset="0"/>
              <a:buChar char="•"/>
            </a:pPr>
            <a:r>
              <a:rPr lang="en-US">
                <a:latin typeface="Segoe UI Light" panose="020B0502040204020203" pitchFamily="34" charset="0"/>
                <a:cs typeface="Segoe UI Light" panose="020B0502040204020203" pitchFamily="34" charset="0"/>
              </a:rPr>
              <a:t>Video &amp; Live Events</a:t>
            </a:r>
          </a:p>
          <a:p>
            <a:pPr marL="285750" indent="-285750">
              <a:buFont typeface="Arial" panose="020B0604020202020204" pitchFamily="34" charset="0"/>
              <a:buChar char="•"/>
            </a:pPr>
            <a:r>
              <a:rPr lang="en-US">
                <a:latin typeface="Segoe UI Light" panose="020B0502040204020203" pitchFamily="34" charset="0"/>
                <a:cs typeface="Segoe UI Light" panose="020B0502040204020203" pitchFamily="34" charset="0"/>
              </a:rPr>
              <a:t>Security &amp; Compliance</a:t>
            </a:r>
          </a:p>
          <a:p>
            <a:pPr marL="285750" indent="-285750">
              <a:buFont typeface="Arial" panose="020B0604020202020204" pitchFamily="34" charset="0"/>
              <a:buChar char="•"/>
            </a:pPr>
            <a:r>
              <a:rPr lang="en-US">
                <a:latin typeface="Segoe UI Light" panose="020B0502040204020203" pitchFamily="34" charset="0"/>
                <a:cs typeface="Segoe UI Light" panose="020B0502040204020203" pitchFamily="34" charset="0"/>
              </a:rPr>
              <a:t>Finding Content</a:t>
            </a:r>
          </a:p>
        </p:txBody>
      </p:sp>
      <p:sp>
        <p:nvSpPr>
          <p:cNvPr id="9" name="Rectangle 8">
            <a:extLst>
              <a:ext uri="{FF2B5EF4-FFF2-40B4-BE49-F238E27FC236}">
                <a16:creationId xmlns:a16="http://schemas.microsoft.com/office/drawing/2014/main" id="{BC859351-2A7B-4B1A-A589-44BFFC9739AF}"/>
              </a:ext>
            </a:extLst>
          </p:cNvPr>
          <p:cNvSpPr/>
          <p:nvPr/>
        </p:nvSpPr>
        <p:spPr>
          <a:xfrm>
            <a:off x="7355394" y="1256044"/>
            <a:ext cx="4129872" cy="360735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atin typeface="Segoe UI Light" panose="020B0502040204020203" pitchFamily="34" charset="0"/>
                <a:cs typeface="Segoe UI Light" panose="020B0502040204020203" pitchFamily="34" charset="0"/>
              </a:rPr>
              <a:t>Areas to Improve</a:t>
            </a:r>
          </a:p>
          <a:p>
            <a:pPr algn="ctr"/>
            <a:endParaRPr lang="en-US">
              <a:latin typeface="Segoe UI Light" panose="020B0502040204020203" pitchFamily="34" charset="0"/>
              <a:cs typeface="Segoe UI Light" panose="020B0502040204020203" pitchFamily="34" charset="0"/>
            </a:endParaRPr>
          </a:p>
          <a:p>
            <a:pPr marL="285750" indent="-285750">
              <a:buFont typeface="Arial" panose="020B0604020202020204" pitchFamily="34" charset="0"/>
              <a:buChar char="•"/>
            </a:pPr>
            <a:r>
              <a:rPr lang="en-US">
                <a:latin typeface="Segoe UI Light" panose="020B0502040204020203" pitchFamily="34" charset="0"/>
                <a:cs typeface="Segoe UI Light" panose="020B0502040204020203" pitchFamily="34" charset="0"/>
              </a:rPr>
              <a:t>Advance notice of topics</a:t>
            </a:r>
          </a:p>
          <a:p>
            <a:pPr marL="285750" indent="-285750">
              <a:buFont typeface="Arial" panose="020B0604020202020204" pitchFamily="34" charset="0"/>
              <a:buChar char="•"/>
            </a:pPr>
            <a:r>
              <a:rPr lang="en-US">
                <a:latin typeface="Segoe UI Light" panose="020B0502040204020203" pitchFamily="34" charset="0"/>
                <a:cs typeface="Segoe UI Light" panose="020B0502040204020203" pitchFamily="34" charset="0"/>
              </a:rPr>
              <a:t>Better calendar invites</a:t>
            </a:r>
          </a:p>
          <a:p>
            <a:pPr marL="285750" indent="-285750">
              <a:buFont typeface="Arial" panose="020B0604020202020204" pitchFamily="34" charset="0"/>
              <a:buChar char="•"/>
            </a:pPr>
            <a:r>
              <a:rPr lang="en-US">
                <a:latin typeface="Segoe UI Light" panose="020B0502040204020203" pitchFamily="34" charset="0"/>
                <a:cs typeface="Segoe UI Light" panose="020B0502040204020203" pitchFamily="34" charset="0"/>
              </a:rPr>
              <a:t>Better reminders on call dates/times</a:t>
            </a:r>
          </a:p>
          <a:p>
            <a:pPr marL="285750" indent="-285750">
              <a:buFont typeface="Arial" panose="020B0604020202020204" pitchFamily="34" charset="0"/>
              <a:buChar char="•"/>
            </a:pPr>
            <a:r>
              <a:rPr lang="en-US">
                <a:latin typeface="Segoe UI Light" panose="020B0502040204020203" pitchFamily="34" charset="0"/>
                <a:cs typeface="Segoe UI Light" panose="020B0502040204020203" pitchFamily="34" charset="0"/>
              </a:rPr>
              <a:t>More details on how-to</a:t>
            </a:r>
          </a:p>
          <a:p>
            <a:pPr marL="285750" indent="-285750">
              <a:buFont typeface="Arial" panose="020B0604020202020204" pitchFamily="34" charset="0"/>
              <a:buChar char="•"/>
            </a:pPr>
            <a:r>
              <a:rPr lang="en-US">
                <a:latin typeface="Segoe UI Light" panose="020B0502040204020203" pitchFamily="34" charset="0"/>
                <a:cs typeface="Segoe UI Light" panose="020B0502040204020203" pitchFamily="34" charset="0"/>
              </a:rPr>
              <a:t>More in depth sessions</a:t>
            </a:r>
          </a:p>
          <a:p>
            <a:pPr marL="285750" indent="-285750">
              <a:buFont typeface="Arial" panose="020B0604020202020204" pitchFamily="34" charset="0"/>
              <a:buChar char="•"/>
            </a:pPr>
            <a:endParaRPr lang="en-US">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66685FB3-055D-483C-A54D-33AFA7A9959A}"/>
              </a:ext>
            </a:extLst>
          </p:cNvPr>
          <p:cNvSpPr txBox="1"/>
          <p:nvPr/>
        </p:nvSpPr>
        <p:spPr>
          <a:xfrm>
            <a:off x="506604" y="5140291"/>
            <a:ext cx="2447611" cy="1200329"/>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a:latin typeface="Segoe UI Light" panose="020B0502040204020203" pitchFamily="34" charset="0"/>
                <a:cs typeface="Segoe UI Light" panose="020B0502040204020203" pitchFamily="34" charset="0"/>
              </a:rPr>
              <a:t>84% of respondents likely or very likely to attend an in person Champions meetup</a:t>
            </a:r>
          </a:p>
        </p:txBody>
      </p:sp>
      <p:sp>
        <p:nvSpPr>
          <p:cNvPr id="16" name="Arrow: Right 15">
            <a:extLst>
              <a:ext uri="{FF2B5EF4-FFF2-40B4-BE49-F238E27FC236}">
                <a16:creationId xmlns:a16="http://schemas.microsoft.com/office/drawing/2014/main" id="{E2D20D7D-292B-4EED-AEA2-4DEC6BADC0CE}"/>
              </a:ext>
            </a:extLst>
          </p:cNvPr>
          <p:cNvSpPr/>
          <p:nvPr/>
        </p:nvSpPr>
        <p:spPr>
          <a:xfrm>
            <a:off x="859131" y="3940538"/>
            <a:ext cx="432079" cy="281354"/>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52B1E98E-6012-4B38-8495-C3AB3CDCE864}"/>
              </a:ext>
            </a:extLst>
          </p:cNvPr>
          <p:cNvSpPr/>
          <p:nvPr/>
        </p:nvSpPr>
        <p:spPr>
          <a:xfrm>
            <a:off x="859133" y="4465400"/>
            <a:ext cx="432079" cy="281354"/>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01F42C3-2021-4F5E-A82A-2C28347FBF73}"/>
              </a:ext>
            </a:extLst>
          </p:cNvPr>
          <p:cNvSpPr/>
          <p:nvPr/>
        </p:nvSpPr>
        <p:spPr>
          <a:xfrm>
            <a:off x="3255666" y="5140291"/>
            <a:ext cx="8229600" cy="1200329"/>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a:t>It’s not too late!  Make your voice heard!</a:t>
            </a:r>
          </a:p>
          <a:p>
            <a:pPr algn="ctr"/>
            <a:endParaRPr lang="en-US" sz="2000"/>
          </a:p>
          <a:p>
            <a:pPr algn="ctr"/>
            <a:r>
              <a:rPr lang="en-US" sz="2000"/>
              <a:t>Complete our survey at https://aka.ms/O365ChampionSurvey</a:t>
            </a:r>
          </a:p>
        </p:txBody>
      </p:sp>
    </p:spTree>
    <p:extLst>
      <p:ext uri="{BB962C8B-B14F-4D97-AF65-F5344CB8AC3E}">
        <p14:creationId xmlns:p14="http://schemas.microsoft.com/office/powerpoint/2010/main" val="2330781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Freeform: Shape 12">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8" name="Group 14">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6"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7"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8"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9"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0"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1"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3" name="TextBox 2">
            <a:extLst>
              <a:ext uri="{FF2B5EF4-FFF2-40B4-BE49-F238E27FC236}">
                <a16:creationId xmlns:a16="http://schemas.microsoft.com/office/drawing/2014/main" id="{DB7E771D-0397-45D4-86F5-106DE7177376}"/>
              </a:ext>
            </a:extLst>
          </p:cNvPr>
          <p:cNvSpPr txBox="1"/>
          <p:nvPr/>
        </p:nvSpPr>
        <p:spPr>
          <a:xfrm>
            <a:off x="535020" y="685800"/>
            <a:ext cx="2780271" cy="51054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a:solidFill>
                  <a:srgbClr val="FFFFFF"/>
                </a:solidFill>
                <a:latin typeface="+mj-lt"/>
                <a:ea typeface="+mj-ea"/>
                <a:cs typeface="+mj-cs"/>
              </a:rPr>
              <a:t>Agenda</a:t>
            </a:r>
          </a:p>
        </p:txBody>
      </p:sp>
      <p:graphicFrame>
        <p:nvGraphicFramePr>
          <p:cNvPr id="6" name="Diagram 5">
            <a:extLst>
              <a:ext uri="{FF2B5EF4-FFF2-40B4-BE49-F238E27FC236}">
                <a16:creationId xmlns:a16="http://schemas.microsoft.com/office/drawing/2014/main" id="{E2359CDF-8CD7-4CE1-984E-4B62A7C829F5}"/>
              </a:ext>
            </a:extLst>
          </p:cNvPr>
          <p:cNvGraphicFramePr/>
          <p:nvPr>
            <p:extLst>
              <p:ext uri="{D42A27DB-BD31-4B8C-83A1-F6EECF244321}">
                <p14:modId xmlns:p14="http://schemas.microsoft.com/office/powerpoint/2010/main" val="3100601923"/>
              </p:ext>
            </p:extLst>
          </p:nvPr>
        </p:nvGraphicFramePr>
        <p:xfrm>
          <a:off x="5010150" y="685800"/>
          <a:ext cx="693734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F073E3C6-F598-45BB-A1AB-8A0A5D515B44}"/>
              </a:ext>
            </a:extLst>
          </p:cNvPr>
          <p:cNvSpPr txBox="1"/>
          <p:nvPr/>
        </p:nvSpPr>
        <p:spPr>
          <a:xfrm>
            <a:off x="6262653" y="5992938"/>
            <a:ext cx="5078538" cy="646331"/>
          </a:xfrm>
          <a:prstGeom prst="rect">
            <a:avLst/>
          </a:prstGeom>
          <a:noFill/>
        </p:spPr>
        <p:txBody>
          <a:bodyPr wrap="square" rtlCol="0">
            <a:spAutoFit/>
          </a:bodyPr>
          <a:lstStyle/>
          <a:p>
            <a:r>
              <a:rPr lang="en-US"/>
              <a:t>Find prior meeting content at </a:t>
            </a:r>
            <a:r>
              <a:rPr lang="en-US">
                <a:hlinkClick r:id="rId8"/>
              </a:rPr>
              <a:t>https://aka.ms/O365ChampionResources</a:t>
            </a:r>
            <a:r>
              <a:rPr lang="en-US"/>
              <a:t> </a:t>
            </a:r>
          </a:p>
        </p:txBody>
      </p:sp>
    </p:spTree>
    <p:extLst>
      <p:ext uri="{BB962C8B-B14F-4D97-AF65-F5344CB8AC3E}">
        <p14:creationId xmlns:p14="http://schemas.microsoft.com/office/powerpoint/2010/main" val="8343264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EBB1487-FC5C-40AB-933C-961900BBB382}"/>
              </a:ext>
            </a:extLst>
          </p:cNvPr>
          <p:cNvGraphicFramePr/>
          <p:nvPr>
            <p:extLst>
              <p:ext uri="{D42A27DB-BD31-4B8C-83A1-F6EECF244321}">
                <p14:modId xmlns:p14="http://schemas.microsoft.com/office/powerpoint/2010/main" val="3585848111"/>
              </p:ext>
            </p:extLst>
          </p:nvPr>
        </p:nvGraphicFramePr>
        <p:xfrm>
          <a:off x="421419" y="1272181"/>
          <a:ext cx="11290852" cy="28121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4">
            <a:extLst>
              <a:ext uri="{FF2B5EF4-FFF2-40B4-BE49-F238E27FC236}">
                <a16:creationId xmlns:a16="http://schemas.microsoft.com/office/drawing/2014/main" id="{C68F1DAF-CB1C-4461-AC8C-D8D21E34970E}"/>
              </a:ext>
            </a:extLst>
          </p:cNvPr>
          <p:cNvGrpSpPr/>
          <p:nvPr/>
        </p:nvGrpSpPr>
        <p:grpSpPr>
          <a:xfrm>
            <a:off x="421418" y="1704587"/>
            <a:ext cx="2764139" cy="503886"/>
            <a:chOff x="3230" y="362076"/>
            <a:chExt cx="1716172" cy="460800"/>
          </a:xfrm>
          <a:solidFill>
            <a:schemeClr val="bg1"/>
          </a:solidFill>
          <a:effectLst/>
        </p:grpSpPr>
        <p:sp>
          <p:nvSpPr>
            <p:cNvPr id="6" name="Rectangle 5">
              <a:extLst>
                <a:ext uri="{FF2B5EF4-FFF2-40B4-BE49-F238E27FC236}">
                  <a16:creationId xmlns:a16="http://schemas.microsoft.com/office/drawing/2014/main" id="{BB685785-1037-44C6-8AFB-8A2E698B9785}"/>
                </a:ext>
              </a:extLst>
            </p:cNvPr>
            <p:cNvSpPr/>
            <p:nvPr/>
          </p:nvSpPr>
          <p:spPr>
            <a:xfrm>
              <a:off x="3230" y="362076"/>
              <a:ext cx="1716172" cy="460800"/>
            </a:xfrm>
            <a:prstGeom prst="rect">
              <a:avLst/>
            </a:prstGeom>
            <a:grpFill/>
            <a:ln w="9525" cap="flat" cmpd="sng" algn="ctr">
              <a:noFill/>
              <a:prstDash val="solid"/>
            </a:ln>
            <a:effectLst/>
          </p:spPr>
        </p:sp>
        <p:sp>
          <p:nvSpPr>
            <p:cNvPr id="7" name="TextBox 6">
              <a:extLst>
                <a:ext uri="{FF2B5EF4-FFF2-40B4-BE49-F238E27FC236}">
                  <a16:creationId xmlns:a16="http://schemas.microsoft.com/office/drawing/2014/main" id="{F15050C7-3AF0-4D04-A7BF-3B1E63CF49E2}"/>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https://aka.ms/M365Roadmap</a:t>
              </a:r>
            </a:p>
          </p:txBody>
        </p:sp>
      </p:grpSp>
      <p:grpSp>
        <p:nvGrpSpPr>
          <p:cNvPr id="8" name="Group 7">
            <a:extLst>
              <a:ext uri="{FF2B5EF4-FFF2-40B4-BE49-F238E27FC236}">
                <a16:creationId xmlns:a16="http://schemas.microsoft.com/office/drawing/2014/main" id="{46B29200-F777-4483-85B4-36C979F34FC9}"/>
              </a:ext>
            </a:extLst>
          </p:cNvPr>
          <p:cNvGrpSpPr/>
          <p:nvPr/>
        </p:nvGrpSpPr>
        <p:grpSpPr>
          <a:xfrm>
            <a:off x="1" y="208785"/>
            <a:ext cx="12191999" cy="690124"/>
            <a:chOff x="3230" y="362076"/>
            <a:chExt cx="1716172" cy="460800"/>
          </a:xfrm>
          <a:solidFill>
            <a:srgbClr val="44546A"/>
          </a:solidFill>
        </p:grpSpPr>
        <p:sp>
          <p:nvSpPr>
            <p:cNvPr id="9" name="Rectangle 8">
              <a:extLst>
                <a:ext uri="{FF2B5EF4-FFF2-40B4-BE49-F238E27FC236}">
                  <a16:creationId xmlns:a16="http://schemas.microsoft.com/office/drawing/2014/main" id="{A77B7FB4-B03B-4466-94C2-27C8CE397FD8}"/>
                </a:ext>
              </a:extLst>
            </p:cNvPr>
            <p:cNvSpPr/>
            <p:nvPr/>
          </p:nvSpPr>
          <p:spPr>
            <a:xfrm>
              <a:off x="3230" y="362076"/>
              <a:ext cx="1716172" cy="460800"/>
            </a:xfrm>
            <a:prstGeom prst="rect">
              <a:avLst/>
            </a:prstGeom>
            <a:grpFill/>
            <a:ln w="9525" cap="flat" cmpd="sng" algn="ctr">
              <a:noFill/>
              <a:prstDash val="solid"/>
            </a:ln>
            <a:effectLst/>
          </p:spPr>
        </p:sp>
        <p:sp>
          <p:nvSpPr>
            <p:cNvPr id="10" name="TextBox 9">
              <a:extLst>
                <a:ext uri="{FF2B5EF4-FFF2-40B4-BE49-F238E27FC236}">
                  <a16:creationId xmlns:a16="http://schemas.microsoft.com/office/drawing/2014/main" id="{8C246AE1-733B-4B7E-89DB-F08E6141A99E}"/>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a:ln>
                    <a:noFill/>
                  </a:ln>
                  <a:solidFill>
                    <a:srgbClr val="FFFFFF"/>
                  </a:solidFill>
                  <a:effectLst/>
                  <a:uLnTx/>
                  <a:uFillTx/>
                  <a:latin typeface="Segoe UI Semilight"/>
                  <a:ea typeface="+mn-ea"/>
                  <a:cs typeface="+mn-cs"/>
                </a:rPr>
                <a:t>Microsoft Resource Cheat Sheet</a:t>
              </a:r>
            </a:p>
          </p:txBody>
        </p:sp>
      </p:grpSp>
      <p:sp>
        <p:nvSpPr>
          <p:cNvPr id="13" name="TextBox 12">
            <a:extLst>
              <a:ext uri="{FF2B5EF4-FFF2-40B4-BE49-F238E27FC236}">
                <a16:creationId xmlns:a16="http://schemas.microsoft.com/office/drawing/2014/main" id="{9381F7A2-05C9-4BA1-ACF5-8EADBAC59B95}"/>
              </a:ext>
            </a:extLst>
          </p:cNvPr>
          <p:cNvSpPr txBox="1"/>
          <p:nvPr/>
        </p:nvSpPr>
        <p:spPr>
          <a:xfrm>
            <a:off x="3260031" y="1704587"/>
            <a:ext cx="2774454" cy="503886"/>
          </a:xfrm>
          <a:prstGeom prst="rect">
            <a:avLst/>
          </a:prstGeom>
          <a:solidFill>
            <a:schemeClr val="bg1"/>
          </a:solid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https://aka.ms/TechCommunity</a:t>
            </a:r>
          </a:p>
        </p:txBody>
      </p:sp>
      <p:grpSp>
        <p:nvGrpSpPr>
          <p:cNvPr id="14" name="Group 13">
            <a:extLst>
              <a:ext uri="{FF2B5EF4-FFF2-40B4-BE49-F238E27FC236}">
                <a16:creationId xmlns:a16="http://schemas.microsoft.com/office/drawing/2014/main" id="{C5A9295F-A68D-46DF-AACE-61D90C5B9F63}"/>
              </a:ext>
            </a:extLst>
          </p:cNvPr>
          <p:cNvGrpSpPr/>
          <p:nvPr/>
        </p:nvGrpSpPr>
        <p:grpSpPr>
          <a:xfrm>
            <a:off x="6116757" y="1704587"/>
            <a:ext cx="2774454" cy="503886"/>
            <a:chOff x="3230" y="362076"/>
            <a:chExt cx="1716172" cy="460800"/>
          </a:xfrm>
          <a:solidFill>
            <a:schemeClr val="bg1"/>
          </a:solidFill>
        </p:grpSpPr>
        <p:sp>
          <p:nvSpPr>
            <p:cNvPr id="15" name="Rectangle 14">
              <a:extLst>
                <a:ext uri="{FF2B5EF4-FFF2-40B4-BE49-F238E27FC236}">
                  <a16:creationId xmlns:a16="http://schemas.microsoft.com/office/drawing/2014/main" id="{62B3E049-1EF9-412D-BE12-79BABABA4272}"/>
                </a:ext>
              </a:extLst>
            </p:cNvPr>
            <p:cNvSpPr/>
            <p:nvPr/>
          </p:nvSpPr>
          <p:spPr>
            <a:xfrm>
              <a:off x="3230" y="362076"/>
              <a:ext cx="1716172" cy="460800"/>
            </a:xfrm>
            <a:prstGeom prst="rect">
              <a:avLst/>
            </a:prstGeom>
            <a:grpFill/>
            <a:ln w="9525" cap="flat" cmpd="sng" algn="ctr">
              <a:noFill/>
              <a:prstDash val="solid"/>
            </a:ln>
            <a:effectLst/>
          </p:spPr>
        </p:sp>
        <p:sp>
          <p:nvSpPr>
            <p:cNvPr id="16" name="TextBox 15">
              <a:extLst>
                <a:ext uri="{FF2B5EF4-FFF2-40B4-BE49-F238E27FC236}">
                  <a16:creationId xmlns:a16="http://schemas.microsoft.com/office/drawing/2014/main" id="{4A78163D-4BA8-4C5E-8680-523A9803CE3A}"/>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https://docs.microsoft.com</a:t>
              </a:r>
            </a:p>
          </p:txBody>
        </p:sp>
      </p:grpSp>
      <p:grpSp>
        <p:nvGrpSpPr>
          <p:cNvPr id="17" name="Group 16">
            <a:extLst>
              <a:ext uri="{FF2B5EF4-FFF2-40B4-BE49-F238E27FC236}">
                <a16:creationId xmlns:a16="http://schemas.microsoft.com/office/drawing/2014/main" id="{747FAE42-40EF-4194-849E-6C38216306B3}"/>
              </a:ext>
            </a:extLst>
          </p:cNvPr>
          <p:cNvGrpSpPr/>
          <p:nvPr/>
        </p:nvGrpSpPr>
        <p:grpSpPr>
          <a:xfrm>
            <a:off x="8956146" y="1704587"/>
            <a:ext cx="2756125" cy="503886"/>
            <a:chOff x="3230" y="362076"/>
            <a:chExt cx="1716172" cy="460800"/>
          </a:xfrm>
          <a:solidFill>
            <a:schemeClr val="bg1"/>
          </a:solidFill>
        </p:grpSpPr>
        <p:sp>
          <p:nvSpPr>
            <p:cNvPr id="18" name="Rectangle 17">
              <a:extLst>
                <a:ext uri="{FF2B5EF4-FFF2-40B4-BE49-F238E27FC236}">
                  <a16:creationId xmlns:a16="http://schemas.microsoft.com/office/drawing/2014/main" id="{4AD6EFDA-8488-4282-81B8-A632564154D3}"/>
                </a:ext>
              </a:extLst>
            </p:cNvPr>
            <p:cNvSpPr/>
            <p:nvPr/>
          </p:nvSpPr>
          <p:spPr>
            <a:xfrm>
              <a:off x="3230" y="362076"/>
              <a:ext cx="1716172" cy="460800"/>
            </a:xfrm>
            <a:prstGeom prst="rect">
              <a:avLst/>
            </a:prstGeom>
            <a:grpFill/>
            <a:ln w="9525" cap="flat" cmpd="sng" algn="ctr">
              <a:noFill/>
              <a:prstDash val="solid"/>
            </a:ln>
            <a:effectLst/>
          </p:spPr>
        </p:sp>
        <p:sp>
          <p:nvSpPr>
            <p:cNvPr id="19" name="TextBox 18">
              <a:extLst>
                <a:ext uri="{FF2B5EF4-FFF2-40B4-BE49-F238E27FC236}">
                  <a16:creationId xmlns:a16="http://schemas.microsoft.com/office/drawing/2014/main" id="{2EC423C9-801C-4201-A1FA-4E8EE9199BA7}"/>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https://developer.microsoft.com</a:t>
              </a:r>
            </a:p>
          </p:txBody>
        </p:sp>
      </p:grpSp>
      <p:sp>
        <p:nvSpPr>
          <p:cNvPr id="20" name="TextBox 19">
            <a:extLst>
              <a:ext uri="{FF2B5EF4-FFF2-40B4-BE49-F238E27FC236}">
                <a16:creationId xmlns:a16="http://schemas.microsoft.com/office/drawing/2014/main" id="{046BA7D6-345F-46FA-86B9-BC43F60CC01D}"/>
              </a:ext>
            </a:extLst>
          </p:cNvPr>
          <p:cNvSpPr txBox="1"/>
          <p:nvPr/>
        </p:nvSpPr>
        <p:spPr>
          <a:xfrm>
            <a:off x="9015116" y="2208473"/>
            <a:ext cx="2567284" cy="13172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Developer Documentation</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Training, documentation, samples &amp; communities for developers</a:t>
            </a:r>
          </a:p>
        </p:txBody>
      </p:sp>
      <p:sp>
        <p:nvSpPr>
          <p:cNvPr id="21" name="TextBox 20">
            <a:extLst>
              <a:ext uri="{FF2B5EF4-FFF2-40B4-BE49-F238E27FC236}">
                <a16:creationId xmlns:a16="http://schemas.microsoft.com/office/drawing/2014/main" id="{2777BC86-BD76-44CA-BFC4-82CC955A2816}"/>
              </a:ext>
            </a:extLst>
          </p:cNvPr>
          <p:cNvSpPr txBox="1"/>
          <p:nvPr/>
        </p:nvSpPr>
        <p:spPr>
          <a:xfrm>
            <a:off x="6240662" y="2189102"/>
            <a:ext cx="2567284" cy="13172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IT Pro &amp; Adoption Documentation</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Learn how to plan, deliver, adopt and manage Microsoft 365 products</a:t>
            </a:r>
          </a:p>
        </p:txBody>
      </p:sp>
      <p:sp>
        <p:nvSpPr>
          <p:cNvPr id="22" name="TextBox 21">
            <a:extLst>
              <a:ext uri="{FF2B5EF4-FFF2-40B4-BE49-F238E27FC236}">
                <a16:creationId xmlns:a16="http://schemas.microsoft.com/office/drawing/2014/main" id="{DF2DCE87-C875-4968-982B-EAE459B16E54}"/>
              </a:ext>
            </a:extLst>
          </p:cNvPr>
          <p:cNvSpPr txBox="1"/>
          <p:nvPr/>
        </p:nvSpPr>
        <p:spPr>
          <a:xfrm>
            <a:off x="3336337" y="2189102"/>
            <a:ext cx="2567284"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Microsoft Technical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Product forums and blogs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Driving Adoption forum</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Diversity &amp; Inclusion forum</a:t>
            </a:r>
          </a:p>
        </p:txBody>
      </p:sp>
      <p:sp>
        <p:nvSpPr>
          <p:cNvPr id="23" name="TextBox 22">
            <a:extLst>
              <a:ext uri="{FF2B5EF4-FFF2-40B4-BE49-F238E27FC236}">
                <a16:creationId xmlns:a16="http://schemas.microsoft.com/office/drawing/2014/main" id="{B8AE9193-4F0F-474A-9CB2-634020ECDAAE}"/>
              </a:ext>
            </a:extLst>
          </p:cNvPr>
          <p:cNvSpPr txBox="1"/>
          <p:nvPr/>
        </p:nvSpPr>
        <p:spPr>
          <a:xfrm>
            <a:off x="432012" y="2228211"/>
            <a:ext cx="2567284" cy="14373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Microsoft 365 Roadmap</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endPar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All public feature delivery dates</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Filter by product</a:t>
            </a:r>
          </a:p>
        </p:txBody>
      </p:sp>
      <p:sp>
        <p:nvSpPr>
          <p:cNvPr id="24" name="TextBox 23">
            <a:extLst>
              <a:ext uri="{FF2B5EF4-FFF2-40B4-BE49-F238E27FC236}">
                <a16:creationId xmlns:a16="http://schemas.microsoft.com/office/drawing/2014/main" id="{962E4F06-6157-43D9-A893-E7D6FEA534CA}"/>
              </a:ext>
            </a:extLst>
          </p:cNvPr>
          <p:cNvSpPr txBox="1"/>
          <p:nvPr/>
        </p:nvSpPr>
        <p:spPr>
          <a:xfrm>
            <a:off x="362170" y="4304833"/>
            <a:ext cx="5672315" cy="2317558"/>
          </a:xfrm>
          <a:prstGeom prst="rect">
            <a:avLst/>
          </a:prstGeom>
          <a:solidFill>
            <a:schemeClr val="accent1">
              <a:lumMod val="20000"/>
              <a:lumOff val="80000"/>
            </a:schemeClr>
          </a:solid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Tools and Resources</a:t>
            </a:r>
          </a:p>
          <a:p>
            <a:pPr marL="0" marR="0" lvl="0" indent="0" algn="l" defTabSz="914400" rtl="0" eaLnBrk="1" fontAlgn="auto" latinLnBrk="0" hangingPunct="1">
              <a:lnSpc>
                <a:spcPct val="90000"/>
              </a:lnSpc>
              <a:spcBef>
                <a:spcPts val="0"/>
              </a:spcBef>
              <a:spcAft>
                <a:spcPts val="1800"/>
              </a:spcAft>
              <a:buClrTx/>
              <a:buSzTx/>
              <a:buFontTx/>
              <a:buNone/>
              <a:tabLst/>
              <a:defRPr/>
            </a:pPr>
            <a:endParaRPr kumimoji="0" lang="en-US" sz="2400" b="0" i="0" u="none" strike="noStrike" kern="1200" cap="none" spc="0" normalizeH="0" baseline="0" noProof="0">
              <a:ln>
                <a:noFill/>
              </a:ln>
              <a:gradFill>
                <a:gsLst>
                  <a:gs pos="2917">
                    <a:srgbClr val="353535"/>
                  </a:gs>
                  <a:gs pos="30000">
                    <a:srgbClr val="353535"/>
                  </a:gs>
                </a:gsLst>
                <a:lin ang="5400000" scaled="0"/>
              </a:gradFill>
              <a:effectLst/>
              <a:uLnTx/>
              <a:uFillTx/>
              <a:latin typeface="Segoe UI Semilight"/>
              <a:ea typeface="+mn-ea"/>
              <a:cs typeface="+mn-cs"/>
            </a:endParaRPr>
          </a:p>
          <a:p>
            <a:pPr marL="0" marR="0" lvl="0" indent="0" algn="l" defTabSz="914400" rtl="0" eaLnBrk="1" fontAlgn="auto" latinLnBrk="0" hangingPunct="1">
              <a:lnSpc>
                <a:spcPct val="90000"/>
              </a:lnSpc>
              <a:spcBef>
                <a:spcPts val="0"/>
              </a:spcBef>
              <a:spcAft>
                <a:spcPts val="1800"/>
              </a:spcAft>
              <a:buClrTx/>
              <a:buSzTx/>
              <a:buFontTx/>
              <a:buNone/>
              <a:tabLst/>
              <a:defRPr/>
            </a:pPr>
            <a:endParaRPr kumimoji="0" lang="en-US" sz="2400" b="0" i="0" u="none" strike="noStrike" kern="1200" cap="none" spc="0" normalizeH="0" baseline="0" noProof="0">
              <a:ln>
                <a:noFill/>
              </a:ln>
              <a:gradFill>
                <a:gsLst>
                  <a:gs pos="2917">
                    <a:srgbClr val="353535"/>
                  </a:gs>
                  <a:gs pos="30000">
                    <a:srgbClr val="353535"/>
                  </a:gs>
                </a:gsLst>
                <a:lin ang="5400000" scaled="0"/>
              </a:gradFill>
              <a:effectLst/>
              <a:uLnTx/>
              <a:uFillTx/>
              <a:latin typeface="Segoe UI Semilight"/>
              <a:ea typeface="+mn-ea"/>
              <a:cs typeface="+mn-cs"/>
            </a:endParaRPr>
          </a:p>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https://aka.ms/MicrosoftAdoption</a:t>
            </a:r>
          </a:p>
        </p:txBody>
      </p:sp>
      <p:sp>
        <p:nvSpPr>
          <p:cNvPr id="25" name="TextBox 24">
            <a:extLst>
              <a:ext uri="{FF2B5EF4-FFF2-40B4-BE49-F238E27FC236}">
                <a16:creationId xmlns:a16="http://schemas.microsoft.com/office/drawing/2014/main" id="{8B57ED04-6407-4CCC-B727-9DB26CB45FD6}"/>
              </a:ext>
            </a:extLst>
          </p:cNvPr>
          <p:cNvSpPr txBox="1"/>
          <p:nvPr/>
        </p:nvSpPr>
        <p:spPr>
          <a:xfrm>
            <a:off x="5369950" y="4304833"/>
            <a:ext cx="6342321" cy="2317558"/>
          </a:xfrm>
          <a:prstGeom prst="rect">
            <a:avLst/>
          </a:prstGeom>
          <a:solidFill>
            <a:schemeClr val="accent1">
              <a:lumMod val="20000"/>
              <a:lumOff val="80000"/>
            </a:schemeClr>
          </a:solid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Microsoft Adoption Hub</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a:ln>
                  <a:noFill/>
                </a:ln>
                <a:gradFill>
                  <a:gsLst>
                    <a:gs pos="2917">
                      <a:srgbClr val="353535"/>
                    </a:gs>
                    <a:gs pos="30000">
                      <a:srgbClr val="353535"/>
                    </a:gs>
                  </a:gsLst>
                  <a:lin ang="5400000" scaled="0"/>
                </a:gradFill>
                <a:effectLst/>
                <a:uLnTx/>
                <a:uFillTx/>
                <a:latin typeface="Segoe UI Semilight"/>
                <a:ea typeface="+mn-ea"/>
                <a:cs typeface="+mn-cs"/>
              </a:rPr>
              <a:t>Adoption resources for O365 services</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a:ln>
                  <a:noFill/>
                </a:ln>
                <a:gradFill>
                  <a:gsLst>
                    <a:gs pos="2917">
                      <a:srgbClr val="353535"/>
                    </a:gs>
                    <a:gs pos="30000">
                      <a:srgbClr val="353535"/>
                    </a:gs>
                  </a:gsLst>
                  <a:lin ang="5400000" scaled="0"/>
                </a:gradFill>
                <a:effectLst/>
                <a:uLnTx/>
                <a:uFillTx/>
                <a:latin typeface="Segoe UI Semilight"/>
                <a:ea typeface="+mn-ea"/>
                <a:cs typeface="+mn-cs"/>
              </a:rPr>
              <a:t>O365 Champion sign up and Information</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lang="en-US">
                <a:gradFill>
                  <a:gsLst>
                    <a:gs pos="2917">
                      <a:srgbClr val="353535"/>
                    </a:gs>
                    <a:gs pos="30000">
                      <a:srgbClr val="353535"/>
                    </a:gs>
                  </a:gsLst>
                  <a:lin ang="5400000" scaled="0"/>
                </a:gradFill>
                <a:latin typeface="Segoe UI Semilight"/>
              </a:rPr>
              <a:t>M365 Learning Pathways &amp; Service Adoption Specialist course information </a:t>
            </a:r>
            <a:endParaRPr kumimoji="0" lang="en-US" sz="1800" b="0" i="0" u="none" strike="noStrike" kern="1200" cap="none" spc="0" normalizeH="0" baseline="0" noProof="0">
              <a:ln>
                <a:noFill/>
              </a:ln>
              <a:gradFill>
                <a:gsLst>
                  <a:gs pos="2917">
                    <a:srgbClr val="353535"/>
                  </a:gs>
                  <a:gs pos="30000">
                    <a:srgbClr val="353535"/>
                  </a:gs>
                </a:gsLst>
                <a:lin ang="5400000" scaled="0"/>
              </a:gradFill>
              <a:effectLst/>
              <a:uLnTx/>
              <a:uFillTx/>
              <a:latin typeface="Segoe UI Semilight"/>
              <a:ea typeface="+mn-ea"/>
              <a:cs typeface="+mn-cs"/>
            </a:endParaRPr>
          </a:p>
        </p:txBody>
      </p:sp>
      <p:grpSp>
        <p:nvGrpSpPr>
          <p:cNvPr id="26" name="Group 25">
            <a:extLst>
              <a:ext uri="{FF2B5EF4-FFF2-40B4-BE49-F238E27FC236}">
                <a16:creationId xmlns:a16="http://schemas.microsoft.com/office/drawing/2014/main" id="{DA131E2D-1D8D-4ED6-B61B-1EF21ABA86CA}"/>
              </a:ext>
            </a:extLst>
          </p:cNvPr>
          <p:cNvGrpSpPr/>
          <p:nvPr/>
        </p:nvGrpSpPr>
        <p:grpSpPr>
          <a:xfrm>
            <a:off x="1006881" y="4941755"/>
            <a:ext cx="3819119" cy="1026680"/>
            <a:chOff x="3270" y="357092"/>
            <a:chExt cx="3984829" cy="1593931"/>
          </a:xfrm>
          <a:solidFill>
            <a:srgbClr val="D83B01"/>
          </a:solidFill>
        </p:grpSpPr>
        <p:sp>
          <p:nvSpPr>
            <p:cNvPr id="27" name="Arrow: Chevron 26">
              <a:extLst>
                <a:ext uri="{FF2B5EF4-FFF2-40B4-BE49-F238E27FC236}">
                  <a16:creationId xmlns:a16="http://schemas.microsoft.com/office/drawing/2014/main" id="{CA7AB8FD-40B7-4C2E-AC24-CEF49505C2F5}"/>
                </a:ext>
              </a:extLst>
            </p:cNvPr>
            <p:cNvSpPr/>
            <p:nvPr/>
          </p:nvSpPr>
          <p:spPr>
            <a:xfrm>
              <a:off x="3270" y="357092"/>
              <a:ext cx="3984829" cy="1593931"/>
            </a:xfrm>
            <a:prstGeom prst="chevron">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8" name="Arrow: Chevron 4">
              <a:extLst>
                <a:ext uri="{FF2B5EF4-FFF2-40B4-BE49-F238E27FC236}">
                  <a16:creationId xmlns:a16="http://schemas.microsoft.com/office/drawing/2014/main" id="{B448788D-B364-4AC3-AD44-4C52BEEE0E41}"/>
                </a:ext>
              </a:extLst>
            </p:cNvPr>
            <p:cNvSpPr txBox="1"/>
            <p:nvPr/>
          </p:nvSpPr>
          <p:spPr>
            <a:xfrm>
              <a:off x="800235" y="438305"/>
              <a:ext cx="2390898" cy="143150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48019" tIns="49340" rIns="49340" bIns="49340" numCol="1" spcCol="1270" anchor="ctr" anchorCtr="0">
              <a:noAutofit/>
            </a:bodyPr>
            <a:lstStyle/>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3700" b="0" i="0" u="none" strike="noStrike" kern="1200" cap="none" spc="0" normalizeH="0" baseline="0" noProof="0">
                  <a:ln>
                    <a:noFill/>
                  </a:ln>
                  <a:solidFill>
                    <a:prstClr val="white"/>
                  </a:solidFill>
                  <a:effectLst/>
                  <a:uLnTx/>
                  <a:uFillTx/>
                  <a:latin typeface="Calibri" panose="020F0502020204030204"/>
                  <a:ea typeface="+mn-ea"/>
                  <a:cs typeface="+mn-cs"/>
                </a:rPr>
                <a:t>Visit Us</a:t>
              </a:r>
            </a:p>
          </p:txBody>
        </p:sp>
      </p:grpSp>
    </p:spTree>
    <p:extLst>
      <p:ext uri="{BB962C8B-B14F-4D97-AF65-F5344CB8AC3E}">
        <p14:creationId xmlns:p14="http://schemas.microsoft.com/office/powerpoint/2010/main" val="40623240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067FD4D-C891-4D01-8A04-2BD70F1D1CAC}"/>
              </a:ext>
            </a:extLst>
          </p:cNvPr>
          <p:cNvPicPr>
            <a:picLocks noChangeAspect="1"/>
          </p:cNvPicPr>
          <p:nvPr/>
        </p:nvPicPr>
        <p:blipFill rotWithShape="1">
          <a:blip r:embed="rId2">
            <a:duotone>
              <a:prstClr val="black"/>
              <a:schemeClr val="tx2">
                <a:tint val="45000"/>
                <a:satMod val="400000"/>
              </a:schemeClr>
            </a:duotone>
            <a:alphaModFix amt="25000"/>
          </a:blip>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AB514371-F5F5-4725-A9AB-9CB0213225FC}"/>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a:t>O365 Champion Schedule &amp; Topics </a:t>
            </a:r>
            <a:br>
              <a:rPr lang="en-US"/>
            </a:br>
            <a:r>
              <a:rPr lang="en-US"/>
              <a:t>January to June, 2020</a:t>
            </a:r>
          </a:p>
        </p:txBody>
      </p:sp>
      <p:sp>
        <p:nvSpPr>
          <p:cNvPr id="4" name="TextBox 3">
            <a:extLst>
              <a:ext uri="{FF2B5EF4-FFF2-40B4-BE49-F238E27FC236}">
                <a16:creationId xmlns:a16="http://schemas.microsoft.com/office/drawing/2014/main" id="{5F9B114D-BE43-4E82-9D27-6BA3F19767E5}"/>
              </a:ext>
            </a:extLst>
          </p:cNvPr>
          <p:cNvSpPr txBox="1"/>
          <p:nvPr/>
        </p:nvSpPr>
        <p:spPr>
          <a:xfrm>
            <a:off x="5446984" y="5315363"/>
            <a:ext cx="6158862" cy="707886"/>
          </a:xfrm>
          <a:prstGeom prst="rect">
            <a:avLst/>
          </a:prstGeom>
          <a:solidFill>
            <a:srgbClr val="00B050"/>
          </a:solidFill>
          <a:effectLst>
            <a:outerShdw blurRad="50800" dist="38100" dir="2700000" algn="tl" rotWithShape="0">
              <a:prstClr val="black">
                <a:alpha val="40000"/>
              </a:prstClr>
            </a:outerShdw>
          </a:effectLst>
        </p:spPr>
        <p:txBody>
          <a:bodyPr wrap="square" rtlCol="0">
            <a:spAutoFit/>
          </a:bodyPr>
          <a:lstStyle/>
          <a:p>
            <a:pPr>
              <a:spcAft>
                <a:spcPts val="600"/>
              </a:spcAft>
            </a:pPr>
            <a:r>
              <a:rPr lang="en-US" sz="2000" i="1" dirty="0">
                <a:solidFill>
                  <a:schemeClr val="bg1"/>
                </a:solidFill>
              </a:rPr>
              <a:t>Stay tuned for more on our #BetterTogether webinar series on our blog at https://aka.ms/DriveAdoption</a:t>
            </a:r>
          </a:p>
        </p:txBody>
      </p:sp>
      <p:graphicFrame>
        <p:nvGraphicFramePr>
          <p:cNvPr id="14" name="TextBox 2">
            <a:extLst>
              <a:ext uri="{FF2B5EF4-FFF2-40B4-BE49-F238E27FC236}">
                <a16:creationId xmlns:a16="http://schemas.microsoft.com/office/drawing/2014/main" id="{894D798C-530B-40AC-9575-C5BD1225AACC}"/>
              </a:ext>
            </a:extLst>
          </p:cNvPr>
          <p:cNvGraphicFramePr/>
          <p:nvPr>
            <p:extLst>
              <p:ext uri="{D42A27DB-BD31-4B8C-83A1-F6EECF244321}">
                <p14:modId xmlns:p14="http://schemas.microsoft.com/office/powerpoint/2010/main" val="432588882"/>
              </p:ext>
            </p:extLst>
          </p:nvPr>
        </p:nvGraphicFramePr>
        <p:xfrm>
          <a:off x="838200" y="1253331"/>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3BA980EE-4DB4-4E23-B946-B2B0F6632BDA}"/>
              </a:ext>
            </a:extLst>
          </p:cNvPr>
          <p:cNvSpPr txBox="1"/>
          <p:nvPr/>
        </p:nvSpPr>
        <p:spPr>
          <a:xfrm>
            <a:off x="334608" y="5315363"/>
            <a:ext cx="4860330" cy="707886"/>
          </a:xfrm>
          <a:prstGeom prst="rect">
            <a:avLst/>
          </a:prstGeom>
          <a:solidFill>
            <a:srgbClr val="5B9BD5"/>
          </a:solidFill>
          <a:effectLst>
            <a:outerShdw blurRad="50800" dist="38100" dir="2700000" algn="tl" rotWithShape="0">
              <a:prstClr val="black">
                <a:alpha val="40000"/>
              </a:prstClr>
            </a:outerShdw>
          </a:effectLst>
        </p:spPr>
        <p:txBody>
          <a:bodyPr wrap="square" rtlCol="0">
            <a:spAutoFit/>
          </a:bodyPr>
          <a:lstStyle/>
          <a:p>
            <a:pPr>
              <a:spcAft>
                <a:spcPts val="600"/>
              </a:spcAft>
            </a:pPr>
            <a:r>
              <a:rPr lang="en-US" sz="2000" i="1" dirty="0">
                <a:solidFill>
                  <a:schemeClr val="bg1"/>
                </a:solidFill>
              </a:rPr>
              <a:t>Every month we’ll share a new                                  Champion Tip for Microsoft Teams</a:t>
            </a:r>
          </a:p>
        </p:txBody>
      </p:sp>
    </p:spTree>
    <p:extLst>
      <p:ext uri="{BB962C8B-B14F-4D97-AF65-F5344CB8AC3E}">
        <p14:creationId xmlns:p14="http://schemas.microsoft.com/office/powerpoint/2010/main" val="315939331"/>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A45F2F6-3CC3-4BEA-8152-D5E077E571BC}"/>
              </a:ext>
            </a:extLst>
          </p:cNvPr>
          <p:cNvSpPr>
            <a:spLocks noGrp="1"/>
          </p:cNvSpPr>
          <p:nvPr>
            <p:ph type="title"/>
          </p:nvPr>
        </p:nvSpPr>
        <p:spPr>
          <a:xfrm>
            <a:off x="527538" y="4756638"/>
            <a:ext cx="11139854" cy="930447"/>
          </a:xfrm>
        </p:spPr>
        <p:txBody>
          <a:bodyPr vert="horz" lIns="91440" tIns="45720" rIns="91440" bIns="45720" rtlCol="0" anchor="b">
            <a:noAutofit/>
          </a:bodyPr>
          <a:lstStyle/>
          <a:p>
            <a:pPr algn="ctr"/>
            <a:r>
              <a:rPr lang="en-US" sz="6000">
                <a:solidFill>
                  <a:srgbClr val="FFFFFF"/>
                </a:solidFill>
              </a:rPr>
              <a:t>Training Tools for Microsoft Teams</a:t>
            </a:r>
          </a:p>
        </p:txBody>
      </p:sp>
      <p:pic>
        <p:nvPicPr>
          <p:cNvPr id="5" name="Picture 4">
            <a:extLst>
              <a:ext uri="{FF2B5EF4-FFF2-40B4-BE49-F238E27FC236}">
                <a16:creationId xmlns:a16="http://schemas.microsoft.com/office/drawing/2014/main" id="{CF2726EF-7C1F-47CA-810F-CC88E7FCABC6}"/>
              </a:ext>
            </a:extLst>
          </p:cNvPr>
          <p:cNvPicPr>
            <a:picLocks noChangeAspect="1"/>
          </p:cNvPicPr>
          <p:nvPr/>
        </p:nvPicPr>
        <p:blipFill>
          <a:blip r:embed="rId2"/>
          <a:stretch>
            <a:fillRect/>
          </a:stretch>
        </p:blipFill>
        <p:spPr>
          <a:xfrm>
            <a:off x="1788833" y="307731"/>
            <a:ext cx="2518331" cy="3689860"/>
          </a:xfrm>
          <a:prstGeom prst="rect">
            <a:avLst/>
          </a:prstGeom>
        </p:spPr>
      </p:pic>
      <p:pic>
        <p:nvPicPr>
          <p:cNvPr id="6" name="Picture 5">
            <a:extLst>
              <a:ext uri="{FF2B5EF4-FFF2-40B4-BE49-F238E27FC236}">
                <a16:creationId xmlns:a16="http://schemas.microsoft.com/office/drawing/2014/main" id="{338F4935-8306-46BB-A904-BDF7CC58A5E0}"/>
              </a:ext>
            </a:extLst>
          </p:cNvPr>
          <p:cNvPicPr>
            <a:picLocks noChangeAspect="1"/>
          </p:cNvPicPr>
          <p:nvPr/>
        </p:nvPicPr>
        <p:blipFill>
          <a:blip r:embed="rId3"/>
          <a:stretch>
            <a:fillRect/>
          </a:stretch>
        </p:blipFill>
        <p:spPr>
          <a:xfrm>
            <a:off x="7829488" y="307731"/>
            <a:ext cx="2629027" cy="3689860"/>
          </a:xfrm>
          <a:prstGeom prst="rect">
            <a:avLst/>
          </a:prstGeom>
        </p:spPr>
      </p:pic>
      <p:cxnSp>
        <p:nvCxnSpPr>
          <p:cNvPr id="19" name="Straight Connector 18">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9A1C4A2-D903-478D-926E-723479E1B2F1}"/>
              </a:ext>
            </a:extLst>
          </p:cNvPr>
          <p:cNvSpPr txBox="1"/>
          <p:nvPr/>
        </p:nvSpPr>
        <p:spPr>
          <a:xfrm>
            <a:off x="1266318" y="4049197"/>
            <a:ext cx="3384052" cy="498197"/>
          </a:xfrm>
          <a:prstGeom prst="rect">
            <a:avLst/>
          </a:prstGeom>
          <a:noFill/>
        </p:spPr>
        <p:txBody>
          <a:bodyPr wrap="square" rtlCol="0">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Get Started with Teams</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hlinkClick r:id="" action="ppaction://noaction">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hlinkClick r:id="" action="ppaction://noaction">
                  <a:extLst>
                    <a:ext uri="{A12FA001-AC4F-418D-AE19-62706E023703}">
                      <ahyp:hlinkClr xmlns:ahyp="http://schemas.microsoft.com/office/drawing/2018/hyperlinkcolor" val="tx"/>
                    </a:ext>
                  </a:extLst>
                </a:hlinkClick>
              </a:rPr>
              <a:t>https://teams.conversationalgeek.com</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14" name="TextBox 13">
            <a:extLst>
              <a:ext uri="{FF2B5EF4-FFF2-40B4-BE49-F238E27FC236}">
                <a16:creationId xmlns:a16="http://schemas.microsoft.com/office/drawing/2014/main" id="{F8121DC4-C8BD-4093-8C52-A2B5E1ED20A3}"/>
              </a:ext>
            </a:extLst>
          </p:cNvPr>
          <p:cNvSpPr txBox="1"/>
          <p:nvPr/>
        </p:nvSpPr>
        <p:spPr>
          <a:xfrm>
            <a:off x="7451975" y="4017528"/>
            <a:ext cx="3384052" cy="498197"/>
          </a:xfrm>
          <a:prstGeom prst="rect">
            <a:avLst/>
          </a:prstGeom>
          <a:noFill/>
        </p:spPr>
        <p:txBody>
          <a:bodyPr wrap="square" rtlCol="0">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Managers Guide to Microsoft Teams</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https://teamsbook.info</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2715117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2227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4125071-A334-47FF-943A-3C11E0C667B5}"/>
              </a:ext>
            </a:extLst>
          </p:cNvPr>
          <p:cNvSpPr>
            <a:spLocks noGrp="1"/>
          </p:cNvSpPr>
          <p:nvPr>
            <p:ph type="title"/>
          </p:nvPr>
        </p:nvSpPr>
        <p:spPr>
          <a:xfrm>
            <a:off x="524256" y="4767072"/>
            <a:ext cx="6594189" cy="699663"/>
          </a:xfrm>
        </p:spPr>
        <p:txBody>
          <a:bodyPr vert="horz" lIns="91440" tIns="45720" rIns="91440" bIns="45720" rtlCol="0" anchor="ctr">
            <a:normAutofit/>
          </a:bodyPr>
          <a:lstStyle/>
          <a:p>
            <a:pPr algn="r"/>
            <a:r>
              <a:rPr lang="en-US" sz="4400" kern="1200">
                <a:solidFill>
                  <a:srgbClr val="FFFFFF"/>
                </a:solidFill>
                <a:latin typeface="+mj-lt"/>
                <a:ea typeface="+mj-ea"/>
                <a:cs typeface="+mj-cs"/>
              </a:rPr>
              <a:t>Events</a:t>
            </a:r>
          </a:p>
        </p:txBody>
      </p:sp>
      <p:pic>
        <p:nvPicPr>
          <p:cNvPr id="3" name="Picture 2" descr="A group of people looking at a computer&#10;&#10;Description automatically generated">
            <a:extLst>
              <a:ext uri="{FF2B5EF4-FFF2-40B4-BE49-F238E27FC236}">
                <a16:creationId xmlns:a16="http://schemas.microsoft.com/office/drawing/2014/main" id="{A88A2D47-C249-4AA7-BDDD-FEA7012EB8C3}"/>
              </a:ext>
            </a:extLst>
          </p:cNvPr>
          <p:cNvPicPr>
            <a:picLocks noChangeAspect="1"/>
          </p:cNvPicPr>
          <p:nvPr/>
        </p:nvPicPr>
        <p:blipFill rotWithShape="1">
          <a:blip r:embed="rId2"/>
          <a:srcRect r="1" b="5763"/>
          <a:stretch/>
        </p:blipFill>
        <p:spPr>
          <a:xfrm>
            <a:off x="327547" y="321733"/>
            <a:ext cx="7058306" cy="4107392"/>
          </a:xfrm>
          <a:prstGeom prst="rect">
            <a:avLst/>
          </a:prstGeom>
        </p:spPr>
      </p:pic>
      <p:sp>
        <p:nvSpPr>
          <p:cNvPr id="10"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A866CB75-6787-43B0-A290-12913BB24C40}"/>
              </a:ext>
            </a:extLst>
          </p:cNvPr>
          <p:cNvSpPr txBox="1">
            <a:spLocks/>
          </p:cNvSpPr>
          <p:nvPr/>
        </p:nvSpPr>
        <p:spPr>
          <a:xfrm>
            <a:off x="7649936" y="652987"/>
            <a:ext cx="3812287" cy="48523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000" kern="1200" dirty="0">
                <a:solidFill>
                  <a:srgbClr val="FFFFFF"/>
                </a:solidFill>
                <a:latin typeface="+mn-lt"/>
                <a:ea typeface="+mn-ea"/>
                <a:cs typeface="+mn-cs"/>
              </a:rPr>
              <a:t>O365 Champion Mixers</a:t>
            </a:r>
          </a:p>
          <a:p>
            <a:pPr>
              <a:spcAft>
                <a:spcPts val="600"/>
              </a:spcAft>
            </a:pPr>
            <a:endParaRPr lang="en-US" sz="3000" kern="1200" dirty="0">
              <a:solidFill>
                <a:srgbClr val="FFFFFF"/>
              </a:solidFill>
              <a:latin typeface="+mn-lt"/>
              <a:ea typeface="+mn-ea"/>
              <a:cs typeface="+mn-cs"/>
            </a:endParaRPr>
          </a:p>
          <a:p>
            <a:pPr>
              <a:spcAft>
                <a:spcPts val="600"/>
              </a:spcAft>
            </a:pPr>
            <a:endParaRPr lang="en-US" sz="2000" kern="1200" dirty="0">
              <a:solidFill>
                <a:srgbClr val="FFFFFF"/>
              </a:solidFill>
              <a:latin typeface="+mn-lt"/>
              <a:ea typeface="+mn-ea"/>
              <a:cs typeface="+mn-cs"/>
            </a:endParaRPr>
          </a:p>
          <a:p>
            <a:pPr>
              <a:spcAft>
                <a:spcPts val="600"/>
              </a:spcAft>
            </a:pPr>
            <a:r>
              <a:rPr lang="en-US" sz="2000" kern="1200" dirty="0">
                <a:solidFill>
                  <a:srgbClr val="FFFFFF"/>
                </a:solidFill>
                <a:latin typeface="+mn-lt"/>
                <a:ea typeface="+mn-ea"/>
                <a:cs typeface="+mn-cs"/>
              </a:rPr>
              <a:t>April 15</a:t>
            </a:r>
            <a:r>
              <a:rPr lang="en-US" sz="2000" kern="1200" baseline="30000" dirty="0">
                <a:solidFill>
                  <a:srgbClr val="FFFFFF"/>
                </a:solidFill>
                <a:latin typeface="+mn-lt"/>
                <a:ea typeface="+mn-ea"/>
                <a:cs typeface="+mn-cs"/>
              </a:rPr>
              <a:t>th</a:t>
            </a:r>
            <a:r>
              <a:rPr lang="en-US" sz="2000" kern="1200" dirty="0">
                <a:solidFill>
                  <a:srgbClr val="FFFFFF"/>
                </a:solidFill>
                <a:latin typeface="+mn-lt"/>
                <a:ea typeface="+mn-ea"/>
                <a:cs typeface="+mn-cs"/>
              </a:rPr>
              <a:t> </a:t>
            </a:r>
            <a:r>
              <a:rPr lang="en-US" sz="2000" kern="1200" dirty="0" err="1">
                <a:solidFill>
                  <a:srgbClr val="FFFFFF"/>
                </a:solidFill>
                <a:latin typeface="+mn-lt"/>
                <a:ea typeface="+mn-ea"/>
                <a:cs typeface="+mn-cs"/>
              </a:rPr>
              <a:t>SPFestDC</a:t>
            </a:r>
            <a:endParaRPr lang="en-US" sz="2000" kern="1200" dirty="0">
              <a:solidFill>
                <a:srgbClr val="FFFFFF"/>
              </a:solidFill>
              <a:latin typeface="+mn-lt"/>
              <a:ea typeface="+mn-ea"/>
              <a:cs typeface="+mn-cs"/>
            </a:endParaRPr>
          </a:p>
          <a:p>
            <a:pPr>
              <a:spcAft>
                <a:spcPts val="600"/>
              </a:spcAft>
            </a:pPr>
            <a:r>
              <a:rPr lang="en-US" sz="2000" dirty="0">
                <a:solidFill>
                  <a:srgbClr val="FFFFFF"/>
                </a:solidFill>
                <a:latin typeface="+mn-lt"/>
                <a:ea typeface="+mn-ea"/>
                <a:cs typeface="+mn-cs"/>
              </a:rPr>
              <a:t>May 19</a:t>
            </a:r>
            <a:r>
              <a:rPr lang="en-US" sz="2000" baseline="30000" dirty="0">
                <a:solidFill>
                  <a:srgbClr val="FFFFFF"/>
                </a:solidFill>
                <a:latin typeface="+mn-lt"/>
                <a:ea typeface="+mn-ea"/>
                <a:cs typeface="+mn-cs"/>
              </a:rPr>
              <a:t>th</a:t>
            </a:r>
            <a:r>
              <a:rPr lang="en-US" sz="2000" dirty="0">
                <a:solidFill>
                  <a:srgbClr val="FFFFFF"/>
                </a:solidFill>
                <a:latin typeface="+mn-lt"/>
                <a:ea typeface="+mn-ea"/>
                <a:cs typeface="+mn-cs"/>
              </a:rPr>
              <a:t> SharePoint Conference</a:t>
            </a:r>
          </a:p>
          <a:p>
            <a:pPr>
              <a:spcAft>
                <a:spcPts val="600"/>
              </a:spcAft>
            </a:pPr>
            <a:r>
              <a:rPr lang="en-US" sz="2000" kern="1200" dirty="0">
                <a:solidFill>
                  <a:srgbClr val="FFFFFF"/>
                </a:solidFill>
                <a:latin typeface="+mn-lt"/>
                <a:ea typeface="+mn-ea"/>
                <a:cs typeface="+mn-cs"/>
              </a:rPr>
              <a:t>June 8</a:t>
            </a:r>
            <a:r>
              <a:rPr lang="en-US" sz="2000" kern="1200" baseline="30000" dirty="0">
                <a:solidFill>
                  <a:srgbClr val="FFFFFF"/>
                </a:solidFill>
                <a:latin typeface="+mn-lt"/>
                <a:ea typeface="+mn-ea"/>
                <a:cs typeface="+mn-cs"/>
              </a:rPr>
              <a:t>th</a:t>
            </a:r>
            <a:r>
              <a:rPr lang="en-US" sz="2000" kern="1200" dirty="0">
                <a:solidFill>
                  <a:srgbClr val="FFFFFF"/>
                </a:solidFill>
                <a:latin typeface="+mn-lt"/>
                <a:ea typeface="+mn-ea"/>
                <a:cs typeface="+mn-cs"/>
              </a:rPr>
              <a:t> European Collab Summit</a:t>
            </a:r>
          </a:p>
          <a:p>
            <a:pPr>
              <a:spcAft>
                <a:spcPts val="600"/>
              </a:spcAft>
            </a:pPr>
            <a:endParaRPr lang="en-US" sz="3000" kern="1200" dirty="0">
              <a:solidFill>
                <a:srgbClr val="FFFFFF"/>
              </a:solidFill>
              <a:latin typeface="+mn-lt"/>
              <a:ea typeface="+mn-ea"/>
              <a:cs typeface="+mn-cs"/>
            </a:endParaRPr>
          </a:p>
          <a:p>
            <a:pPr>
              <a:spcAft>
                <a:spcPts val="600"/>
              </a:spcAft>
            </a:pPr>
            <a:r>
              <a:rPr lang="en-US" sz="1700" kern="1200" dirty="0">
                <a:solidFill>
                  <a:srgbClr val="FFFFFF"/>
                </a:solidFill>
                <a:latin typeface="+mn-lt"/>
                <a:ea typeface="+mn-ea"/>
                <a:cs typeface="+mn-cs"/>
              </a:rPr>
              <a:t>Register @ https://aka.ms/O365ChampionMixer</a:t>
            </a:r>
          </a:p>
          <a:p>
            <a:pPr indent="-228600">
              <a:spcAft>
                <a:spcPts val="600"/>
              </a:spcAft>
              <a:buFont typeface="Arial" panose="020B0604020202020204" pitchFamily="34" charset="0"/>
              <a:buChar char="•"/>
            </a:pPr>
            <a:endParaRPr lang="en-US" sz="1700" kern="1200" dirty="0">
              <a:solidFill>
                <a:srgbClr val="FFFFFF"/>
              </a:solidFill>
              <a:latin typeface="+mn-lt"/>
              <a:ea typeface="+mn-ea"/>
              <a:cs typeface="+mn-cs"/>
            </a:endParaRPr>
          </a:p>
        </p:txBody>
      </p:sp>
      <p:sp>
        <p:nvSpPr>
          <p:cNvPr id="4" name="Rectangle 3">
            <a:extLst>
              <a:ext uri="{FF2B5EF4-FFF2-40B4-BE49-F238E27FC236}">
                <a16:creationId xmlns:a16="http://schemas.microsoft.com/office/drawing/2014/main" id="{E342F540-7CEB-427E-B375-3BCB7812E37B}"/>
              </a:ext>
            </a:extLst>
          </p:cNvPr>
          <p:cNvSpPr/>
          <p:nvPr/>
        </p:nvSpPr>
        <p:spPr>
          <a:xfrm>
            <a:off x="321732" y="5836603"/>
            <a:ext cx="11542722" cy="699663"/>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t>It’s not too late!  Make your voice heard!</a:t>
            </a:r>
          </a:p>
          <a:p>
            <a:pPr algn="ctr"/>
            <a:r>
              <a:rPr lang="en-US" sz="2000" dirty="0"/>
              <a:t>Complete our community survey at https://aka.ms/O365ChampionSurvey</a:t>
            </a:r>
          </a:p>
        </p:txBody>
      </p:sp>
      <p:pic>
        <p:nvPicPr>
          <p:cNvPr id="5" name="Picture 4">
            <a:extLst>
              <a:ext uri="{FF2B5EF4-FFF2-40B4-BE49-F238E27FC236}">
                <a16:creationId xmlns:a16="http://schemas.microsoft.com/office/drawing/2014/main" id="{039A9456-61D2-4C60-B931-1CFF681FEC79}"/>
              </a:ext>
            </a:extLst>
          </p:cNvPr>
          <p:cNvPicPr>
            <a:picLocks noChangeAspect="1"/>
          </p:cNvPicPr>
          <p:nvPr/>
        </p:nvPicPr>
        <p:blipFill>
          <a:blip r:embed="rId3"/>
          <a:stretch>
            <a:fillRect/>
          </a:stretch>
        </p:blipFill>
        <p:spPr>
          <a:xfrm>
            <a:off x="7741484" y="5070423"/>
            <a:ext cx="699664" cy="699664"/>
          </a:xfrm>
          <a:prstGeom prst="rect">
            <a:avLst/>
          </a:prstGeom>
        </p:spPr>
      </p:pic>
    </p:spTree>
    <p:extLst>
      <p:ext uri="{BB962C8B-B14F-4D97-AF65-F5344CB8AC3E}">
        <p14:creationId xmlns:p14="http://schemas.microsoft.com/office/powerpoint/2010/main" val="36233317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7500-FF34-44F6-B251-D4C045EF569D}"/>
              </a:ext>
            </a:extLst>
          </p:cNvPr>
          <p:cNvSpPr>
            <a:spLocks noGrp="1"/>
          </p:cNvSpPr>
          <p:nvPr>
            <p:ph type="title"/>
          </p:nvPr>
        </p:nvSpPr>
        <p:spPr>
          <a:xfrm>
            <a:off x="160182" y="2545372"/>
            <a:ext cx="11475347" cy="2697988"/>
          </a:xfrm>
        </p:spPr>
        <p:txBody>
          <a:bodyPr/>
          <a:lstStyle/>
          <a:p>
            <a:r>
              <a:rPr lang="en-US" sz="4400" dirty="0">
                <a:latin typeface="Segoe UI Semibold" panose="020B0702040204020203" pitchFamily="34" charset="0"/>
                <a:cs typeface="Segoe UI Semibold" panose="020B0702040204020203" pitchFamily="34" charset="0"/>
              </a:rPr>
              <a:t>Task Management</a:t>
            </a:r>
            <a:endParaRPr lang="en-US" sz="4400" dirty="0"/>
          </a:p>
        </p:txBody>
      </p:sp>
    </p:spTree>
    <p:extLst>
      <p:ext uri="{BB962C8B-B14F-4D97-AF65-F5344CB8AC3E}">
        <p14:creationId xmlns:p14="http://schemas.microsoft.com/office/powerpoint/2010/main" val="32335883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26DD4-930D-43EE-8D28-7B3C4D617374}"/>
              </a:ext>
            </a:extLst>
          </p:cNvPr>
          <p:cNvSpPr>
            <a:spLocks noGrp="1"/>
          </p:cNvSpPr>
          <p:nvPr>
            <p:ph type="title"/>
          </p:nvPr>
        </p:nvSpPr>
        <p:spPr>
          <a:xfrm>
            <a:off x="88724" y="55480"/>
            <a:ext cx="8182822" cy="941386"/>
          </a:xfrm>
        </p:spPr>
        <p:txBody>
          <a:bodyPr/>
          <a:lstStyle/>
          <a:p>
            <a:r>
              <a:rPr lang="en-US" dirty="0">
                <a:solidFill>
                  <a:schemeClr val="tx1"/>
                </a:solidFill>
                <a:latin typeface="Segoe Pro Semibold" panose="020B0702040504020203" pitchFamily="34" charset="0"/>
              </a:rPr>
              <a:t>Modernizing Core Scenarios</a:t>
            </a:r>
          </a:p>
        </p:txBody>
      </p:sp>
      <p:sp>
        <p:nvSpPr>
          <p:cNvPr id="3" name="Rectangle 2">
            <a:extLst>
              <a:ext uri="{FF2B5EF4-FFF2-40B4-BE49-F238E27FC236}">
                <a16:creationId xmlns:a16="http://schemas.microsoft.com/office/drawing/2014/main" id="{3C4D29C7-E520-491E-9931-B9ED61D28209}"/>
              </a:ext>
            </a:extLst>
          </p:cNvPr>
          <p:cNvSpPr/>
          <p:nvPr/>
        </p:nvSpPr>
        <p:spPr>
          <a:xfrm>
            <a:off x="1540261" y="1650668"/>
            <a:ext cx="2943707" cy="471268"/>
          </a:xfrm>
          <a:prstGeom prst="rect">
            <a:avLst/>
          </a:prstGeom>
          <a:solidFill>
            <a:schemeClr val="bg2">
              <a:lumMod val="50000"/>
            </a:schemeClr>
          </a:solidFill>
        </p:spPr>
        <p:txBody>
          <a:bodyPr wrap="square" anchor="ctr">
            <a:noAutofit/>
          </a:bodyPr>
          <a:lstStyle/>
          <a:p>
            <a:pPr marL="0" marR="0" lvl="0" indent="0" algn="ctr" defTabSz="895595"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Enable</a:t>
            </a:r>
          </a:p>
        </p:txBody>
      </p:sp>
      <p:sp>
        <p:nvSpPr>
          <p:cNvPr id="4" name="Rectangle 3">
            <a:extLst>
              <a:ext uri="{FF2B5EF4-FFF2-40B4-BE49-F238E27FC236}">
                <a16:creationId xmlns:a16="http://schemas.microsoft.com/office/drawing/2014/main" id="{C0A50BEC-1E2E-4FC5-AD73-CB174A6F6569}"/>
              </a:ext>
            </a:extLst>
          </p:cNvPr>
          <p:cNvSpPr/>
          <p:nvPr/>
        </p:nvSpPr>
        <p:spPr>
          <a:xfrm>
            <a:off x="1535425" y="2220955"/>
            <a:ext cx="2943707" cy="1565528"/>
          </a:xfrm>
          <a:prstGeom prst="rect">
            <a:avLst/>
          </a:prstGeom>
          <a:solidFill>
            <a:schemeClr val="bg2">
              <a:lumMod val="85000"/>
            </a:schemeClr>
          </a:solidFill>
        </p:spPr>
        <p:txBody>
          <a:bodyPr wrap="square">
            <a:noAutofit/>
          </a:bodyPr>
          <a:lstStyle/>
          <a:p>
            <a:pPr marL="285695" marR="0" lvl="0" indent="-285695" algn="l" defTabSz="914225"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‘Hallway conversations’ cause disconnect with group</a:t>
            </a:r>
          </a:p>
          <a:p>
            <a:pPr marL="285695" marR="0" lvl="0" indent="-285695" algn="l" defTabSz="914225"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Frustration about doc location and versioning</a:t>
            </a:r>
          </a:p>
          <a:p>
            <a:pPr marL="285695" marR="0" lvl="0" indent="-285695" algn="l" defTabSz="914225"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Confusion about accountability</a:t>
            </a:r>
          </a:p>
          <a:p>
            <a:pPr marL="0" marR="0" lvl="0" indent="0" algn="l" defTabSz="913594" rtl="0" eaLnBrk="1" fontAlgn="auto" latinLnBrk="0" hangingPunct="1">
              <a:lnSpc>
                <a:spcPct val="100000"/>
              </a:lnSpc>
              <a:spcBef>
                <a:spcPts val="600"/>
              </a:spcBef>
              <a:spcAft>
                <a:spcPts val="0"/>
              </a:spcAft>
              <a:buClrTx/>
              <a:buSzTx/>
              <a:buFontTx/>
              <a:buNone/>
              <a:tabLst/>
              <a:defRPr/>
            </a:pPr>
            <a:endParaRPr kumimoji="0" lang="en-US" sz="1400" b="0" i="0" u="none" strike="noStrike" kern="0" cap="none" spc="0" normalizeH="0" baseline="0" noProof="0">
              <a:ln>
                <a:noFill/>
              </a:ln>
              <a:solidFill>
                <a:srgbClr val="2C292A"/>
              </a:solidFill>
              <a:effectLst/>
              <a:uLnTx/>
              <a:uFillTx/>
              <a:latin typeface="Segoe UI"/>
              <a:ea typeface="+mn-ea"/>
              <a:cs typeface="Segoe UI Light" panose="020B0502040204020203" pitchFamily="34" charset="0"/>
            </a:endParaRPr>
          </a:p>
        </p:txBody>
      </p:sp>
      <p:sp>
        <p:nvSpPr>
          <p:cNvPr id="6" name="Rectangle 5">
            <a:extLst>
              <a:ext uri="{FF2B5EF4-FFF2-40B4-BE49-F238E27FC236}">
                <a16:creationId xmlns:a16="http://schemas.microsoft.com/office/drawing/2014/main" id="{1E629C6C-BEFE-482F-9C5A-73ABE121F3CA}"/>
              </a:ext>
            </a:extLst>
          </p:cNvPr>
          <p:cNvSpPr/>
          <p:nvPr/>
        </p:nvSpPr>
        <p:spPr>
          <a:xfrm>
            <a:off x="4751071" y="1100692"/>
            <a:ext cx="2943706" cy="549977"/>
          </a:xfrm>
          <a:prstGeom prst="rect">
            <a:avLst/>
          </a:prstGeom>
          <a:solidFill>
            <a:srgbClr val="5558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559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9" name="Rectangle 8">
            <a:extLst>
              <a:ext uri="{FF2B5EF4-FFF2-40B4-BE49-F238E27FC236}">
                <a16:creationId xmlns:a16="http://schemas.microsoft.com/office/drawing/2014/main" id="{ECD5EC70-65A3-41B2-A74E-6D5899481F61}"/>
              </a:ext>
            </a:extLst>
          </p:cNvPr>
          <p:cNvSpPr/>
          <p:nvPr/>
        </p:nvSpPr>
        <p:spPr>
          <a:xfrm>
            <a:off x="1535426" y="1098576"/>
            <a:ext cx="2943707" cy="549977"/>
          </a:xfrm>
          <a:prstGeom prst="rect">
            <a:avLst/>
          </a:prstGeom>
          <a:solidFill>
            <a:srgbClr val="5558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559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grpSp>
        <p:nvGrpSpPr>
          <p:cNvPr id="20" name="Group 19">
            <a:extLst>
              <a:ext uri="{FF2B5EF4-FFF2-40B4-BE49-F238E27FC236}">
                <a16:creationId xmlns:a16="http://schemas.microsoft.com/office/drawing/2014/main" id="{638F2A29-FA79-4679-A441-0AFFCCE29412}"/>
              </a:ext>
            </a:extLst>
          </p:cNvPr>
          <p:cNvGrpSpPr/>
          <p:nvPr/>
        </p:nvGrpSpPr>
        <p:grpSpPr>
          <a:xfrm>
            <a:off x="7961877" y="1098575"/>
            <a:ext cx="2943705" cy="549977"/>
            <a:chOff x="8785045" y="1383497"/>
            <a:chExt cx="2168290" cy="550133"/>
          </a:xfrm>
          <a:solidFill>
            <a:srgbClr val="5558AF"/>
          </a:solidFill>
        </p:grpSpPr>
        <p:sp>
          <p:nvSpPr>
            <p:cNvPr id="7" name="Rectangle 6">
              <a:extLst>
                <a:ext uri="{FF2B5EF4-FFF2-40B4-BE49-F238E27FC236}">
                  <a16:creationId xmlns:a16="http://schemas.microsoft.com/office/drawing/2014/main" id="{4F841CA9-F000-467C-97BF-680DE72872EB}"/>
                </a:ext>
              </a:extLst>
            </p:cNvPr>
            <p:cNvSpPr/>
            <p:nvPr/>
          </p:nvSpPr>
          <p:spPr>
            <a:xfrm>
              <a:off x="8785045" y="1383497"/>
              <a:ext cx="2168290" cy="55013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559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2" name="Rectangle 11">
              <a:extLst>
                <a:ext uri="{FF2B5EF4-FFF2-40B4-BE49-F238E27FC236}">
                  <a16:creationId xmlns:a16="http://schemas.microsoft.com/office/drawing/2014/main" id="{C1AC7BCD-25A5-4971-AEAD-506410C794F4}"/>
                </a:ext>
              </a:extLst>
            </p:cNvPr>
            <p:cNvSpPr/>
            <p:nvPr/>
          </p:nvSpPr>
          <p:spPr>
            <a:xfrm>
              <a:off x="9113345" y="1468384"/>
              <a:ext cx="1557617" cy="359252"/>
            </a:xfrm>
            <a:prstGeom prst="rect">
              <a:avLst/>
            </a:prstGeom>
            <a:grpFill/>
          </p:spPr>
          <p:txBody>
            <a:bodyPr wrap="square" anchor="b">
              <a:spAutoFit/>
            </a:bodyPr>
            <a:lstStyle/>
            <a:p>
              <a:pPr marL="0" marR="0" lvl="0" indent="0" algn="l" defTabSz="895595" rtl="0" eaLnBrk="1" fontAlgn="auto" latinLnBrk="0" hangingPunct="1">
                <a:lnSpc>
                  <a:spcPct val="100000"/>
                </a:lnSpc>
                <a:spcBef>
                  <a:spcPts val="0"/>
                </a:spcBef>
                <a:spcAft>
                  <a:spcPts val="588"/>
                </a:spcAft>
                <a:buClrTx/>
                <a:buSzTx/>
                <a:buFontTx/>
                <a:buNone/>
                <a:tabLst/>
                <a:defRPr/>
              </a:pPr>
              <a:r>
                <a:rPr kumimoji="0" lang="en-US" sz="1700"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Calling &amp; Meetings</a:t>
              </a:r>
            </a:p>
          </p:txBody>
        </p:sp>
      </p:grpSp>
      <p:sp>
        <p:nvSpPr>
          <p:cNvPr id="13" name="Rectangle 12">
            <a:extLst>
              <a:ext uri="{FF2B5EF4-FFF2-40B4-BE49-F238E27FC236}">
                <a16:creationId xmlns:a16="http://schemas.microsoft.com/office/drawing/2014/main" id="{D4787938-5AEC-44AC-96B4-6D477004578C}"/>
              </a:ext>
            </a:extLst>
          </p:cNvPr>
          <p:cNvSpPr/>
          <p:nvPr/>
        </p:nvSpPr>
        <p:spPr>
          <a:xfrm>
            <a:off x="1957628" y="1165447"/>
            <a:ext cx="2521505" cy="359150"/>
          </a:xfrm>
          <a:prstGeom prst="rect">
            <a:avLst/>
          </a:prstGeom>
        </p:spPr>
        <p:txBody>
          <a:bodyPr wrap="square" anchor="b">
            <a:spAutoFit/>
          </a:bodyPr>
          <a:lstStyle/>
          <a:p>
            <a:pPr marL="0" marR="0" lvl="0" indent="0" algn="l" defTabSz="895595" rtl="0" eaLnBrk="1" fontAlgn="auto" latinLnBrk="0" hangingPunct="1">
              <a:lnSpc>
                <a:spcPct val="100000"/>
              </a:lnSpc>
              <a:spcBef>
                <a:spcPts val="0"/>
              </a:spcBef>
              <a:spcAft>
                <a:spcPts val="588"/>
              </a:spcAft>
              <a:buClrTx/>
              <a:buSzTx/>
              <a:buFontTx/>
              <a:buNone/>
              <a:tabLst/>
              <a:defRPr/>
            </a:pPr>
            <a:r>
              <a:rPr kumimoji="0" lang="en-US" sz="1700"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Project Management</a:t>
            </a:r>
          </a:p>
        </p:txBody>
      </p:sp>
      <p:sp>
        <p:nvSpPr>
          <p:cNvPr id="14" name="Rectangle 13">
            <a:extLst>
              <a:ext uri="{FF2B5EF4-FFF2-40B4-BE49-F238E27FC236}">
                <a16:creationId xmlns:a16="http://schemas.microsoft.com/office/drawing/2014/main" id="{0622DC3C-F0F6-4C90-89FA-26E8E335C5CE}"/>
              </a:ext>
            </a:extLst>
          </p:cNvPr>
          <p:cNvSpPr/>
          <p:nvPr/>
        </p:nvSpPr>
        <p:spPr>
          <a:xfrm>
            <a:off x="5087240" y="1176054"/>
            <a:ext cx="2607534" cy="359150"/>
          </a:xfrm>
          <a:prstGeom prst="rect">
            <a:avLst/>
          </a:prstGeom>
        </p:spPr>
        <p:txBody>
          <a:bodyPr wrap="square" anchor="b">
            <a:spAutoFit/>
          </a:bodyPr>
          <a:lstStyle/>
          <a:p>
            <a:pPr marL="0" marR="0" lvl="0" indent="0" algn="l" defTabSz="895595" rtl="0" eaLnBrk="1" fontAlgn="auto" latinLnBrk="0" hangingPunct="1">
              <a:lnSpc>
                <a:spcPct val="100000"/>
              </a:lnSpc>
              <a:spcBef>
                <a:spcPts val="0"/>
              </a:spcBef>
              <a:spcAft>
                <a:spcPts val="588"/>
              </a:spcAft>
              <a:buClrTx/>
              <a:buSzTx/>
              <a:buFontTx/>
              <a:buNone/>
              <a:tabLst/>
              <a:defRPr/>
            </a:pPr>
            <a:r>
              <a:rPr kumimoji="0" lang="en-US" sz="1700"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Personal Productivity</a:t>
            </a:r>
          </a:p>
        </p:txBody>
      </p:sp>
      <p:sp>
        <p:nvSpPr>
          <p:cNvPr id="18" name="Rectangle 17">
            <a:extLst>
              <a:ext uri="{FF2B5EF4-FFF2-40B4-BE49-F238E27FC236}">
                <a16:creationId xmlns:a16="http://schemas.microsoft.com/office/drawing/2014/main" id="{D07B0AF8-BF15-4BE1-9BE9-037D36CE5848}"/>
              </a:ext>
            </a:extLst>
          </p:cNvPr>
          <p:cNvSpPr/>
          <p:nvPr/>
        </p:nvSpPr>
        <p:spPr>
          <a:xfrm>
            <a:off x="4751069" y="1629983"/>
            <a:ext cx="2943706" cy="471268"/>
          </a:xfrm>
          <a:prstGeom prst="rect">
            <a:avLst/>
          </a:prstGeom>
          <a:solidFill>
            <a:schemeClr val="bg2">
              <a:lumMod val="50000"/>
            </a:schemeClr>
          </a:solidFill>
        </p:spPr>
        <p:txBody>
          <a:bodyPr wrap="square" anchor="ctr">
            <a:noAutofit/>
          </a:bodyPr>
          <a:lstStyle/>
          <a:p>
            <a:pPr marL="0" marR="0" lvl="0" indent="0" algn="ctr" defTabSz="895595"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Empower</a:t>
            </a:r>
          </a:p>
        </p:txBody>
      </p:sp>
      <p:sp>
        <p:nvSpPr>
          <p:cNvPr id="22" name="Rectangle 21">
            <a:extLst>
              <a:ext uri="{FF2B5EF4-FFF2-40B4-BE49-F238E27FC236}">
                <a16:creationId xmlns:a16="http://schemas.microsoft.com/office/drawing/2014/main" id="{6110DB3C-77E1-459E-A2EE-311C8E2A9392}"/>
              </a:ext>
            </a:extLst>
          </p:cNvPr>
          <p:cNvSpPr/>
          <p:nvPr/>
        </p:nvSpPr>
        <p:spPr>
          <a:xfrm>
            <a:off x="7961877" y="1637449"/>
            <a:ext cx="2943706" cy="471268"/>
          </a:xfrm>
          <a:prstGeom prst="rect">
            <a:avLst/>
          </a:prstGeom>
          <a:solidFill>
            <a:schemeClr val="bg2">
              <a:lumMod val="50000"/>
            </a:schemeClr>
          </a:solidFill>
        </p:spPr>
        <p:txBody>
          <a:bodyPr wrap="square" anchor="ctr">
            <a:noAutofit/>
          </a:bodyPr>
          <a:lstStyle/>
          <a:p>
            <a:pPr marL="0" marR="0" lvl="0" indent="0" algn="ctr" defTabSz="895595"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Extend</a:t>
            </a:r>
          </a:p>
        </p:txBody>
      </p:sp>
      <p:sp>
        <p:nvSpPr>
          <p:cNvPr id="25" name="Rectangle 24">
            <a:extLst>
              <a:ext uri="{FF2B5EF4-FFF2-40B4-BE49-F238E27FC236}">
                <a16:creationId xmlns:a16="http://schemas.microsoft.com/office/drawing/2014/main" id="{7A931AB0-5B78-491A-93CC-DADF5A0C17C0}"/>
              </a:ext>
            </a:extLst>
          </p:cNvPr>
          <p:cNvSpPr/>
          <p:nvPr/>
        </p:nvSpPr>
        <p:spPr>
          <a:xfrm>
            <a:off x="1535426" y="3892445"/>
            <a:ext cx="2943707" cy="2652168"/>
          </a:xfrm>
          <a:prstGeom prst="rect">
            <a:avLst/>
          </a:prstGeom>
          <a:solidFill>
            <a:srgbClr val="B0B6D8"/>
          </a:solidFill>
        </p:spPr>
        <p:txBody>
          <a:bodyPr wrap="square">
            <a:noAutofit/>
          </a:bodyPr>
          <a:lstStyle/>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Access Office and 3</a:t>
            </a:r>
            <a:r>
              <a:rPr kumimoji="0" lang="en-US" sz="1400" b="0" i="0" u="none" strike="noStrike" kern="1200" cap="none" spc="0" normalizeH="0" baseline="30000" noProof="0">
                <a:ln>
                  <a:noFill/>
                </a:ln>
                <a:solidFill>
                  <a:srgbClr val="2F2F2F">
                    <a:lumMod val="95000"/>
                    <a:lumOff val="5000"/>
                  </a:srgbClr>
                </a:solidFill>
                <a:effectLst/>
                <a:uLnTx/>
                <a:uFillTx/>
                <a:latin typeface="Segoe UI"/>
                <a:ea typeface="+mn-ea"/>
                <a:cs typeface="+mn-cs"/>
              </a:rPr>
              <a:t>rd</a:t>
            </a: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 party apps making true hub for teamwork</a:t>
            </a: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endParaRP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Hold all conversations in team/channel driving transparency</a:t>
            </a: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endParaRP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Pin important apps and documents to drive visibility</a:t>
            </a: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endParaRP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Streamline doc versioning </a:t>
            </a: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endParaRPr>
          </a:p>
          <a:p>
            <a:pPr marL="0" marR="0" lvl="0" indent="0" algn="l" defTabSz="913594" rtl="0" eaLnBrk="1" fontAlgn="auto" latinLnBrk="0" hangingPunct="1">
              <a:lnSpc>
                <a:spcPct val="100000"/>
              </a:lnSpc>
              <a:spcBef>
                <a:spcPts val="600"/>
              </a:spcBef>
              <a:spcAft>
                <a:spcPts val="0"/>
              </a:spcAft>
              <a:buClrTx/>
              <a:buSzTx/>
              <a:buFontTx/>
              <a:buNone/>
              <a:tabLst/>
              <a:defRPr/>
            </a:pPr>
            <a:endParaRPr kumimoji="0" lang="en-US" sz="1400" b="1" i="0" u="none" strike="noStrike" kern="0" cap="none" spc="0" normalizeH="0" baseline="0" noProof="0">
              <a:ln>
                <a:noFill/>
              </a:ln>
              <a:solidFill>
                <a:srgbClr val="2C292A"/>
              </a:solidFill>
              <a:effectLst/>
              <a:uLnTx/>
              <a:uFillTx/>
              <a:latin typeface="Segoe UI"/>
              <a:ea typeface="+mn-ea"/>
              <a:cs typeface="Segoe UI Light" panose="020B0502040204020203" pitchFamily="34" charset="0"/>
            </a:endParaRPr>
          </a:p>
        </p:txBody>
      </p:sp>
      <p:sp>
        <p:nvSpPr>
          <p:cNvPr id="26" name="Rectangle 25">
            <a:extLst>
              <a:ext uri="{FF2B5EF4-FFF2-40B4-BE49-F238E27FC236}">
                <a16:creationId xmlns:a16="http://schemas.microsoft.com/office/drawing/2014/main" id="{A20E36B5-8E65-4338-9921-3793A7F987F3}"/>
              </a:ext>
            </a:extLst>
          </p:cNvPr>
          <p:cNvSpPr/>
          <p:nvPr/>
        </p:nvSpPr>
        <p:spPr>
          <a:xfrm>
            <a:off x="4769162" y="2220954"/>
            <a:ext cx="2943707" cy="1565528"/>
          </a:xfrm>
          <a:prstGeom prst="rect">
            <a:avLst/>
          </a:prstGeom>
          <a:solidFill>
            <a:schemeClr val="bg2">
              <a:lumMod val="85000"/>
            </a:schemeClr>
          </a:solidFill>
        </p:spPr>
        <p:txBody>
          <a:bodyPr wrap="square">
            <a:noAutofit/>
          </a:bodyPr>
          <a:lstStyle/>
          <a:p>
            <a:pPr marL="285695" marR="0" lvl="0" indent="-285695" algn="l" defTabSz="914225"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Emails/attachments get lost </a:t>
            </a:r>
          </a:p>
          <a:p>
            <a:pPr marL="285695" marR="0" lvl="0" indent="-285695" algn="l" defTabSz="914225"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Calls go to voicemail</a:t>
            </a:r>
          </a:p>
          <a:p>
            <a:pPr marL="285695" marR="0" lvl="0" indent="-285695" algn="l" defTabSz="914225"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Colleagues are offline </a:t>
            </a:r>
          </a:p>
          <a:p>
            <a:pPr marL="285695" marR="0" lvl="0" indent="-285695" algn="l" defTabSz="914225"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Outdated local copies on desktop</a:t>
            </a:r>
          </a:p>
        </p:txBody>
      </p:sp>
      <p:sp>
        <p:nvSpPr>
          <p:cNvPr id="27" name="Rectangle 26">
            <a:extLst>
              <a:ext uri="{FF2B5EF4-FFF2-40B4-BE49-F238E27FC236}">
                <a16:creationId xmlns:a16="http://schemas.microsoft.com/office/drawing/2014/main" id="{2D709E25-6121-4BCE-BE3B-41FAFD918502}"/>
              </a:ext>
            </a:extLst>
          </p:cNvPr>
          <p:cNvSpPr/>
          <p:nvPr/>
        </p:nvSpPr>
        <p:spPr>
          <a:xfrm>
            <a:off x="4769163" y="3892445"/>
            <a:ext cx="2943707" cy="2652168"/>
          </a:xfrm>
          <a:prstGeom prst="rect">
            <a:avLst/>
          </a:prstGeom>
          <a:solidFill>
            <a:srgbClr val="B0B6D8"/>
          </a:solidFill>
        </p:spPr>
        <p:txBody>
          <a:bodyPr wrap="square">
            <a:noAutofit/>
          </a:bodyPr>
          <a:lstStyle/>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Personal apps organize notes &amp; tasks in one place</a:t>
            </a: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endParaRP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Send online and offline messages alleviating tracking people down</a:t>
            </a: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endParaRP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Persistent conversation with file attach reducing need to search multiple places or ending up with multiple versions</a:t>
            </a: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endParaRPr>
          </a:p>
          <a:p>
            <a:pPr marL="0" marR="0" lvl="0" indent="0" algn="l" defTabSz="913594" rtl="0" eaLnBrk="1" fontAlgn="auto" latinLnBrk="0" hangingPunct="1">
              <a:lnSpc>
                <a:spcPct val="100000"/>
              </a:lnSpc>
              <a:spcBef>
                <a:spcPts val="600"/>
              </a:spcBef>
              <a:spcAft>
                <a:spcPts val="0"/>
              </a:spcAft>
              <a:buClrTx/>
              <a:buSzTx/>
              <a:buFontTx/>
              <a:buNone/>
              <a:tabLst/>
              <a:defRPr/>
            </a:pPr>
            <a:endParaRPr kumimoji="0" lang="en-US" sz="1400" b="1" i="0" u="none" strike="noStrike" kern="0" cap="none" spc="0" normalizeH="0" baseline="0" noProof="0">
              <a:ln>
                <a:noFill/>
              </a:ln>
              <a:solidFill>
                <a:srgbClr val="2C292A"/>
              </a:solidFill>
              <a:effectLst/>
              <a:uLnTx/>
              <a:uFillTx/>
              <a:latin typeface="Segoe UI"/>
              <a:ea typeface="+mn-ea"/>
              <a:cs typeface="Segoe UI Light" panose="020B0502040204020203" pitchFamily="34" charset="0"/>
            </a:endParaRPr>
          </a:p>
        </p:txBody>
      </p:sp>
      <p:sp>
        <p:nvSpPr>
          <p:cNvPr id="28" name="Rectangle 27">
            <a:extLst>
              <a:ext uri="{FF2B5EF4-FFF2-40B4-BE49-F238E27FC236}">
                <a16:creationId xmlns:a16="http://schemas.microsoft.com/office/drawing/2014/main" id="{5A0CE329-F039-4EDF-A396-458CD7D09C82}"/>
              </a:ext>
            </a:extLst>
          </p:cNvPr>
          <p:cNvSpPr/>
          <p:nvPr/>
        </p:nvSpPr>
        <p:spPr>
          <a:xfrm>
            <a:off x="7961873" y="2220954"/>
            <a:ext cx="2943707" cy="1565528"/>
          </a:xfrm>
          <a:prstGeom prst="rect">
            <a:avLst/>
          </a:prstGeom>
          <a:solidFill>
            <a:schemeClr val="bg2">
              <a:lumMod val="85000"/>
            </a:schemeClr>
          </a:solidFill>
        </p:spPr>
        <p:txBody>
          <a:bodyPr wrap="square">
            <a:noAutofit/>
          </a:bodyPr>
          <a:lstStyle/>
          <a:p>
            <a:pPr marL="285695" marR="0" lvl="0" indent="-285695" algn="l" defTabSz="914225"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Little/no context pre-meeting</a:t>
            </a:r>
          </a:p>
          <a:p>
            <a:pPr marL="285695" marR="0" lvl="0" indent="-285695" algn="l" defTabSz="914225"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Remote participants feel left behind</a:t>
            </a:r>
          </a:p>
          <a:p>
            <a:pPr marL="285695" marR="0" lvl="0" indent="-285695" algn="l" defTabSz="914225"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Lack of visual connection</a:t>
            </a:r>
          </a:p>
          <a:p>
            <a:pPr marL="285695" marR="0" lvl="0" indent="-285695" algn="l" defTabSz="914225"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Post-meeting momentum is lost</a:t>
            </a:r>
          </a:p>
        </p:txBody>
      </p:sp>
      <p:sp>
        <p:nvSpPr>
          <p:cNvPr id="29" name="Rectangle 28">
            <a:extLst>
              <a:ext uri="{FF2B5EF4-FFF2-40B4-BE49-F238E27FC236}">
                <a16:creationId xmlns:a16="http://schemas.microsoft.com/office/drawing/2014/main" id="{0891B166-5517-4433-B8D1-8EB2114BD38E}"/>
              </a:ext>
            </a:extLst>
          </p:cNvPr>
          <p:cNvSpPr/>
          <p:nvPr/>
        </p:nvSpPr>
        <p:spPr>
          <a:xfrm>
            <a:off x="7961874" y="3892445"/>
            <a:ext cx="2943707" cy="2652168"/>
          </a:xfrm>
          <a:prstGeom prst="rect">
            <a:avLst/>
          </a:prstGeom>
          <a:solidFill>
            <a:srgbClr val="B0B6D8"/>
          </a:solidFill>
        </p:spPr>
        <p:txBody>
          <a:bodyPr wrap="square">
            <a:noAutofit/>
          </a:bodyPr>
          <a:lstStyle/>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Build momentum pre-meeting with conversation and content sharing</a:t>
            </a: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endParaRP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Connect with video, app sharing on any device to ensure alignment</a:t>
            </a: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endParaRP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Record for absent attendees</a:t>
            </a: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endParaRP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Capture notes and actions for easy follow-up</a:t>
            </a:r>
          </a:p>
          <a:p>
            <a:pPr marL="0" marR="0" lvl="0" indent="0" algn="l" defTabSz="913594" rtl="0" eaLnBrk="1" fontAlgn="auto" latinLnBrk="0" hangingPunct="1">
              <a:lnSpc>
                <a:spcPct val="100000"/>
              </a:lnSpc>
              <a:spcBef>
                <a:spcPts val="600"/>
              </a:spcBef>
              <a:spcAft>
                <a:spcPts val="0"/>
              </a:spcAft>
              <a:buClrTx/>
              <a:buSzTx/>
              <a:buFontTx/>
              <a:buNone/>
              <a:tabLst/>
              <a:defRPr/>
            </a:pPr>
            <a:endParaRPr kumimoji="0" lang="en-US" sz="1400" b="1" i="0" u="none" strike="noStrike" kern="0" cap="none" spc="0" normalizeH="0" baseline="0" noProof="0">
              <a:ln>
                <a:noFill/>
              </a:ln>
              <a:solidFill>
                <a:srgbClr val="2C292A"/>
              </a:solidFill>
              <a:effectLst/>
              <a:uLnTx/>
              <a:uFillTx/>
              <a:latin typeface="Segoe UI"/>
              <a:ea typeface="+mn-ea"/>
              <a:cs typeface="Segoe UI Light" panose="020B0502040204020203" pitchFamily="34" charset="0"/>
            </a:endParaRPr>
          </a:p>
        </p:txBody>
      </p:sp>
    </p:spTree>
    <p:extLst>
      <p:ext uri="{BB962C8B-B14F-4D97-AF65-F5344CB8AC3E}">
        <p14:creationId xmlns:p14="http://schemas.microsoft.com/office/powerpoint/2010/main" val="273756510"/>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5-50203_Microsoft_Ignite_Template">
  <a:themeElements>
    <a:clrScheme name="Microsoft Ignite">
      <a:dk1>
        <a:srgbClr val="1A1A1A"/>
      </a:dk1>
      <a:lt1>
        <a:srgbClr val="FFFFFF"/>
      </a:lt1>
      <a:dk2>
        <a:srgbClr val="0D0D0D"/>
      </a:dk2>
      <a:lt2>
        <a:srgbClr val="E6E6E6"/>
      </a:lt2>
      <a:accent1>
        <a:srgbClr val="0078D4"/>
      </a:accent1>
      <a:accent2>
        <a:srgbClr val="002050"/>
      </a:accent2>
      <a:accent3>
        <a:srgbClr val="D83B01"/>
      </a:accent3>
      <a:accent4>
        <a:srgbClr val="F37521"/>
      </a:accent4>
      <a:accent5>
        <a:srgbClr val="737373"/>
      </a:accent5>
      <a:accent6>
        <a:srgbClr val="D2D2D2"/>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1600" dirty="0">
            <a:gradFill>
              <a:gsLst>
                <a:gs pos="40075">
                  <a:srgbClr val="FFFFFF"/>
                </a:gs>
                <a:gs pos="3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8_16x9_Breakout_Template.potx" id="{C7000453-3526-4386-9DA2-46B29A4A4A92}" vid="{534B2013-2CEB-4777-BD7E-60DC2D4FD2E8}"/>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Microsoft 365 PPT Template - 2018">
  <a:themeElements>
    <a:clrScheme name="Custom 2">
      <a:dk1>
        <a:srgbClr val="282828"/>
      </a:dk1>
      <a:lt1>
        <a:srgbClr val="FFFFFF"/>
      </a:lt1>
      <a:dk2>
        <a:srgbClr val="282828"/>
      </a:dk2>
      <a:lt2>
        <a:srgbClr val="FFFFFF"/>
      </a:lt2>
      <a:accent1>
        <a:srgbClr val="107C10"/>
      </a:accent1>
      <a:accent2>
        <a:srgbClr val="004B1C"/>
      </a:accent2>
      <a:accent3>
        <a:srgbClr val="939393"/>
      </a:accent3>
      <a:accent4>
        <a:srgbClr val="BAD80A"/>
      </a:accent4>
      <a:accent5>
        <a:srgbClr val="6C6E6C"/>
      </a:accent5>
      <a:accent6>
        <a:srgbClr val="2E2F2E"/>
      </a:accent6>
      <a:hlink>
        <a:srgbClr val="008000"/>
      </a:hlink>
      <a:folHlink>
        <a:srgbClr val="008000"/>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1">
  <a:themeElements>
    <a:clrScheme name="MSVID White Brand template_10-14">
      <a:dk1>
        <a:srgbClr val="505050"/>
      </a:dk1>
      <a:lt1>
        <a:srgbClr val="FFFFFF"/>
      </a:lt1>
      <a:dk2>
        <a:srgbClr val="0078D7"/>
      </a:dk2>
      <a:lt2>
        <a:srgbClr val="00BCF2"/>
      </a:lt2>
      <a:accent1>
        <a:srgbClr val="0078D7"/>
      </a:accent1>
      <a:accent2>
        <a:srgbClr val="B4009E"/>
      </a:accent2>
      <a:accent3>
        <a:srgbClr val="107C10"/>
      </a:accent3>
      <a:accent4>
        <a:srgbClr val="5C2D91"/>
      </a:accent4>
      <a:accent5>
        <a:srgbClr val="008272"/>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heme1" id="{1B635B31-9B7D-4ECE-ABA0-CF31D37EC512}" vid="{61351C75-2238-4AF7-907E-81E31929073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White Template">
  <a:themeElements>
    <a:clrScheme name="Ashwin's Colors">
      <a:dk1>
        <a:srgbClr val="262626"/>
      </a:dk1>
      <a:lt1>
        <a:srgbClr val="FFFFFF"/>
      </a:lt1>
      <a:dk2>
        <a:srgbClr val="595959"/>
      </a:dk2>
      <a:lt2>
        <a:srgbClr val="F5F5F5"/>
      </a:lt2>
      <a:accent1>
        <a:srgbClr val="A5A9FF"/>
      </a:accent1>
      <a:accent2>
        <a:srgbClr val="5C5C5C"/>
      </a:accent2>
      <a:accent3>
        <a:srgbClr val="FF5050"/>
      </a:accent3>
      <a:accent4>
        <a:srgbClr val="FF9933"/>
      </a:accent4>
      <a:accent5>
        <a:srgbClr val="FFD966"/>
      </a:accent5>
      <a:accent6>
        <a:srgbClr val="A9D18E"/>
      </a:accent6>
      <a:hlink>
        <a:srgbClr val="0563C1"/>
      </a:hlink>
      <a:folHlink>
        <a:srgbClr val="954F72"/>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9_16x9_Breakout_Template.potx" id="{9D762233-45E0-4F9D-A69E-25217B34C42B}" vid="{FAB5B661-A239-4DE4-B4CB-E975B1976AB0}"/>
    </a:ext>
  </a:extLst>
</a:theme>
</file>

<file path=ppt/theme/theme5.xml><?xml version="1.0" encoding="utf-8"?>
<a:theme xmlns:a="http://schemas.openxmlformats.org/drawingml/2006/main" name="SOYS FY20">
  <a:themeElements>
    <a:clrScheme name="SOY 2019 Template Colors">
      <a:dk1>
        <a:srgbClr val="000000"/>
      </a:dk1>
      <a:lt1>
        <a:srgbClr val="FFFFFF"/>
      </a:lt1>
      <a:dk2>
        <a:srgbClr val="282828"/>
      </a:dk2>
      <a:lt2>
        <a:srgbClr val="E6E6E6"/>
      </a:lt2>
      <a:accent1>
        <a:srgbClr val="0078D4"/>
      </a:accent1>
      <a:accent2>
        <a:srgbClr val="00BCF2"/>
      </a:accent2>
      <a:accent3>
        <a:srgbClr val="282828"/>
      </a:accent3>
      <a:accent4>
        <a:srgbClr val="505050"/>
      </a:accent4>
      <a:accent5>
        <a:srgbClr val="737373"/>
      </a:accent5>
      <a:accent6>
        <a:srgbClr val="D2D2D2"/>
      </a:accent6>
      <a:hlink>
        <a:srgbClr val="0078D4"/>
      </a:hlink>
      <a:folHlink>
        <a:srgbClr val="0078D4"/>
      </a:folHlink>
    </a:clrScheme>
    <a:fontScheme name="M365 2019 Heavy">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0" tIns="0" rIns="0" bIns="0" numCol="1" spcCol="0" rtlCol="0" fromWordArt="0" anchor="ctr" anchorCtr="1" forceAA="0" compatLnSpc="1">
        <a:prstTxWarp prst="textNoShape">
          <a:avLst/>
        </a:prstTxWarp>
        <a:noAutofit/>
      </a:bodyPr>
      <a:lstStyle>
        <a:defPPr algn="ct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OYS Template 2019" id="{E452F172-4C37-4EF2-98F0-C11A01E9EDE4}" vid="{7C2B9784-18ED-4D5A-BD60-DBAED6C75D45}"/>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8.xml><?xml version="1.0" encoding="utf-8"?>
<a:theme xmlns:a="http://schemas.openxmlformats.org/drawingml/2006/main" name="7_Office 365 PPT Template - 2017">
  <a:themeElements>
    <a:clrScheme name="Office17_2">
      <a:dk1>
        <a:srgbClr val="2F2F2F"/>
      </a:dk1>
      <a:lt1>
        <a:srgbClr val="E6E6E6"/>
      </a:lt1>
      <a:dk2>
        <a:srgbClr val="2F2F2F"/>
      </a:dk2>
      <a:lt2>
        <a:srgbClr val="FFFFFF"/>
      </a:lt2>
      <a:accent1>
        <a:srgbClr val="D83B01"/>
      </a:accent1>
      <a:accent2>
        <a:srgbClr val="2F2F2F"/>
      </a:accent2>
      <a:accent3>
        <a:srgbClr val="D2D2D2"/>
      </a:accent3>
      <a:accent4>
        <a:srgbClr val="E6E6E6"/>
      </a:accent4>
      <a:accent5>
        <a:srgbClr val="2F2F2F"/>
      </a:accent5>
      <a:accent6>
        <a:srgbClr val="D2D2D2"/>
      </a:accent6>
      <a:hlink>
        <a:srgbClr val="D83B01"/>
      </a:hlink>
      <a:folHlink>
        <a:srgbClr val="D83B01"/>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4" id="{860E49DB-0E46-4E26-802D-8B7134C2F338}" vid="{2A6A2BA9-42FB-431E-81C9-3FE614E59DFD}"/>
    </a:ext>
  </a:extLst>
</a:theme>
</file>

<file path=ppt/theme/theme9.xml><?xml version="1.0" encoding="utf-8"?>
<a:theme xmlns:a="http://schemas.openxmlformats.org/drawingml/2006/main" name="4_Office Theme">
  <a:themeElements>
    <a:clrScheme name="Custom 1">
      <a:dk1>
        <a:srgbClr val="262626"/>
      </a:dk1>
      <a:lt1>
        <a:srgbClr val="F5F5F5"/>
      </a:lt1>
      <a:dk2>
        <a:srgbClr val="595959"/>
      </a:dk2>
      <a:lt2>
        <a:srgbClr val="BFBFBF"/>
      </a:lt2>
      <a:accent1>
        <a:srgbClr val="A5A9FF"/>
      </a:accent1>
      <a:accent2>
        <a:srgbClr val="5C5C5C"/>
      </a:accent2>
      <a:accent3>
        <a:srgbClr val="FF5050"/>
      </a:accent3>
      <a:accent4>
        <a:srgbClr val="FF9933"/>
      </a:accent4>
      <a:accent5>
        <a:srgbClr val="FFD966"/>
      </a:accent5>
      <a:accent6>
        <a:srgbClr val="A9D18E"/>
      </a:accent6>
      <a:hlink>
        <a:srgbClr val="0563C1"/>
      </a:hlink>
      <a:folHlink>
        <a:srgbClr val="954F72"/>
      </a:folHlink>
    </a:clrScheme>
    <a:fontScheme name="Segoe">
      <a:majorFont>
        <a:latin typeface="Segoe UI Ligh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OY 2019 Template Colors">
    <a:dk1>
      <a:srgbClr val="000000"/>
    </a:dk1>
    <a:lt1>
      <a:srgbClr val="FFFFFF"/>
    </a:lt1>
    <a:dk2>
      <a:srgbClr val="282828"/>
    </a:dk2>
    <a:lt2>
      <a:srgbClr val="E6E6E6"/>
    </a:lt2>
    <a:accent1>
      <a:srgbClr val="0078D4"/>
    </a:accent1>
    <a:accent2>
      <a:srgbClr val="00BCF2"/>
    </a:accent2>
    <a:accent3>
      <a:srgbClr val="282828"/>
    </a:accent3>
    <a:accent4>
      <a:srgbClr val="505050"/>
    </a:accent4>
    <a:accent5>
      <a:srgbClr val="737373"/>
    </a:accent5>
    <a:accent6>
      <a:srgbClr val="D2D2D2"/>
    </a:accent6>
    <a:hlink>
      <a:srgbClr val="0078D4"/>
    </a:hlink>
    <a:folHlink>
      <a:srgbClr val="0078D4"/>
    </a:folHlink>
  </a:clrScheme>
</a:themeOverride>
</file>

<file path=ppt/theme/themeOverride2.xml><?xml version="1.0" encoding="utf-8"?>
<a:themeOverride xmlns:a="http://schemas.openxmlformats.org/drawingml/2006/main">
  <a:clrScheme name="SOY 2019 Template Colors">
    <a:dk1>
      <a:srgbClr val="000000"/>
    </a:dk1>
    <a:lt1>
      <a:srgbClr val="FFFFFF"/>
    </a:lt1>
    <a:dk2>
      <a:srgbClr val="282828"/>
    </a:dk2>
    <a:lt2>
      <a:srgbClr val="E6E6E6"/>
    </a:lt2>
    <a:accent1>
      <a:srgbClr val="0078D4"/>
    </a:accent1>
    <a:accent2>
      <a:srgbClr val="00BCF2"/>
    </a:accent2>
    <a:accent3>
      <a:srgbClr val="282828"/>
    </a:accent3>
    <a:accent4>
      <a:srgbClr val="505050"/>
    </a:accent4>
    <a:accent5>
      <a:srgbClr val="737373"/>
    </a:accent5>
    <a:accent6>
      <a:srgbClr val="D2D2D2"/>
    </a:accent6>
    <a:hlink>
      <a:srgbClr val="0078D4"/>
    </a:hlink>
    <a:folHlink>
      <a:srgbClr val="0078D4"/>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5300971673E74585FF05C2A82DA136" ma:contentTypeVersion="11" ma:contentTypeDescription="Create a new document." ma:contentTypeScope="" ma:versionID="08f3f3a12a4cd5fc67ac7861aedcb167">
  <xsd:schema xmlns:xsd="http://www.w3.org/2001/XMLSchema" xmlns:xs="http://www.w3.org/2001/XMLSchema" xmlns:p="http://schemas.microsoft.com/office/2006/metadata/properties" xmlns:ns2="d676db8d-d3a2-4010-9104-a6d8cd8d837d" xmlns:ns3="305e8b09-682e-4eac-98e6-2927ef653918" targetNamespace="http://schemas.microsoft.com/office/2006/metadata/properties" ma:root="true" ma:fieldsID="ff9da4a15a8726615d621c1638504341" ns2:_="" ns3:_="">
    <xsd:import namespace="d676db8d-d3a2-4010-9104-a6d8cd8d837d"/>
    <xsd:import namespace="305e8b09-682e-4eac-98e6-2927ef65391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76db8d-d3a2-4010-9104-a6d8cd8d83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5e8b09-682e-4eac-98e6-2927ef65391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305e8b09-682e-4eac-98e6-2927ef653918">
      <UserInfo>
        <DisplayName>Sara Bush</DisplayName>
        <AccountId>26</AccountId>
        <AccountType/>
      </UserInfo>
      <UserInfo>
        <DisplayName>Anthony Smith (A.J.)</DisplayName>
        <AccountId>27</AccountId>
        <AccountType/>
      </UserInfo>
      <UserInfo>
        <DisplayName>Christina Torok</DisplayName>
        <AccountId>31</AccountId>
        <AccountType/>
      </UserInfo>
    </SharedWithUsers>
  </documentManagement>
</p:properties>
</file>

<file path=customXml/itemProps1.xml><?xml version="1.0" encoding="utf-8"?>
<ds:datastoreItem xmlns:ds="http://schemas.openxmlformats.org/officeDocument/2006/customXml" ds:itemID="{B2A53233-BCB6-411B-981B-05C4150245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76db8d-d3a2-4010-9104-a6d8cd8d837d"/>
    <ds:schemaRef ds:uri="305e8b09-682e-4eac-98e6-2927ef65391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BE3A645-A9D8-46EA-B907-6F219EE3D728}">
  <ds:schemaRefs>
    <ds:schemaRef ds:uri="http://schemas.microsoft.com/sharepoint/v3/contenttype/forms"/>
  </ds:schemaRefs>
</ds:datastoreItem>
</file>

<file path=customXml/itemProps3.xml><?xml version="1.0" encoding="utf-8"?>
<ds:datastoreItem xmlns:ds="http://schemas.openxmlformats.org/officeDocument/2006/customXml" ds:itemID="{4D5ECC33-E341-4CBA-9A92-ABCDADCAE649}">
  <ds:schemaRefs>
    <ds:schemaRef ds:uri="http://schemas.microsoft.com/office/2006/metadata/properties"/>
    <ds:schemaRef ds:uri="http://schemas.microsoft.com/office/infopath/2007/PartnerControls"/>
    <ds:schemaRef ds:uri="305e8b09-682e-4eac-98e6-2927ef653918"/>
  </ds:schemaRefs>
</ds:datastoreItem>
</file>

<file path=docProps/app.xml><?xml version="1.0" encoding="utf-8"?>
<Properties xmlns="http://schemas.openxmlformats.org/officeDocument/2006/extended-properties" xmlns:vt="http://schemas.openxmlformats.org/officeDocument/2006/docPropsVTypes">
  <TotalTime>14</TotalTime>
  <Words>1893</Words>
  <Application>Microsoft Office PowerPoint</Application>
  <PresentationFormat>Widescreen</PresentationFormat>
  <Paragraphs>383</Paragraphs>
  <Slides>24</Slides>
  <Notes>12</Notes>
  <HiddenSlides>0</HiddenSlides>
  <MMClips>0</MMClips>
  <ScaleCrop>false</ScaleCrop>
  <HeadingPairs>
    <vt:vector size="8" baseType="variant">
      <vt:variant>
        <vt:lpstr>Fonts Used</vt:lpstr>
      </vt:variant>
      <vt:variant>
        <vt:i4>13</vt:i4>
      </vt:variant>
      <vt:variant>
        <vt:lpstr>Theme</vt:lpstr>
      </vt:variant>
      <vt:variant>
        <vt:i4>12</vt:i4>
      </vt:variant>
      <vt:variant>
        <vt:lpstr>Embedded OLE Servers</vt:lpstr>
      </vt:variant>
      <vt:variant>
        <vt:i4>1</vt:i4>
      </vt:variant>
      <vt:variant>
        <vt:lpstr>Slide Titles</vt:lpstr>
      </vt:variant>
      <vt:variant>
        <vt:i4>24</vt:i4>
      </vt:variant>
    </vt:vector>
  </HeadingPairs>
  <TitlesOfParts>
    <vt:vector size="50" baseType="lpstr">
      <vt:lpstr>Arial</vt:lpstr>
      <vt:lpstr>Calibri</vt:lpstr>
      <vt:lpstr>Calibri Light</vt:lpstr>
      <vt:lpstr>Consolas</vt:lpstr>
      <vt:lpstr>Segoe Pro Semibold</vt:lpstr>
      <vt:lpstr>Segoe UI</vt:lpstr>
      <vt:lpstr>Segoe UI Light</vt:lpstr>
      <vt:lpstr>Segoe UI Semibold</vt:lpstr>
      <vt:lpstr>Segoe UI Semilight</vt:lpstr>
      <vt:lpstr>Segoe WP Black</vt:lpstr>
      <vt:lpstr>Segoe WP Semibold</vt:lpstr>
      <vt:lpstr>Times New Roman</vt:lpstr>
      <vt:lpstr>Wingdings</vt:lpstr>
      <vt:lpstr>5-50203_Microsoft_Ignite_Template</vt:lpstr>
      <vt:lpstr>Theme1</vt:lpstr>
      <vt:lpstr>Office Theme</vt:lpstr>
      <vt:lpstr>1_White Template</vt:lpstr>
      <vt:lpstr>SOYS FY20</vt:lpstr>
      <vt:lpstr>Office Theme</vt:lpstr>
      <vt:lpstr>Microsoft 365 PPT Template - 2018</vt:lpstr>
      <vt:lpstr>7_Office 365 PPT Template - 2017</vt:lpstr>
      <vt:lpstr>4_Office Theme</vt:lpstr>
      <vt:lpstr>Office Theme</vt:lpstr>
      <vt:lpstr>Microsoft 365 PPT Template - 2018</vt:lpstr>
      <vt:lpstr>Office Theme</vt:lpstr>
      <vt:lpstr>think-cell Slide</vt:lpstr>
      <vt:lpstr>PowerPoint Presentation</vt:lpstr>
      <vt:lpstr>The successful adoption of Microsoft 365 represents a change in behavior.    It is more than a set of products—it is a fundamentally different way of working.   This change is about people. And we are here to help. </vt:lpstr>
      <vt:lpstr>PowerPoint Presentation</vt:lpstr>
      <vt:lpstr>PowerPoint Presentation</vt:lpstr>
      <vt:lpstr>O365 Champion Schedule &amp; Topics  January to June, 2020</vt:lpstr>
      <vt:lpstr>Training Tools for Microsoft Teams</vt:lpstr>
      <vt:lpstr>Events</vt:lpstr>
      <vt:lpstr>Task Management</vt:lpstr>
      <vt:lpstr>Modernizing Core Scenarios</vt:lpstr>
      <vt:lpstr>Modernizing Core Scenarios</vt:lpstr>
      <vt:lpstr>PowerPoint Presentation</vt:lpstr>
      <vt:lpstr>PowerPoint Presentation</vt:lpstr>
      <vt:lpstr>PowerPoint Presentation</vt:lpstr>
      <vt:lpstr>PowerPoint Presentation</vt:lpstr>
      <vt:lpstr>Tasks in Teams</vt:lpstr>
      <vt:lpstr>PowerPoint Presentation</vt:lpstr>
      <vt:lpstr>Project on the Web</vt:lpstr>
      <vt:lpstr>New service: Project for the web</vt:lpstr>
      <vt:lpstr>Resources  Monthly Resources:  https://aka.ms/O365ChampionResources  Forum: https://aka.ms/DriveAdoption    Ignite Overview https://aka.ms/AdoptionatIgnite   </vt:lpstr>
      <vt:lpstr>PowerPoint Presentation</vt:lpstr>
      <vt:lpstr>Training Tools for Microsoft Teams</vt:lpstr>
      <vt:lpstr>PowerPoint Presentation</vt:lpstr>
      <vt:lpstr>Office 365 ProPlus Adoption Guide </vt:lpstr>
      <vt:lpstr>Current Survey Results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Karuana Gatimu</dc:creator>
  <cp:lastModifiedBy>Karuana Gatimu</cp:lastModifiedBy>
  <cp:revision>1</cp:revision>
  <dcterms:created xsi:type="dcterms:W3CDTF">2020-02-20T07:50:14Z</dcterms:created>
  <dcterms:modified xsi:type="dcterms:W3CDTF">2020-02-20T08:07:26Z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0x010100115300971673E74585FF05C2A82DA136</vt:lpwstr>
  </property>
</Properties>
</file>