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2.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3.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72" r:id="rId4"/>
    <p:sldMasterId id="2147484872" r:id="rId5"/>
    <p:sldMasterId id="2147485141" r:id="rId6"/>
    <p:sldMasterId id="2147484908" r:id="rId7"/>
    <p:sldMasterId id="2147483693" r:id="rId8"/>
    <p:sldMasterId id="2147485082" r:id="rId9"/>
    <p:sldMasterId id="2147483660" r:id="rId10"/>
    <p:sldMasterId id="2147485090" r:id="rId11"/>
    <p:sldMasterId id="2147483812" r:id="rId12"/>
    <p:sldMasterId id="2147485146" r:id="rId13"/>
    <p:sldMasterId id="2147485126" r:id="rId14"/>
    <p:sldMasterId id="2147484799" r:id="rId15"/>
    <p:sldMasterId id="2147483737" r:id="rId16"/>
    <p:sldMasterId id="2147484054" r:id="rId17"/>
  </p:sldMasterIdLst>
  <p:notesMasterIdLst>
    <p:notesMasterId r:id="rId52"/>
  </p:notesMasterIdLst>
  <p:sldIdLst>
    <p:sldId id="2076136378" r:id="rId18"/>
    <p:sldId id="1566" r:id="rId19"/>
    <p:sldId id="2076136377" r:id="rId20"/>
    <p:sldId id="5748" r:id="rId21"/>
    <p:sldId id="2076136380" r:id="rId22"/>
    <p:sldId id="5743" r:id="rId23"/>
    <p:sldId id="2076136410" r:id="rId24"/>
    <p:sldId id="2076136392" r:id="rId25"/>
    <p:sldId id="2076136393" r:id="rId26"/>
    <p:sldId id="2076136394" r:id="rId27"/>
    <p:sldId id="2076136395" r:id="rId28"/>
    <p:sldId id="2076136397" r:id="rId29"/>
    <p:sldId id="2076136398" r:id="rId30"/>
    <p:sldId id="2076136399" r:id="rId31"/>
    <p:sldId id="2076136400" r:id="rId32"/>
    <p:sldId id="2076136401" r:id="rId33"/>
    <p:sldId id="2076136402" r:id="rId34"/>
    <p:sldId id="2076136403" r:id="rId35"/>
    <p:sldId id="2076136404" r:id="rId36"/>
    <p:sldId id="2076136405" r:id="rId37"/>
    <p:sldId id="2076136406" r:id="rId38"/>
    <p:sldId id="2076136407" r:id="rId39"/>
    <p:sldId id="2076136408" r:id="rId40"/>
    <p:sldId id="2076136409" r:id="rId41"/>
    <p:sldId id="2076136391" r:id="rId42"/>
    <p:sldId id="11251" r:id="rId43"/>
    <p:sldId id="5582" r:id="rId44"/>
    <p:sldId id="2076136376" r:id="rId45"/>
    <p:sldId id="2076136358" r:id="rId46"/>
    <p:sldId id="5733" r:id="rId47"/>
    <p:sldId id="2076136363" r:id="rId48"/>
    <p:sldId id="2076136361" r:id="rId49"/>
    <p:sldId id="265" r:id="rId50"/>
    <p:sldId id="207613635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D83B01"/>
    <a:srgbClr val="17223E"/>
    <a:srgbClr val="0072BC"/>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D904B4-D99E-44A4-BE12-C5BBD20EAC7B}" v="69" dt="2020-04-22T14:58:45.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260" autoAdjust="0"/>
  </p:normalViewPr>
  <p:slideViewPr>
    <p:cSldViewPr snapToGrid="0">
      <p:cViewPr varScale="1">
        <p:scale>
          <a:sx n="100" d="100"/>
          <a:sy n="100" d="100"/>
        </p:scale>
        <p:origin x="1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userId="c835d73b-5b64-4378-9cc4-37e921133843" providerId="ADAL" clId="{14C44767-ECD4-424E-874B-9C99BB666F98}"/>
    <pc:docChg chg="undo custSel addSld delSld modSld sldOrd addMainMaster delMainMaster modMainMaster">
      <pc:chgData name="Karuana Gatimu" userId="c835d73b-5b64-4378-9cc4-37e921133843" providerId="ADAL" clId="{14C44767-ECD4-424E-874B-9C99BB666F98}" dt="2020-03-25T11:09:59.390" v="757"/>
      <pc:docMkLst>
        <pc:docMk/>
      </pc:docMkLst>
      <pc:sldChg chg="del">
        <pc:chgData name="Karuana Gatimu" userId="c835d73b-5b64-4378-9cc4-37e921133843" providerId="ADAL" clId="{14C44767-ECD4-424E-874B-9C99BB666F98}" dt="2020-03-25T10:06:24.308" v="1" actId="47"/>
        <pc:sldMkLst>
          <pc:docMk/>
          <pc:sldMk cId="658391036" sldId="259"/>
        </pc:sldMkLst>
      </pc:sldChg>
      <pc:sldChg chg="del">
        <pc:chgData name="Karuana Gatimu" userId="c835d73b-5b64-4378-9cc4-37e921133843" providerId="ADAL" clId="{14C44767-ECD4-424E-874B-9C99BB666F98}" dt="2020-03-25T10:29:35.062" v="520" actId="47"/>
        <pc:sldMkLst>
          <pc:docMk/>
          <pc:sldMk cId="3074162217" sldId="5699"/>
        </pc:sldMkLst>
      </pc:sldChg>
      <pc:sldChg chg="del">
        <pc:chgData name="Karuana Gatimu" userId="c835d73b-5b64-4378-9cc4-37e921133843" providerId="ADAL" clId="{14C44767-ECD4-424E-874B-9C99BB666F98}" dt="2020-03-25T11:01:13.375" v="603" actId="47"/>
        <pc:sldMkLst>
          <pc:docMk/>
          <pc:sldMk cId="3025738227" sldId="5716"/>
        </pc:sldMkLst>
      </pc:sldChg>
      <pc:sldChg chg="del">
        <pc:chgData name="Karuana Gatimu" userId="c835d73b-5b64-4378-9cc4-37e921133843" providerId="ADAL" clId="{14C44767-ECD4-424E-874B-9C99BB666F98}" dt="2020-03-25T11:01:08.269" v="602" actId="47"/>
        <pc:sldMkLst>
          <pc:docMk/>
          <pc:sldMk cId="634020815" sldId="5722"/>
        </pc:sldMkLst>
      </pc:sldChg>
      <pc:sldChg chg="del">
        <pc:chgData name="Karuana Gatimu" userId="c835d73b-5b64-4378-9cc4-37e921133843" providerId="ADAL" clId="{14C44767-ECD4-424E-874B-9C99BB666F98}" dt="2020-03-25T10:22:48.931" v="169" actId="47"/>
        <pc:sldMkLst>
          <pc:docMk/>
          <pc:sldMk cId="1561511376" sldId="5740"/>
        </pc:sldMkLst>
      </pc:sldChg>
      <pc:sldChg chg="del">
        <pc:chgData name="Karuana Gatimu" userId="c835d73b-5b64-4378-9cc4-37e921133843" providerId="ADAL" clId="{14C44767-ECD4-424E-874B-9C99BB666F98}" dt="2020-03-25T11:01:19.245" v="605" actId="47"/>
        <pc:sldMkLst>
          <pc:docMk/>
          <pc:sldMk cId="4244940872" sldId="5742"/>
        </pc:sldMkLst>
      </pc:sldChg>
      <pc:sldChg chg="addSp delSp modSp mod ord">
        <pc:chgData name="Karuana Gatimu" userId="c835d73b-5b64-4378-9cc4-37e921133843" providerId="ADAL" clId="{14C44767-ECD4-424E-874B-9C99BB666F98}" dt="2020-03-25T10:31:32.603" v="533" actId="404"/>
        <pc:sldMkLst>
          <pc:docMk/>
          <pc:sldMk cId="775270772" sldId="5743"/>
        </pc:sldMkLst>
        <pc:spChg chg="mod">
          <ac:chgData name="Karuana Gatimu" userId="c835d73b-5b64-4378-9cc4-37e921133843" providerId="ADAL" clId="{14C44767-ECD4-424E-874B-9C99BB666F98}" dt="2020-03-25T10:31:32.603" v="533" actId="404"/>
          <ac:spMkLst>
            <pc:docMk/>
            <pc:sldMk cId="775270772" sldId="5743"/>
            <ac:spMk id="2" creationId="{BCE22058-3F17-4817-A2BA-58EAF763AAB1}"/>
          </ac:spMkLst>
        </pc:spChg>
        <pc:spChg chg="add mod">
          <ac:chgData name="Karuana Gatimu" userId="c835d73b-5b64-4378-9cc4-37e921133843" providerId="ADAL" clId="{14C44767-ECD4-424E-874B-9C99BB666F98}" dt="2020-03-25T10:31:24.201" v="532" actId="1582"/>
          <ac:spMkLst>
            <pc:docMk/>
            <pc:sldMk cId="775270772" sldId="5743"/>
            <ac:spMk id="13" creationId="{492FB74A-F900-4CB6-A293-8838CD52DAF3}"/>
          </ac:spMkLst>
        </pc:spChg>
        <pc:grpChg chg="del">
          <ac:chgData name="Karuana Gatimu" userId="c835d73b-5b64-4378-9cc4-37e921133843" providerId="ADAL" clId="{14C44767-ECD4-424E-874B-9C99BB666F98}" dt="2020-03-25T10:28:28.313" v="459" actId="478"/>
          <ac:grpSpMkLst>
            <pc:docMk/>
            <pc:sldMk cId="775270772" sldId="5743"/>
            <ac:grpSpMk id="8" creationId="{47BC5250-B433-4494-A848-86D2D5EF30AA}"/>
          </ac:grpSpMkLst>
        </pc:grpChg>
        <pc:picChg chg="add del mod">
          <ac:chgData name="Karuana Gatimu" userId="c835d73b-5b64-4378-9cc4-37e921133843" providerId="ADAL" clId="{14C44767-ECD4-424E-874B-9C99BB666F98}" dt="2020-03-25T10:30:35.785" v="523" actId="478"/>
          <ac:picMkLst>
            <pc:docMk/>
            <pc:sldMk cId="775270772" sldId="5743"/>
            <ac:picMk id="4" creationId="{BAAF44B9-C70F-4D74-BF78-AF518D14B7A2}"/>
          </ac:picMkLst>
        </pc:picChg>
        <pc:picChg chg="add mod ord">
          <ac:chgData name="Karuana Gatimu" userId="c835d73b-5b64-4378-9cc4-37e921133843" providerId="ADAL" clId="{14C44767-ECD4-424E-874B-9C99BB666F98}" dt="2020-03-25T10:30:59.790" v="528" actId="166"/>
          <ac:picMkLst>
            <pc:docMk/>
            <pc:sldMk cId="775270772" sldId="5743"/>
            <ac:picMk id="6" creationId="{EC726ADD-7022-4B26-833D-58DE3A3ABDB2}"/>
          </ac:picMkLst>
        </pc:picChg>
        <pc:picChg chg="add mod">
          <ac:chgData name="Karuana Gatimu" userId="c835d73b-5b64-4378-9cc4-37e921133843" providerId="ADAL" clId="{14C44767-ECD4-424E-874B-9C99BB666F98}" dt="2020-03-25T10:30:52.313" v="526" actId="1076"/>
          <ac:picMkLst>
            <pc:docMk/>
            <pc:sldMk cId="775270772" sldId="5743"/>
            <ac:picMk id="11" creationId="{A38E56DD-11B8-4BFB-8D68-691B1D9254F2}"/>
          </ac:picMkLst>
        </pc:picChg>
      </pc:sldChg>
      <pc:sldChg chg="addSp modSp mod ord">
        <pc:chgData name="Karuana Gatimu" userId="c835d73b-5b64-4378-9cc4-37e921133843" providerId="ADAL" clId="{14C44767-ECD4-424E-874B-9C99BB666F98}" dt="2020-03-25T11:02:44.014" v="735" actId="20577"/>
        <pc:sldMkLst>
          <pc:docMk/>
          <pc:sldMk cId="2748253361" sldId="5748"/>
        </pc:sldMkLst>
        <pc:spChg chg="mod">
          <ac:chgData name="Karuana Gatimu" userId="c835d73b-5b64-4378-9cc4-37e921133843" providerId="ADAL" clId="{14C44767-ECD4-424E-874B-9C99BB666F98}" dt="2020-03-25T10:24:06.563" v="316" actId="20577"/>
          <ac:spMkLst>
            <pc:docMk/>
            <pc:sldMk cId="2748253361" sldId="5748"/>
            <ac:spMk id="2" creationId="{9ECA4906-FBFC-40F9-9206-0D2CAD4F83FB}"/>
          </ac:spMkLst>
        </pc:spChg>
        <pc:spChg chg="add mod">
          <ac:chgData name="Karuana Gatimu" userId="c835d73b-5b64-4378-9cc4-37e921133843" providerId="ADAL" clId="{14C44767-ECD4-424E-874B-9C99BB666F98}" dt="2020-03-25T10:26:46.688" v="449"/>
          <ac:spMkLst>
            <pc:docMk/>
            <pc:sldMk cId="2748253361" sldId="5748"/>
            <ac:spMk id="3" creationId="{AC3B82A5-9655-467A-BFB6-80C127ABA5A6}"/>
          </ac:spMkLst>
        </pc:spChg>
        <pc:spChg chg="add mod">
          <ac:chgData name="Karuana Gatimu" userId="c835d73b-5b64-4378-9cc4-37e921133843" providerId="ADAL" clId="{14C44767-ECD4-424E-874B-9C99BB666F98}" dt="2020-03-25T11:02:44.014" v="735" actId="20577"/>
          <ac:spMkLst>
            <pc:docMk/>
            <pc:sldMk cId="2748253361" sldId="5748"/>
            <ac:spMk id="4" creationId="{C43A0798-A953-439B-8310-9F04E7A13165}"/>
          </ac:spMkLst>
        </pc:spChg>
        <pc:graphicFrameChg chg="mod">
          <ac:chgData name="Karuana Gatimu" userId="c835d73b-5b64-4378-9cc4-37e921133843" providerId="ADAL" clId="{14C44767-ECD4-424E-874B-9C99BB666F98}" dt="2020-03-25T11:02:16.099" v="649" actId="404"/>
          <ac:graphicFrameMkLst>
            <pc:docMk/>
            <pc:sldMk cId="2748253361" sldId="5748"/>
            <ac:graphicFrameMk id="5" creationId="{67B26461-1F25-4D80-ACC5-716DB61E8732}"/>
          </ac:graphicFrameMkLst>
        </pc:graphicFrameChg>
      </pc:sldChg>
      <pc:sldChg chg="del">
        <pc:chgData name="Karuana Gatimu" userId="c835d73b-5b64-4378-9cc4-37e921133843" providerId="ADAL" clId="{14C44767-ECD4-424E-874B-9C99BB666F98}" dt="2020-03-25T11:01:16.067" v="604" actId="47"/>
        <pc:sldMkLst>
          <pc:docMk/>
          <pc:sldMk cId="1533157632" sldId="11243"/>
        </pc:sldMkLst>
      </pc:sldChg>
      <pc:sldChg chg="del">
        <pc:chgData name="Karuana Gatimu" userId="c835d73b-5b64-4378-9cc4-37e921133843" providerId="ADAL" clId="{14C44767-ECD4-424E-874B-9C99BB666F98}" dt="2020-03-25T10:34:09.965" v="597" actId="47"/>
        <pc:sldMkLst>
          <pc:docMk/>
          <pc:sldMk cId="681869781" sldId="11245"/>
        </pc:sldMkLst>
      </pc:sldChg>
      <pc:sldChg chg="modSp mod">
        <pc:chgData name="Karuana Gatimu" userId="c835d73b-5b64-4378-9cc4-37e921133843" providerId="ADAL" clId="{14C44767-ECD4-424E-874B-9C99BB666F98}" dt="2020-03-25T10:33:45.002" v="596" actId="20577"/>
        <pc:sldMkLst>
          <pc:docMk/>
          <pc:sldMk cId="41661980" sldId="11251"/>
        </pc:sldMkLst>
        <pc:spChg chg="mod">
          <ac:chgData name="Karuana Gatimu" userId="c835d73b-5b64-4378-9cc4-37e921133843" providerId="ADAL" clId="{14C44767-ECD4-424E-874B-9C99BB666F98}" dt="2020-03-25T10:33:45.002" v="596" actId="20577"/>
          <ac:spMkLst>
            <pc:docMk/>
            <pc:sldMk cId="41661980" sldId="11251"/>
            <ac:spMk id="2" creationId="{36157500-FF34-44F6-B251-D4C045EF569D}"/>
          </ac:spMkLst>
        </pc:spChg>
      </pc:sldChg>
      <pc:sldChg chg="del">
        <pc:chgData name="Karuana Gatimu" userId="c835d73b-5b64-4378-9cc4-37e921133843" providerId="ADAL" clId="{14C44767-ECD4-424E-874B-9C99BB666F98}" dt="2020-03-25T10:34:12.728" v="598" actId="47"/>
        <pc:sldMkLst>
          <pc:docMk/>
          <pc:sldMk cId="2330781596" sldId="11259"/>
        </pc:sldMkLst>
      </pc:sldChg>
      <pc:sldChg chg="modSp mod ord">
        <pc:chgData name="Karuana Gatimu" userId="c835d73b-5b64-4378-9cc4-37e921133843" providerId="ADAL" clId="{14C44767-ECD4-424E-874B-9C99BB666F98}" dt="2020-03-25T10:29:17.609" v="518" actId="20577"/>
        <pc:sldMkLst>
          <pc:docMk/>
          <pc:sldMk cId="3233588371" sldId="11260"/>
        </pc:sldMkLst>
        <pc:spChg chg="mod">
          <ac:chgData name="Karuana Gatimu" userId="c835d73b-5b64-4378-9cc4-37e921133843" providerId="ADAL" clId="{14C44767-ECD4-424E-874B-9C99BB666F98}" dt="2020-03-25T10:29:17.609" v="518" actId="20577"/>
          <ac:spMkLst>
            <pc:docMk/>
            <pc:sldMk cId="3233588371" sldId="11260"/>
            <ac:spMk id="2" creationId="{36157500-FF34-44F6-B251-D4C045EF569D}"/>
          </ac:spMkLst>
        </pc:spChg>
      </pc:sldChg>
      <pc:sldChg chg="ord">
        <pc:chgData name="Karuana Gatimu" userId="c835d73b-5b64-4378-9cc4-37e921133843" providerId="ADAL" clId="{14C44767-ECD4-424E-874B-9C99BB666F98}" dt="2020-03-25T10:34:25.876" v="600"/>
        <pc:sldMkLst>
          <pc:docMk/>
          <pc:sldMk cId="3559429842" sldId="2076136358"/>
        </pc:sldMkLst>
      </pc:sldChg>
      <pc:sldChg chg="addSp delSp mod">
        <pc:chgData name="Karuana Gatimu" userId="c835d73b-5b64-4378-9cc4-37e921133843" providerId="ADAL" clId="{14C44767-ECD4-424E-874B-9C99BB666F98}" dt="2020-03-25T10:17:58.828" v="10" actId="22"/>
        <pc:sldMkLst>
          <pc:docMk/>
          <pc:sldMk cId="835609929" sldId="2076136377"/>
        </pc:sldMkLst>
        <pc:spChg chg="add del">
          <ac:chgData name="Karuana Gatimu" userId="c835d73b-5b64-4378-9cc4-37e921133843" providerId="ADAL" clId="{14C44767-ECD4-424E-874B-9C99BB666F98}" dt="2020-03-25T10:17:36.810" v="8" actId="22"/>
          <ac:spMkLst>
            <pc:docMk/>
            <pc:sldMk cId="835609929" sldId="2076136377"/>
            <ac:spMk id="14" creationId="{13824732-62FB-44B3-88DC-72BBD02B41C1}"/>
          </ac:spMkLst>
        </pc:spChg>
        <pc:spChg chg="add del">
          <ac:chgData name="Karuana Gatimu" userId="c835d73b-5b64-4378-9cc4-37e921133843" providerId="ADAL" clId="{14C44767-ECD4-424E-874B-9C99BB666F98}" dt="2020-03-25T10:17:58.828" v="10" actId="22"/>
          <ac:spMkLst>
            <pc:docMk/>
            <pc:sldMk cId="835609929" sldId="2076136377"/>
            <ac:spMk id="22" creationId="{5376901C-557A-4AA5-B93B-98FF96B70989}"/>
          </ac:spMkLst>
        </pc:spChg>
      </pc:sldChg>
      <pc:sldChg chg="modSp add mod">
        <pc:chgData name="Karuana Gatimu" userId="c835d73b-5b64-4378-9cc4-37e921133843" providerId="ADAL" clId="{14C44767-ECD4-424E-874B-9C99BB666F98}" dt="2020-03-25T10:06:27.689" v="6" actId="20577"/>
        <pc:sldMkLst>
          <pc:docMk/>
          <pc:sldMk cId="1343230098" sldId="2076136378"/>
        </pc:sldMkLst>
        <pc:spChg chg="mod">
          <ac:chgData name="Karuana Gatimu" userId="c835d73b-5b64-4378-9cc4-37e921133843" providerId="ADAL" clId="{14C44767-ECD4-424E-874B-9C99BB666F98}" dt="2020-03-25T10:06:27.689" v="6" actId="20577"/>
          <ac:spMkLst>
            <pc:docMk/>
            <pc:sldMk cId="1343230098" sldId="2076136378"/>
            <ac:spMk id="18" creationId="{E79AA27D-0AE5-418F-8362-397B543CDF33}"/>
          </ac:spMkLst>
        </pc:spChg>
      </pc:sldChg>
      <pc:sldChg chg="delSp add del mod delAnim">
        <pc:chgData name="Karuana Gatimu" userId="c835d73b-5b64-4378-9cc4-37e921133843" providerId="ADAL" clId="{14C44767-ECD4-424E-874B-9C99BB666F98}" dt="2020-03-25T10:20:20.133" v="13" actId="47"/>
        <pc:sldMkLst>
          <pc:docMk/>
          <pc:sldMk cId="905053937" sldId="2076136379"/>
        </pc:sldMkLst>
        <pc:picChg chg="del">
          <ac:chgData name="Karuana Gatimu" userId="c835d73b-5b64-4378-9cc4-37e921133843" providerId="ADAL" clId="{14C44767-ECD4-424E-874B-9C99BB666F98}" dt="2020-03-25T10:19:24.677" v="12" actId="478"/>
          <ac:picMkLst>
            <pc:docMk/>
            <pc:sldMk cId="905053937" sldId="2076136379"/>
            <ac:picMk id="13" creationId="{E8937456-D9A7-4776-81F6-C8622499EB94}"/>
          </ac:picMkLst>
        </pc:picChg>
      </pc:sldChg>
      <pc:sldChg chg="addSp delSp modSp add del mod delAnim">
        <pc:chgData name="Karuana Gatimu" userId="c835d73b-5b64-4378-9cc4-37e921133843" providerId="ADAL" clId="{14C44767-ECD4-424E-874B-9C99BB666F98}" dt="2020-03-25T10:22:50.953" v="170" actId="47"/>
        <pc:sldMkLst>
          <pc:docMk/>
          <pc:sldMk cId="3007760588" sldId="2076136381"/>
        </pc:sldMkLst>
        <pc:spChg chg="mod">
          <ac:chgData name="Karuana Gatimu" userId="c835d73b-5b64-4378-9cc4-37e921133843" providerId="ADAL" clId="{14C44767-ECD4-424E-874B-9C99BB666F98}" dt="2020-03-25T10:20:31.488" v="37" actId="20577"/>
          <ac:spMkLst>
            <pc:docMk/>
            <pc:sldMk cId="3007760588" sldId="2076136381"/>
            <ac:spMk id="2" creationId="{BCE22058-3F17-4817-A2BA-58EAF763AAB1}"/>
          </ac:spMkLst>
        </pc:spChg>
        <pc:spChg chg="mod">
          <ac:chgData name="Karuana Gatimu" userId="c835d73b-5b64-4378-9cc4-37e921133843" providerId="ADAL" clId="{14C44767-ECD4-424E-874B-9C99BB666F98}" dt="2020-03-25T10:22:14.142" v="168" actId="6549"/>
          <ac:spMkLst>
            <pc:docMk/>
            <pc:sldMk cId="3007760588" sldId="2076136381"/>
            <ac:spMk id="4" creationId="{596F14BD-6ADB-4E2A-A5B4-094DFC706729}"/>
          </ac:spMkLst>
        </pc:spChg>
        <pc:spChg chg="add del mod">
          <ac:chgData name="Karuana Gatimu" userId="c835d73b-5b64-4378-9cc4-37e921133843" providerId="ADAL" clId="{14C44767-ECD4-424E-874B-9C99BB666F98}" dt="2020-03-25T10:21:36.026" v="62" actId="478"/>
          <ac:spMkLst>
            <pc:docMk/>
            <pc:sldMk cId="3007760588" sldId="2076136381"/>
            <ac:spMk id="9" creationId="{562F1E28-BB1A-4E00-826A-A289008B9600}"/>
          </ac:spMkLst>
        </pc:spChg>
        <pc:graphicFrameChg chg="del mod">
          <ac:chgData name="Karuana Gatimu" userId="c835d73b-5b64-4378-9cc4-37e921133843" providerId="ADAL" clId="{14C44767-ECD4-424E-874B-9C99BB666F98}" dt="2020-03-25T10:21:29.790" v="59" actId="478"/>
          <ac:graphicFrameMkLst>
            <pc:docMk/>
            <pc:sldMk cId="3007760588" sldId="2076136381"/>
            <ac:graphicFrameMk id="7" creationId="{853B0A54-1B33-4859-B9B3-947FD2ED9349}"/>
          </ac:graphicFrameMkLst>
        </pc:graphicFrameChg>
        <pc:picChg chg="del">
          <ac:chgData name="Karuana Gatimu" userId="c835d73b-5b64-4378-9cc4-37e921133843" providerId="ADAL" clId="{14C44767-ECD4-424E-874B-9C99BB666F98}" dt="2020-03-25T10:21:26.237" v="58" actId="478"/>
          <ac:picMkLst>
            <pc:docMk/>
            <pc:sldMk cId="3007760588" sldId="2076136381"/>
            <ac:picMk id="3" creationId="{313F190C-6558-42C9-8373-ED248A09CC90}"/>
          </ac:picMkLst>
        </pc:picChg>
      </pc:sldChg>
      <pc:sldChg chg="addSp modSp new del mod modClrScheme chgLayout">
        <pc:chgData name="Karuana Gatimu" userId="c835d73b-5b64-4378-9cc4-37e921133843" providerId="ADAL" clId="{14C44767-ECD4-424E-874B-9C99BB666F98}" dt="2020-03-25T10:29:24.872" v="519" actId="47"/>
        <pc:sldMkLst>
          <pc:docMk/>
          <pc:sldMk cId="3119797111" sldId="2076136381"/>
        </pc:sldMkLst>
        <pc:spChg chg="add mod">
          <ac:chgData name="Karuana Gatimu" userId="c835d73b-5b64-4378-9cc4-37e921133843" providerId="ADAL" clId="{14C44767-ECD4-424E-874B-9C99BB666F98}" dt="2020-03-25T10:23:32.883" v="293" actId="20577"/>
          <ac:spMkLst>
            <pc:docMk/>
            <pc:sldMk cId="3119797111" sldId="2076136381"/>
            <ac:spMk id="2" creationId="{0AEE92C3-248D-4B0A-BEF6-37964CCE76DD}"/>
          </ac:spMkLst>
        </pc:spChg>
        <pc:spChg chg="add mod">
          <ac:chgData name="Karuana Gatimu" userId="c835d73b-5b64-4378-9cc4-37e921133843" providerId="ADAL" clId="{14C44767-ECD4-424E-874B-9C99BB666F98}" dt="2020-03-25T10:23:10.863" v="194" actId="5793"/>
          <ac:spMkLst>
            <pc:docMk/>
            <pc:sldMk cId="3119797111" sldId="2076136381"/>
            <ac:spMk id="3" creationId="{A9B76A09-547C-409F-A6F8-933A5ADC1E2F}"/>
          </ac:spMkLst>
        </pc:spChg>
        <pc:spChg chg="add mod">
          <ac:chgData name="Karuana Gatimu" userId="c835d73b-5b64-4378-9cc4-37e921133843" providerId="ADAL" clId="{14C44767-ECD4-424E-874B-9C99BB666F98}" dt="2020-03-25T10:23:18.118" v="214" actId="20577"/>
          <ac:spMkLst>
            <pc:docMk/>
            <pc:sldMk cId="3119797111" sldId="2076136381"/>
            <ac:spMk id="4" creationId="{02253702-87DC-4C4F-96E3-1A04DC1F323E}"/>
          </ac:spMkLst>
        </pc:spChg>
      </pc:sldChg>
      <pc:sldChg chg="modSp add mod">
        <pc:chgData name="Karuana Gatimu" userId="c835d73b-5b64-4378-9cc4-37e921133843" providerId="ADAL" clId="{14C44767-ECD4-424E-874B-9C99BB666F98}" dt="2020-03-25T11:03:48.681" v="745" actId="6549"/>
        <pc:sldMkLst>
          <pc:docMk/>
          <pc:sldMk cId="3930320596" sldId="2076136381"/>
        </pc:sldMkLst>
        <pc:spChg chg="mod">
          <ac:chgData name="Karuana Gatimu" userId="c835d73b-5b64-4378-9cc4-37e921133843" providerId="ADAL" clId="{14C44767-ECD4-424E-874B-9C99BB666F98}" dt="2020-03-25T11:03:48.681" v="745" actId="6549"/>
          <ac:spMkLst>
            <pc:docMk/>
            <pc:sldMk cId="3930320596" sldId="2076136381"/>
            <ac:spMk id="20" creationId="{3AD6722A-143B-477F-A132-34342768F49A}"/>
          </ac:spMkLst>
        </pc:spChg>
      </pc:sldChg>
      <pc:sldChg chg="add del">
        <pc:chgData name="Karuana Gatimu" userId="c835d73b-5b64-4378-9cc4-37e921133843" providerId="ADAL" clId="{14C44767-ECD4-424E-874B-9C99BB666F98}" dt="2020-03-25T10:21:32.106" v="61" actId="22"/>
        <pc:sldMkLst>
          <pc:docMk/>
          <pc:sldMk cId="1542258150" sldId="2076136382"/>
        </pc:sldMkLst>
      </pc:sldChg>
      <pc:sldChg chg="add del">
        <pc:chgData name="Karuana Gatimu" userId="c835d73b-5b64-4378-9cc4-37e921133843" providerId="ADAL" clId="{14C44767-ECD4-424E-874B-9C99BB666F98}" dt="2020-03-25T10:21:18.360" v="57" actId="22"/>
        <pc:sldMkLst>
          <pc:docMk/>
          <pc:sldMk cId="3187092220" sldId="2076136382"/>
        </pc:sldMkLst>
      </pc:sldChg>
      <pc:sldChg chg="add">
        <pc:chgData name="Karuana Gatimu" userId="c835d73b-5b64-4378-9cc4-37e921133843" providerId="ADAL" clId="{14C44767-ECD4-424E-874B-9C99BB666F98}" dt="2020-03-25T11:01:04.003" v="601" actId="22"/>
        <pc:sldMkLst>
          <pc:docMk/>
          <pc:sldMk cId="3962737747" sldId="2076136382"/>
        </pc:sldMkLst>
      </pc:sldChg>
      <pc:sldChg chg="add">
        <pc:chgData name="Karuana Gatimu" userId="c835d73b-5b64-4378-9cc4-37e921133843" providerId="ADAL" clId="{14C44767-ECD4-424E-874B-9C99BB666F98}" dt="2020-03-25T11:01:04.003" v="601" actId="22"/>
        <pc:sldMkLst>
          <pc:docMk/>
          <pc:sldMk cId="1751076389" sldId="2076136383"/>
        </pc:sldMkLst>
      </pc:sldChg>
      <pc:sldChg chg="add">
        <pc:chgData name="Karuana Gatimu" userId="c835d73b-5b64-4378-9cc4-37e921133843" providerId="ADAL" clId="{14C44767-ECD4-424E-874B-9C99BB666F98}" dt="2020-03-25T11:01:04.003" v="601" actId="22"/>
        <pc:sldMkLst>
          <pc:docMk/>
          <pc:sldMk cId="841236226" sldId="2076136384"/>
        </pc:sldMkLst>
      </pc:sldChg>
      <pc:sldChg chg="add">
        <pc:chgData name="Karuana Gatimu" userId="c835d73b-5b64-4378-9cc4-37e921133843" providerId="ADAL" clId="{14C44767-ECD4-424E-874B-9C99BB666F98}" dt="2020-03-25T11:01:04.003" v="601" actId="22"/>
        <pc:sldMkLst>
          <pc:docMk/>
          <pc:sldMk cId="1510131146" sldId="2076136385"/>
        </pc:sldMkLst>
      </pc:sldChg>
      <pc:sldChg chg="modSp add mod">
        <pc:chgData name="Karuana Gatimu" userId="c835d73b-5b64-4378-9cc4-37e921133843" providerId="ADAL" clId="{14C44767-ECD4-424E-874B-9C99BB666F98}" dt="2020-03-25T11:01:47.599" v="645" actId="20577"/>
        <pc:sldMkLst>
          <pc:docMk/>
          <pc:sldMk cId="3796106687" sldId="2076136386"/>
        </pc:sldMkLst>
        <pc:graphicFrameChg chg="modGraphic">
          <ac:chgData name="Karuana Gatimu" userId="c835d73b-5b64-4378-9cc4-37e921133843" providerId="ADAL" clId="{14C44767-ECD4-424E-874B-9C99BB666F98}" dt="2020-03-25T11:01:47.599" v="645" actId="20577"/>
          <ac:graphicFrameMkLst>
            <pc:docMk/>
            <pc:sldMk cId="3796106687" sldId="2076136386"/>
            <ac:graphicFrameMk id="3" creationId="{A65117E5-55B8-4142-8FE5-61DDDA436C24}"/>
          </ac:graphicFrameMkLst>
        </pc:graphicFrameChg>
      </pc:sldChg>
      <pc:sldChg chg="add del">
        <pc:chgData name="Karuana Gatimu" userId="c835d73b-5b64-4378-9cc4-37e921133843" providerId="ADAL" clId="{14C44767-ECD4-424E-874B-9C99BB666F98}" dt="2020-03-25T11:01:30.416" v="606" actId="47"/>
        <pc:sldMkLst>
          <pc:docMk/>
          <pc:sldMk cId="277077932" sldId="2076136387"/>
        </pc:sldMkLst>
      </pc:sldChg>
      <pc:sldChg chg="add">
        <pc:chgData name="Karuana Gatimu" userId="c835d73b-5b64-4378-9cc4-37e921133843" providerId="ADAL" clId="{14C44767-ECD4-424E-874B-9C99BB666F98}" dt="2020-03-25T11:06:13.678" v="746" actId="22"/>
        <pc:sldMkLst>
          <pc:docMk/>
          <pc:sldMk cId="3195058685" sldId="2076136387"/>
        </pc:sldMkLst>
      </pc:sldChg>
      <pc:sldChg chg="add">
        <pc:chgData name="Karuana Gatimu" userId="c835d73b-5b64-4378-9cc4-37e921133843" providerId="ADAL" clId="{14C44767-ECD4-424E-874B-9C99BB666F98}" dt="2020-03-25T11:06:13.678" v="746" actId="22"/>
        <pc:sldMkLst>
          <pc:docMk/>
          <pc:sldMk cId="4121237889" sldId="2076136388"/>
        </pc:sldMkLst>
      </pc:sldChg>
      <pc:sldChg chg="add">
        <pc:chgData name="Karuana Gatimu" userId="c835d73b-5b64-4378-9cc4-37e921133843" providerId="ADAL" clId="{14C44767-ECD4-424E-874B-9C99BB666F98}" dt="2020-03-25T11:06:13.678" v="746" actId="22"/>
        <pc:sldMkLst>
          <pc:docMk/>
          <pc:sldMk cId="1424740668" sldId="2076136389"/>
        </pc:sldMkLst>
      </pc:sldChg>
      <pc:sldChg chg="add">
        <pc:chgData name="Karuana Gatimu" userId="c835d73b-5b64-4378-9cc4-37e921133843" providerId="ADAL" clId="{14C44767-ECD4-424E-874B-9C99BB666F98}" dt="2020-03-25T11:06:13.678" v="746" actId="22"/>
        <pc:sldMkLst>
          <pc:docMk/>
          <pc:sldMk cId="702062489" sldId="2076136390"/>
        </pc:sldMkLst>
      </pc:sldChg>
      <pc:sldChg chg="add modTransition">
        <pc:chgData name="Karuana Gatimu" userId="c835d73b-5b64-4378-9cc4-37e921133843" providerId="ADAL" clId="{14C44767-ECD4-424E-874B-9C99BB666F98}" dt="2020-03-25T11:09:32.357" v="751"/>
        <pc:sldMkLst>
          <pc:docMk/>
          <pc:sldMk cId="2618126479" sldId="2076136391"/>
        </pc:sldMkLst>
      </pc:sldChg>
      <pc:sldChg chg="add mod modTransition modShow">
        <pc:chgData name="Karuana Gatimu" userId="c835d73b-5b64-4378-9cc4-37e921133843" providerId="ADAL" clId="{14C44767-ECD4-424E-874B-9C99BB666F98}" dt="2020-03-25T11:09:41.468" v="752"/>
        <pc:sldMkLst>
          <pc:docMk/>
          <pc:sldMk cId="3520524514" sldId="2076136392"/>
        </pc:sldMkLst>
      </pc:sldChg>
      <pc:sldChg chg="add mod modTransition modShow">
        <pc:chgData name="Karuana Gatimu" userId="c835d73b-5b64-4378-9cc4-37e921133843" providerId="ADAL" clId="{14C44767-ECD4-424E-874B-9C99BB666F98}" dt="2020-03-25T11:09:44.582" v="753"/>
        <pc:sldMkLst>
          <pc:docMk/>
          <pc:sldMk cId="4019787576" sldId="2076136393"/>
        </pc:sldMkLst>
      </pc:sldChg>
      <pc:sldChg chg="add mod modShow">
        <pc:chgData name="Karuana Gatimu" userId="c835d73b-5b64-4378-9cc4-37e921133843" providerId="ADAL" clId="{14C44767-ECD4-424E-874B-9C99BB666F98}" dt="2020-03-25T11:07:51.994" v="748" actId="729"/>
        <pc:sldMkLst>
          <pc:docMk/>
          <pc:sldMk cId="3136267235" sldId="2076136394"/>
        </pc:sldMkLst>
      </pc:sldChg>
      <pc:sldChg chg="add mod modTransition modShow">
        <pc:chgData name="Karuana Gatimu" userId="c835d73b-5b64-4378-9cc4-37e921133843" providerId="ADAL" clId="{14C44767-ECD4-424E-874B-9C99BB666F98}" dt="2020-03-25T11:09:51.174" v="754"/>
        <pc:sldMkLst>
          <pc:docMk/>
          <pc:sldMk cId="736651385" sldId="2076136395"/>
        </pc:sldMkLst>
      </pc:sldChg>
      <pc:sldChg chg="add mod modTransition modShow">
        <pc:chgData name="Karuana Gatimu" userId="c835d73b-5b64-4378-9cc4-37e921133843" providerId="ADAL" clId="{14C44767-ECD4-424E-874B-9C99BB666F98}" dt="2020-03-25T11:09:54.397" v="755"/>
        <pc:sldMkLst>
          <pc:docMk/>
          <pc:sldMk cId="2175749693" sldId="2076136396"/>
        </pc:sldMkLst>
      </pc:sldChg>
      <pc:sldChg chg="add mod modTransition modShow">
        <pc:chgData name="Karuana Gatimu" userId="c835d73b-5b64-4378-9cc4-37e921133843" providerId="ADAL" clId="{14C44767-ECD4-424E-874B-9C99BB666F98}" dt="2020-03-25T11:09:56.967" v="756"/>
        <pc:sldMkLst>
          <pc:docMk/>
          <pc:sldMk cId="3324983534" sldId="2076136397"/>
        </pc:sldMkLst>
      </pc:sldChg>
      <pc:sldChg chg="add mod modTransition modShow">
        <pc:chgData name="Karuana Gatimu" userId="c835d73b-5b64-4378-9cc4-37e921133843" providerId="ADAL" clId="{14C44767-ECD4-424E-874B-9C99BB666F98}" dt="2020-03-25T11:09:59.390" v="757"/>
        <pc:sldMkLst>
          <pc:docMk/>
          <pc:sldMk cId="2295515373" sldId="2076136398"/>
        </pc:sldMkLst>
      </pc:sldChg>
      <pc:sldMasterChg chg="add addSldLayout">
        <pc:chgData name="Karuana Gatimu" userId="c835d73b-5b64-4378-9cc4-37e921133843" providerId="ADAL" clId="{14C44767-ECD4-424E-874B-9C99BB666F98}" dt="2020-03-25T11:01:04.003" v="601" actId="22"/>
        <pc:sldMasterMkLst>
          <pc:docMk/>
          <pc:sldMasterMk cId="3717387581" sldId="2147483648"/>
        </pc:sldMasterMkLst>
        <pc:sldLayoutChg chg="add">
          <pc:chgData name="Karuana Gatimu" userId="c835d73b-5b64-4378-9cc4-37e921133843" providerId="ADAL" clId="{14C44767-ECD4-424E-874B-9C99BB666F98}" dt="2020-03-25T11:01:04.003" v="601" actId="22"/>
          <pc:sldLayoutMkLst>
            <pc:docMk/>
            <pc:sldMasterMk cId="3717387581" sldId="2147483648"/>
            <pc:sldLayoutMk cId="1080147175" sldId="2147483649"/>
          </pc:sldLayoutMkLst>
        </pc:sldLayoutChg>
        <pc:sldLayoutChg chg="add">
          <pc:chgData name="Karuana Gatimu" userId="c835d73b-5b64-4378-9cc4-37e921133843" providerId="ADAL" clId="{14C44767-ECD4-424E-874B-9C99BB666F98}" dt="2020-03-25T11:01:04.003" v="601" actId="22"/>
          <pc:sldLayoutMkLst>
            <pc:docMk/>
            <pc:sldMasterMk cId="3717387581" sldId="2147483648"/>
            <pc:sldLayoutMk cId="4064445577" sldId="2147483650"/>
          </pc:sldLayoutMkLst>
        </pc:sldLayoutChg>
        <pc:sldLayoutChg chg="add">
          <pc:chgData name="Karuana Gatimu" userId="c835d73b-5b64-4378-9cc4-37e921133843" providerId="ADAL" clId="{14C44767-ECD4-424E-874B-9C99BB666F98}" dt="2020-03-25T11:01:04.003" v="601" actId="22"/>
          <pc:sldLayoutMkLst>
            <pc:docMk/>
            <pc:sldMasterMk cId="3717387581" sldId="2147483648"/>
            <pc:sldLayoutMk cId="464645377" sldId="2147483651"/>
          </pc:sldLayoutMkLst>
        </pc:sldLayoutChg>
        <pc:sldLayoutChg chg="add">
          <pc:chgData name="Karuana Gatimu" userId="c835d73b-5b64-4378-9cc4-37e921133843" providerId="ADAL" clId="{14C44767-ECD4-424E-874B-9C99BB666F98}" dt="2020-03-25T11:01:04.003" v="601" actId="22"/>
          <pc:sldLayoutMkLst>
            <pc:docMk/>
            <pc:sldMasterMk cId="3717387581" sldId="2147483648"/>
            <pc:sldLayoutMk cId="623370488" sldId="2147483652"/>
          </pc:sldLayoutMkLst>
        </pc:sldLayoutChg>
        <pc:sldLayoutChg chg="add">
          <pc:chgData name="Karuana Gatimu" userId="c835d73b-5b64-4378-9cc4-37e921133843" providerId="ADAL" clId="{14C44767-ECD4-424E-874B-9C99BB666F98}" dt="2020-03-25T11:01:04.003" v="601" actId="22"/>
          <pc:sldLayoutMkLst>
            <pc:docMk/>
            <pc:sldMasterMk cId="3717387581" sldId="2147483648"/>
            <pc:sldLayoutMk cId="2024891260" sldId="2147483653"/>
          </pc:sldLayoutMkLst>
        </pc:sldLayoutChg>
        <pc:sldLayoutChg chg="add">
          <pc:chgData name="Karuana Gatimu" userId="c835d73b-5b64-4378-9cc4-37e921133843" providerId="ADAL" clId="{14C44767-ECD4-424E-874B-9C99BB666F98}" dt="2020-03-25T11:01:04.003" v="601" actId="22"/>
          <pc:sldLayoutMkLst>
            <pc:docMk/>
            <pc:sldMasterMk cId="3717387581" sldId="2147483648"/>
            <pc:sldLayoutMk cId="1562861746" sldId="2147483654"/>
          </pc:sldLayoutMkLst>
        </pc:sldLayoutChg>
        <pc:sldLayoutChg chg="add">
          <pc:chgData name="Karuana Gatimu" userId="c835d73b-5b64-4378-9cc4-37e921133843" providerId="ADAL" clId="{14C44767-ECD4-424E-874B-9C99BB666F98}" dt="2020-03-25T11:01:04.003" v="601" actId="22"/>
          <pc:sldLayoutMkLst>
            <pc:docMk/>
            <pc:sldMasterMk cId="3717387581" sldId="2147483648"/>
            <pc:sldLayoutMk cId="3519101231" sldId="2147483655"/>
          </pc:sldLayoutMkLst>
        </pc:sldLayoutChg>
        <pc:sldLayoutChg chg="add">
          <pc:chgData name="Karuana Gatimu" userId="c835d73b-5b64-4378-9cc4-37e921133843" providerId="ADAL" clId="{14C44767-ECD4-424E-874B-9C99BB666F98}" dt="2020-03-25T11:01:04.003" v="601" actId="22"/>
          <pc:sldLayoutMkLst>
            <pc:docMk/>
            <pc:sldMasterMk cId="3717387581" sldId="2147483648"/>
            <pc:sldLayoutMk cId="158797545" sldId="2147483656"/>
          </pc:sldLayoutMkLst>
        </pc:sldLayoutChg>
        <pc:sldLayoutChg chg="add">
          <pc:chgData name="Karuana Gatimu" userId="c835d73b-5b64-4378-9cc4-37e921133843" providerId="ADAL" clId="{14C44767-ECD4-424E-874B-9C99BB666F98}" dt="2020-03-25T11:01:04.003" v="601" actId="22"/>
          <pc:sldLayoutMkLst>
            <pc:docMk/>
            <pc:sldMasterMk cId="3717387581" sldId="2147483648"/>
            <pc:sldLayoutMk cId="1379870913" sldId="2147483657"/>
          </pc:sldLayoutMkLst>
        </pc:sldLayoutChg>
        <pc:sldLayoutChg chg="add">
          <pc:chgData name="Karuana Gatimu" userId="c835d73b-5b64-4378-9cc4-37e921133843" providerId="ADAL" clId="{14C44767-ECD4-424E-874B-9C99BB666F98}" dt="2020-03-25T11:01:04.003" v="601" actId="22"/>
          <pc:sldLayoutMkLst>
            <pc:docMk/>
            <pc:sldMasterMk cId="3717387581" sldId="2147483648"/>
            <pc:sldLayoutMk cId="4071630904" sldId="2147483658"/>
          </pc:sldLayoutMkLst>
        </pc:sldLayoutChg>
        <pc:sldLayoutChg chg="add">
          <pc:chgData name="Karuana Gatimu" userId="c835d73b-5b64-4378-9cc4-37e921133843" providerId="ADAL" clId="{14C44767-ECD4-424E-874B-9C99BB666F98}" dt="2020-03-25T11:01:04.003" v="601" actId="22"/>
          <pc:sldLayoutMkLst>
            <pc:docMk/>
            <pc:sldMasterMk cId="3717387581" sldId="2147483648"/>
            <pc:sldLayoutMk cId="1983323767" sldId="2147483659"/>
          </pc:sldLayoutMkLst>
        </pc:sldLayoutChg>
        <pc:sldLayoutChg chg="add">
          <pc:chgData name="Karuana Gatimu" userId="c835d73b-5b64-4378-9cc4-37e921133843" providerId="ADAL" clId="{14C44767-ECD4-424E-874B-9C99BB666F98}" dt="2020-03-25T11:01:04.003" v="601" actId="22"/>
          <pc:sldLayoutMkLst>
            <pc:docMk/>
            <pc:sldMasterMk cId="3717387581" sldId="2147483648"/>
            <pc:sldLayoutMk cId="2170612487" sldId="2147484904"/>
          </pc:sldLayoutMkLst>
        </pc:sldLayoutChg>
        <pc:sldLayoutChg chg="add">
          <pc:chgData name="Karuana Gatimu" userId="c835d73b-5b64-4378-9cc4-37e921133843" providerId="ADAL" clId="{14C44767-ECD4-424E-874B-9C99BB666F98}" dt="2020-03-25T11:01:04.003" v="601" actId="22"/>
          <pc:sldLayoutMkLst>
            <pc:docMk/>
            <pc:sldMasterMk cId="3717387581" sldId="2147483648"/>
            <pc:sldLayoutMk cId="2638453517" sldId="2147484905"/>
          </pc:sldLayoutMkLst>
        </pc:sldLayoutChg>
      </pc:sldMasterChg>
      <pc:sldMasterChg chg="modSldLayout">
        <pc:chgData name="Karuana Gatimu" userId="c835d73b-5b64-4378-9cc4-37e921133843" providerId="ADAL" clId="{14C44767-ECD4-424E-874B-9C99BB666F98}" dt="2020-03-25T10:18:54.124" v="11" actId="22"/>
        <pc:sldMasterMkLst>
          <pc:docMk/>
          <pc:sldMasterMk cId="2264718426" sldId="2147483660"/>
        </pc:sldMasterMkLst>
        <pc:sldLayoutChg chg="replId">
          <pc:chgData name="Karuana Gatimu" userId="c835d73b-5b64-4378-9cc4-37e921133843" providerId="ADAL" clId="{14C44767-ECD4-424E-874B-9C99BB666F98}" dt="2020-03-25T10:18:54.124" v="11" actId="22"/>
          <pc:sldLayoutMkLst>
            <pc:docMk/>
            <pc:sldMasterMk cId="2264718426" sldId="2147483660"/>
            <pc:sldLayoutMk cId="1112493072" sldId="2147485138"/>
          </pc:sldLayoutMkLst>
        </pc:sldLayoutChg>
        <pc:sldLayoutChg chg="replId">
          <pc:chgData name="Karuana Gatimu" userId="c835d73b-5b64-4378-9cc4-37e921133843" providerId="ADAL" clId="{14C44767-ECD4-424E-874B-9C99BB666F98}" dt="2020-03-25T10:18:54.124" v="11" actId="22"/>
          <pc:sldLayoutMkLst>
            <pc:docMk/>
            <pc:sldMasterMk cId="2264718426" sldId="2147483660"/>
            <pc:sldLayoutMk cId="2535326293" sldId="2147485139"/>
          </pc:sldLayoutMkLst>
        </pc:sldLayoutChg>
      </pc:sldMasterChg>
      <pc:sldMasterChg chg="add del addSldLayout delSldLayout">
        <pc:chgData name="Karuana Gatimu" userId="c835d73b-5b64-4378-9cc4-37e921133843" providerId="ADAL" clId="{14C44767-ECD4-424E-874B-9C99BB666F98}" dt="2020-03-25T10:22:50.953" v="170" actId="47"/>
        <pc:sldMasterMkLst>
          <pc:docMk/>
          <pc:sldMasterMk cId="2165431985" sldId="2147483679"/>
        </pc:sldMasterMkLst>
        <pc:sldLayoutChg chg="add del">
          <pc:chgData name="Karuana Gatimu" userId="c835d73b-5b64-4378-9cc4-37e921133843" providerId="ADAL" clId="{14C44767-ECD4-424E-874B-9C99BB666F98}" dt="2020-03-25T10:22:50.953" v="170" actId="47"/>
          <pc:sldLayoutMkLst>
            <pc:docMk/>
            <pc:sldMasterMk cId="2165431985" sldId="2147483679"/>
            <pc:sldLayoutMk cId="174415164" sldId="2147483680"/>
          </pc:sldLayoutMkLst>
        </pc:sldLayoutChg>
        <pc:sldLayoutChg chg="add del">
          <pc:chgData name="Karuana Gatimu" userId="c835d73b-5b64-4378-9cc4-37e921133843" providerId="ADAL" clId="{14C44767-ECD4-424E-874B-9C99BB666F98}" dt="2020-03-25T10:22:50.953" v="170" actId="47"/>
          <pc:sldLayoutMkLst>
            <pc:docMk/>
            <pc:sldMasterMk cId="2165431985" sldId="2147483679"/>
            <pc:sldLayoutMk cId="1808357278" sldId="2147483681"/>
          </pc:sldLayoutMkLst>
        </pc:sldLayoutChg>
        <pc:sldLayoutChg chg="add del">
          <pc:chgData name="Karuana Gatimu" userId="c835d73b-5b64-4378-9cc4-37e921133843" providerId="ADAL" clId="{14C44767-ECD4-424E-874B-9C99BB666F98}" dt="2020-03-25T10:22:50.953" v="170" actId="47"/>
          <pc:sldLayoutMkLst>
            <pc:docMk/>
            <pc:sldMasterMk cId="2165431985" sldId="2147483679"/>
            <pc:sldLayoutMk cId="2191393333" sldId="2147483682"/>
          </pc:sldLayoutMkLst>
        </pc:sldLayoutChg>
        <pc:sldLayoutChg chg="add del">
          <pc:chgData name="Karuana Gatimu" userId="c835d73b-5b64-4378-9cc4-37e921133843" providerId="ADAL" clId="{14C44767-ECD4-424E-874B-9C99BB666F98}" dt="2020-03-25T10:22:50.953" v="170" actId="47"/>
          <pc:sldLayoutMkLst>
            <pc:docMk/>
            <pc:sldMasterMk cId="2165431985" sldId="2147483679"/>
            <pc:sldLayoutMk cId="896630173" sldId="2147483683"/>
          </pc:sldLayoutMkLst>
        </pc:sldLayoutChg>
        <pc:sldLayoutChg chg="add del">
          <pc:chgData name="Karuana Gatimu" userId="c835d73b-5b64-4378-9cc4-37e921133843" providerId="ADAL" clId="{14C44767-ECD4-424E-874B-9C99BB666F98}" dt="2020-03-25T10:22:50.953" v="170" actId="47"/>
          <pc:sldLayoutMkLst>
            <pc:docMk/>
            <pc:sldMasterMk cId="2165431985" sldId="2147483679"/>
            <pc:sldLayoutMk cId="2116148550" sldId="2147483684"/>
          </pc:sldLayoutMkLst>
        </pc:sldLayoutChg>
        <pc:sldLayoutChg chg="add del">
          <pc:chgData name="Karuana Gatimu" userId="c835d73b-5b64-4378-9cc4-37e921133843" providerId="ADAL" clId="{14C44767-ECD4-424E-874B-9C99BB666F98}" dt="2020-03-25T10:22:50.953" v="170" actId="47"/>
          <pc:sldLayoutMkLst>
            <pc:docMk/>
            <pc:sldMasterMk cId="2165431985" sldId="2147483679"/>
            <pc:sldLayoutMk cId="1383496507" sldId="2147483685"/>
          </pc:sldLayoutMkLst>
        </pc:sldLayoutChg>
        <pc:sldLayoutChg chg="add del">
          <pc:chgData name="Karuana Gatimu" userId="c835d73b-5b64-4378-9cc4-37e921133843" providerId="ADAL" clId="{14C44767-ECD4-424E-874B-9C99BB666F98}" dt="2020-03-25T10:22:50.953" v="170" actId="47"/>
          <pc:sldLayoutMkLst>
            <pc:docMk/>
            <pc:sldMasterMk cId="2165431985" sldId="2147483679"/>
            <pc:sldLayoutMk cId="3152140244" sldId="2147483686"/>
          </pc:sldLayoutMkLst>
        </pc:sldLayoutChg>
        <pc:sldLayoutChg chg="add del">
          <pc:chgData name="Karuana Gatimu" userId="c835d73b-5b64-4378-9cc4-37e921133843" providerId="ADAL" clId="{14C44767-ECD4-424E-874B-9C99BB666F98}" dt="2020-03-25T10:22:50.953" v="170" actId="47"/>
          <pc:sldLayoutMkLst>
            <pc:docMk/>
            <pc:sldMasterMk cId="2165431985" sldId="2147483679"/>
            <pc:sldLayoutMk cId="1021506611" sldId="2147483687"/>
          </pc:sldLayoutMkLst>
        </pc:sldLayoutChg>
        <pc:sldLayoutChg chg="add del">
          <pc:chgData name="Karuana Gatimu" userId="c835d73b-5b64-4378-9cc4-37e921133843" providerId="ADAL" clId="{14C44767-ECD4-424E-874B-9C99BB666F98}" dt="2020-03-25T10:22:50.953" v="170" actId="47"/>
          <pc:sldLayoutMkLst>
            <pc:docMk/>
            <pc:sldMasterMk cId="2165431985" sldId="2147483679"/>
            <pc:sldLayoutMk cId="2560495421" sldId="2147483688"/>
          </pc:sldLayoutMkLst>
        </pc:sldLayoutChg>
        <pc:sldLayoutChg chg="add del">
          <pc:chgData name="Karuana Gatimu" userId="c835d73b-5b64-4378-9cc4-37e921133843" providerId="ADAL" clId="{14C44767-ECD4-424E-874B-9C99BB666F98}" dt="2020-03-25T10:22:50.953" v="170" actId="47"/>
          <pc:sldLayoutMkLst>
            <pc:docMk/>
            <pc:sldMasterMk cId="2165431985" sldId="2147483679"/>
            <pc:sldLayoutMk cId="3898917444" sldId="2147483689"/>
          </pc:sldLayoutMkLst>
        </pc:sldLayoutChg>
        <pc:sldLayoutChg chg="add del">
          <pc:chgData name="Karuana Gatimu" userId="c835d73b-5b64-4378-9cc4-37e921133843" providerId="ADAL" clId="{14C44767-ECD4-424E-874B-9C99BB666F98}" dt="2020-03-25T10:22:50.953" v="170" actId="47"/>
          <pc:sldLayoutMkLst>
            <pc:docMk/>
            <pc:sldMasterMk cId="2165431985" sldId="2147483679"/>
            <pc:sldLayoutMk cId="3657084177" sldId="2147483690"/>
          </pc:sldLayoutMkLst>
        </pc:sldLayoutChg>
      </pc:sldMasterChg>
      <pc:sldMasterChg chg="add addSldLayout">
        <pc:chgData name="Karuana Gatimu" userId="c835d73b-5b64-4378-9cc4-37e921133843" providerId="ADAL" clId="{14C44767-ECD4-424E-874B-9C99BB666F98}" dt="2020-03-25T11:06:13.678" v="746" actId="22"/>
        <pc:sldMasterMkLst>
          <pc:docMk/>
          <pc:sldMasterMk cId="698260734" sldId="2147483737"/>
        </pc:sldMasterMkLst>
        <pc:sldLayoutChg chg="add">
          <pc:chgData name="Karuana Gatimu" userId="c835d73b-5b64-4378-9cc4-37e921133843" providerId="ADAL" clId="{14C44767-ECD4-424E-874B-9C99BB666F98}" dt="2020-03-25T11:06:13.678" v="746" actId="22"/>
          <pc:sldLayoutMkLst>
            <pc:docMk/>
            <pc:sldMasterMk cId="698260734" sldId="2147483737"/>
            <pc:sldLayoutMk cId="2480813547" sldId="2147483738"/>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3565054188" sldId="2147483739"/>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3804866258" sldId="2147483740"/>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1867874864" sldId="2147483741"/>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619132752" sldId="2147483742"/>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232065140" sldId="2147483743"/>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837391068" sldId="2147483744"/>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1954803334" sldId="2147483745"/>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2704559974" sldId="2147483746"/>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2954471943" sldId="2147483747"/>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1944120427" sldId="2147483748"/>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2062914585" sldId="2147483749"/>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1686928430" sldId="2147483751"/>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4253108870" sldId="2147483752"/>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3493664556" sldId="2147483753"/>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3362001424" sldId="2147483754"/>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2839523973" sldId="2147483755"/>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2185079907" sldId="2147483760"/>
          </pc:sldLayoutMkLst>
        </pc:sldLayoutChg>
        <pc:sldLayoutChg chg="add">
          <pc:chgData name="Karuana Gatimu" userId="c835d73b-5b64-4378-9cc4-37e921133843" providerId="ADAL" clId="{14C44767-ECD4-424E-874B-9C99BB666F98}" dt="2020-03-25T11:06:13.678" v="746" actId="22"/>
          <pc:sldLayoutMkLst>
            <pc:docMk/>
            <pc:sldMasterMk cId="698260734" sldId="2147483737"/>
            <pc:sldLayoutMk cId="3884014885" sldId="2147483762"/>
          </pc:sldLayoutMkLst>
        </pc:sldLayoutChg>
      </pc:sldMasterChg>
      <pc:sldMasterChg chg="add addSldLayout">
        <pc:chgData name="Karuana Gatimu" userId="c835d73b-5b64-4378-9cc4-37e921133843" providerId="ADAL" clId="{14C44767-ECD4-424E-874B-9C99BB666F98}" dt="2020-03-25T11:01:04.003" v="601" actId="22"/>
        <pc:sldMasterMkLst>
          <pc:docMk/>
          <pc:sldMasterMk cId="2633081345" sldId="2147484799"/>
        </pc:sldMasterMkLst>
        <pc:sldLayoutChg chg="add">
          <pc:chgData name="Karuana Gatimu" userId="c835d73b-5b64-4378-9cc4-37e921133843" providerId="ADAL" clId="{14C44767-ECD4-424E-874B-9C99BB666F98}" dt="2020-03-25T11:01:04.003" v="601" actId="22"/>
          <pc:sldLayoutMkLst>
            <pc:docMk/>
            <pc:sldMasterMk cId="2633081345" sldId="2147484799"/>
            <pc:sldLayoutMk cId="1293915786" sldId="2147484805"/>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713119113" sldId="2147484807"/>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3785384149" sldId="2147484808"/>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2543749787" sldId="2147484823"/>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2155855429" sldId="2147484830"/>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4115107444" sldId="2147484851"/>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1557388406" sldId="2147484863"/>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638388208" sldId="2147484864"/>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378684276" sldId="2147484865"/>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2620386547" sldId="2147484866"/>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3738571137" sldId="2147484867"/>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3342572022" sldId="2147484868"/>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4143397750" sldId="2147484869"/>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211913427" sldId="2147484870"/>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2375257389" sldId="2147484887"/>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3081050775" sldId="2147484901"/>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3441926268" sldId="2147484902"/>
          </pc:sldLayoutMkLst>
        </pc:sldLayoutChg>
        <pc:sldLayoutChg chg="add">
          <pc:chgData name="Karuana Gatimu" userId="c835d73b-5b64-4378-9cc4-37e921133843" providerId="ADAL" clId="{14C44767-ECD4-424E-874B-9C99BB666F98}" dt="2020-03-25T11:01:04.003" v="601" actId="22"/>
          <pc:sldLayoutMkLst>
            <pc:docMk/>
            <pc:sldMasterMk cId="2633081345" sldId="2147484799"/>
            <pc:sldLayoutMk cId="1282073802" sldId="2147484903"/>
          </pc:sldLayoutMkLst>
        </pc:sldLayoutChg>
      </pc:sldMasterChg>
      <pc:sldMasterChg chg="modSldLayout">
        <pc:chgData name="Karuana Gatimu" userId="c835d73b-5b64-4378-9cc4-37e921133843" providerId="ADAL" clId="{14C44767-ECD4-424E-874B-9C99BB666F98}" dt="2020-03-25T11:01:04.003" v="601" actId="22"/>
        <pc:sldMasterMkLst>
          <pc:docMk/>
          <pc:sldMasterMk cId="2385237945" sldId="2147484872"/>
        </pc:sldMasterMkLst>
        <pc:sldLayoutChg chg="replId">
          <pc:chgData name="Karuana Gatimu" userId="c835d73b-5b64-4378-9cc4-37e921133843" providerId="ADAL" clId="{14C44767-ECD4-424E-874B-9C99BB666F98}" dt="2020-03-25T11:01:04.003" v="601" actId="22"/>
          <pc:sldLayoutMkLst>
            <pc:docMk/>
            <pc:sldMasterMk cId="2385237945" sldId="2147484872"/>
            <pc:sldLayoutMk cId="1949267999" sldId="2147485140"/>
          </pc:sldLayoutMkLst>
        </pc:sldLayoutChg>
      </pc:sldMasterChg>
      <pc:sldMasterChg chg="modSldLayout">
        <pc:chgData name="Karuana Gatimu" userId="c835d73b-5b64-4378-9cc4-37e921133843" providerId="ADAL" clId="{14C44767-ECD4-424E-874B-9C99BB666F98}" dt="2020-03-25T11:01:04.003" v="601" actId="22"/>
        <pc:sldMasterMkLst>
          <pc:docMk/>
          <pc:sldMasterMk cId="3286567327" sldId="2147485072"/>
        </pc:sldMasterMkLst>
        <pc:sldLayoutChg chg="replId">
          <pc:chgData name="Karuana Gatimu" userId="c835d73b-5b64-4378-9cc4-37e921133843" providerId="ADAL" clId="{14C44767-ECD4-424E-874B-9C99BB666F98}" dt="2020-03-25T11:01:04.003" v="601" actId="22"/>
          <pc:sldLayoutMkLst>
            <pc:docMk/>
            <pc:sldMasterMk cId="3286567327" sldId="2147485072"/>
            <pc:sldLayoutMk cId="158056413" sldId="2147485144"/>
          </pc:sldLayoutMkLst>
        </pc:sldLayoutChg>
        <pc:sldLayoutChg chg="replId">
          <pc:chgData name="Karuana Gatimu" userId="c835d73b-5b64-4378-9cc4-37e921133843" providerId="ADAL" clId="{14C44767-ECD4-424E-874B-9C99BB666F98}" dt="2020-03-25T11:01:04.003" v="601" actId="22"/>
          <pc:sldLayoutMkLst>
            <pc:docMk/>
            <pc:sldMasterMk cId="3286567327" sldId="2147485072"/>
            <pc:sldLayoutMk cId="2457670417" sldId="2147485145"/>
          </pc:sldLayoutMkLst>
        </pc:sldLayoutChg>
      </pc:sldMasterChg>
      <pc:sldMasterChg chg="replId modSldLayout">
        <pc:chgData name="Karuana Gatimu" userId="c835d73b-5b64-4378-9cc4-37e921133843" providerId="ADAL" clId="{14C44767-ECD4-424E-874B-9C99BB666F98}" dt="2020-03-25T11:01:04.003" v="601" actId="22"/>
        <pc:sldMasterMkLst>
          <pc:docMk/>
          <pc:sldMasterMk cId="3269257824" sldId="2147485141"/>
        </pc:sldMasterMkLst>
        <pc:sldLayoutChg chg="replId">
          <pc:chgData name="Karuana Gatimu" userId="c835d73b-5b64-4378-9cc4-37e921133843" providerId="ADAL" clId="{14C44767-ECD4-424E-874B-9C99BB666F98}" dt="2020-03-25T11:01:04.003" v="601" actId="22"/>
          <pc:sldLayoutMkLst>
            <pc:docMk/>
            <pc:sldMasterMk cId="3269257824" sldId="2147485141"/>
            <pc:sldLayoutMk cId="2472655104" sldId="2147485142"/>
          </pc:sldLayoutMkLst>
        </pc:sldLayoutChg>
        <pc:sldLayoutChg chg="replId">
          <pc:chgData name="Karuana Gatimu" userId="c835d73b-5b64-4378-9cc4-37e921133843" providerId="ADAL" clId="{14C44767-ECD4-424E-874B-9C99BB666F98}" dt="2020-03-25T11:01:04.003" v="601" actId="22"/>
          <pc:sldLayoutMkLst>
            <pc:docMk/>
            <pc:sldMasterMk cId="3269257824" sldId="2147485141"/>
            <pc:sldLayoutMk cId="2418761423" sldId="2147485143"/>
          </pc:sldLayoutMkLst>
        </pc:sldLayoutChg>
      </pc:sldMasterChg>
      <pc:sldMasterChg chg="replId modSldLayout">
        <pc:chgData name="Karuana Gatimu" userId="c835d73b-5b64-4378-9cc4-37e921133843" providerId="ADAL" clId="{14C44767-ECD4-424E-874B-9C99BB666F98}" dt="2020-03-25T11:06:13.678" v="746" actId="22"/>
        <pc:sldMasterMkLst>
          <pc:docMk/>
          <pc:sldMasterMk cId="4230766711" sldId="2147485146"/>
        </pc:sldMasterMkLst>
        <pc:sldLayoutChg chg="replId">
          <pc:chgData name="Karuana Gatimu" userId="c835d73b-5b64-4378-9cc4-37e921133843" providerId="ADAL" clId="{14C44767-ECD4-424E-874B-9C99BB666F98}" dt="2020-03-25T11:06:13.678" v="746" actId="22"/>
          <pc:sldLayoutMkLst>
            <pc:docMk/>
            <pc:sldMasterMk cId="4230766711" sldId="2147485146"/>
            <pc:sldLayoutMk cId="1254594199" sldId="2147485147"/>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330981390" sldId="2147485148"/>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619821097" sldId="2147485149"/>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1709879278" sldId="2147485150"/>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1982512559" sldId="2147485151"/>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3272311020" sldId="2147485152"/>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3468168747" sldId="2147485153"/>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1057117520" sldId="2147485154"/>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353067600" sldId="2147485155"/>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968326185" sldId="2147485156"/>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3405691179" sldId="2147485157"/>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2674070934" sldId="2147485158"/>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1938311833" sldId="2147485159"/>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3938018200" sldId="2147485160"/>
          </pc:sldLayoutMkLst>
        </pc:sldLayoutChg>
        <pc:sldLayoutChg chg="replId">
          <pc:chgData name="Karuana Gatimu" userId="c835d73b-5b64-4378-9cc4-37e921133843" providerId="ADAL" clId="{14C44767-ECD4-424E-874B-9C99BB666F98}" dt="2020-03-25T11:06:13.678" v="746" actId="22"/>
          <pc:sldLayoutMkLst>
            <pc:docMk/>
            <pc:sldMasterMk cId="4230766711" sldId="2147485146"/>
            <pc:sldLayoutMk cId="4276516678" sldId="2147485161"/>
          </pc:sldLayoutMkLst>
        </pc:sldLayoutChg>
      </pc:sldMasterChg>
    </pc:docChg>
  </pc:docChgLst>
  <pc:docChgLst>
    <pc:chgData name="Karuana Gatimu" userId="c835d73b-5b64-4378-9cc4-37e921133843" providerId="ADAL" clId="{A9D904B4-D99E-44A4-BE12-C5BBD20EAC7B}"/>
    <pc:docChg chg="custSel addSld delSld modSld addMainMaster delMainMaster">
      <pc:chgData name="Karuana Gatimu" userId="c835d73b-5b64-4378-9cc4-37e921133843" providerId="ADAL" clId="{A9D904B4-D99E-44A4-BE12-C5BBD20EAC7B}" dt="2020-04-22T14:59:03.088" v="127" actId="14100"/>
      <pc:docMkLst>
        <pc:docMk/>
      </pc:docMkLst>
      <pc:sldChg chg="addSp delSp modSp mod">
        <pc:chgData name="Karuana Gatimu" userId="c835d73b-5b64-4378-9cc4-37e921133843" providerId="ADAL" clId="{A9D904B4-D99E-44A4-BE12-C5BBD20EAC7B}" dt="2020-04-22T14:59:03.088" v="127" actId="14100"/>
        <pc:sldMkLst>
          <pc:docMk/>
          <pc:sldMk cId="775270772" sldId="5743"/>
        </pc:sldMkLst>
        <pc:spChg chg="mod">
          <ac:chgData name="Karuana Gatimu" userId="c835d73b-5b64-4378-9cc4-37e921133843" providerId="ADAL" clId="{A9D904B4-D99E-44A4-BE12-C5BBD20EAC7B}" dt="2020-04-22T14:58:42.714" v="118" actId="404"/>
          <ac:spMkLst>
            <pc:docMk/>
            <pc:sldMk cId="775270772" sldId="5743"/>
            <ac:spMk id="2" creationId="{BCE22058-3F17-4817-A2BA-58EAF763AAB1}"/>
          </ac:spMkLst>
        </pc:spChg>
        <pc:spChg chg="del">
          <ac:chgData name="Karuana Gatimu" userId="c835d73b-5b64-4378-9cc4-37e921133843" providerId="ADAL" clId="{A9D904B4-D99E-44A4-BE12-C5BBD20EAC7B}" dt="2020-04-22T14:58:50.158" v="122" actId="478"/>
          <ac:spMkLst>
            <pc:docMk/>
            <pc:sldMk cId="775270772" sldId="5743"/>
            <ac:spMk id="13" creationId="{492FB74A-F900-4CB6-A293-8838CD52DAF3}"/>
          </ac:spMkLst>
        </pc:spChg>
        <pc:picChg chg="add mod">
          <ac:chgData name="Karuana Gatimu" userId="c835d73b-5b64-4378-9cc4-37e921133843" providerId="ADAL" clId="{A9D904B4-D99E-44A4-BE12-C5BBD20EAC7B}" dt="2020-04-22T14:59:03.088" v="127" actId="14100"/>
          <ac:picMkLst>
            <pc:docMk/>
            <pc:sldMk cId="775270772" sldId="5743"/>
            <ac:picMk id="3" creationId="{45AD8604-87EE-4C82-A79C-60BBAC67855A}"/>
          </ac:picMkLst>
        </pc:picChg>
        <pc:picChg chg="del">
          <ac:chgData name="Karuana Gatimu" userId="c835d73b-5b64-4378-9cc4-37e921133843" providerId="ADAL" clId="{A9D904B4-D99E-44A4-BE12-C5BBD20EAC7B}" dt="2020-04-22T14:58:47.981" v="121" actId="478"/>
          <ac:picMkLst>
            <pc:docMk/>
            <pc:sldMk cId="775270772" sldId="5743"/>
            <ac:picMk id="6" creationId="{EC726ADD-7022-4B26-833D-58DE3A3ABDB2}"/>
          </ac:picMkLst>
        </pc:picChg>
        <pc:picChg chg="del">
          <ac:chgData name="Karuana Gatimu" userId="c835d73b-5b64-4378-9cc4-37e921133843" providerId="ADAL" clId="{A9D904B4-D99E-44A4-BE12-C5BBD20EAC7B}" dt="2020-04-22T14:58:44.860" v="119" actId="478"/>
          <ac:picMkLst>
            <pc:docMk/>
            <pc:sldMk cId="775270772" sldId="5743"/>
            <ac:picMk id="11" creationId="{A38E56DD-11B8-4BFB-8D68-691B1D9254F2}"/>
          </ac:picMkLst>
        </pc:picChg>
      </pc:sldChg>
      <pc:sldChg chg="del">
        <pc:chgData name="Karuana Gatimu" userId="c835d73b-5b64-4378-9cc4-37e921133843" providerId="ADAL" clId="{A9D904B4-D99E-44A4-BE12-C5BBD20EAC7B}" dt="2020-04-22T07:15:24.075" v="57" actId="47"/>
        <pc:sldMkLst>
          <pc:docMk/>
          <pc:sldMk cId="3233588371" sldId="11260"/>
        </pc:sldMkLst>
      </pc:sldChg>
      <pc:sldChg chg="modSp">
        <pc:chgData name="Karuana Gatimu" userId="c835d73b-5b64-4378-9cc4-37e921133843" providerId="ADAL" clId="{A9D904B4-D99E-44A4-BE12-C5BBD20EAC7B}" dt="2020-04-22T14:57:34.781" v="80" actId="20577"/>
        <pc:sldMkLst>
          <pc:docMk/>
          <pc:sldMk cId="835609929" sldId="2076136377"/>
        </pc:sldMkLst>
        <pc:graphicFrameChg chg="mod">
          <ac:chgData name="Karuana Gatimu" userId="c835d73b-5b64-4378-9cc4-37e921133843" providerId="ADAL" clId="{A9D904B4-D99E-44A4-BE12-C5BBD20EAC7B}" dt="2020-04-22T14:57:34.781" v="80" actId="20577"/>
          <ac:graphicFrameMkLst>
            <pc:docMk/>
            <pc:sldMk cId="835609929" sldId="2076136377"/>
            <ac:graphicFrameMk id="6" creationId="{E2359CDF-8CD7-4CE1-984E-4B62A7C829F5}"/>
          </ac:graphicFrameMkLst>
        </pc:graphicFrameChg>
      </pc:sldChg>
      <pc:sldChg chg="modSp mod">
        <pc:chgData name="Karuana Gatimu" userId="c835d73b-5b64-4378-9cc4-37e921133843" providerId="ADAL" clId="{A9D904B4-D99E-44A4-BE12-C5BBD20EAC7B}" dt="2020-04-22T07:14:24.881" v="4" actId="20577"/>
        <pc:sldMkLst>
          <pc:docMk/>
          <pc:sldMk cId="1343230098" sldId="2076136378"/>
        </pc:sldMkLst>
        <pc:spChg chg="mod">
          <ac:chgData name="Karuana Gatimu" userId="c835d73b-5b64-4378-9cc4-37e921133843" providerId="ADAL" clId="{A9D904B4-D99E-44A4-BE12-C5BBD20EAC7B}" dt="2020-04-22T07:14:24.881" v="4" actId="20577"/>
          <ac:spMkLst>
            <pc:docMk/>
            <pc:sldMk cId="1343230098" sldId="2076136378"/>
            <ac:spMk id="18" creationId="{E79AA27D-0AE5-418F-8362-397B543CDF33}"/>
          </ac:spMkLst>
        </pc:spChg>
      </pc:sldChg>
      <pc:sldChg chg="del">
        <pc:chgData name="Karuana Gatimu" userId="c835d73b-5b64-4378-9cc4-37e921133843" providerId="ADAL" clId="{A9D904B4-D99E-44A4-BE12-C5BBD20EAC7B}" dt="2020-04-22T07:15:24.075" v="57" actId="47"/>
        <pc:sldMkLst>
          <pc:docMk/>
          <pc:sldMk cId="3930320596" sldId="2076136381"/>
        </pc:sldMkLst>
      </pc:sldChg>
      <pc:sldChg chg="del">
        <pc:chgData name="Karuana Gatimu" userId="c835d73b-5b64-4378-9cc4-37e921133843" providerId="ADAL" clId="{A9D904B4-D99E-44A4-BE12-C5BBD20EAC7B}" dt="2020-04-22T07:15:24.075" v="57" actId="47"/>
        <pc:sldMkLst>
          <pc:docMk/>
          <pc:sldMk cId="3962737747" sldId="2076136382"/>
        </pc:sldMkLst>
      </pc:sldChg>
      <pc:sldChg chg="del">
        <pc:chgData name="Karuana Gatimu" userId="c835d73b-5b64-4378-9cc4-37e921133843" providerId="ADAL" clId="{A9D904B4-D99E-44A4-BE12-C5BBD20EAC7B}" dt="2020-04-22T07:15:24.075" v="57" actId="47"/>
        <pc:sldMkLst>
          <pc:docMk/>
          <pc:sldMk cId="1751076389" sldId="2076136383"/>
        </pc:sldMkLst>
      </pc:sldChg>
      <pc:sldChg chg="del">
        <pc:chgData name="Karuana Gatimu" userId="c835d73b-5b64-4378-9cc4-37e921133843" providerId="ADAL" clId="{A9D904B4-D99E-44A4-BE12-C5BBD20EAC7B}" dt="2020-04-22T07:15:24.075" v="57" actId="47"/>
        <pc:sldMkLst>
          <pc:docMk/>
          <pc:sldMk cId="841236226" sldId="2076136384"/>
        </pc:sldMkLst>
      </pc:sldChg>
      <pc:sldChg chg="del">
        <pc:chgData name="Karuana Gatimu" userId="c835d73b-5b64-4378-9cc4-37e921133843" providerId="ADAL" clId="{A9D904B4-D99E-44A4-BE12-C5BBD20EAC7B}" dt="2020-04-22T07:15:24.075" v="57" actId="47"/>
        <pc:sldMkLst>
          <pc:docMk/>
          <pc:sldMk cId="1510131146" sldId="2076136385"/>
        </pc:sldMkLst>
      </pc:sldChg>
      <pc:sldChg chg="del">
        <pc:chgData name="Karuana Gatimu" userId="c835d73b-5b64-4378-9cc4-37e921133843" providerId="ADAL" clId="{A9D904B4-D99E-44A4-BE12-C5BBD20EAC7B}" dt="2020-04-22T07:15:24.075" v="57" actId="47"/>
        <pc:sldMkLst>
          <pc:docMk/>
          <pc:sldMk cId="3796106687" sldId="2076136386"/>
        </pc:sldMkLst>
      </pc:sldChg>
      <pc:sldChg chg="del">
        <pc:chgData name="Karuana Gatimu" userId="c835d73b-5b64-4378-9cc4-37e921133843" providerId="ADAL" clId="{A9D904B4-D99E-44A4-BE12-C5BBD20EAC7B}" dt="2020-04-22T07:15:24.075" v="57" actId="47"/>
        <pc:sldMkLst>
          <pc:docMk/>
          <pc:sldMk cId="3195058685" sldId="2076136387"/>
        </pc:sldMkLst>
      </pc:sldChg>
      <pc:sldChg chg="del">
        <pc:chgData name="Karuana Gatimu" userId="c835d73b-5b64-4378-9cc4-37e921133843" providerId="ADAL" clId="{A9D904B4-D99E-44A4-BE12-C5BBD20EAC7B}" dt="2020-04-22T07:15:24.075" v="57" actId="47"/>
        <pc:sldMkLst>
          <pc:docMk/>
          <pc:sldMk cId="4121237889" sldId="2076136388"/>
        </pc:sldMkLst>
      </pc:sldChg>
      <pc:sldChg chg="del">
        <pc:chgData name="Karuana Gatimu" userId="c835d73b-5b64-4378-9cc4-37e921133843" providerId="ADAL" clId="{A9D904B4-D99E-44A4-BE12-C5BBD20EAC7B}" dt="2020-04-22T07:15:24.075" v="57" actId="47"/>
        <pc:sldMkLst>
          <pc:docMk/>
          <pc:sldMk cId="1424740668" sldId="2076136389"/>
        </pc:sldMkLst>
      </pc:sldChg>
      <pc:sldChg chg="del">
        <pc:chgData name="Karuana Gatimu" userId="c835d73b-5b64-4378-9cc4-37e921133843" providerId="ADAL" clId="{A9D904B4-D99E-44A4-BE12-C5BBD20EAC7B}" dt="2020-04-22T07:15:24.075" v="57" actId="47"/>
        <pc:sldMkLst>
          <pc:docMk/>
          <pc:sldMk cId="702062489" sldId="2076136390"/>
        </pc:sldMkLst>
      </pc:sldChg>
      <pc:sldChg chg="del">
        <pc:chgData name="Karuana Gatimu" userId="c835d73b-5b64-4378-9cc4-37e921133843" providerId="ADAL" clId="{A9D904B4-D99E-44A4-BE12-C5BBD20EAC7B}" dt="2020-04-22T07:15:29.585" v="58" actId="47"/>
        <pc:sldMkLst>
          <pc:docMk/>
          <pc:sldMk cId="3520524514" sldId="2076136392"/>
        </pc:sldMkLst>
      </pc:sldChg>
      <pc:sldChg chg="modSp add mod">
        <pc:chgData name="Karuana Gatimu" userId="c835d73b-5b64-4378-9cc4-37e921133843" providerId="ADAL" clId="{A9D904B4-D99E-44A4-BE12-C5BBD20EAC7B}" dt="2020-04-22T07:35:48.848" v="63" actId="20577"/>
        <pc:sldMkLst>
          <pc:docMk/>
          <pc:sldMk cId="3549148001" sldId="2076136392"/>
        </pc:sldMkLst>
        <pc:spChg chg="mod">
          <ac:chgData name="Karuana Gatimu" userId="c835d73b-5b64-4378-9cc4-37e921133843" providerId="ADAL" clId="{A9D904B4-D99E-44A4-BE12-C5BBD20EAC7B}" dt="2020-04-22T07:35:48.848" v="63" actId="20577"/>
          <ac:spMkLst>
            <pc:docMk/>
            <pc:sldMk cId="3549148001" sldId="2076136392"/>
            <ac:spMk id="7" creationId="{C5ACE825-7AF8-43E5-A9BB-105E05B99B3E}"/>
          </ac:spMkLst>
        </pc:spChg>
      </pc:sldChg>
      <pc:sldChg chg="add">
        <pc:chgData name="Karuana Gatimu" userId="c835d73b-5b64-4378-9cc4-37e921133843" providerId="ADAL" clId="{A9D904B4-D99E-44A4-BE12-C5BBD20EAC7B}" dt="2020-04-22T07:35:18.310" v="59" actId="22"/>
        <pc:sldMkLst>
          <pc:docMk/>
          <pc:sldMk cId="4010378067" sldId="2076136393"/>
        </pc:sldMkLst>
      </pc:sldChg>
      <pc:sldChg chg="del">
        <pc:chgData name="Karuana Gatimu" userId="c835d73b-5b64-4378-9cc4-37e921133843" providerId="ADAL" clId="{A9D904B4-D99E-44A4-BE12-C5BBD20EAC7B}" dt="2020-04-22T07:15:29.585" v="58" actId="47"/>
        <pc:sldMkLst>
          <pc:docMk/>
          <pc:sldMk cId="4019787576" sldId="2076136393"/>
        </pc:sldMkLst>
      </pc:sldChg>
      <pc:sldChg chg="add">
        <pc:chgData name="Karuana Gatimu" userId="c835d73b-5b64-4378-9cc4-37e921133843" providerId="ADAL" clId="{A9D904B4-D99E-44A4-BE12-C5BBD20EAC7B}" dt="2020-04-22T07:35:18.310" v="59" actId="22"/>
        <pc:sldMkLst>
          <pc:docMk/>
          <pc:sldMk cId="1379723462" sldId="2076136394"/>
        </pc:sldMkLst>
      </pc:sldChg>
      <pc:sldChg chg="del">
        <pc:chgData name="Karuana Gatimu" userId="c835d73b-5b64-4378-9cc4-37e921133843" providerId="ADAL" clId="{A9D904B4-D99E-44A4-BE12-C5BBD20EAC7B}" dt="2020-04-22T07:15:29.585" v="58" actId="47"/>
        <pc:sldMkLst>
          <pc:docMk/>
          <pc:sldMk cId="3136267235" sldId="2076136394"/>
        </pc:sldMkLst>
      </pc:sldChg>
      <pc:sldChg chg="del">
        <pc:chgData name="Karuana Gatimu" userId="c835d73b-5b64-4378-9cc4-37e921133843" providerId="ADAL" clId="{A9D904B4-D99E-44A4-BE12-C5BBD20EAC7B}" dt="2020-04-22T07:15:29.585" v="58" actId="47"/>
        <pc:sldMkLst>
          <pc:docMk/>
          <pc:sldMk cId="736651385" sldId="2076136395"/>
        </pc:sldMkLst>
      </pc:sldChg>
      <pc:sldChg chg="modSp add mod">
        <pc:chgData name="Karuana Gatimu" userId="c835d73b-5b64-4378-9cc4-37e921133843" providerId="ADAL" clId="{A9D904B4-D99E-44A4-BE12-C5BBD20EAC7B}" dt="2020-04-22T07:35:59.613" v="64" actId="6549"/>
        <pc:sldMkLst>
          <pc:docMk/>
          <pc:sldMk cId="3201347758" sldId="2076136395"/>
        </pc:sldMkLst>
        <pc:spChg chg="mod">
          <ac:chgData name="Karuana Gatimu" userId="c835d73b-5b64-4378-9cc4-37e921133843" providerId="ADAL" clId="{A9D904B4-D99E-44A4-BE12-C5BBD20EAC7B}" dt="2020-04-22T07:35:59.613" v="64" actId="6549"/>
          <ac:spMkLst>
            <pc:docMk/>
            <pc:sldMk cId="3201347758" sldId="2076136395"/>
            <ac:spMk id="11" creationId="{29418BA1-AF77-4973-A999-76271B86F3EF}"/>
          </ac:spMkLst>
        </pc:spChg>
      </pc:sldChg>
      <pc:sldChg chg="del">
        <pc:chgData name="Karuana Gatimu" userId="c835d73b-5b64-4378-9cc4-37e921133843" providerId="ADAL" clId="{A9D904B4-D99E-44A4-BE12-C5BBD20EAC7B}" dt="2020-04-22T07:15:29.585" v="58" actId="47"/>
        <pc:sldMkLst>
          <pc:docMk/>
          <pc:sldMk cId="2175749693" sldId="2076136396"/>
        </pc:sldMkLst>
      </pc:sldChg>
      <pc:sldChg chg="add del">
        <pc:chgData name="Karuana Gatimu" userId="c835d73b-5b64-4378-9cc4-37e921133843" providerId="ADAL" clId="{A9D904B4-D99E-44A4-BE12-C5BBD20EAC7B}" dt="2020-04-22T07:36:05.249" v="65" actId="2696"/>
        <pc:sldMkLst>
          <pc:docMk/>
          <pc:sldMk cId="2672615157" sldId="2076136396"/>
        </pc:sldMkLst>
      </pc:sldChg>
      <pc:sldChg chg="del">
        <pc:chgData name="Karuana Gatimu" userId="c835d73b-5b64-4378-9cc4-37e921133843" providerId="ADAL" clId="{A9D904B4-D99E-44A4-BE12-C5BBD20EAC7B}" dt="2020-04-22T07:15:29.585" v="58" actId="47"/>
        <pc:sldMkLst>
          <pc:docMk/>
          <pc:sldMk cId="3324983534" sldId="2076136397"/>
        </pc:sldMkLst>
      </pc:sldChg>
      <pc:sldChg chg="add">
        <pc:chgData name="Karuana Gatimu" userId="c835d73b-5b64-4378-9cc4-37e921133843" providerId="ADAL" clId="{A9D904B4-D99E-44A4-BE12-C5BBD20EAC7B}" dt="2020-04-22T07:35:18.310" v="59" actId="22"/>
        <pc:sldMkLst>
          <pc:docMk/>
          <pc:sldMk cId="4085181263" sldId="2076136397"/>
        </pc:sldMkLst>
      </pc:sldChg>
      <pc:sldChg chg="add">
        <pc:chgData name="Karuana Gatimu" userId="c835d73b-5b64-4378-9cc4-37e921133843" providerId="ADAL" clId="{A9D904B4-D99E-44A4-BE12-C5BBD20EAC7B}" dt="2020-04-22T07:35:18.310" v="59" actId="22"/>
        <pc:sldMkLst>
          <pc:docMk/>
          <pc:sldMk cId="1253030793" sldId="2076136398"/>
        </pc:sldMkLst>
      </pc:sldChg>
      <pc:sldChg chg="del">
        <pc:chgData name="Karuana Gatimu" userId="c835d73b-5b64-4378-9cc4-37e921133843" providerId="ADAL" clId="{A9D904B4-D99E-44A4-BE12-C5BBD20EAC7B}" dt="2020-04-22T07:15:29.585" v="58" actId="47"/>
        <pc:sldMkLst>
          <pc:docMk/>
          <pc:sldMk cId="2295515373" sldId="2076136398"/>
        </pc:sldMkLst>
      </pc:sldChg>
      <pc:sldChg chg="add">
        <pc:chgData name="Karuana Gatimu" userId="c835d73b-5b64-4378-9cc4-37e921133843" providerId="ADAL" clId="{A9D904B4-D99E-44A4-BE12-C5BBD20EAC7B}" dt="2020-04-22T07:35:18.310" v="59" actId="22"/>
        <pc:sldMkLst>
          <pc:docMk/>
          <pc:sldMk cId="4154802730" sldId="2076136399"/>
        </pc:sldMkLst>
      </pc:sldChg>
      <pc:sldChg chg="add">
        <pc:chgData name="Karuana Gatimu" userId="c835d73b-5b64-4378-9cc4-37e921133843" providerId="ADAL" clId="{A9D904B4-D99E-44A4-BE12-C5BBD20EAC7B}" dt="2020-04-22T07:35:18.310" v="59" actId="22"/>
        <pc:sldMkLst>
          <pc:docMk/>
          <pc:sldMk cId="1014290369" sldId="2076136400"/>
        </pc:sldMkLst>
      </pc:sldChg>
      <pc:sldChg chg="add">
        <pc:chgData name="Karuana Gatimu" userId="c835d73b-5b64-4378-9cc4-37e921133843" providerId="ADAL" clId="{A9D904B4-D99E-44A4-BE12-C5BBD20EAC7B}" dt="2020-04-22T07:35:18.310" v="59" actId="22"/>
        <pc:sldMkLst>
          <pc:docMk/>
          <pc:sldMk cId="685629734" sldId="2076136401"/>
        </pc:sldMkLst>
      </pc:sldChg>
      <pc:sldChg chg="add">
        <pc:chgData name="Karuana Gatimu" userId="c835d73b-5b64-4378-9cc4-37e921133843" providerId="ADAL" clId="{A9D904B4-D99E-44A4-BE12-C5BBD20EAC7B}" dt="2020-04-22T07:35:18.310" v="59" actId="22"/>
        <pc:sldMkLst>
          <pc:docMk/>
          <pc:sldMk cId="3418744617" sldId="2076136402"/>
        </pc:sldMkLst>
      </pc:sldChg>
      <pc:sldChg chg="add">
        <pc:chgData name="Karuana Gatimu" userId="c835d73b-5b64-4378-9cc4-37e921133843" providerId="ADAL" clId="{A9D904B4-D99E-44A4-BE12-C5BBD20EAC7B}" dt="2020-04-22T07:35:18.310" v="59" actId="22"/>
        <pc:sldMkLst>
          <pc:docMk/>
          <pc:sldMk cId="412875734" sldId="2076136403"/>
        </pc:sldMkLst>
      </pc:sldChg>
      <pc:sldChg chg="add">
        <pc:chgData name="Karuana Gatimu" userId="c835d73b-5b64-4378-9cc4-37e921133843" providerId="ADAL" clId="{A9D904B4-D99E-44A4-BE12-C5BBD20EAC7B}" dt="2020-04-22T07:35:18.310" v="59" actId="22"/>
        <pc:sldMkLst>
          <pc:docMk/>
          <pc:sldMk cId="3500362341" sldId="2076136404"/>
        </pc:sldMkLst>
      </pc:sldChg>
      <pc:sldChg chg="add">
        <pc:chgData name="Karuana Gatimu" userId="c835d73b-5b64-4378-9cc4-37e921133843" providerId="ADAL" clId="{A9D904B4-D99E-44A4-BE12-C5BBD20EAC7B}" dt="2020-04-22T07:35:18.310" v="59" actId="22"/>
        <pc:sldMkLst>
          <pc:docMk/>
          <pc:sldMk cId="1537278869" sldId="2076136405"/>
        </pc:sldMkLst>
      </pc:sldChg>
      <pc:sldChg chg="add">
        <pc:chgData name="Karuana Gatimu" userId="c835d73b-5b64-4378-9cc4-37e921133843" providerId="ADAL" clId="{A9D904B4-D99E-44A4-BE12-C5BBD20EAC7B}" dt="2020-04-22T07:35:18.310" v="59" actId="22"/>
        <pc:sldMkLst>
          <pc:docMk/>
          <pc:sldMk cId="1216137304" sldId="2076136406"/>
        </pc:sldMkLst>
      </pc:sldChg>
      <pc:sldChg chg="add">
        <pc:chgData name="Karuana Gatimu" userId="c835d73b-5b64-4378-9cc4-37e921133843" providerId="ADAL" clId="{A9D904B4-D99E-44A4-BE12-C5BBD20EAC7B}" dt="2020-04-22T07:35:18.310" v="59" actId="22"/>
        <pc:sldMkLst>
          <pc:docMk/>
          <pc:sldMk cId="1985079815" sldId="2076136407"/>
        </pc:sldMkLst>
      </pc:sldChg>
      <pc:sldChg chg="add">
        <pc:chgData name="Karuana Gatimu" userId="c835d73b-5b64-4378-9cc4-37e921133843" providerId="ADAL" clId="{A9D904B4-D99E-44A4-BE12-C5BBD20EAC7B}" dt="2020-04-22T07:35:18.310" v="59" actId="22"/>
        <pc:sldMkLst>
          <pc:docMk/>
          <pc:sldMk cId="2462522900" sldId="2076136408"/>
        </pc:sldMkLst>
      </pc:sldChg>
      <pc:sldChg chg="add">
        <pc:chgData name="Karuana Gatimu" userId="c835d73b-5b64-4378-9cc4-37e921133843" providerId="ADAL" clId="{A9D904B4-D99E-44A4-BE12-C5BBD20EAC7B}" dt="2020-04-22T07:35:18.310" v="59" actId="22"/>
        <pc:sldMkLst>
          <pc:docMk/>
          <pc:sldMk cId="419368896" sldId="2076136409"/>
        </pc:sldMkLst>
      </pc:sldChg>
      <pc:sldChg chg="add">
        <pc:chgData name="Karuana Gatimu" userId="c835d73b-5b64-4378-9cc4-37e921133843" providerId="ADAL" clId="{A9D904B4-D99E-44A4-BE12-C5BBD20EAC7B}" dt="2020-04-22T07:35:41.503" v="60" actId="22"/>
        <pc:sldMkLst>
          <pc:docMk/>
          <pc:sldMk cId="4025219609" sldId="2076136410"/>
        </pc:sldMkLst>
      </pc:sldChg>
      <pc:sldMasterChg chg="del delSldLayout">
        <pc:chgData name="Karuana Gatimu" userId="c835d73b-5b64-4378-9cc4-37e921133843" providerId="ADAL" clId="{A9D904B4-D99E-44A4-BE12-C5BBD20EAC7B}" dt="2020-04-22T07:15:24.075" v="57" actId="47"/>
        <pc:sldMasterMkLst>
          <pc:docMk/>
          <pc:sldMasterMk cId="3717387581" sldId="2147483648"/>
        </pc:sldMasterMkLst>
        <pc:sldLayoutChg chg="del">
          <pc:chgData name="Karuana Gatimu" userId="c835d73b-5b64-4378-9cc4-37e921133843" providerId="ADAL" clId="{A9D904B4-D99E-44A4-BE12-C5BBD20EAC7B}" dt="2020-04-22T07:15:24.075" v="57" actId="47"/>
          <pc:sldLayoutMkLst>
            <pc:docMk/>
            <pc:sldMasterMk cId="3717387581" sldId="2147483648"/>
            <pc:sldLayoutMk cId="1080147175" sldId="2147483649"/>
          </pc:sldLayoutMkLst>
        </pc:sldLayoutChg>
        <pc:sldLayoutChg chg="del">
          <pc:chgData name="Karuana Gatimu" userId="c835d73b-5b64-4378-9cc4-37e921133843" providerId="ADAL" clId="{A9D904B4-D99E-44A4-BE12-C5BBD20EAC7B}" dt="2020-04-22T07:15:24.075" v="57" actId="47"/>
          <pc:sldLayoutMkLst>
            <pc:docMk/>
            <pc:sldMasterMk cId="3717387581" sldId="2147483648"/>
            <pc:sldLayoutMk cId="4064445577" sldId="2147483650"/>
          </pc:sldLayoutMkLst>
        </pc:sldLayoutChg>
        <pc:sldLayoutChg chg="del">
          <pc:chgData name="Karuana Gatimu" userId="c835d73b-5b64-4378-9cc4-37e921133843" providerId="ADAL" clId="{A9D904B4-D99E-44A4-BE12-C5BBD20EAC7B}" dt="2020-04-22T07:15:24.075" v="57" actId="47"/>
          <pc:sldLayoutMkLst>
            <pc:docMk/>
            <pc:sldMasterMk cId="3717387581" sldId="2147483648"/>
            <pc:sldLayoutMk cId="464645377" sldId="2147483651"/>
          </pc:sldLayoutMkLst>
        </pc:sldLayoutChg>
        <pc:sldLayoutChg chg="del">
          <pc:chgData name="Karuana Gatimu" userId="c835d73b-5b64-4378-9cc4-37e921133843" providerId="ADAL" clId="{A9D904B4-D99E-44A4-BE12-C5BBD20EAC7B}" dt="2020-04-22T07:15:24.075" v="57" actId="47"/>
          <pc:sldLayoutMkLst>
            <pc:docMk/>
            <pc:sldMasterMk cId="3717387581" sldId="2147483648"/>
            <pc:sldLayoutMk cId="623370488" sldId="2147483652"/>
          </pc:sldLayoutMkLst>
        </pc:sldLayoutChg>
        <pc:sldLayoutChg chg="del">
          <pc:chgData name="Karuana Gatimu" userId="c835d73b-5b64-4378-9cc4-37e921133843" providerId="ADAL" clId="{A9D904B4-D99E-44A4-BE12-C5BBD20EAC7B}" dt="2020-04-22T07:15:24.075" v="57" actId="47"/>
          <pc:sldLayoutMkLst>
            <pc:docMk/>
            <pc:sldMasterMk cId="3717387581" sldId="2147483648"/>
            <pc:sldLayoutMk cId="2024891260" sldId="2147483653"/>
          </pc:sldLayoutMkLst>
        </pc:sldLayoutChg>
        <pc:sldLayoutChg chg="del">
          <pc:chgData name="Karuana Gatimu" userId="c835d73b-5b64-4378-9cc4-37e921133843" providerId="ADAL" clId="{A9D904B4-D99E-44A4-BE12-C5BBD20EAC7B}" dt="2020-04-22T07:15:24.075" v="57" actId="47"/>
          <pc:sldLayoutMkLst>
            <pc:docMk/>
            <pc:sldMasterMk cId="3717387581" sldId="2147483648"/>
            <pc:sldLayoutMk cId="1562861746" sldId="2147483654"/>
          </pc:sldLayoutMkLst>
        </pc:sldLayoutChg>
        <pc:sldLayoutChg chg="del">
          <pc:chgData name="Karuana Gatimu" userId="c835d73b-5b64-4378-9cc4-37e921133843" providerId="ADAL" clId="{A9D904B4-D99E-44A4-BE12-C5BBD20EAC7B}" dt="2020-04-22T07:15:24.075" v="57" actId="47"/>
          <pc:sldLayoutMkLst>
            <pc:docMk/>
            <pc:sldMasterMk cId="3717387581" sldId="2147483648"/>
            <pc:sldLayoutMk cId="3519101231" sldId="2147483655"/>
          </pc:sldLayoutMkLst>
        </pc:sldLayoutChg>
        <pc:sldLayoutChg chg="del">
          <pc:chgData name="Karuana Gatimu" userId="c835d73b-5b64-4378-9cc4-37e921133843" providerId="ADAL" clId="{A9D904B4-D99E-44A4-BE12-C5BBD20EAC7B}" dt="2020-04-22T07:15:24.075" v="57" actId="47"/>
          <pc:sldLayoutMkLst>
            <pc:docMk/>
            <pc:sldMasterMk cId="3717387581" sldId="2147483648"/>
            <pc:sldLayoutMk cId="158797545" sldId="2147483656"/>
          </pc:sldLayoutMkLst>
        </pc:sldLayoutChg>
        <pc:sldLayoutChg chg="del">
          <pc:chgData name="Karuana Gatimu" userId="c835d73b-5b64-4378-9cc4-37e921133843" providerId="ADAL" clId="{A9D904B4-D99E-44A4-BE12-C5BBD20EAC7B}" dt="2020-04-22T07:15:24.075" v="57" actId="47"/>
          <pc:sldLayoutMkLst>
            <pc:docMk/>
            <pc:sldMasterMk cId="3717387581" sldId="2147483648"/>
            <pc:sldLayoutMk cId="1379870913" sldId="2147483657"/>
          </pc:sldLayoutMkLst>
        </pc:sldLayoutChg>
        <pc:sldLayoutChg chg="del">
          <pc:chgData name="Karuana Gatimu" userId="c835d73b-5b64-4378-9cc4-37e921133843" providerId="ADAL" clId="{A9D904B4-D99E-44A4-BE12-C5BBD20EAC7B}" dt="2020-04-22T07:15:24.075" v="57" actId="47"/>
          <pc:sldLayoutMkLst>
            <pc:docMk/>
            <pc:sldMasterMk cId="3717387581" sldId="2147483648"/>
            <pc:sldLayoutMk cId="4071630904" sldId="2147483658"/>
          </pc:sldLayoutMkLst>
        </pc:sldLayoutChg>
        <pc:sldLayoutChg chg="del">
          <pc:chgData name="Karuana Gatimu" userId="c835d73b-5b64-4378-9cc4-37e921133843" providerId="ADAL" clId="{A9D904B4-D99E-44A4-BE12-C5BBD20EAC7B}" dt="2020-04-22T07:15:24.075" v="57" actId="47"/>
          <pc:sldLayoutMkLst>
            <pc:docMk/>
            <pc:sldMasterMk cId="3717387581" sldId="2147483648"/>
            <pc:sldLayoutMk cId="1983323767" sldId="2147483659"/>
          </pc:sldLayoutMkLst>
        </pc:sldLayoutChg>
        <pc:sldLayoutChg chg="del">
          <pc:chgData name="Karuana Gatimu" userId="c835d73b-5b64-4378-9cc4-37e921133843" providerId="ADAL" clId="{A9D904B4-D99E-44A4-BE12-C5BBD20EAC7B}" dt="2020-04-22T07:15:24.075" v="57" actId="47"/>
          <pc:sldLayoutMkLst>
            <pc:docMk/>
            <pc:sldMasterMk cId="3717387581" sldId="2147483648"/>
            <pc:sldLayoutMk cId="2170612487" sldId="2147484904"/>
          </pc:sldLayoutMkLst>
        </pc:sldLayoutChg>
        <pc:sldLayoutChg chg="del">
          <pc:chgData name="Karuana Gatimu" userId="c835d73b-5b64-4378-9cc4-37e921133843" providerId="ADAL" clId="{A9D904B4-D99E-44A4-BE12-C5BBD20EAC7B}" dt="2020-04-22T07:15:24.075" v="57" actId="47"/>
          <pc:sldLayoutMkLst>
            <pc:docMk/>
            <pc:sldMasterMk cId="3717387581" sldId="2147483648"/>
            <pc:sldLayoutMk cId="2638453517" sldId="2147484905"/>
          </pc:sldLayoutMkLst>
        </pc:sldLayoutChg>
      </pc:sldMasterChg>
      <pc:sldMasterChg chg="delSldLayout">
        <pc:chgData name="Karuana Gatimu" userId="c835d73b-5b64-4378-9cc4-37e921133843" providerId="ADAL" clId="{A9D904B4-D99E-44A4-BE12-C5BBD20EAC7B}" dt="2020-04-22T07:15:29.585" v="58" actId="47"/>
        <pc:sldMasterMkLst>
          <pc:docMk/>
          <pc:sldMasterMk cId="698260734" sldId="2147483737"/>
        </pc:sldMasterMkLst>
        <pc:sldLayoutChg chg="del">
          <pc:chgData name="Karuana Gatimu" userId="c835d73b-5b64-4378-9cc4-37e921133843" providerId="ADAL" clId="{A9D904B4-D99E-44A4-BE12-C5BBD20EAC7B}" dt="2020-04-22T07:15:29.585" v="58" actId="47"/>
          <pc:sldLayoutMkLst>
            <pc:docMk/>
            <pc:sldMasterMk cId="698260734" sldId="2147483737"/>
            <pc:sldLayoutMk cId="3493664556" sldId="2147483753"/>
          </pc:sldLayoutMkLst>
        </pc:sldLayoutChg>
        <pc:sldLayoutChg chg="del">
          <pc:chgData name="Karuana Gatimu" userId="c835d73b-5b64-4378-9cc4-37e921133843" providerId="ADAL" clId="{A9D904B4-D99E-44A4-BE12-C5BBD20EAC7B}" dt="2020-04-22T07:15:24.075" v="57" actId="47"/>
          <pc:sldLayoutMkLst>
            <pc:docMk/>
            <pc:sldMasterMk cId="698260734" sldId="2147483737"/>
            <pc:sldLayoutMk cId="3362001424" sldId="2147483754"/>
          </pc:sldLayoutMkLst>
        </pc:sldLayoutChg>
      </pc:sldMasterChg>
      <pc:sldMasterChg chg="add addSldLayout">
        <pc:chgData name="Karuana Gatimu" userId="c835d73b-5b64-4378-9cc4-37e921133843" providerId="ADAL" clId="{A9D904B4-D99E-44A4-BE12-C5BBD20EAC7B}" dt="2020-04-22T07:35:18.310" v="59" actId="22"/>
        <pc:sldMasterMkLst>
          <pc:docMk/>
          <pc:sldMasterMk cId="2244197937" sldId="2147484054"/>
        </pc:sldMasterMkLst>
        <pc:sldLayoutChg chg="add">
          <pc:chgData name="Karuana Gatimu" userId="c835d73b-5b64-4378-9cc4-37e921133843" providerId="ADAL" clId="{A9D904B4-D99E-44A4-BE12-C5BBD20EAC7B}" dt="2020-04-22T07:35:18.310" v="59" actId="22"/>
          <pc:sldLayoutMkLst>
            <pc:docMk/>
            <pc:sldMasterMk cId="2244197937" sldId="2147484054"/>
            <pc:sldLayoutMk cId="2429072964" sldId="2147484055"/>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2075151489" sldId="2147484056"/>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342388286" sldId="2147484057"/>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77092680" sldId="2147484058"/>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4263677847" sldId="2147484059"/>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623096006" sldId="2147484060"/>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3599946908" sldId="2147484061"/>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3329488497" sldId="2147484062"/>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3194523471" sldId="2147484063"/>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1655316363" sldId="2147484064"/>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689585901" sldId="2147484065"/>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2445508004" sldId="2147484066"/>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1313428213" sldId="2147484067"/>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1391227132" sldId="2147484068"/>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2851595779" sldId="2147484069"/>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2462452104" sldId="2147484070"/>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194829639" sldId="2147484071"/>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2035545503" sldId="2147484146"/>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28701515" sldId="2147484148"/>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1607582067" sldId="2147484149"/>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3643202081" sldId="2147484153"/>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1000894664" sldId="2147484154"/>
          </pc:sldLayoutMkLst>
        </pc:sldLayoutChg>
        <pc:sldLayoutChg chg="add">
          <pc:chgData name="Karuana Gatimu" userId="c835d73b-5b64-4378-9cc4-37e921133843" providerId="ADAL" clId="{A9D904B4-D99E-44A4-BE12-C5BBD20EAC7B}" dt="2020-04-22T07:35:18.310" v="59" actId="22"/>
          <pc:sldLayoutMkLst>
            <pc:docMk/>
            <pc:sldMasterMk cId="2244197937" sldId="2147484054"/>
            <pc:sldLayoutMk cId="1203461379" sldId="2147484163"/>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ata3.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svg"/><Relationship Id="rId1" Type="http://schemas.openxmlformats.org/officeDocument/2006/relationships/image" Target="../media/image135.png"/><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image" Target="../media/image13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svg"/><Relationship Id="rId1" Type="http://schemas.openxmlformats.org/officeDocument/2006/relationships/image" Target="../media/image135.png"/><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image" Target="../media/image13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a:t>Inspiration</a:t>
          </a:r>
          <a:endParaRPr lang="en-US" sz="330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custT="1"/>
      <dgm:spPr/>
      <dgm:t>
        <a:bodyPr/>
        <a:lstStyle/>
        <a:p>
          <a:r>
            <a:rPr lang="en-US" sz="4000" dirty="0"/>
            <a:t>Feature Updates</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custT="1"/>
      <dgm:spPr/>
      <dgm:t>
        <a:bodyPr/>
        <a:lstStyle/>
        <a:p>
          <a:r>
            <a:rPr lang="en-US" sz="3200" dirty="0"/>
            <a:t>Forms and Flow for Feedback</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600" dirty="0"/>
            <a:t>Patience</a:t>
          </a:r>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25380"/>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ScaleX="121239"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A4C77A-998F-4DBC-AD52-5982490A368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37FC3E2-0042-4B27-A693-45ECC6A86ECD}">
      <dgm:prSet custT="1"/>
      <dgm:spPr/>
      <dgm:t>
        <a:bodyPr/>
        <a:lstStyle/>
        <a:p>
          <a:pPr>
            <a:lnSpc>
              <a:spcPct val="100000"/>
            </a:lnSpc>
          </a:pPr>
          <a:r>
            <a:rPr lang="en-US" sz="2800" b="1" dirty="0"/>
            <a:t>Rest</a:t>
          </a:r>
          <a:endParaRPr lang="en-US" sz="4000" dirty="0"/>
        </a:p>
      </dgm:t>
    </dgm:pt>
    <dgm:pt modelId="{7039D73D-DD19-483D-988F-D6088074D9C0}" type="parTrans" cxnId="{F8CEB018-9BBF-43A3-BFE4-9F7D83011CC6}">
      <dgm:prSet/>
      <dgm:spPr/>
      <dgm:t>
        <a:bodyPr/>
        <a:lstStyle/>
        <a:p>
          <a:endParaRPr lang="en-US"/>
        </a:p>
      </dgm:t>
    </dgm:pt>
    <dgm:pt modelId="{8E296EAF-E937-436D-B4EA-E4D0DE122B17}" type="sibTrans" cxnId="{F8CEB018-9BBF-43A3-BFE4-9F7D83011CC6}">
      <dgm:prSet/>
      <dgm:spPr/>
      <dgm:t>
        <a:bodyPr/>
        <a:lstStyle/>
        <a:p>
          <a:endParaRPr lang="en-US"/>
        </a:p>
      </dgm:t>
    </dgm:pt>
    <dgm:pt modelId="{21E9C841-9985-4547-95A2-3C1764E1C9A1}">
      <dgm:prSet/>
      <dgm:spPr/>
      <dgm:t>
        <a:bodyPr/>
        <a:lstStyle/>
        <a:p>
          <a:pPr>
            <a:lnSpc>
              <a:spcPct val="100000"/>
            </a:lnSpc>
          </a:pPr>
          <a:r>
            <a:rPr lang="en-US" b="1" dirty="0"/>
            <a:t>Fuel</a:t>
          </a:r>
        </a:p>
      </dgm:t>
    </dgm:pt>
    <dgm:pt modelId="{A211FA76-DD5F-48B1-BA1F-0D53B97A5DA7}" type="parTrans" cxnId="{02ECC46E-656B-4010-895C-3C25B02A342B}">
      <dgm:prSet/>
      <dgm:spPr/>
      <dgm:t>
        <a:bodyPr/>
        <a:lstStyle/>
        <a:p>
          <a:endParaRPr lang="en-US"/>
        </a:p>
      </dgm:t>
    </dgm:pt>
    <dgm:pt modelId="{25312E57-883F-40F4-A7F7-20D51C9F9284}" type="sibTrans" cxnId="{02ECC46E-656B-4010-895C-3C25B02A342B}">
      <dgm:prSet/>
      <dgm:spPr/>
      <dgm:t>
        <a:bodyPr/>
        <a:lstStyle/>
        <a:p>
          <a:endParaRPr lang="en-US"/>
        </a:p>
      </dgm:t>
    </dgm:pt>
    <dgm:pt modelId="{F9A77AFD-247B-4844-9CE7-8E191A5C69FB}">
      <dgm:prSet/>
      <dgm:spPr/>
      <dgm:t>
        <a:bodyPr/>
        <a:lstStyle/>
        <a:p>
          <a:pPr>
            <a:lnSpc>
              <a:spcPct val="100000"/>
            </a:lnSpc>
          </a:pPr>
          <a:r>
            <a:rPr lang="en-US" b="1" dirty="0"/>
            <a:t>Move</a:t>
          </a:r>
          <a:endParaRPr lang="en-US" dirty="0"/>
        </a:p>
      </dgm:t>
    </dgm:pt>
    <dgm:pt modelId="{B1EC7AC4-78C3-4DD5-B031-CA7A0897CF65}" type="parTrans" cxnId="{F9474E8A-B113-4D61-ACF8-F8642EE1BD14}">
      <dgm:prSet/>
      <dgm:spPr/>
      <dgm:t>
        <a:bodyPr/>
        <a:lstStyle/>
        <a:p>
          <a:endParaRPr lang="en-US"/>
        </a:p>
      </dgm:t>
    </dgm:pt>
    <dgm:pt modelId="{816E0476-7021-4749-B8CD-3695A0695F69}" type="sibTrans" cxnId="{F9474E8A-B113-4D61-ACF8-F8642EE1BD14}">
      <dgm:prSet/>
      <dgm:spPr/>
      <dgm:t>
        <a:bodyPr/>
        <a:lstStyle/>
        <a:p>
          <a:endParaRPr lang="en-US"/>
        </a:p>
      </dgm:t>
    </dgm:pt>
    <dgm:pt modelId="{B6DBDC75-B71F-4724-97C1-2E50E8694AB9}" type="pres">
      <dgm:prSet presAssocID="{C2A4C77A-998F-4DBC-AD52-5982490A368B}" presName="root" presStyleCnt="0">
        <dgm:presLayoutVars>
          <dgm:dir/>
          <dgm:resizeHandles val="exact"/>
        </dgm:presLayoutVars>
      </dgm:prSet>
      <dgm:spPr/>
    </dgm:pt>
    <dgm:pt modelId="{1DC9D8BE-C214-4620-8B40-DAB9C72A98F3}" type="pres">
      <dgm:prSet presAssocID="{B37FC3E2-0042-4B27-A693-45ECC6A86ECD}" presName="compNode" presStyleCnt="0"/>
      <dgm:spPr/>
    </dgm:pt>
    <dgm:pt modelId="{9F434E26-287C-4A56-ACC2-B54B88ABDFA9}" type="pres">
      <dgm:prSet presAssocID="{B37FC3E2-0042-4B27-A693-45ECC6A86ECD}" presName="bgRect" presStyleLbl="bgShp" presStyleIdx="0" presStyleCnt="3"/>
      <dgm:spPr/>
    </dgm:pt>
    <dgm:pt modelId="{BC872E6F-8C81-456A-A125-8BFF1F3F4F6C}" type="pres">
      <dgm:prSet presAssocID="{B37FC3E2-0042-4B27-A693-45ECC6A86EC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leep"/>
        </a:ext>
      </dgm:extLst>
    </dgm:pt>
    <dgm:pt modelId="{BE00A8C3-87FA-47B2-A3E3-CB162E65A35C}" type="pres">
      <dgm:prSet presAssocID="{B37FC3E2-0042-4B27-A693-45ECC6A86ECD}" presName="spaceRect" presStyleCnt="0"/>
      <dgm:spPr/>
    </dgm:pt>
    <dgm:pt modelId="{B55BFF75-76F9-4872-8454-69EEE44D48D1}" type="pres">
      <dgm:prSet presAssocID="{B37FC3E2-0042-4B27-A693-45ECC6A86ECD}" presName="parTx" presStyleLbl="revTx" presStyleIdx="0" presStyleCnt="3">
        <dgm:presLayoutVars>
          <dgm:chMax val="0"/>
          <dgm:chPref val="0"/>
        </dgm:presLayoutVars>
      </dgm:prSet>
      <dgm:spPr/>
    </dgm:pt>
    <dgm:pt modelId="{A48FBFA9-58F8-4DFB-804C-6B22B330BA20}" type="pres">
      <dgm:prSet presAssocID="{8E296EAF-E937-436D-B4EA-E4D0DE122B17}" presName="sibTrans" presStyleCnt="0"/>
      <dgm:spPr/>
    </dgm:pt>
    <dgm:pt modelId="{D2151255-84C0-4F61-B4F6-2216D515220B}" type="pres">
      <dgm:prSet presAssocID="{21E9C841-9985-4547-95A2-3C1764E1C9A1}" presName="compNode" presStyleCnt="0"/>
      <dgm:spPr/>
    </dgm:pt>
    <dgm:pt modelId="{D41C31E0-450C-4227-B024-E6896134DE16}" type="pres">
      <dgm:prSet presAssocID="{21E9C841-9985-4547-95A2-3C1764E1C9A1}" presName="bgRect" presStyleLbl="bgShp" presStyleIdx="1" presStyleCnt="3"/>
      <dgm:spPr/>
    </dgm:pt>
    <dgm:pt modelId="{18F44249-8237-46AA-AE3D-163312773204}" type="pres">
      <dgm:prSet presAssocID="{21E9C841-9985-4547-95A2-3C1764E1C9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ood Safety"/>
        </a:ext>
      </dgm:extLst>
    </dgm:pt>
    <dgm:pt modelId="{D57169DA-A109-4E14-90A2-D57C055E1CA8}" type="pres">
      <dgm:prSet presAssocID="{21E9C841-9985-4547-95A2-3C1764E1C9A1}" presName="spaceRect" presStyleCnt="0"/>
      <dgm:spPr/>
    </dgm:pt>
    <dgm:pt modelId="{45877566-ABF9-4377-B09E-8BED3D8B26D3}" type="pres">
      <dgm:prSet presAssocID="{21E9C841-9985-4547-95A2-3C1764E1C9A1}" presName="parTx" presStyleLbl="revTx" presStyleIdx="1" presStyleCnt="3">
        <dgm:presLayoutVars>
          <dgm:chMax val="0"/>
          <dgm:chPref val="0"/>
        </dgm:presLayoutVars>
      </dgm:prSet>
      <dgm:spPr/>
    </dgm:pt>
    <dgm:pt modelId="{4BF65BC5-62B5-4DE6-A148-E153D434D138}" type="pres">
      <dgm:prSet presAssocID="{25312E57-883F-40F4-A7F7-20D51C9F9284}" presName="sibTrans" presStyleCnt="0"/>
      <dgm:spPr/>
    </dgm:pt>
    <dgm:pt modelId="{4E650D37-14EE-4E66-A5C7-FDCD7111CF34}" type="pres">
      <dgm:prSet presAssocID="{F9A77AFD-247B-4844-9CE7-8E191A5C69FB}" presName="compNode" presStyleCnt="0"/>
      <dgm:spPr/>
    </dgm:pt>
    <dgm:pt modelId="{C2DAC8EE-A325-49F0-99B6-7B53512EED1F}" type="pres">
      <dgm:prSet presAssocID="{F9A77AFD-247B-4844-9CE7-8E191A5C69FB}" presName="bgRect" presStyleLbl="bgShp" presStyleIdx="2" presStyleCnt="3"/>
      <dgm:spPr/>
    </dgm:pt>
    <dgm:pt modelId="{7369872A-4FEF-4BAF-BE24-B2E4AD51473E}" type="pres">
      <dgm:prSet presAssocID="{F9A77AFD-247B-4844-9CE7-8E191A5C69F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hoe footprints"/>
        </a:ext>
      </dgm:extLst>
    </dgm:pt>
    <dgm:pt modelId="{A934FA40-A90A-401E-BAEF-F5ACDC1BD45F}" type="pres">
      <dgm:prSet presAssocID="{F9A77AFD-247B-4844-9CE7-8E191A5C69FB}" presName="spaceRect" presStyleCnt="0"/>
      <dgm:spPr/>
    </dgm:pt>
    <dgm:pt modelId="{78BE7B12-7DCC-4DAF-BBF4-D3A7AD8300C2}" type="pres">
      <dgm:prSet presAssocID="{F9A77AFD-247B-4844-9CE7-8E191A5C69FB}" presName="parTx" presStyleLbl="revTx" presStyleIdx="2" presStyleCnt="3">
        <dgm:presLayoutVars>
          <dgm:chMax val="0"/>
          <dgm:chPref val="0"/>
        </dgm:presLayoutVars>
      </dgm:prSet>
      <dgm:spPr/>
    </dgm:pt>
  </dgm:ptLst>
  <dgm:cxnLst>
    <dgm:cxn modelId="{F8CEB018-9BBF-43A3-BFE4-9F7D83011CC6}" srcId="{C2A4C77A-998F-4DBC-AD52-5982490A368B}" destId="{B37FC3E2-0042-4B27-A693-45ECC6A86ECD}" srcOrd="0" destOrd="0" parTransId="{7039D73D-DD19-483D-988F-D6088074D9C0}" sibTransId="{8E296EAF-E937-436D-B4EA-E4D0DE122B17}"/>
    <dgm:cxn modelId="{02ECC46E-656B-4010-895C-3C25B02A342B}" srcId="{C2A4C77A-998F-4DBC-AD52-5982490A368B}" destId="{21E9C841-9985-4547-95A2-3C1764E1C9A1}" srcOrd="1" destOrd="0" parTransId="{A211FA76-DD5F-48B1-BA1F-0D53B97A5DA7}" sibTransId="{25312E57-883F-40F4-A7F7-20D51C9F9284}"/>
    <dgm:cxn modelId="{F9474E8A-B113-4D61-ACF8-F8642EE1BD14}" srcId="{C2A4C77A-998F-4DBC-AD52-5982490A368B}" destId="{F9A77AFD-247B-4844-9CE7-8E191A5C69FB}" srcOrd="2" destOrd="0" parTransId="{B1EC7AC4-78C3-4DD5-B031-CA7A0897CF65}" sibTransId="{816E0476-7021-4749-B8CD-3695A0695F69}"/>
    <dgm:cxn modelId="{2836E691-60AB-4002-A687-0CAD3059E350}" type="presOf" srcId="{F9A77AFD-247B-4844-9CE7-8E191A5C69FB}" destId="{78BE7B12-7DCC-4DAF-BBF4-D3A7AD8300C2}" srcOrd="0" destOrd="0" presId="urn:microsoft.com/office/officeart/2018/2/layout/IconVerticalSolidList"/>
    <dgm:cxn modelId="{7F9891AE-9325-415B-BF6B-E239AD6477D9}" type="presOf" srcId="{B37FC3E2-0042-4B27-A693-45ECC6A86ECD}" destId="{B55BFF75-76F9-4872-8454-69EEE44D48D1}" srcOrd="0" destOrd="0" presId="urn:microsoft.com/office/officeart/2018/2/layout/IconVerticalSolidList"/>
    <dgm:cxn modelId="{D3529AB0-F1D5-4F1F-BE5D-6B155C0FF658}" type="presOf" srcId="{C2A4C77A-998F-4DBC-AD52-5982490A368B}" destId="{B6DBDC75-B71F-4724-97C1-2E50E8694AB9}" srcOrd="0" destOrd="0" presId="urn:microsoft.com/office/officeart/2018/2/layout/IconVerticalSolidList"/>
    <dgm:cxn modelId="{08312FB2-81E8-48AD-BA21-708C1D46A70E}" type="presOf" srcId="{21E9C841-9985-4547-95A2-3C1764E1C9A1}" destId="{45877566-ABF9-4377-B09E-8BED3D8B26D3}" srcOrd="0" destOrd="0" presId="urn:microsoft.com/office/officeart/2018/2/layout/IconVerticalSolidList"/>
    <dgm:cxn modelId="{025FA74C-6B01-41B0-864F-61266EAB0AC3}" type="presParOf" srcId="{B6DBDC75-B71F-4724-97C1-2E50E8694AB9}" destId="{1DC9D8BE-C214-4620-8B40-DAB9C72A98F3}" srcOrd="0" destOrd="0" presId="urn:microsoft.com/office/officeart/2018/2/layout/IconVerticalSolidList"/>
    <dgm:cxn modelId="{F41B29F3-79F5-4FFF-BF8D-6EA2435BCFBD}" type="presParOf" srcId="{1DC9D8BE-C214-4620-8B40-DAB9C72A98F3}" destId="{9F434E26-287C-4A56-ACC2-B54B88ABDFA9}" srcOrd="0" destOrd="0" presId="urn:microsoft.com/office/officeart/2018/2/layout/IconVerticalSolidList"/>
    <dgm:cxn modelId="{7516304A-107C-4A6B-BCD7-23CE654C210B}" type="presParOf" srcId="{1DC9D8BE-C214-4620-8B40-DAB9C72A98F3}" destId="{BC872E6F-8C81-456A-A125-8BFF1F3F4F6C}" srcOrd="1" destOrd="0" presId="urn:microsoft.com/office/officeart/2018/2/layout/IconVerticalSolidList"/>
    <dgm:cxn modelId="{24E1D711-AB7D-461E-B9CA-B830CCDB5ECA}" type="presParOf" srcId="{1DC9D8BE-C214-4620-8B40-DAB9C72A98F3}" destId="{BE00A8C3-87FA-47B2-A3E3-CB162E65A35C}" srcOrd="2" destOrd="0" presId="urn:microsoft.com/office/officeart/2018/2/layout/IconVerticalSolidList"/>
    <dgm:cxn modelId="{0B23A213-76D9-43EE-8397-89722C8EC659}" type="presParOf" srcId="{1DC9D8BE-C214-4620-8B40-DAB9C72A98F3}" destId="{B55BFF75-76F9-4872-8454-69EEE44D48D1}" srcOrd="3" destOrd="0" presId="urn:microsoft.com/office/officeart/2018/2/layout/IconVerticalSolidList"/>
    <dgm:cxn modelId="{CDE8F96E-8D69-42B8-8EB1-3C2D4B93F76D}" type="presParOf" srcId="{B6DBDC75-B71F-4724-97C1-2E50E8694AB9}" destId="{A48FBFA9-58F8-4DFB-804C-6B22B330BA20}" srcOrd="1" destOrd="0" presId="urn:microsoft.com/office/officeart/2018/2/layout/IconVerticalSolidList"/>
    <dgm:cxn modelId="{2584563E-FAEA-41E5-B115-B39136E5B884}" type="presParOf" srcId="{B6DBDC75-B71F-4724-97C1-2E50E8694AB9}" destId="{D2151255-84C0-4F61-B4F6-2216D515220B}" srcOrd="2" destOrd="0" presId="urn:microsoft.com/office/officeart/2018/2/layout/IconVerticalSolidList"/>
    <dgm:cxn modelId="{445D2BCE-64D0-40C6-A054-35EFAFA8630B}" type="presParOf" srcId="{D2151255-84C0-4F61-B4F6-2216D515220B}" destId="{D41C31E0-450C-4227-B024-E6896134DE16}" srcOrd="0" destOrd="0" presId="urn:microsoft.com/office/officeart/2018/2/layout/IconVerticalSolidList"/>
    <dgm:cxn modelId="{6D3C314A-0BC3-4E89-BEA3-5C347C46BFDA}" type="presParOf" srcId="{D2151255-84C0-4F61-B4F6-2216D515220B}" destId="{18F44249-8237-46AA-AE3D-163312773204}" srcOrd="1" destOrd="0" presId="urn:microsoft.com/office/officeart/2018/2/layout/IconVerticalSolidList"/>
    <dgm:cxn modelId="{7DFD5009-6912-43CE-B9E0-38FF31C02462}" type="presParOf" srcId="{D2151255-84C0-4F61-B4F6-2216D515220B}" destId="{D57169DA-A109-4E14-90A2-D57C055E1CA8}" srcOrd="2" destOrd="0" presId="urn:microsoft.com/office/officeart/2018/2/layout/IconVerticalSolidList"/>
    <dgm:cxn modelId="{A1EC39B3-9693-497E-ACB3-8A369828E6EC}" type="presParOf" srcId="{D2151255-84C0-4F61-B4F6-2216D515220B}" destId="{45877566-ABF9-4377-B09E-8BED3D8B26D3}" srcOrd="3" destOrd="0" presId="urn:microsoft.com/office/officeart/2018/2/layout/IconVerticalSolidList"/>
    <dgm:cxn modelId="{323E1668-5A11-4C9B-BE11-129FE60D6DFD}" type="presParOf" srcId="{B6DBDC75-B71F-4724-97C1-2E50E8694AB9}" destId="{4BF65BC5-62B5-4DE6-A148-E153D434D138}" srcOrd="3" destOrd="0" presId="urn:microsoft.com/office/officeart/2018/2/layout/IconVerticalSolidList"/>
    <dgm:cxn modelId="{E232D0B0-2C7E-4CBA-A500-3DEBE05A7A79}" type="presParOf" srcId="{B6DBDC75-B71F-4724-97C1-2E50E8694AB9}" destId="{4E650D37-14EE-4E66-A5C7-FDCD7111CF34}" srcOrd="4" destOrd="0" presId="urn:microsoft.com/office/officeart/2018/2/layout/IconVerticalSolidList"/>
    <dgm:cxn modelId="{CF715E85-57A6-4FA8-8669-F8CBCF3BCD4F}" type="presParOf" srcId="{4E650D37-14EE-4E66-A5C7-FDCD7111CF34}" destId="{C2DAC8EE-A325-49F0-99B6-7B53512EED1F}" srcOrd="0" destOrd="0" presId="urn:microsoft.com/office/officeart/2018/2/layout/IconVerticalSolidList"/>
    <dgm:cxn modelId="{2FC59F15-7442-4893-9EE3-836D660F4305}" type="presParOf" srcId="{4E650D37-14EE-4E66-A5C7-FDCD7111CF34}" destId="{7369872A-4FEF-4BAF-BE24-B2E4AD51473E}" srcOrd="1" destOrd="0" presId="urn:microsoft.com/office/officeart/2018/2/layout/IconVerticalSolidList"/>
    <dgm:cxn modelId="{60E850DE-30D8-49F0-A7E8-DE573FE3F70C}" type="presParOf" srcId="{4E650D37-14EE-4E66-A5C7-FDCD7111CF34}" destId="{A934FA40-A90A-401E-BAEF-F5ACDC1BD45F}" srcOrd="2" destOrd="0" presId="urn:microsoft.com/office/officeart/2018/2/layout/IconVerticalSolidList"/>
    <dgm:cxn modelId="{A89C9209-02B5-4521-8646-C49CB59C70CD}" type="presParOf" srcId="{4E650D37-14EE-4E66-A5C7-FDCD7111CF34}" destId="{78BE7B12-7DCC-4DAF-BBF4-D3A7AD8300C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a:effectLst>
          <a:outerShdw blurRad="50800" dist="38100" dir="2700000" algn="tl" rotWithShape="0">
            <a:prstClr val="black">
              <a:alpha val="40000"/>
            </a:prstClr>
          </a:outerShdw>
        </a:effectLst>
      </dgm:spPr>
      <dgm:t>
        <a:bodyPr/>
        <a:lstStyle/>
        <a:p>
          <a:pPr>
            <a:spcAft>
              <a:spcPct val="35000"/>
            </a:spcAft>
          </a:pPr>
          <a:endParaRPr lang="en-US" sz="200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a:effectLst>
          <a:outerShdw blurRad="50800" dist="38100" dir="2700000" algn="tl" rotWithShape="0">
            <a:prstClr val="black">
              <a:alpha val="40000"/>
            </a:prstClr>
          </a:outerShdw>
        </a:effectLst>
      </dgm:spPr>
      <dgm:t>
        <a:bodyPr/>
        <a:lstStyle/>
        <a:p>
          <a:pPr>
            <a:spcAft>
              <a:spcPct val="35000"/>
            </a:spcAft>
          </a:pPr>
          <a:endParaRPr lang="en-US" sz="170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a:effectLst>
          <a:outerShdw blurRad="50800" dist="38100" dir="2700000" algn="tl" rotWithShape="0">
            <a:prstClr val="black">
              <a:alpha val="40000"/>
            </a:prstClr>
          </a:outerShdw>
        </a:effectLst>
      </dgm:spPr>
      <dgm:t>
        <a:bodyPr/>
        <a:lstStyle/>
        <a:p>
          <a:pPr>
            <a:spcAft>
              <a:spcPct val="35000"/>
            </a:spcAft>
          </a:pPr>
          <a:endParaRPr lang="en-US" sz="160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a:effectLst>
          <a:outerShdw blurRad="50800" dist="38100" dir="2700000" algn="tl" rotWithShape="0">
            <a:prstClr val="black">
              <a:alpha val="40000"/>
            </a:prstClr>
          </a:outerShdw>
        </a:effectLst>
      </dgm:spPr>
      <dgm:t>
        <a:bodyPr/>
        <a:lstStyle/>
        <a:p>
          <a:endParaRPr lang="en-US" sz="1800" b="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2D8E97-8584-4376-976E-7BE1230BC004}" type="doc">
      <dgm:prSet loTypeId="urn:microsoft.com/office/officeart/2016/7/layout/RoundedRectangleTimeline" loCatId="process" qsTypeId="urn:microsoft.com/office/officeart/2005/8/quickstyle/simple1" qsCatId="simple" csTypeId="urn:microsoft.com/office/officeart/2005/8/colors/colorful5" csCatId="colorful" phldr="1"/>
      <dgm:spPr/>
      <dgm:t>
        <a:bodyPr/>
        <a:lstStyle/>
        <a:p>
          <a:endParaRPr lang="en-US"/>
        </a:p>
      </dgm:t>
    </dgm:pt>
    <dgm:pt modelId="{237EAD95-9927-48C5-AB50-EF9158562463}">
      <dgm:prSet/>
      <dgm:spPr/>
      <dgm:t>
        <a:bodyPr/>
        <a:lstStyle/>
        <a:p>
          <a:r>
            <a:rPr lang="en-US" dirty="0"/>
            <a:t>22 Jan.</a:t>
          </a:r>
        </a:p>
      </dgm:t>
    </dgm:pt>
    <dgm:pt modelId="{ACE4FC0B-1EFF-44AA-BB8B-9759B48D3081}" type="parTrans" cxnId="{AAAC4F84-DE38-4563-8AFF-F8D05E0C36E0}">
      <dgm:prSet/>
      <dgm:spPr/>
      <dgm:t>
        <a:bodyPr/>
        <a:lstStyle/>
        <a:p>
          <a:endParaRPr lang="en-US"/>
        </a:p>
      </dgm:t>
    </dgm:pt>
    <dgm:pt modelId="{E2FED2F6-3C1F-4E8D-AC49-685A54D254CF}" type="sibTrans" cxnId="{AAAC4F84-DE38-4563-8AFF-F8D05E0C36E0}">
      <dgm:prSet/>
      <dgm:spPr/>
      <dgm:t>
        <a:bodyPr/>
        <a:lstStyle/>
        <a:p>
          <a:endParaRPr lang="en-US"/>
        </a:p>
      </dgm:t>
    </dgm:pt>
    <dgm:pt modelId="{4E85B4A1-FD64-4177-B482-DE8A727D7BD2}">
      <dgm:prSet/>
      <dgm:spPr/>
      <dgm:t>
        <a:bodyPr/>
        <a:lstStyle/>
        <a:p>
          <a:r>
            <a:rPr lang="en-US" dirty="0"/>
            <a:t>Getting Started with </a:t>
          </a:r>
          <a:r>
            <a:rPr lang="en-US" dirty="0" err="1"/>
            <a:t>OfficePro</a:t>
          </a:r>
          <a:r>
            <a:rPr lang="en-US" dirty="0"/>
            <a:t> Plus</a:t>
          </a:r>
        </a:p>
      </dgm:t>
    </dgm:pt>
    <dgm:pt modelId="{8E80463B-D635-40A0-9FDA-FCE2A35C2817}" type="parTrans" cxnId="{2D73E023-9294-4D4C-9E37-DFC0A251E42C}">
      <dgm:prSet/>
      <dgm:spPr/>
      <dgm:t>
        <a:bodyPr/>
        <a:lstStyle/>
        <a:p>
          <a:endParaRPr lang="en-US"/>
        </a:p>
      </dgm:t>
    </dgm:pt>
    <dgm:pt modelId="{9037CBF5-DABF-4048-987C-3BE0E09203E2}" type="sibTrans" cxnId="{2D73E023-9294-4D4C-9E37-DFC0A251E42C}">
      <dgm:prSet/>
      <dgm:spPr/>
      <dgm:t>
        <a:bodyPr/>
        <a:lstStyle/>
        <a:p>
          <a:endParaRPr lang="en-US"/>
        </a:p>
      </dgm:t>
    </dgm:pt>
    <dgm:pt modelId="{F6D61C7C-2FD9-49A5-A835-4B8D2E8C4010}">
      <dgm:prSet/>
      <dgm:spPr/>
      <dgm:t>
        <a:bodyPr/>
        <a:lstStyle/>
        <a:p>
          <a:r>
            <a:rPr lang="en-US"/>
            <a:t>19 Feb.</a:t>
          </a:r>
        </a:p>
      </dgm:t>
    </dgm:pt>
    <dgm:pt modelId="{1FC9F6C2-9824-4468-B392-43DF0FC60AF0}" type="parTrans" cxnId="{11D3539D-E9C2-4C56-A53D-4B784CB5D70C}">
      <dgm:prSet/>
      <dgm:spPr/>
      <dgm:t>
        <a:bodyPr/>
        <a:lstStyle/>
        <a:p>
          <a:endParaRPr lang="en-US"/>
        </a:p>
      </dgm:t>
    </dgm:pt>
    <dgm:pt modelId="{A1F27C4D-FA22-424E-B99E-DEFFFC6C6C29}" type="sibTrans" cxnId="{11D3539D-E9C2-4C56-A53D-4B784CB5D70C}">
      <dgm:prSet/>
      <dgm:spPr/>
      <dgm:t>
        <a:bodyPr/>
        <a:lstStyle/>
        <a:p>
          <a:endParaRPr lang="en-US"/>
        </a:p>
      </dgm:t>
    </dgm:pt>
    <dgm:pt modelId="{25D9C9B9-7E59-414D-8BA6-C82199B30FCF}">
      <dgm:prSet/>
      <dgm:spPr/>
      <dgm:t>
        <a:bodyPr/>
        <a:lstStyle/>
        <a:p>
          <a:r>
            <a:rPr lang="en-US"/>
            <a:t>Modern Project Management using Tasks &amp; Project</a:t>
          </a:r>
        </a:p>
      </dgm:t>
    </dgm:pt>
    <dgm:pt modelId="{91075A12-87A0-4EAB-8FB8-6CADF4E6230E}" type="parTrans" cxnId="{F769D387-4E1C-498F-BF77-2925C25C44A3}">
      <dgm:prSet/>
      <dgm:spPr/>
      <dgm:t>
        <a:bodyPr/>
        <a:lstStyle/>
        <a:p>
          <a:endParaRPr lang="en-US"/>
        </a:p>
      </dgm:t>
    </dgm:pt>
    <dgm:pt modelId="{2497D082-970A-4548-89BB-6249F086D267}" type="sibTrans" cxnId="{F769D387-4E1C-498F-BF77-2925C25C44A3}">
      <dgm:prSet/>
      <dgm:spPr/>
      <dgm:t>
        <a:bodyPr/>
        <a:lstStyle/>
        <a:p>
          <a:endParaRPr lang="en-US"/>
        </a:p>
      </dgm:t>
    </dgm:pt>
    <dgm:pt modelId="{CBE35863-42C2-49FD-AFCF-EC7795AF9B9B}">
      <dgm:prSet/>
      <dgm:spPr/>
      <dgm:t>
        <a:bodyPr/>
        <a:lstStyle/>
        <a:p>
          <a:r>
            <a:rPr lang="en-US"/>
            <a:t>25 Mar.</a:t>
          </a:r>
        </a:p>
      </dgm:t>
    </dgm:pt>
    <dgm:pt modelId="{EF7AAC8D-BE22-4887-86C6-CE6A6692F1AD}" type="parTrans" cxnId="{D186F764-6E9D-465F-AE20-769C6258CE23}">
      <dgm:prSet/>
      <dgm:spPr/>
      <dgm:t>
        <a:bodyPr/>
        <a:lstStyle/>
        <a:p>
          <a:endParaRPr lang="en-US"/>
        </a:p>
      </dgm:t>
    </dgm:pt>
    <dgm:pt modelId="{BF6C5C33-CCC5-4836-9EE7-506296065AD6}" type="sibTrans" cxnId="{D186F764-6E9D-465F-AE20-769C6258CE23}">
      <dgm:prSet/>
      <dgm:spPr/>
      <dgm:t>
        <a:bodyPr/>
        <a:lstStyle/>
        <a:p>
          <a:endParaRPr lang="en-US"/>
        </a:p>
      </dgm:t>
    </dgm:pt>
    <dgm:pt modelId="{7F8757BB-1F34-488B-B1BF-1BB04BB74C09}">
      <dgm:prSet/>
      <dgm:spPr/>
      <dgm:t>
        <a:bodyPr/>
        <a:lstStyle/>
        <a:p>
          <a:r>
            <a:rPr lang="en-US" b="0" dirty="0"/>
            <a:t>Supporting Remote Workers and Virtual Events</a:t>
          </a:r>
          <a:endParaRPr lang="en-US" dirty="0"/>
        </a:p>
      </dgm:t>
    </dgm:pt>
    <dgm:pt modelId="{136A44CB-CB43-474B-84AB-72F612B8708E}" type="parTrans" cxnId="{B3CA5AD5-3906-409F-8E4F-E0BAEA315EDD}">
      <dgm:prSet/>
      <dgm:spPr/>
      <dgm:t>
        <a:bodyPr/>
        <a:lstStyle/>
        <a:p>
          <a:endParaRPr lang="en-US"/>
        </a:p>
      </dgm:t>
    </dgm:pt>
    <dgm:pt modelId="{7935AA28-6A91-4D39-AB2A-9676FB5CF02D}" type="sibTrans" cxnId="{B3CA5AD5-3906-409F-8E4F-E0BAEA315EDD}">
      <dgm:prSet/>
      <dgm:spPr/>
      <dgm:t>
        <a:bodyPr/>
        <a:lstStyle/>
        <a:p>
          <a:endParaRPr lang="en-US"/>
        </a:p>
      </dgm:t>
    </dgm:pt>
    <dgm:pt modelId="{39CBB604-C47D-4012-9339-FC69A1BDB1C4}">
      <dgm:prSet/>
      <dgm:spPr/>
      <dgm:t>
        <a:bodyPr/>
        <a:lstStyle/>
        <a:p>
          <a:r>
            <a:rPr lang="en-US"/>
            <a:t>22 Apr.</a:t>
          </a:r>
        </a:p>
      </dgm:t>
    </dgm:pt>
    <dgm:pt modelId="{A2A61BC1-EFA9-4D2E-A6EB-FA57EC5C2558}" type="parTrans" cxnId="{04B9EE22-A332-4D00-A240-A0C683B8387A}">
      <dgm:prSet/>
      <dgm:spPr/>
      <dgm:t>
        <a:bodyPr/>
        <a:lstStyle/>
        <a:p>
          <a:endParaRPr lang="en-US"/>
        </a:p>
      </dgm:t>
    </dgm:pt>
    <dgm:pt modelId="{00A160BF-8512-4BE6-9534-FF61D1B36B1E}" type="sibTrans" cxnId="{04B9EE22-A332-4D00-A240-A0C683B8387A}">
      <dgm:prSet/>
      <dgm:spPr/>
      <dgm:t>
        <a:bodyPr/>
        <a:lstStyle/>
        <a:p>
          <a:endParaRPr lang="en-US"/>
        </a:p>
      </dgm:t>
    </dgm:pt>
    <dgm:pt modelId="{DBBCC4C0-6570-4D57-BC8E-FBC8B41E8ADF}">
      <dgm:prSet/>
      <dgm:spPr/>
      <dgm:t>
        <a:bodyPr/>
        <a:lstStyle/>
        <a:p>
          <a:r>
            <a:rPr lang="en-US"/>
            <a:t>Smart Content Management with SharePoint Sites &amp; News</a:t>
          </a:r>
        </a:p>
      </dgm:t>
    </dgm:pt>
    <dgm:pt modelId="{E82C6E52-4315-49BD-9FF0-3A60A744E977}" type="parTrans" cxnId="{48669D63-5F21-4EF9-8987-604A57CF8F73}">
      <dgm:prSet/>
      <dgm:spPr/>
      <dgm:t>
        <a:bodyPr/>
        <a:lstStyle/>
        <a:p>
          <a:endParaRPr lang="en-US"/>
        </a:p>
      </dgm:t>
    </dgm:pt>
    <dgm:pt modelId="{F641AAAC-0A93-48E8-9264-0475BBCDEFFA}" type="sibTrans" cxnId="{48669D63-5F21-4EF9-8987-604A57CF8F73}">
      <dgm:prSet/>
      <dgm:spPr/>
      <dgm:t>
        <a:bodyPr/>
        <a:lstStyle/>
        <a:p>
          <a:endParaRPr lang="en-US"/>
        </a:p>
      </dgm:t>
    </dgm:pt>
    <dgm:pt modelId="{5AA9AE9C-8A6E-4265-8937-9196FDE58E2D}">
      <dgm:prSet/>
      <dgm:spPr/>
      <dgm:t>
        <a:bodyPr/>
        <a:lstStyle/>
        <a:p>
          <a:r>
            <a:rPr lang="en-US"/>
            <a:t>13 May</a:t>
          </a:r>
        </a:p>
      </dgm:t>
    </dgm:pt>
    <dgm:pt modelId="{DF550A3F-0A71-4816-B387-34B1D97800B3}" type="parTrans" cxnId="{34F4D550-CDAB-4E11-9FB9-F989A60B6E0C}">
      <dgm:prSet/>
      <dgm:spPr/>
      <dgm:t>
        <a:bodyPr/>
        <a:lstStyle/>
        <a:p>
          <a:endParaRPr lang="en-US"/>
        </a:p>
      </dgm:t>
    </dgm:pt>
    <dgm:pt modelId="{A36755C5-5421-4A76-8329-AA9E6419E20F}" type="sibTrans" cxnId="{34F4D550-CDAB-4E11-9FB9-F989A60B6E0C}">
      <dgm:prSet/>
      <dgm:spPr/>
      <dgm:t>
        <a:bodyPr/>
        <a:lstStyle/>
        <a:p>
          <a:endParaRPr lang="en-US"/>
        </a:p>
      </dgm:t>
    </dgm:pt>
    <dgm:pt modelId="{64A0ABF2-7C5F-4CAD-A0D6-49C91A0A8232}">
      <dgm:prSet/>
      <dgm:spPr/>
      <dgm:t>
        <a:bodyPr/>
        <a:lstStyle/>
        <a:p>
          <a:r>
            <a:rPr lang="en-US" dirty="0"/>
            <a:t>SharePoint Conference Preview</a:t>
          </a:r>
        </a:p>
        <a:p>
          <a:r>
            <a:rPr lang="en-US" dirty="0"/>
            <a:t>(AM Only)</a:t>
          </a:r>
        </a:p>
      </dgm:t>
    </dgm:pt>
    <dgm:pt modelId="{EF09F3C2-7CFF-452E-AD1F-755B37518779}" type="parTrans" cxnId="{BEB434F0-4FF6-44C2-8C46-3332BBF363DD}">
      <dgm:prSet/>
      <dgm:spPr/>
      <dgm:t>
        <a:bodyPr/>
        <a:lstStyle/>
        <a:p>
          <a:endParaRPr lang="en-US"/>
        </a:p>
      </dgm:t>
    </dgm:pt>
    <dgm:pt modelId="{04C88C23-ED01-4E2D-B2E1-E069B99E371F}" type="sibTrans" cxnId="{BEB434F0-4FF6-44C2-8C46-3332BBF363DD}">
      <dgm:prSet/>
      <dgm:spPr/>
      <dgm:t>
        <a:bodyPr/>
        <a:lstStyle/>
        <a:p>
          <a:endParaRPr lang="en-US"/>
        </a:p>
      </dgm:t>
    </dgm:pt>
    <dgm:pt modelId="{76A14D8B-41CC-4C00-9856-51D5F9CD6D41}">
      <dgm:prSet/>
      <dgm:spPr/>
      <dgm:t>
        <a:bodyPr/>
        <a:lstStyle/>
        <a:p>
          <a:r>
            <a:rPr lang="en-US"/>
            <a:t>17 June</a:t>
          </a:r>
        </a:p>
      </dgm:t>
    </dgm:pt>
    <dgm:pt modelId="{FDD6208E-DE86-4487-AEB5-BBED40359ACC}" type="parTrans" cxnId="{DE56DA6C-DB0F-4FDD-A053-3CF47B154B6A}">
      <dgm:prSet/>
      <dgm:spPr/>
      <dgm:t>
        <a:bodyPr/>
        <a:lstStyle/>
        <a:p>
          <a:endParaRPr lang="en-US"/>
        </a:p>
      </dgm:t>
    </dgm:pt>
    <dgm:pt modelId="{F97C2F31-C553-45D4-A49B-8F9EA7F81274}" type="sibTrans" cxnId="{DE56DA6C-DB0F-4FDD-A053-3CF47B154B6A}">
      <dgm:prSet/>
      <dgm:spPr/>
      <dgm:t>
        <a:bodyPr/>
        <a:lstStyle/>
        <a:p>
          <a:endParaRPr lang="en-US"/>
        </a:p>
      </dgm:t>
    </dgm:pt>
    <dgm:pt modelId="{A97D19E3-A0E6-406E-8FCB-20CD05F30392}">
      <dgm:prSet/>
      <dgm:spPr/>
      <dgm:t>
        <a:bodyPr/>
        <a:lstStyle/>
        <a:p>
          <a:r>
            <a:rPr lang="en-US" dirty="0"/>
            <a:t>What’s Next in Knowledge Management</a:t>
          </a:r>
        </a:p>
      </dgm:t>
    </dgm:pt>
    <dgm:pt modelId="{E8DFB17D-DD97-4439-ADAF-B40DE7E8A8CC}" type="parTrans" cxnId="{1EFF606F-B662-4828-9D14-317AEE8989AC}">
      <dgm:prSet/>
      <dgm:spPr/>
      <dgm:t>
        <a:bodyPr/>
        <a:lstStyle/>
        <a:p>
          <a:endParaRPr lang="en-US"/>
        </a:p>
      </dgm:t>
    </dgm:pt>
    <dgm:pt modelId="{7AFE206C-7588-4877-8836-BE34FF4DE7B0}" type="sibTrans" cxnId="{1EFF606F-B662-4828-9D14-317AEE8989AC}">
      <dgm:prSet/>
      <dgm:spPr/>
      <dgm:t>
        <a:bodyPr/>
        <a:lstStyle/>
        <a:p>
          <a:endParaRPr lang="en-US"/>
        </a:p>
      </dgm:t>
    </dgm:pt>
    <dgm:pt modelId="{4EFEA98D-ADA4-4227-B4F4-14B43646B927}" type="pres">
      <dgm:prSet presAssocID="{E22D8E97-8584-4376-976E-7BE1230BC004}" presName="Name0" presStyleCnt="0">
        <dgm:presLayoutVars>
          <dgm:chMax/>
          <dgm:chPref/>
          <dgm:animLvl val="lvl"/>
        </dgm:presLayoutVars>
      </dgm:prSet>
      <dgm:spPr/>
    </dgm:pt>
    <dgm:pt modelId="{3E8910B1-2CDA-4E27-A203-EC59FB465849}" type="pres">
      <dgm:prSet presAssocID="{237EAD95-9927-48C5-AB50-EF9158562463}" presName="composite1" presStyleCnt="0"/>
      <dgm:spPr/>
    </dgm:pt>
    <dgm:pt modelId="{3826BC6F-8487-430A-A839-0EF24904B899}" type="pres">
      <dgm:prSet presAssocID="{237EAD95-9927-48C5-AB50-EF9158562463}" presName="parent1" presStyleLbl="alignNode1" presStyleIdx="0" presStyleCnt="6">
        <dgm:presLayoutVars>
          <dgm:chMax val="1"/>
          <dgm:chPref val="1"/>
          <dgm:bulletEnabled val="1"/>
        </dgm:presLayoutVars>
      </dgm:prSet>
      <dgm:spPr/>
    </dgm:pt>
    <dgm:pt modelId="{DE932F48-333E-4B5C-92CC-83533A900A49}" type="pres">
      <dgm:prSet presAssocID="{237EAD95-9927-48C5-AB50-EF9158562463}" presName="Childtext1" presStyleLbl="revTx" presStyleIdx="0" presStyleCnt="6">
        <dgm:presLayoutVars>
          <dgm:bulletEnabled val="1"/>
        </dgm:presLayoutVars>
      </dgm:prSet>
      <dgm:spPr/>
    </dgm:pt>
    <dgm:pt modelId="{13CD1832-AC8D-4931-A883-8CB3768A06FC}" type="pres">
      <dgm:prSet presAssocID="{237EAD95-9927-48C5-AB50-EF9158562463}" presName="ConnectLine1" presStyleLbl="sibTrans1D1" presStyleIdx="0" presStyleCnt="6"/>
      <dgm:spPr>
        <a:noFill/>
        <a:ln w="6350" cap="flat" cmpd="sng" algn="ctr">
          <a:solidFill>
            <a:schemeClr val="accent5">
              <a:hueOff val="0"/>
              <a:satOff val="0"/>
              <a:lumOff val="0"/>
              <a:alphaOff val="0"/>
            </a:schemeClr>
          </a:solidFill>
          <a:prstDash val="dash"/>
          <a:miter lim="800000"/>
        </a:ln>
        <a:effectLst/>
      </dgm:spPr>
    </dgm:pt>
    <dgm:pt modelId="{20C7B257-AB1E-4ADD-BCED-E116172DA8E4}" type="pres">
      <dgm:prSet presAssocID="{237EAD95-9927-48C5-AB50-EF9158562463}" presName="ConnectLineEnd1" presStyleLbl="lnNode1" presStyleIdx="0" presStyleCnt="6"/>
      <dgm:spPr/>
    </dgm:pt>
    <dgm:pt modelId="{69883865-2C32-4E1E-8CED-8CB0FD9525F8}" type="pres">
      <dgm:prSet presAssocID="{237EAD95-9927-48C5-AB50-EF9158562463}" presName="EmptyPane1" presStyleCnt="0"/>
      <dgm:spPr/>
    </dgm:pt>
    <dgm:pt modelId="{D26B42BF-AF3E-43D7-8F92-A63911C0FF78}" type="pres">
      <dgm:prSet presAssocID="{E2FED2F6-3C1F-4E8D-AC49-685A54D254CF}" presName="spaceBetweenRectangles1" presStyleCnt="0"/>
      <dgm:spPr/>
    </dgm:pt>
    <dgm:pt modelId="{BDA2CFD8-0E47-4338-9C5D-2771F5570183}" type="pres">
      <dgm:prSet presAssocID="{F6D61C7C-2FD9-49A5-A835-4B8D2E8C4010}" presName="composite1" presStyleCnt="0"/>
      <dgm:spPr/>
    </dgm:pt>
    <dgm:pt modelId="{3D5812AF-9FA5-4153-B84E-22BEC5BAE22F}" type="pres">
      <dgm:prSet presAssocID="{F6D61C7C-2FD9-49A5-A835-4B8D2E8C4010}" presName="parent1" presStyleLbl="alignNode1" presStyleIdx="1" presStyleCnt="6">
        <dgm:presLayoutVars>
          <dgm:chMax val="1"/>
          <dgm:chPref val="1"/>
          <dgm:bulletEnabled val="1"/>
        </dgm:presLayoutVars>
      </dgm:prSet>
      <dgm:spPr/>
    </dgm:pt>
    <dgm:pt modelId="{6A4E5AC0-5E96-4F19-A2F7-60BF225466B1}" type="pres">
      <dgm:prSet presAssocID="{F6D61C7C-2FD9-49A5-A835-4B8D2E8C4010}" presName="Childtext1" presStyleLbl="revTx" presStyleIdx="1" presStyleCnt="6">
        <dgm:presLayoutVars>
          <dgm:bulletEnabled val="1"/>
        </dgm:presLayoutVars>
      </dgm:prSet>
      <dgm:spPr/>
    </dgm:pt>
    <dgm:pt modelId="{36B26794-A7E3-41BD-A4BC-D59C9F0B7BAB}" type="pres">
      <dgm:prSet presAssocID="{F6D61C7C-2FD9-49A5-A835-4B8D2E8C4010}" presName="ConnectLine1" presStyleLbl="sibTrans1D1" presStyleIdx="1" presStyleCnt="6"/>
      <dgm:spPr>
        <a:noFill/>
        <a:ln w="6350" cap="flat" cmpd="sng" algn="ctr">
          <a:solidFill>
            <a:schemeClr val="accent5">
              <a:hueOff val="-1351709"/>
              <a:satOff val="-3484"/>
              <a:lumOff val="-2353"/>
              <a:alphaOff val="0"/>
            </a:schemeClr>
          </a:solidFill>
          <a:prstDash val="dash"/>
          <a:miter lim="800000"/>
        </a:ln>
        <a:effectLst/>
      </dgm:spPr>
    </dgm:pt>
    <dgm:pt modelId="{5158DBE7-682A-49A8-BF33-6EBEAA46319E}" type="pres">
      <dgm:prSet presAssocID="{F6D61C7C-2FD9-49A5-A835-4B8D2E8C4010}" presName="ConnectLineEnd1" presStyleLbl="lnNode1" presStyleIdx="1" presStyleCnt="6"/>
      <dgm:spPr/>
    </dgm:pt>
    <dgm:pt modelId="{327C098B-8F22-407C-B760-C2522C962E5C}" type="pres">
      <dgm:prSet presAssocID="{F6D61C7C-2FD9-49A5-A835-4B8D2E8C4010}" presName="EmptyPane1" presStyleCnt="0"/>
      <dgm:spPr/>
    </dgm:pt>
    <dgm:pt modelId="{2637DEC0-A877-4203-B0CF-191310D62743}" type="pres">
      <dgm:prSet presAssocID="{A1F27C4D-FA22-424E-B99E-DEFFFC6C6C29}" presName="spaceBetweenRectangles1" presStyleCnt="0"/>
      <dgm:spPr/>
    </dgm:pt>
    <dgm:pt modelId="{3B28D8D6-D882-4616-B6BB-3394EDFA2412}" type="pres">
      <dgm:prSet presAssocID="{CBE35863-42C2-49FD-AFCF-EC7795AF9B9B}" presName="composite1" presStyleCnt="0"/>
      <dgm:spPr/>
    </dgm:pt>
    <dgm:pt modelId="{EC2DA7D9-BA1C-483F-84E5-B163ED06334E}" type="pres">
      <dgm:prSet presAssocID="{CBE35863-42C2-49FD-AFCF-EC7795AF9B9B}" presName="parent1" presStyleLbl="alignNode1" presStyleIdx="2" presStyleCnt="6">
        <dgm:presLayoutVars>
          <dgm:chMax val="1"/>
          <dgm:chPref val="1"/>
          <dgm:bulletEnabled val="1"/>
        </dgm:presLayoutVars>
      </dgm:prSet>
      <dgm:spPr/>
    </dgm:pt>
    <dgm:pt modelId="{CF94BC47-6B6F-49BF-807A-FAE624D97C14}" type="pres">
      <dgm:prSet presAssocID="{CBE35863-42C2-49FD-AFCF-EC7795AF9B9B}" presName="Childtext1" presStyleLbl="revTx" presStyleIdx="2" presStyleCnt="6">
        <dgm:presLayoutVars>
          <dgm:bulletEnabled val="1"/>
        </dgm:presLayoutVars>
      </dgm:prSet>
      <dgm:spPr/>
    </dgm:pt>
    <dgm:pt modelId="{611754D7-4E15-4F4C-A073-2F46162C63C8}" type="pres">
      <dgm:prSet presAssocID="{CBE35863-42C2-49FD-AFCF-EC7795AF9B9B}" presName="ConnectLine1" presStyleLbl="sibTrans1D1" presStyleIdx="2" presStyleCnt="6"/>
      <dgm:spPr>
        <a:noFill/>
        <a:ln w="6350" cap="flat" cmpd="sng" algn="ctr">
          <a:solidFill>
            <a:schemeClr val="accent5">
              <a:hueOff val="-2703417"/>
              <a:satOff val="-6968"/>
              <a:lumOff val="-4706"/>
              <a:alphaOff val="0"/>
            </a:schemeClr>
          </a:solidFill>
          <a:prstDash val="dash"/>
          <a:miter lim="800000"/>
        </a:ln>
        <a:effectLst/>
      </dgm:spPr>
    </dgm:pt>
    <dgm:pt modelId="{AEAA82CB-9FA7-46AA-BE11-98D0E9D20E77}" type="pres">
      <dgm:prSet presAssocID="{CBE35863-42C2-49FD-AFCF-EC7795AF9B9B}" presName="ConnectLineEnd1" presStyleLbl="lnNode1" presStyleIdx="2" presStyleCnt="6"/>
      <dgm:spPr/>
    </dgm:pt>
    <dgm:pt modelId="{5552BAE7-FC20-40E7-9055-D78303957344}" type="pres">
      <dgm:prSet presAssocID="{CBE35863-42C2-49FD-AFCF-EC7795AF9B9B}" presName="EmptyPane1" presStyleCnt="0"/>
      <dgm:spPr/>
    </dgm:pt>
    <dgm:pt modelId="{CA01BC8A-E80F-46A2-87DF-6D6D8979D8A1}" type="pres">
      <dgm:prSet presAssocID="{BF6C5C33-CCC5-4836-9EE7-506296065AD6}" presName="spaceBetweenRectangles1" presStyleCnt="0"/>
      <dgm:spPr/>
    </dgm:pt>
    <dgm:pt modelId="{D1BD89FE-CBCD-45AA-A574-72122F0A1C90}" type="pres">
      <dgm:prSet presAssocID="{39CBB604-C47D-4012-9339-FC69A1BDB1C4}" presName="composite1" presStyleCnt="0"/>
      <dgm:spPr/>
    </dgm:pt>
    <dgm:pt modelId="{97EE2561-75DD-4308-9776-C5500B45CF00}" type="pres">
      <dgm:prSet presAssocID="{39CBB604-C47D-4012-9339-FC69A1BDB1C4}" presName="parent1" presStyleLbl="alignNode1" presStyleIdx="3" presStyleCnt="6">
        <dgm:presLayoutVars>
          <dgm:chMax val="1"/>
          <dgm:chPref val="1"/>
          <dgm:bulletEnabled val="1"/>
        </dgm:presLayoutVars>
      </dgm:prSet>
      <dgm:spPr/>
    </dgm:pt>
    <dgm:pt modelId="{0A321C1C-3573-4B3F-AEA1-7C66D44FB936}" type="pres">
      <dgm:prSet presAssocID="{39CBB604-C47D-4012-9339-FC69A1BDB1C4}" presName="Childtext1" presStyleLbl="revTx" presStyleIdx="3" presStyleCnt="6">
        <dgm:presLayoutVars>
          <dgm:bulletEnabled val="1"/>
        </dgm:presLayoutVars>
      </dgm:prSet>
      <dgm:spPr/>
    </dgm:pt>
    <dgm:pt modelId="{EA1B7CD6-E477-4703-9B75-7FEC125B2DDD}" type="pres">
      <dgm:prSet presAssocID="{39CBB604-C47D-4012-9339-FC69A1BDB1C4}" presName="ConnectLine1" presStyleLbl="sibTrans1D1" presStyleIdx="3" presStyleCnt="6"/>
      <dgm:spPr>
        <a:noFill/>
        <a:ln w="6350" cap="flat" cmpd="sng" algn="ctr">
          <a:solidFill>
            <a:schemeClr val="accent5">
              <a:hueOff val="-4055126"/>
              <a:satOff val="-10451"/>
              <a:lumOff val="-7059"/>
              <a:alphaOff val="0"/>
            </a:schemeClr>
          </a:solidFill>
          <a:prstDash val="dash"/>
          <a:miter lim="800000"/>
        </a:ln>
        <a:effectLst/>
      </dgm:spPr>
    </dgm:pt>
    <dgm:pt modelId="{FC821216-E67E-4869-8873-F33A10A3BB2A}" type="pres">
      <dgm:prSet presAssocID="{39CBB604-C47D-4012-9339-FC69A1BDB1C4}" presName="ConnectLineEnd1" presStyleLbl="lnNode1" presStyleIdx="3" presStyleCnt="6"/>
      <dgm:spPr/>
    </dgm:pt>
    <dgm:pt modelId="{B8CC9E42-2BC1-4A8A-B6CF-F048A05B3201}" type="pres">
      <dgm:prSet presAssocID="{39CBB604-C47D-4012-9339-FC69A1BDB1C4}" presName="EmptyPane1" presStyleCnt="0"/>
      <dgm:spPr/>
    </dgm:pt>
    <dgm:pt modelId="{C546DBB8-DEB9-458E-85A9-2C26A19668D6}" type="pres">
      <dgm:prSet presAssocID="{00A160BF-8512-4BE6-9534-FF61D1B36B1E}" presName="spaceBetweenRectangles1" presStyleCnt="0"/>
      <dgm:spPr/>
    </dgm:pt>
    <dgm:pt modelId="{A9AEDA09-C107-4B6B-97DA-3B02F2A1E0C0}" type="pres">
      <dgm:prSet presAssocID="{5AA9AE9C-8A6E-4265-8937-9196FDE58E2D}" presName="composite1" presStyleCnt="0"/>
      <dgm:spPr/>
    </dgm:pt>
    <dgm:pt modelId="{A5A32E5D-3AB8-4BFF-A9B1-BFD805E47477}" type="pres">
      <dgm:prSet presAssocID="{5AA9AE9C-8A6E-4265-8937-9196FDE58E2D}" presName="parent1" presStyleLbl="alignNode1" presStyleIdx="4" presStyleCnt="6">
        <dgm:presLayoutVars>
          <dgm:chMax val="1"/>
          <dgm:chPref val="1"/>
          <dgm:bulletEnabled val="1"/>
        </dgm:presLayoutVars>
      </dgm:prSet>
      <dgm:spPr/>
    </dgm:pt>
    <dgm:pt modelId="{53AA71F5-B281-4DC0-94A0-4F3535F97B8C}" type="pres">
      <dgm:prSet presAssocID="{5AA9AE9C-8A6E-4265-8937-9196FDE58E2D}" presName="Childtext1" presStyleLbl="revTx" presStyleIdx="4" presStyleCnt="6">
        <dgm:presLayoutVars>
          <dgm:bulletEnabled val="1"/>
        </dgm:presLayoutVars>
      </dgm:prSet>
      <dgm:spPr/>
    </dgm:pt>
    <dgm:pt modelId="{138B072C-52C0-46A0-99A6-78232BF7C1DD}" type="pres">
      <dgm:prSet presAssocID="{5AA9AE9C-8A6E-4265-8937-9196FDE58E2D}" presName="ConnectLine1" presStyleLbl="sibTrans1D1" presStyleIdx="4" presStyleCnt="6"/>
      <dgm:spPr>
        <a:noFill/>
        <a:ln w="6350" cap="flat" cmpd="sng" algn="ctr">
          <a:solidFill>
            <a:schemeClr val="accent5">
              <a:hueOff val="-5406834"/>
              <a:satOff val="-13935"/>
              <a:lumOff val="-9412"/>
              <a:alphaOff val="0"/>
            </a:schemeClr>
          </a:solidFill>
          <a:prstDash val="dash"/>
          <a:miter lim="800000"/>
        </a:ln>
        <a:effectLst/>
      </dgm:spPr>
    </dgm:pt>
    <dgm:pt modelId="{FEA194D0-D8F8-4928-825C-F50E390B8CA9}" type="pres">
      <dgm:prSet presAssocID="{5AA9AE9C-8A6E-4265-8937-9196FDE58E2D}" presName="ConnectLineEnd1" presStyleLbl="lnNode1" presStyleIdx="4" presStyleCnt="6"/>
      <dgm:spPr/>
    </dgm:pt>
    <dgm:pt modelId="{69222F22-C6CE-47CA-A32B-6853483FED40}" type="pres">
      <dgm:prSet presAssocID="{5AA9AE9C-8A6E-4265-8937-9196FDE58E2D}" presName="EmptyPane1" presStyleCnt="0"/>
      <dgm:spPr/>
    </dgm:pt>
    <dgm:pt modelId="{2DA6D38A-4298-4C8F-9DD3-2FCD57254D0D}" type="pres">
      <dgm:prSet presAssocID="{A36755C5-5421-4A76-8329-AA9E6419E20F}" presName="spaceBetweenRectangles1" presStyleCnt="0"/>
      <dgm:spPr/>
    </dgm:pt>
    <dgm:pt modelId="{A63DC691-2F47-44E4-B132-3126BD38E68A}" type="pres">
      <dgm:prSet presAssocID="{76A14D8B-41CC-4C00-9856-51D5F9CD6D41}" presName="composite1" presStyleCnt="0"/>
      <dgm:spPr/>
    </dgm:pt>
    <dgm:pt modelId="{90B930A4-B0FE-404A-980C-F24F6F3920EB}" type="pres">
      <dgm:prSet presAssocID="{76A14D8B-41CC-4C00-9856-51D5F9CD6D41}" presName="parent1" presStyleLbl="alignNode1" presStyleIdx="5" presStyleCnt="6">
        <dgm:presLayoutVars>
          <dgm:chMax val="1"/>
          <dgm:chPref val="1"/>
          <dgm:bulletEnabled val="1"/>
        </dgm:presLayoutVars>
      </dgm:prSet>
      <dgm:spPr/>
    </dgm:pt>
    <dgm:pt modelId="{E494043E-B837-46B6-A197-B0291CA9F115}" type="pres">
      <dgm:prSet presAssocID="{76A14D8B-41CC-4C00-9856-51D5F9CD6D41}" presName="Childtext1" presStyleLbl="revTx" presStyleIdx="5" presStyleCnt="6">
        <dgm:presLayoutVars>
          <dgm:bulletEnabled val="1"/>
        </dgm:presLayoutVars>
      </dgm:prSet>
      <dgm:spPr/>
    </dgm:pt>
    <dgm:pt modelId="{FE8FB353-47F4-43D8-92F8-CA446FC29D61}" type="pres">
      <dgm:prSet presAssocID="{76A14D8B-41CC-4C00-9856-51D5F9CD6D41}" presName="ConnectLine1" presStyleLbl="sibTrans1D1" presStyleIdx="5" presStyleCnt="6"/>
      <dgm:spPr>
        <a:noFill/>
        <a:ln w="6350" cap="flat" cmpd="sng" algn="ctr">
          <a:solidFill>
            <a:schemeClr val="accent5">
              <a:hueOff val="-6758543"/>
              <a:satOff val="-17419"/>
              <a:lumOff val="-11765"/>
              <a:alphaOff val="0"/>
            </a:schemeClr>
          </a:solidFill>
          <a:prstDash val="dash"/>
          <a:miter lim="800000"/>
        </a:ln>
        <a:effectLst/>
      </dgm:spPr>
    </dgm:pt>
    <dgm:pt modelId="{F221ECF3-DD53-4AEC-B67F-76191745C474}" type="pres">
      <dgm:prSet presAssocID="{76A14D8B-41CC-4C00-9856-51D5F9CD6D41}" presName="ConnectLineEnd1" presStyleLbl="lnNode1" presStyleIdx="5" presStyleCnt="6"/>
      <dgm:spPr/>
    </dgm:pt>
    <dgm:pt modelId="{7C9F8999-84E1-417D-B5AA-F4B032019FF3}" type="pres">
      <dgm:prSet presAssocID="{76A14D8B-41CC-4C00-9856-51D5F9CD6D41}" presName="EmptyPane1" presStyleCnt="0"/>
      <dgm:spPr/>
    </dgm:pt>
  </dgm:ptLst>
  <dgm:cxnLst>
    <dgm:cxn modelId="{FA5CA210-7E29-43F6-AC13-E71DE351F6EF}" type="presOf" srcId="{5AA9AE9C-8A6E-4265-8937-9196FDE58E2D}" destId="{A5A32E5D-3AB8-4BFF-A9B1-BFD805E47477}" srcOrd="0" destOrd="0" presId="urn:microsoft.com/office/officeart/2016/7/layout/RoundedRectangleTimeline"/>
    <dgm:cxn modelId="{04B9EE22-A332-4D00-A240-A0C683B8387A}" srcId="{E22D8E97-8584-4376-976E-7BE1230BC004}" destId="{39CBB604-C47D-4012-9339-FC69A1BDB1C4}" srcOrd="3" destOrd="0" parTransId="{A2A61BC1-EFA9-4D2E-A6EB-FA57EC5C2558}" sibTransId="{00A160BF-8512-4BE6-9534-FF61D1B36B1E}"/>
    <dgm:cxn modelId="{2D73E023-9294-4D4C-9E37-DFC0A251E42C}" srcId="{237EAD95-9927-48C5-AB50-EF9158562463}" destId="{4E85B4A1-FD64-4177-B482-DE8A727D7BD2}" srcOrd="0" destOrd="0" parTransId="{8E80463B-D635-40A0-9FDA-FCE2A35C2817}" sibTransId="{9037CBF5-DABF-4048-987C-3BE0E09203E2}"/>
    <dgm:cxn modelId="{A3F80C28-091D-4733-A90F-2ABFD05F2335}" type="presOf" srcId="{DBBCC4C0-6570-4D57-BC8E-FBC8B41E8ADF}" destId="{0A321C1C-3573-4B3F-AEA1-7C66D44FB936}" srcOrd="0" destOrd="0" presId="urn:microsoft.com/office/officeart/2016/7/layout/RoundedRectangleTimeline"/>
    <dgm:cxn modelId="{48669D63-5F21-4EF9-8987-604A57CF8F73}" srcId="{39CBB604-C47D-4012-9339-FC69A1BDB1C4}" destId="{DBBCC4C0-6570-4D57-BC8E-FBC8B41E8ADF}" srcOrd="0" destOrd="0" parTransId="{E82C6E52-4315-49BD-9FF0-3A60A744E977}" sibTransId="{F641AAAC-0A93-48E8-9264-0475BBCDEFFA}"/>
    <dgm:cxn modelId="{D186F764-6E9D-465F-AE20-769C6258CE23}" srcId="{E22D8E97-8584-4376-976E-7BE1230BC004}" destId="{CBE35863-42C2-49FD-AFCF-EC7795AF9B9B}" srcOrd="2" destOrd="0" parTransId="{EF7AAC8D-BE22-4887-86C6-CE6A6692F1AD}" sibTransId="{BF6C5C33-CCC5-4836-9EE7-506296065AD6}"/>
    <dgm:cxn modelId="{B0449F6C-5956-440F-B050-0180C7BC9C90}" type="presOf" srcId="{7F8757BB-1F34-488B-B1BF-1BB04BB74C09}" destId="{CF94BC47-6B6F-49BF-807A-FAE624D97C14}" srcOrd="0" destOrd="0" presId="urn:microsoft.com/office/officeart/2016/7/layout/RoundedRectangleTimeline"/>
    <dgm:cxn modelId="{DE56DA6C-DB0F-4FDD-A053-3CF47B154B6A}" srcId="{E22D8E97-8584-4376-976E-7BE1230BC004}" destId="{76A14D8B-41CC-4C00-9856-51D5F9CD6D41}" srcOrd="5" destOrd="0" parTransId="{FDD6208E-DE86-4487-AEB5-BBED40359ACC}" sibTransId="{F97C2F31-C553-45D4-A49B-8F9EA7F81274}"/>
    <dgm:cxn modelId="{1EFF606F-B662-4828-9D14-317AEE8989AC}" srcId="{76A14D8B-41CC-4C00-9856-51D5F9CD6D41}" destId="{A97D19E3-A0E6-406E-8FCB-20CD05F30392}" srcOrd="0" destOrd="0" parTransId="{E8DFB17D-DD97-4439-ADAF-B40DE7E8A8CC}" sibTransId="{7AFE206C-7588-4877-8836-BE34FF4DE7B0}"/>
    <dgm:cxn modelId="{34F4D550-CDAB-4E11-9FB9-F989A60B6E0C}" srcId="{E22D8E97-8584-4376-976E-7BE1230BC004}" destId="{5AA9AE9C-8A6E-4265-8937-9196FDE58E2D}" srcOrd="4" destOrd="0" parTransId="{DF550A3F-0A71-4816-B387-34B1D97800B3}" sibTransId="{A36755C5-5421-4A76-8329-AA9E6419E20F}"/>
    <dgm:cxn modelId="{E0B02653-C8C4-4279-A7C8-8BB4BA85873E}" type="presOf" srcId="{237EAD95-9927-48C5-AB50-EF9158562463}" destId="{3826BC6F-8487-430A-A839-0EF24904B899}" srcOrd="0" destOrd="0" presId="urn:microsoft.com/office/officeart/2016/7/layout/RoundedRectangleTimeline"/>
    <dgm:cxn modelId="{1F9F7D53-6BA9-438B-BC3D-2366B6E21009}" type="presOf" srcId="{64A0ABF2-7C5F-4CAD-A0D6-49C91A0A8232}" destId="{53AA71F5-B281-4DC0-94A0-4F3535F97B8C}" srcOrd="0" destOrd="0" presId="urn:microsoft.com/office/officeart/2016/7/layout/RoundedRectangleTimeline"/>
    <dgm:cxn modelId="{56570B81-7DC3-4D47-ABD2-4804025E30C2}" type="presOf" srcId="{76A14D8B-41CC-4C00-9856-51D5F9CD6D41}" destId="{90B930A4-B0FE-404A-980C-F24F6F3920EB}" srcOrd="0" destOrd="0" presId="urn:microsoft.com/office/officeart/2016/7/layout/RoundedRectangleTimeline"/>
    <dgm:cxn modelId="{AAAC4F84-DE38-4563-8AFF-F8D05E0C36E0}" srcId="{E22D8E97-8584-4376-976E-7BE1230BC004}" destId="{237EAD95-9927-48C5-AB50-EF9158562463}" srcOrd="0" destOrd="0" parTransId="{ACE4FC0B-1EFF-44AA-BB8B-9759B48D3081}" sibTransId="{E2FED2F6-3C1F-4E8D-AC49-685A54D254CF}"/>
    <dgm:cxn modelId="{F769D387-4E1C-498F-BF77-2925C25C44A3}" srcId="{F6D61C7C-2FD9-49A5-A835-4B8D2E8C4010}" destId="{25D9C9B9-7E59-414D-8BA6-C82199B30FCF}" srcOrd="0" destOrd="0" parTransId="{91075A12-87A0-4EAB-8FB8-6CADF4E6230E}" sibTransId="{2497D082-970A-4548-89BB-6249F086D267}"/>
    <dgm:cxn modelId="{6146288F-BE31-4526-AB8C-DCF652316FB1}" type="presOf" srcId="{F6D61C7C-2FD9-49A5-A835-4B8D2E8C4010}" destId="{3D5812AF-9FA5-4153-B84E-22BEC5BAE22F}" srcOrd="0" destOrd="0" presId="urn:microsoft.com/office/officeart/2016/7/layout/RoundedRectangleTimeline"/>
    <dgm:cxn modelId="{41B3A294-7BA3-4AC3-9389-36E659BD2B79}" type="presOf" srcId="{CBE35863-42C2-49FD-AFCF-EC7795AF9B9B}" destId="{EC2DA7D9-BA1C-483F-84E5-B163ED06334E}" srcOrd="0" destOrd="0" presId="urn:microsoft.com/office/officeart/2016/7/layout/RoundedRectangleTimeline"/>
    <dgm:cxn modelId="{11D3539D-E9C2-4C56-A53D-4B784CB5D70C}" srcId="{E22D8E97-8584-4376-976E-7BE1230BC004}" destId="{F6D61C7C-2FD9-49A5-A835-4B8D2E8C4010}" srcOrd="1" destOrd="0" parTransId="{1FC9F6C2-9824-4468-B392-43DF0FC60AF0}" sibTransId="{A1F27C4D-FA22-424E-B99E-DEFFFC6C6C29}"/>
    <dgm:cxn modelId="{3F3014B6-C94B-4BAF-A34F-C20067B7B55A}" type="presOf" srcId="{25D9C9B9-7E59-414D-8BA6-C82199B30FCF}" destId="{6A4E5AC0-5E96-4F19-A2F7-60BF225466B1}" srcOrd="0" destOrd="0" presId="urn:microsoft.com/office/officeart/2016/7/layout/RoundedRectangleTimeline"/>
    <dgm:cxn modelId="{591BA7CE-9502-4D26-A1E0-FA09CD99F38F}" type="presOf" srcId="{E22D8E97-8584-4376-976E-7BE1230BC004}" destId="{4EFEA98D-ADA4-4227-B4F4-14B43646B927}" srcOrd="0" destOrd="0" presId="urn:microsoft.com/office/officeart/2016/7/layout/RoundedRectangleTimeline"/>
    <dgm:cxn modelId="{B3CA5AD5-3906-409F-8E4F-E0BAEA315EDD}" srcId="{CBE35863-42C2-49FD-AFCF-EC7795AF9B9B}" destId="{7F8757BB-1F34-488B-B1BF-1BB04BB74C09}" srcOrd="0" destOrd="0" parTransId="{136A44CB-CB43-474B-84AB-72F612B8708E}" sibTransId="{7935AA28-6A91-4D39-AB2A-9676FB5CF02D}"/>
    <dgm:cxn modelId="{B53D25DD-E92F-498D-AEEC-DBDBABCAD47A}" type="presOf" srcId="{A97D19E3-A0E6-406E-8FCB-20CD05F30392}" destId="{E494043E-B837-46B6-A197-B0291CA9F115}" srcOrd="0" destOrd="0" presId="urn:microsoft.com/office/officeart/2016/7/layout/RoundedRectangleTimeline"/>
    <dgm:cxn modelId="{BEB434F0-4FF6-44C2-8C46-3332BBF363DD}" srcId="{5AA9AE9C-8A6E-4265-8937-9196FDE58E2D}" destId="{64A0ABF2-7C5F-4CAD-A0D6-49C91A0A8232}" srcOrd="0" destOrd="0" parTransId="{EF09F3C2-7CFF-452E-AD1F-755B37518779}" sibTransId="{04C88C23-ED01-4E2D-B2E1-E069B99E371F}"/>
    <dgm:cxn modelId="{B149FFF0-BCED-4A9C-A873-9DE4ED645769}" type="presOf" srcId="{4E85B4A1-FD64-4177-B482-DE8A727D7BD2}" destId="{DE932F48-333E-4B5C-92CC-83533A900A49}" srcOrd="0" destOrd="0" presId="urn:microsoft.com/office/officeart/2016/7/layout/RoundedRectangleTimeline"/>
    <dgm:cxn modelId="{706778F1-D61E-4024-B537-5EFCF803A067}" type="presOf" srcId="{39CBB604-C47D-4012-9339-FC69A1BDB1C4}" destId="{97EE2561-75DD-4308-9776-C5500B45CF00}" srcOrd="0" destOrd="0" presId="urn:microsoft.com/office/officeart/2016/7/layout/RoundedRectangleTimeline"/>
    <dgm:cxn modelId="{CA1DA325-3B00-4109-9F34-F125D62C3907}" type="presParOf" srcId="{4EFEA98D-ADA4-4227-B4F4-14B43646B927}" destId="{3E8910B1-2CDA-4E27-A203-EC59FB465849}" srcOrd="0" destOrd="0" presId="urn:microsoft.com/office/officeart/2016/7/layout/RoundedRectangleTimeline"/>
    <dgm:cxn modelId="{80C94692-39EA-437D-828D-FA85896699BD}" type="presParOf" srcId="{3E8910B1-2CDA-4E27-A203-EC59FB465849}" destId="{3826BC6F-8487-430A-A839-0EF24904B899}" srcOrd="0" destOrd="0" presId="urn:microsoft.com/office/officeart/2016/7/layout/RoundedRectangleTimeline"/>
    <dgm:cxn modelId="{3AA9C355-8519-4FED-82E9-6A2927102A1D}" type="presParOf" srcId="{3E8910B1-2CDA-4E27-A203-EC59FB465849}" destId="{DE932F48-333E-4B5C-92CC-83533A900A49}" srcOrd="1" destOrd="0" presId="urn:microsoft.com/office/officeart/2016/7/layout/RoundedRectangleTimeline"/>
    <dgm:cxn modelId="{BE77F49C-D1B4-408B-8085-6EF88D76D04F}" type="presParOf" srcId="{3E8910B1-2CDA-4E27-A203-EC59FB465849}" destId="{13CD1832-AC8D-4931-A883-8CB3768A06FC}" srcOrd="2" destOrd="0" presId="urn:microsoft.com/office/officeart/2016/7/layout/RoundedRectangleTimeline"/>
    <dgm:cxn modelId="{81AD1CFF-B6CE-474D-99BB-80EC9DB76F0B}" type="presParOf" srcId="{3E8910B1-2CDA-4E27-A203-EC59FB465849}" destId="{20C7B257-AB1E-4ADD-BCED-E116172DA8E4}" srcOrd="3" destOrd="0" presId="urn:microsoft.com/office/officeart/2016/7/layout/RoundedRectangleTimeline"/>
    <dgm:cxn modelId="{D2D7BA51-4C5A-49E5-90F7-9A900FCD6551}" type="presParOf" srcId="{3E8910B1-2CDA-4E27-A203-EC59FB465849}" destId="{69883865-2C32-4E1E-8CED-8CB0FD9525F8}" srcOrd="4" destOrd="0" presId="urn:microsoft.com/office/officeart/2016/7/layout/RoundedRectangleTimeline"/>
    <dgm:cxn modelId="{DF44F567-7584-4D76-88BF-5E1064721771}" type="presParOf" srcId="{4EFEA98D-ADA4-4227-B4F4-14B43646B927}" destId="{D26B42BF-AF3E-43D7-8F92-A63911C0FF78}" srcOrd="1" destOrd="0" presId="urn:microsoft.com/office/officeart/2016/7/layout/RoundedRectangleTimeline"/>
    <dgm:cxn modelId="{23EAEB2D-5C14-4815-92C7-FF716A1D6083}" type="presParOf" srcId="{4EFEA98D-ADA4-4227-B4F4-14B43646B927}" destId="{BDA2CFD8-0E47-4338-9C5D-2771F5570183}" srcOrd="2" destOrd="0" presId="urn:microsoft.com/office/officeart/2016/7/layout/RoundedRectangleTimeline"/>
    <dgm:cxn modelId="{530003B8-8CA8-48A2-8011-76C38EF71397}" type="presParOf" srcId="{BDA2CFD8-0E47-4338-9C5D-2771F5570183}" destId="{3D5812AF-9FA5-4153-B84E-22BEC5BAE22F}" srcOrd="0" destOrd="0" presId="urn:microsoft.com/office/officeart/2016/7/layout/RoundedRectangleTimeline"/>
    <dgm:cxn modelId="{C9B3747E-B0FB-431E-8E4F-677FDA04D45B}" type="presParOf" srcId="{BDA2CFD8-0E47-4338-9C5D-2771F5570183}" destId="{6A4E5AC0-5E96-4F19-A2F7-60BF225466B1}" srcOrd="1" destOrd="0" presId="urn:microsoft.com/office/officeart/2016/7/layout/RoundedRectangleTimeline"/>
    <dgm:cxn modelId="{A7BE4B6D-F50C-4345-AD34-0A54CBFF637E}" type="presParOf" srcId="{BDA2CFD8-0E47-4338-9C5D-2771F5570183}" destId="{36B26794-A7E3-41BD-A4BC-D59C9F0B7BAB}" srcOrd="2" destOrd="0" presId="urn:microsoft.com/office/officeart/2016/7/layout/RoundedRectangleTimeline"/>
    <dgm:cxn modelId="{A1A16F1B-AA7F-4662-8A95-10808CC4056F}" type="presParOf" srcId="{BDA2CFD8-0E47-4338-9C5D-2771F5570183}" destId="{5158DBE7-682A-49A8-BF33-6EBEAA46319E}" srcOrd="3" destOrd="0" presId="urn:microsoft.com/office/officeart/2016/7/layout/RoundedRectangleTimeline"/>
    <dgm:cxn modelId="{53B1E62B-C7DB-4135-9907-B962F0E15F67}" type="presParOf" srcId="{BDA2CFD8-0E47-4338-9C5D-2771F5570183}" destId="{327C098B-8F22-407C-B760-C2522C962E5C}" srcOrd="4" destOrd="0" presId="urn:microsoft.com/office/officeart/2016/7/layout/RoundedRectangleTimeline"/>
    <dgm:cxn modelId="{54BF0161-C433-4A8C-8D9D-00BA05534835}" type="presParOf" srcId="{4EFEA98D-ADA4-4227-B4F4-14B43646B927}" destId="{2637DEC0-A877-4203-B0CF-191310D62743}" srcOrd="3" destOrd="0" presId="urn:microsoft.com/office/officeart/2016/7/layout/RoundedRectangleTimeline"/>
    <dgm:cxn modelId="{DF1C1C72-1864-46C3-96F1-BFD223E3E9ED}" type="presParOf" srcId="{4EFEA98D-ADA4-4227-B4F4-14B43646B927}" destId="{3B28D8D6-D882-4616-B6BB-3394EDFA2412}" srcOrd="4" destOrd="0" presId="urn:microsoft.com/office/officeart/2016/7/layout/RoundedRectangleTimeline"/>
    <dgm:cxn modelId="{C32F2029-F194-41C6-95EC-D5CD355C426D}" type="presParOf" srcId="{3B28D8D6-D882-4616-B6BB-3394EDFA2412}" destId="{EC2DA7D9-BA1C-483F-84E5-B163ED06334E}" srcOrd="0" destOrd="0" presId="urn:microsoft.com/office/officeart/2016/7/layout/RoundedRectangleTimeline"/>
    <dgm:cxn modelId="{D6784033-9398-4E21-9BD7-ACF0F472C69A}" type="presParOf" srcId="{3B28D8D6-D882-4616-B6BB-3394EDFA2412}" destId="{CF94BC47-6B6F-49BF-807A-FAE624D97C14}" srcOrd="1" destOrd="0" presId="urn:microsoft.com/office/officeart/2016/7/layout/RoundedRectangleTimeline"/>
    <dgm:cxn modelId="{8D96B7A9-6CC5-48BB-AB34-F4D18C731CBF}" type="presParOf" srcId="{3B28D8D6-D882-4616-B6BB-3394EDFA2412}" destId="{611754D7-4E15-4F4C-A073-2F46162C63C8}" srcOrd="2" destOrd="0" presId="urn:microsoft.com/office/officeart/2016/7/layout/RoundedRectangleTimeline"/>
    <dgm:cxn modelId="{ACAB2223-B15C-4D5B-8CDF-70C132AA105E}" type="presParOf" srcId="{3B28D8D6-D882-4616-B6BB-3394EDFA2412}" destId="{AEAA82CB-9FA7-46AA-BE11-98D0E9D20E77}" srcOrd="3" destOrd="0" presId="urn:microsoft.com/office/officeart/2016/7/layout/RoundedRectangleTimeline"/>
    <dgm:cxn modelId="{2929DF88-98EE-4F56-A878-D762853DC1DE}" type="presParOf" srcId="{3B28D8D6-D882-4616-B6BB-3394EDFA2412}" destId="{5552BAE7-FC20-40E7-9055-D78303957344}" srcOrd="4" destOrd="0" presId="urn:microsoft.com/office/officeart/2016/7/layout/RoundedRectangleTimeline"/>
    <dgm:cxn modelId="{2C090060-37A1-47D0-9DF6-522B432A0295}" type="presParOf" srcId="{4EFEA98D-ADA4-4227-B4F4-14B43646B927}" destId="{CA01BC8A-E80F-46A2-87DF-6D6D8979D8A1}" srcOrd="5" destOrd="0" presId="urn:microsoft.com/office/officeart/2016/7/layout/RoundedRectangleTimeline"/>
    <dgm:cxn modelId="{6FA3132D-0CB9-41C2-98E8-13704FE99515}" type="presParOf" srcId="{4EFEA98D-ADA4-4227-B4F4-14B43646B927}" destId="{D1BD89FE-CBCD-45AA-A574-72122F0A1C90}" srcOrd="6" destOrd="0" presId="urn:microsoft.com/office/officeart/2016/7/layout/RoundedRectangleTimeline"/>
    <dgm:cxn modelId="{2867877F-C3C8-4730-A350-07B1DBEBA7B3}" type="presParOf" srcId="{D1BD89FE-CBCD-45AA-A574-72122F0A1C90}" destId="{97EE2561-75DD-4308-9776-C5500B45CF00}" srcOrd="0" destOrd="0" presId="urn:microsoft.com/office/officeart/2016/7/layout/RoundedRectangleTimeline"/>
    <dgm:cxn modelId="{794CB84C-68CE-435F-A5D6-8155617F13BD}" type="presParOf" srcId="{D1BD89FE-CBCD-45AA-A574-72122F0A1C90}" destId="{0A321C1C-3573-4B3F-AEA1-7C66D44FB936}" srcOrd="1" destOrd="0" presId="urn:microsoft.com/office/officeart/2016/7/layout/RoundedRectangleTimeline"/>
    <dgm:cxn modelId="{E2493F50-20C2-46DD-ACD1-20BFDF2F7D96}" type="presParOf" srcId="{D1BD89FE-CBCD-45AA-A574-72122F0A1C90}" destId="{EA1B7CD6-E477-4703-9B75-7FEC125B2DDD}" srcOrd="2" destOrd="0" presId="urn:microsoft.com/office/officeart/2016/7/layout/RoundedRectangleTimeline"/>
    <dgm:cxn modelId="{EEF93982-9BB1-4FBA-873B-1B9C52EE7607}" type="presParOf" srcId="{D1BD89FE-CBCD-45AA-A574-72122F0A1C90}" destId="{FC821216-E67E-4869-8873-F33A10A3BB2A}" srcOrd="3" destOrd="0" presId="urn:microsoft.com/office/officeart/2016/7/layout/RoundedRectangleTimeline"/>
    <dgm:cxn modelId="{B02BAEA0-6864-430E-B137-BD070E3822BB}" type="presParOf" srcId="{D1BD89FE-CBCD-45AA-A574-72122F0A1C90}" destId="{B8CC9E42-2BC1-4A8A-B6CF-F048A05B3201}" srcOrd="4" destOrd="0" presId="urn:microsoft.com/office/officeart/2016/7/layout/RoundedRectangleTimeline"/>
    <dgm:cxn modelId="{EF4CCBA5-95C3-44BA-9957-8D4041BCA3EA}" type="presParOf" srcId="{4EFEA98D-ADA4-4227-B4F4-14B43646B927}" destId="{C546DBB8-DEB9-458E-85A9-2C26A19668D6}" srcOrd="7" destOrd="0" presId="urn:microsoft.com/office/officeart/2016/7/layout/RoundedRectangleTimeline"/>
    <dgm:cxn modelId="{EC7AE1A0-D948-42CA-85ED-4615F7B56712}" type="presParOf" srcId="{4EFEA98D-ADA4-4227-B4F4-14B43646B927}" destId="{A9AEDA09-C107-4B6B-97DA-3B02F2A1E0C0}" srcOrd="8" destOrd="0" presId="urn:microsoft.com/office/officeart/2016/7/layout/RoundedRectangleTimeline"/>
    <dgm:cxn modelId="{58B58CFF-9FE9-41CD-954C-548774664CC4}" type="presParOf" srcId="{A9AEDA09-C107-4B6B-97DA-3B02F2A1E0C0}" destId="{A5A32E5D-3AB8-4BFF-A9B1-BFD805E47477}" srcOrd="0" destOrd="0" presId="urn:microsoft.com/office/officeart/2016/7/layout/RoundedRectangleTimeline"/>
    <dgm:cxn modelId="{51036DC7-3848-418B-A8FD-92BCC3BB90DF}" type="presParOf" srcId="{A9AEDA09-C107-4B6B-97DA-3B02F2A1E0C0}" destId="{53AA71F5-B281-4DC0-94A0-4F3535F97B8C}" srcOrd="1" destOrd="0" presId="urn:microsoft.com/office/officeart/2016/7/layout/RoundedRectangleTimeline"/>
    <dgm:cxn modelId="{B05EDFCF-63B5-47BD-8E56-343A95334264}" type="presParOf" srcId="{A9AEDA09-C107-4B6B-97DA-3B02F2A1E0C0}" destId="{138B072C-52C0-46A0-99A6-78232BF7C1DD}" srcOrd="2" destOrd="0" presId="urn:microsoft.com/office/officeart/2016/7/layout/RoundedRectangleTimeline"/>
    <dgm:cxn modelId="{23DF89B0-FB4F-4FB6-865D-3B5A705C1CFB}" type="presParOf" srcId="{A9AEDA09-C107-4B6B-97DA-3B02F2A1E0C0}" destId="{FEA194D0-D8F8-4928-825C-F50E390B8CA9}" srcOrd="3" destOrd="0" presId="urn:microsoft.com/office/officeart/2016/7/layout/RoundedRectangleTimeline"/>
    <dgm:cxn modelId="{03ED8DE8-A76F-4270-811D-7C29891AE7FB}" type="presParOf" srcId="{A9AEDA09-C107-4B6B-97DA-3B02F2A1E0C0}" destId="{69222F22-C6CE-47CA-A32B-6853483FED40}" srcOrd="4" destOrd="0" presId="urn:microsoft.com/office/officeart/2016/7/layout/RoundedRectangleTimeline"/>
    <dgm:cxn modelId="{51EB7B7D-A5A0-4E35-95F5-680A483D69D3}" type="presParOf" srcId="{4EFEA98D-ADA4-4227-B4F4-14B43646B927}" destId="{2DA6D38A-4298-4C8F-9DD3-2FCD57254D0D}" srcOrd="9" destOrd="0" presId="urn:microsoft.com/office/officeart/2016/7/layout/RoundedRectangleTimeline"/>
    <dgm:cxn modelId="{23F19620-6D4F-48A6-9482-4CD515BC6A08}" type="presParOf" srcId="{4EFEA98D-ADA4-4227-B4F4-14B43646B927}" destId="{A63DC691-2F47-44E4-B132-3126BD38E68A}" srcOrd="10" destOrd="0" presId="urn:microsoft.com/office/officeart/2016/7/layout/RoundedRectangleTimeline"/>
    <dgm:cxn modelId="{7B54D4DC-7193-4B8F-98B3-28E27C75586C}" type="presParOf" srcId="{A63DC691-2F47-44E4-B132-3126BD38E68A}" destId="{90B930A4-B0FE-404A-980C-F24F6F3920EB}" srcOrd="0" destOrd="0" presId="urn:microsoft.com/office/officeart/2016/7/layout/RoundedRectangleTimeline"/>
    <dgm:cxn modelId="{08DBFD34-A6CC-4ADD-BD03-7045984D11F8}" type="presParOf" srcId="{A63DC691-2F47-44E4-B132-3126BD38E68A}" destId="{E494043E-B837-46B6-A197-B0291CA9F115}" srcOrd="1" destOrd="0" presId="urn:microsoft.com/office/officeart/2016/7/layout/RoundedRectangleTimeline"/>
    <dgm:cxn modelId="{462F0B9D-6BDE-4651-9807-B9C771A13527}" type="presParOf" srcId="{A63DC691-2F47-44E4-B132-3126BD38E68A}" destId="{FE8FB353-47F4-43D8-92F8-CA446FC29D61}" srcOrd="2" destOrd="0" presId="urn:microsoft.com/office/officeart/2016/7/layout/RoundedRectangleTimeline"/>
    <dgm:cxn modelId="{C6C2DA56-0C28-4E1A-9C0A-62CABAC0FEF2}" type="presParOf" srcId="{A63DC691-2F47-44E4-B132-3126BD38E68A}" destId="{F221ECF3-DD53-4AEC-B67F-76191745C474}" srcOrd="3" destOrd="0" presId="urn:microsoft.com/office/officeart/2016/7/layout/RoundedRectangleTimeline"/>
    <dgm:cxn modelId="{385E05E6-47A8-4CBC-8524-65BD2E78327D}" type="presParOf" srcId="{A63DC691-2F47-44E4-B132-3126BD38E68A}" destId="{7C9F8999-84E1-417D-B5AA-F4B032019FF3}"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9373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5007"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5007" cy="5105400"/>
      </dsp:txXfrm>
    </dsp:sp>
    <dsp:sp modelId="{D8ED3A95-67DC-4983-8922-3BD5A2719870}">
      <dsp:nvSpPr>
        <dsp:cNvPr id="0" name=""/>
        <dsp:cNvSpPr/>
      </dsp:nvSpPr>
      <dsp:spPr>
        <a:xfrm>
          <a:off x="1370632" y="79771"/>
          <a:ext cx="23931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Inspiration</a:t>
          </a:r>
          <a:endParaRPr lang="en-US" sz="3300" kern="1200"/>
        </a:p>
      </dsp:txBody>
      <dsp:txXfrm>
        <a:off x="1370632" y="79771"/>
        <a:ext cx="2393176" cy="1595437"/>
      </dsp:txXfrm>
    </dsp:sp>
    <dsp:sp modelId="{E5B9CD16-19C8-4EB2-B849-0595F8E93337}">
      <dsp:nvSpPr>
        <dsp:cNvPr id="0" name=""/>
        <dsp:cNvSpPr/>
      </dsp:nvSpPr>
      <dsp:spPr>
        <a:xfrm>
          <a:off x="3859434" y="79771"/>
          <a:ext cx="3077312"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Patience</a:t>
          </a:r>
        </a:p>
      </dsp:txBody>
      <dsp:txXfrm>
        <a:off x="3859434" y="79771"/>
        <a:ext cx="3077312" cy="1595437"/>
      </dsp:txXfrm>
    </dsp:sp>
    <dsp:sp modelId="{EE2885AE-AFF9-4109-8D61-264516A4B6B1}">
      <dsp:nvSpPr>
        <dsp:cNvPr id="0" name=""/>
        <dsp:cNvSpPr/>
      </dsp:nvSpPr>
      <dsp:spPr>
        <a:xfrm>
          <a:off x="1275007" y="1675209"/>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0632"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Information </a:t>
          </a:r>
        </a:p>
      </dsp:txBody>
      <dsp:txXfrm>
        <a:off x="1370632" y="1754981"/>
        <a:ext cx="2454388" cy="1595437"/>
      </dsp:txXfrm>
    </dsp:sp>
    <dsp:sp modelId="{7344CFCD-363A-4744-A109-D9764535542B}">
      <dsp:nvSpPr>
        <dsp:cNvPr id="0" name=""/>
        <dsp:cNvSpPr/>
      </dsp:nvSpPr>
      <dsp:spPr>
        <a:xfrm>
          <a:off x="3815697"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Feature Updates</a:t>
          </a:r>
        </a:p>
      </dsp:txBody>
      <dsp:txXfrm>
        <a:off x="3815697" y="1754981"/>
        <a:ext cx="2454388" cy="1595437"/>
      </dsp:txXfrm>
    </dsp:sp>
    <dsp:sp modelId="{155603D8-7DC6-4683-9D26-D5BFE810F40E}">
      <dsp:nvSpPr>
        <dsp:cNvPr id="0" name=""/>
        <dsp:cNvSpPr/>
      </dsp:nvSpPr>
      <dsp:spPr>
        <a:xfrm>
          <a:off x="1275007" y="335041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0632" y="3430190"/>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Tools </a:t>
          </a:r>
        </a:p>
      </dsp:txBody>
      <dsp:txXfrm>
        <a:off x="1370632" y="3430190"/>
        <a:ext cx="2454388" cy="1595437"/>
      </dsp:txXfrm>
    </dsp:sp>
    <dsp:sp modelId="{AFE7C525-4E6A-47F5-A667-7B185B472F87}">
      <dsp:nvSpPr>
        <dsp:cNvPr id="0" name=""/>
        <dsp:cNvSpPr/>
      </dsp:nvSpPr>
      <dsp:spPr>
        <a:xfrm>
          <a:off x="3836707" y="3430190"/>
          <a:ext cx="29756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Forms and Flow for Feedback</a:t>
          </a:r>
        </a:p>
      </dsp:txBody>
      <dsp:txXfrm>
        <a:off x="3836707" y="3430190"/>
        <a:ext cx="2975676" cy="1595437"/>
      </dsp:txXfrm>
    </dsp:sp>
    <dsp:sp modelId="{6CC736D7-B546-4D83-A89C-F7FAF8E8DCC4}">
      <dsp:nvSpPr>
        <dsp:cNvPr id="0" name=""/>
        <dsp:cNvSpPr/>
      </dsp:nvSpPr>
      <dsp:spPr>
        <a:xfrm>
          <a:off x="1275007" y="502562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34E26-287C-4A56-ACC2-B54B88ABDFA9}">
      <dsp:nvSpPr>
        <dsp:cNvPr id="0" name=""/>
        <dsp:cNvSpPr/>
      </dsp:nvSpPr>
      <dsp:spPr>
        <a:xfrm>
          <a:off x="0" y="393"/>
          <a:ext cx="6513603" cy="9207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872E6F-8C81-456A-A125-8BFF1F3F4F6C}">
      <dsp:nvSpPr>
        <dsp:cNvPr id="0" name=""/>
        <dsp:cNvSpPr/>
      </dsp:nvSpPr>
      <dsp:spPr>
        <a:xfrm>
          <a:off x="278533" y="207567"/>
          <a:ext cx="506424" cy="5064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5BFF75-76F9-4872-8454-69EEE44D48D1}">
      <dsp:nvSpPr>
        <dsp:cNvPr id="0" name=""/>
        <dsp:cNvSpPr/>
      </dsp:nvSpPr>
      <dsp:spPr>
        <a:xfrm>
          <a:off x="1063492" y="393"/>
          <a:ext cx="5450111" cy="920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48" tIns="97448" rIns="97448" bIns="97448" numCol="1" spcCol="1270" anchor="ctr" anchorCtr="0">
          <a:noAutofit/>
        </a:bodyPr>
        <a:lstStyle/>
        <a:p>
          <a:pPr marL="0" lvl="0" indent="0" algn="l" defTabSz="1244600">
            <a:lnSpc>
              <a:spcPct val="100000"/>
            </a:lnSpc>
            <a:spcBef>
              <a:spcPct val="0"/>
            </a:spcBef>
            <a:spcAft>
              <a:spcPct val="35000"/>
            </a:spcAft>
            <a:buNone/>
          </a:pPr>
          <a:r>
            <a:rPr lang="en-US" sz="2800" b="1" kern="1200" dirty="0"/>
            <a:t>Rest</a:t>
          </a:r>
          <a:endParaRPr lang="en-US" sz="4000" kern="1200" dirty="0"/>
        </a:p>
      </dsp:txBody>
      <dsp:txXfrm>
        <a:off x="1063492" y="393"/>
        <a:ext cx="5450111" cy="920772"/>
      </dsp:txXfrm>
    </dsp:sp>
    <dsp:sp modelId="{D41C31E0-450C-4227-B024-E6896134DE16}">
      <dsp:nvSpPr>
        <dsp:cNvPr id="0" name=""/>
        <dsp:cNvSpPr/>
      </dsp:nvSpPr>
      <dsp:spPr>
        <a:xfrm>
          <a:off x="0" y="1151359"/>
          <a:ext cx="6513603" cy="9207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F44249-8237-46AA-AE3D-163312773204}">
      <dsp:nvSpPr>
        <dsp:cNvPr id="0" name=""/>
        <dsp:cNvSpPr/>
      </dsp:nvSpPr>
      <dsp:spPr>
        <a:xfrm>
          <a:off x="278533" y="1358533"/>
          <a:ext cx="506424" cy="5064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877566-ABF9-4377-B09E-8BED3D8B26D3}">
      <dsp:nvSpPr>
        <dsp:cNvPr id="0" name=""/>
        <dsp:cNvSpPr/>
      </dsp:nvSpPr>
      <dsp:spPr>
        <a:xfrm>
          <a:off x="1063492" y="1151359"/>
          <a:ext cx="5450111" cy="920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48" tIns="97448" rIns="97448" bIns="97448" numCol="1" spcCol="1270" anchor="ctr" anchorCtr="0">
          <a:noAutofit/>
        </a:bodyPr>
        <a:lstStyle/>
        <a:p>
          <a:pPr marL="0" lvl="0" indent="0" algn="l" defTabSz="1111250">
            <a:lnSpc>
              <a:spcPct val="100000"/>
            </a:lnSpc>
            <a:spcBef>
              <a:spcPct val="0"/>
            </a:spcBef>
            <a:spcAft>
              <a:spcPct val="35000"/>
            </a:spcAft>
            <a:buNone/>
          </a:pPr>
          <a:r>
            <a:rPr lang="en-US" sz="2500" b="1" kern="1200" dirty="0"/>
            <a:t>Fuel</a:t>
          </a:r>
        </a:p>
      </dsp:txBody>
      <dsp:txXfrm>
        <a:off x="1063492" y="1151359"/>
        <a:ext cx="5450111" cy="920772"/>
      </dsp:txXfrm>
    </dsp:sp>
    <dsp:sp modelId="{C2DAC8EE-A325-49F0-99B6-7B53512EED1F}">
      <dsp:nvSpPr>
        <dsp:cNvPr id="0" name=""/>
        <dsp:cNvSpPr/>
      </dsp:nvSpPr>
      <dsp:spPr>
        <a:xfrm>
          <a:off x="0" y="2302324"/>
          <a:ext cx="6513603" cy="9207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69872A-4FEF-4BAF-BE24-B2E4AD51473E}">
      <dsp:nvSpPr>
        <dsp:cNvPr id="0" name=""/>
        <dsp:cNvSpPr/>
      </dsp:nvSpPr>
      <dsp:spPr>
        <a:xfrm>
          <a:off x="278533" y="2509498"/>
          <a:ext cx="506424" cy="5064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BE7B12-7DCC-4DAF-BBF4-D3A7AD8300C2}">
      <dsp:nvSpPr>
        <dsp:cNvPr id="0" name=""/>
        <dsp:cNvSpPr/>
      </dsp:nvSpPr>
      <dsp:spPr>
        <a:xfrm>
          <a:off x="1063492" y="2302324"/>
          <a:ext cx="5450111" cy="920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48" tIns="97448" rIns="97448" bIns="97448" numCol="1" spcCol="1270" anchor="ctr" anchorCtr="0">
          <a:noAutofit/>
        </a:bodyPr>
        <a:lstStyle/>
        <a:p>
          <a:pPr marL="0" lvl="0" indent="0" algn="l" defTabSz="1111250">
            <a:lnSpc>
              <a:spcPct val="100000"/>
            </a:lnSpc>
            <a:spcBef>
              <a:spcPct val="0"/>
            </a:spcBef>
            <a:spcAft>
              <a:spcPct val="35000"/>
            </a:spcAft>
            <a:buNone/>
          </a:pPr>
          <a:r>
            <a:rPr lang="en-US" sz="2500" b="1" kern="1200" dirty="0"/>
            <a:t>Move</a:t>
          </a:r>
          <a:endParaRPr lang="en-US" sz="2500" kern="1200" dirty="0"/>
        </a:p>
      </dsp:txBody>
      <dsp:txXfrm>
        <a:off x="1063492" y="2302324"/>
        <a:ext cx="5450111" cy="9207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6BC6F-8487-430A-A839-0EF24904B899}">
      <dsp:nvSpPr>
        <dsp:cNvPr id="0" name=""/>
        <dsp:cNvSpPr/>
      </dsp:nvSpPr>
      <dsp:spPr>
        <a:xfrm rot="16200000">
          <a:off x="1096883" y="1386998"/>
          <a:ext cx="435133" cy="1577340"/>
        </a:xfrm>
        <a:prstGeom prst="round2SameRect">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22 Jan.</a:t>
          </a:r>
        </a:p>
      </dsp:txBody>
      <dsp:txXfrm rot="5400000">
        <a:off x="547021" y="1979343"/>
        <a:ext cx="1556099" cy="392651"/>
      </dsp:txXfrm>
    </dsp:sp>
    <dsp:sp modelId="{DE932F48-333E-4B5C-92CC-83533A900A49}">
      <dsp:nvSpPr>
        <dsp:cNvPr id="0" name=""/>
        <dsp:cNvSpPr/>
      </dsp:nvSpPr>
      <dsp:spPr>
        <a:xfrm>
          <a:off x="0" y="0"/>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kern="1200" dirty="0"/>
            <a:t>Getting Started with </a:t>
          </a:r>
          <a:r>
            <a:rPr lang="en-US" sz="1200" kern="1200" dirty="0" err="1"/>
            <a:t>OfficePro</a:t>
          </a:r>
          <a:r>
            <a:rPr lang="en-US" sz="1200" kern="1200" dirty="0"/>
            <a:t> Plus</a:t>
          </a:r>
        </a:p>
      </dsp:txBody>
      <dsp:txXfrm>
        <a:off x="0" y="0"/>
        <a:ext cx="2628899" cy="1522968"/>
      </dsp:txXfrm>
    </dsp:sp>
    <dsp:sp modelId="{13CD1832-AC8D-4931-A883-8CB3768A06FC}">
      <dsp:nvSpPr>
        <dsp:cNvPr id="0" name=""/>
        <dsp:cNvSpPr/>
      </dsp:nvSpPr>
      <dsp:spPr>
        <a:xfrm>
          <a:off x="1314450" y="1609995"/>
          <a:ext cx="0" cy="348107"/>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0C7B257-AB1E-4ADD-BCED-E116172DA8E4}">
      <dsp:nvSpPr>
        <dsp:cNvPr id="0" name=""/>
        <dsp:cNvSpPr/>
      </dsp:nvSpPr>
      <dsp:spPr>
        <a:xfrm>
          <a:off x="1270936" y="1522968"/>
          <a:ext cx="87026" cy="87026"/>
        </a:xfrm>
        <a:prstGeom prst="ellipse">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5812AF-9FA5-4153-B84E-22BEC5BAE22F}">
      <dsp:nvSpPr>
        <dsp:cNvPr id="0" name=""/>
        <dsp:cNvSpPr/>
      </dsp:nvSpPr>
      <dsp:spPr>
        <a:xfrm>
          <a:off x="2103120" y="1958102"/>
          <a:ext cx="1577340" cy="435133"/>
        </a:xfrm>
        <a:prstGeom prst="rect">
          <a:avLst/>
        </a:prstGeom>
        <a:solidFill>
          <a:schemeClr val="accent5">
            <a:hueOff val="-1877111"/>
            <a:satOff val="-182"/>
            <a:lumOff val="3411"/>
            <a:alphaOff val="0"/>
          </a:schemeClr>
        </a:solidFill>
        <a:ln w="10795" cap="flat" cmpd="sng" algn="ctr">
          <a:solidFill>
            <a:schemeClr val="accent5">
              <a:hueOff val="-1877111"/>
              <a:satOff val="-182"/>
              <a:lumOff val="34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19 Feb.</a:t>
          </a:r>
        </a:p>
      </dsp:txBody>
      <dsp:txXfrm>
        <a:off x="2103120" y="1958102"/>
        <a:ext cx="1577340" cy="435133"/>
      </dsp:txXfrm>
    </dsp:sp>
    <dsp:sp modelId="{6A4E5AC0-5E96-4F19-A2F7-60BF225466B1}">
      <dsp:nvSpPr>
        <dsp:cNvPr id="0" name=""/>
        <dsp:cNvSpPr/>
      </dsp:nvSpPr>
      <dsp:spPr>
        <a:xfrm>
          <a:off x="1577340"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a:t>Modern Project Management using Tasks &amp; Project</a:t>
          </a:r>
        </a:p>
      </dsp:txBody>
      <dsp:txXfrm>
        <a:off x="1577340" y="2828369"/>
        <a:ext cx="2628899" cy="1522968"/>
      </dsp:txXfrm>
    </dsp:sp>
    <dsp:sp modelId="{36B26794-A7E3-41BD-A4BC-D59C9F0B7BAB}">
      <dsp:nvSpPr>
        <dsp:cNvPr id="0" name=""/>
        <dsp:cNvSpPr/>
      </dsp:nvSpPr>
      <dsp:spPr>
        <a:xfrm>
          <a:off x="2891790" y="2393235"/>
          <a:ext cx="0" cy="348107"/>
        </a:xfrm>
        <a:prstGeom prst="line">
          <a:avLst/>
        </a:prstGeom>
        <a:noFill/>
        <a:ln w="6350" cap="flat" cmpd="sng" algn="ctr">
          <a:solidFill>
            <a:schemeClr val="accent5">
              <a:hueOff val="-1351709"/>
              <a:satOff val="-3484"/>
              <a:lumOff val="-2353"/>
              <a:alphaOff val="0"/>
            </a:schemeClr>
          </a:solidFill>
          <a:prstDash val="dash"/>
          <a:miter lim="800000"/>
        </a:ln>
        <a:effectLst/>
      </dsp:spPr>
      <dsp:style>
        <a:lnRef idx="1">
          <a:scrgbClr r="0" g="0" b="0"/>
        </a:lnRef>
        <a:fillRef idx="0">
          <a:scrgbClr r="0" g="0" b="0"/>
        </a:fillRef>
        <a:effectRef idx="0">
          <a:scrgbClr r="0" g="0" b="0"/>
        </a:effectRef>
        <a:fontRef idx="minor"/>
      </dsp:style>
    </dsp:sp>
    <dsp:sp modelId="{5158DBE7-682A-49A8-BF33-6EBEAA46319E}">
      <dsp:nvSpPr>
        <dsp:cNvPr id="0" name=""/>
        <dsp:cNvSpPr/>
      </dsp:nvSpPr>
      <dsp:spPr>
        <a:xfrm>
          <a:off x="2848276" y="2741342"/>
          <a:ext cx="87026" cy="87026"/>
        </a:xfrm>
        <a:prstGeom prst="ellipse">
          <a:avLst/>
        </a:prstGeom>
        <a:solidFill>
          <a:schemeClr val="accent5">
            <a:hueOff val="-1877111"/>
            <a:satOff val="-182"/>
            <a:lumOff val="341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2DA7D9-BA1C-483F-84E5-B163ED06334E}">
      <dsp:nvSpPr>
        <dsp:cNvPr id="0" name=""/>
        <dsp:cNvSpPr/>
      </dsp:nvSpPr>
      <dsp:spPr>
        <a:xfrm>
          <a:off x="3680460" y="1958102"/>
          <a:ext cx="1577340" cy="435133"/>
        </a:xfrm>
        <a:prstGeom prst="rect">
          <a:avLst/>
        </a:prstGeom>
        <a:solidFill>
          <a:schemeClr val="accent5">
            <a:hueOff val="-3754222"/>
            <a:satOff val="-364"/>
            <a:lumOff val="6823"/>
            <a:alphaOff val="0"/>
          </a:schemeClr>
        </a:solidFill>
        <a:ln w="10795" cap="flat" cmpd="sng" algn="ctr">
          <a:solidFill>
            <a:schemeClr val="accent5">
              <a:hueOff val="-3754222"/>
              <a:satOff val="-364"/>
              <a:lumOff val="6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25 Mar.</a:t>
          </a:r>
        </a:p>
      </dsp:txBody>
      <dsp:txXfrm>
        <a:off x="3680460" y="1958102"/>
        <a:ext cx="1577340" cy="435133"/>
      </dsp:txXfrm>
    </dsp:sp>
    <dsp:sp modelId="{CF94BC47-6B6F-49BF-807A-FAE624D97C14}">
      <dsp:nvSpPr>
        <dsp:cNvPr id="0" name=""/>
        <dsp:cNvSpPr/>
      </dsp:nvSpPr>
      <dsp:spPr>
        <a:xfrm>
          <a:off x="3154680" y="0"/>
          <a:ext cx="2628900"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b="0" kern="1200" dirty="0"/>
            <a:t>Supporting Remote Workers and Virtual Events</a:t>
          </a:r>
          <a:endParaRPr lang="en-US" sz="1200" kern="1200" dirty="0"/>
        </a:p>
      </dsp:txBody>
      <dsp:txXfrm>
        <a:off x="3154680" y="0"/>
        <a:ext cx="2628900" cy="1522968"/>
      </dsp:txXfrm>
    </dsp:sp>
    <dsp:sp modelId="{611754D7-4E15-4F4C-A073-2F46162C63C8}">
      <dsp:nvSpPr>
        <dsp:cNvPr id="0" name=""/>
        <dsp:cNvSpPr/>
      </dsp:nvSpPr>
      <dsp:spPr>
        <a:xfrm>
          <a:off x="4469130" y="1609995"/>
          <a:ext cx="0" cy="348107"/>
        </a:xfrm>
        <a:prstGeom prst="line">
          <a:avLst/>
        </a:prstGeom>
        <a:noFill/>
        <a:ln w="6350" cap="flat" cmpd="sng" algn="ctr">
          <a:solidFill>
            <a:schemeClr val="accent5">
              <a:hueOff val="-2703417"/>
              <a:satOff val="-6968"/>
              <a:lumOff val="-4706"/>
              <a:alphaOff val="0"/>
            </a:schemeClr>
          </a:solidFill>
          <a:prstDash val="dash"/>
          <a:miter lim="800000"/>
        </a:ln>
        <a:effectLst/>
      </dsp:spPr>
      <dsp:style>
        <a:lnRef idx="1">
          <a:scrgbClr r="0" g="0" b="0"/>
        </a:lnRef>
        <a:fillRef idx="0">
          <a:scrgbClr r="0" g="0" b="0"/>
        </a:fillRef>
        <a:effectRef idx="0">
          <a:scrgbClr r="0" g="0" b="0"/>
        </a:effectRef>
        <a:fontRef idx="minor"/>
      </dsp:style>
    </dsp:sp>
    <dsp:sp modelId="{AEAA82CB-9FA7-46AA-BE11-98D0E9D20E77}">
      <dsp:nvSpPr>
        <dsp:cNvPr id="0" name=""/>
        <dsp:cNvSpPr/>
      </dsp:nvSpPr>
      <dsp:spPr>
        <a:xfrm>
          <a:off x="4425616" y="1522968"/>
          <a:ext cx="87026" cy="87026"/>
        </a:xfrm>
        <a:prstGeom prst="ellipse">
          <a:avLst/>
        </a:prstGeom>
        <a:solidFill>
          <a:schemeClr val="accent5">
            <a:hueOff val="-3754222"/>
            <a:satOff val="-364"/>
            <a:lumOff val="682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EE2561-75DD-4308-9776-C5500B45CF00}">
      <dsp:nvSpPr>
        <dsp:cNvPr id="0" name=""/>
        <dsp:cNvSpPr/>
      </dsp:nvSpPr>
      <dsp:spPr>
        <a:xfrm>
          <a:off x="5257800" y="1958102"/>
          <a:ext cx="1577339" cy="435133"/>
        </a:xfrm>
        <a:prstGeom prst="rect">
          <a:avLst/>
        </a:prstGeom>
        <a:solidFill>
          <a:schemeClr val="accent5">
            <a:hueOff val="-5631333"/>
            <a:satOff val="-547"/>
            <a:lumOff val="10234"/>
            <a:alphaOff val="0"/>
          </a:schemeClr>
        </a:solidFill>
        <a:ln w="10795" cap="flat" cmpd="sng" algn="ctr">
          <a:solidFill>
            <a:schemeClr val="accent5">
              <a:hueOff val="-5631333"/>
              <a:satOff val="-547"/>
              <a:lumOff val="1023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22 Apr.</a:t>
          </a:r>
        </a:p>
      </dsp:txBody>
      <dsp:txXfrm>
        <a:off x="5257800" y="1958102"/>
        <a:ext cx="1577339" cy="435133"/>
      </dsp:txXfrm>
    </dsp:sp>
    <dsp:sp modelId="{0A321C1C-3573-4B3F-AEA1-7C66D44FB936}">
      <dsp:nvSpPr>
        <dsp:cNvPr id="0" name=""/>
        <dsp:cNvSpPr/>
      </dsp:nvSpPr>
      <dsp:spPr>
        <a:xfrm>
          <a:off x="4732020"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a:t>Smart Content Management with SharePoint Sites &amp; News</a:t>
          </a:r>
        </a:p>
      </dsp:txBody>
      <dsp:txXfrm>
        <a:off x="4732020" y="2828369"/>
        <a:ext cx="2628899" cy="1522968"/>
      </dsp:txXfrm>
    </dsp:sp>
    <dsp:sp modelId="{EA1B7CD6-E477-4703-9B75-7FEC125B2DDD}">
      <dsp:nvSpPr>
        <dsp:cNvPr id="0" name=""/>
        <dsp:cNvSpPr/>
      </dsp:nvSpPr>
      <dsp:spPr>
        <a:xfrm>
          <a:off x="6046470" y="2393235"/>
          <a:ext cx="0" cy="348107"/>
        </a:xfrm>
        <a:prstGeom prst="line">
          <a:avLst/>
        </a:prstGeom>
        <a:noFill/>
        <a:ln w="6350" cap="flat" cmpd="sng" algn="ctr">
          <a:solidFill>
            <a:schemeClr val="accent5">
              <a:hueOff val="-4055126"/>
              <a:satOff val="-10451"/>
              <a:lumOff val="-7059"/>
              <a:alphaOff val="0"/>
            </a:schemeClr>
          </a:solidFill>
          <a:prstDash val="dash"/>
          <a:miter lim="800000"/>
        </a:ln>
        <a:effectLst/>
      </dsp:spPr>
      <dsp:style>
        <a:lnRef idx="1">
          <a:scrgbClr r="0" g="0" b="0"/>
        </a:lnRef>
        <a:fillRef idx="0">
          <a:scrgbClr r="0" g="0" b="0"/>
        </a:fillRef>
        <a:effectRef idx="0">
          <a:scrgbClr r="0" g="0" b="0"/>
        </a:effectRef>
        <a:fontRef idx="minor"/>
      </dsp:style>
    </dsp:sp>
    <dsp:sp modelId="{FC821216-E67E-4869-8873-F33A10A3BB2A}">
      <dsp:nvSpPr>
        <dsp:cNvPr id="0" name=""/>
        <dsp:cNvSpPr/>
      </dsp:nvSpPr>
      <dsp:spPr>
        <a:xfrm>
          <a:off x="6002956" y="2741342"/>
          <a:ext cx="87026" cy="87026"/>
        </a:xfrm>
        <a:prstGeom prst="ellipse">
          <a:avLst/>
        </a:prstGeom>
        <a:solidFill>
          <a:schemeClr val="accent5">
            <a:hueOff val="-5631333"/>
            <a:satOff val="-547"/>
            <a:lumOff val="1023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A32E5D-3AB8-4BFF-A9B1-BFD805E47477}">
      <dsp:nvSpPr>
        <dsp:cNvPr id="0" name=""/>
        <dsp:cNvSpPr/>
      </dsp:nvSpPr>
      <dsp:spPr>
        <a:xfrm>
          <a:off x="6835140" y="1958102"/>
          <a:ext cx="1577339" cy="435133"/>
        </a:xfrm>
        <a:prstGeom prst="rect">
          <a:avLst/>
        </a:prstGeom>
        <a:solidFill>
          <a:schemeClr val="accent5">
            <a:hueOff val="-7508444"/>
            <a:satOff val="-729"/>
            <a:lumOff val="13646"/>
            <a:alphaOff val="0"/>
          </a:schemeClr>
        </a:solidFill>
        <a:ln w="10795" cap="flat" cmpd="sng" algn="ctr">
          <a:solidFill>
            <a:schemeClr val="accent5">
              <a:hueOff val="-7508444"/>
              <a:satOff val="-729"/>
              <a:lumOff val="136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13 May</a:t>
          </a:r>
        </a:p>
      </dsp:txBody>
      <dsp:txXfrm>
        <a:off x="6835140" y="1958102"/>
        <a:ext cx="1577339" cy="435133"/>
      </dsp:txXfrm>
    </dsp:sp>
    <dsp:sp modelId="{53AA71F5-B281-4DC0-94A0-4F3535F97B8C}">
      <dsp:nvSpPr>
        <dsp:cNvPr id="0" name=""/>
        <dsp:cNvSpPr/>
      </dsp:nvSpPr>
      <dsp:spPr>
        <a:xfrm>
          <a:off x="6309360" y="0"/>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kern="1200" dirty="0"/>
            <a:t>SharePoint Conference Preview</a:t>
          </a:r>
        </a:p>
        <a:p>
          <a:pPr marL="0" lvl="0" indent="0" algn="ctr" defTabSz="533400">
            <a:lnSpc>
              <a:spcPct val="90000"/>
            </a:lnSpc>
            <a:spcBef>
              <a:spcPct val="0"/>
            </a:spcBef>
            <a:spcAft>
              <a:spcPct val="35000"/>
            </a:spcAft>
            <a:buNone/>
          </a:pPr>
          <a:r>
            <a:rPr lang="en-US" sz="1200" kern="1200" dirty="0"/>
            <a:t>(AM Only)</a:t>
          </a:r>
        </a:p>
      </dsp:txBody>
      <dsp:txXfrm>
        <a:off x="6309360" y="0"/>
        <a:ext cx="2628899" cy="1522968"/>
      </dsp:txXfrm>
    </dsp:sp>
    <dsp:sp modelId="{138B072C-52C0-46A0-99A6-78232BF7C1DD}">
      <dsp:nvSpPr>
        <dsp:cNvPr id="0" name=""/>
        <dsp:cNvSpPr/>
      </dsp:nvSpPr>
      <dsp:spPr>
        <a:xfrm>
          <a:off x="7623810" y="1609995"/>
          <a:ext cx="0" cy="348107"/>
        </a:xfrm>
        <a:prstGeom prst="line">
          <a:avLst/>
        </a:prstGeom>
        <a:noFill/>
        <a:ln w="6350" cap="flat" cmpd="sng" algn="ctr">
          <a:solidFill>
            <a:schemeClr val="accent5">
              <a:hueOff val="-5406834"/>
              <a:satOff val="-13935"/>
              <a:lumOff val="-9412"/>
              <a:alphaOff val="0"/>
            </a:schemeClr>
          </a:solidFill>
          <a:prstDash val="dash"/>
          <a:miter lim="800000"/>
        </a:ln>
        <a:effectLst/>
      </dsp:spPr>
      <dsp:style>
        <a:lnRef idx="1">
          <a:scrgbClr r="0" g="0" b="0"/>
        </a:lnRef>
        <a:fillRef idx="0">
          <a:scrgbClr r="0" g="0" b="0"/>
        </a:fillRef>
        <a:effectRef idx="0">
          <a:scrgbClr r="0" g="0" b="0"/>
        </a:effectRef>
        <a:fontRef idx="minor"/>
      </dsp:style>
    </dsp:sp>
    <dsp:sp modelId="{FEA194D0-D8F8-4928-825C-F50E390B8CA9}">
      <dsp:nvSpPr>
        <dsp:cNvPr id="0" name=""/>
        <dsp:cNvSpPr/>
      </dsp:nvSpPr>
      <dsp:spPr>
        <a:xfrm>
          <a:off x="7580296" y="1522968"/>
          <a:ext cx="87026" cy="87026"/>
        </a:xfrm>
        <a:prstGeom prst="ellipse">
          <a:avLst/>
        </a:prstGeom>
        <a:solidFill>
          <a:schemeClr val="accent5">
            <a:hueOff val="-7508444"/>
            <a:satOff val="-729"/>
            <a:lumOff val="136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B930A4-B0FE-404A-980C-F24F6F3920EB}">
      <dsp:nvSpPr>
        <dsp:cNvPr id="0" name=""/>
        <dsp:cNvSpPr/>
      </dsp:nvSpPr>
      <dsp:spPr>
        <a:xfrm rot="5400000">
          <a:off x="8983583" y="1386999"/>
          <a:ext cx="435133" cy="1577339"/>
        </a:xfrm>
        <a:prstGeom prst="round2SameRect">
          <a:avLst/>
        </a:prstGeom>
        <a:solidFill>
          <a:schemeClr val="accent5">
            <a:hueOff val="-9385555"/>
            <a:satOff val="-911"/>
            <a:lumOff val="17057"/>
            <a:alphaOff val="0"/>
          </a:schemeClr>
        </a:solidFill>
        <a:ln w="10795" cap="flat" cmpd="sng" algn="ctr">
          <a:solidFill>
            <a:schemeClr val="accent5">
              <a:hueOff val="-9385555"/>
              <a:satOff val="-911"/>
              <a:lumOff val="1705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17 June</a:t>
          </a:r>
        </a:p>
      </dsp:txBody>
      <dsp:txXfrm rot="-5400000">
        <a:off x="8412481" y="1979343"/>
        <a:ext cx="1556098" cy="392651"/>
      </dsp:txXfrm>
    </dsp:sp>
    <dsp:sp modelId="{E494043E-B837-46B6-A197-B0291CA9F115}">
      <dsp:nvSpPr>
        <dsp:cNvPr id="0" name=""/>
        <dsp:cNvSpPr/>
      </dsp:nvSpPr>
      <dsp:spPr>
        <a:xfrm>
          <a:off x="7886699"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dirty="0"/>
            <a:t>What’s Next in Knowledge Management</a:t>
          </a:r>
        </a:p>
      </dsp:txBody>
      <dsp:txXfrm>
        <a:off x="7886699" y="2828369"/>
        <a:ext cx="2628899" cy="1522968"/>
      </dsp:txXfrm>
    </dsp:sp>
    <dsp:sp modelId="{FE8FB353-47F4-43D8-92F8-CA446FC29D61}">
      <dsp:nvSpPr>
        <dsp:cNvPr id="0" name=""/>
        <dsp:cNvSpPr/>
      </dsp:nvSpPr>
      <dsp:spPr>
        <a:xfrm>
          <a:off x="9201149" y="2393235"/>
          <a:ext cx="0" cy="348107"/>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F221ECF3-DD53-4AEC-B67F-76191745C474}">
      <dsp:nvSpPr>
        <dsp:cNvPr id="0" name=""/>
        <dsp:cNvSpPr/>
      </dsp:nvSpPr>
      <dsp:spPr>
        <a:xfrm>
          <a:off x="9157636" y="2741342"/>
          <a:ext cx="87026" cy="87026"/>
        </a:xfrm>
        <a:prstGeom prst="ellipse">
          <a:avLst/>
        </a:prstGeom>
        <a:solidFill>
          <a:schemeClr val="accent5">
            <a:hueOff val="-9385555"/>
            <a:satOff val="-911"/>
            <a:lumOff val="1705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our worldwide program at https://aka.ms/O365Champions</a:t>
            </a:r>
          </a:p>
          <a:p>
            <a:endParaRPr lang="en-US"/>
          </a:p>
          <a:p>
            <a:r>
              <a:rPr lang="en-US"/>
              <a:t>Materials included in this deck are free to use in your daily work.</a:t>
            </a:r>
          </a:p>
          <a:p>
            <a:r>
              <a:rPr lang="en-US"/>
              <a:t>Please reference our program as the source of this information.</a:t>
            </a:r>
          </a:p>
          <a:p>
            <a:endParaRPr lang="en-US"/>
          </a:p>
          <a:p>
            <a:r>
              <a:rPr lang="en-US"/>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F02ED5-35F4-754C-828C-BD5953D28E46}" type="slidenum">
              <a:rPr lang="en-US" smtClean="0"/>
              <a:t>16</a:t>
            </a:fld>
            <a:endParaRPr lang="en-US"/>
          </a:p>
        </p:txBody>
      </p:sp>
    </p:spTree>
    <p:extLst>
      <p:ext uri="{BB962C8B-B14F-4D97-AF65-F5344CB8AC3E}">
        <p14:creationId xmlns:p14="http://schemas.microsoft.com/office/powerpoint/2010/main" val="769117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F02ED5-35F4-754C-828C-BD5953D28E46}" type="slidenum">
              <a:rPr lang="en-US" smtClean="0"/>
              <a:t>18</a:t>
            </a:fld>
            <a:endParaRPr lang="en-US"/>
          </a:p>
        </p:txBody>
      </p:sp>
    </p:spTree>
    <p:extLst>
      <p:ext uri="{BB962C8B-B14F-4D97-AF65-F5344CB8AC3E}">
        <p14:creationId xmlns:p14="http://schemas.microsoft.com/office/powerpoint/2010/main" val="2268625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F02ED5-35F4-754C-828C-BD5953D28E46}" type="slidenum">
              <a:rPr lang="en-US" smtClean="0"/>
              <a:t>19</a:t>
            </a:fld>
            <a:endParaRPr lang="en-US"/>
          </a:p>
        </p:txBody>
      </p:sp>
    </p:spTree>
    <p:extLst>
      <p:ext uri="{BB962C8B-B14F-4D97-AF65-F5344CB8AC3E}">
        <p14:creationId xmlns:p14="http://schemas.microsoft.com/office/powerpoint/2010/main" val="809808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F02ED5-35F4-754C-828C-BD5953D28E46}" type="slidenum">
              <a:rPr lang="en-US" smtClean="0"/>
              <a:t>20</a:t>
            </a:fld>
            <a:endParaRPr lang="en-US"/>
          </a:p>
        </p:txBody>
      </p:sp>
    </p:spTree>
    <p:extLst>
      <p:ext uri="{BB962C8B-B14F-4D97-AF65-F5344CB8AC3E}">
        <p14:creationId xmlns:p14="http://schemas.microsoft.com/office/powerpoint/2010/main" val="1624481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F02ED5-35F4-754C-828C-BD5953D28E46}" type="slidenum">
              <a:rPr lang="en-US" smtClean="0"/>
              <a:t>21</a:t>
            </a:fld>
            <a:endParaRPr lang="en-US"/>
          </a:p>
        </p:txBody>
      </p:sp>
    </p:spTree>
    <p:extLst>
      <p:ext uri="{BB962C8B-B14F-4D97-AF65-F5344CB8AC3E}">
        <p14:creationId xmlns:p14="http://schemas.microsoft.com/office/powerpoint/2010/main" val="4121139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F02ED5-35F4-754C-828C-BD5953D28E46}" type="slidenum">
              <a:rPr lang="en-US" smtClean="0"/>
              <a:t>23</a:t>
            </a:fld>
            <a:endParaRPr lang="en-US"/>
          </a:p>
        </p:txBody>
      </p:sp>
    </p:spTree>
    <p:extLst>
      <p:ext uri="{BB962C8B-B14F-4D97-AF65-F5344CB8AC3E}">
        <p14:creationId xmlns:p14="http://schemas.microsoft.com/office/powerpoint/2010/main" val="4121139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F02ED5-35F4-754C-828C-BD5953D28E46}" type="slidenum">
              <a:rPr lang="en-US" smtClean="0"/>
              <a:t>24</a:t>
            </a:fld>
            <a:endParaRPr lang="en-US"/>
          </a:p>
        </p:txBody>
      </p:sp>
    </p:spTree>
    <p:extLst>
      <p:ext uri="{BB962C8B-B14F-4D97-AF65-F5344CB8AC3E}">
        <p14:creationId xmlns:p14="http://schemas.microsoft.com/office/powerpoint/2010/main" val="291705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4/22/2020 12:14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59099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04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4/22/2020 12:14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39263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4/22/2020 12:14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a:t>M365 has the potential to change the trajectory of an organization in many ways, besides the technology itself:</a:t>
            </a:r>
          </a:p>
          <a:p>
            <a:endParaRPr lang="en-US"/>
          </a:p>
          <a:p>
            <a:r>
              <a:rPr lang="en-US"/>
              <a:t>People fundamentally change the way they work</a:t>
            </a:r>
          </a:p>
          <a:p>
            <a:r>
              <a:rPr lang="en-US"/>
              <a:t>We enable a modern workplace and the optimization of Office 365</a:t>
            </a:r>
          </a:p>
          <a:p>
            <a:r>
              <a:rPr lang="en-US"/>
              <a:t>We provide the capability to accelerate the alignment of economic and cultural business drives</a:t>
            </a:r>
          </a:p>
          <a:p>
            <a:r>
              <a:rPr lang="en-US"/>
              <a:t>We allow organizations to enter a state of dynamic stability*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a:solidFill>
                  <a:schemeClr val="accent1">
                    <a:lumMod val="75000"/>
                  </a:schemeClr>
                </a:solidFill>
                <a:latin typeface="Arial" panose="020B0604020202020204" pitchFamily="34" charset="0"/>
                <a:cs typeface="Arial" panose="020B0604020202020204" pitchFamily="34" charset="0"/>
              </a:rPr>
              <a:t>1</a:t>
            </a:r>
            <a:r>
              <a:rPr lang="en-US" sz="12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a:solidFill>
                  <a:schemeClr val="accent1">
                    <a:lumMod val="75000"/>
                  </a:schemeClr>
                </a:solidFill>
                <a:latin typeface="Arial" panose="020B0604020202020204" pitchFamily="34" charset="0"/>
                <a:cs typeface="Arial" panose="020B0604020202020204" pitchFamily="34" charset="0"/>
              </a:rPr>
              <a:t>2</a:t>
            </a:r>
            <a:r>
              <a:rPr lang="en-US" sz="8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rPr>
              <a:t>2 McKendrick, J. (2018. Jan 21) </a:t>
            </a:r>
            <a:r>
              <a:rPr lang="en-US" sz="800" i="1">
                <a:solidFill>
                  <a:schemeClr val="bg1">
                    <a:lumMod val="50000"/>
                  </a:schemeClr>
                </a:solidFill>
              </a:rPr>
              <a:t>The ultimate technology success metric: owning the customer relationship</a:t>
            </a:r>
            <a:r>
              <a:rPr lang="en-US" sz="80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1">
                  <a:lumMod val="75000"/>
                </a:schemeClr>
              </a:solidFill>
              <a:latin typeface="Arial" panose="020B0604020202020204" pitchFamily="34" charset="0"/>
              <a:cs typeface="Arial" panose="020B0604020202020204" pitchFamily="34" charset="0"/>
            </a:endParaRPr>
          </a:p>
          <a:p>
            <a:endParaRPr lang="en-US"/>
          </a:p>
          <a:p>
            <a:endParaRPr lang="en-US"/>
          </a:p>
        </p:txBody>
      </p:sp>
    </p:spTree>
    <p:extLst>
      <p:ext uri="{BB962C8B-B14F-4D97-AF65-F5344CB8AC3E}">
        <p14:creationId xmlns:p14="http://schemas.microsoft.com/office/powerpoint/2010/main" val="1146357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4/22/2020 12:14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36224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619CC4-B59A-4BEC-8A1A-A0C6EB2B87E3}" type="slidenum">
              <a:rPr lang="en-US" smtClean="0"/>
              <a:t>3</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4/22/2020 12:14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29912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F02ED5-35F4-754C-828C-BD5953D28E46}" type="slidenum">
              <a:rPr lang="en-US" smtClean="0"/>
              <a:t>10</a:t>
            </a:fld>
            <a:endParaRPr lang="en-US"/>
          </a:p>
        </p:txBody>
      </p:sp>
    </p:spTree>
    <p:extLst>
      <p:ext uri="{BB962C8B-B14F-4D97-AF65-F5344CB8AC3E}">
        <p14:creationId xmlns:p14="http://schemas.microsoft.com/office/powerpoint/2010/main" val="4135897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FF02ED5-35F4-754C-828C-BD5953D28E46}" type="slidenum">
              <a:rPr lang="en-US" smtClean="0"/>
              <a:t>11</a:t>
            </a:fld>
            <a:endParaRPr lang="en-US"/>
          </a:p>
        </p:txBody>
      </p:sp>
    </p:spTree>
    <p:extLst>
      <p:ext uri="{BB962C8B-B14F-4D97-AF65-F5344CB8AC3E}">
        <p14:creationId xmlns:p14="http://schemas.microsoft.com/office/powerpoint/2010/main" val="3209303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FF02ED5-35F4-754C-828C-BD5953D28E46}" type="slidenum">
              <a:rPr lang="en-US" smtClean="0"/>
              <a:t>12</a:t>
            </a:fld>
            <a:endParaRPr lang="en-US"/>
          </a:p>
        </p:txBody>
      </p:sp>
    </p:spTree>
    <p:extLst>
      <p:ext uri="{BB962C8B-B14F-4D97-AF65-F5344CB8AC3E}">
        <p14:creationId xmlns:p14="http://schemas.microsoft.com/office/powerpoint/2010/main" val="3209303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F02ED5-35F4-754C-828C-BD5953D28E46}" type="slidenum">
              <a:rPr lang="en-US" smtClean="0"/>
              <a:t>14</a:t>
            </a:fld>
            <a:endParaRPr lang="en-US"/>
          </a:p>
        </p:txBody>
      </p:sp>
    </p:spTree>
    <p:extLst>
      <p:ext uri="{BB962C8B-B14F-4D97-AF65-F5344CB8AC3E}">
        <p14:creationId xmlns:p14="http://schemas.microsoft.com/office/powerpoint/2010/main" val="2031508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F02ED5-35F4-754C-828C-BD5953D28E46}" type="slidenum">
              <a:rPr lang="en-US" smtClean="0"/>
              <a:t>15</a:t>
            </a:fld>
            <a:endParaRPr lang="en-US"/>
          </a:p>
        </p:txBody>
      </p:sp>
    </p:spTree>
    <p:extLst>
      <p:ext uri="{BB962C8B-B14F-4D97-AF65-F5344CB8AC3E}">
        <p14:creationId xmlns:p14="http://schemas.microsoft.com/office/powerpoint/2010/main" val="1872372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Master" Target="../slideMasters/slideMaster7.xml"/><Relationship Id="rId4" Type="http://schemas.openxmlformats.org/officeDocument/2006/relationships/image" Target="../media/image40.jp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jp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jpeg"/><Relationship Id="rId1" Type="http://schemas.openxmlformats.org/officeDocument/2006/relationships/slideMaster" Target="../slideMasters/slideMaster8.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Master" Target="../slideMasters/slideMaster8.xml"/><Relationship Id="rId5" Type="http://schemas.openxmlformats.org/officeDocument/2006/relationships/image" Target="../media/image50.jpg"/><Relationship Id="rId4" Type="http://schemas.openxmlformats.org/officeDocument/2006/relationships/image" Target="../media/image49.jp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Master" Target="../slideMasters/slideMaster8.xml"/><Relationship Id="rId4" Type="http://schemas.openxmlformats.org/officeDocument/2006/relationships/image" Target="../media/image53.jp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Master" Target="../slideMasters/slideMaster10.xml"/><Relationship Id="rId4" Type="http://schemas.openxmlformats.org/officeDocument/2006/relationships/image" Target="../media/image40.jp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62.emf"/><Relationship Id="rId4" Type="http://schemas.openxmlformats.org/officeDocument/2006/relationships/oleObject" Target="../embeddings/oleObject1.bin"/></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63.jpe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Master" Target="../slideMasters/slideMaster13.xml"/><Relationship Id="rId4" Type="http://schemas.openxmlformats.org/officeDocument/2006/relationships/image" Target="../media/image70.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Master" Target="../slideMasters/slideMaster14.xml"/><Relationship Id="rId4" Type="http://schemas.openxmlformats.org/officeDocument/2006/relationships/image" Target="../media/image76.jpe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ideo placeholder">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485744" y="-653885"/>
            <a:ext cx="9598783"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VIDEO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Video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1862960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full photo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BDF874-6569-4510-99DB-E8A5D2267C08}"/>
              </a:ext>
            </a:extLst>
          </p:cNvPr>
          <p:cNvGrpSpPr>
            <a:grpSpLocks noChangeAspect="1"/>
          </p:cNvGrpSpPr>
          <p:nvPr/>
        </p:nvGrpSpPr>
        <p:grpSpPr bwMode="black">
          <a:xfrm>
            <a:off x="10428721" y="6263662"/>
            <a:ext cx="1419662" cy="304828"/>
            <a:chOff x="457200" y="1643393"/>
            <a:chExt cx="4492753" cy="964540"/>
          </a:xfrm>
        </p:grpSpPr>
        <p:pic>
          <p:nvPicPr>
            <p:cNvPr id="5" name="Picture 4">
              <a:extLst>
                <a:ext uri="{FF2B5EF4-FFF2-40B4-BE49-F238E27FC236}">
                  <a16:creationId xmlns:a16="http://schemas.microsoft.com/office/drawing/2014/main" id="{FE34D76B-8B3C-4AFD-AEB8-D62383F5EF8D}"/>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6" name="Freeform 12">
              <a:extLst>
                <a:ext uri="{FF2B5EF4-FFF2-40B4-BE49-F238E27FC236}">
                  <a16:creationId xmlns:a16="http://schemas.microsoft.com/office/drawing/2014/main" id="{B29B8AD1-B833-4100-8F61-0683815C20F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 name="Rectangle 13">
            <a:extLst>
              <a:ext uri="{FF2B5EF4-FFF2-40B4-BE49-F238E27FC236}">
                <a16:creationId xmlns:a16="http://schemas.microsoft.com/office/drawing/2014/main" id="{4CF49477-ACB6-401A-932E-309F7C2B02A6}"/>
              </a:ext>
            </a:extLst>
          </p:cNvPr>
          <p:cNvSpPr/>
          <p:nvPr/>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itle 1">
            <a:extLst>
              <a:ext uri="{FF2B5EF4-FFF2-40B4-BE49-F238E27FC236}">
                <a16:creationId xmlns:a16="http://schemas.microsoft.com/office/drawing/2014/main" id="{20B048C3-E68D-46E8-B0AB-27E7DB80DE6E}"/>
              </a:ext>
            </a:extLst>
          </p:cNvPr>
          <p:cNvSpPr>
            <a:spLocks noGrp="1"/>
          </p:cNvSpPr>
          <p:nvPr>
            <p:ph type="title" hasCustomPrompt="1"/>
          </p:nvPr>
        </p:nvSpPr>
        <p:spPr bwMode="auto">
          <a:xfrm>
            <a:off x="304800" y="456630"/>
            <a:ext cx="11582400" cy="747769"/>
          </a:xfrm>
          <a:noFill/>
        </p:spPr>
        <p:txBody>
          <a:bodyPr lIns="0" tIns="0" rIns="0" bIns="0" anchor="t" anchorCtr="0"/>
          <a:lstStyle>
            <a:lvl1pPr marL="0" algn="l" defTabSz="896306" rtl="0" eaLnBrk="1" latinLnBrk="0" hangingPunct="1">
              <a:defRPr lang="en-US" sz="5399"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3" name="Text Placeholder 2">
            <a:extLst>
              <a:ext uri="{FF2B5EF4-FFF2-40B4-BE49-F238E27FC236}">
                <a16:creationId xmlns:a16="http://schemas.microsoft.com/office/drawing/2014/main" id="{7167858E-0CB4-48F3-9955-C56A7813A76F}"/>
              </a:ext>
            </a:extLst>
          </p:cNvPr>
          <p:cNvSpPr>
            <a:spLocks noGrp="1"/>
          </p:cNvSpPr>
          <p:nvPr>
            <p:ph type="body" sz="quarter" idx="14" hasCustomPrompt="1"/>
          </p:nvPr>
        </p:nvSpPr>
        <p:spPr bwMode="auto">
          <a:xfrm>
            <a:off x="304800" y="1779489"/>
            <a:ext cx="11582400"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sp>
        <p:nvSpPr>
          <p:cNvPr id="2" name="TextBox 1">
            <a:extLst>
              <a:ext uri="{FF2B5EF4-FFF2-40B4-BE49-F238E27FC236}">
                <a16:creationId xmlns:a16="http://schemas.microsoft.com/office/drawing/2014/main" id="{F527AE16-70EA-45FD-B4DD-9DCE9DFEF975}"/>
              </a:ext>
            </a:extLst>
          </p:cNvPr>
          <p:cNvSpPr txBox="1"/>
          <p:nvPr/>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grpSp>
        <p:nvGrpSpPr>
          <p:cNvPr id="9" name="Group 8">
            <a:extLst>
              <a:ext uri="{FF2B5EF4-FFF2-40B4-BE49-F238E27FC236}">
                <a16:creationId xmlns:a16="http://schemas.microsoft.com/office/drawing/2014/main" id="{63F60E33-9A95-4F8C-BF6B-5BEB1A595467}"/>
              </a:ext>
            </a:extLst>
          </p:cNvPr>
          <p:cNvGrpSpPr>
            <a:grpSpLocks noChangeAspect="1"/>
          </p:cNvGrpSpPr>
          <p:nvPr userDrawn="1"/>
        </p:nvGrpSpPr>
        <p:grpSpPr bwMode="black">
          <a:xfrm>
            <a:off x="10428721" y="6263662"/>
            <a:ext cx="1419662" cy="304828"/>
            <a:chOff x="457200" y="1643393"/>
            <a:chExt cx="4492753" cy="964540"/>
          </a:xfrm>
        </p:grpSpPr>
        <p:pic>
          <p:nvPicPr>
            <p:cNvPr id="10" name="Picture 9">
              <a:extLst>
                <a:ext uri="{FF2B5EF4-FFF2-40B4-BE49-F238E27FC236}">
                  <a16:creationId xmlns:a16="http://schemas.microsoft.com/office/drawing/2014/main" id="{BDB2648A-F1FD-4E32-BE41-B018F29C9196}"/>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a:extLst>
                <a:ext uri="{FF2B5EF4-FFF2-40B4-BE49-F238E27FC236}">
                  <a16:creationId xmlns:a16="http://schemas.microsoft.com/office/drawing/2014/main" id="{5C5B5E50-754E-4F7E-8C52-83F907C307F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5" name="Rectangle 14">
            <a:extLst>
              <a:ext uri="{FF2B5EF4-FFF2-40B4-BE49-F238E27FC236}">
                <a16:creationId xmlns:a16="http://schemas.microsoft.com/office/drawing/2014/main" id="{A10F1E0A-0C9F-47A7-A39D-DFC8E5B18FB3}"/>
              </a:ext>
            </a:extLst>
          </p:cNvPr>
          <p:cNvSpPr/>
          <p:nvPr userDrawn="1"/>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231BEFBB-6763-4393-A525-64A429DFCBC6}"/>
              </a:ext>
            </a:extLst>
          </p:cNvPr>
          <p:cNvSpPr txBox="1"/>
          <p:nvPr userDrawn="1"/>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60559002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full phot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B50E8B-9DF0-4F91-A8DA-9B4F10FB7AE1}"/>
              </a:ext>
            </a:extLst>
          </p:cNvPr>
          <p:cNvSpPr/>
          <p:nvPr/>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8E89DB8C-F25E-4C99-86FC-E6DFE39A0847}"/>
              </a:ext>
            </a:extLst>
          </p:cNvPr>
          <p:cNvGrpSpPr>
            <a:grpSpLocks noChangeAspect="1"/>
          </p:cNvGrpSpPr>
          <p:nvPr/>
        </p:nvGrpSpPr>
        <p:grpSpPr bwMode="black">
          <a:xfrm>
            <a:off x="10428721" y="6263662"/>
            <a:ext cx="1419662" cy="304828"/>
            <a:chOff x="457200" y="1643393"/>
            <a:chExt cx="4492753" cy="964540"/>
          </a:xfrm>
        </p:grpSpPr>
        <p:pic>
          <p:nvPicPr>
            <p:cNvPr id="9" name="Picture 8">
              <a:extLst>
                <a:ext uri="{FF2B5EF4-FFF2-40B4-BE49-F238E27FC236}">
                  <a16:creationId xmlns:a16="http://schemas.microsoft.com/office/drawing/2014/main" id="{5F359792-89ED-410B-9202-934A75B99437}"/>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5E9EA257-C2CE-4002-914B-9F3A2B87EA68}"/>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 name="Title 1">
            <a:extLst>
              <a:ext uri="{FF2B5EF4-FFF2-40B4-BE49-F238E27FC236}">
                <a16:creationId xmlns:a16="http://schemas.microsoft.com/office/drawing/2014/main" id="{5EA8A69A-4FF6-4FF8-B9B9-98F19EB1B5F9}"/>
              </a:ext>
            </a:extLst>
          </p:cNvPr>
          <p:cNvSpPr>
            <a:spLocks noGrp="1"/>
          </p:cNvSpPr>
          <p:nvPr>
            <p:ph type="title" hasCustomPrompt="1"/>
          </p:nvPr>
        </p:nvSpPr>
        <p:spPr bwMode="auto">
          <a:xfrm>
            <a:off x="304800" y="4800599"/>
            <a:ext cx="11576763" cy="747769"/>
          </a:xfrm>
          <a:noFill/>
        </p:spPr>
        <p:txBody>
          <a:bodyPr lIns="0" tIns="0" rIns="0" bIns="0" anchor="t" anchorCtr="0"/>
          <a:lstStyle>
            <a:lvl1pPr marL="0" algn="l" defTabSz="896306" rtl="0" eaLnBrk="1" latinLnBrk="0" hangingPunct="1">
              <a:defRPr lang="en-US" sz="5399" b="0" kern="1200" spc="-147" dirty="0">
                <a:gradFill>
                  <a:gsLst>
                    <a:gs pos="83000">
                      <a:schemeClr val="bg1"/>
                    </a:gs>
                    <a:gs pos="100000">
                      <a:schemeClr val="bg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2" name="Text Placeholder 2">
            <a:extLst>
              <a:ext uri="{FF2B5EF4-FFF2-40B4-BE49-F238E27FC236}">
                <a16:creationId xmlns:a16="http://schemas.microsoft.com/office/drawing/2014/main" id="{255A5E1E-F7BB-4345-A93D-BCC08C652C99}"/>
              </a:ext>
            </a:extLst>
          </p:cNvPr>
          <p:cNvSpPr>
            <a:spLocks noGrp="1"/>
          </p:cNvSpPr>
          <p:nvPr>
            <p:ph type="body" sz="quarter" idx="14" hasCustomPrompt="1"/>
          </p:nvPr>
        </p:nvSpPr>
        <p:spPr bwMode="auto">
          <a:xfrm>
            <a:off x="304800" y="5859113"/>
            <a:ext cx="11576763"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bg1"/>
                    </a:gs>
                    <a:gs pos="100000">
                      <a:schemeClr val="bg1"/>
                    </a:gs>
                  </a:gsLst>
                  <a:lin ang="5400000" scaled="1"/>
                </a:gradFill>
                <a:latin typeface="+mn-lt"/>
                <a:ea typeface="+mn-ea"/>
                <a:cs typeface="Bodoni Std Bold Italic"/>
              </a:defRPr>
            </a:lvl1pPr>
          </a:lstStyle>
          <a:p>
            <a:pPr lvl="0"/>
            <a:r>
              <a:rPr lang="en-US"/>
              <a:t>Subtitle</a:t>
            </a:r>
          </a:p>
        </p:txBody>
      </p:sp>
      <p:sp>
        <p:nvSpPr>
          <p:cNvPr id="13" name="TextBox 12">
            <a:extLst>
              <a:ext uri="{FF2B5EF4-FFF2-40B4-BE49-F238E27FC236}">
                <a16:creationId xmlns:a16="http://schemas.microsoft.com/office/drawing/2014/main" id="{45DE34BD-F6AD-4351-925C-4C27A58D78C6}"/>
              </a:ext>
            </a:extLst>
          </p:cNvPr>
          <p:cNvSpPr txBox="1"/>
          <p:nvPr/>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
        <p:nvSpPr>
          <p:cNvPr id="14" name="Rectangle 13">
            <a:extLst>
              <a:ext uri="{FF2B5EF4-FFF2-40B4-BE49-F238E27FC236}">
                <a16:creationId xmlns:a16="http://schemas.microsoft.com/office/drawing/2014/main" id="{65846F89-D3A3-4B94-9103-B38881DA865E}"/>
              </a:ext>
            </a:extLst>
          </p:cNvPr>
          <p:cNvSpPr/>
          <p:nvPr userDrawn="1"/>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620D3CCD-65A9-411D-B72C-1FB8BE21255D}"/>
              </a:ext>
            </a:extLst>
          </p:cNvPr>
          <p:cNvGrpSpPr>
            <a:grpSpLocks noChangeAspect="1"/>
          </p:cNvGrpSpPr>
          <p:nvPr userDrawn="1"/>
        </p:nvGrpSpPr>
        <p:grpSpPr bwMode="black">
          <a:xfrm>
            <a:off x="10428721" y="6263662"/>
            <a:ext cx="1419662" cy="304828"/>
            <a:chOff x="457200" y="1643393"/>
            <a:chExt cx="4492753" cy="964540"/>
          </a:xfrm>
        </p:grpSpPr>
        <p:pic>
          <p:nvPicPr>
            <p:cNvPr id="16" name="Picture 15">
              <a:extLst>
                <a:ext uri="{FF2B5EF4-FFF2-40B4-BE49-F238E27FC236}">
                  <a16:creationId xmlns:a16="http://schemas.microsoft.com/office/drawing/2014/main" id="{AD4BCBE2-7EBB-49C9-A913-8422384B56AE}"/>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7" name="Freeform 12">
              <a:extLst>
                <a:ext uri="{FF2B5EF4-FFF2-40B4-BE49-F238E27FC236}">
                  <a16:creationId xmlns:a16="http://schemas.microsoft.com/office/drawing/2014/main" id="{25897B50-88BF-45E3-B88A-F16636D0068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 name="TextBox 17">
            <a:extLst>
              <a:ext uri="{FF2B5EF4-FFF2-40B4-BE49-F238E27FC236}">
                <a16:creationId xmlns:a16="http://schemas.microsoft.com/office/drawing/2014/main" id="{8434938F-D5FA-4867-8FE5-866FBCBA9830}"/>
              </a:ext>
            </a:extLst>
          </p:cNvPr>
          <p:cNvSpPr txBox="1"/>
          <p:nvPr userDrawn="1"/>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03792123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7AA9-6C9B-48B1-AFDC-8EE4BCF2C340}"/>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7" name="Content Placeholder 6">
            <a:extLst>
              <a:ext uri="{FF2B5EF4-FFF2-40B4-BE49-F238E27FC236}">
                <a16:creationId xmlns:a16="http://schemas.microsoft.com/office/drawing/2014/main" id="{DA0C6134-102A-4FE7-B8DC-46590C4CCC12}"/>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372853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eature slide with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2C1ABD-1107-46CF-9B1D-DC4C50BF44E2}"/>
              </a:ext>
            </a:extLst>
          </p:cNvPr>
          <p:cNvSpPr>
            <a:spLocks noGrp="1"/>
          </p:cNvSpPr>
          <p:nvPr>
            <p:ph type="body" sz="quarter" idx="11" hasCustomPrompt="1"/>
          </p:nvPr>
        </p:nvSpPr>
        <p:spPr>
          <a:xfrm>
            <a:off x="453688" y="986034"/>
            <a:ext cx="7013912" cy="313932"/>
          </a:xfrm>
          <a:solidFill>
            <a:schemeClr val="accent1"/>
          </a:solidFill>
        </p:spPr>
        <p:txBody>
          <a:bodyPr wrap="square" lIns="45720" tIns="45720" rIns="45720" bIns="45720">
            <a:spAutoFit/>
          </a:bodyPr>
          <a:lstStyle>
            <a:lvl1pPr>
              <a:defRPr sz="1600">
                <a:solidFill>
                  <a:schemeClr val="bg1"/>
                </a:solidFill>
                <a:latin typeface="+mn-lt"/>
              </a:defRPr>
            </a:lvl1pPr>
            <a:lvl2pPr>
              <a:defRPr sz="1800"/>
            </a:lvl2pPr>
            <a:lvl3pPr>
              <a:defRPr sz="1800"/>
            </a:lvl3pPr>
            <a:lvl4pPr>
              <a:defRPr sz="1800"/>
            </a:lvl4pPr>
            <a:lvl5pPr>
              <a:defRPr sz="1800"/>
            </a:lvl5pPr>
          </a:lstStyle>
          <a:p>
            <a:pPr lvl="0"/>
            <a:r>
              <a:rPr lang="en-US"/>
              <a:t>Subtitle</a:t>
            </a:r>
          </a:p>
        </p:txBody>
      </p:sp>
      <p:sp>
        <p:nvSpPr>
          <p:cNvPr id="8" name="Title 1">
            <a:extLst>
              <a:ext uri="{FF2B5EF4-FFF2-40B4-BE49-F238E27FC236}">
                <a16:creationId xmlns:a16="http://schemas.microsoft.com/office/drawing/2014/main" id="{62D86C91-AFF4-4398-A6D8-1389738C4FEA}"/>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9" name="Content Placeholder 6">
            <a:extLst>
              <a:ext uri="{FF2B5EF4-FFF2-40B4-BE49-F238E27FC236}">
                <a16:creationId xmlns:a16="http://schemas.microsoft.com/office/drawing/2014/main" id="{1D9E913C-60D7-4E5F-8DDE-45E9C3DC65C8}"/>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3945516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 gray right">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C5B6DF4-B27B-46B5-BDF9-AEAB178F2C76}"/>
              </a:ext>
            </a:extLst>
          </p:cNvPr>
          <p:cNvSpPr/>
          <p:nvPr userDrawn="1"/>
        </p:nvSpPr>
        <p:spPr bwMode="auto">
          <a:xfrm>
            <a:off x="7440639" y="1"/>
            <a:ext cx="4751363" cy="6858000"/>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021" tIns="268813" rIns="448021" bIns="143366" numCol="1" spcCol="0" rtlCol="0" fromWordArt="0" anchor="t" anchorCtr="0" forceAA="0" compatLnSpc="1">
            <a:prstTxWarp prst="textNoShape">
              <a:avLst/>
            </a:prstTxWarp>
            <a:noAutofit/>
          </a:bodyPr>
          <a:lstStyle/>
          <a:p>
            <a:pPr defTabSz="914049">
              <a:lnSpc>
                <a:spcPct val="150000"/>
              </a:lnSpc>
              <a:defRPr/>
            </a:pPr>
            <a:endParaRPr lang="en-US" sz="1567" kern="0" cap="all">
              <a:solidFill>
                <a:schemeClr val="tx1">
                  <a:lumMod val="50000"/>
                  <a:lumOff val="50000"/>
                </a:schemeClr>
              </a:solidFill>
              <a:ea typeface="Segoe UI" pitchFamily="34" charset="0"/>
              <a:cs typeface="Segoe UI" pitchFamily="34" charset="0"/>
            </a:endParaRPr>
          </a:p>
        </p:txBody>
      </p:sp>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Tree>
    <p:extLst>
      <p:ext uri="{BB962C8B-B14F-4D97-AF65-F5344CB8AC3E}">
        <p14:creationId xmlns:p14="http://schemas.microsoft.com/office/powerpoint/2010/main" val="207143131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3 photo righ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0663B67E-1979-4271-9976-77271F60BBBE}"/>
              </a:ext>
            </a:extLst>
          </p:cNvPr>
          <p:cNvSpPr>
            <a:spLocks noGrp="1"/>
          </p:cNvSpPr>
          <p:nvPr>
            <p:ph type="pic" sz="quarter" idx="11"/>
          </p:nvPr>
        </p:nvSpPr>
        <p:spPr bwMode="ltGray">
          <a:xfrm>
            <a:off x="7440639" y="1863"/>
            <a:ext cx="4751363" cy="6856138"/>
          </a:xfrm>
          <a:solidFill>
            <a:schemeClr val="accent1"/>
          </a:solid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268691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2251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21484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FD342F-2609-4485-BE6C-AB3D7CBE1239}"/>
              </a:ext>
            </a:extLst>
          </p:cNvPr>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457200" y="1197323"/>
            <a:ext cx="11277600" cy="1649682"/>
          </a:xfrm>
        </p:spPr>
        <p:txBody>
          <a:bodyPr/>
          <a:lstStyle>
            <a:lvl1pPr marL="0" indent="0">
              <a:buNone/>
              <a:defRPr sz="2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5063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66800" y="1385714"/>
            <a:ext cx="10058400" cy="3323474"/>
          </a:xfrm>
        </p:spPr>
        <p:txBody>
          <a:bodyPr wrap="square" anchor="b" anchorCtr="0">
            <a:spAutoFit/>
          </a:bodyPr>
          <a:lstStyle>
            <a:lvl1pPr marL="282502" indent="-282502">
              <a:tabLst>
                <a:tab pos="282502" algn="l"/>
              </a:tabLst>
              <a:defRPr sz="5999" baseline="0">
                <a:solidFill>
                  <a:srgbClr val="FFFFFF"/>
                </a:solidFill>
              </a:defRPr>
            </a:lvl1pPr>
          </a:lstStyle>
          <a:p>
            <a:r>
              <a:rPr lang="en-US"/>
              <a:t>“Add a quote here. Design is easier than it looks, and more important than it seems.”</a:t>
            </a:r>
          </a:p>
        </p:txBody>
      </p:sp>
      <p:sp>
        <p:nvSpPr>
          <p:cNvPr id="4" name="Text Placeholder 3"/>
          <p:cNvSpPr>
            <a:spLocks noGrp="1"/>
          </p:cNvSpPr>
          <p:nvPr>
            <p:ph type="body" sz="quarter" idx="10" hasCustomPrompt="1"/>
          </p:nvPr>
        </p:nvSpPr>
        <p:spPr>
          <a:xfrm>
            <a:off x="5746651" y="4805346"/>
            <a:ext cx="5378549" cy="885884"/>
          </a:xfrm>
        </p:spPr>
        <p:txBody>
          <a:bodyPr/>
          <a:lstStyle>
            <a:lvl1pPr marL="0" indent="0" algn="r">
              <a:spcBef>
                <a:spcPts val="0"/>
              </a:spcBef>
              <a:buNone/>
              <a:defRPr sz="3198" baseline="0">
                <a:solidFill>
                  <a:srgbClr val="FFFFFF"/>
                </a:solidFill>
                <a:latin typeface="+mj-lt"/>
              </a:defRPr>
            </a:lvl1pPr>
          </a:lstStyle>
          <a:p>
            <a:pPr lvl="0"/>
            <a:r>
              <a:rPr lang="en-US"/>
              <a:t>Author’s Name</a:t>
            </a:r>
          </a:p>
          <a:p>
            <a:pPr lvl="0"/>
            <a:r>
              <a:rPr lang="en-US"/>
              <a:t>Title</a:t>
            </a:r>
          </a:p>
        </p:txBody>
      </p:sp>
      <p:sp>
        <p:nvSpPr>
          <p:cNvPr id="5" name="TextBox 7"/>
          <p:cNvSpPr txBox="1"/>
          <p:nvPr/>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
        <p:nvSpPr>
          <p:cNvPr id="6" name="TextBox 7">
            <a:extLst>
              <a:ext uri="{FF2B5EF4-FFF2-40B4-BE49-F238E27FC236}">
                <a16:creationId xmlns:a16="http://schemas.microsoft.com/office/drawing/2014/main" id="{2CF74BEB-D177-45B2-98B9-E2424E8025FB}"/>
              </a:ext>
            </a:extLst>
          </p:cNvPr>
          <p:cNvSpPr txBox="1"/>
          <p:nvPr userDrawn="1"/>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336523741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419601"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3820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648200"/>
            <a:ext cx="3352800"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419598" y="4657681"/>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382000" y="4648200"/>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3 Column Photos</a:t>
            </a:r>
          </a:p>
        </p:txBody>
      </p:sp>
    </p:spTree>
    <p:extLst>
      <p:ext uri="{BB962C8B-B14F-4D97-AF65-F5344CB8AC3E}">
        <p14:creationId xmlns:p14="http://schemas.microsoft.com/office/powerpoint/2010/main" val="378566029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4 Column Photos</a:t>
            </a:r>
          </a:p>
        </p:txBody>
      </p:sp>
      <p:sp>
        <p:nvSpPr>
          <p:cNvPr id="19" name="Picture Placeholder 10">
            <a:extLst>
              <a:ext uri="{FF2B5EF4-FFF2-40B4-BE49-F238E27FC236}">
                <a16:creationId xmlns:a16="http://schemas.microsoft.com/office/drawing/2014/main" id="{B6EB7423-EF30-4471-B988-FE53D067CC84}"/>
              </a:ext>
            </a:extLst>
          </p:cNvPr>
          <p:cNvSpPr>
            <a:spLocks noGrp="1"/>
          </p:cNvSpPr>
          <p:nvPr>
            <p:ph type="pic" sz="quarter" idx="15" hasCustomPrompt="1"/>
          </p:nvPr>
        </p:nvSpPr>
        <p:spPr>
          <a:xfrm>
            <a:off x="9220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0" name="Text Placeholder 4">
            <a:extLst>
              <a:ext uri="{FF2B5EF4-FFF2-40B4-BE49-F238E27FC236}">
                <a16:creationId xmlns:a16="http://schemas.microsoft.com/office/drawing/2014/main" id="{14A072DE-AD55-472B-B578-9F23C37AADD0}"/>
              </a:ext>
            </a:extLst>
          </p:cNvPr>
          <p:cNvSpPr>
            <a:spLocks noGrp="1"/>
          </p:cNvSpPr>
          <p:nvPr>
            <p:ph type="body" sz="quarter" idx="16" hasCustomPrompt="1"/>
          </p:nvPr>
        </p:nvSpPr>
        <p:spPr>
          <a:xfrm>
            <a:off x="9220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1" name="Picture Placeholder 10">
            <a:extLst>
              <a:ext uri="{FF2B5EF4-FFF2-40B4-BE49-F238E27FC236}">
                <a16:creationId xmlns:a16="http://schemas.microsoft.com/office/drawing/2014/main" id="{8554BB6D-4DA6-4AA1-B51E-72B402E4F8BA}"/>
              </a:ext>
            </a:extLst>
          </p:cNvPr>
          <p:cNvSpPr>
            <a:spLocks noGrp="1"/>
          </p:cNvSpPr>
          <p:nvPr>
            <p:ph type="pic" sz="quarter" idx="17" hasCustomPrompt="1"/>
          </p:nvPr>
        </p:nvSpPr>
        <p:spPr>
          <a:xfrm>
            <a:off x="3352801"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2" name="Text Placeholder 4">
            <a:extLst>
              <a:ext uri="{FF2B5EF4-FFF2-40B4-BE49-F238E27FC236}">
                <a16:creationId xmlns:a16="http://schemas.microsoft.com/office/drawing/2014/main" id="{59ACA71F-FCAE-4333-B6E2-FE765F3507BF}"/>
              </a:ext>
            </a:extLst>
          </p:cNvPr>
          <p:cNvSpPr>
            <a:spLocks noGrp="1"/>
          </p:cNvSpPr>
          <p:nvPr>
            <p:ph type="body" sz="quarter" idx="18" hasCustomPrompt="1"/>
          </p:nvPr>
        </p:nvSpPr>
        <p:spPr>
          <a:xfrm>
            <a:off x="3352801"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3" name="Picture Placeholder 10">
            <a:extLst>
              <a:ext uri="{FF2B5EF4-FFF2-40B4-BE49-F238E27FC236}">
                <a16:creationId xmlns:a16="http://schemas.microsoft.com/office/drawing/2014/main" id="{795F65FB-B623-41E0-95BE-EC9E0F8F5958}"/>
              </a:ext>
            </a:extLst>
          </p:cNvPr>
          <p:cNvSpPr>
            <a:spLocks noGrp="1"/>
          </p:cNvSpPr>
          <p:nvPr>
            <p:ph type="pic" sz="quarter" idx="19" hasCustomPrompt="1"/>
          </p:nvPr>
        </p:nvSpPr>
        <p:spPr>
          <a:xfrm>
            <a:off x="6324599"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4" name="Text Placeholder 4">
            <a:extLst>
              <a:ext uri="{FF2B5EF4-FFF2-40B4-BE49-F238E27FC236}">
                <a16:creationId xmlns:a16="http://schemas.microsoft.com/office/drawing/2014/main" id="{8A232FE3-5A6D-45EC-92C4-DF161C399176}"/>
              </a:ext>
            </a:extLst>
          </p:cNvPr>
          <p:cNvSpPr>
            <a:spLocks noGrp="1"/>
          </p:cNvSpPr>
          <p:nvPr>
            <p:ph type="body" sz="quarter" idx="20" hasCustomPrompt="1"/>
          </p:nvPr>
        </p:nvSpPr>
        <p:spPr>
          <a:xfrm>
            <a:off x="6324599"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2900837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column graphics">
    <p:spTree>
      <p:nvGrpSpPr>
        <p:cNvPr id="1" name=""/>
        <p:cNvGrpSpPr/>
        <p:nvPr/>
      </p:nvGrpSpPr>
      <p:grpSpPr>
        <a:xfrm>
          <a:off x="0" y="0"/>
          <a:ext cx="0" cy="0"/>
          <a:chOff x="0" y="0"/>
          <a:chExt cx="0" cy="0"/>
        </a:xfrm>
      </p:grpSpPr>
      <p:sp>
        <p:nvSpPr>
          <p:cNvPr id="3" name="Rectangle 2"/>
          <p:cNvSpPr/>
          <p:nvPr userDrawn="1"/>
        </p:nvSpPr>
        <p:spPr bwMode="auto">
          <a:xfrm>
            <a:off x="454840"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73939"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419602"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82004"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38701"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803463"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57202" y="5029200"/>
            <a:ext cx="3352796"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4196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3820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 name="Title 1">
            <a:extLst>
              <a:ext uri="{FF2B5EF4-FFF2-40B4-BE49-F238E27FC236}">
                <a16:creationId xmlns:a16="http://schemas.microsoft.com/office/drawing/2014/main" id="{D2E6A29D-EC2B-4B0C-9CCE-388FA30094D3}"/>
              </a:ext>
            </a:extLst>
          </p:cNvPr>
          <p:cNvSpPr>
            <a:spLocks noGrp="1"/>
          </p:cNvSpPr>
          <p:nvPr>
            <p:ph type="title" hasCustomPrompt="1"/>
          </p:nvPr>
        </p:nvSpPr>
        <p:spPr>
          <a:xfrm>
            <a:off x="457200" y="448276"/>
            <a:ext cx="11277600" cy="443198"/>
          </a:xfrm>
        </p:spPr>
        <p:txBody>
          <a:bodyPr/>
          <a:lstStyle>
            <a:lvl1pPr>
              <a:defRPr/>
            </a:lvl1pPr>
          </a:lstStyle>
          <a:p>
            <a:r>
              <a:rPr lang="en-US"/>
              <a:t>Graphic layout: three columns graphic and text</a:t>
            </a:r>
          </a:p>
        </p:txBody>
      </p:sp>
    </p:spTree>
    <p:extLst>
      <p:ext uri="{BB962C8B-B14F-4D97-AF65-F5344CB8AC3E}">
        <p14:creationId xmlns:p14="http://schemas.microsoft.com/office/powerpoint/2010/main" val="110494775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 column graphic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35441"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30480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76200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777833"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304800" y="4927922"/>
            <a:ext cx="2651760"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34097"/>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66606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9264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35440"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3" name="Title 2">
            <a:extLst>
              <a:ext uri="{FF2B5EF4-FFF2-40B4-BE49-F238E27FC236}">
                <a16:creationId xmlns:a16="http://schemas.microsoft.com/office/drawing/2014/main" id="{AE68C774-D679-43DE-BBE7-8770022457FC}"/>
              </a:ext>
            </a:extLst>
          </p:cNvPr>
          <p:cNvSpPr>
            <a:spLocks noGrp="1"/>
          </p:cNvSpPr>
          <p:nvPr>
            <p:ph type="title" hasCustomPrompt="1"/>
          </p:nvPr>
        </p:nvSpPr>
        <p:spPr>
          <a:xfrm>
            <a:off x="418643" y="448276"/>
            <a:ext cx="11354714" cy="443198"/>
          </a:xfrm>
        </p:spPr>
        <p:txBody>
          <a:bodyPr/>
          <a:lstStyle>
            <a:lvl1pPr>
              <a:defRPr/>
            </a:lvl1pPr>
          </a:lstStyle>
          <a:p>
            <a:r>
              <a:rPr lang="en-US"/>
              <a:t>Graphic layout: four columns graphic and text</a:t>
            </a:r>
          </a:p>
        </p:txBody>
      </p:sp>
    </p:spTree>
    <p:extLst>
      <p:ext uri="{BB962C8B-B14F-4D97-AF65-F5344CB8AC3E}">
        <p14:creationId xmlns:p14="http://schemas.microsoft.com/office/powerpoint/2010/main" val="104880401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457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4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457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2296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2295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406316662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8" name="Text Box 3">
            <a:extLst>
              <a:ext uri="{FF2B5EF4-FFF2-40B4-BE49-F238E27FC236}">
                <a16:creationId xmlns:a16="http://schemas.microsoft.com/office/drawing/2014/main" id="{3BDDD9AA-B6B0-4803-872D-B1B80D263445}"/>
              </a:ext>
            </a:extLst>
          </p:cNvPr>
          <p:cNvSpPr txBox="1">
            <a:spLocks noChangeArrowheads="1"/>
          </p:cNvSpPr>
          <p:nvPr userDrawn="1"/>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14" name="Picture 13">
            <a:extLst>
              <a:ext uri="{FF2B5EF4-FFF2-40B4-BE49-F238E27FC236}">
                <a16:creationId xmlns:a16="http://schemas.microsoft.com/office/drawing/2014/main" id="{D526BE74-29FC-4E62-B174-F72E3EA72C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33" y="184409"/>
            <a:ext cx="1933263" cy="866482"/>
          </a:xfrm>
          <a:prstGeom prst="rect">
            <a:avLst/>
          </a:prstGeom>
        </p:spPr>
      </p:pic>
    </p:spTree>
    <p:extLst>
      <p:ext uri="{BB962C8B-B14F-4D97-AF65-F5344CB8AC3E}">
        <p14:creationId xmlns:p14="http://schemas.microsoft.com/office/powerpoint/2010/main" val="16704490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peaker notes">
    <p:bg>
      <p:bgRef idx="1001">
        <a:schemeClr val="bg2"/>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418643" y="1189177"/>
            <a:ext cx="11354714" cy="2092881"/>
          </a:xfrm>
          <a:prstGeom prst="rect">
            <a:avLst/>
          </a:prstGeom>
        </p:spPr>
        <p:txBody>
          <a:bodyPr/>
          <a:lstStyle>
            <a:lvl1pPr marL="0" indent="0">
              <a:buClr>
                <a:schemeClr val="tx1"/>
              </a:buClr>
              <a:buSzPct val="90000"/>
              <a:buFont typeface="Arial" pitchFamily="34" charset="0"/>
              <a:buNone/>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290512" indent="0">
              <a:buClr>
                <a:schemeClr val="tx1"/>
              </a:buClr>
              <a:buSzPct val="90000"/>
              <a:buFont typeface="Arial" pitchFamily="34" charset="0"/>
              <a:buNone/>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571500" indent="0">
              <a:buClr>
                <a:schemeClr val="tx1"/>
              </a:buClr>
              <a:buSzPct val="90000"/>
              <a:buFont typeface="Arial" pitchFamily="34" charset="0"/>
              <a:buNone/>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62013" indent="0">
              <a:buClr>
                <a:schemeClr val="tx1"/>
              </a:buClr>
              <a:buSzPct val="90000"/>
              <a:buFont typeface="Arial" pitchFamily="34" charset="0"/>
              <a:buNone/>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90613" indent="0">
              <a:buClr>
                <a:schemeClr val="tx1"/>
              </a:buClr>
              <a:buSzPct val="90000"/>
              <a:buFont typeface="Arial" pitchFamily="34" charset="0"/>
              <a:buNone/>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0291415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NDA Slide - Do Not Alter">
    <p:bg>
      <p:bgPr>
        <a:solidFill>
          <a:srgbClr val="002050"/>
        </a:solidFill>
        <a:effectLst/>
      </p:bgPr>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spTree>
    <p:extLst>
      <p:ext uri="{BB962C8B-B14F-4D97-AF65-F5344CB8AC3E}">
        <p14:creationId xmlns:p14="http://schemas.microsoft.com/office/powerpoint/2010/main" val="135511251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409475896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513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2760701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1713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grpSp>
        <p:nvGrpSpPr>
          <p:cNvPr id="7" name="Graphics">
            <a:extLst>
              <a:ext uri="{FF2B5EF4-FFF2-40B4-BE49-F238E27FC236}">
                <a16:creationId xmlns:a16="http://schemas.microsoft.com/office/drawing/2014/main" id="{49844137-E664-654B-97A6-1BA6EA94A927}"/>
              </a:ext>
            </a:extLst>
          </p:cNvPr>
          <p:cNvGrpSpPr/>
          <p:nvPr userDrawn="1"/>
        </p:nvGrpSpPr>
        <p:grpSpPr>
          <a:xfrm>
            <a:off x="-48445" y="-48445"/>
            <a:ext cx="10881967" cy="6976085"/>
            <a:chOff x="-48445" y="-48445"/>
            <a:chExt cx="10881967" cy="6976085"/>
          </a:xfrm>
        </p:grpSpPr>
        <p:pic>
          <p:nvPicPr>
            <p:cNvPr id="5" name="Logo">
              <a:extLst>
                <a:ext uri="{FF2B5EF4-FFF2-40B4-BE49-F238E27FC236}">
                  <a16:creationId xmlns:a16="http://schemas.microsoft.com/office/drawing/2014/main" id="{3C76A350-1A66-4FEB-9B88-7513BEFA25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723" y="5764610"/>
              <a:ext cx="1679194" cy="979529"/>
            </a:xfrm>
            <a:prstGeom prst="rect">
              <a:avLst/>
            </a:prstGeom>
          </p:spPr>
        </p:pic>
        <p:grpSp>
          <p:nvGrpSpPr>
            <p:cNvPr id="8" name="Lines">
              <a:extLst>
                <a:ext uri="{FF2B5EF4-FFF2-40B4-BE49-F238E27FC236}">
                  <a16:creationId xmlns:a16="http://schemas.microsoft.com/office/drawing/2014/main" id="{7A3209EF-3181-4F31-B89A-6859F52FDA1D}"/>
                </a:ext>
              </a:extLst>
            </p:cNvPr>
            <p:cNvGrpSpPr/>
            <p:nvPr userDrawn="1"/>
          </p:nvGrpSpPr>
          <p:grpSpPr>
            <a:xfrm>
              <a:off x="-48445" y="-48445"/>
              <a:ext cx="10881967" cy="6976085"/>
              <a:chOff x="9982520" y="1834783"/>
              <a:chExt cx="10881967" cy="6976085"/>
            </a:xfrm>
          </p:grpSpPr>
          <p:cxnSp>
            <p:nvCxnSpPr>
              <p:cNvPr id="9" name="Straight Connector 8">
                <a:extLst>
                  <a:ext uri="{FF2B5EF4-FFF2-40B4-BE49-F238E27FC236}">
                    <a16:creationId xmlns:a16="http://schemas.microsoft.com/office/drawing/2014/main" id="{4BFE6F21-8194-49E9-B6FD-BCF8941EA699}"/>
                  </a:ext>
                </a:extLst>
              </p:cNvPr>
              <p:cNvCxnSpPr>
                <a:cxnSpLocks/>
              </p:cNvCxnSpPr>
              <p:nvPr/>
            </p:nvCxnSpPr>
            <p:spPr>
              <a:xfrm flipH="1">
                <a:off x="9982520" y="1834783"/>
                <a:ext cx="3681822" cy="119144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AE31D-79EB-4DFB-8322-B6C6C03BB8A3}"/>
                  </a:ext>
                </a:extLst>
              </p:cNvPr>
              <p:cNvCxnSpPr>
                <a:cxnSpLocks/>
              </p:cNvCxnSpPr>
              <p:nvPr/>
            </p:nvCxnSpPr>
            <p:spPr>
              <a:xfrm flipH="1">
                <a:off x="17836671" y="1834783"/>
                <a:ext cx="3027816" cy="697608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grpSp>
      </p:grpSp>
      <p:sp>
        <p:nvSpPr>
          <p:cNvPr id="18" name="Presenter Name">
            <a:extLst>
              <a:ext uri="{FF2B5EF4-FFF2-40B4-BE49-F238E27FC236}">
                <a16:creationId xmlns:a16="http://schemas.microsoft.com/office/drawing/2014/main" id="{3F652765-1904-4DD1-B658-0B992F3C2AAA}"/>
              </a:ext>
            </a:extLst>
          </p:cNvPr>
          <p:cNvSpPr>
            <a:spLocks noGrp="1"/>
          </p:cNvSpPr>
          <p:nvPr>
            <p:ph type="body" sz="quarter" idx="13" hasCustomPrompt="1"/>
          </p:nvPr>
        </p:nvSpPr>
        <p:spPr>
          <a:xfrm>
            <a:off x="533398" y="4731577"/>
            <a:ext cx="6400293" cy="296559"/>
          </a:xfrm>
          <a:prstGeom prst="rect">
            <a:avLst/>
          </a:prstGeom>
        </p:spPr>
        <p:txBody>
          <a:bodyPr>
            <a:noAutofit/>
          </a:bodyPr>
          <a:lstStyle>
            <a:lvl1pPr marL="0" indent="0">
              <a:buClr>
                <a:schemeClr val="accent1"/>
              </a:buClr>
              <a:buFont typeface="Arial" panose="020B0604020202020204" pitchFamily="34" charset="0"/>
              <a:buNone/>
              <a:defRPr sz="2000" b="0" cap="all" spc="200" baseline="0">
                <a:solidFill>
                  <a:srgbClr val="EDAE46"/>
                </a:solidFill>
                <a:latin typeface="+mj-lt"/>
              </a:defRPr>
            </a:lvl1pPr>
            <a:lvl2pPr>
              <a:defRPr/>
            </a:lvl2pPr>
          </a:lstStyle>
          <a:p>
            <a:pPr lvl="0"/>
            <a:r>
              <a:rPr lang="en-US" dirty="0"/>
              <a:t>Presenter Name</a:t>
            </a:r>
          </a:p>
        </p:txBody>
      </p:sp>
      <p:sp>
        <p:nvSpPr>
          <p:cNvPr id="16" name="Title Placeholder">
            <a:extLst>
              <a:ext uri="{FF2B5EF4-FFF2-40B4-BE49-F238E27FC236}">
                <a16:creationId xmlns:a16="http://schemas.microsoft.com/office/drawing/2014/main" id="{ABE29FC6-A1FF-4105-B215-639E8DFADDFC}"/>
              </a:ext>
            </a:extLst>
          </p:cNvPr>
          <p:cNvSpPr>
            <a:spLocks noGrp="1"/>
          </p:cNvSpPr>
          <p:nvPr>
            <p:ph type="title" hasCustomPrompt="1"/>
          </p:nvPr>
        </p:nvSpPr>
        <p:spPr>
          <a:xfrm>
            <a:off x="533401" y="872011"/>
            <a:ext cx="6400294" cy="3669607"/>
          </a:xfrm>
        </p:spPr>
        <p:txBody>
          <a:bodyPr anchor="b" anchorCtr="0"/>
          <a:lstStyle>
            <a:lvl1pPr>
              <a:defRPr sz="6600" b="0">
                <a:solidFill>
                  <a:schemeClr val="tx1"/>
                </a:solidFill>
                <a:latin typeface="+mj-lt"/>
                <a:cs typeface="Segoe UI Semibold" panose="020B0702040204020203" pitchFamily="34" charset="0"/>
              </a:defRPr>
            </a:lvl1pPr>
          </a:lstStyle>
          <a:p>
            <a:r>
              <a:rPr lang="en-US" dirty="0"/>
              <a:t>Presentation Title</a:t>
            </a:r>
          </a:p>
        </p:txBody>
      </p:sp>
    </p:spTree>
    <p:extLst>
      <p:ext uri="{BB962C8B-B14F-4D97-AF65-F5344CB8AC3E}">
        <p14:creationId xmlns:p14="http://schemas.microsoft.com/office/powerpoint/2010/main" val="7446469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85790990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7A38-894A-4352-9BA9-F9944C248B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EE2029-EDDF-4568-9762-921F332ED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0B788-BC3A-4CF0-9B33-921D9556ACCB}"/>
              </a:ext>
            </a:extLst>
          </p:cNvPr>
          <p:cNvSpPr>
            <a:spLocks noGrp="1"/>
          </p:cNvSpPr>
          <p:nvPr>
            <p:ph type="dt" sz="half" idx="10"/>
          </p:nvPr>
        </p:nvSpPr>
        <p:spPr/>
        <p:txBody>
          <a:bodyPr/>
          <a:lstStyle/>
          <a:p>
            <a:fld id="{BAEAABF5-5CFF-4C45-A92C-A6D3AD04E695}" type="datetimeFigureOut">
              <a:rPr lang="en-US" smtClean="0"/>
              <a:t>4/22/2020</a:t>
            </a:fld>
            <a:endParaRPr lang="en-US"/>
          </a:p>
        </p:txBody>
      </p:sp>
      <p:sp>
        <p:nvSpPr>
          <p:cNvPr id="5" name="Footer Placeholder 4">
            <a:extLst>
              <a:ext uri="{FF2B5EF4-FFF2-40B4-BE49-F238E27FC236}">
                <a16:creationId xmlns:a16="http://schemas.microsoft.com/office/drawing/2014/main" id="{78F62884-9F67-41E5-9CE8-B4370DB68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FAF83-0C2F-4175-ACE5-5540F8B252F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4013106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D1C1-9795-4DEA-AF04-084B8FDA8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85A34-90C8-4675-9E20-1A9F2CF3E3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A096B-22F3-4C20-912D-EE9A3C5B14E2}"/>
              </a:ext>
            </a:extLst>
          </p:cNvPr>
          <p:cNvSpPr>
            <a:spLocks noGrp="1"/>
          </p:cNvSpPr>
          <p:nvPr>
            <p:ph type="dt" sz="half" idx="10"/>
          </p:nvPr>
        </p:nvSpPr>
        <p:spPr/>
        <p:txBody>
          <a:bodyPr/>
          <a:lstStyle/>
          <a:p>
            <a:fld id="{BAEAABF5-5CFF-4C45-A92C-A6D3AD04E695}" type="datetimeFigureOut">
              <a:rPr lang="en-US" smtClean="0"/>
              <a:t>4/22/2020</a:t>
            </a:fld>
            <a:endParaRPr lang="en-US"/>
          </a:p>
        </p:txBody>
      </p:sp>
      <p:sp>
        <p:nvSpPr>
          <p:cNvPr id="5" name="Footer Placeholder 4">
            <a:extLst>
              <a:ext uri="{FF2B5EF4-FFF2-40B4-BE49-F238E27FC236}">
                <a16:creationId xmlns:a16="http://schemas.microsoft.com/office/drawing/2014/main" id="{867BD897-671F-4DEE-93F5-6B4957F30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3A871-0236-4FAA-A9B0-C629CD1D7AF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4357178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405D-8C74-4168-9CB4-356716BC8F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E23F37-0CE8-48D3-943D-1C7398F4E3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707BCD-56CB-4133-B33C-61C1401A6562}"/>
              </a:ext>
            </a:extLst>
          </p:cNvPr>
          <p:cNvSpPr>
            <a:spLocks noGrp="1"/>
          </p:cNvSpPr>
          <p:nvPr>
            <p:ph type="dt" sz="half" idx="10"/>
          </p:nvPr>
        </p:nvSpPr>
        <p:spPr/>
        <p:txBody>
          <a:bodyPr/>
          <a:lstStyle/>
          <a:p>
            <a:fld id="{BAEAABF5-5CFF-4C45-A92C-A6D3AD04E695}" type="datetimeFigureOut">
              <a:rPr lang="en-US" smtClean="0"/>
              <a:t>4/22/2020</a:t>
            </a:fld>
            <a:endParaRPr lang="en-US"/>
          </a:p>
        </p:txBody>
      </p:sp>
      <p:sp>
        <p:nvSpPr>
          <p:cNvPr id="5" name="Footer Placeholder 4">
            <a:extLst>
              <a:ext uri="{FF2B5EF4-FFF2-40B4-BE49-F238E27FC236}">
                <a16:creationId xmlns:a16="http://schemas.microsoft.com/office/drawing/2014/main" id="{1A040D76-96F1-4D8B-959A-E50B8BF23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73426-9AD1-4FC5-9998-5404817E877A}"/>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6919472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B511-F5E5-4683-AF12-793925C44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8F52F-6889-4077-BE0C-F58423D8C3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5F427-69F7-4A4A-87FA-9CF463867B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01EAB-12E9-4F7A-AA6B-F6C194607F19}"/>
              </a:ext>
            </a:extLst>
          </p:cNvPr>
          <p:cNvSpPr>
            <a:spLocks noGrp="1"/>
          </p:cNvSpPr>
          <p:nvPr>
            <p:ph type="dt" sz="half" idx="10"/>
          </p:nvPr>
        </p:nvSpPr>
        <p:spPr/>
        <p:txBody>
          <a:bodyPr/>
          <a:lstStyle/>
          <a:p>
            <a:fld id="{BAEAABF5-5CFF-4C45-A92C-A6D3AD04E695}" type="datetimeFigureOut">
              <a:rPr lang="en-US" smtClean="0"/>
              <a:t>4/22/2020</a:t>
            </a:fld>
            <a:endParaRPr lang="en-US"/>
          </a:p>
        </p:txBody>
      </p:sp>
      <p:sp>
        <p:nvSpPr>
          <p:cNvPr id="6" name="Footer Placeholder 5">
            <a:extLst>
              <a:ext uri="{FF2B5EF4-FFF2-40B4-BE49-F238E27FC236}">
                <a16:creationId xmlns:a16="http://schemas.microsoft.com/office/drawing/2014/main" id="{08D8C5AE-5C92-4125-A63F-1E445D37D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EE6DA-A274-487D-B284-F42A4EAD958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12409657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1EDE4-9BCF-4AA7-AFD0-B259B9709B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F55A2-5495-459A-813A-172AFB1F3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AB88A7-499A-4C3B-8105-8B27925BB2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004AC-01C3-4898-ADBE-53DB38F798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A70275-67E1-4A53-849B-E852DF3020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C64ED-5F24-4DA1-9F8B-70ADBD40834B}"/>
              </a:ext>
            </a:extLst>
          </p:cNvPr>
          <p:cNvSpPr>
            <a:spLocks noGrp="1"/>
          </p:cNvSpPr>
          <p:nvPr>
            <p:ph type="dt" sz="half" idx="10"/>
          </p:nvPr>
        </p:nvSpPr>
        <p:spPr/>
        <p:txBody>
          <a:bodyPr/>
          <a:lstStyle/>
          <a:p>
            <a:fld id="{BAEAABF5-5CFF-4C45-A92C-A6D3AD04E695}" type="datetimeFigureOut">
              <a:rPr lang="en-US" smtClean="0"/>
              <a:t>4/22/2020</a:t>
            </a:fld>
            <a:endParaRPr lang="en-US"/>
          </a:p>
        </p:txBody>
      </p:sp>
      <p:sp>
        <p:nvSpPr>
          <p:cNvPr id="8" name="Footer Placeholder 7">
            <a:extLst>
              <a:ext uri="{FF2B5EF4-FFF2-40B4-BE49-F238E27FC236}">
                <a16:creationId xmlns:a16="http://schemas.microsoft.com/office/drawing/2014/main" id="{11DAE826-872D-468E-8CEE-F47033DED8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94823E-A147-43A1-8BC6-3CDB55747500}"/>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6609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00DD-3C76-4CA6-9041-0AAC43EEA4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3A4E9-3B60-4CD9-8380-278981517380}"/>
              </a:ext>
            </a:extLst>
          </p:cNvPr>
          <p:cNvSpPr>
            <a:spLocks noGrp="1"/>
          </p:cNvSpPr>
          <p:nvPr>
            <p:ph type="dt" sz="half" idx="10"/>
          </p:nvPr>
        </p:nvSpPr>
        <p:spPr/>
        <p:txBody>
          <a:bodyPr/>
          <a:lstStyle/>
          <a:p>
            <a:fld id="{BAEAABF5-5CFF-4C45-A92C-A6D3AD04E695}" type="datetimeFigureOut">
              <a:rPr lang="en-US" smtClean="0"/>
              <a:t>4/22/2020</a:t>
            </a:fld>
            <a:endParaRPr lang="en-US"/>
          </a:p>
        </p:txBody>
      </p:sp>
      <p:sp>
        <p:nvSpPr>
          <p:cNvPr id="4" name="Footer Placeholder 3">
            <a:extLst>
              <a:ext uri="{FF2B5EF4-FFF2-40B4-BE49-F238E27FC236}">
                <a16:creationId xmlns:a16="http://schemas.microsoft.com/office/drawing/2014/main" id="{CB7A54C2-4ED7-4672-8D0B-8C571C798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B5ECD3-4B54-4FA8-B8D5-B087D899115F}"/>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6751540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C21024-F2E5-452D-8043-F22F9095E402}"/>
              </a:ext>
            </a:extLst>
          </p:cNvPr>
          <p:cNvSpPr>
            <a:spLocks noGrp="1"/>
          </p:cNvSpPr>
          <p:nvPr>
            <p:ph type="dt" sz="half" idx="10"/>
          </p:nvPr>
        </p:nvSpPr>
        <p:spPr/>
        <p:txBody>
          <a:bodyPr/>
          <a:lstStyle/>
          <a:p>
            <a:fld id="{BAEAABF5-5CFF-4C45-A92C-A6D3AD04E695}" type="datetimeFigureOut">
              <a:rPr lang="en-US" smtClean="0"/>
              <a:t>4/22/2020</a:t>
            </a:fld>
            <a:endParaRPr lang="en-US"/>
          </a:p>
        </p:txBody>
      </p:sp>
      <p:sp>
        <p:nvSpPr>
          <p:cNvPr id="3" name="Footer Placeholder 2">
            <a:extLst>
              <a:ext uri="{FF2B5EF4-FFF2-40B4-BE49-F238E27FC236}">
                <a16:creationId xmlns:a16="http://schemas.microsoft.com/office/drawing/2014/main" id="{747E569B-05B5-4F63-9E1C-63B67B9FB9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60CC9E-E3DF-4DB9-A96B-3ADEAA9BA723}"/>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14175228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C22F6-5EC6-4001-96A7-0580212E1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7DA411-1E01-4625-9218-D73D38D90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8BA886-4836-4CAE-A251-A77A0C8C5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19C482-123E-4575-97C7-EA9FDA733F88}"/>
              </a:ext>
            </a:extLst>
          </p:cNvPr>
          <p:cNvSpPr>
            <a:spLocks noGrp="1"/>
          </p:cNvSpPr>
          <p:nvPr>
            <p:ph type="dt" sz="half" idx="10"/>
          </p:nvPr>
        </p:nvSpPr>
        <p:spPr/>
        <p:txBody>
          <a:bodyPr/>
          <a:lstStyle/>
          <a:p>
            <a:fld id="{BAEAABF5-5CFF-4C45-A92C-A6D3AD04E695}" type="datetimeFigureOut">
              <a:rPr lang="en-US" smtClean="0"/>
              <a:t>4/22/2020</a:t>
            </a:fld>
            <a:endParaRPr lang="en-US"/>
          </a:p>
        </p:txBody>
      </p:sp>
      <p:sp>
        <p:nvSpPr>
          <p:cNvPr id="6" name="Footer Placeholder 5">
            <a:extLst>
              <a:ext uri="{FF2B5EF4-FFF2-40B4-BE49-F238E27FC236}">
                <a16:creationId xmlns:a16="http://schemas.microsoft.com/office/drawing/2014/main" id="{84B9FBE3-702F-44C5-875B-F85CCB237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1AB52-7BB1-4461-B63F-35A34ECEF888}"/>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9418806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2E58-DE7D-462D-B7FE-54F60C289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AD86DA-9144-42ED-9E5E-D65B94948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E7025-1808-4C54-BE07-35E036C13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EF8E2-9AD1-4AC8-97B1-81143418853D}"/>
              </a:ext>
            </a:extLst>
          </p:cNvPr>
          <p:cNvSpPr>
            <a:spLocks noGrp="1"/>
          </p:cNvSpPr>
          <p:nvPr>
            <p:ph type="dt" sz="half" idx="10"/>
          </p:nvPr>
        </p:nvSpPr>
        <p:spPr/>
        <p:txBody>
          <a:bodyPr/>
          <a:lstStyle/>
          <a:p>
            <a:fld id="{BAEAABF5-5CFF-4C45-A92C-A6D3AD04E695}" type="datetimeFigureOut">
              <a:rPr lang="en-US" smtClean="0"/>
              <a:t>4/22/2020</a:t>
            </a:fld>
            <a:endParaRPr lang="en-US"/>
          </a:p>
        </p:txBody>
      </p:sp>
      <p:sp>
        <p:nvSpPr>
          <p:cNvPr id="6" name="Footer Placeholder 5">
            <a:extLst>
              <a:ext uri="{FF2B5EF4-FFF2-40B4-BE49-F238E27FC236}">
                <a16:creationId xmlns:a16="http://schemas.microsoft.com/office/drawing/2014/main" id="{BED5AAC5-B9A8-4A98-A06F-20ED7C172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9D68F-8034-4938-AD43-465E6F0B943F}"/>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8594044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5BE6-52B3-4147-B4FF-FFFE15E8B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D6C19-9E45-4BD9-8759-E2B8EA819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19067-680B-4EEA-BDA7-1F1801D2D9C8}"/>
              </a:ext>
            </a:extLst>
          </p:cNvPr>
          <p:cNvSpPr>
            <a:spLocks noGrp="1"/>
          </p:cNvSpPr>
          <p:nvPr>
            <p:ph type="dt" sz="half" idx="10"/>
          </p:nvPr>
        </p:nvSpPr>
        <p:spPr/>
        <p:txBody>
          <a:bodyPr/>
          <a:lstStyle/>
          <a:p>
            <a:fld id="{BAEAABF5-5CFF-4C45-A92C-A6D3AD04E695}" type="datetimeFigureOut">
              <a:rPr lang="en-US" smtClean="0"/>
              <a:t>4/22/2020</a:t>
            </a:fld>
            <a:endParaRPr lang="en-US"/>
          </a:p>
        </p:txBody>
      </p:sp>
      <p:sp>
        <p:nvSpPr>
          <p:cNvPr id="5" name="Footer Placeholder 4">
            <a:extLst>
              <a:ext uri="{FF2B5EF4-FFF2-40B4-BE49-F238E27FC236}">
                <a16:creationId xmlns:a16="http://schemas.microsoft.com/office/drawing/2014/main" id="{35CB781D-2678-4637-8801-A07708CD1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C2ECC-FF81-4A94-AE11-C95DD4C96447}"/>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7854435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5A819-9A36-4919-B0C8-B169ABB7CC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FB489-06E1-4058-8583-E7FA6A3EE6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000C6-1297-4036-9502-C68466C91CFA}"/>
              </a:ext>
            </a:extLst>
          </p:cNvPr>
          <p:cNvSpPr>
            <a:spLocks noGrp="1"/>
          </p:cNvSpPr>
          <p:nvPr>
            <p:ph type="dt" sz="half" idx="10"/>
          </p:nvPr>
        </p:nvSpPr>
        <p:spPr/>
        <p:txBody>
          <a:bodyPr/>
          <a:lstStyle/>
          <a:p>
            <a:fld id="{BAEAABF5-5CFF-4C45-A92C-A6D3AD04E695}" type="datetimeFigureOut">
              <a:rPr lang="en-US" smtClean="0"/>
              <a:t>4/22/2020</a:t>
            </a:fld>
            <a:endParaRPr lang="en-US"/>
          </a:p>
        </p:txBody>
      </p:sp>
      <p:sp>
        <p:nvSpPr>
          <p:cNvPr id="5" name="Footer Placeholder 4">
            <a:extLst>
              <a:ext uri="{FF2B5EF4-FFF2-40B4-BE49-F238E27FC236}">
                <a16:creationId xmlns:a16="http://schemas.microsoft.com/office/drawing/2014/main" id="{1AE63951-9EC7-41A3-9D38-F679F6191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F4441-6329-45D0-B0E5-39404963FDDA}"/>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5756603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684263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785075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26957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91465210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64945166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23254742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98304620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836360365"/>
      </p:ext>
    </p:extLst>
  </p:cSld>
  <p:clrMapOvr>
    <a:masterClrMapping/>
  </p:clrMapOvr>
  <p:transition>
    <p:fade/>
  </p:transition>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02701944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170334206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953657918"/>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65449652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01914246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5171590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794583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7745717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4773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88989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112493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53532629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238653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472062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980243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486151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3372432740"/>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34860735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415266461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04968916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67651159"/>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246304501"/>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2933730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7037559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16465964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41012376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1631460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490312735"/>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1331929100"/>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74821377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506868341"/>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150142076"/>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2808880426"/>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1362387899"/>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221325355"/>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059659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2564064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2479583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37853502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037" rtl="0" eaLnBrk="1" latinLnBrk="0" hangingPunct="1">
              <a:lnSpc>
                <a:spcPct val="90000"/>
              </a:lnSpc>
              <a:spcBef>
                <a:spcPct val="0"/>
              </a:spcBef>
              <a:buNone/>
              <a:defRPr lang="en-US" sz="392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2" y="482186"/>
            <a:ext cx="1182545" cy="253265"/>
          </a:xfrm>
          <a:prstGeom prst="rect">
            <a:avLst/>
          </a:prstGeom>
        </p:spPr>
      </p:pic>
    </p:spTree>
    <p:extLst>
      <p:ext uri="{BB962C8B-B14F-4D97-AF65-F5344CB8AC3E}">
        <p14:creationId xmlns:p14="http://schemas.microsoft.com/office/powerpoint/2010/main" val="1511331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7"/>
            <a:ext cx="11653521" cy="2835750"/>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3098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558A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22363"/>
            <a:ext cx="1042767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28600" y="3602038"/>
            <a:ext cx="10439400" cy="1655762"/>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p:nvSpPr>
        <p:spPr>
          <a:xfrm>
            <a:off x="0" y="0"/>
            <a:ext cx="12192000" cy="691662"/>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Tree>
    <p:extLst>
      <p:ext uri="{BB962C8B-B14F-4D97-AF65-F5344CB8AC3E}">
        <p14:creationId xmlns:p14="http://schemas.microsoft.com/office/powerpoint/2010/main" val="8793321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9"/>
          <p:cNvSpPr>
            <a:spLocks noGrp="1"/>
          </p:cNvSpPr>
          <p:nvPr>
            <p:ph type="body" sz="quarter" idx="11"/>
          </p:nvPr>
        </p:nvSpPr>
        <p:spPr>
          <a:xfrm>
            <a:off x="9601200" y="114300"/>
            <a:ext cx="2362200" cy="457200"/>
          </a:xfrm>
        </p:spPr>
        <p:txBody>
          <a:bodyPr wrap="none" lIns="0" tIns="0" rIns="0" bIns="0" anchor="ctr">
            <a:noAutofit/>
          </a:bodyPr>
          <a:lstStyle>
            <a:lvl1pPr marL="0" indent="0" algn="r">
              <a:lnSpc>
                <a:spcPct val="100000"/>
              </a:lnSpc>
              <a:spcBef>
                <a:spcPts val="0"/>
              </a:spcBef>
              <a:buNone/>
              <a:defRPr sz="1500">
                <a:solidFill>
                  <a:schemeClr val="bg2">
                    <a:lumMod val="20000"/>
                    <a:lumOff val="80000"/>
                  </a:schemeClr>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Edit Master text styles</a:t>
            </a:r>
          </a:p>
        </p:txBody>
      </p:sp>
      <p:pic>
        <p:nvPicPr>
          <p:cNvPr id="4" name="Picture 3"/>
          <p:cNvPicPr>
            <a:picLocks noChangeAspect="1"/>
          </p:cNvPicPr>
          <p:nvPr userDrawn="1"/>
        </p:nvPicPr>
        <p:blipFill>
          <a:blip r:embed="rId2"/>
          <a:stretch>
            <a:fillRect/>
          </a:stretch>
        </p:blipFill>
        <p:spPr>
          <a:xfrm>
            <a:off x="0" y="6402240"/>
            <a:ext cx="1999129" cy="455760"/>
          </a:xfrm>
          <a:prstGeom prst="rect">
            <a:avLst/>
          </a:prstGeom>
        </p:spPr>
      </p:pic>
    </p:spTree>
    <p:extLst>
      <p:ext uri="{BB962C8B-B14F-4D97-AF65-F5344CB8AC3E}">
        <p14:creationId xmlns:p14="http://schemas.microsoft.com/office/powerpoint/2010/main" val="31234813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9"/>
          <p:cNvSpPr>
            <a:spLocks noGrp="1"/>
          </p:cNvSpPr>
          <p:nvPr>
            <p:ph type="body" sz="quarter" idx="11"/>
          </p:nvPr>
        </p:nvSpPr>
        <p:spPr>
          <a:xfrm>
            <a:off x="9601200" y="114300"/>
            <a:ext cx="2362200" cy="457200"/>
          </a:xfrm>
        </p:spPr>
        <p:txBody>
          <a:bodyPr wrap="none" lIns="0" tIns="0" rIns="0" bIns="0" anchor="ctr">
            <a:noAutofit/>
          </a:bodyPr>
          <a:lstStyle>
            <a:lvl1pPr marL="0" indent="0" algn="r">
              <a:lnSpc>
                <a:spcPct val="100000"/>
              </a:lnSpc>
              <a:spcBef>
                <a:spcPts val="0"/>
              </a:spcBef>
              <a:buNone/>
              <a:defRPr sz="1500">
                <a:solidFill>
                  <a:schemeClr val="bg2">
                    <a:lumMod val="20000"/>
                    <a:lumOff val="80000"/>
                  </a:schemeClr>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Edit Master text styles</a:t>
            </a:r>
          </a:p>
        </p:txBody>
      </p:sp>
      <p:sp>
        <p:nvSpPr>
          <p:cNvPr id="4" name="Content Placeholder 2"/>
          <p:cNvSpPr>
            <a:spLocks noGrp="1"/>
          </p:cNvSpPr>
          <p:nvPr>
            <p:ph sz="half" idx="1"/>
          </p:nvPr>
        </p:nvSpPr>
        <p:spPr>
          <a:xfrm>
            <a:off x="228600" y="902172"/>
            <a:ext cx="11734800" cy="5263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6162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06842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Content Placeholder 2"/>
          <p:cNvSpPr>
            <a:spLocks noGrp="1"/>
          </p:cNvSpPr>
          <p:nvPr>
            <p:ph idx="1"/>
          </p:nvPr>
        </p:nvSpPr>
        <p:spPr>
          <a:xfrm>
            <a:off x="228599" y="914400"/>
            <a:ext cx="11734801"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p:nvPr>
        </p:nvSpPr>
        <p:spPr>
          <a:xfrm>
            <a:off x="9220200" y="114300"/>
            <a:ext cx="2743200" cy="457200"/>
          </a:xfrm>
        </p:spPr>
        <p:txBody>
          <a:bodyPr wrap="none" lIns="0" tIns="0" rIns="0" bIns="0" anchor="ctr">
            <a:noAutofit/>
          </a:bodyPr>
          <a:lstStyle>
            <a:lvl1pPr marL="0" indent="0" algn="r">
              <a:lnSpc>
                <a:spcPct val="100000"/>
              </a:lnSpc>
              <a:spcBef>
                <a:spcPts val="0"/>
              </a:spcBef>
              <a:buNone/>
              <a:defRPr sz="1500">
                <a:solidFill>
                  <a:schemeClr val="bg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Edit Master text styles</a:t>
            </a:r>
          </a:p>
        </p:txBody>
      </p:sp>
      <p:sp>
        <p:nvSpPr>
          <p:cNvPr id="11" name="Title Placeholder 1"/>
          <p:cNvSpPr>
            <a:spLocks noGrp="1"/>
          </p:cNvSpPr>
          <p:nvPr>
            <p:ph type="title"/>
          </p:nvPr>
        </p:nvSpPr>
        <p:spPr>
          <a:xfrm>
            <a:off x="228599" y="114300"/>
            <a:ext cx="8763001" cy="457200"/>
          </a:xfrm>
          <a:prstGeom prst="rect">
            <a:avLst/>
          </a:prstGeom>
        </p:spPr>
        <p:txBody>
          <a:bodyPr vert="horz" lIns="0" tIns="0" rIns="0" bIns="0" rtlCol="0" anchor="ctr">
            <a:norm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69881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8_Title Only">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5EAD54-4B80-446B-B9E2-6D1F1A1F74CA}"/>
              </a:ext>
            </a:extLst>
          </p:cNvPr>
          <p:cNvSpPr/>
          <p:nvPr userDrawn="1"/>
        </p:nvSpPr>
        <p:spPr>
          <a:xfrm>
            <a:off x="273050" y="0"/>
            <a:ext cx="119189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800" b="1"/>
          </a:p>
        </p:txBody>
      </p:sp>
      <p:sp>
        <p:nvSpPr>
          <p:cNvPr id="5" name="Slide Number Placeholder 4"/>
          <p:cNvSpPr>
            <a:spLocks noGrp="1"/>
          </p:cNvSpPr>
          <p:nvPr>
            <p:ph type="sldNum" sz="quarter" idx="12"/>
          </p:nvPr>
        </p:nvSpPr>
        <p:spPr/>
        <p:txBody>
          <a:bodyPr/>
          <a:lstStyle/>
          <a:p>
            <a:fld id="{08855649-88DE-4043-925B-52D0D29CB188}" type="slidenum">
              <a:rPr lang="en-GB" smtClean="0"/>
              <a:t>‹#›</a:t>
            </a:fld>
            <a:endParaRPr lang="en-GB"/>
          </a:p>
        </p:txBody>
      </p:sp>
      <p:cxnSp>
        <p:nvCxnSpPr>
          <p:cNvPr id="6" name="Straight Connector 5">
            <a:extLst>
              <a:ext uri="{FF2B5EF4-FFF2-40B4-BE49-F238E27FC236}">
                <a16:creationId xmlns:a16="http://schemas.microsoft.com/office/drawing/2014/main" id="{B3FF7635-C362-422B-A94A-BF22628EE556}"/>
              </a:ext>
            </a:extLst>
          </p:cNvPr>
          <p:cNvCxnSpPr>
            <a:cxnSpLocks/>
          </p:cNvCxnSpPr>
          <p:nvPr userDrawn="1"/>
        </p:nvCxnSpPr>
        <p:spPr>
          <a:xfrm>
            <a:off x="571500" y="1009650"/>
            <a:ext cx="112014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5676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502" y="2084175"/>
            <a:ext cx="11475214" cy="1796217"/>
          </a:xfrm>
          <a:noFill/>
        </p:spPr>
        <p:txBody>
          <a:bodyPr tIns="91440" bIns="91440" anchor="t" anchorCtr="0"/>
          <a:lstStyle>
            <a:lvl1pPr>
              <a:defRPr sz="8628" spc="-98" baseline="0">
                <a:solidFill>
                  <a:schemeClr val="tx2"/>
                </a:solidFill>
              </a:defRPr>
            </a:lvl1pPr>
          </a:lstStyle>
          <a:p>
            <a:r>
              <a:rPr lang="en-US"/>
              <a:t>Section title</a:t>
            </a:r>
          </a:p>
        </p:txBody>
      </p:sp>
    </p:spTree>
    <p:extLst>
      <p:ext uri="{BB962C8B-B14F-4D97-AF65-F5344CB8AC3E}">
        <p14:creationId xmlns:p14="http://schemas.microsoft.com/office/powerpoint/2010/main" val="6581156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486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E6F81-7FBF-4F94-BC41-BE13E0DEBDD7}"/>
              </a:ext>
            </a:extLst>
          </p:cNvPr>
          <p:cNvPicPr>
            <a:picLocks noChangeAspect="1"/>
          </p:cNvPicPr>
          <p:nvPr userDrawn="1"/>
        </p:nvPicPr>
        <p:blipFill>
          <a:blip r:embed="rId2"/>
          <a:stretch>
            <a:fillRect/>
          </a:stretch>
        </p:blipFill>
        <p:spPr>
          <a:xfrm flipH="1">
            <a:off x="8523924" y="5862666"/>
            <a:ext cx="460119" cy="507631"/>
          </a:xfrm>
          <a:prstGeom prst="flowChartConnector">
            <a:avLst/>
          </a:prstGeom>
        </p:spPr>
      </p:pic>
      <p:sp>
        <p:nvSpPr>
          <p:cNvPr id="2" name="Title 1">
            <a:extLst>
              <a:ext uri="{FF2B5EF4-FFF2-40B4-BE49-F238E27FC236}">
                <a16:creationId xmlns:a16="http://schemas.microsoft.com/office/drawing/2014/main" id="{D02E1A58-0733-104D-8C78-D0C85CCE93AC}"/>
              </a:ext>
            </a:extLst>
          </p:cNvPr>
          <p:cNvSpPr>
            <a:spLocks noGrp="1"/>
          </p:cNvSpPr>
          <p:nvPr>
            <p:ph type="ctrTitle"/>
          </p:nvPr>
        </p:nvSpPr>
        <p:spPr>
          <a:xfrm>
            <a:off x="3046570" y="1956122"/>
            <a:ext cx="7625148" cy="1912908"/>
          </a:xfrm>
          <a:prstGeom prst="rect">
            <a:avLst/>
          </a:prstGeom>
        </p:spPr>
        <p:txBody>
          <a:bodyPr lIns="0" anchor="b"/>
          <a:lstStyle>
            <a:lvl1pPr algn="l">
              <a:defRPr sz="6000"/>
            </a:lvl1pPr>
          </a:lstStyle>
          <a:p>
            <a:r>
              <a:rPr lang="en-US"/>
              <a:t>Click to edit Master title style</a:t>
            </a:r>
          </a:p>
        </p:txBody>
      </p:sp>
      <p:sp>
        <p:nvSpPr>
          <p:cNvPr id="11" name="Subtitle 2">
            <a:extLst>
              <a:ext uri="{FF2B5EF4-FFF2-40B4-BE49-F238E27FC236}">
                <a16:creationId xmlns:a16="http://schemas.microsoft.com/office/drawing/2014/main" id="{B34A421B-638B-544E-A2DC-0A765A57E1B6}"/>
              </a:ext>
            </a:extLst>
          </p:cNvPr>
          <p:cNvSpPr txBox="1">
            <a:spLocks/>
          </p:cNvSpPr>
          <p:nvPr userDrawn="1"/>
        </p:nvSpPr>
        <p:spPr>
          <a:xfrm>
            <a:off x="9043664" y="5856986"/>
            <a:ext cx="2557785" cy="46011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200"/>
              </a:spcBef>
            </a:pPr>
            <a:r>
              <a:rPr lang="en-US" sz="1200" b="1"/>
              <a:t>Erin Arcuri </a:t>
            </a:r>
            <a:r>
              <a:rPr lang="en-US" sz="1200">
                <a:solidFill>
                  <a:srgbClr val="717070"/>
                </a:solidFill>
              </a:rPr>
              <a:t>(Teams User Research)</a:t>
            </a:r>
          </a:p>
        </p:txBody>
      </p:sp>
      <p:sp>
        <p:nvSpPr>
          <p:cNvPr id="12" name="Rectangle 11">
            <a:extLst>
              <a:ext uri="{FF2B5EF4-FFF2-40B4-BE49-F238E27FC236}">
                <a16:creationId xmlns:a16="http://schemas.microsoft.com/office/drawing/2014/main" id="{E49E664A-12A0-44A9-9982-327740873B4F}"/>
              </a:ext>
            </a:extLst>
          </p:cNvPr>
          <p:cNvSpPr/>
          <p:nvPr userDrawn="1"/>
        </p:nvSpPr>
        <p:spPr>
          <a:xfrm>
            <a:off x="-1" y="0"/>
            <a:ext cx="1524001" cy="6858000"/>
          </a:xfrm>
          <a:prstGeom prst="rect">
            <a:avLst/>
          </a:prstGeom>
          <a:solidFill>
            <a:srgbClr val="474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29A081A8-12F2-5E40-BD2E-87F6D147D901}"/>
              </a:ext>
            </a:extLst>
          </p:cNvPr>
          <p:cNvSpPr>
            <a:spLocks noGrp="1"/>
          </p:cNvSpPr>
          <p:nvPr>
            <p:ph type="body" sz="quarter" idx="10" hasCustomPrompt="1"/>
          </p:nvPr>
        </p:nvSpPr>
        <p:spPr>
          <a:xfrm>
            <a:off x="3046569" y="3934303"/>
            <a:ext cx="7625149" cy="1436350"/>
          </a:xfrm>
        </p:spPr>
        <p:txBody>
          <a:bodyPr lIns="0">
            <a:normAutofit/>
          </a:bodyPr>
          <a:lstStyle>
            <a:lvl1pPr marL="0" indent="0">
              <a:buNone/>
              <a:defRPr sz="1800">
                <a:solidFill>
                  <a:schemeClr val="accent2"/>
                </a:solidFill>
              </a:defRPr>
            </a:lvl1pPr>
          </a:lstStyle>
          <a:p>
            <a:pPr lvl="0"/>
            <a:r>
              <a:rPr lang="en-US"/>
              <a:t>Benchmark for desktop app  ·  Part 1 and 2</a:t>
            </a:r>
          </a:p>
          <a:p>
            <a:pPr lvl="0"/>
            <a:r>
              <a:rPr lang="en-US"/>
              <a:t>August 2018</a:t>
            </a:r>
          </a:p>
        </p:txBody>
      </p:sp>
      <p:pic>
        <p:nvPicPr>
          <p:cNvPr id="8" name="Graphic 7">
            <a:extLst>
              <a:ext uri="{FF2B5EF4-FFF2-40B4-BE49-F238E27FC236}">
                <a16:creationId xmlns:a16="http://schemas.microsoft.com/office/drawing/2014/main" id="{A2F3D900-7B5E-4ACA-AC3F-ED373470CB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9106" y="5885596"/>
            <a:ext cx="388912" cy="388912"/>
          </a:xfrm>
          <a:prstGeom prst="rect">
            <a:avLst/>
          </a:prstGeom>
        </p:spPr>
      </p:pic>
      <p:sp>
        <p:nvSpPr>
          <p:cNvPr id="9" name="Subtitle 2">
            <a:extLst>
              <a:ext uri="{FF2B5EF4-FFF2-40B4-BE49-F238E27FC236}">
                <a16:creationId xmlns:a16="http://schemas.microsoft.com/office/drawing/2014/main" id="{6B9100A0-5665-4387-B293-CCE85D3F577B}"/>
              </a:ext>
            </a:extLst>
          </p:cNvPr>
          <p:cNvSpPr txBox="1">
            <a:spLocks/>
          </p:cNvSpPr>
          <p:nvPr userDrawn="1"/>
        </p:nvSpPr>
        <p:spPr>
          <a:xfrm>
            <a:off x="2374591" y="5931413"/>
            <a:ext cx="2966735" cy="31126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a:solidFill>
                  <a:srgbClr val="474978"/>
                </a:solidFill>
                <a:latin typeface="Segoe UI Semibold" panose="020B0502040204020203" pitchFamily="34" charset="0"/>
                <a:cs typeface="Segoe UI Semibold" panose="020B0502040204020203" pitchFamily="34" charset="0"/>
              </a:rPr>
              <a:t>Microsoft Teams</a:t>
            </a:r>
          </a:p>
        </p:txBody>
      </p:sp>
      <p:pic>
        <p:nvPicPr>
          <p:cNvPr id="10" name="Graphic 9">
            <a:extLst>
              <a:ext uri="{FF2B5EF4-FFF2-40B4-BE49-F238E27FC236}">
                <a16:creationId xmlns:a16="http://schemas.microsoft.com/office/drawing/2014/main" id="{A902F339-0110-46AB-804A-FCEFE27A40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51546" y="263886"/>
            <a:ext cx="1866900" cy="1866900"/>
          </a:xfrm>
          <a:prstGeom prst="rect">
            <a:avLst/>
          </a:prstGeom>
        </p:spPr>
      </p:pic>
    </p:spTree>
    <p:extLst>
      <p:ext uri="{BB962C8B-B14F-4D97-AF65-F5344CB8AC3E}">
        <p14:creationId xmlns:p14="http://schemas.microsoft.com/office/powerpoint/2010/main" val="313263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2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254594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30981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a:gradFill>
            <a:gsLst>
              <a:gs pos="0">
                <a:schemeClr val="accent1">
                  <a:lumMod val="5000"/>
                  <a:lumOff val="95000"/>
                  <a:alpha val="47000"/>
                </a:schemeClr>
              </a:gs>
              <a:gs pos="100000">
                <a:srgbClr val="666666"/>
              </a:gs>
            </a:gsLst>
            <a:lin ang="5400000" scaled="1"/>
          </a:gradFill>
        </p:spPr>
      </p:pic>
      <p:sp>
        <p:nvSpPr>
          <p:cNvPr id="2" name="Rectangle 1">
            <a:extLst>
              <a:ext uri="{FF2B5EF4-FFF2-40B4-BE49-F238E27FC236}">
                <a16:creationId xmlns:a16="http://schemas.microsoft.com/office/drawing/2014/main" id="{63C32A1B-29EC-4DF4-B3D5-E9EEC5B0CB70}"/>
              </a:ext>
            </a:extLst>
          </p:cNvPr>
          <p:cNvSpPr/>
          <p:nvPr userDrawn="1"/>
        </p:nvSpPr>
        <p:spPr bwMode="auto">
          <a:xfrm>
            <a:off x="-13509" y="2409483"/>
            <a:ext cx="12192000" cy="4448517"/>
          </a:xfrm>
          <a:prstGeom prst="rect">
            <a:avLst/>
          </a:prstGeom>
          <a:gradFill>
            <a:gsLst>
              <a:gs pos="0">
                <a:srgbClr val="666666">
                  <a:alpha val="0"/>
                </a:srgbClr>
              </a:gs>
              <a:gs pos="100000">
                <a:schemeClr val="tx1"/>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489478"/>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5298273"/>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619821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709879278"/>
      </p:ext>
    </p:extLst>
  </p:cSld>
  <p:clrMapOvr>
    <a:masterClrMapping/>
  </p:clrMapOvr>
  <p:transition>
    <p:fade/>
  </p:transition>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982512559"/>
      </p:ext>
    </p:extLst>
  </p:cSld>
  <p:clrMapOvr>
    <a:masterClrMapping/>
  </p:clrMapOvr>
  <p:transition>
    <p:fade/>
  </p:transition>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272311020"/>
      </p:ext>
    </p:extLst>
  </p:cSld>
  <p:clrMapOvr>
    <a:masterClrMapping/>
  </p:clrMapOvr>
  <p:transition>
    <p:fade/>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468168747"/>
      </p:ext>
    </p:extLst>
  </p:cSld>
  <p:clrMapOvr>
    <a:masterClrMapping/>
  </p:clrMapOvr>
  <p:transition>
    <p:fade/>
  </p:transition>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057117520"/>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555640660"/>
      </p:ext>
    </p:extLst>
  </p:cSld>
  <p:clrMapOvr>
    <a:masterClrMapping/>
  </p:clrMapOvr>
  <p:transition>
    <p:fade/>
  </p:transition>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53067600"/>
      </p:ext>
    </p:extLst>
  </p:cSld>
  <p:clrMapOvr>
    <a:masterClrMapping/>
  </p:clrMapOvr>
  <p:transition>
    <p:fade/>
  </p:transition>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Graphic layout: three columns graphic and text">
    <p:spTree>
      <p:nvGrpSpPr>
        <p:cNvPr id="1" name=""/>
        <p:cNvGrpSpPr/>
        <p:nvPr/>
      </p:nvGrpSpPr>
      <p:grpSpPr>
        <a:xfrm>
          <a:off x="0" y="0"/>
          <a:ext cx="0" cy="0"/>
          <a:chOff x="0" y="0"/>
          <a:chExt cx="0" cy="0"/>
        </a:xfrm>
      </p:grpSpPr>
      <p:sp>
        <p:nvSpPr>
          <p:cNvPr id="3" name="Rectangle 2"/>
          <p:cNvSpPr/>
          <p:nvPr/>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968326185"/>
      </p:ext>
    </p:extLst>
  </p:cSld>
  <p:clrMapOvr>
    <a:masterClrMapping/>
  </p:clrMapOvr>
  <p:transition>
    <p:fade/>
  </p:transition>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405691179"/>
      </p:ext>
    </p:extLst>
  </p:cSld>
  <p:clrMapOvr>
    <a:masterClrMapping/>
  </p:clrMapOvr>
  <p:transition>
    <p:fade/>
  </p:transition>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2B_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9109046"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6214840"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3320633"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6"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603084"/>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603084"/>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603084"/>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603084"/>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674070934"/>
      </p:ext>
    </p:extLst>
  </p:cSld>
  <p:clrMapOvr>
    <a:masterClrMapping/>
  </p:clrMapOvr>
  <p:transition>
    <p:fade/>
  </p:transition>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7411148"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5082907"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2754666"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5"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five columns graphic and text</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5" y="3981016"/>
            <a:ext cx="2061777" cy="155029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2754666"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5082907"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7411148"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6" name="Rectangle 15">
            <a:extLst>
              <a:ext uri="{FF2B5EF4-FFF2-40B4-BE49-F238E27FC236}">
                <a16:creationId xmlns:a16="http://schemas.microsoft.com/office/drawing/2014/main" id="{012BE47A-D760-47DB-AE74-7EED69125351}"/>
              </a:ext>
            </a:extLst>
          </p:cNvPr>
          <p:cNvSpPr/>
          <p:nvPr userDrawn="1"/>
        </p:nvSpPr>
        <p:spPr bwMode="auto">
          <a:xfrm>
            <a:off x="9739391"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Text Placeholder 4">
            <a:extLst>
              <a:ext uri="{FF2B5EF4-FFF2-40B4-BE49-F238E27FC236}">
                <a16:creationId xmlns:a16="http://schemas.microsoft.com/office/drawing/2014/main" id="{5FDC17D3-E354-4467-9DA5-410DE4BAB4CC}"/>
              </a:ext>
            </a:extLst>
          </p:cNvPr>
          <p:cNvSpPr>
            <a:spLocks noGrp="1"/>
          </p:cNvSpPr>
          <p:nvPr>
            <p:ph type="body" sz="quarter" idx="22" hasCustomPrompt="1"/>
          </p:nvPr>
        </p:nvSpPr>
        <p:spPr>
          <a:xfrm>
            <a:off x="9739391"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938311833"/>
      </p:ext>
    </p:extLst>
  </p:cSld>
  <p:clrMapOvr>
    <a:masterClrMapping/>
  </p:clrMapOvr>
  <p:transition>
    <p:fade/>
  </p:transition>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988366930"/>
      </p:ext>
    </p:extLst>
  </p:cSld>
  <p:clrMapOvr>
    <a:masterClrMapping/>
  </p:clrMapOvr>
  <p:transition>
    <p:fade/>
  </p:transition>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583622523"/>
      </p:ext>
    </p:extLst>
  </p:cSld>
  <p:clrMapOvr>
    <a:overrideClrMapping bg1="lt1" tx1="dk1" bg2="lt2" tx2="dk2" accent1="accent1" accent2="accent2" accent3="accent3" accent4="accent4" accent5="accent5" accent6="accent6" hlink="hlink" folHlink="folHlink"/>
  </p:clrMapOvr>
  <p:transition>
    <p:fade/>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ection title blue">
    <p:bg>
      <p:bgPr>
        <a:solidFill>
          <a:srgbClr val="107C10"/>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The New Project service</a:t>
            </a:r>
          </a:p>
        </p:txBody>
      </p:sp>
    </p:spTree>
    <p:extLst>
      <p:ext uri="{BB962C8B-B14F-4D97-AF65-F5344CB8AC3E}">
        <p14:creationId xmlns:p14="http://schemas.microsoft.com/office/powerpoint/2010/main" val="606052399"/>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437728861"/>
      </p:ext>
    </p:extLst>
  </p:cSld>
  <p:clrMapOvr>
    <a:overrideClrMapping bg1="lt1" tx1="dk1" bg2="lt2" tx2="dk2" accent1="accent1" accent2="accent2" accent3="accent3" accent4="accent4" accent5="accent5" accent6="accent6" hlink="hlink" folHlink="folHlink"/>
  </p:clrMapOvr>
  <p:transition>
    <p:fade/>
  </p:transition>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018200"/>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4120264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hank you 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4276516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D3CD8B-F667-4813-8B68-BB87BC0CA8C7}"/>
              </a:ext>
            </a:extLst>
          </p:cNvPr>
          <p:cNvSpPr>
            <a:spLocks noGrp="1"/>
          </p:cNvSpPr>
          <p:nvPr>
            <p:ph type="sldNum" sz="quarter" idx="11"/>
          </p:nvPr>
        </p:nvSpPr>
        <p:spPr>
          <a:xfrm>
            <a:off x="8610600" y="6356351"/>
            <a:ext cx="2743200" cy="365125"/>
          </a:xfrm>
          <a:prstGeom prst="rect">
            <a:avLst/>
          </a:prstGeom>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25770080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Section Title Accent Color 1">
    <p:bg>
      <p:bgPr>
        <a:solidFill>
          <a:srgbClr val="002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8" y="284960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098846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26"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3" name="Footer Placeholder 2"/>
          <p:cNvSpPr>
            <a:spLocks noGrp="1"/>
          </p:cNvSpPr>
          <p:nvPr>
            <p:ph type="ftr" sz="quarter" idx="10"/>
          </p:nvPr>
        </p:nvSpPr>
        <p:spPr>
          <a:xfrm>
            <a:off x="4038600" y="6356351"/>
            <a:ext cx="4114800" cy="365125"/>
          </a:xfrm>
          <a:prstGeom prst="rect">
            <a:avLst/>
          </a:prstGeom>
        </p:spPr>
        <p:txBody>
          <a:bodyPr/>
          <a:lstStyle/>
          <a:p>
            <a:r>
              <a:rPr lang="en-US">
                <a:solidFill>
                  <a:srgbClr val="505050"/>
                </a:solidFill>
              </a:rPr>
              <a:t>Microsoft Internal &amp; Partner Use Only</a:t>
            </a:r>
          </a:p>
        </p:txBody>
      </p:sp>
      <p:sp>
        <p:nvSpPr>
          <p:cNvPr id="4" name="Slide Number Placeholder 3"/>
          <p:cNvSpPr>
            <a:spLocks noGrp="1"/>
          </p:cNvSpPr>
          <p:nvPr>
            <p:ph type="sldNum" sz="quarter" idx="11"/>
          </p:nvPr>
        </p:nvSpPr>
        <p:spPr>
          <a:xfrm>
            <a:off x="8610600" y="6356351"/>
            <a:ext cx="2743200" cy="365125"/>
          </a:xfrm>
          <a:prstGeom prst="rect">
            <a:avLst/>
          </a:prstGeom>
        </p:spPr>
        <p:txBody>
          <a:bodyPr/>
          <a:lstStyle/>
          <a:p>
            <a:pPr defTabSz="914192"/>
            <a:fld id="{27258FFF-F925-446B-8502-81C933981705}" type="slidenum">
              <a:rPr lang="en-US" smtClean="0">
                <a:solidFill>
                  <a:srgbClr val="505050"/>
                </a:solidFill>
              </a:rPr>
              <a:pPr defTabSz="914192"/>
              <a:t>‹#›</a:t>
            </a:fld>
            <a:endParaRPr lang="en-US">
              <a:solidFill>
                <a:srgbClr val="505050"/>
              </a:solidFill>
            </a:endParaRPr>
          </a:p>
        </p:txBody>
      </p:sp>
      <p:sp>
        <p:nvSpPr>
          <p:cNvPr id="7" name="Title 1"/>
          <p:cNvSpPr>
            <a:spLocks noGrp="1"/>
          </p:cNvSpPr>
          <p:nvPr>
            <p:ph type="title" hasCustomPrompt="1"/>
          </p:nvPr>
        </p:nvSpPr>
        <p:spPr>
          <a:xfrm>
            <a:off x="573712" y="259792"/>
            <a:ext cx="11005512" cy="1075884"/>
          </a:xfrm>
        </p:spPr>
        <p:txBody>
          <a:bodyPr lIns="0" tIns="91440" rIns="146304" bIns="91440"/>
          <a:lstStyle>
            <a:lvl1pPr>
              <a:lnSpc>
                <a:spcPts val="4802"/>
              </a:lnSpc>
              <a:defRPr sz="4312" baseline="0">
                <a:solidFill>
                  <a:schemeClr val="accent1"/>
                </a:solidFill>
              </a:defRPr>
            </a:lvl1pPr>
          </a:lstStyle>
          <a:p>
            <a:r>
              <a:rPr lang="en-US" err="1"/>
              <a:t>Lorem</a:t>
            </a:r>
            <a:r>
              <a:rPr lang="en-US"/>
              <a:t> </a:t>
            </a:r>
            <a:r>
              <a:rPr lang="en-US" err="1"/>
              <a:t>ipsum</a:t>
            </a:r>
            <a:r>
              <a:rPr lang="en-US"/>
              <a:t> dolor sit.</a:t>
            </a:r>
          </a:p>
        </p:txBody>
      </p:sp>
    </p:spTree>
    <p:extLst>
      <p:ext uri="{BB962C8B-B14F-4D97-AF65-F5344CB8AC3E}">
        <p14:creationId xmlns:p14="http://schemas.microsoft.com/office/powerpoint/2010/main" val="2487170572"/>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Title &amp; Non-bulleted text: White">
    <p:bg>
      <p:bgRef idx="1001">
        <a:schemeClr val="bg1"/>
      </p:bgRef>
    </p:bg>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310439" y="1112550"/>
            <a:ext cx="10847556" cy="553998"/>
          </a:xfrm>
        </p:spPr>
        <p:txBody>
          <a:bodyPr/>
          <a:lstStyle>
            <a:lvl1pPr marL="0" indent="0">
              <a:buFontTx/>
              <a:buNone/>
              <a:defRPr sz="4000" b="0" i="0">
                <a:solidFill>
                  <a:srgbClr val="737373"/>
                </a:solidFill>
                <a:latin typeface="+mj-lt"/>
                <a:ea typeface="Segoe UI" charset="0"/>
                <a:cs typeface="Segoe UI" charset="0"/>
              </a:defRPr>
            </a:lvl1pPr>
            <a:lvl2pPr marL="342844" indent="0">
              <a:buFontTx/>
              <a:buNone/>
              <a:defRPr sz="1800"/>
            </a:lvl2pPr>
          </a:lstStyle>
          <a:p>
            <a:endParaRPr lang="en-US"/>
          </a:p>
        </p:txBody>
      </p:sp>
      <p:sp>
        <p:nvSpPr>
          <p:cNvPr id="10" name="Title 1"/>
          <p:cNvSpPr txBox="1">
            <a:spLocks/>
          </p:cNvSpPr>
          <p:nvPr userDrawn="1"/>
        </p:nvSpPr>
        <p:spPr>
          <a:xfrm>
            <a:off x="659635" y="832769"/>
            <a:ext cx="11655840" cy="723316"/>
          </a:xfrm>
          <a:prstGeom prst="rect">
            <a:avLst/>
          </a:prstGeom>
        </p:spPr>
        <p:txBody>
          <a:bodyPr vert="horz" wrap="square" lIns="146284" tIns="91427" rIns="146284" bIns="91427" rtlCol="0" anchor="t">
            <a:noAutofit/>
          </a:bodyPr>
          <a:lstStyle>
            <a:lvl1pPr algn="l" defTabSz="932821" rtl="0" eaLnBrk="1" latinLnBrk="0" hangingPunct="1">
              <a:lnSpc>
                <a:spcPct val="90000"/>
              </a:lnSpc>
              <a:spcBef>
                <a:spcPct val="0"/>
              </a:spcBef>
              <a:buNone/>
              <a:defRPr lang="en-US" sz="4800" b="0" kern="1200" cap="none" spc="-102" baseline="0">
                <a:ln w="3175">
                  <a:noFill/>
                </a:ln>
                <a:solidFill>
                  <a:srgbClr val="008272"/>
                </a:solidFill>
                <a:effectLst/>
                <a:latin typeface="+mj-lt"/>
                <a:ea typeface="+mn-ea"/>
                <a:cs typeface="Arial" charset="0"/>
              </a:defRPr>
            </a:lvl1pPr>
          </a:lstStyle>
          <a:p>
            <a:endParaRPr lang="en-US" sz="4800">
              <a:solidFill>
                <a:srgbClr val="0078D7"/>
              </a:solidFill>
            </a:endParaRPr>
          </a:p>
        </p:txBody>
      </p:sp>
      <p:sp>
        <p:nvSpPr>
          <p:cNvPr id="7" name="Title 1"/>
          <p:cNvSpPr>
            <a:spLocks noGrp="1"/>
          </p:cNvSpPr>
          <p:nvPr>
            <p:ph type="title"/>
          </p:nvPr>
        </p:nvSpPr>
        <p:spPr>
          <a:xfrm>
            <a:off x="310439" y="212885"/>
            <a:ext cx="10847556" cy="899665"/>
          </a:xfrm>
        </p:spPr>
        <p:txBody>
          <a:bodyPr/>
          <a:lstStyle>
            <a:lvl1pPr algn="l" defTabSz="932596" rtl="0" eaLnBrk="1" latinLnBrk="0" hangingPunct="1">
              <a:lnSpc>
                <a:spcPct val="90000"/>
              </a:lnSpc>
              <a:spcBef>
                <a:spcPct val="0"/>
              </a:spcBef>
              <a:buNone/>
              <a:defRPr lang="en-US" sz="4800" b="0" kern="1200" cap="none" spc="-103" baseline="0" dirty="0">
                <a:ln w="3175">
                  <a:noFill/>
                </a:ln>
                <a:gradFill>
                  <a:gsLst>
                    <a:gs pos="83000">
                      <a:schemeClr val="accent1"/>
                    </a:gs>
                    <a:gs pos="100000">
                      <a:schemeClr val="accent1"/>
                    </a:gs>
                  </a:gsLst>
                  <a:lin ang="5400000" scaled="1"/>
                </a:gradFill>
                <a:effectLst/>
                <a:latin typeface="+mj-lt"/>
                <a:ea typeface="+mn-ea"/>
                <a:cs typeface="Arial" charset="0"/>
              </a:defRPr>
            </a:lvl1pPr>
          </a:lstStyle>
          <a:p>
            <a:r>
              <a:rPr lang="en-US"/>
              <a:t>Click to edit Master title style</a:t>
            </a:r>
          </a:p>
        </p:txBody>
      </p:sp>
    </p:spTree>
    <p:extLst>
      <p:ext uri="{BB962C8B-B14F-4D97-AF65-F5344CB8AC3E}">
        <p14:creationId xmlns:p14="http://schemas.microsoft.com/office/powerpoint/2010/main" val="21296227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1187634"/>
            <a:ext cx="8964184" cy="1793090"/>
          </a:xfrm>
          <a:noFill/>
        </p:spPr>
        <p:txBody>
          <a:bodyPr lIns="146304" tIns="91440" rIns="146304" bIns="91440" anchor="t" anchorCtr="0"/>
          <a:lstStyle>
            <a:lvl1pPr>
              <a:defRPr sz="5280" spc="-98"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2982021"/>
            <a:ext cx="7171338" cy="1792326"/>
          </a:xfrm>
          <a:noFill/>
        </p:spPr>
        <p:txBody>
          <a:bodyPr lIns="146304" tIns="109728" rIns="146304" bIns="109728">
            <a:noAutofit/>
          </a:bodyPr>
          <a:lstStyle>
            <a:lvl1pPr marL="0" indent="0">
              <a:spcBef>
                <a:spcPts val="0"/>
              </a:spcBef>
              <a:buNone/>
              <a:defRPr sz="3128" spc="0" baseline="0">
                <a:gradFill>
                  <a:gsLst>
                    <a:gs pos="91000">
                      <a:schemeClr val="tx1"/>
                    </a:gs>
                    <a:gs pos="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879366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3B5F-AE83-4FEE-A5C3-FD6FC6DA0A25}"/>
              </a:ext>
            </a:extLst>
          </p:cNvPr>
          <p:cNvSpPr>
            <a:spLocks noGrp="1"/>
          </p:cNvSpPr>
          <p:nvPr>
            <p:ph type="title"/>
          </p:nvPr>
        </p:nvSpPr>
        <p:spPr/>
        <p:txBody>
          <a:bodyPr/>
          <a:lstStyle>
            <a:lvl1pPr>
              <a:defRPr/>
            </a:lvl1pPr>
          </a:lstStyle>
          <a:p>
            <a:r>
              <a:rPr lang="en-US"/>
              <a:t>Click to edit Master title style</a:t>
            </a:r>
          </a:p>
        </p:txBody>
      </p:sp>
      <p:sp>
        <p:nvSpPr>
          <p:cNvPr id="3" name="TextBox 2">
            <a:extLst>
              <a:ext uri="{FF2B5EF4-FFF2-40B4-BE49-F238E27FC236}">
                <a16:creationId xmlns:a16="http://schemas.microsoft.com/office/drawing/2014/main" id="{B31E8163-E63B-46C9-852B-C4C2068F42F9}"/>
              </a:ext>
            </a:extLst>
          </p:cNvPr>
          <p:cNvSpPr txBox="1"/>
          <p:nvPr userDrawn="1"/>
        </p:nvSpPr>
        <p:spPr>
          <a:xfrm>
            <a:off x="-1" y="985027"/>
            <a:ext cx="12192000" cy="513007"/>
          </a:xfrm>
          <a:prstGeom prst="rect">
            <a:avLst/>
          </a:prstGeom>
          <a:noFill/>
        </p:spPr>
        <p:txBody>
          <a:bodyPr wrap="square" lIns="179285" rIns="179285" rtlCol="0">
            <a:spAutoFit/>
          </a:bodyPr>
          <a:lstStyle/>
          <a:p>
            <a:r>
              <a:rPr lang="en-US" sz="2745">
                <a:solidFill>
                  <a:srgbClr val="B0B0B0"/>
                </a:solidFill>
                <a:latin typeface="Segoe UI Light" panose="020B0502040204020203" pitchFamily="34" charset="0"/>
                <a:cs typeface="Segoe UI Light" panose="020B0502040204020203" pitchFamily="34" charset="0"/>
              </a:rPr>
              <a:t>Subtitle</a:t>
            </a:r>
          </a:p>
        </p:txBody>
      </p:sp>
    </p:spTree>
    <p:extLst>
      <p:ext uri="{BB962C8B-B14F-4D97-AF65-F5344CB8AC3E}">
        <p14:creationId xmlns:p14="http://schemas.microsoft.com/office/powerpoint/2010/main" val="4200386017"/>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192000" cy="353045"/>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82AC3AE-405E-44A0-AA27-A1274AFEB75A}"/>
              </a:ext>
            </a:extLst>
          </p:cNvPr>
          <p:cNvSpPr>
            <a:spLocks noGrp="1"/>
          </p:cNvSpPr>
          <p:nvPr>
            <p:ph type="sldNum" sz="quarter" idx="11"/>
          </p:nvPr>
        </p:nvSpPr>
        <p:spPr>
          <a:xfrm>
            <a:off x="8610600" y="6356351"/>
            <a:ext cx="2743200" cy="365125"/>
          </a:xfrm>
          <a:prstGeom prst="rect">
            <a:avLst/>
          </a:prstGeom>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2082894744"/>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Licensing Plan">
    <p:spTree>
      <p:nvGrpSpPr>
        <p:cNvPr id="1" name=""/>
        <p:cNvGrpSpPr/>
        <p:nvPr/>
      </p:nvGrpSpPr>
      <p:grpSpPr>
        <a:xfrm>
          <a:off x="0" y="0"/>
          <a:ext cx="0" cy="0"/>
          <a:chOff x="0" y="0"/>
          <a:chExt cx="0" cy="0"/>
        </a:xfrm>
      </p:grpSpPr>
      <p:sp>
        <p:nvSpPr>
          <p:cNvPr id="5" name="Rectangle 4"/>
          <p:cNvSpPr/>
          <p:nvPr userDrawn="1"/>
        </p:nvSpPr>
        <p:spPr bwMode="auto">
          <a:xfrm>
            <a:off x="448212" y="3970658"/>
            <a:ext cx="4795873"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1200"/>
              </a:spcAft>
            </a:pPr>
            <a:endParaRPr lang="en-US" sz="1400" b="1">
              <a:solidFill>
                <a:srgbClr val="FF8C00"/>
              </a:solidFill>
              <a:ea typeface="Segoe UI" pitchFamily="34" charset="0"/>
              <a:cs typeface="Segoe UI" pitchFamily="34" charset="0"/>
            </a:endParaRPr>
          </a:p>
        </p:txBody>
      </p:sp>
      <p:sp>
        <p:nvSpPr>
          <p:cNvPr id="25" name="Text Placeholder 38"/>
          <p:cNvSpPr>
            <a:spLocks noGrp="1"/>
          </p:cNvSpPr>
          <p:nvPr>
            <p:ph type="body" sz="quarter" idx="23"/>
          </p:nvPr>
        </p:nvSpPr>
        <p:spPr>
          <a:xfrm>
            <a:off x="40129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6" name="Text Placeholder 38"/>
          <p:cNvSpPr>
            <a:spLocks noGrp="1"/>
          </p:cNvSpPr>
          <p:nvPr>
            <p:ph type="body" sz="quarter" idx="24"/>
          </p:nvPr>
        </p:nvSpPr>
        <p:spPr>
          <a:xfrm>
            <a:off x="40129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4" name="Text Placeholder 38"/>
          <p:cNvSpPr>
            <a:spLocks noGrp="1"/>
          </p:cNvSpPr>
          <p:nvPr>
            <p:ph type="body" sz="quarter" idx="22"/>
          </p:nvPr>
        </p:nvSpPr>
        <p:spPr>
          <a:xfrm>
            <a:off x="6373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 name="Title 1"/>
          <p:cNvSpPr>
            <a:spLocks noGrp="1"/>
          </p:cNvSpPr>
          <p:nvPr>
            <p:ph type="title" hasCustomPrompt="1"/>
          </p:nvPr>
        </p:nvSpPr>
        <p:spPr>
          <a:xfrm>
            <a:off x="448213" y="430345"/>
            <a:ext cx="11156679" cy="774700"/>
          </a:xfrm>
        </p:spPr>
        <p:txBody>
          <a:bodyPr/>
          <a:lstStyle>
            <a:lvl1pPr>
              <a:defRPr sz="3921">
                <a:solidFill>
                  <a:schemeClr val="tx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6" name="Rectangle 5"/>
          <p:cNvSpPr/>
          <p:nvPr userDrawn="1"/>
        </p:nvSpPr>
        <p:spPr bwMode="auto">
          <a:xfrm>
            <a:off x="3036972" y="1286675"/>
            <a:ext cx="5468191"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1200"/>
              </a:spcAft>
            </a:pPr>
            <a:endParaRPr lang="en-US" sz="1400" b="1">
              <a:solidFill>
                <a:srgbClr val="FF8C00"/>
              </a:solidFill>
              <a:ea typeface="Segoe UI" pitchFamily="34" charset="0"/>
              <a:cs typeface="Segoe UI" pitchFamily="34" charset="0"/>
            </a:endParaRPr>
          </a:p>
        </p:txBody>
      </p:sp>
      <p:sp>
        <p:nvSpPr>
          <p:cNvPr id="7" name="Rectangle 6"/>
          <p:cNvSpPr/>
          <p:nvPr userDrawn="1"/>
        </p:nvSpPr>
        <p:spPr bwMode="auto">
          <a:xfrm>
            <a:off x="8604298" y="1286675"/>
            <a:ext cx="3217503"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600"/>
              </a:spcAft>
            </a:pPr>
            <a:endParaRPr lang="en-US" sz="1400" b="1">
              <a:solidFill>
                <a:srgbClr val="FF8C00"/>
              </a:solidFill>
              <a:ea typeface="Segoe UI" pitchFamily="34" charset="0"/>
              <a:cs typeface="Segoe UI" pitchFamily="34" charset="0"/>
            </a:endParaRPr>
          </a:p>
        </p:txBody>
      </p:sp>
      <p:sp>
        <p:nvSpPr>
          <p:cNvPr id="8" name="Rectangle 7"/>
          <p:cNvSpPr/>
          <p:nvPr userDrawn="1"/>
        </p:nvSpPr>
        <p:spPr bwMode="auto">
          <a:xfrm>
            <a:off x="5333197" y="3970658"/>
            <a:ext cx="6488604"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600"/>
              </a:spcAft>
            </a:pPr>
            <a:endParaRPr lang="en-US" sz="1200">
              <a:solidFill>
                <a:schemeClr val="tx1"/>
              </a:solidFill>
              <a:ea typeface="Segoe UI" pitchFamily="34" charset="0"/>
              <a:cs typeface="Segoe UI" pitchFamily="34" charset="0"/>
            </a:endParaRPr>
          </a:p>
        </p:txBody>
      </p:sp>
      <p:sp>
        <p:nvSpPr>
          <p:cNvPr id="9" name="Text Placeholder 18"/>
          <p:cNvSpPr>
            <a:spLocks noGrp="1"/>
          </p:cNvSpPr>
          <p:nvPr>
            <p:ph type="body" sz="quarter" idx="15" hasCustomPrompt="1"/>
          </p:nvPr>
        </p:nvSpPr>
        <p:spPr>
          <a:xfrm>
            <a:off x="3251318" y="1406466"/>
            <a:ext cx="5064800" cy="190052"/>
          </a:xfrm>
        </p:spPr>
        <p:txBody>
          <a:bodyPr/>
          <a:lstStyle>
            <a:lvl1pPr marL="0" indent="0">
              <a:buNone/>
              <a:defRPr sz="1372" spc="0">
                <a:solidFill>
                  <a:schemeClr val="accent1"/>
                </a:solidFill>
                <a:latin typeface="+mn-lt"/>
              </a:defRPr>
            </a:lvl1pPr>
          </a:lstStyle>
          <a:p>
            <a:pPr lvl="0"/>
            <a:r>
              <a:rPr lang="en-US"/>
              <a:t>Click to edit master text styles</a:t>
            </a:r>
          </a:p>
        </p:txBody>
      </p:sp>
      <p:sp>
        <p:nvSpPr>
          <p:cNvPr id="10" name="Text Placeholder 18"/>
          <p:cNvSpPr>
            <a:spLocks noGrp="1"/>
          </p:cNvSpPr>
          <p:nvPr>
            <p:ph type="body" sz="quarter" idx="16" hasCustomPrompt="1"/>
          </p:nvPr>
        </p:nvSpPr>
        <p:spPr>
          <a:xfrm>
            <a:off x="8834885" y="1406465"/>
            <a:ext cx="2778917" cy="190052"/>
          </a:xfrm>
        </p:spPr>
        <p:txBody>
          <a:bodyPr/>
          <a:lstStyle>
            <a:lvl1pPr marL="0" indent="0">
              <a:buNone/>
              <a:defRPr sz="1372" spc="0">
                <a:solidFill>
                  <a:schemeClr val="accent1"/>
                </a:solidFill>
                <a:latin typeface="+mn-lt"/>
              </a:defRPr>
            </a:lvl1pPr>
          </a:lstStyle>
          <a:p>
            <a:pPr lvl="0"/>
            <a:r>
              <a:rPr lang="en-US"/>
              <a:t>Click to edit master text style</a:t>
            </a:r>
          </a:p>
        </p:txBody>
      </p:sp>
      <p:sp>
        <p:nvSpPr>
          <p:cNvPr id="11" name="Text Placeholder 18"/>
          <p:cNvSpPr>
            <a:spLocks noGrp="1"/>
          </p:cNvSpPr>
          <p:nvPr>
            <p:ph type="body" sz="quarter" idx="17" hasCustomPrompt="1"/>
          </p:nvPr>
        </p:nvSpPr>
        <p:spPr>
          <a:xfrm>
            <a:off x="5546335" y="4126703"/>
            <a:ext cx="6067467" cy="190052"/>
          </a:xfrm>
        </p:spPr>
        <p:txBody>
          <a:bodyPr/>
          <a:lstStyle>
            <a:lvl1pPr marL="0" indent="0">
              <a:buNone/>
              <a:defRPr sz="1372" spc="0">
                <a:solidFill>
                  <a:schemeClr val="accent1"/>
                </a:solidFill>
                <a:latin typeface="+mn-lt"/>
              </a:defRPr>
            </a:lvl1pPr>
          </a:lstStyle>
          <a:p>
            <a:pPr lvl="0"/>
            <a:r>
              <a:rPr lang="en-US"/>
              <a:t>Click to edit master text styles</a:t>
            </a:r>
          </a:p>
        </p:txBody>
      </p:sp>
      <p:sp>
        <p:nvSpPr>
          <p:cNvPr id="12" name="Text Placeholder 18"/>
          <p:cNvSpPr>
            <a:spLocks noGrp="1"/>
          </p:cNvSpPr>
          <p:nvPr>
            <p:ph type="body" sz="quarter" idx="18" hasCustomPrompt="1"/>
          </p:nvPr>
        </p:nvSpPr>
        <p:spPr>
          <a:xfrm>
            <a:off x="641368" y="4126703"/>
            <a:ext cx="4423433" cy="190052"/>
          </a:xfrm>
        </p:spPr>
        <p:txBody>
          <a:bodyPr/>
          <a:lstStyle>
            <a:lvl1pPr marL="0" indent="0">
              <a:buNone/>
              <a:defRPr sz="1372" spc="0">
                <a:solidFill>
                  <a:schemeClr val="accent1"/>
                </a:solidFill>
                <a:latin typeface="+mn-lt"/>
              </a:defRPr>
            </a:lvl1pPr>
          </a:lstStyle>
          <a:p>
            <a:pPr lvl="0"/>
            <a:r>
              <a:rPr lang="en-US"/>
              <a:t>Click to edit master text styles</a:t>
            </a:r>
          </a:p>
        </p:txBody>
      </p:sp>
      <p:sp>
        <p:nvSpPr>
          <p:cNvPr id="13" name="Text Placeholder 33"/>
          <p:cNvSpPr>
            <a:spLocks noGrp="1"/>
          </p:cNvSpPr>
          <p:nvPr>
            <p:ph type="body" sz="quarter" idx="19"/>
          </p:nvPr>
        </p:nvSpPr>
        <p:spPr>
          <a:xfrm>
            <a:off x="3251318" y="1804726"/>
            <a:ext cx="5064800" cy="271613"/>
          </a:xfrm>
        </p:spPr>
        <p:txBody>
          <a:bodyPr/>
          <a:lstStyle>
            <a:lvl1pPr marL="0" indent="0">
              <a:lnSpc>
                <a:spcPct val="100000"/>
              </a:lnSpc>
              <a:buNone/>
              <a:defRPr sz="1765" spc="0">
                <a:solidFill>
                  <a:schemeClr val="tx1">
                    <a:lumMod val="75000"/>
                    <a:lumOff val="25000"/>
                  </a:schemeClr>
                </a:solidFill>
                <a:latin typeface="+mn-lt"/>
              </a:defRPr>
            </a:lvl1pPr>
            <a:lvl2pPr marL="339659" indent="0">
              <a:buNone/>
              <a:defRPr sz="1961">
                <a:latin typeface="+mj-lt"/>
              </a:defRPr>
            </a:lvl2pPr>
            <a:lvl3pPr marL="572978" indent="0">
              <a:buNone/>
              <a:defRPr sz="1961">
                <a:latin typeface="+mj-lt"/>
              </a:defRPr>
            </a:lvl3pPr>
            <a:lvl4pPr marL="798360" indent="0">
              <a:buNone/>
              <a:defRPr sz="1961">
                <a:latin typeface="+mj-lt"/>
              </a:defRPr>
            </a:lvl4pPr>
            <a:lvl5pPr marL="1030090" indent="0">
              <a:buNone/>
              <a:defRPr sz="1961">
                <a:latin typeface="+mj-lt"/>
              </a:defRPr>
            </a:lvl5pPr>
          </a:lstStyle>
          <a:p>
            <a:pPr lvl="0"/>
            <a:endParaRPr lang="en-US"/>
          </a:p>
        </p:txBody>
      </p:sp>
      <p:sp>
        <p:nvSpPr>
          <p:cNvPr id="14" name="Text Placeholder 35"/>
          <p:cNvSpPr>
            <a:spLocks noGrp="1"/>
          </p:cNvSpPr>
          <p:nvPr>
            <p:ph type="body" sz="quarter" idx="20"/>
          </p:nvPr>
        </p:nvSpPr>
        <p:spPr>
          <a:xfrm>
            <a:off x="8835407" y="1804726"/>
            <a:ext cx="2778917" cy="165879"/>
          </a:xfrm>
        </p:spPr>
        <p:txBody>
          <a:bodyPr/>
          <a:lstStyle>
            <a:lvl1pPr marL="0" indent="0">
              <a:lnSpc>
                <a:spcPct val="100000"/>
              </a:lnSpc>
              <a:spcBef>
                <a:spcPts val="0"/>
              </a:spcBef>
              <a:spcAft>
                <a:spcPts val="588"/>
              </a:spcAft>
              <a:buNone/>
              <a:defRPr sz="1078" spc="0">
                <a:solidFill>
                  <a:schemeClr val="tx1">
                    <a:lumMod val="75000"/>
                    <a:lumOff val="25000"/>
                  </a:schemeClr>
                </a:solidFill>
                <a:latin typeface="+mn-lt"/>
              </a:defRPr>
            </a:lvl1pPr>
            <a:lvl2pPr marL="339659" indent="0">
              <a:buNone/>
              <a:defRPr sz="1372">
                <a:solidFill>
                  <a:schemeClr val="tx1">
                    <a:lumMod val="65000"/>
                    <a:lumOff val="35000"/>
                  </a:schemeClr>
                </a:solidFill>
                <a:latin typeface="+mn-lt"/>
              </a:defRPr>
            </a:lvl2pPr>
            <a:lvl3pPr marL="572978" indent="0">
              <a:buNone/>
              <a:defRPr sz="1372">
                <a:solidFill>
                  <a:schemeClr val="tx1">
                    <a:lumMod val="65000"/>
                    <a:lumOff val="35000"/>
                  </a:schemeClr>
                </a:solidFill>
                <a:latin typeface="+mn-lt"/>
              </a:defRPr>
            </a:lvl3pPr>
            <a:lvl4pPr marL="798360" indent="0">
              <a:buNone/>
              <a:defRPr sz="1372">
                <a:solidFill>
                  <a:schemeClr val="tx1">
                    <a:lumMod val="65000"/>
                    <a:lumOff val="35000"/>
                  </a:schemeClr>
                </a:solidFill>
                <a:latin typeface="+mn-lt"/>
              </a:defRPr>
            </a:lvl4pPr>
            <a:lvl5pPr marL="1030090" indent="0">
              <a:buNone/>
              <a:defRPr sz="1372">
                <a:solidFill>
                  <a:schemeClr val="tx1">
                    <a:lumMod val="65000"/>
                    <a:lumOff val="35000"/>
                  </a:schemeClr>
                </a:solidFill>
                <a:latin typeface="+mn-lt"/>
              </a:defRPr>
            </a:lvl5pPr>
          </a:lstStyle>
          <a:p>
            <a:pPr lvl="0"/>
            <a:endParaRPr lang="en-US"/>
          </a:p>
        </p:txBody>
      </p:sp>
      <p:sp>
        <p:nvSpPr>
          <p:cNvPr id="15" name="Text Placeholder 35"/>
          <p:cNvSpPr>
            <a:spLocks noGrp="1"/>
          </p:cNvSpPr>
          <p:nvPr>
            <p:ph type="body" sz="quarter" idx="21"/>
          </p:nvPr>
        </p:nvSpPr>
        <p:spPr>
          <a:xfrm>
            <a:off x="5546335" y="4523980"/>
            <a:ext cx="6067467" cy="165879"/>
          </a:xfrm>
        </p:spPr>
        <p:txBody>
          <a:bodyPr/>
          <a:lstStyle>
            <a:lvl1pPr marL="0" indent="0">
              <a:lnSpc>
                <a:spcPct val="100000"/>
              </a:lnSpc>
              <a:spcBef>
                <a:spcPts val="0"/>
              </a:spcBef>
              <a:spcAft>
                <a:spcPts val="588"/>
              </a:spcAft>
              <a:buNone/>
              <a:defRPr sz="1078" spc="0">
                <a:solidFill>
                  <a:schemeClr val="tx1">
                    <a:lumMod val="75000"/>
                    <a:lumOff val="25000"/>
                  </a:schemeClr>
                </a:solidFill>
                <a:latin typeface="+mn-lt"/>
              </a:defRPr>
            </a:lvl1pPr>
            <a:lvl2pPr marL="339659" indent="0">
              <a:buNone/>
              <a:defRPr sz="1372">
                <a:solidFill>
                  <a:schemeClr val="tx1">
                    <a:lumMod val="65000"/>
                    <a:lumOff val="35000"/>
                  </a:schemeClr>
                </a:solidFill>
                <a:latin typeface="+mn-lt"/>
              </a:defRPr>
            </a:lvl2pPr>
            <a:lvl3pPr marL="572978" indent="0">
              <a:buNone/>
              <a:defRPr sz="1372">
                <a:solidFill>
                  <a:schemeClr val="tx1">
                    <a:lumMod val="65000"/>
                    <a:lumOff val="35000"/>
                  </a:schemeClr>
                </a:solidFill>
                <a:latin typeface="+mn-lt"/>
              </a:defRPr>
            </a:lvl3pPr>
            <a:lvl4pPr marL="798360" indent="0">
              <a:buNone/>
              <a:defRPr sz="1372">
                <a:solidFill>
                  <a:schemeClr val="tx1">
                    <a:lumMod val="65000"/>
                    <a:lumOff val="35000"/>
                  </a:schemeClr>
                </a:solidFill>
                <a:latin typeface="+mn-lt"/>
              </a:defRPr>
            </a:lvl4pPr>
            <a:lvl5pPr marL="1030090" indent="0">
              <a:buNone/>
              <a:defRPr sz="1372">
                <a:solidFill>
                  <a:schemeClr val="tx1">
                    <a:lumMod val="65000"/>
                    <a:lumOff val="35000"/>
                  </a:schemeClr>
                </a:solidFill>
                <a:latin typeface="+mn-lt"/>
              </a:defRPr>
            </a:lvl5pPr>
          </a:lstStyle>
          <a:p>
            <a:pPr lvl="0"/>
            <a:endParaRPr lang="en-US"/>
          </a:p>
        </p:txBody>
      </p:sp>
      <p:sp>
        <p:nvSpPr>
          <p:cNvPr id="27" name="Text Placeholder 38"/>
          <p:cNvSpPr>
            <a:spLocks noGrp="1"/>
          </p:cNvSpPr>
          <p:nvPr>
            <p:ph type="body" sz="quarter" idx="25"/>
          </p:nvPr>
        </p:nvSpPr>
        <p:spPr>
          <a:xfrm>
            <a:off x="17625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8" name="Text Placeholder 38"/>
          <p:cNvSpPr>
            <a:spLocks noGrp="1"/>
          </p:cNvSpPr>
          <p:nvPr>
            <p:ph type="body" sz="quarter" idx="26"/>
          </p:nvPr>
        </p:nvSpPr>
        <p:spPr>
          <a:xfrm>
            <a:off x="28877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9" name="Text Placeholder 38"/>
          <p:cNvSpPr>
            <a:spLocks noGrp="1"/>
          </p:cNvSpPr>
          <p:nvPr>
            <p:ph type="body" sz="quarter" idx="27"/>
          </p:nvPr>
        </p:nvSpPr>
        <p:spPr>
          <a:xfrm>
            <a:off x="6373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30" name="Text Placeholder 38"/>
          <p:cNvSpPr>
            <a:spLocks noGrp="1"/>
          </p:cNvSpPr>
          <p:nvPr>
            <p:ph type="body" sz="quarter" idx="28"/>
          </p:nvPr>
        </p:nvSpPr>
        <p:spPr>
          <a:xfrm>
            <a:off x="17625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31" name="Text Placeholder 38"/>
          <p:cNvSpPr>
            <a:spLocks noGrp="1"/>
          </p:cNvSpPr>
          <p:nvPr>
            <p:ph type="body" sz="quarter" idx="29"/>
          </p:nvPr>
        </p:nvSpPr>
        <p:spPr>
          <a:xfrm>
            <a:off x="28877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32" name="Picture Placeholder 10"/>
          <p:cNvSpPr>
            <a:spLocks noGrp="1"/>
          </p:cNvSpPr>
          <p:nvPr>
            <p:ph type="pic" sz="quarter" idx="13"/>
          </p:nvPr>
        </p:nvSpPr>
        <p:spPr>
          <a:xfrm>
            <a:off x="448212" y="1286675"/>
            <a:ext cx="2492061" cy="217175"/>
          </a:xfrm>
        </p:spPr>
        <p:txBody>
          <a:bodyPr/>
          <a:lstStyle>
            <a:lvl1pPr marL="0" indent="0">
              <a:buNone/>
              <a:defRPr sz="1568" spc="0"/>
            </a:lvl1pPr>
          </a:lstStyle>
          <a:p>
            <a:endParaRPr lang="en-US"/>
          </a:p>
        </p:txBody>
      </p:sp>
      <p:sp>
        <p:nvSpPr>
          <p:cNvPr id="33" name="Text Placeholder 14"/>
          <p:cNvSpPr>
            <a:spLocks noGrp="1"/>
          </p:cNvSpPr>
          <p:nvPr>
            <p:ph type="body" sz="quarter" idx="14"/>
          </p:nvPr>
        </p:nvSpPr>
        <p:spPr>
          <a:xfrm>
            <a:off x="448212" y="3258252"/>
            <a:ext cx="2492061" cy="627586"/>
          </a:xfrm>
          <a:solidFill>
            <a:schemeClr val="accent1">
              <a:alpha val="9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630" rIns="46630" bIns="46630" numCol="1" spcCol="0" rtlCol="0" fromWordArt="0" anchor="ctr" anchorCtr="0" forceAA="0" compatLnSpc="1">
            <a:prstTxWarp prst="textNoShape">
              <a:avLst/>
            </a:prstTxWarp>
            <a:noAutofit/>
          </a:bodyPr>
          <a:lstStyle>
            <a:lvl1pPr marL="0" indent="0">
              <a:buNone/>
              <a:defRPr lang="en-US" sz="1765" spc="0" dirty="0">
                <a:solidFill>
                  <a:schemeClr val="bg2"/>
                </a:solidFill>
                <a:latin typeface="+mn-lt"/>
                <a:ea typeface="Segoe UI" pitchFamily="34" charset="0"/>
                <a:cs typeface="Segoe UI" pitchFamily="34" charset="0"/>
              </a:defRPr>
            </a:lvl1pPr>
          </a:lstStyle>
          <a:p>
            <a:pPr marL="0" lvl="0" defTabSz="913924" fontAlgn="base">
              <a:spcBef>
                <a:spcPct val="0"/>
              </a:spcBef>
              <a:spcAft>
                <a:spcPct val="0"/>
              </a:spcAft>
            </a:pPr>
            <a:endParaRPr lang="en-US"/>
          </a:p>
        </p:txBody>
      </p:sp>
      <p:sp>
        <p:nvSpPr>
          <p:cNvPr id="4" name="Slide Number Placeholder 3">
            <a:extLst>
              <a:ext uri="{FF2B5EF4-FFF2-40B4-BE49-F238E27FC236}">
                <a16:creationId xmlns:a16="http://schemas.microsoft.com/office/drawing/2014/main" id="{C50B08F8-703E-4CD0-A32F-3DB02D547D00}"/>
              </a:ext>
            </a:extLst>
          </p:cNvPr>
          <p:cNvSpPr>
            <a:spLocks noGrp="1"/>
          </p:cNvSpPr>
          <p:nvPr>
            <p:ph type="sldNum" sz="quarter" idx="31"/>
          </p:nvPr>
        </p:nvSpPr>
        <p:spPr>
          <a:xfrm>
            <a:off x="8610600" y="6356351"/>
            <a:ext cx="2743200" cy="365125"/>
          </a:xfrm>
          <a:prstGeom prst="rect">
            <a:avLst/>
          </a:prstGeom>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3659752599"/>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7"/>
            <a:ext cx="11653523" cy="1384738"/>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3965" indent="0">
              <a:buNone/>
              <a:defRPr sz="1960"/>
            </a:lvl3pPr>
            <a:lvl4pPr marL="447930" indent="0">
              <a:buNone/>
              <a:defRPr sz="1764"/>
            </a:lvl4pPr>
            <a:lvl5pPr marL="671895" indent="0">
              <a:buNone/>
              <a:defRPr sz="176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EDABC059-8F94-4F3F-8390-95EBC71C694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C1051AC-96F5-40A5-8422-5BFEB054EECC}"/>
              </a:ext>
            </a:extLst>
          </p:cNvPr>
          <p:cNvSpPr>
            <a:spLocks noGrp="1"/>
          </p:cNvSpPr>
          <p:nvPr>
            <p:ph type="sldNum" sz="quarter" idx="12"/>
          </p:nvPr>
        </p:nvSpPr>
        <p:spPr>
          <a:xfrm>
            <a:off x="8610600" y="6356351"/>
            <a:ext cx="2743200" cy="365125"/>
          </a:xfrm>
          <a:prstGeom prst="rect">
            <a:avLst/>
          </a:prstGeom>
        </p:spPr>
        <p:txBody>
          <a:bodyPr/>
          <a:lstStyle/>
          <a:p>
            <a:fld id="{BAB82633-6564-4E15-91AF-94C3CF596571}" type="slidenum">
              <a:rPr lang="en-US" smtClean="0"/>
              <a:t>‹#›</a:t>
            </a:fld>
            <a:endParaRPr lang="en-US"/>
          </a:p>
        </p:txBody>
      </p:sp>
    </p:spTree>
    <p:extLst>
      <p:ext uri="{BB962C8B-B14F-4D97-AF65-F5344CB8AC3E}">
        <p14:creationId xmlns:p14="http://schemas.microsoft.com/office/powerpoint/2010/main" val="2429986456"/>
      </p:ext>
    </p:extLst>
  </p:cSld>
  <p:clrMapOvr>
    <a:masterClrMapping/>
  </p:clrMapOvr>
  <p:transition spd="slow">
    <p:push dir="u"/>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604999987"/>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629870"/>
          </a:xfrm>
        </p:spPr>
        <p:txBody>
          <a:bodyPr/>
          <a:lstStyle>
            <a:lvl1pPr marL="0" indent="0">
              <a:buNone/>
              <a:defRPr sz="4000">
                <a:gradFill>
                  <a:gsLst>
                    <a:gs pos="1250">
                      <a:schemeClr val="tx2"/>
                    </a:gs>
                    <a:gs pos="99000">
                      <a:schemeClr val="tx2"/>
                    </a:gs>
                  </a:gsLst>
                  <a:lin ang="5400000" scaled="0"/>
                </a:gradFill>
              </a:defRPr>
            </a:lvl1pPr>
            <a:lvl2pPr marL="0" indent="0">
              <a:buFontTx/>
              <a:buNone/>
              <a:defRPr sz="2800"/>
            </a:lvl2pPr>
            <a:lvl3pPr marL="224054" indent="0">
              <a:buNone/>
              <a:defRPr/>
            </a:lvl3pPr>
            <a:lvl4pPr marL="448107" indent="0">
              <a:buNone/>
              <a:defRPr sz="1800">
                <a:latin typeface="+mj-lt"/>
              </a:defRPr>
            </a:lvl4pPr>
            <a:lvl5pPr marL="672161" indent="0">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7716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2387" y="304801"/>
            <a:ext cx="11401219" cy="332399"/>
          </a:xfrm>
        </p:spPr>
        <p:txBody>
          <a:bodyPr/>
          <a:lstStyle/>
          <a:p>
            <a:r>
              <a:rPr lang="en-US"/>
              <a:t>Click to edit Master title style</a:t>
            </a:r>
          </a:p>
        </p:txBody>
      </p:sp>
      <p:sp>
        <p:nvSpPr>
          <p:cNvPr id="5" name="Text Placeholder 4"/>
          <p:cNvSpPr>
            <a:spLocks noGrp="1"/>
          </p:cNvSpPr>
          <p:nvPr>
            <p:ph type="body" sz="quarter" idx="10"/>
          </p:nvPr>
        </p:nvSpPr>
        <p:spPr>
          <a:xfrm>
            <a:off x="422387" y="1198569"/>
            <a:ext cx="11401219" cy="1276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5770"/>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latin typeface="Segoe UI Light" panose="020B0502040204020203" pitchFamily="34" charset="0"/>
                <a:cs typeface="Segoe UI Light" panose="020B0502040204020203" pitchFamily="34" charset="0"/>
              </a:defRPr>
            </a:lvl1pPr>
          </a:lstStyle>
          <a:p>
            <a:r>
              <a:rPr lang="en-US"/>
              <a:t>Title</a:t>
            </a:r>
          </a:p>
        </p:txBody>
      </p:sp>
    </p:spTree>
    <p:extLst>
      <p:ext uri="{BB962C8B-B14F-4D97-AF65-F5344CB8AC3E}">
        <p14:creationId xmlns:p14="http://schemas.microsoft.com/office/powerpoint/2010/main" val="3801562214"/>
      </p:ext>
    </p:extLst>
  </p:cSld>
  <p:clrMapOvr>
    <a:masterClrMapping/>
  </p:clrMapOvr>
  <p:transition spd="slow">
    <p:cove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Title_Subtitle">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046" rtl="0" eaLnBrk="1" latinLnBrk="0" hangingPunct="1">
              <a:spcBef>
                <a:spcPct val="0"/>
              </a:spcBef>
              <a:buNone/>
              <a:defRPr lang="en-US" sz="3920"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1AA43B4E-1285-47A4-8FE7-DF9772CD7FFE}"/>
              </a:ext>
            </a:extLst>
          </p:cNvPr>
          <p:cNvSpPr>
            <a:spLocks noGrp="1"/>
          </p:cNvSpPr>
          <p:nvPr>
            <p:ph type="sldNum" sz="quarter" idx="11"/>
          </p:nvPr>
        </p:nvSpPr>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2111595638"/>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67D3-7FFA-4805-9C8B-6AC2408127FA}"/>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1CC735D8-536F-4520-9171-2ED5057002D6}"/>
              </a:ext>
            </a:extLst>
          </p:cNvPr>
          <p:cNvSpPr>
            <a:spLocks noGrp="1"/>
          </p:cNvSpPr>
          <p:nvPr>
            <p:ph type="subTitle" idx="1"/>
          </p:nvPr>
        </p:nvSpPr>
        <p:spPr>
          <a:xfrm>
            <a:off x="1524000" y="3602038"/>
            <a:ext cx="9144000" cy="332449"/>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217FF2-8E75-4080-8739-E7E43FBFA003}"/>
              </a:ext>
            </a:extLst>
          </p:cNvPr>
          <p:cNvSpPr>
            <a:spLocks noGrp="1"/>
          </p:cNvSpPr>
          <p:nvPr>
            <p:ph type="dt" sz="half" idx="10"/>
          </p:nvPr>
        </p:nvSpPr>
        <p:spPr/>
        <p:txBody>
          <a:bodyPr/>
          <a:lstStyle/>
          <a:p>
            <a:fld id="{8A4425C0-6408-42BB-8AA7-FC2132C21E9B}" type="datetimeFigureOut">
              <a:rPr lang="en-US" smtClean="0"/>
              <a:t>4/22/2020</a:t>
            </a:fld>
            <a:endParaRPr lang="en-US"/>
          </a:p>
        </p:txBody>
      </p:sp>
      <p:sp>
        <p:nvSpPr>
          <p:cNvPr id="5" name="Footer Placeholder 4">
            <a:extLst>
              <a:ext uri="{FF2B5EF4-FFF2-40B4-BE49-F238E27FC236}">
                <a16:creationId xmlns:a16="http://schemas.microsoft.com/office/drawing/2014/main" id="{3807E1ED-B4F7-413E-B91E-383D196F1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E7FC6-FD41-4144-B6B7-DB2FDE2F3673}"/>
              </a:ext>
            </a:extLst>
          </p:cNvPr>
          <p:cNvSpPr>
            <a:spLocks noGrp="1"/>
          </p:cNvSpPr>
          <p:nvPr>
            <p:ph type="sldNum" sz="quarter" idx="12"/>
          </p:nvPr>
        </p:nvSpPr>
        <p:spPr/>
        <p:txBody>
          <a:bodyPr/>
          <a:lstStyle/>
          <a:p>
            <a:fld id="{156B9A67-05C2-498C-82E3-773FFA18F4A0}" type="slidenum">
              <a:rPr lang="en-US" smtClean="0"/>
              <a:t>‹#›</a:t>
            </a:fld>
            <a:endParaRPr lang="en-US"/>
          </a:p>
        </p:txBody>
      </p:sp>
    </p:spTree>
    <p:extLst>
      <p:ext uri="{BB962C8B-B14F-4D97-AF65-F5344CB8AC3E}">
        <p14:creationId xmlns:p14="http://schemas.microsoft.com/office/powerpoint/2010/main" val="3439704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1"/>
            <a:ext cx="11018520" cy="246221"/>
          </a:xfrm>
        </p:spPr>
        <p:txBody>
          <a:bodyPr/>
          <a:lstStyle>
            <a:lvl1pPr>
              <a:defRPr sz="1600"/>
            </a:lvl1pPr>
          </a:lstStyle>
          <a:p>
            <a:r>
              <a:rPr lang="en-US"/>
              <a:t>Click to edit Master title style</a:t>
            </a:r>
          </a:p>
        </p:txBody>
      </p:sp>
    </p:spTree>
    <p:extLst>
      <p:ext uri="{BB962C8B-B14F-4D97-AF65-F5344CB8AC3E}">
        <p14:creationId xmlns:p14="http://schemas.microsoft.com/office/powerpoint/2010/main" val="11136509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99665"/>
          </a:xfrm>
        </p:spPr>
        <p:txBody>
          <a:bodyPr/>
          <a:lstStyle>
            <a:lvl1pPr marL="0" algn="l" defTabSz="896046" rtl="0" eaLnBrk="1" latinLnBrk="0" hangingPunct="1">
              <a:spcBef>
                <a:spcPct val="0"/>
              </a:spcBef>
              <a:buNone/>
              <a:defRPr lang="en-US" sz="3920" b="0" i="0" u="none" kern="1200" spc="-147"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p>
        </p:txBody>
      </p:sp>
      <p:sp>
        <p:nvSpPr>
          <p:cNvPr id="3" name="Footer Placeholder 2">
            <a:extLst>
              <a:ext uri="{FF2B5EF4-FFF2-40B4-BE49-F238E27FC236}">
                <a16:creationId xmlns:a16="http://schemas.microsoft.com/office/drawing/2014/main" id="{82C66614-8433-4213-83D7-91BFDF460F48}"/>
              </a:ext>
            </a:extLst>
          </p:cNvPr>
          <p:cNvSpPr>
            <a:spLocks noGrp="1"/>
          </p:cNvSpPr>
          <p:nvPr>
            <p:ph type="ftr" sz="quarter" idx="10"/>
          </p:nvPr>
        </p:nvSpPr>
        <p:spPr/>
        <p:txBody>
          <a:bodyPr/>
          <a:lstStyle/>
          <a:p>
            <a:pPr algn="l"/>
            <a:r>
              <a:rPr lang="en-US"/>
              <a:t>Microsoft Internal &amp; Partner Use Only</a:t>
            </a:r>
          </a:p>
        </p:txBody>
      </p:sp>
      <p:sp>
        <p:nvSpPr>
          <p:cNvPr id="4" name="Slide Number Placeholder 3">
            <a:extLst>
              <a:ext uri="{FF2B5EF4-FFF2-40B4-BE49-F238E27FC236}">
                <a16:creationId xmlns:a16="http://schemas.microsoft.com/office/drawing/2014/main" id="{35EC4AD5-430A-497E-8C80-F8FB2F4CF055}"/>
              </a:ext>
            </a:extLst>
          </p:cNvPr>
          <p:cNvSpPr>
            <a:spLocks noGrp="1"/>
          </p:cNvSpPr>
          <p:nvPr>
            <p:ph type="sldNum" sz="quarter" idx="11"/>
          </p:nvPr>
        </p:nvSpPr>
        <p:spPr/>
        <p:txBody>
          <a:bodyPr/>
          <a:lstStyle/>
          <a:p>
            <a:fld id="{D56E7AD4-6FBE-43AF-B1CA-6AAD5DDB0F3B}" type="slidenum">
              <a:rPr lang="en-US" smtClean="0"/>
              <a:t>‹#›</a:t>
            </a:fld>
            <a:endParaRPr lang="en-US"/>
          </a:p>
        </p:txBody>
      </p:sp>
    </p:spTree>
    <p:extLst>
      <p:ext uri="{BB962C8B-B14F-4D97-AF65-F5344CB8AC3E}">
        <p14:creationId xmlns:p14="http://schemas.microsoft.com/office/powerpoint/2010/main" val="2947287688"/>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2127264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2"/>
        </a:solidFill>
        <a:effectLst/>
      </p:bgPr>
    </p:bg>
    <p:spTree>
      <p:nvGrpSpPr>
        <p:cNvPr id="1" name=""/>
        <p:cNvGrpSpPr/>
        <p:nvPr/>
      </p:nvGrpSpPr>
      <p:grpSpPr>
        <a:xfrm>
          <a:off x="0" y="0"/>
          <a:ext cx="0" cy="0"/>
          <a:chOff x="0" y="0"/>
          <a:chExt cx="0" cy="0"/>
        </a:xfrm>
      </p:grpSpPr>
      <p:pic>
        <p:nvPicPr>
          <p:cNvPr id="6" name="Picture 5" descr="A group of people sitting at a table using a computer&#10;&#10;Description generated with very high confidence">
            <a:extLst>
              <a:ext uri="{FF2B5EF4-FFF2-40B4-BE49-F238E27FC236}">
                <a16:creationId xmlns:a16="http://schemas.microsoft.com/office/drawing/2014/main" id="{6782E959-55B5-434F-9AB4-D997E955CF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7999"/>
          </a:xfrm>
          <a:prstGeom prst="rect">
            <a:avLst/>
          </a:prstGeom>
        </p:spPr>
      </p:pic>
      <p:sp>
        <p:nvSpPr>
          <p:cNvPr id="7" name="Rectangle 6">
            <a:extLst>
              <a:ext uri="{FF2B5EF4-FFF2-40B4-BE49-F238E27FC236}">
                <a16:creationId xmlns:a16="http://schemas.microsoft.com/office/drawing/2014/main" id="{0AD7FB2E-D3FE-47D3-9F8A-5E42AF0946BB}"/>
              </a:ext>
            </a:extLst>
          </p:cNvPr>
          <p:cNvSpPr/>
          <p:nvPr userDrawn="1"/>
        </p:nvSpPr>
        <p:spPr bwMode="auto">
          <a:xfrm>
            <a:off x="-1" y="0"/>
            <a:ext cx="12192001" cy="6858000"/>
          </a:xfrm>
          <a:prstGeom prst="rect">
            <a:avLst/>
          </a:prstGeom>
          <a:gradFill flip="none" rotWithShape="1">
            <a:gsLst>
              <a:gs pos="0">
                <a:srgbClr val="000000">
                  <a:alpha val="45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03DF32BC-DCA5-42CE-A3D3-2157DFB68B53}"/>
              </a:ext>
            </a:extLst>
          </p:cNvPr>
          <p:cNvPicPr>
            <a:picLocks noChangeAspect="1"/>
          </p:cNvPicPr>
          <p:nvPr userDrawn="1"/>
        </p:nvPicPr>
        <p:blipFill>
          <a:blip r:embed="rId3"/>
          <a:stretch>
            <a:fillRect/>
          </a:stretch>
        </p:blipFill>
        <p:spPr bwMode="black">
          <a:xfrm>
            <a:off x="475482" y="486853"/>
            <a:ext cx="1208264" cy="253265"/>
          </a:xfrm>
          <a:prstGeom prst="rect">
            <a:avLst/>
          </a:prstGeom>
        </p:spPr>
      </p:pic>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bg2"/>
                </a:solidFill>
                <a:latin typeface="+mn-lt"/>
              </a:defRPr>
            </a:lvl1pPr>
          </a:lstStyle>
          <a:p>
            <a:pPr lvl="0"/>
            <a:r>
              <a:rPr lang="en-US"/>
              <a:t>Author Name</a:t>
            </a:r>
          </a:p>
          <a:p>
            <a:pPr lvl="0"/>
            <a:r>
              <a:rPr lang="en-US"/>
              <a:t>Date</a:t>
            </a:r>
          </a:p>
        </p:txBody>
      </p:sp>
      <p:sp>
        <p:nvSpPr>
          <p:cNvPr id="10" name="Title 1">
            <a:extLst>
              <a:ext uri="{FF2B5EF4-FFF2-40B4-BE49-F238E27FC236}">
                <a16:creationId xmlns:a16="http://schemas.microsoft.com/office/drawing/2014/main" id="{F6CB3D20-ADD1-4C64-9425-FE3A7A2594C2}"/>
              </a:ext>
            </a:extLst>
          </p:cNvPr>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bg2"/>
                </a:solidFill>
              </a:defRPr>
            </a:lvl1pPr>
          </a:lstStyle>
          <a:p>
            <a:r>
              <a:rPr lang="en-US"/>
              <a:t>Office 365 presentation title or event name</a:t>
            </a:r>
          </a:p>
        </p:txBody>
      </p:sp>
    </p:spTree>
    <p:extLst>
      <p:ext uri="{BB962C8B-B14F-4D97-AF65-F5344CB8AC3E}">
        <p14:creationId xmlns:p14="http://schemas.microsoft.com/office/powerpoint/2010/main" val="3113400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lgn="l" defTabSz="896365" rtl="0" eaLnBrk="1" latinLnBrk="0" hangingPunct="1">
              <a:lnSpc>
                <a:spcPts val="3075"/>
              </a:lnSpc>
              <a:spcBef>
                <a:spcPct val="0"/>
              </a:spcBef>
              <a:buNone/>
              <a:defRPr lang="en-US" sz="3137" b="0" strike="noStrike" kern="1200" cap="none" spc="-144" baseline="0" dirty="0">
                <a:ln w="3175">
                  <a:noFill/>
                </a:ln>
                <a:solidFill>
                  <a:srgbClr val="2F2F2F"/>
                </a:solidFill>
                <a:effectLst/>
                <a:latin typeface="+mj-lt"/>
                <a:ea typeface="+mn-ea"/>
                <a:cs typeface="Segoe UI" pitchFamily="34" charset="0"/>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1062921437"/>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938181839"/>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pic>
        <p:nvPicPr>
          <p:cNvPr id="3" name="Picture 2">
            <a:extLst>
              <a:ext uri="{FF2B5EF4-FFF2-40B4-BE49-F238E27FC236}">
                <a16:creationId xmlns:a16="http://schemas.microsoft.com/office/drawing/2014/main" id="{327A0659-E0B2-44F6-B4DF-1BF31497F2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6932"/>
            <a:ext cx="7278947" cy="5691068"/>
          </a:xfrm>
          <a:prstGeom prst="rect">
            <a:avLst/>
          </a:prstGeom>
        </p:spPr>
      </p:pic>
      <p:pic>
        <p:nvPicPr>
          <p:cNvPr id="5" name="Picture 4" descr="A screenshot of a computer&#10;&#10;Description generated with very high confidence">
            <a:extLst>
              <a:ext uri="{FF2B5EF4-FFF2-40B4-BE49-F238E27FC236}">
                <a16:creationId xmlns:a16="http://schemas.microsoft.com/office/drawing/2014/main" id="{4C2C783E-C3C4-4908-A60D-1931FA7525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861301348"/>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37020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91938594"/>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196527420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5930277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F71E-E7D6-418A-8491-38993717B536}"/>
              </a:ext>
            </a:extLst>
          </p:cNvPr>
          <p:cNvSpPr>
            <a:spLocks noGrp="1"/>
          </p:cNvSpPr>
          <p:nvPr>
            <p:ph type="title"/>
          </p:nvPr>
        </p:nvSpPr>
        <p:spPr/>
        <p:txBody>
          <a:bodyPr>
            <a:normAutofit/>
          </a:bodyPr>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3A7A10D0-5CF2-4CD6-AE22-FFC53C3FD12A}"/>
              </a:ext>
            </a:extLst>
          </p:cNvPr>
          <p:cNvSpPr>
            <a:spLocks noGrp="1"/>
          </p:cNvSpPr>
          <p:nvPr>
            <p:ph idx="1" hasCustomPrompt="1"/>
          </p:nvPr>
        </p:nvSpPr>
        <p:spPr>
          <a:xfrm>
            <a:off x="269244" y="1189178"/>
            <a:ext cx="11653521" cy="829458"/>
          </a:xfrm>
        </p:spPr>
        <p:txBody>
          <a:bodyPr/>
          <a:lstStyle>
            <a:lvl2pPr>
              <a:defRPr sz="1600"/>
            </a:lvl2pPr>
            <a:lvl3pPr>
              <a:defRPr sz="1400"/>
            </a:lvl3pPr>
            <a:lvl4pPr>
              <a:defRPr sz="1100"/>
            </a:lvl4pPr>
          </a:lstStyle>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2985DAE7-2580-4793-9826-1F4AE3CA55E0}"/>
              </a:ext>
            </a:extLst>
          </p:cNvPr>
          <p:cNvSpPr>
            <a:spLocks noGrp="1"/>
          </p:cNvSpPr>
          <p:nvPr>
            <p:ph type="dt" sz="half" idx="10"/>
          </p:nvPr>
        </p:nvSpPr>
        <p:spPr/>
        <p:txBody>
          <a:bodyPr/>
          <a:lstStyle/>
          <a:p>
            <a:fld id="{816149F7-10AF-4151-96A8-AB8D2BD464E6}" type="datetimeFigureOut">
              <a:rPr lang="en-US" smtClean="0"/>
              <a:t>4/22/2020</a:t>
            </a:fld>
            <a:endParaRPr lang="en-US"/>
          </a:p>
        </p:txBody>
      </p:sp>
      <p:sp>
        <p:nvSpPr>
          <p:cNvPr id="5" name="Footer Placeholder 4">
            <a:extLst>
              <a:ext uri="{FF2B5EF4-FFF2-40B4-BE49-F238E27FC236}">
                <a16:creationId xmlns:a16="http://schemas.microsoft.com/office/drawing/2014/main" id="{954EF130-CDDE-47F7-AC8B-81D89A9F8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CCAAF-1F3D-459B-81AB-B21CB0B885F3}"/>
              </a:ext>
            </a:extLst>
          </p:cNvPr>
          <p:cNvSpPr>
            <a:spLocks noGrp="1"/>
          </p:cNvSpPr>
          <p:nvPr>
            <p:ph type="sldNum" sz="quarter" idx="12"/>
          </p:nvPr>
        </p:nvSpPr>
        <p:spPr/>
        <p:txBody>
          <a:bodyPr/>
          <a:lstStyle/>
          <a:p>
            <a:fld id="{0ED5BBA5-0757-462A-9D68-915F02861C07}" type="slidenum">
              <a:rPr lang="en-US" smtClean="0"/>
              <a:t>‹#›</a:t>
            </a:fld>
            <a:endParaRPr lang="en-US"/>
          </a:p>
        </p:txBody>
      </p:sp>
    </p:spTree>
    <p:extLst>
      <p:ext uri="{BB962C8B-B14F-4D97-AF65-F5344CB8AC3E}">
        <p14:creationId xmlns:p14="http://schemas.microsoft.com/office/powerpoint/2010/main" val="15481989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9C73C-F9D7-4640-8347-5DF5B831169B}"/>
              </a:ext>
            </a:extLst>
          </p:cNvPr>
          <p:cNvSpPr>
            <a:spLocks noGrp="1"/>
          </p:cNvSpPr>
          <p:nvPr>
            <p:ph type="dt" sz="half" idx="10"/>
          </p:nvPr>
        </p:nvSpPr>
        <p:spPr/>
        <p:txBody>
          <a:bodyPr/>
          <a:lstStyle/>
          <a:p>
            <a:fld id="{816149F7-10AF-4151-96A8-AB8D2BD464E6}" type="datetimeFigureOut">
              <a:rPr lang="en-US" smtClean="0"/>
              <a:t>4/22/2020</a:t>
            </a:fld>
            <a:endParaRPr lang="en-US"/>
          </a:p>
        </p:txBody>
      </p:sp>
      <p:sp>
        <p:nvSpPr>
          <p:cNvPr id="3" name="Footer Placeholder 2">
            <a:extLst>
              <a:ext uri="{FF2B5EF4-FFF2-40B4-BE49-F238E27FC236}">
                <a16:creationId xmlns:a16="http://schemas.microsoft.com/office/drawing/2014/main" id="{7525B9CE-44BC-40E7-AA14-90A871C2BA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FF991D-A5FD-44E5-9F74-76170E7F1200}"/>
              </a:ext>
            </a:extLst>
          </p:cNvPr>
          <p:cNvSpPr>
            <a:spLocks noGrp="1"/>
          </p:cNvSpPr>
          <p:nvPr>
            <p:ph type="sldNum" sz="quarter" idx="12"/>
          </p:nvPr>
        </p:nvSpPr>
        <p:spPr/>
        <p:txBody>
          <a:bodyPr/>
          <a:lstStyle/>
          <a:p>
            <a:fld id="{0ED5BBA5-0757-462A-9D68-915F02861C07}" type="slidenum">
              <a:rPr lang="en-US" smtClean="0"/>
              <a:t>‹#›</a:t>
            </a:fld>
            <a:endParaRPr lang="en-US"/>
          </a:p>
        </p:txBody>
      </p:sp>
    </p:spTree>
    <p:extLst>
      <p:ext uri="{BB962C8B-B14F-4D97-AF65-F5344CB8AC3E}">
        <p14:creationId xmlns:p14="http://schemas.microsoft.com/office/powerpoint/2010/main" val="254588091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10" name="Event Name">
            <a:extLst>
              <a:ext uri="{FF2B5EF4-FFF2-40B4-BE49-F238E27FC236}">
                <a16:creationId xmlns:a16="http://schemas.microsoft.com/office/drawing/2014/main" id="{B647ACB9-F152-044D-BCF5-DA20D507D90E}"/>
              </a:ext>
            </a:extLst>
          </p:cNvPr>
          <p:cNvSpPr>
            <a:spLocks noGrp="1"/>
          </p:cNvSpPr>
          <p:nvPr>
            <p:ph type="title" hasCustomPrompt="1"/>
          </p:nvPr>
        </p:nvSpPr>
        <p:spPr>
          <a:xfrm>
            <a:off x="528103" y="2529905"/>
            <a:ext cx="8555737" cy="1015663"/>
          </a:xfrm>
          <a:prstGeom prst="rect">
            <a:avLst/>
          </a:prstGeom>
        </p:spPr>
        <p:txBody>
          <a:bodyPr wrap="square" lIns="0" rIns="0" anchor="b" anchorCtr="0">
            <a:spAutoFit/>
          </a:bodyPr>
          <a:lstStyle>
            <a:lvl1pPr>
              <a:defRPr sz="6000" baseline="0">
                <a:solidFill>
                  <a:schemeClr val="bg1"/>
                </a:solidFill>
              </a:defRPr>
            </a:lvl1pPr>
          </a:lstStyle>
          <a:p>
            <a:r>
              <a:rPr lang="en-US" dirty="0"/>
              <a:t>Event name</a:t>
            </a:r>
          </a:p>
        </p:txBody>
      </p:sp>
      <p:sp>
        <p:nvSpPr>
          <p:cNvPr id="9" name="Date">
            <a:extLst>
              <a:ext uri="{FF2B5EF4-FFF2-40B4-BE49-F238E27FC236}">
                <a16:creationId xmlns:a16="http://schemas.microsoft.com/office/drawing/2014/main" id="{291A4E19-E38A-F041-8E2F-2811286FB7FD}"/>
              </a:ext>
            </a:extLst>
          </p:cNvPr>
          <p:cNvSpPr>
            <a:spLocks noGrp="1"/>
          </p:cNvSpPr>
          <p:nvPr>
            <p:ph type="body" sz="quarter" idx="12" hasCustomPrompt="1"/>
          </p:nvPr>
        </p:nvSpPr>
        <p:spPr>
          <a:xfrm>
            <a:off x="582042" y="3745831"/>
            <a:ext cx="4164583" cy="276999"/>
          </a:xfrm>
          <a:prstGeom prst="rect">
            <a:avLst/>
          </a:prstGeo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1557388406"/>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Presentation Name">
            <a:extLst>
              <a:ext uri="{FF2B5EF4-FFF2-40B4-BE49-F238E27FC236}">
                <a16:creationId xmlns:a16="http://schemas.microsoft.com/office/drawing/2014/main" id="{BCAB9FA8-CF7F-B944-9561-0314ACFE512C}"/>
              </a:ext>
            </a:extLst>
          </p:cNvPr>
          <p:cNvSpPr>
            <a:spLocks noGrp="1"/>
          </p:cNvSpPr>
          <p:nvPr>
            <p:ph type="title" hasCustomPrompt="1"/>
          </p:nvPr>
        </p:nvSpPr>
        <p:spPr>
          <a:xfrm>
            <a:off x="552167" y="2789554"/>
            <a:ext cx="8555737" cy="707886"/>
          </a:xfrm>
          <a:prstGeom prst="rect">
            <a:avLst/>
          </a:prstGeom>
        </p:spPr>
        <p:txBody>
          <a:bodyPr wrap="square" lIns="0" rIns="0" anchor="b" anchorCtr="0">
            <a:spAutoFit/>
          </a:bodyPr>
          <a:lstStyle>
            <a:lvl1pPr>
              <a:defRPr sz="4000">
                <a:solidFill>
                  <a:schemeClr val="bg1"/>
                </a:solidFill>
              </a:defRPr>
            </a:lvl1pPr>
          </a:lstStyle>
          <a:p>
            <a:r>
              <a:rPr lang="en-US" dirty="0"/>
              <a:t>Presentation name</a:t>
            </a:r>
          </a:p>
        </p:txBody>
      </p:sp>
      <p:sp>
        <p:nvSpPr>
          <p:cNvPr id="14" name="Speaker Name and Title">
            <a:extLst>
              <a:ext uri="{FF2B5EF4-FFF2-40B4-BE49-F238E27FC236}">
                <a16:creationId xmlns:a16="http://schemas.microsoft.com/office/drawing/2014/main" id="{37E9CA04-0B6B-D040-957C-3C5E7A312EE5}"/>
              </a:ext>
            </a:extLst>
          </p:cNvPr>
          <p:cNvSpPr>
            <a:spLocks noGrp="1"/>
          </p:cNvSpPr>
          <p:nvPr>
            <p:ph type="body" sz="quarter" idx="12" hasCustomPrompt="1"/>
          </p:nvPr>
        </p:nvSpPr>
        <p:spPr>
          <a:xfrm>
            <a:off x="582042" y="3697703"/>
            <a:ext cx="4164583" cy="553998"/>
          </a:xfrm>
          <a:prstGeom prst="rect">
            <a:avLst/>
          </a:prstGeo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dirty="0"/>
              <a:t>Speaker name</a:t>
            </a:r>
            <a:br>
              <a:rPr lang="en-US" dirty="0"/>
            </a:br>
            <a:r>
              <a:rPr lang="en-US" dirty="0"/>
              <a:t>Title</a:t>
            </a:r>
          </a:p>
        </p:txBody>
      </p:sp>
    </p:spTree>
    <p:extLst>
      <p:ext uri="{BB962C8B-B14F-4D97-AF65-F5344CB8AC3E}">
        <p14:creationId xmlns:p14="http://schemas.microsoft.com/office/powerpoint/2010/main" val="638388208"/>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Content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p:nvPr>
        </p:nvSpPr>
        <p:spPr>
          <a:xfrm>
            <a:off x="586390" y="1760013"/>
            <a:ext cx="11060178"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84276"/>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Content Bullets (2 C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p:nvPr>
        </p:nvSpPr>
        <p:spPr>
          <a:xfrm>
            <a:off x="586390" y="1760013"/>
            <a:ext cx="5415759"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7A970CEB-F534-4EEF-9B54-F4AF13157AE0}"/>
              </a:ext>
            </a:extLst>
          </p:cNvPr>
          <p:cNvSpPr>
            <a:spLocks noGrp="1"/>
          </p:cNvSpPr>
          <p:nvPr>
            <p:ph sz="quarter" idx="12"/>
          </p:nvPr>
        </p:nvSpPr>
        <p:spPr>
          <a:xfrm>
            <a:off x="6189853" y="1760013"/>
            <a:ext cx="5456715"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386547"/>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Content Bullets (Text 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F932530-3FBE-5A42-9B04-A71A22669E03}"/>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8" name="Content Placeholder 1">
            <a:extLst>
              <a:ext uri="{FF2B5EF4-FFF2-40B4-BE49-F238E27FC236}">
                <a16:creationId xmlns:a16="http://schemas.microsoft.com/office/drawing/2014/main" id="{85AEE1C2-4909-C34F-8C3B-1FECFD978455}"/>
              </a:ext>
            </a:extLst>
          </p:cNvPr>
          <p:cNvSpPr>
            <a:spLocks noGrp="1"/>
          </p:cNvSpPr>
          <p:nvPr>
            <p:ph sz="quarter" idx="11"/>
          </p:nvPr>
        </p:nvSpPr>
        <p:spPr>
          <a:xfrm>
            <a:off x="586390" y="1760013"/>
            <a:ext cx="3566510"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
            <a:extLst>
              <a:ext uri="{FF2B5EF4-FFF2-40B4-BE49-F238E27FC236}">
                <a16:creationId xmlns:a16="http://schemas.microsoft.com/office/drawing/2014/main" id="{078377DE-DBE9-4E42-AE4E-89764637DB97}"/>
              </a:ext>
            </a:extLst>
          </p:cNvPr>
          <p:cNvSpPr>
            <a:spLocks noGrp="1"/>
          </p:cNvSpPr>
          <p:nvPr>
            <p:ph type="pic" sz="quarter" idx="13"/>
          </p:nvPr>
        </p:nvSpPr>
        <p:spPr>
          <a:xfrm>
            <a:off x="4348480" y="1760013"/>
            <a:ext cx="7298088" cy="4640788"/>
          </a:xfrm>
          <a:prstGeom prst="rect">
            <a:avLst/>
          </a:prstGeom>
        </p:spPr>
        <p:txBody>
          <a:bodyPr/>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3738571137"/>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 Bullets (Text Graphic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3E617BB-A174-C342-BF23-49118B8FD248}"/>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8" name="Picture Placeholder 1">
            <a:extLst>
              <a:ext uri="{FF2B5EF4-FFF2-40B4-BE49-F238E27FC236}">
                <a16:creationId xmlns:a16="http://schemas.microsoft.com/office/drawing/2014/main" id="{FD5A159A-F545-A341-B028-B623B7CE009C}"/>
              </a:ext>
            </a:extLst>
          </p:cNvPr>
          <p:cNvSpPr>
            <a:spLocks noGrp="1"/>
          </p:cNvSpPr>
          <p:nvPr>
            <p:ph type="pic" sz="quarter" idx="13"/>
          </p:nvPr>
        </p:nvSpPr>
        <p:spPr>
          <a:xfrm>
            <a:off x="586390" y="1760013"/>
            <a:ext cx="3569050" cy="4640788"/>
          </a:xfrm>
          <a:prstGeom prst="rect">
            <a:avLst/>
          </a:prstGeom>
        </p:spPr>
        <p:txBody>
          <a:bodyPr/>
          <a:lstStyle>
            <a:lvl1pPr>
              <a:defRPr>
                <a:solidFill>
                  <a:schemeClr val="bg1"/>
                </a:solidFill>
              </a:defRPr>
            </a:lvl1pPr>
          </a:lstStyle>
          <a:p>
            <a:r>
              <a:rPr lang="en-US"/>
              <a:t>Click icon to add picture</a:t>
            </a:r>
            <a:endParaRPr lang="en-US" dirty="0"/>
          </a:p>
        </p:txBody>
      </p:sp>
      <p:sp>
        <p:nvSpPr>
          <p:cNvPr id="6" name="Content Placeholder 1">
            <a:extLst>
              <a:ext uri="{FF2B5EF4-FFF2-40B4-BE49-F238E27FC236}">
                <a16:creationId xmlns:a16="http://schemas.microsoft.com/office/drawing/2014/main" id="{D2776569-5D1B-C344-B1C1-8B0455D299ED}"/>
              </a:ext>
            </a:extLst>
          </p:cNvPr>
          <p:cNvSpPr>
            <a:spLocks noGrp="1"/>
          </p:cNvSpPr>
          <p:nvPr>
            <p:ph sz="quarter" idx="11"/>
          </p:nvPr>
        </p:nvSpPr>
        <p:spPr>
          <a:xfrm>
            <a:off x="4348480" y="1760013"/>
            <a:ext cx="7296848"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2572022"/>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Bullets (Text Graphic 3)">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5AE27A3-1B6C-5048-922A-4A0777886CB8}"/>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11" name="Picture Placeholder 1">
            <a:extLst>
              <a:ext uri="{FF2B5EF4-FFF2-40B4-BE49-F238E27FC236}">
                <a16:creationId xmlns:a16="http://schemas.microsoft.com/office/drawing/2014/main" id="{2E7F2929-0814-E140-A5AB-747416BE664B}"/>
              </a:ext>
            </a:extLst>
          </p:cNvPr>
          <p:cNvSpPr>
            <a:spLocks noGrp="1"/>
          </p:cNvSpPr>
          <p:nvPr>
            <p:ph type="pic" sz="quarter" idx="13"/>
          </p:nvPr>
        </p:nvSpPr>
        <p:spPr>
          <a:xfrm>
            <a:off x="586390" y="1760013"/>
            <a:ext cx="3569050" cy="4021027"/>
          </a:xfrm>
          <a:prstGeom prst="rect">
            <a:avLst/>
          </a:prstGeom>
        </p:spPr>
        <p:txBody>
          <a:bodyPr/>
          <a:lstStyle>
            <a:lvl1pPr>
              <a:defRPr>
                <a:solidFill>
                  <a:schemeClr val="bg1"/>
                </a:solidFill>
              </a:defRPr>
            </a:lvl1pPr>
          </a:lstStyle>
          <a:p>
            <a:r>
              <a:rPr lang="en-US"/>
              <a:t>Click icon to add picture</a:t>
            </a:r>
          </a:p>
        </p:txBody>
      </p:sp>
      <p:sp>
        <p:nvSpPr>
          <p:cNvPr id="9" name="Content Placeholder 1">
            <a:extLst>
              <a:ext uri="{FF2B5EF4-FFF2-40B4-BE49-F238E27FC236}">
                <a16:creationId xmlns:a16="http://schemas.microsoft.com/office/drawing/2014/main" id="{5DA2E62A-AA3A-A240-886C-6B308968A611}"/>
              </a:ext>
            </a:extLst>
          </p:cNvPr>
          <p:cNvSpPr>
            <a:spLocks noGrp="1"/>
          </p:cNvSpPr>
          <p:nvPr>
            <p:ph sz="quarter" idx="11"/>
          </p:nvPr>
        </p:nvSpPr>
        <p:spPr>
          <a:xfrm>
            <a:off x="4348480" y="1760013"/>
            <a:ext cx="7296848"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
            <a:extLst>
              <a:ext uri="{FF2B5EF4-FFF2-40B4-BE49-F238E27FC236}">
                <a16:creationId xmlns:a16="http://schemas.microsoft.com/office/drawing/2014/main" id="{225B9AE1-54D3-3842-98CD-028A8B7E171A}"/>
              </a:ext>
            </a:extLst>
          </p:cNvPr>
          <p:cNvSpPr>
            <a:spLocks noGrp="1"/>
          </p:cNvSpPr>
          <p:nvPr>
            <p:ph type="body" sz="quarter" idx="15"/>
          </p:nvPr>
        </p:nvSpPr>
        <p:spPr>
          <a:xfrm>
            <a:off x="586390" y="5975651"/>
            <a:ext cx="3569050" cy="432563"/>
          </a:xfrm>
          <a:prstGeom prst="rect">
            <a:avLst/>
          </a:prstGeom>
        </p:spPr>
        <p:txBody>
          <a:bodyPr/>
          <a:lstStyle>
            <a:lvl1pPr marL="0" indent="0" algn="ctr">
              <a:buNone/>
              <a:defRPr sz="1600" b="1">
                <a:solidFill>
                  <a:schemeClr val="bg1"/>
                </a:solidFill>
              </a:defRPr>
            </a:lvl1pPr>
            <a:lvl2pPr marL="228600" indent="0">
              <a:buNone/>
              <a:defRPr sz="1200">
                <a:solidFill>
                  <a:schemeClr val="bg1"/>
                </a:solidFill>
              </a:defRPr>
            </a:lvl2pPr>
            <a:lvl3pPr marL="457200" indent="0">
              <a:buNone/>
              <a:defRPr sz="1050">
                <a:solidFill>
                  <a:schemeClr val="bg1"/>
                </a:solidFill>
              </a:defRPr>
            </a:lvl3pPr>
            <a:lvl4pPr marL="661988" indent="0">
              <a:buNone/>
              <a:defRPr sz="1000">
                <a:solidFill>
                  <a:schemeClr val="bg1"/>
                </a:solidFill>
              </a:defRPr>
            </a:lvl4pPr>
            <a:lvl5pPr marL="855663" indent="0">
              <a:buNone/>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43397750"/>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6" name="Content Placeholder 1">
            <a:extLst>
              <a:ext uri="{FF2B5EF4-FFF2-40B4-BE49-F238E27FC236}">
                <a16:creationId xmlns:a16="http://schemas.microsoft.com/office/drawing/2014/main" id="{F03A2FCD-9894-B040-9336-3D6408069AA9}"/>
              </a:ext>
            </a:extLst>
          </p:cNvPr>
          <p:cNvSpPr>
            <a:spLocks noGrp="1"/>
          </p:cNvSpPr>
          <p:nvPr>
            <p:ph sz="quarter" idx="11"/>
          </p:nvPr>
        </p:nvSpPr>
        <p:spPr>
          <a:xfrm>
            <a:off x="586390" y="1760013"/>
            <a:ext cx="11060178" cy="4640788"/>
          </a:xfrm>
          <a:prstGeom prst="rect">
            <a:avLst/>
          </a:prstGeo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915786"/>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2 Col)">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2DDD6CB-BF48-F740-8165-37C1A075C69B}"/>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7" name="Content Placeholder 1">
            <a:extLst>
              <a:ext uri="{FF2B5EF4-FFF2-40B4-BE49-F238E27FC236}">
                <a16:creationId xmlns:a16="http://schemas.microsoft.com/office/drawing/2014/main" id="{529CD3D1-1CFC-4540-BAC6-B737D02320E4}"/>
              </a:ext>
            </a:extLst>
          </p:cNvPr>
          <p:cNvSpPr>
            <a:spLocks noGrp="1"/>
          </p:cNvSpPr>
          <p:nvPr>
            <p:ph sz="quarter" idx="11"/>
          </p:nvPr>
        </p:nvSpPr>
        <p:spPr>
          <a:xfrm>
            <a:off x="586390" y="1760013"/>
            <a:ext cx="5415759" cy="4640788"/>
          </a:xfrm>
          <a:prstGeom prst="rect">
            <a:avLst/>
          </a:prstGeo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D36C8216-CF44-794B-A25D-DC252D549B99}"/>
              </a:ext>
            </a:extLst>
          </p:cNvPr>
          <p:cNvSpPr>
            <a:spLocks noGrp="1"/>
          </p:cNvSpPr>
          <p:nvPr>
            <p:ph sz="quarter" idx="12"/>
          </p:nvPr>
        </p:nvSpPr>
        <p:spPr>
          <a:xfrm>
            <a:off x="6189853" y="1760013"/>
            <a:ext cx="5456715" cy="4640788"/>
          </a:xfrm>
          <a:prstGeom prst="rect">
            <a:avLst/>
          </a:prstGeo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119113"/>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022BD1-CCB2-D14F-A4B6-A5024BFB52EB}"/>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85384149"/>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enter 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2D54CD-F1BC-441E-B8B7-B1860F480F38}"/>
              </a:ext>
            </a:extLst>
          </p:cNvPr>
          <p:cNvSpPr>
            <a:spLocks noGrp="1"/>
          </p:cNvSpPr>
          <p:nvPr>
            <p:ph type="title"/>
          </p:nvPr>
        </p:nvSpPr>
        <p:spPr>
          <a:xfrm>
            <a:off x="910975" y="1914525"/>
            <a:ext cx="10370050" cy="3781425"/>
          </a:xfrm>
          <a:prstGeom prst="rect">
            <a:avLst/>
          </a:prstGeom>
        </p:spPr>
        <p:txBody>
          <a:bodyPr anchor="ctr" anchorCtr="0"/>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1913427"/>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2 (Text Graphic )">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7EF1FB-A89E-5E40-B2A9-FE4EB5CBB176}"/>
              </a:ext>
            </a:extLst>
          </p:cNvPr>
          <p:cNvSpPr>
            <a:spLocks noGrp="1"/>
          </p:cNvSpPr>
          <p:nvPr>
            <p:ph type="title"/>
          </p:nvPr>
        </p:nvSpPr>
        <p:spPr>
          <a:xfrm>
            <a:off x="588263" y="457199"/>
            <a:ext cx="4946263"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8" name="Content Placeholder 1">
            <a:extLst>
              <a:ext uri="{FF2B5EF4-FFF2-40B4-BE49-F238E27FC236}">
                <a16:creationId xmlns:a16="http://schemas.microsoft.com/office/drawing/2014/main" id="{1BEA9912-B336-734E-9BCD-BAA275370B13}"/>
              </a:ext>
            </a:extLst>
          </p:cNvPr>
          <p:cNvSpPr>
            <a:spLocks noGrp="1"/>
          </p:cNvSpPr>
          <p:nvPr>
            <p:ph sz="quarter" idx="11"/>
          </p:nvPr>
        </p:nvSpPr>
        <p:spPr>
          <a:xfrm>
            <a:off x="586391" y="1760013"/>
            <a:ext cx="4946264" cy="4640788"/>
          </a:xfrm>
          <a:prstGeom prst="rect">
            <a:avLst/>
          </a:prstGeo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
            <a:extLst>
              <a:ext uri="{FF2B5EF4-FFF2-40B4-BE49-F238E27FC236}">
                <a16:creationId xmlns:a16="http://schemas.microsoft.com/office/drawing/2014/main" id="{61F43242-F8E9-DD4D-94FB-1957E4CC7F11}"/>
              </a:ext>
            </a:extLst>
          </p:cNvPr>
          <p:cNvSpPr>
            <a:spLocks noGrp="1"/>
          </p:cNvSpPr>
          <p:nvPr>
            <p:ph sz="quarter" idx="10" hasCustomPrompt="1"/>
          </p:nvPr>
        </p:nvSpPr>
        <p:spPr>
          <a:xfrm>
            <a:off x="6096000" y="0"/>
            <a:ext cx="6096000" cy="6858000"/>
          </a:xfrm>
          <a:prstGeom prst="rect">
            <a:avLst/>
          </a:prstGeom>
          <a:solidFill>
            <a:schemeClr val="tx2"/>
          </a:solidFill>
        </p:spPr>
        <p:txBody>
          <a:bodyPr anchor="ctr" anchorCtr="0"/>
          <a:lstStyle>
            <a:lvl1pPr marL="0" indent="0" algn="ctr">
              <a:buNone/>
              <a:defRPr>
                <a:solidFill>
                  <a:schemeClr val="bg1"/>
                </a:solidFill>
              </a:defRPr>
            </a:lvl1pPr>
          </a:lstStyle>
          <a:p>
            <a:pPr lvl="0"/>
            <a:r>
              <a:rPr lang="en-US" dirty="0"/>
              <a:t>Click to add photo</a:t>
            </a:r>
          </a:p>
        </p:txBody>
      </p:sp>
    </p:spTree>
    <p:extLst>
      <p:ext uri="{BB962C8B-B14F-4D97-AF65-F5344CB8AC3E}">
        <p14:creationId xmlns:p14="http://schemas.microsoft.com/office/powerpoint/2010/main" val="4115107444"/>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6" name="Section Title">
            <a:extLst>
              <a:ext uri="{FF2B5EF4-FFF2-40B4-BE49-F238E27FC236}">
                <a16:creationId xmlns:a16="http://schemas.microsoft.com/office/drawing/2014/main" id="{30255850-A627-8F43-9850-462988557095}"/>
              </a:ext>
            </a:extLst>
          </p:cNvPr>
          <p:cNvSpPr>
            <a:spLocks noGrp="1"/>
          </p:cNvSpPr>
          <p:nvPr>
            <p:ph type="title" hasCustomPrompt="1"/>
          </p:nvPr>
        </p:nvSpPr>
        <p:spPr>
          <a:xfrm>
            <a:off x="564199" y="2789554"/>
            <a:ext cx="8555737" cy="707886"/>
          </a:xfrm>
          <a:prstGeom prst="rect">
            <a:avLst/>
          </a:prstGeom>
        </p:spPr>
        <p:txBody>
          <a:bodyPr wrap="square" lIns="0" rIns="0" anchor="b" anchorCtr="0">
            <a:spAutoFit/>
          </a:bodyPr>
          <a:lstStyle>
            <a:lvl1pPr>
              <a:defRPr sz="4000">
                <a:solidFill>
                  <a:schemeClr val="accent2"/>
                </a:solidFill>
              </a:defRPr>
            </a:lvl1pPr>
          </a:lstStyle>
          <a:p>
            <a:r>
              <a:rPr lang="en-US" dirty="0"/>
              <a:t>Section title</a:t>
            </a:r>
          </a:p>
        </p:txBody>
      </p:sp>
      <p:sp>
        <p:nvSpPr>
          <p:cNvPr id="4" name="Section Subhead">
            <a:extLst>
              <a:ext uri="{FF2B5EF4-FFF2-40B4-BE49-F238E27FC236}">
                <a16:creationId xmlns:a16="http://schemas.microsoft.com/office/drawing/2014/main" id="{CA4B52E3-8E1C-E940-9EF2-6A57325F97E6}"/>
              </a:ext>
            </a:extLst>
          </p:cNvPr>
          <p:cNvSpPr>
            <a:spLocks noGrp="1"/>
          </p:cNvSpPr>
          <p:nvPr>
            <p:ph type="body" sz="quarter" idx="12" hasCustomPrompt="1"/>
          </p:nvPr>
        </p:nvSpPr>
        <p:spPr>
          <a:xfrm>
            <a:off x="582042" y="3697703"/>
            <a:ext cx="4164583" cy="276999"/>
          </a:xfrm>
          <a:prstGeom prst="rect">
            <a:avLst/>
          </a:prstGeo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dirty="0"/>
              <a:t>Section subhead</a:t>
            </a:r>
          </a:p>
        </p:txBody>
      </p:sp>
    </p:spTree>
    <p:extLst>
      <p:ext uri="{BB962C8B-B14F-4D97-AF65-F5344CB8AC3E}">
        <p14:creationId xmlns:p14="http://schemas.microsoft.com/office/powerpoint/2010/main" val="25437497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1558554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NDA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hasCustomPrompt="1"/>
          </p:nvPr>
        </p:nvSpPr>
        <p:spPr>
          <a:xfrm>
            <a:off x="588263" y="457199"/>
            <a:ext cx="7508990" cy="1106905"/>
          </a:xfrm>
          <a:prstGeom prst="rect">
            <a:avLst/>
          </a:prstGeom>
        </p:spPr>
        <p:txBody>
          <a:bodyPr/>
          <a:lstStyle>
            <a:lvl1pPr>
              <a:defRPr>
                <a:solidFill>
                  <a:schemeClr val="bg1"/>
                </a:solidFill>
              </a:defRPr>
            </a:lvl1pPr>
          </a:lstStyle>
          <a:p>
            <a:r>
              <a:rPr lang="en-US" dirty="0"/>
              <a:t>Microsoft confidential</a:t>
            </a:r>
          </a:p>
        </p:txBody>
      </p:sp>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hasCustomPrompt="1"/>
          </p:nvPr>
        </p:nvSpPr>
        <p:spPr>
          <a:xfrm>
            <a:off x="586390" y="1760013"/>
            <a:ext cx="11060178" cy="1106905"/>
          </a:xfrm>
          <a:prstGeom prst="rect">
            <a:avLst/>
          </a:prstGeom>
        </p:spPr>
        <p:txBody>
          <a:bodyPr/>
          <a:lstStyle>
            <a:lvl1pPr marL="0" indent="0">
              <a:buNone/>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Everything is confidential unless otherwise stated.</a:t>
            </a:r>
          </a:p>
        </p:txBody>
      </p:sp>
      <p:pic>
        <p:nvPicPr>
          <p:cNvPr id="4" name="Picture 3">
            <a:extLst>
              <a:ext uri="{FF2B5EF4-FFF2-40B4-BE49-F238E27FC236}">
                <a16:creationId xmlns:a16="http://schemas.microsoft.com/office/drawing/2014/main" id="{56E2E281-19FE-4B4A-A8BD-10475EEEF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5592" y="3258899"/>
            <a:ext cx="2962573" cy="2962573"/>
          </a:xfrm>
          <a:prstGeom prst="rect">
            <a:avLst/>
          </a:prstGeom>
        </p:spPr>
      </p:pic>
      <p:pic>
        <p:nvPicPr>
          <p:cNvPr id="6" name="Picture 5">
            <a:extLst>
              <a:ext uri="{FF2B5EF4-FFF2-40B4-BE49-F238E27FC236}">
                <a16:creationId xmlns:a16="http://schemas.microsoft.com/office/drawing/2014/main" id="{2310060B-8F1B-A645-874A-6B077D897E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3995" y="3258899"/>
            <a:ext cx="2962573" cy="2962573"/>
          </a:xfrm>
          <a:prstGeom prst="rect">
            <a:avLst/>
          </a:prstGeom>
        </p:spPr>
      </p:pic>
      <p:pic>
        <p:nvPicPr>
          <p:cNvPr id="7" name="Picture 6">
            <a:extLst>
              <a:ext uri="{FF2B5EF4-FFF2-40B4-BE49-F238E27FC236}">
                <a16:creationId xmlns:a16="http://schemas.microsoft.com/office/drawing/2014/main" id="{0BB75251-E7EC-FE42-88FF-EB1A330930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84794" y="3258899"/>
            <a:ext cx="2962573" cy="2962573"/>
          </a:xfrm>
          <a:prstGeom prst="rect">
            <a:avLst/>
          </a:prstGeom>
        </p:spPr>
      </p:pic>
      <p:pic>
        <p:nvPicPr>
          <p:cNvPr id="8" name="Picture 7">
            <a:extLst>
              <a:ext uri="{FF2B5EF4-FFF2-40B4-BE49-F238E27FC236}">
                <a16:creationId xmlns:a16="http://schemas.microsoft.com/office/drawing/2014/main" id="{C4351D5E-8C92-8B4F-A317-D1EDF08158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6390" y="3258899"/>
            <a:ext cx="2962573" cy="2962573"/>
          </a:xfrm>
          <a:prstGeom prst="rect">
            <a:avLst/>
          </a:prstGeom>
        </p:spPr>
      </p:pic>
    </p:spTree>
    <p:extLst>
      <p:ext uri="{BB962C8B-B14F-4D97-AF65-F5344CB8AC3E}">
        <p14:creationId xmlns:p14="http://schemas.microsoft.com/office/powerpoint/2010/main" val="2375257389"/>
      </p:ext>
    </p:extLst>
  </p:cSld>
  <p:clrMapOvr>
    <a:masterClrMapping/>
  </p:clrMapOvr>
  <p:transition>
    <p:fade/>
  </p:transition>
  <p:extLst>
    <p:ext uri="{DCECCB84-F9BA-43D5-87BE-67443E8EF086}">
      <p15:sldGuideLst xmlns:p15="http://schemas.microsoft.com/office/powerpoint/2012/main">
        <p15:guide id="1" pos="184">
          <p15:clr>
            <a:srgbClr val="CCCCCC"/>
          </p15:clr>
        </p15:guide>
        <p15:guide id="2" pos="7496">
          <p15:clr>
            <a:srgbClr val="CCCCCC"/>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9"/>
          <p:cNvSpPr>
            <a:spLocks noGrp="1"/>
          </p:cNvSpPr>
          <p:nvPr>
            <p:ph type="body" sz="quarter" idx="11"/>
          </p:nvPr>
        </p:nvSpPr>
        <p:spPr>
          <a:xfrm>
            <a:off x="9601200" y="114300"/>
            <a:ext cx="2362200" cy="457200"/>
          </a:xfrm>
        </p:spPr>
        <p:txBody>
          <a:bodyPr wrap="none" lIns="0" tIns="0" rIns="0" bIns="0" anchor="ctr">
            <a:noAutofit/>
          </a:bodyPr>
          <a:lstStyle>
            <a:lvl1pPr marL="0" indent="0" algn="r">
              <a:lnSpc>
                <a:spcPct val="100000"/>
              </a:lnSpc>
              <a:spcBef>
                <a:spcPts val="0"/>
              </a:spcBef>
              <a:buNone/>
              <a:defRPr sz="1500">
                <a:solidFill>
                  <a:schemeClr val="bg2">
                    <a:lumMod val="20000"/>
                    <a:lumOff val="80000"/>
                  </a:schemeClr>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Click to edit Master text styles</a:t>
            </a:r>
          </a:p>
        </p:txBody>
      </p:sp>
    </p:spTree>
    <p:extLst>
      <p:ext uri="{BB962C8B-B14F-4D97-AF65-F5344CB8AC3E}">
        <p14:creationId xmlns:p14="http://schemas.microsoft.com/office/powerpoint/2010/main" val="30810507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9332-AFA7-C64F-99C3-5B4D7D24AD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A09A2B-8894-7345-A1C8-65008CFFE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8B5BF5-6B19-D446-BA55-1FFCFF59258C}"/>
              </a:ext>
            </a:extLst>
          </p:cNvPr>
          <p:cNvSpPr>
            <a:spLocks noGrp="1"/>
          </p:cNvSpPr>
          <p:nvPr>
            <p:ph type="dt" sz="half" idx="10"/>
          </p:nvPr>
        </p:nvSpPr>
        <p:spPr/>
        <p:txBody>
          <a:bodyPr/>
          <a:lstStyle/>
          <a:p>
            <a:fld id="{DBFA35BD-7B04-124B-AF2A-FE32DC5DD938}" type="datetimeFigureOut">
              <a:rPr lang="en-US" smtClean="0"/>
              <a:t>4/22/2020</a:t>
            </a:fld>
            <a:endParaRPr lang="en-US"/>
          </a:p>
        </p:txBody>
      </p:sp>
      <p:sp>
        <p:nvSpPr>
          <p:cNvPr id="5" name="Footer Placeholder 4">
            <a:extLst>
              <a:ext uri="{FF2B5EF4-FFF2-40B4-BE49-F238E27FC236}">
                <a16:creationId xmlns:a16="http://schemas.microsoft.com/office/drawing/2014/main" id="{C6419AC6-D5C1-4C40-A324-C1290BCF2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51DDF-B811-7145-A9DB-14961E494599}"/>
              </a:ext>
            </a:extLst>
          </p:cNvPr>
          <p:cNvSpPr>
            <a:spLocks noGrp="1"/>
          </p:cNvSpPr>
          <p:nvPr>
            <p:ph type="sldNum" sz="quarter" idx="12"/>
          </p:nvPr>
        </p:nvSpPr>
        <p:spPr/>
        <p:txBody>
          <a:bodyPr/>
          <a:lstStyle/>
          <a:p>
            <a:fld id="{2E1F8B6E-A71D-004B-B557-E9DDBDF1BF9D}" type="slidenum">
              <a:rPr lang="en-US" smtClean="0"/>
              <a:t>‹#›</a:t>
            </a:fld>
            <a:endParaRPr lang="en-US"/>
          </a:p>
        </p:txBody>
      </p:sp>
    </p:spTree>
    <p:extLst>
      <p:ext uri="{BB962C8B-B14F-4D97-AF65-F5344CB8AC3E}">
        <p14:creationId xmlns:p14="http://schemas.microsoft.com/office/powerpoint/2010/main" val="3441926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5F22E-1CBB-4588-9DC0-E7601A47A976}" type="datetimeFigureOut">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CC1F63-7096-4C40-919D-CACE1D223E45}" type="slidenum">
              <a:rPr lang="en-US" smtClean="0"/>
              <a:t>‹#›</a:t>
            </a:fld>
            <a:endParaRPr lang="en-US"/>
          </a:p>
        </p:txBody>
      </p:sp>
    </p:spTree>
    <p:extLst>
      <p:ext uri="{BB962C8B-B14F-4D97-AF65-F5344CB8AC3E}">
        <p14:creationId xmlns:p14="http://schemas.microsoft.com/office/powerpoint/2010/main" val="12820738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7EBF-7EFE-46DA-90E2-B113A9581E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984FBB-97CC-4D21-868C-53704817C6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CCF5C6-311D-4315-AC35-D55F42A823EC}"/>
              </a:ext>
            </a:extLst>
          </p:cNvPr>
          <p:cNvSpPr>
            <a:spLocks noGrp="1"/>
          </p:cNvSpPr>
          <p:nvPr>
            <p:ph type="dt" sz="half" idx="10"/>
          </p:nvPr>
        </p:nvSpPr>
        <p:spPr/>
        <p:txBody>
          <a:bodyPr/>
          <a:lstStyle/>
          <a:p>
            <a:fld id="{E34A0F3D-16B2-47B9-8469-D4FA55C592A5}" type="datetimeFigureOut">
              <a:rPr lang="en-US" smtClean="0"/>
              <a:t>4/22/2020</a:t>
            </a:fld>
            <a:endParaRPr lang="en-US"/>
          </a:p>
        </p:txBody>
      </p:sp>
      <p:sp>
        <p:nvSpPr>
          <p:cNvPr id="5" name="Footer Placeholder 4">
            <a:extLst>
              <a:ext uri="{FF2B5EF4-FFF2-40B4-BE49-F238E27FC236}">
                <a16:creationId xmlns:a16="http://schemas.microsoft.com/office/drawing/2014/main" id="{CC13434D-0762-4780-AC41-916F86C9E8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385D5-687D-4F32-9FD0-397D67ECE34F}"/>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4808135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AE53-3766-4E99-82A5-9E465226A2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10562-85CC-4155-A8B8-C6BDB95AD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F849F-92D1-4C2F-8200-E98DF318307C}"/>
              </a:ext>
            </a:extLst>
          </p:cNvPr>
          <p:cNvSpPr>
            <a:spLocks noGrp="1"/>
          </p:cNvSpPr>
          <p:nvPr>
            <p:ph type="dt" sz="half" idx="10"/>
          </p:nvPr>
        </p:nvSpPr>
        <p:spPr/>
        <p:txBody>
          <a:bodyPr/>
          <a:lstStyle/>
          <a:p>
            <a:fld id="{E34A0F3D-16B2-47B9-8469-D4FA55C592A5}" type="datetimeFigureOut">
              <a:rPr lang="en-US" smtClean="0"/>
              <a:t>4/22/2020</a:t>
            </a:fld>
            <a:endParaRPr lang="en-US"/>
          </a:p>
        </p:txBody>
      </p:sp>
      <p:sp>
        <p:nvSpPr>
          <p:cNvPr id="5" name="Footer Placeholder 4">
            <a:extLst>
              <a:ext uri="{FF2B5EF4-FFF2-40B4-BE49-F238E27FC236}">
                <a16:creationId xmlns:a16="http://schemas.microsoft.com/office/drawing/2014/main" id="{FED960AC-C222-4E6F-8FFA-8B27102F2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C58FB-33FF-4AA7-B233-C47EA89BBB0A}"/>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35650541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4F4A-1447-47E6-9570-FD9EF41D03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C4F144-5DE0-4B0A-A4B1-50BE07E9F6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1F16E7-1EE4-4CA9-8F55-DB950F121D37}"/>
              </a:ext>
            </a:extLst>
          </p:cNvPr>
          <p:cNvSpPr>
            <a:spLocks noGrp="1"/>
          </p:cNvSpPr>
          <p:nvPr>
            <p:ph type="dt" sz="half" idx="10"/>
          </p:nvPr>
        </p:nvSpPr>
        <p:spPr/>
        <p:txBody>
          <a:bodyPr/>
          <a:lstStyle/>
          <a:p>
            <a:fld id="{E34A0F3D-16B2-47B9-8469-D4FA55C592A5}" type="datetimeFigureOut">
              <a:rPr lang="en-US" smtClean="0"/>
              <a:t>4/22/2020</a:t>
            </a:fld>
            <a:endParaRPr lang="en-US"/>
          </a:p>
        </p:txBody>
      </p:sp>
      <p:sp>
        <p:nvSpPr>
          <p:cNvPr id="5" name="Footer Placeholder 4">
            <a:extLst>
              <a:ext uri="{FF2B5EF4-FFF2-40B4-BE49-F238E27FC236}">
                <a16:creationId xmlns:a16="http://schemas.microsoft.com/office/drawing/2014/main" id="{D4D2567E-8B65-4717-8398-0485E19A5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49975-6E61-4216-96B2-B9FD2D11314A}"/>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380486625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CAD7-4D1B-4682-90F3-D7B523B7B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08FE5E-97EB-4FF4-B407-0902E4C99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7FB7BD-D112-4161-B906-35DF3651BD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4E4FBD-8FB5-45E9-8BB9-32C8AB292E60}"/>
              </a:ext>
            </a:extLst>
          </p:cNvPr>
          <p:cNvSpPr>
            <a:spLocks noGrp="1"/>
          </p:cNvSpPr>
          <p:nvPr>
            <p:ph type="dt" sz="half" idx="10"/>
          </p:nvPr>
        </p:nvSpPr>
        <p:spPr/>
        <p:txBody>
          <a:bodyPr/>
          <a:lstStyle/>
          <a:p>
            <a:fld id="{E34A0F3D-16B2-47B9-8469-D4FA55C592A5}" type="datetimeFigureOut">
              <a:rPr lang="en-US" smtClean="0"/>
              <a:t>4/22/2020</a:t>
            </a:fld>
            <a:endParaRPr lang="en-US"/>
          </a:p>
        </p:txBody>
      </p:sp>
      <p:sp>
        <p:nvSpPr>
          <p:cNvPr id="6" name="Footer Placeholder 5">
            <a:extLst>
              <a:ext uri="{FF2B5EF4-FFF2-40B4-BE49-F238E27FC236}">
                <a16:creationId xmlns:a16="http://schemas.microsoft.com/office/drawing/2014/main" id="{1ACEC53B-7B72-43DF-8AB7-27F6186D19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034FF-8903-4E78-A606-558C006FBF38}"/>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18678748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98B4-3F22-48A8-A839-10A68C5B44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09970-9096-408B-947A-EF2252E8D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DD23A4-84EA-4A17-BF38-4FF0CE8F75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5744A9-BE8A-4432-A840-202A589464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C31262-4206-4668-B3B8-B49EAF9EA9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E96FF-8989-4BCE-A8F4-3E6F7FB6B450}"/>
              </a:ext>
            </a:extLst>
          </p:cNvPr>
          <p:cNvSpPr>
            <a:spLocks noGrp="1"/>
          </p:cNvSpPr>
          <p:nvPr>
            <p:ph type="dt" sz="half" idx="10"/>
          </p:nvPr>
        </p:nvSpPr>
        <p:spPr/>
        <p:txBody>
          <a:bodyPr/>
          <a:lstStyle/>
          <a:p>
            <a:fld id="{E34A0F3D-16B2-47B9-8469-D4FA55C592A5}" type="datetimeFigureOut">
              <a:rPr lang="en-US" smtClean="0"/>
              <a:t>4/22/2020</a:t>
            </a:fld>
            <a:endParaRPr lang="en-US"/>
          </a:p>
        </p:txBody>
      </p:sp>
      <p:sp>
        <p:nvSpPr>
          <p:cNvPr id="8" name="Footer Placeholder 7">
            <a:extLst>
              <a:ext uri="{FF2B5EF4-FFF2-40B4-BE49-F238E27FC236}">
                <a16:creationId xmlns:a16="http://schemas.microsoft.com/office/drawing/2014/main" id="{CE2A5A96-5B09-4F80-98BE-43D5A648DA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75359D-D208-4041-AD67-91FEB87F062B}"/>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61913275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9EC5-636E-4A6E-B6D5-967610FAC4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EFD939-E855-4E06-8620-3A121456D4F6}"/>
              </a:ext>
            </a:extLst>
          </p:cNvPr>
          <p:cNvSpPr>
            <a:spLocks noGrp="1"/>
          </p:cNvSpPr>
          <p:nvPr>
            <p:ph type="dt" sz="half" idx="10"/>
          </p:nvPr>
        </p:nvSpPr>
        <p:spPr/>
        <p:txBody>
          <a:bodyPr/>
          <a:lstStyle/>
          <a:p>
            <a:fld id="{E34A0F3D-16B2-47B9-8469-D4FA55C592A5}" type="datetimeFigureOut">
              <a:rPr lang="en-US" smtClean="0"/>
              <a:t>4/22/2020</a:t>
            </a:fld>
            <a:endParaRPr lang="en-US"/>
          </a:p>
        </p:txBody>
      </p:sp>
      <p:sp>
        <p:nvSpPr>
          <p:cNvPr id="4" name="Footer Placeholder 3">
            <a:extLst>
              <a:ext uri="{FF2B5EF4-FFF2-40B4-BE49-F238E27FC236}">
                <a16:creationId xmlns:a16="http://schemas.microsoft.com/office/drawing/2014/main" id="{CB531C2D-F595-44CA-8BD8-3D2D358ED8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27AA81-522D-49AC-B03C-A28B0A8311C1}"/>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320651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95F76D-4B2F-41BA-B12E-6EA2D8F60716}"/>
              </a:ext>
            </a:extLst>
          </p:cNvPr>
          <p:cNvSpPr>
            <a:spLocks noGrp="1"/>
          </p:cNvSpPr>
          <p:nvPr>
            <p:ph type="dt" sz="half" idx="10"/>
          </p:nvPr>
        </p:nvSpPr>
        <p:spPr/>
        <p:txBody>
          <a:bodyPr/>
          <a:lstStyle/>
          <a:p>
            <a:fld id="{E34A0F3D-16B2-47B9-8469-D4FA55C592A5}" type="datetimeFigureOut">
              <a:rPr lang="en-US" smtClean="0"/>
              <a:t>4/22/2020</a:t>
            </a:fld>
            <a:endParaRPr lang="en-US"/>
          </a:p>
        </p:txBody>
      </p:sp>
      <p:sp>
        <p:nvSpPr>
          <p:cNvPr id="3" name="Footer Placeholder 2">
            <a:extLst>
              <a:ext uri="{FF2B5EF4-FFF2-40B4-BE49-F238E27FC236}">
                <a16:creationId xmlns:a16="http://schemas.microsoft.com/office/drawing/2014/main" id="{3C6B24C6-3B80-4E16-8766-907D3695C1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EBC8BA-2A8E-4C9E-80E4-C027F0A2869B}"/>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8373910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869E-5F81-4791-A822-72FC040FD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AC41BE-12E4-4552-BF02-68C5BECF10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927D3F-C59D-424F-896A-EA3C9366A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0D9E3-DCA7-4A93-81EE-87C38968D89D}"/>
              </a:ext>
            </a:extLst>
          </p:cNvPr>
          <p:cNvSpPr>
            <a:spLocks noGrp="1"/>
          </p:cNvSpPr>
          <p:nvPr>
            <p:ph type="dt" sz="half" idx="10"/>
          </p:nvPr>
        </p:nvSpPr>
        <p:spPr/>
        <p:txBody>
          <a:bodyPr/>
          <a:lstStyle/>
          <a:p>
            <a:fld id="{E34A0F3D-16B2-47B9-8469-D4FA55C592A5}" type="datetimeFigureOut">
              <a:rPr lang="en-US" smtClean="0"/>
              <a:t>4/22/2020</a:t>
            </a:fld>
            <a:endParaRPr lang="en-US"/>
          </a:p>
        </p:txBody>
      </p:sp>
      <p:sp>
        <p:nvSpPr>
          <p:cNvPr id="6" name="Footer Placeholder 5">
            <a:extLst>
              <a:ext uri="{FF2B5EF4-FFF2-40B4-BE49-F238E27FC236}">
                <a16:creationId xmlns:a16="http://schemas.microsoft.com/office/drawing/2014/main" id="{A7E83F20-F1E6-4C60-9514-4554F7FA8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C5CC3-4700-40A7-B805-2970AEC762DB}"/>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195480333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4F62-8944-45E6-A744-67472B1C8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4F4FBB-8405-4519-9276-C207E6EA65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E6196A-35F8-49ED-A1B4-224EC09B5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093E8-DD07-446E-935B-5057AFF55A88}"/>
              </a:ext>
            </a:extLst>
          </p:cNvPr>
          <p:cNvSpPr>
            <a:spLocks noGrp="1"/>
          </p:cNvSpPr>
          <p:nvPr>
            <p:ph type="dt" sz="half" idx="10"/>
          </p:nvPr>
        </p:nvSpPr>
        <p:spPr/>
        <p:txBody>
          <a:bodyPr/>
          <a:lstStyle/>
          <a:p>
            <a:fld id="{E34A0F3D-16B2-47B9-8469-D4FA55C592A5}" type="datetimeFigureOut">
              <a:rPr lang="en-US" smtClean="0"/>
              <a:t>4/22/2020</a:t>
            </a:fld>
            <a:endParaRPr lang="en-US"/>
          </a:p>
        </p:txBody>
      </p:sp>
      <p:sp>
        <p:nvSpPr>
          <p:cNvPr id="6" name="Footer Placeholder 5">
            <a:extLst>
              <a:ext uri="{FF2B5EF4-FFF2-40B4-BE49-F238E27FC236}">
                <a16:creationId xmlns:a16="http://schemas.microsoft.com/office/drawing/2014/main" id="{AE2D690A-B676-4863-932C-14A8322428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68906A-65A2-4F5F-840C-BDA77BEE9B21}"/>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704559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1ADB-4138-47C9-A35D-FB473BBC9F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21F3C6-2B19-4466-89F1-4761A6D3DB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46F06-4EEE-41AE-A64F-A20184AFC70F}"/>
              </a:ext>
            </a:extLst>
          </p:cNvPr>
          <p:cNvSpPr>
            <a:spLocks noGrp="1"/>
          </p:cNvSpPr>
          <p:nvPr>
            <p:ph type="dt" sz="half" idx="10"/>
          </p:nvPr>
        </p:nvSpPr>
        <p:spPr/>
        <p:txBody>
          <a:bodyPr/>
          <a:lstStyle/>
          <a:p>
            <a:fld id="{E34A0F3D-16B2-47B9-8469-D4FA55C592A5}" type="datetimeFigureOut">
              <a:rPr lang="en-US" smtClean="0"/>
              <a:t>4/22/2020</a:t>
            </a:fld>
            <a:endParaRPr lang="en-US"/>
          </a:p>
        </p:txBody>
      </p:sp>
      <p:sp>
        <p:nvSpPr>
          <p:cNvPr id="5" name="Footer Placeholder 4">
            <a:extLst>
              <a:ext uri="{FF2B5EF4-FFF2-40B4-BE49-F238E27FC236}">
                <a16:creationId xmlns:a16="http://schemas.microsoft.com/office/drawing/2014/main" id="{286FC124-DE93-47F5-8A98-97D3BAF4A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A3FC6-A933-4677-B656-A0B6F07D8FB1}"/>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9544719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68606-8659-48C4-A4EA-7869B7CE4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0E9D87-6790-41DC-92C7-6085213C6B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92E5E-87CF-4BF9-A9E7-69519D613311}"/>
              </a:ext>
            </a:extLst>
          </p:cNvPr>
          <p:cNvSpPr>
            <a:spLocks noGrp="1"/>
          </p:cNvSpPr>
          <p:nvPr>
            <p:ph type="dt" sz="half" idx="10"/>
          </p:nvPr>
        </p:nvSpPr>
        <p:spPr/>
        <p:txBody>
          <a:bodyPr/>
          <a:lstStyle/>
          <a:p>
            <a:fld id="{E34A0F3D-16B2-47B9-8469-D4FA55C592A5}" type="datetimeFigureOut">
              <a:rPr lang="en-US" smtClean="0"/>
              <a:t>4/22/2020</a:t>
            </a:fld>
            <a:endParaRPr lang="en-US"/>
          </a:p>
        </p:txBody>
      </p:sp>
      <p:sp>
        <p:nvSpPr>
          <p:cNvPr id="5" name="Footer Placeholder 4">
            <a:extLst>
              <a:ext uri="{FF2B5EF4-FFF2-40B4-BE49-F238E27FC236}">
                <a16:creationId xmlns:a16="http://schemas.microsoft.com/office/drawing/2014/main" id="{1CA210D9-C753-454F-901C-38365A647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99413-97B8-414F-9C21-488CF58FEC02}"/>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19441204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29145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16869284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r="-111"/>
          <a:stretch/>
        </p:blipFill>
        <p:spPr>
          <a:xfrm>
            <a:off x="154652" y="145775"/>
            <a:ext cx="11896400" cy="6056243"/>
          </a:xfrm>
          <a:prstGeom prst="rect">
            <a:avLst/>
          </a:prstGeom>
        </p:spPr>
      </p:pic>
      <p:sp>
        <p:nvSpPr>
          <p:cNvPr id="8" name="Rectangle 7"/>
          <p:cNvSpPr/>
          <p:nvPr userDrawn="1"/>
        </p:nvSpPr>
        <p:spPr>
          <a:xfrm>
            <a:off x="287173" y="2246828"/>
            <a:ext cx="11612878" cy="383591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ectangle 8"/>
          <p:cNvSpPr/>
          <p:nvPr userDrawn="1"/>
        </p:nvSpPr>
        <p:spPr>
          <a:xfrm>
            <a:off x="287173" y="287993"/>
            <a:ext cx="1955410" cy="1958836"/>
          </a:xfrm>
          <a:prstGeom prst="rect">
            <a:avLst/>
          </a:prstGeom>
          <a:solidFill>
            <a:srgbClr val="DA3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116" y="974794"/>
            <a:ext cx="1731193" cy="599683"/>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163" y="6345152"/>
            <a:ext cx="1124826" cy="413760"/>
          </a:xfrm>
          <a:prstGeom prst="rect">
            <a:avLst/>
          </a:prstGeom>
        </p:spPr>
      </p:pic>
      <p:cxnSp>
        <p:nvCxnSpPr>
          <p:cNvPr id="12" name="Straight Connector 11"/>
          <p:cNvCxnSpPr/>
          <p:nvPr userDrawn="1"/>
        </p:nvCxnSpPr>
        <p:spPr>
          <a:xfrm>
            <a:off x="7954818" y="2633472"/>
            <a:ext cx="0" cy="3065094"/>
          </a:xfrm>
          <a:prstGeom prst="line">
            <a:avLst/>
          </a:prstGeom>
          <a:ln w="12700">
            <a:solidFill>
              <a:srgbClr val="DA3F2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10641" y="2490338"/>
            <a:ext cx="7293178" cy="968566"/>
          </a:xfrm>
        </p:spPr>
        <p:txBody>
          <a:bodyPr anchor="t">
            <a:normAutofit/>
          </a:bodyPr>
          <a:lstStyle>
            <a:lvl1pPr algn="l">
              <a:defRPr sz="2800" baseline="0">
                <a:solidFill>
                  <a:srgbClr val="323232"/>
                </a:solidFill>
              </a:defRPr>
            </a:lvl1pPr>
          </a:lstStyle>
          <a:p>
            <a:r>
              <a:rPr lang="en-US"/>
              <a:t>Click to edit one or two line title here lorem ipsum sit dolor </a:t>
            </a:r>
            <a:r>
              <a:rPr lang="en-US" err="1"/>
              <a:t>amet</a:t>
            </a:r>
            <a:r>
              <a:rPr lang="en-US"/>
              <a:t>, </a:t>
            </a:r>
            <a:r>
              <a:rPr lang="en-US" err="1"/>
              <a:t>consectetur</a:t>
            </a:r>
            <a:r>
              <a:rPr lang="en-US"/>
              <a:t>.</a:t>
            </a:r>
          </a:p>
        </p:txBody>
      </p:sp>
      <p:sp>
        <p:nvSpPr>
          <p:cNvPr id="5" name="Text Placeholder 4"/>
          <p:cNvSpPr>
            <a:spLocks noGrp="1"/>
          </p:cNvSpPr>
          <p:nvPr>
            <p:ph type="body" sz="quarter" idx="10" hasCustomPrompt="1"/>
          </p:nvPr>
        </p:nvSpPr>
        <p:spPr>
          <a:xfrm>
            <a:off x="511176" y="3589789"/>
            <a:ext cx="7292975" cy="1694731"/>
          </a:xfrm>
        </p:spPr>
        <p:txBody>
          <a:bodyPr>
            <a:normAutofit/>
          </a:bodyPr>
          <a:lstStyle>
            <a:lvl1pPr marL="0" indent="0">
              <a:buNone/>
              <a:defRPr sz="1400" baseline="0">
                <a:solidFill>
                  <a:srgbClr val="323232"/>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body text</a:t>
            </a:r>
          </a:p>
        </p:txBody>
      </p:sp>
      <p:sp>
        <p:nvSpPr>
          <p:cNvPr id="15" name="Text Placeholder 13"/>
          <p:cNvSpPr>
            <a:spLocks noGrp="1"/>
          </p:cNvSpPr>
          <p:nvPr>
            <p:ph type="body" sz="quarter" idx="11" hasCustomPrompt="1"/>
          </p:nvPr>
        </p:nvSpPr>
        <p:spPr>
          <a:xfrm>
            <a:off x="8105776" y="2490789"/>
            <a:ext cx="3591420" cy="1914957"/>
          </a:xfrm>
        </p:spPr>
        <p:txBody>
          <a:bodyPr>
            <a:normAutofit/>
          </a:bodyPr>
          <a:lstStyle>
            <a:lvl1pPr marL="91423" indent="-91423">
              <a:lnSpc>
                <a:spcPct val="120000"/>
              </a:lnSpc>
              <a:spcBef>
                <a:spcPts val="0"/>
              </a:spcBef>
              <a:buNone/>
              <a:defRPr sz="1800">
                <a:solidFill>
                  <a:srgbClr val="DA3F26"/>
                </a:solidFill>
                <a:latin typeface="+mj-lt"/>
              </a:defRPr>
            </a:lvl1pPr>
          </a:lstStyle>
          <a:p>
            <a:pPr lvl="0"/>
            <a:r>
              <a:rPr lang="en-US"/>
              <a:t>“Click to edit callout quote”</a:t>
            </a:r>
          </a:p>
        </p:txBody>
      </p:sp>
      <p:sp>
        <p:nvSpPr>
          <p:cNvPr id="19" name="Picture Placeholder 18"/>
          <p:cNvSpPr>
            <a:spLocks noGrp="1"/>
          </p:cNvSpPr>
          <p:nvPr>
            <p:ph type="pic" sz="quarter" idx="13" hasCustomPrompt="1"/>
          </p:nvPr>
        </p:nvSpPr>
        <p:spPr>
          <a:xfrm>
            <a:off x="8502238" y="4975925"/>
            <a:ext cx="2921824" cy="676275"/>
          </a:xfrm>
        </p:spPr>
        <p:txBody>
          <a:bodyPr anchor="ctr">
            <a:normAutofit/>
          </a:bodyPr>
          <a:lstStyle>
            <a:lvl1pPr marL="0" indent="0" algn="ctr">
              <a:buNone/>
              <a:defRPr sz="1200" baseline="0"/>
            </a:lvl1pPr>
          </a:lstStyle>
          <a:p>
            <a:r>
              <a:rPr lang="en-US"/>
              <a:t>Click to add partner logo</a:t>
            </a:r>
          </a:p>
        </p:txBody>
      </p:sp>
      <p:sp>
        <p:nvSpPr>
          <p:cNvPr id="21" name="Text Placeholder 20"/>
          <p:cNvSpPr>
            <a:spLocks noGrp="1"/>
          </p:cNvSpPr>
          <p:nvPr>
            <p:ph type="body" sz="quarter" idx="14" hasCustomPrompt="1"/>
          </p:nvPr>
        </p:nvSpPr>
        <p:spPr>
          <a:xfrm>
            <a:off x="8105776" y="4489450"/>
            <a:ext cx="3590925" cy="249238"/>
          </a:xfrm>
        </p:spPr>
        <p:txBody>
          <a:bodyPr>
            <a:noAutofit/>
          </a:bodyPr>
          <a:lstStyle>
            <a:lvl1pPr marL="0" indent="0" algn="r">
              <a:buNone/>
              <a:defRPr sz="1200" b="1" baseline="0">
                <a:solidFill>
                  <a:srgbClr val="DA3F26"/>
                </a:solidFill>
                <a:latin typeface="+mn-lt"/>
              </a:defRPr>
            </a:lvl1pPr>
          </a:lstStyle>
          <a:p>
            <a:pPr lvl="0"/>
            <a:r>
              <a:rPr lang="en-US">
                <a:latin typeface="Segoe UI" panose="020B0502040204020203" pitchFamily="34" charset="0"/>
                <a:cs typeface="Segoe UI" panose="020B0502040204020203" pitchFamily="34" charset="0"/>
              </a:rPr>
              <a:t>—</a:t>
            </a:r>
            <a:r>
              <a:rPr lang="en-US"/>
              <a:t>Click to add attribution</a:t>
            </a:r>
          </a:p>
        </p:txBody>
      </p:sp>
    </p:spTree>
    <p:extLst>
      <p:ext uri="{BB962C8B-B14F-4D97-AF65-F5344CB8AC3E}">
        <p14:creationId xmlns:p14="http://schemas.microsoft.com/office/powerpoint/2010/main" val="42531088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5"/>
            <a:ext cx="11339774" cy="1223171"/>
          </a:xfrm>
        </p:spPr>
        <p:txBody>
          <a:bodyPr wrap="square" lIns="0" tIns="0" rIns="0" bIns="0">
            <a:spAutoFit/>
          </a:bodyPr>
          <a:lstStyle>
            <a:lvl1pPr marL="0" indent="0">
              <a:lnSpc>
                <a:spcPct val="90000"/>
              </a:lnSpc>
              <a:spcBef>
                <a:spcPts val="0"/>
              </a:spcBef>
              <a:spcAft>
                <a:spcPts val="1272"/>
              </a:spcAft>
              <a:buNone/>
              <a:defRPr sz="2549" b="0" i="0">
                <a:solidFill>
                  <a:srgbClr val="000000"/>
                </a:solidFill>
                <a:latin typeface="+mn-lt"/>
              </a:defRPr>
            </a:lvl1pPr>
            <a:lvl2pPr marL="224011" indent="0">
              <a:lnSpc>
                <a:spcPct val="90000"/>
              </a:lnSpc>
              <a:spcBef>
                <a:spcPts val="0"/>
              </a:spcBef>
              <a:spcAft>
                <a:spcPts val="1272"/>
              </a:spcAft>
              <a:buNone/>
              <a:defRPr sz="1961">
                <a:solidFill>
                  <a:srgbClr val="000000"/>
                </a:solidFill>
              </a:defRPr>
            </a:lvl2pPr>
            <a:lvl3pPr marL="448021" indent="0">
              <a:spcBef>
                <a:spcPts val="0"/>
              </a:spcBef>
              <a:spcAft>
                <a:spcPts val="1272"/>
              </a:spcAft>
              <a:buNone/>
              <a:defRPr sz="1961">
                <a:solidFill>
                  <a:srgbClr val="000000"/>
                </a:solidFill>
              </a:defRPr>
            </a:lvl3pPr>
            <a:lvl4pPr marL="672032" indent="0">
              <a:spcBef>
                <a:spcPts val="0"/>
              </a:spcBef>
              <a:spcAft>
                <a:spcPts val="1272"/>
              </a:spcAft>
              <a:buNone/>
              <a:defRPr sz="1961"/>
            </a:lvl4pPr>
            <a:lvl5pPr marL="896042"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9"/>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839523973"/>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0799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884014885"/>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chemeClr val="tx1"/>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chemeClr val="tx1"/>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38A0A395-3392-45A6-B80A-0A4DF48B2C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4290729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itle slide blue">
    <p:bg>
      <p:bgRef idx="1001">
        <a:schemeClr val="bg2"/>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075151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1_Title slide blu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CCB7C1-C6A7-466A-BE2D-1C84DAA60129}"/>
              </a:ext>
            </a:extLst>
          </p:cNvPr>
          <p:cNvSpPr/>
          <p:nvPr userDrawn="1"/>
        </p:nvSpPr>
        <p:spPr bwMode="auto">
          <a:xfrm>
            <a:off x="0" y="0"/>
            <a:ext cx="10406743" cy="6858000"/>
          </a:xfrm>
          <a:prstGeom prst="rect">
            <a:avLst/>
          </a:prstGeom>
          <a:gradFill flip="none" rotWithShape="1">
            <a:gsLst>
              <a:gs pos="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342388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tx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7709268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42636778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230960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
        <p:nvSpPr>
          <p:cNvPr id="7" name="Picture Placeholder 3">
            <a:extLst>
              <a:ext uri="{FF2B5EF4-FFF2-40B4-BE49-F238E27FC236}">
                <a16:creationId xmlns:a16="http://schemas.microsoft.com/office/drawing/2014/main" id="{2A12A0E8-1E58-4A65-BA42-BEF0F69D25C0}"/>
              </a:ext>
            </a:extLst>
          </p:cNvPr>
          <p:cNvSpPr>
            <a:spLocks noGrp="1"/>
          </p:cNvSpPr>
          <p:nvPr>
            <p:ph type="pic" sz="quarter" idx="10" hasCustomPrompt="1"/>
          </p:nvPr>
        </p:nvSpPr>
        <p:spPr>
          <a:xfrm>
            <a:off x="6209610" y="2"/>
            <a:ext cx="5982390" cy="68580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5999469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
        <p:nvSpPr>
          <p:cNvPr id="15" name="Picture Placeholder 10">
            <a:extLst>
              <a:ext uri="{FF2B5EF4-FFF2-40B4-BE49-F238E27FC236}">
                <a16:creationId xmlns:a16="http://schemas.microsoft.com/office/drawing/2014/main" id="{2A24BECD-9F61-4DC6-BC63-6426A320F58D}"/>
              </a:ext>
            </a:extLst>
          </p:cNvPr>
          <p:cNvSpPr>
            <a:spLocks noGrp="1"/>
          </p:cNvSpPr>
          <p:nvPr>
            <p:ph type="pic" sz="quarter" idx="14" hasCustomPrompt="1"/>
          </p:nvPr>
        </p:nvSpPr>
        <p:spPr>
          <a:xfrm>
            <a:off x="426424" y="2135537"/>
            <a:ext cx="3632388" cy="2583813"/>
          </a:xfrm>
          <a:blipFill>
            <a:blip r:embed="rId2" cstate="print">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6" name="Picture Placeholder 10">
            <a:extLst>
              <a:ext uri="{FF2B5EF4-FFF2-40B4-BE49-F238E27FC236}">
                <a16:creationId xmlns:a16="http://schemas.microsoft.com/office/drawing/2014/main" id="{F4C8D9CF-70F4-4C96-8B25-C6E6B7E9A260}"/>
              </a:ext>
            </a:extLst>
          </p:cNvPr>
          <p:cNvSpPr>
            <a:spLocks noGrp="1"/>
          </p:cNvSpPr>
          <p:nvPr>
            <p:ph type="pic" sz="quarter" idx="15" hasCustomPrompt="1"/>
          </p:nvPr>
        </p:nvSpPr>
        <p:spPr>
          <a:xfrm>
            <a:off x="4281364" y="2135537"/>
            <a:ext cx="3623050" cy="2583813"/>
          </a:xfrm>
          <a:blipFill>
            <a:blip r:embed="rId3" cstate="print">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v</a:t>
            </a:r>
          </a:p>
        </p:txBody>
      </p:sp>
      <p:sp>
        <p:nvSpPr>
          <p:cNvPr id="17" name="Picture Placeholder 10">
            <a:extLst>
              <a:ext uri="{FF2B5EF4-FFF2-40B4-BE49-F238E27FC236}">
                <a16:creationId xmlns:a16="http://schemas.microsoft.com/office/drawing/2014/main" id="{C142A4C4-16C5-4F9B-8B41-005DE02869AB}"/>
              </a:ext>
            </a:extLst>
          </p:cNvPr>
          <p:cNvSpPr>
            <a:spLocks noGrp="1"/>
          </p:cNvSpPr>
          <p:nvPr>
            <p:ph type="pic" sz="quarter" idx="16" hasCustomPrompt="1"/>
          </p:nvPr>
        </p:nvSpPr>
        <p:spPr>
          <a:xfrm>
            <a:off x="8126964" y="2135538"/>
            <a:ext cx="3634002" cy="2583814"/>
          </a:xfrm>
          <a:blipFill>
            <a:blip r:embed="rId4" cstate="print">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3294884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1945234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6553163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6895859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24455080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Section title blue">
    <p:bg>
      <p:bgRef idx="1001">
        <a:schemeClr val="bg2"/>
      </p:bgRef>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1313428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2271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Thank you white">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tx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B4E5D379-8A6F-4F8A-AE3E-368C174696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851595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p:cSld name="Thank you blu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tx1"/>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88BBF88D-B97C-4F45-9617-663CF4FB25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4624521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Tree>
    <p:extLst>
      <p:ext uri="{BB962C8B-B14F-4D97-AF65-F5344CB8AC3E}">
        <p14:creationId xmlns:p14="http://schemas.microsoft.com/office/powerpoint/2010/main" val="19482963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504" y="2743200"/>
            <a:ext cx="10515600" cy="1146875"/>
          </a:xfrm>
          <a:prstGeom prst="rect">
            <a:avLst/>
          </a:prstGeom>
        </p:spPr>
        <p:txBody>
          <a:bodyPr/>
          <a:lstStyle>
            <a:lvl1pPr>
              <a:defRPr sz="4800"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Divider</a:t>
            </a:r>
          </a:p>
        </p:txBody>
      </p:sp>
    </p:spTree>
    <p:extLst>
      <p:ext uri="{BB962C8B-B14F-4D97-AF65-F5344CB8AC3E}">
        <p14:creationId xmlns:p14="http://schemas.microsoft.com/office/powerpoint/2010/main" val="20355455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MajorSectionDivider">
    <p:bg>
      <p:bgPr>
        <a:solidFill>
          <a:srgbClr val="16233A"/>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136114" y="2062174"/>
            <a:ext cx="9846085" cy="1566862"/>
          </a:xfrm>
          <a:prstGeom prst="rect">
            <a:avLst/>
          </a:prstGeom>
        </p:spPr>
        <p:txBody>
          <a:bodyPr anchor="b">
            <a:noAutofit/>
          </a:bodyPr>
          <a:lstStyle>
            <a:lvl1pPr algn="l">
              <a:defRPr sz="6000" b="0" i="0">
                <a:solidFill>
                  <a:schemeClr val="bg1"/>
                </a:solidFill>
                <a:latin typeface="Segoe UI Light" charset="0"/>
                <a:ea typeface="Segoe UI Light" charset="0"/>
                <a:cs typeface="Segoe UI Light" charset="0"/>
              </a:defRPr>
            </a:lvl1pPr>
          </a:lstStyle>
          <a:p>
            <a:r>
              <a:rPr lang="en-US"/>
              <a:t>Click to edit Master title style</a:t>
            </a:r>
          </a:p>
        </p:txBody>
      </p:sp>
      <p:sp>
        <p:nvSpPr>
          <p:cNvPr id="5" name="Subtitle 2"/>
          <p:cNvSpPr>
            <a:spLocks noGrp="1"/>
          </p:cNvSpPr>
          <p:nvPr>
            <p:ph type="subTitle" idx="1"/>
          </p:nvPr>
        </p:nvSpPr>
        <p:spPr>
          <a:xfrm>
            <a:off x="136114" y="3656852"/>
            <a:ext cx="9846085" cy="1655762"/>
          </a:xfrm>
          <a:prstGeom prst="rect">
            <a:avLst/>
          </a:prstGeom>
        </p:spPr>
        <p:txBody>
          <a:bodyPr>
            <a:normAutofit/>
          </a:bodyPr>
          <a:lstStyle>
            <a:lvl1pPr marL="0" indent="0" algn="l">
              <a:lnSpc>
                <a:spcPct val="70000"/>
              </a:lnSpc>
              <a:buNone/>
              <a:defRPr sz="1400">
                <a:solidFill>
                  <a:schemeClr val="bg1">
                    <a:alpha val="74000"/>
                  </a:schemeClr>
                </a:solidFill>
                <a:latin typeface="Segoe UI" charset="0"/>
                <a:ea typeface="Segoe UI" charset="0"/>
                <a:cs typeface="Segoe U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779" y="152400"/>
            <a:ext cx="1573647" cy="458410"/>
          </a:xfrm>
          <a:prstGeom prst="rect">
            <a:avLst/>
          </a:prstGeom>
        </p:spPr>
      </p:pic>
    </p:spTree>
    <p:extLst>
      <p:ext uri="{BB962C8B-B14F-4D97-AF65-F5344CB8AC3E}">
        <p14:creationId xmlns:p14="http://schemas.microsoft.com/office/powerpoint/2010/main" val="287015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36115" y="201456"/>
            <a:ext cx="3902485" cy="339833"/>
          </a:xfrm>
          <a:prstGeom prst="rect">
            <a:avLst/>
          </a:prstGeom>
        </p:spPr>
        <p:txBody>
          <a:bodyPr tIns="0" bIns="0">
            <a:noAutofit/>
          </a:bodyPr>
          <a:lstStyle>
            <a:lvl1pPr marL="0" indent="0" algn="l">
              <a:lnSpc>
                <a:spcPct val="100000"/>
              </a:lnSpc>
              <a:buNone/>
              <a:defRPr sz="1800" b="0" i="0" baseline="0">
                <a:solidFill>
                  <a:srgbClr val="5558AF"/>
                </a:solidFill>
                <a:latin typeface="Segoe UI" charset="0"/>
                <a:ea typeface="Segoe UI" charset="0"/>
                <a:cs typeface="Segoe U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Tree>
    <p:extLst>
      <p:ext uri="{BB962C8B-B14F-4D97-AF65-F5344CB8AC3E}">
        <p14:creationId xmlns:p14="http://schemas.microsoft.com/office/powerpoint/2010/main" val="16075820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_Slide w/ Title">
    <p:bg>
      <p:bgPr>
        <a:solidFill>
          <a:srgbClr val="4F5080"/>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3353" y="479022"/>
            <a:ext cx="10969053" cy="411480"/>
          </a:xfrm>
          <a:prstGeom prst="rect">
            <a:avLst/>
          </a:prstGeom>
        </p:spPr>
        <p:txBody>
          <a:bodyPr/>
          <a:lstStyle>
            <a:lvl1pPr algn="l">
              <a:defRPr sz="2000" b="0" i="0" baseline="0">
                <a:solidFill>
                  <a:schemeClr val="bg1"/>
                </a:solidFill>
                <a:latin typeface="Segoe UI Light" charset="0"/>
                <a:ea typeface="Segoe UI Light" charset="0"/>
                <a:cs typeface="Segoe UI Light" charset="0"/>
              </a:defRPr>
            </a:lvl1pPr>
          </a:lstStyle>
          <a:p>
            <a:r>
              <a:rPr lang="en-US"/>
              <a:t>Click to Add Slide Title</a:t>
            </a:r>
          </a:p>
        </p:txBody>
      </p:sp>
    </p:spTree>
    <p:extLst>
      <p:ext uri="{BB962C8B-B14F-4D97-AF65-F5344CB8AC3E}">
        <p14:creationId xmlns:p14="http://schemas.microsoft.com/office/powerpoint/2010/main" val="36432020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nchor="ctr">
            <a:spAutoFit/>
          </a:bodyPr>
          <a:lstStyle>
            <a:lvl1pPr>
              <a:lnSpc>
                <a:spcPts val="3074"/>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0008946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MinorSectionDivider">
    <p:bg>
      <p:bgPr>
        <a:solidFill>
          <a:srgbClr val="EEF1F5"/>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136114" y="2062174"/>
            <a:ext cx="9846085" cy="1566862"/>
          </a:xfrm>
          <a:prstGeom prst="rect">
            <a:avLst/>
          </a:prstGeom>
        </p:spPr>
        <p:txBody>
          <a:bodyPr anchor="b">
            <a:noAutofit/>
          </a:bodyPr>
          <a:lstStyle>
            <a:lvl1pPr algn="l">
              <a:defRPr sz="6000" b="0" i="0">
                <a:solidFill>
                  <a:srgbClr val="16233A">
                    <a:alpha val="76000"/>
                  </a:srgbClr>
                </a:solidFill>
                <a:latin typeface="Segoe UI Light" charset="0"/>
                <a:ea typeface="Segoe UI Light" charset="0"/>
                <a:cs typeface="Segoe UI Light" charset="0"/>
              </a:defRPr>
            </a:lvl1pPr>
          </a:lstStyle>
          <a:p>
            <a:r>
              <a:rPr lang="en-US"/>
              <a:t>Click to edit Master title style</a:t>
            </a:r>
          </a:p>
        </p:txBody>
      </p:sp>
      <p:sp>
        <p:nvSpPr>
          <p:cNvPr id="5" name="Subtitle 2"/>
          <p:cNvSpPr>
            <a:spLocks noGrp="1"/>
          </p:cNvSpPr>
          <p:nvPr>
            <p:ph type="subTitle" idx="1"/>
          </p:nvPr>
        </p:nvSpPr>
        <p:spPr>
          <a:xfrm>
            <a:off x="136114" y="3656852"/>
            <a:ext cx="9846085" cy="1655762"/>
          </a:xfrm>
          <a:prstGeom prst="rect">
            <a:avLst/>
          </a:prstGeom>
        </p:spPr>
        <p:txBody>
          <a:bodyPr>
            <a:normAutofit/>
          </a:bodyPr>
          <a:lstStyle>
            <a:lvl1pPr marL="0" indent="0" algn="l">
              <a:lnSpc>
                <a:spcPct val="70000"/>
              </a:lnSpc>
              <a:buNone/>
              <a:defRPr sz="1400">
                <a:solidFill>
                  <a:srgbClr val="16233A">
                    <a:alpha val="76000"/>
                  </a:srgbClr>
                </a:solidFill>
                <a:latin typeface="Segoe UI" charset="0"/>
                <a:ea typeface="Segoe UI" charset="0"/>
                <a:cs typeface="Segoe U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034613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825-97BF-4635-BE1F-14D3F88AC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0F054-C67A-49C9-976D-35984101C6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B2A17-3407-4F89-A51B-27A01103C4E6}"/>
              </a:ext>
            </a:extLst>
          </p:cNvPr>
          <p:cNvSpPr>
            <a:spLocks noGrp="1"/>
          </p:cNvSpPr>
          <p:nvPr>
            <p:ph type="dt" sz="half" idx="10"/>
          </p:nvPr>
        </p:nvSpPr>
        <p:spPr/>
        <p:txBody>
          <a:bodyPr/>
          <a:lstStyle/>
          <a:p>
            <a:fld id="{FE1574ED-52C2-42D4-A7A9-61C27B1A1640}" type="datetimeFigureOut">
              <a:rPr lang="en-US" smtClean="0"/>
              <a:t>4/22/2020</a:t>
            </a:fld>
            <a:endParaRPr lang="en-US"/>
          </a:p>
        </p:txBody>
      </p:sp>
      <p:sp>
        <p:nvSpPr>
          <p:cNvPr id="5" name="Footer Placeholder 4">
            <a:extLst>
              <a:ext uri="{FF2B5EF4-FFF2-40B4-BE49-F238E27FC236}">
                <a16:creationId xmlns:a16="http://schemas.microsoft.com/office/drawing/2014/main" id="{B7322253-A728-49E0-B818-9032D454E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4DD4F-9BC0-46B1-9265-B782A930C1C6}"/>
              </a:ext>
            </a:extLst>
          </p:cNvPr>
          <p:cNvSpPr>
            <a:spLocks noGrp="1"/>
          </p:cNvSpPr>
          <p:nvPr>
            <p:ph type="sldNum" sz="quarter" idx="12"/>
          </p:nvPr>
        </p:nvSpPr>
        <p:spPr/>
        <p:txBody>
          <a:bodyPr/>
          <a:lstStyle/>
          <a:p>
            <a:fld id="{1AAFAA1F-43E2-48F9-9D55-8F38854121BB}" type="slidenum">
              <a:rPr lang="en-US" smtClean="0"/>
              <a:t>‹#›</a:t>
            </a:fld>
            <a:endParaRPr lang="en-US"/>
          </a:p>
        </p:txBody>
      </p:sp>
    </p:spTree>
    <p:extLst>
      <p:ext uri="{BB962C8B-B14F-4D97-AF65-F5344CB8AC3E}">
        <p14:creationId xmlns:p14="http://schemas.microsoft.com/office/powerpoint/2010/main" val="2444855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4/22/2020</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4/22/2020</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4/22/2020</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4/22/2020</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4/22/2020</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4/22/2020</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4/22/2020</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4/22/2020</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4/22/2020</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4/22/2020</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4/22/2020</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55567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011528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28480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3720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12713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8869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921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9999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352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458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24320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9813911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190445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323916688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47615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783522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43269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553766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3914463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98881062"/>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88912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323171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6519935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002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08584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2765270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713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03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4946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313512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246123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EE4D3-8026-4941-A1A3-531DE1840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
        <p:nvSpPr>
          <p:cNvPr id="6" name="Title 1">
            <a:extLst>
              <a:ext uri="{FF2B5EF4-FFF2-40B4-BE49-F238E27FC236}">
                <a16:creationId xmlns:a16="http://schemas.microsoft.com/office/drawing/2014/main" id="{DEF4D5F4-A78C-468C-BAF3-11E88FA42E0F}"/>
              </a:ext>
            </a:extLst>
          </p:cNvPr>
          <p:cNvSpPr>
            <a:spLocks noGrp="1"/>
          </p:cNvSpPr>
          <p:nvPr>
            <p:ph type="title" hasCustomPrompt="1"/>
          </p:nvPr>
        </p:nvSpPr>
        <p:spPr bwMode="auto">
          <a:xfrm>
            <a:off x="457199" y="2496438"/>
            <a:ext cx="11277601" cy="932563"/>
          </a:xfrm>
          <a:noFill/>
        </p:spPr>
        <p:txBody>
          <a:bodyPr lIns="0" tIns="0" rIns="0" bIns="182880" anchor="b" anchorCtr="0"/>
          <a:lstStyle>
            <a:lvl1pPr marL="0" algn="l" defTabSz="896306" rtl="0" eaLnBrk="1" latinLnBrk="0" hangingPunct="1">
              <a:defRPr lang="en-US" sz="5400"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7" name="Text Placeholder 2">
            <a:extLst>
              <a:ext uri="{FF2B5EF4-FFF2-40B4-BE49-F238E27FC236}">
                <a16:creationId xmlns:a16="http://schemas.microsoft.com/office/drawing/2014/main" id="{7DBD3C71-A968-45DB-B0C5-A92069E58580}"/>
              </a:ext>
            </a:extLst>
          </p:cNvPr>
          <p:cNvSpPr>
            <a:spLocks noGrp="1"/>
          </p:cNvSpPr>
          <p:nvPr>
            <p:ph type="body" sz="quarter" idx="14" hasCustomPrompt="1"/>
          </p:nvPr>
        </p:nvSpPr>
        <p:spPr bwMode="auto">
          <a:xfrm>
            <a:off x="457200" y="3429000"/>
            <a:ext cx="11277600" cy="672414"/>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pic>
        <p:nvPicPr>
          <p:cNvPr id="5" name="Picture 4">
            <a:extLst>
              <a:ext uri="{FF2B5EF4-FFF2-40B4-BE49-F238E27FC236}">
                <a16:creationId xmlns:a16="http://schemas.microsoft.com/office/drawing/2014/main" id="{CC099B70-90D2-492D-A024-8164441A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Tree>
    <p:extLst>
      <p:ext uri="{BB962C8B-B14F-4D97-AF65-F5344CB8AC3E}">
        <p14:creationId xmlns:p14="http://schemas.microsoft.com/office/powerpoint/2010/main" val="302246728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41071F-23FF-4715-A812-0FB6CBACB503}"/>
              </a:ext>
            </a:extLst>
          </p:cNvPr>
          <p:cNvSpPr>
            <a:spLocks noGrp="1"/>
          </p:cNvSpPr>
          <p:nvPr>
            <p:ph type="body" sz="quarter" idx="10"/>
          </p:nvPr>
        </p:nvSpPr>
        <p:spPr>
          <a:xfrm>
            <a:off x="457199" y="1143000"/>
            <a:ext cx="11277603"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3598E1B-ECAD-4FFD-8C58-D6AB9AB162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451059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11277601"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EC149DE9-6C27-440A-98B7-DAF581996DC8}"/>
              </a:ext>
            </a:extLst>
          </p:cNvPr>
          <p:cNvSpPr>
            <a:spLocks noGrp="1"/>
          </p:cNvSpPr>
          <p:nvPr>
            <p:ph type="body" sz="quarter" idx="10"/>
          </p:nvPr>
        </p:nvSpPr>
        <p:spPr>
          <a:xfrm>
            <a:off x="457199" y="1143000"/>
            <a:ext cx="11277601" cy="1511183"/>
          </a:xfrm>
        </p:spPr>
        <p:txBody>
          <a:bodyPr wrap="square">
            <a:spAutoFit/>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46753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6823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6C414026-6635-4AEF-B460-FD137DD42522}"/>
              </a:ext>
            </a:extLst>
          </p:cNvPr>
          <p:cNvSpPr>
            <a:spLocks noGrp="1"/>
          </p:cNvSpPr>
          <p:nvPr>
            <p:ph type="body" sz="quarter" idx="10"/>
          </p:nvPr>
        </p:nvSpPr>
        <p:spPr>
          <a:xfrm>
            <a:off x="457200" y="1143000"/>
            <a:ext cx="5486400" cy="151118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055E736-A583-4CCC-A48A-4308D79CB32D}"/>
              </a:ext>
            </a:extLst>
          </p:cNvPr>
          <p:cNvSpPr>
            <a:spLocks noGrp="1"/>
          </p:cNvSpPr>
          <p:nvPr>
            <p:ph type="body" sz="quarter" idx="11"/>
          </p:nvPr>
        </p:nvSpPr>
        <p:spPr>
          <a:xfrm>
            <a:off x="6248400" y="1142999"/>
            <a:ext cx="5486400"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36738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p>
        </p:txBody>
      </p:sp>
    </p:spTree>
    <p:extLst>
      <p:ext uri="{BB962C8B-B14F-4D97-AF65-F5344CB8AC3E}">
        <p14:creationId xmlns:p14="http://schemas.microsoft.com/office/powerpoint/2010/main" val="6580777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39472"/>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0"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36877219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39472"/>
            <a:ext cx="11277600"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4218312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DEMO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Demo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2668125787"/>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theme" Target="../theme/theme10.xml"/><Relationship Id="rId3" Type="http://schemas.openxmlformats.org/officeDocument/2006/relationships/slideLayout" Target="../slideLayouts/slideLayout196.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29" Type="http://schemas.openxmlformats.org/officeDocument/2006/relationships/slideLayout" Target="../slideLayouts/slideLayout222.xml"/><Relationship Id="rId41" Type="http://schemas.openxmlformats.org/officeDocument/2006/relationships/image" Target="../media/image33.png"/><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image" Target="../media/image32.emf"/><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32.emf"/><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1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3" Type="http://schemas.openxmlformats.org/officeDocument/2006/relationships/slideLayout" Target="../slideLayouts/slideLayout245.xml"/><Relationship Id="rId21" Type="http://schemas.openxmlformats.org/officeDocument/2006/relationships/image" Target="../media/image12.emf"/><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image" Target="../media/image66.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19" Type="http://schemas.openxmlformats.org/officeDocument/2006/relationships/theme" Target="../theme/theme1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18" Type="http://schemas.openxmlformats.org/officeDocument/2006/relationships/theme" Target="../theme/theme1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26" Type="http://schemas.openxmlformats.org/officeDocument/2006/relationships/image" Target="../media/image33.png"/><Relationship Id="rId3" Type="http://schemas.openxmlformats.org/officeDocument/2006/relationships/slideLayout" Target="../slideLayouts/slideLayout280.xml"/><Relationship Id="rId21" Type="http://schemas.openxmlformats.org/officeDocument/2006/relationships/slideLayout" Target="../slideLayouts/slideLayout298.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5" Type="http://schemas.openxmlformats.org/officeDocument/2006/relationships/image" Target="../media/image32.emf"/><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0" Type="http://schemas.openxmlformats.org/officeDocument/2006/relationships/slideLayout" Target="../slideLayouts/slideLayout297.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24" Type="http://schemas.openxmlformats.org/officeDocument/2006/relationships/theme" Target="../theme/theme14.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23" Type="http://schemas.openxmlformats.org/officeDocument/2006/relationships/slideLayout" Target="../slideLayouts/slideLayout300.xml"/><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slideLayout" Target="../slideLayouts/slideLayout2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image" Target="../media/image12.emf"/><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theme" Target="../theme/theme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theme" Target="../theme/theme7.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image" Target="../media/image33.png"/><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image" Target="../media/image32.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image" Target="../media/image32.emf"/><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image" Target="../media/image55.png"/><Relationship Id="rId5" Type="http://schemas.openxmlformats.org/officeDocument/2006/relationships/slideLayout" Target="../slideLayouts/slideLayout189.xml"/><Relationship Id="rId10" Type="http://schemas.openxmlformats.org/officeDocument/2006/relationships/theme" Target="../theme/theme9.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5073" r:id="rId1"/>
    <p:sldLayoutId id="2147485074" r:id="rId2"/>
    <p:sldLayoutId id="2147485144" r:id="rId3"/>
    <p:sldLayoutId id="2147485075" r:id="rId4"/>
    <p:sldLayoutId id="2147485076" r:id="rId5"/>
    <p:sldLayoutId id="2147485125" r:id="rId6"/>
    <p:sldLayoutId id="2147485078" r:id="rId7"/>
    <p:sldLayoutId id="2147485079" r:id="rId8"/>
    <p:sldLayoutId id="2147485145" r:id="rId9"/>
    <p:sldLayoutId id="2147485080" r:id="rId10"/>
    <p:sldLayoutId id="2147485081" r:id="rId11"/>
    <p:sldLayoutId id="2147484906" r:id="rId12"/>
    <p:sldLayoutId id="2147485065" r:id="rId13"/>
    <p:sldLayoutId id="2147485066" r:id="rId14"/>
    <p:sldLayoutId id="2147485067" r:id="rId15"/>
    <p:sldLayoutId id="2147485068" r:id="rId16"/>
    <p:sldLayoutId id="2147485069" r:id="rId17"/>
    <p:sldLayoutId id="2147485070" r:id="rId18"/>
    <p:sldLayoutId id="2147485071"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4230766711"/>
      </p:ext>
    </p:extLst>
  </p:cSld>
  <p:clrMap bg1="lt1" tx1="dk1" bg2="lt2" tx2="dk2" accent1="accent1" accent2="accent2" accent3="accent3" accent4="accent4" accent5="accent5" accent6="accent6" hlink="hlink" folHlink="folHlink"/>
  <p:sldLayoutIdLst>
    <p:sldLayoutId id="2147485147" r:id="rId1"/>
    <p:sldLayoutId id="2147485148" r:id="rId2"/>
    <p:sldLayoutId id="2147485149" r:id="rId3"/>
    <p:sldLayoutId id="2147485150" r:id="rId4"/>
    <p:sldLayoutId id="2147485151" r:id="rId5"/>
    <p:sldLayoutId id="2147485152" r:id="rId6"/>
    <p:sldLayoutId id="2147485153" r:id="rId7"/>
    <p:sldLayoutId id="2147485154" r:id="rId8"/>
    <p:sldLayoutId id="2147483750" r:id="rId9"/>
    <p:sldLayoutId id="2147485155" r:id="rId10"/>
    <p:sldLayoutId id="2147485156" r:id="rId11"/>
    <p:sldLayoutId id="2147485157" r:id="rId12"/>
    <p:sldLayoutId id="2147485158" r:id="rId13"/>
    <p:sldLayoutId id="2147485159" r:id="rId14"/>
    <p:sldLayoutId id="2147483756" r:id="rId15"/>
    <p:sldLayoutId id="2147483757" r:id="rId16"/>
    <p:sldLayoutId id="2147483758" r:id="rId17"/>
    <p:sldLayoutId id="2147483759" r:id="rId18"/>
    <p:sldLayoutId id="2147485160" r:id="rId19"/>
    <p:sldLayoutId id="2147483761" r:id="rId20"/>
    <p:sldLayoutId id="2147485161"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Lst>
  <p:transition>
    <p:fade/>
  </p:transition>
  <p:hf hdr="0" ftr="0" dt="0"/>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5400000">
            <a:off x="9179301" y="3012080"/>
            <a:ext cx="6858623" cy="833218"/>
          </a:xfrm>
          <a:prstGeom prst="rect">
            <a:avLst/>
          </a:prstGeom>
        </p:spPr>
      </p:pic>
    </p:spTree>
    <p:extLst>
      <p:ext uri="{BB962C8B-B14F-4D97-AF65-F5344CB8AC3E}">
        <p14:creationId xmlns:p14="http://schemas.microsoft.com/office/powerpoint/2010/main" val="3713058884"/>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106">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6440BE9-FB7B-B047-8F94-301096C62764}"/>
              </a:ext>
            </a:extLst>
          </p:cNvPr>
          <p:cNvGrpSpPr/>
          <p:nvPr userDrawn="1"/>
        </p:nvGrpSpPr>
        <p:grpSpPr>
          <a:xfrm rot="5400000">
            <a:off x="8799956" y="3655407"/>
            <a:ext cx="8028432" cy="671318"/>
            <a:chOff x="2697136" y="3906990"/>
            <a:chExt cx="8028432" cy="671318"/>
          </a:xfrm>
        </p:grpSpPr>
        <p:pic>
          <p:nvPicPr>
            <p:cNvPr id="49"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D7C23672-022A-8249-BC07-90C66FCA7091}"/>
                </a:ext>
                <a:ext uri="{C183D7F6-B498-43B3-948B-1728B52AA6E4}">
                  <adec:decorative xmlns:adec="http://schemas.microsoft.com/office/drawing/2017/decorative" val="0"/>
                </a:ext>
              </a:extLst>
            </p:cNvPr>
            <p:cNvPicPr>
              <a:picLocks noChangeAspect="1"/>
            </p:cNvPicPr>
            <p:nvPr userDrawn="1"/>
          </p:nvPicPr>
          <p:blipFill rotWithShape="1">
            <a:blip r:embed="rId21"/>
            <a:srcRect l="762" t="81642"/>
            <a:stretch/>
          </p:blipFill>
          <p:spPr>
            <a:xfrm>
              <a:off x="3867568" y="4148055"/>
              <a:ext cx="6858000" cy="214882"/>
            </a:xfrm>
            <a:prstGeom prst="rect">
              <a:avLst/>
            </a:prstGeom>
          </p:spPr>
        </p:pic>
        <p:pic>
          <p:nvPicPr>
            <p:cNvPr id="50"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891C1777-828C-934E-ACF8-094CE9E57516}"/>
                </a:ext>
                <a:ext uri="{C183D7F6-B498-43B3-948B-1728B52AA6E4}">
                  <adec:decorative xmlns:adec="http://schemas.microsoft.com/office/drawing/2017/decorative" val="0"/>
                </a:ext>
              </a:extLst>
            </p:cNvPr>
            <p:cNvPicPr>
              <a:picLocks noChangeAspect="1"/>
            </p:cNvPicPr>
            <p:nvPr userDrawn="1"/>
          </p:nvPicPr>
          <p:blipFill rotWithShape="1">
            <a:blip r:embed="rId21"/>
            <a:srcRect l="762" t="2805" b="78837"/>
            <a:stretch/>
          </p:blipFill>
          <p:spPr>
            <a:xfrm>
              <a:off x="3867568" y="3906990"/>
              <a:ext cx="6858000" cy="214882"/>
            </a:xfrm>
            <a:prstGeom prst="rect">
              <a:avLst/>
            </a:prstGeom>
          </p:spPr>
        </p:pic>
        <p:pic>
          <p:nvPicPr>
            <p:cNvPr id="51"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E4D2B9D-F980-FE42-A8E2-680385BD3F7C}"/>
                </a:ext>
                <a:ext uri="{C183D7F6-B498-43B3-948B-1728B52AA6E4}">
                  <adec:decorative xmlns:adec="http://schemas.microsoft.com/office/drawing/2017/decorative" val="0"/>
                </a:ext>
              </a:extLst>
            </p:cNvPr>
            <p:cNvPicPr>
              <a:picLocks noChangeAspect="1"/>
            </p:cNvPicPr>
            <p:nvPr userDrawn="1"/>
          </p:nvPicPr>
          <p:blipFill rotWithShape="1">
            <a:blip r:embed="rId21"/>
            <a:srcRect l="66959" t="22313" r="16443" b="20453"/>
            <a:stretch/>
          </p:blipFill>
          <p:spPr>
            <a:xfrm>
              <a:off x="2697136" y="3908384"/>
              <a:ext cx="1146986" cy="669924"/>
            </a:xfrm>
            <a:prstGeom prst="rect">
              <a:avLst/>
            </a:prstGeom>
          </p:spPr>
        </p:pic>
      </p:grpSp>
      <p:sp>
        <p:nvSpPr>
          <p:cNvPr id="2" name="btfpLayoutConfig" hidden="1">
            <a:extLst>
              <a:ext uri="{FF2B5EF4-FFF2-40B4-BE49-F238E27FC236}">
                <a16:creationId xmlns:a16="http://schemas.microsoft.com/office/drawing/2014/main" id="{99168B55-7B48-415E-A7BF-04DA43068B47}"/>
              </a:ext>
            </a:extLst>
          </p:cNvPr>
          <p:cNvSpPr txBox="1"/>
          <p:nvPr userDrawn="1"/>
        </p:nvSpPr>
        <p:spPr>
          <a:xfrm>
            <a:off x="12700" y="12700"/>
            <a:ext cx="8890000" cy="15389"/>
          </a:xfrm>
          <a:prstGeom prst="rect">
            <a:avLst/>
          </a:prstGeom>
          <a:noFill/>
        </p:spPr>
        <p:txBody>
          <a:bodyPr vert="horz" wrap="square" lIns="0" tIns="0" rIns="0" bIns="0" rtlCol="0">
            <a:spAutoFit/>
          </a:bodyPr>
          <a:lstStyle/>
          <a:p>
            <a:pPr algn="l"/>
            <a:r>
              <a:rPr lang="en-US" sz="100">
                <a:gradFill flip="none" rotWithShape="1">
                  <a:gsLst>
                    <a:gs pos="2917">
                      <a:srgbClr val="FFFFFF">
                        <a:alpha val="0"/>
                      </a:srgbClr>
                    </a:gs>
                    <a:gs pos="30000">
                      <a:schemeClr val="tx1">
                        <a:alpha val="0"/>
                      </a:schemeClr>
                    </a:gs>
                  </a:gsLst>
                  <a:lin ang="5400000" scaled="0"/>
                  <a:tileRect/>
                </a:gradFill>
              </a:rPr>
              <a:t>overall_0_132241986781635739 columns_1_132241986781635739 </a:t>
            </a:r>
            <a:endParaRPr lang="en-US" sz="100" dirty="0" err="1">
              <a:gradFill flip="none" rotWithShape="1">
                <a:gsLst>
                  <a:gs pos="2917">
                    <a:srgbClr val="FFFFFF">
                      <a:alpha val="0"/>
                    </a:srgbClr>
                  </a:gs>
                  <a:gs pos="30000">
                    <a:schemeClr val="tx1">
                      <a:alpha val="0"/>
                    </a:schemeClr>
                  </a:gs>
                </a:gsLst>
                <a:lin ang="5400000" scaled="0"/>
                <a:tileRect/>
              </a:gradFill>
            </a:endParaRPr>
          </a:p>
        </p:txBody>
      </p:sp>
    </p:spTree>
    <p:extLst>
      <p:ext uri="{BB962C8B-B14F-4D97-AF65-F5344CB8AC3E}">
        <p14:creationId xmlns:p14="http://schemas.microsoft.com/office/powerpoint/2010/main" val="2633081345"/>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05" r:id="rId8"/>
    <p:sldLayoutId id="2147484807" r:id="rId9"/>
    <p:sldLayoutId id="2147484808" r:id="rId10"/>
    <p:sldLayoutId id="2147484870" r:id="rId11"/>
    <p:sldLayoutId id="2147484851" r:id="rId12"/>
    <p:sldLayoutId id="2147484823" r:id="rId13"/>
    <p:sldLayoutId id="2147484830" r:id="rId14"/>
    <p:sldLayoutId id="2147484887" r:id="rId15"/>
    <p:sldLayoutId id="2147484901" r:id="rId16"/>
    <p:sldLayoutId id="2147484902" r:id="rId17"/>
    <p:sldLayoutId id="2147484903" r:id="rId1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7051">
                <a:schemeClr val="tx1"/>
              </a:gs>
              <a:gs pos="20000">
                <a:schemeClr val="tx1"/>
              </a:gs>
            </a:gsLst>
            <a:lin ang="5400000" scaled="1"/>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F3345-6C20-4BD6-A01F-6E57A51999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CBFBB8-3309-40D9-9182-B4E746D595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3298D-9D90-435A-A3A2-3A635AB29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A0F3D-16B2-47B9-8469-D4FA55C592A5}" type="datetimeFigureOut">
              <a:rPr lang="en-US" smtClean="0"/>
              <a:t>4/22/2020</a:t>
            </a:fld>
            <a:endParaRPr lang="en-US"/>
          </a:p>
        </p:txBody>
      </p:sp>
      <p:sp>
        <p:nvSpPr>
          <p:cNvPr id="5" name="Footer Placeholder 4">
            <a:extLst>
              <a:ext uri="{FF2B5EF4-FFF2-40B4-BE49-F238E27FC236}">
                <a16:creationId xmlns:a16="http://schemas.microsoft.com/office/drawing/2014/main" id="{1A43281B-11E7-42C9-A5C3-88047354F4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1CCF2F-F220-452B-93B8-0F2467E6B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9D9AF-5994-4CE9-AA44-32E3961E5FB0}" type="slidenum">
              <a:rPr lang="en-US" smtClean="0"/>
              <a:t>‹#›</a:t>
            </a:fld>
            <a:endParaRPr lang="en-US"/>
          </a:p>
        </p:txBody>
      </p:sp>
    </p:spTree>
    <p:extLst>
      <p:ext uri="{BB962C8B-B14F-4D97-AF65-F5344CB8AC3E}">
        <p14:creationId xmlns:p14="http://schemas.microsoft.com/office/powerpoint/2010/main" val="69826073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1" r:id="rId13"/>
    <p:sldLayoutId id="2147483752" r:id="rId14"/>
    <p:sldLayoutId id="2147483755" r:id="rId15"/>
    <p:sldLayoutId id="2147483760" r:id="rId16"/>
    <p:sldLayoutId id="214748376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p:nvGrpSpPr>
        <p:grpSpPr>
          <a:xfrm>
            <a:off x="13042277" y="608049"/>
            <a:ext cx="762212" cy="6249956"/>
            <a:chOff x="13152703" y="620154"/>
            <a:chExt cx="777496" cy="6374376"/>
          </a:xfrm>
        </p:grpSpPr>
        <p:pic>
          <p:nvPicPr>
            <p:cNvPr id="5" name="Picture 4"/>
            <p:cNvPicPr>
              <a:picLocks noChangeAspect="1"/>
            </p:cNvPicPr>
            <p:nvPr/>
          </p:nvPicPr>
          <p:blipFill rotWithShape="1">
            <a:blip r:embed="rId25"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2244197937"/>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 id="2147484070" r:id="rId16"/>
    <p:sldLayoutId id="2147484071" r:id="rId17"/>
    <p:sldLayoutId id="2147484146" r:id="rId18"/>
    <p:sldLayoutId id="2147484148" r:id="rId19"/>
    <p:sldLayoutId id="2147484149" r:id="rId20"/>
    <p:sldLayoutId id="2147484153" r:id="rId21"/>
    <p:sldLayoutId id="2147484154" r:id="rId22"/>
    <p:sldLayoutId id="2147484163" r:id="rId23"/>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64">
          <p15:clr>
            <a:srgbClr val="F26B43"/>
          </p15:clr>
        </p15:guide>
        <p15:guide id="17" pos="7416">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64">
          <p15:clr>
            <a:srgbClr val="F26B43"/>
          </p15:clr>
        </p15:guide>
        <p15:guide id="26" orient="horz" pos="4056">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 id="2147484886" r:id="rId14"/>
    <p:sldLayoutId id="2147485140" r:id="rId15"/>
    <p:sldLayoutId id="2147484888" r:id="rId16"/>
    <p:sldLayoutId id="2147484889" r:id="rId17"/>
    <p:sldLayoutId id="2147484890" r:id="rId18"/>
    <p:sldLayoutId id="2147484891" r:id="rId19"/>
    <p:sldLayoutId id="2147484892" r:id="rId20"/>
    <p:sldLayoutId id="2147484893" r:id="rId21"/>
    <p:sldLayoutId id="2147484894" r:id="rId22"/>
    <p:sldLayoutId id="2147484895" r:id="rId23"/>
    <p:sldLayoutId id="2147484896" r:id="rId24"/>
    <p:sldLayoutId id="2147484897" r:id="rId25"/>
    <p:sldLayoutId id="2147484898" r:id="rId26"/>
    <p:sldLayoutId id="2147484899" r:id="rId27"/>
    <p:sldLayoutId id="2147484900" r:id="rId28"/>
    <p:sldLayoutId id="2147484156" r:id="rId29"/>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4/22/2020</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5142" r:id="rId1"/>
    <p:sldLayoutId id="2147485143"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476037286"/>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 id="2147484922" r:id="rId14"/>
    <p:sldLayoutId id="2147484923" r:id="rId15"/>
    <p:sldLayoutId id="2147484924" r:id="rId16"/>
    <p:sldLayoutId id="2147484925" r:id="rId17"/>
    <p:sldLayoutId id="2147484926" r:id="rId18"/>
    <p:sldLayoutId id="2147484927" r:id="rId19"/>
    <p:sldLayoutId id="2147484928" r:id="rId20"/>
    <p:sldLayoutId id="2147484929" r:id="rId21"/>
    <p:sldLayoutId id="2147484930" r:id="rId22"/>
    <p:sldLayoutId id="2147484931" r:id="rId23"/>
    <p:sldLayoutId id="2147484932" r:id="rId24"/>
    <p:sldLayoutId id="2147484933" r:id="rId25"/>
    <p:sldLayoutId id="2147484934" r:id="rId26"/>
    <p:sldLayoutId id="2147484935" r:id="rId27"/>
    <p:sldLayoutId id="2147484936" r:id="rId28"/>
    <p:sldLayoutId id="2147484937" r:id="rId29"/>
    <p:sldLayoutId id="2147484938" r:id="rId30"/>
    <p:sldLayoutId id="2147484939"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77602" cy="4431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1" y="1142999"/>
            <a:ext cx="11277602" cy="1511183"/>
          </a:xfrm>
          <a:prstGeom prst="rect">
            <a:avLst/>
          </a:prstGeom>
        </p:spPr>
        <p:txBody>
          <a:bodyPr vert="horz" wrap="square" lIns="0" tIns="0" rIns="0" bIns="0" rtlCol="0">
            <a:spAutoFit/>
          </a:bodyPr>
          <a:lstStyle/>
          <a:p>
            <a:pPr marL="342900" lvl="0" indent="-342900"/>
            <a:r>
              <a:rPr lang="en-US"/>
              <a:t>Click to edit Master text styles</a:t>
            </a:r>
          </a:p>
          <a:p>
            <a:pPr marL="342900" lvl="1" indent="-342900"/>
            <a:r>
              <a:rPr lang="en-US"/>
              <a:t>Second level</a:t>
            </a:r>
          </a:p>
          <a:p>
            <a:pPr marL="342900" lvl="2" indent="-342900"/>
            <a:r>
              <a:rPr lang="en-US"/>
              <a:t>Third level</a:t>
            </a:r>
          </a:p>
          <a:p>
            <a:pPr marL="342900" lvl="3" indent="-342900"/>
            <a:r>
              <a:rPr lang="en-US"/>
              <a:t>Fourth level</a:t>
            </a:r>
          </a:p>
          <a:p>
            <a:pPr marL="342900" lvl="4" indent="-342900"/>
            <a:r>
              <a:rPr lang="en-US"/>
              <a:t>Fifth level</a:t>
            </a:r>
          </a:p>
        </p:txBody>
      </p:sp>
    </p:spTree>
    <p:extLst>
      <p:ext uri="{BB962C8B-B14F-4D97-AF65-F5344CB8AC3E}">
        <p14:creationId xmlns:p14="http://schemas.microsoft.com/office/powerpoint/2010/main" val="145885373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875" r:id="rId33"/>
    <p:sldLayoutId id="2147483940" r:id="rId34"/>
  </p:sldLayoutIdLst>
  <p:transition>
    <p:fade/>
  </p:transition>
  <p:txStyles>
    <p:titleStyle>
      <a:lvl1pPr algn="l" defTabSz="932742" rtl="0" eaLnBrk="1" latinLnBrk="0" hangingPunct="1">
        <a:lnSpc>
          <a:spcPct val="90000"/>
        </a:lnSpc>
        <a:spcBef>
          <a:spcPct val="0"/>
        </a:spcBef>
        <a:buNone/>
        <a:defRPr lang="en-US" sz="3200" b="0" kern="1200" cap="none" spc="-102" baseline="0" dirty="0" smtClean="0">
          <a:ln w="3175">
            <a:noFill/>
          </a:ln>
          <a:gradFill>
            <a:gsLst>
              <a:gs pos="1250">
                <a:schemeClr val="tx2"/>
              </a:gs>
              <a:gs pos="100000">
                <a:schemeClr val="tx2"/>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2">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192">
          <p15:clr>
            <a:srgbClr val="C35EA4"/>
          </p15:clr>
        </p15:guide>
        <p15:guide id="17" pos="7488">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42">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288">
          <p15:clr>
            <a:srgbClr val="C35EA4"/>
          </p15:clr>
        </p15:guide>
        <p15:guide id="26" orient="horz" pos="4128">
          <p15:clr>
            <a:srgbClr val="C35EA4"/>
          </p15:clr>
        </p15:guide>
        <p15:guide id="27" pos="288">
          <p15:clr>
            <a:srgbClr val="547EBF"/>
          </p15:clr>
        </p15:guide>
        <p15:guide id="28" pos="7392">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1EF4B-FE39-4CDF-B55F-17EF52268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5CB212-7441-4D89-99D1-02E3FCCFB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F9E91-FB5F-4AB7-93DE-08B11EDCF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ABF5-5CFF-4C45-A92C-A6D3AD04E695}" type="datetimeFigureOut">
              <a:rPr lang="en-US" smtClean="0"/>
              <a:t>4/22/2020</a:t>
            </a:fld>
            <a:endParaRPr lang="en-US"/>
          </a:p>
        </p:txBody>
      </p:sp>
      <p:sp>
        <p:nvSpPr>
          <p:cNvPr id="5" name="Footer Placeholder 4">
            <a:extLst>
              <a:ext uri="{FF2B5EF4-FFF2-40B4-BE49-F238E27FC236}">
                <a16:creationId xmlns:a16="http://schemas.microsoft.com/office/drawing/2014/main" id="{ECAF8008-F1E2-491C-9F24-173D5EDAB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9C1EC8-F707-492A-8422-02B1F15155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4DA3C-1F27-46FE-901A-E4EF1ACD0ED2}" type="slidenum">
              <a:rPr lang="en-US" smtClean="0"/>
              <a:t>‹#›</a:t>
            </a:fld>
            <a:endParaRPr lang="en-US"/>
          </a:p>
        </p:txBody>
      </p:sp>
    </p:spTree>
    <p:extLst>
      <p:ext uri="{BB962C8B-B14F-4D97-AF65-F5344CB8AC3E}">
        <p14:creationId xmlns:p14="http://schemas.microsoft.com/office/powerpoint/2010/main" val="1116984020"/>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121" r:id="rId8"/>
    <p:sldLayoutId id="2147485122" r:id="rId9"/>
    <p:sldLayoutId id="2147485123" r:id="rId10"/>
    <p:sldLayoutId id="21474851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26471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5138" r:id="rId19"/>
    <p:sldLayoutId id="2147485139" r:id="rId20"/>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116801000"/>
      </p:ext>
    </p:extLst>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 id="2147485102" r:id="rId12"/>
    <p:sldLayoutId id="2147485103" r:id="rId13"/>
    <p:sldLayoutId id="2147485104" r:id="rId14"/>
    <p:sldLayoutId id="2147485105" r:id="rId15"/>
    <p:sldLayoutId id="2147485106" r:id="rId16"/>
    <p:sldLayoutId id="2147485107" r:id="rId17"/>
    <p:sldLayoutId id="2147485108" r:id="rId18"/>
    <p:sldLayoutId id="2147485109" r:id="rId19"/>
    <p:sldLayoutId id="2147485110" r:id="rId20"/>
    <p:sldLayoutId id="2147485111" r:id="rId21"/>
    <p:sldLayoutId id="2147485112" r:id="rId22"/>
    <p:sldLayoutId id="2147485113" r:id="rId23"/>
    <p:sldLayoutId id="2147485114" r:id="rId24"/>
    <p:sldLayoutId id="2147485115" r:id="rId25"/>
    <p:sldLayoutId id="2147485116" r:id="rId26"/>
    <p:sldLayoutId id="2147485118" r:id="rId27"/>
    <p:sldLayoutId id="2147485119" r:id="rId28"/>
    <p:sldLayoutId id="2147485120" r:id="rId29"/>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EF1F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9" y="914400"/>
            <a:ext cx="11723077" cy="5286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6400800"/>
            <a:ext cx="12191999" cy="457200"/>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
        <p:nvSpPr>
          <p:cNvPr id="19" name="Rectangle 18"/>
          <p:cNvSpPr/>
          <p:nvPr/>
        </p:nvSpPr>
        <p:spPr>
          <a:xfrm>
            <a:off x="0" y="0"/>
            <a:ext cx="12192000" cy="685800"/>
          </a:xfrm>
          <a:prstGeom prst="rect">
            <a:avLst/>
          </a:prstGeom>
          <a:solidFill>
            <a:srgbClr val="3F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114300"/>
            <a:ext cx="9372600" cy="457200"/>
          </a:xfrm>
          <a:prstGeom prst="rect">
            <a:avLst/>
          </a:prstGeom>
        </p:spPr>
        <p:txBody>
          <a:bodyPr vert="horz" lIns="0" tIns="45720" rIns="0" bIns="45720" rtlCol="0" anchor="ctr">
            <a:noAutofit/>
          </a:bodyPr>
          <a:lstStyle/>
          <a:p>
            <a:r>
              <a:rPr lang="en-US"/>
              <a:t>Click to edit Master title style</a:t>
            </a:r>
          </a:p>
        </p:txBody>
      </p:sp>
      <p:sp>
        <p:nvSpPr>
          <p:cNvPr id="4" name="Rectangle 3"/>
          <p:cNvSpPr/>
          <p:nvPr userDrawn="1"/>
        </p:nvSpPr>
        <p:spPr>
          <a:xfrm>
            <a:off x="0" y="0"/>
            <a:ext cx="49160" cy="685800"/>
          </a:xfrm>
          <a:prstGeom prst="rect">
            <a:avLst/>
          </a:prstGeom>
          <a:solidFill>
            <a:srgbClr val="A5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11"/>
          <a:stretch>
            <a:fillRect/>
          </a:stretch>
        </p:blipFill>
        <p:spPr>
          <a:xfrm>
            <a:off x="51756" y="6406989"/>
            <a:ext cx="1889185" cy="430695"/>
          </a:xfrm>
          <a:prstGeom prst="rect">
            <a:avLst/>
          </a:prstGeom>
        </p:spPr>
      </p:pic>
    </p:spTree>
    <p:extLst>
      <p:ext uri="{BB962C8B-B14F-4D97-AF65-F5344CB8AC3E}">
        <p14:creationId xmlns:p14="http://schemas.microsoft.com/office/powerpoint/2010/main" val="113300152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986" r:id="rId6"/>
    <p:sldLayoutId id="2147484403" r:id="rId7"/>
    <p:sldLayoutId id="2147484989" r:id="rId8"/>
    <p:sldLayoutId id="2147485077" r:id="rId9"/>
  </p:sldLayoutIdLst>
  <p:hf sldNum="0" hdr="0" ftr="0" dt="0"/>
  <p:txStyles>
    <p:titleStyle>
      <a:lvl1pPr algn="l" defTabSz="914400" rtl="0" eaLnBrk="1" latinLnBrk="0" hangingPunct="1">
        <a:lnSpc>
          <a:spcPct val="90000"/>
        </a:lnSpc>
        <a:spcBef>
          <a:spcPct val="0"/>
        </a:spcBef>
        <a:buNone/>
        <a:defRPr sz="2400" kern="1200">
          <a:solidFill>
            <a:schemeClr val="bg2">
              <a:lumMod val="20000"/>
              <a:lumOff val="8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79.png"/></Relationships>
</file>

<file path=ppt/slides/_rels/slide1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291.xml"/><Relationship Id="rId6" Type="http://schemas.openxmlformats.org/officeDocument/2006/relationships/image" Target="../media/image98.png"/><Relationship Id="rId5" Type="http://schemas.openxmlformats.org/officeDocument/2006/relationships/hyperlink" Target="https://github.com/microsoft/powerapps-tools/tree/master/Apps/CrisisCommunication" TargetMode="External"/><Relationship Id="rId4" Type="http://schemas.openxmlformats.org/officeDocument/2006/relationships/hyperlink" Target="https://aka.ms/CrisisCommunicationDeploymentVideoGuide"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291.xml"/><Relationship Id="rId6" Type="http://schemas.openxmlformats.org/officeDocument/2006/relationships/image" Target="../media/image102.png"/><Relationship Id="rId5" Type="http://schemas.openxmlformats.org/officeDocument/2006/relationships/hyperlink" Target="https://github.com/OfficeDev/microsoft-teams-company-communicator-app" TargetMode="External"/><Relationship Id="rId4" Type="http://schemas.openxmlformats.org/officeDocument/2006/relationships/hyperlink" Target="https://www.youtube.com/watch?v=58OIQFGTa48" TargetMode="External"/><Relationship Id="rId9" Type="http://schemas.openxmlformats.org/officeDocument/2006/relationships/hyperlink" Target="https://www.mckinsey.com/business-functions/risk/our-insights/covid-19-implications-for-busines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OfficeDev/microsoft-teams-apps-faqplusv2" TargetMode="External"/><Relationship Id="rId7"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291.xml"/><Relationship Id="rId6" Type="http://schemas.openxmlformats.org/officeDocument/2006/relationships/image" Target="../media/image105.png"/><Relationship Id="rId5" Type="http://schemas.openxmlformats.org/officeDocument/2006/relationships/hyperlink" Target="https://www.betterhealth.vic.gov.au/health/HealthyLiving/talking-through-problems" TargetMode="External"/><Relationship Id="rId4" Type="http://schemas.openxmlformats.org/officeDocument/2006/relationships/hyperlink" Target="https://economictimes.indiatimes.com/news/company/corporate-trends/covid-19-companies-rope-in-psychiatrists-experts-for-emotional-counselling-of-work-from-home-employees/articleshow/74819122.cms?from=md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emf"/><Relationship Id="rId1" Type="http://schemas.openxmlformats.org/officeDocument/2006/relationships/slideLayout" Target="../slideLayouts/slideLayout291.xml"/></Relationships>
</file>

<file path=ppt/slides/_rels/slide14.xml.rels><?xml version="1.0" encoding="UTF-8" standalone="yes"?>
<Relationships xmlns="http://schemas.openxmlformats.org/package/2006/relationships"><Relationship Id="rId3" Type="http://schemas.openxmlformats.org/officeDocument/2006/relationships/hyperlink" Target="https://github.com/OfficeDev/microsoft-teams-apps-scrumstatus" TargetMode="External"/><Relationship Id="rId2" Type="http://schemas.openxmlformats.org/officeDocument/2006/relationships/notesSlide" Target="../notesSlides/notesSlide8.xml"/><Relationship Id="rId1" Type="http://schemas.openxmlformats.org/officeDocument/2006/relationships/slideLayout" Target="../slideLayouts/slideLayout291.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xml"/><Relationship Id="rId1" Type="http://schemas.openxmlformats.org/officeDocument/2006/relationships/slideLayout" Target="../slideLayouts/slideLayout291.xml"/><Relationship Id="rId6" Type="http://schemas.openxmlformats.org/officeDocument/2006/relationships/image" Target="../media/image112.png"/><Relationship Id="rId5" Type="http://schemas.openxmlformats.org/officeDocument/2006/relationships/hyperlink" Target="https://github.com/OfficeDev/microsoft-teams-crowdsourcer-app" TargetMode="External"/><Relationship Id="rId4" Type="http://schemas.openxmlformats.org/officeDocument/2006/relationships/image" Target="../media/image1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hyperlink" Target="https://github.com/OfficeDev/microsoft-teams-apps-expertfinder" TargetMode="External"/><Relationship Id="rId2" Type="http://schemas.openxmlformats.org/officeDocument/2006/relationships/notesSlide" Target="../notesSlides/notesSlide10.xml"/><Relationship Id="rId1" Type="http://schemas.openxmlformats.org/officeDocument/2006/relationships/slideLayout" Target="../slideLayouts/slideLayout29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emf"/><Relationship Id="rId1" Type="http://schemas.openxmlformats.org/officeDocument/2006/relationships/slideLayout" Target="../slideLayouts/slideLayout291.xml"/></Relationships>
</file>

<file path=ppt/slides/_rels/slide1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xml"/><Relationship Id="rId1" Type="http://schemas.openxmlformats.org/officeDocument/2006/relationships/slideLayout" Target="../slideLayouts/slideLayout291.xml"/><Relationship Id="rId6" Type="http://schemas.openxmlformats.org/officeDocument/2006/relationships/hyperlink" Target="https://github.com/OfficeDev/microsoft-teams-apps-openbadges" TargetMode="External"/><Relationship Id="rId5" Type="http://schemas.openxmlformats.org/officeDocument/2006/relationships/image" Target="../media/image119.png"/><Relationship Id="rId4" Type="http://schemas.openxmlformats.org/officeDocument/2006/relationships/image" Target="../media/image1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notesSlide" Target="../notesSlides/notesSlide12.xml"/><Relationship Id="rId1" Type="http://schemas.openxmlformats.org/officeDocument/2006/relationships/slideLayout" Target="../slideLayouts/slideLayout291.xml"/><Relationship Id="rId6" Type="http://schemas.openxmlformats.org/officeDocument/2006/relationships/hyperlink" Target="https://github.com/OfficeDev/microsoft-teams-apps-incentives" TargetMode="External"/><Relationship Id="rId5" Type="http://schemas.openxmlformats.org/officeDocument/2006/relationships/hyperlink" Target="https://centrical.com/gamification-change-management/" TargetMode="External"/><Relationship Id="rId4" Type="http://schemas.openxmlformats.org/officeDocument/2006/relationships/image" Target="../media/image121.png"/></Relationships>
</file>

<file path=ppt/slides/_rels/slide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hyperlink" Target="mailto:saraveen@microsoft.com?subject=Teamwork%20Solutions%20-%20Request%20Support" TargetMode="External"/><Relationship Id="rId2" Type="http://schemas.openxmlformats.org/officeDocument/2006/relationships/notesSlide" Target="../notesSlides/notesSlide13.xml"/><Relationship Id="rId1" Type="http://schemas.openxmlformats.org/officeDocument/2006/relationships/slideLayout" Target="../slideLayouts/slideLayout291.xml"/><Relationship Id="rId6" Type="http://schemas.openxmlformats.org/officeDocument/2006/relationships/hyperlink" Target="https://www.forbes.com/sites/serenaoppenheim/2019/06/11/how-the-corporate-wellness-market-has-exploded-meet-the-latest-innovators-in-the-space/#7f619d425d91" TargetMode="External"/><Relationship Id="rId5" Type="http://schemas.openxmlformats.org/officeDocument/2006/relationships/image" Target="../media/image125.png"/><Relationship Id="rId4" Type="http://schemas.openxmlformats.org/officeDocument/2006/relationships/image" Target="../media/image124.png"/></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OfficeDev/microsoft-teams-icebreaker-app" TargetMode="External"/><Relationship Id="rId2" Type="http://schemas.openxmlformats.org/officeDocument/2006/relationships/notesSlide" Target="../notesSlides/notesSlide14.xml"/><Relationship Id="rId1" Type="http://schemas.openxmlformats.org/officeDocument/2006/relationships/slideLayout" Target="../slideLayouts/slideLayout291.xml"/><Relationship Id="rId5" Type="http://schemas.openxmlformats.org/officeDocument/2006/relationships/image" Target="../media/image127.png"/><Relationship Id="rId4" Type="http://schemas.openxmlformats.org/officeDocument/2006/relationships/image" Target="../media/image126.png"/></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emf"/><Relationship Id="rId1" Type="http://schemas.openxmlformats.org/officeDocument/2006/relationships/slideLayout" Target="../slideLayouts/slideLayout291.xml"/></Relationships>
</file>

<file path=ppt/slides/_rels/slide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xml"/><Relationship Id="rId1" Type="http://schemas.openxmlformats.org/officeDocument/2006/relationships/slideLayout" Target="../slideLayouts/slideLayout291.xml"/><Relationship Id="rId6" Type="http://schemas.openxmlformats.org/officeDocument/2006/relationships/hyperlink" Target="https://github.com/OfficeDev/microsoft-teams-celebrations-app" TargetMode="External"/><Relationship Id="rId5" Type="http://schemas.openxmlformats.org/officeDocument/2006/relationships/image" Target="../media/image130.png"/><Relationship Id="rId4" Type="http://schemas.openxmlformats.org/officeDocument/2006/relationships/image" Target="../media/image129.png"/></Relationships>
</file>

<file path=ppt/slides/_rels/slide24.xml.rels><?xml version="1.0" encoding="UTF-8" standalone="yes"?>
<Relationships xmlns="http://schemas.openxmlformats.org/package/2006/relationships"><Relationship Id="rId8" Type="http://schemas.openxmlformats.org/officeDocument/2006/relationships/hyperlink" Target="https://developer.microsoft.com/en-us/microsoft-teams" TargetMode="External"/><Relationship Id="rId3" Type="http://schemas.openxmlformats.org/officeDocument/2006/relationships/image" Target="../media/image131.jpeg"/><Relationship Id="rId7" Type="http://schemas.openxmlformats.org/officeDocument/2006/relationships/hyperlink" Target="https://docs.microsoft.com/en-us/microsoftteams/platform/" TargetMode="External"/><Relationship Id="rId2" Type="http://schemas.openxmlformats.org/officeDocument/2006/relationships/notesSlide" Target="../notesSlides/notesSlide16.xml"/><Relationship Id="rId1" Type="http://schemas.openxmlformats.org/officeDocument/2006/relationships/slideLayout" Target="../slideLayouts/slideLayout300.xml"/><Relationship Id="rId6" Type="http://schemas.openxmlformats.org/officeDocument/2006/relationships/hyperlink" Target="https://docs.microsoft.com/en-us/microsoftteams/platform/get-started/get-started-dotnet" TargetMode="External"/><Relationship Id="rId5" Type="http://schemas.openxmlformats.org/officeDocument/2006/relationships/hyperlink" Target="https://docs.microsoft.com/en-us/microsoftteams/platform/get-started/get-started-nodejs" TargetMode="External"/><Relationship Id="rId10" Type="http://schemas.openxmlformats.org/officeDocument/2006/relationships/hyperlink" Target="mailto:saraveen@Microsoft.com" TargetMode="External"/><Relationship Id="rId4" Type="http://schemas.openxmlformats.org/officeDocument/2006/relationships/hyperlink" Target="https://docs.microsoft.com/en-us/microsoftteams/platform/get-started/get-started-app-studio" TargetMode="External"/><Relationship Id="rId9" Type="http://schemas.openxmlformats.org/officeDocument/2006/relationships/hyperlink" Target="https://github.com/OfficeDev?q=teams&amp;type=&amp;languag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xml"/><Relationship Id="rId1" Type="http://schemas.openxmlformats.org/officeDocument/2006/relationships/slideLayout" Target="../slideLayouts/slideLayout276.xml"/><Relationship Id="rId5" Type="http://schemas.openxmlformats.org/officeDocument/2006/relationships/image" Target="../media/image134.png"/><Relationship Id="rId4" Type="http://schemas.openxmlformats.org/officeDocument/2006/relationships/image" Target="../media/image1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hyperlink" Target="https://aka.ms/OPPToolkit" TargetMode="External"/><Relationship Id="rId2" Type="http://schemas.openxmlformats.org/officeDocument/2006/relationships/image" Target="../media/image143.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26.xml"/><Relationship Id="rId4" Type="http://schemas.openxmlformats.org/officeDocument/2006/relationships/hyperlink" Target="https://teams.conversationalgeek.com/"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aka.ms/O365ChampionResourc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aka.ms/CoffeeintheCloud" TargetMode="External"/><Relationship Id="rId2" Type="http://schemas.openxmlformats.org/officeDocument/2006/relationships/image" Target="../media/image146.png"/><Relationship Id="rId1" Type="http://schemas.openxmlformats.org/officeDocument/2006/relationships/slideLayout" Target="../slideLayouts/slideLayout235.xml"/><Relationship Id="rId5" Type="http://schemas.openxmlformats.org/officeDocument/2006/relationships/image" Target="../media/image147.png"/><Relationship Id="rId4" Type="http://schemas.openxmlformats.org/officeDocument/2006/relationships/hyperlink" Target="https://aka.ms/TeamsLiveTrainin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aka.ms/M365LP" TargetMode="External"/><Relationship Id="rId2" Type="http://schemas.openxmlformats.org/officeDocument/2006/relationships/notesSlide" Target="../notesSlides/notesSlide19.xml"/><Relationship Id="rId1" Type="http://schemas.openxmlformats.org/officeDocument/2006/relationships/slideLayout" Target="../slideLayouts/slideLayout54.xml"/><Relationship Id="rId5" Type="http://schemas.openxmlformats.org/officeDocument/2006/relationships/image" Target="../media/image149.png"/><Relationship Id="rId4" Type="http://schemas.openxmlformats.org/officeDocument/2006/relationships/image" Target="../media/image148.png"/></Relationships>
</file>

<file path=ppt/slides/_rels/slide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55.xml"/><Relationship Id="rId5" Type="http://schemas.openxmlformats.org/officeDocument/2006/relationships/image" Target="../media/image153.png"/><Relationship Id="rId4" Type="http://schemas.openxmlformats.org/officeDocument/2006/relationships/image" Target="../media/image152.gif"/></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54.jpeg"/><Relationship Id="rId1" Type="http://schemas.openxmlformats.org/officeDocument/2006/relationships/slideLayout" Target="../slideLayouts/slideLayout3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aka.ms/Covid19Info" TargetMode="External"/><Relationship Id="rId2" Type="http://schemas.openxmlformats.org/officeDocument/2006/relationships/diagramData" Target="../diagrams/data2.xml"/><Relationship Id="rId1" Type="http://schemas.openxmlformats.org/officeDocument/2006/relationships/slideLayout" Target="../slideLayouts/slideLayout5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54.xml"/><Relationship Id="rId7" Type="http://schemas.openxmlformats.org/officeDocument/2006/relationships/image" Target="../media/image8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aka.ms/DocToolkit" TargetMode="Externa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emf"/><Relationship Id="rId1" Type="http://schemas.openxmlformats.org/officeDocument/2006/relationships/slideLayout" Target="../slideLayouts/slideLayout291.xml"/></Relationships>
</file>

<file path=ppt/slides/_rels/slide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emf"/><Relationship Id="rId1" Type="http://schemas.openxmlformats.org/officeDocument/2006/relationships/slideLayout" Target="../slideLayouts/slideLayout291.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emf"/><Relationship Id="rId1" Type="http://schemas.openxmlformats.org/officeDocument/2006/relationships/slideLayout" Target="../slideLayouts/slideLayout2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1312224" y="4036376"/>
            <a:ext cx="585787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1581735" y="4743063"/>
            <a:ext cx="550125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April 2020 Monthly Meeting</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pic>
        <p:nvPicPr>
          <p:cNvPr id="7" name="Picture 6" descr="A close up of a sign&#10;&#10;Description automatically generated">
            <a:extLst>
              <a:ext uri="{FF2B5EF4-FFF2-40B4-BE49-F238E27FC236}">
                <a16:creationId xmlns:a16="http://schemas.microsoft.com/office/drawing/2014/main" id="{5D068C68-C5EE-4A03-BC8F-A57D731D9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166" y="3271338"/>
            <a:ext cx="1402569" cy="1530076"/>
          </a:xfrm>
          <a:prstGeom prst="rect">
            <a:avLst/>
          </a:prstGeom>
        </p:spPr>
      </p:pic>
    </p:spTree>
    <p:extLst>
      <p:ext uri="{BB962C8B-B14F-4D97-AF65-F5344CB8AC3E}">
        <p14:creationId xmlns:p14="http://schemas.microsoft.com/office/powerpoint/2010/main" val="1343230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E0D8745-8D64-4524-8417-32841321CF35}"/>
              </a:ext>
            </a:extLst>
          </p:cNvPr>
          <p:cNvGrpSpPr/>
          <p:nvPr/>
        </p:nvGrpSpPr>
        <p:grpSpPr>
          <a:xfrm>
            <a:off x="8422979" y="5341154"/>
            <a:ext cx="3332612" cy="1232203"/>
            <a:chOff x="8422979" y="5341154"/>
            <a:chExt cx="3332612" cy="1232203"/>
          </a:xfrm>
        </p:grpSpPr>
        <p:sp>
          <p:nvSpPr>
            <p:cNvPr id="20" name="Rectangle 19">
              <a:extLst>
                <a:ext uri="{FF2B5EF4-FFF2-40B4-BE49-F238E27FC236}">
                  <a16:creationId xmlns:a16="http://schemas.microsoft.com/office/drawing/2014/main" id="{977D86F6-DC3D-4BD6-811D-1FC8AB2DD759}"/>
                </a:ext>
              </a:extLst>
            </p:cNvPr>
            <p:cNvSpPr/>
            <p:nvPr/>
          </p:nvSpPr>
          <p:spPr bwMode="auto">
            <a:xfrm>
              <a:off x="8422979" y="5431506"/>
              <a:ext cx="3332612" cy="1141851"/>
            </a:xfrm>
            <a:prstGeom prst="rect">
              <a:avLst/>
            </a:prstGeom>
            <a:solidFill>
              <a:schemeClr val="bg1">
                <a:lumMod val="95000"/>
              </a:schemeClr>
            </a:solidFill>
            <a:ln>
              <a:solidFill>
                <a:schemeClr val="tx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1" name="Group 20">
              <a:extLst>
                <a:ext uri="{FF2B5EF4-FFF2-40B4-BE49-F238E27FC236}">
                  <a16:creationId xmlns:a16="http://schemas.microsoft.com/office/drawing/2014/main" id="{CDFD5863-E4EE-4702-8C7A-680575C1717B}"/>
                </a:ext>
              </a:extLst>
            </p:cNvPr>
            <p:cNvGrpSpPr/>
            <p:nvPr/>
          </p:nvGrpSpPr>
          <p:grpSpPr>
            <a:xfrm>
              <a:off x="9034060" y="5341154"/>
              <a:ext cx="2110450" cy="870888"/>
              <a:chOff x="9034060" y="5341154"/>
              <a:chExt cx="2110450" cy="870888"/>
            </a:xfrm>
          </p:grpSpPr>
          <p:sp>
            <p:nvSpPr>
              <p:cNvPr id="22" name="TextBox 21">
                <a:extLst>
                  <a:ext uri="{FF2B5EF4-FFF2-40B4-BE49-F238E27FC236}">
                    <a16:creationId xmlns:a16="http://schemas.microsoft.com/office/drawing/2014/main" id="{B79DCD69-2EF6-45DE-8972-BC25460C9F4A}"/>
                  </a:ext>
                </a:extLst>
              </p:cNvPr>
              <p:cNvSpPr txBox="1"/>
              <p:nvPr/>
            </p:nvSpPr>
            <p:spPr>
              <a:xfrm>
                <a:off x="9034060" y="5341154"/>
                <a:ext cx="2110450"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Relevant App Templates</a:t>
                </a:r>
              </a:p>
            </p:txBody>
          </p:sp>
          <p:sp>
            <p:nvSpPr>
              <p:cNvPr id="23" name="TextBox 22">
                <a:extLst>
                  <a:ext uri="{FF2B5EF4-FFF2-40B4-BE49-F238E27FC236}">
                    <a16:creationId xmlns:a16="http://schemas.microsoft.com/office/drawing/2014/main" id="{71766540-9AE2-4160-8218-EEF9D1B97411}"/>
                  </a:ext>
                </a:extLst>
              </p:cNvPr>
              <p:cNvSpPr txBox="1"/>
              <p:nvPr/>
            </p:nvSpPr>
            <p:spPr>
              <a:xfrm>
                <a:off x="9060968" y="5750377"/>
                <a:ext cx="1939249"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Crisis Communication</a:t>
                </a:r>
              </a:p>
            </p:txBody>
          </p:sp>
        </p:grpSp>
      </p:grpSp>
      <p:pic>
        <p:nvPicPr>
          <p:cNvPr id="14" name="Picture 13">
            <a:extLst>
              <a:ext uri="{FF2B5EF4-FFF2-40B4-BE49-F238E27FC236}">
                <a16:creationId xmlns:a16="http://schemas.microsoft.com/office/drawing/2014/main" id="{E8B50DC9-583F-4440-9A52-1FF4262C9991}"/>
              </a:ext>
            </a:extLst>
          </p:cNvPr>
          <p:cNvPicPr>
            <a:picLocks noChangeAspect="1"/>
          </p:cNvPicPr>
          <p:nvPr/>
        </p:nvPicPr>
        <p:blipFill>
          <a:blip r:embed="rId3"/>
          <a:srcRect/>
          <a:stretch/>
        </p:blipFill>
        <p:spPr>
          <a:xfrm>
            <a:off x="270000" y="1872000"/>
            <a:ext cx="4684105" cy="2515268"/>
          </a:xfrm>
          <a:prstGeom prst="rect">
            <a:avLst/>
          </a:prstGeom>
        </p:spPr>
      </p:pic>
      <p:sp>
        <p:nvSpPr>
          <p:cNvPr id="11" name="Title 1">
            <a:extLst>
              <a:ext uri="{FF2B5EF4-FFF2-40B4-BE49-F238E27FC236}">
                <a16:creationId xmlns:a16="http://schemas.microsoft.com/office/drawing/2014/main" id="{29418BA1-AF77-4973-A999-76271B86F3EF}"/>
              </a:ext>
            </a:extLst>
          </p:cNvPr>
          <p:cNvSpPr txBox="1">
            <a:spLocks/>
          </p:cNvSpPr>
          <p:nvPr/>
        </p:nvSpPr>
        <p:spPr>
          <a:xfrm>
            <a:off x="239160" y="191441"/>
            <a:ext cx="11858709" cy="677108"/>
          </a:xfrm>
          <a:prstGeom prst="rect">
            <a:avLst/>
          </a:prstGeom>
          <a:noFill/>
        </p:spPr>
        <p:txBody>
          <a:bodyPr vert="horz" wrap="square" lIns="0" tIns="91440" rIns="146304" bIns="91440" rtlCol="0" anchor="ctr" anchorCtr="0">
            <a:spAutoFit/>
          </a:bodyPr>
          <a:lstStyle>
            <a:defPPr>
              <a:defRPr lang="en-US"/>
            </a:defPPr>
            <a:lvl1pPr marL="120650" defTabSz="932742">
              <a:lnSpc>
                <a:spcPct val="100000"/>
              </a:lnSpc>
              <a:spcBef>
                <a:spcPct val="0"/>
              </a:spcBef>
              <a:buNone/>
              <a:defRPr sz="3600" b="0" cap="none" spc="0" baseline="0">
                <a:ln w="3175">
                  <a:noFill/>
                </a:ln>
                <a:solidFill>
                  <a:schemeClr val="bg2">
                    <a:lumMod val="25000"/>
                  </a:schemeClr>
                </a:solidFill>
                <a:effectLst/>
                <a:latin typeface="Segoe UI" panose="020B0502040204020203" pitchFamily="34" charset="0"/>
                <a:ea typeface="+mj-ea"/>
                <a:cs typeface="Segoe UI" pitchFamily="34" charset="0"/>
              </a:defRPr>
            </a:lvl1pPr>
          </a:lstStyle>
          <a:p>
            <a:r>
              <a:rPr lang="en-US" sz="3200" dirty="0">
                <a:latin typeface="Segoe UI"/>
                <a:cs typeface="Segoe UI"/>
              </a:rPr>
              <a:t>Communicate effectively during a Crisis</a:t>
            </a:r>
          </a:p>
        </p:txBody>
      </p:sp>
      <p:sp>
        <p:nvSpPr>
          <p:cNvPr id="17" name="Rectangle 16">
            <a:extLst>
              <a:ext uri="{FF2B5EF4-FFF2-40B4-BE49-F238E27FC236}">
                <a16:creationId xmlns:a16="http://schemas.microsoft.com/office/drawing/2014/main" id="{B31204A6-E10B-4D91-AB45-F2954F7DBFD9}"/>
              </a:ext>
            </a:extLst>
          </p:cNvPr>
          <p:cNvSpPr/>
          <p:nvPr/>
        </p:nvSpPr>
        <p:spPr>
          <a:xfrm>
            <a:off x="1" y="1032148"/>
            <a:ext cx="12191998" cy="489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ea typeface="+mn-lt"/>
                <a:cs typeface="+mn-lt"/>
              </a:rPr>
              <a:t>            Stay updated on news and information from your organization</a:t>
            </a:r>
          </a:p>
        </p:txBody>
      </p:sp>
      <p:sp>
        <p:nvSpPr>
          <p:cNvPr id="24" name="TextBox 23">
            <a:extLst>
              <a:ext uri="{FF2B5EF4-FFF2-40B4-BE49-F238E27FC236}">
                <a16:creationId xmlns:a16="http://schemas.microsoft.com/office/drawing/2014/main" id="{ED280BD9-752A-441F-950B-B790D821481B}"/>
              </a:ext>
            </a:extLst>
          </p:cNvPr>
          <p:cNvSpPr txBox="1"/>
          <p:nvPr/>
        </p:nvSpPr>
        <p:spPr>
          <a:xfrm>
            <a:off x="10274400" y="6173716"/>
            <a:ext cx="1504541" cy="276999"/>
          </a:xfrm>
          <a:prstGeom prst="rect">
            <a:avLst/>
          </a:prstGeom>
          <a:noFill/>
        </p:spPr>
        <p:txBody>
          <a:bodyPr wrap="square">
            <a:spAutoFit/>
          </a:bodyPr>
          <a:lstStyle/>
          <a:p>
            <a:pPr algn="ctr"/>
            <a:r>
              <a:rPr lang="en-US" sz="1200" b="1" u="none" strike="noStrike" dirty="0">
                <a:solidFill>
                  <a:srgbClr val="6262A9"/>
                </a:solidFill>
                <a:effectLst/>
                <a:latin typeface="Segoe UI Semibold" panose="020B0702040204020203" pitchFamily="34" charset="0"/>
                <a:ea typeface="Calibri" panose="020F0502020204030204" pitchFamily="34" charset="0"/>
                <a:hlinkClick r:id="rId4"/>
              </a:rPr>
              <a:t>Deployment Video</a:t>
            </a:r>
            <a:endParaRPr lang="en-US" sz="1200" b="1" dirty="0">
              <a:solidFill>
                <a:srgbClr val="6262A9"/>
              </a:solidFill>
            </a:endParaRPr>
          </a:p>
        </p:txBody>
      </p:sp>
      <p:sp>
        <p:nvSpPr>
          <p:cNvPr id="7" name="Rectangle 6">
            <a:hlinkClick r:id="rId5"/>
            <a:extLst>
              <a:ext uri="{FF2B5EF4-FFF2-40B4-BE49-F238E27FC236}">
                <a16:creationId xmlns:a16="http://schemas.microsoft.com/office/drawing/2014/main" id="{0B0B9A82-B0EF-4490-AB9B-51E1A21CBD32}"/>
              </a:ext>
            </a:extLst>
          </p:cNvPr>
          <p:cNvSpPr/>
          <p:nvPr/>
        </p:nvSpPr>
        <p:spPr bwMode="auto">
          <a:xfrm>
            <a:off x="8622000" y="6159600"/>
            <a:ext cx="1270278" cy="305233"/>
          </a:xfrm>
          <a:prstGeom prst="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Download</a:t>
            </a:r>
          </a:p>
        </p:txBody>
      </p:sp>
      <p:grpSp>
        <p:nvGrpSpPr>
          <p:cNvPr id="16" name="Group 15">
            <a:extLst>
              <a:ext uri="{FF2B5EF4-FFF2-40B4-BE49-F238E27FC236}">
                <a16:creationId xmlns:a16="http://schemas.microsoft.com/office/drawing/2014/main" id="{694C683E-D7E7-4334-885A-418256CA5E8F}"/>
              </a:ext>
            </a:extLst>
          </p:cNvPr>
          <p:cNvGrpSpPr/>
          <p:nvPr/>
        </p:nvGrpSpPr>
        <p:grpSpPr>
          <a:xfrm>
            <a:off x="3869853" y="2457338"/>
            <a:ext cx="1575908" cy="2754350"/>
            <a:chOff x="7100058" y="6102953"/>
            <a:chExt cx="1906849" cy="3332764"/>
          </a:xfrm>
        </p:grpSpPr>
        <p:pic>
          <p:nvPicPr>
            <p:cNvPr id="15" name="Picture 14" descr="A screenshot of a cell phone&#10;&#10;Description automatically generated">
              <a:extLst>
                <a:ext uri="{FF2B5EF4-FFF2-40B4-BE49-F238E27FC236}">
                  <a16:creationId xmlns:a16="http://schemas.microsoft.com/office/drawing/2014/main" id="{DFE675EA-F79D-488F-8A9B-FFD90B0791EB}"/>
                </a:ext>
              </a:extLst>
            </p:cNvPr>
            <p:cNvPicPr>
              <a:picLocks noChangeAspect="1"/>
            </p:cNvPicPr>
            <p:nvPr/>
          </p:nvPicPr>
          <p:blipFill>
            <a:blip r:embed="rId6"/>
            <a:stretch>
              <a:fillRect/>
            </a:stretch>
          </p:blipFill>
          <p:spPr>
            <a:xfrm>
              <a:off x="7295071" y="6311949"/>
              <a:ext cx="1413656" cy="2938231"/>
            </a:xfrm>
            <a:prstGeom prst="rect">
              <a:avLst/>
            </a:prstGeom>
          </p:spPr>
        </p:pic>
        <p:pic>
          <p:nvPicPr>
            <p:cNvPr id="10" name="Picture 9" descr="A picture containing photo, black, man, holding&#10;&#10;Description automatically generated">
              <a:extLst>
                <a:ext uri="{FF2B5EF4-FFF2-40B4-BE49-F238E27FC236}">
                  <a16:creationId xmlns:a16="http://schemas.microsoft.com/office/drawing/2014/main" id="{2D7EE15B-A7DD-4E74-AE3E-504AFCD69D2F}"/>
                </a:ext>
              </a:extLst>
            </p:cNvPr>
            <p:cNvPicPr>
              <a:picLocks noChangeAspect="1"/>
            </p:cNvPicPr>
            <p:nvPr/>
          </p:nvPicPr>
          <p:blipFill rotWithShape="1">
            <a:blip r:embed="rId7"/>
            <a:srcRect l="38482" t="22572" r="37440" b="23127"/>
            <a:stretch/>
          </p:blipFill>
          <p:spPr>
            <a:xfrm>
              <a:off x="7100058" y="6102953"/>
              <a:ext cx="1906849" cy="3332764"/>
            </a:xfrm>
            <a:prstGeom prst="rect">
              <a:avLst/>
            </a:prstGeom>
          </p:spPr>
        </p:pic>
      </p:grpSp>
      <p:pic>
        <p:nvPicPr>
          <p:cNvPr id="19" name="Picture 2">
            <a:extLst>
              <a:ext uri="{FF2B5EF4-FFF2-40B4-BE49-F238E27FC236}">
                <a16:creationId xmlns:a16="http://schemas.microsoft.com/office/drawing/2014/main" id="{5A079056-CAD6-4F38-A6EC-93D988A420AE}"/>
              </a:ext>
            </a:extLst>
          </p:cNvPr>
          <p:cNvPicPr>
            <a:picLocks noChangeAspect="1" noChangeArrowheads="1"/>
          </p:cNvPicPr>
          <p:nvPr/>
        </p:nvPicPr>
        <p:blipFill>
          <a:blip r:embed="rId8"/>
          <a:srcRect/>
          <a:stretch/>
        </p:blipFill>
        <p:spPr bwMode="auto">
          <a:xfrm>
            <a:off x="138415" y="919107"/>
            <a:ext cx="701967" cy="695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E753ED-D5E5-4E0D-811F-3A8A8F10EDF6}"/>
              </a:ext>
            </a:extLst>
          </p:cNvPr>
          <p:cNvSpPr txBox="1">
            <a:spLocks/>
          </p:cNvSpPr>
          <p:nvPr/>
        </p:nvSpPr>
        <p:spPr>
          <a:xfrm>
            <a:off x="6776720" y="1867003"/>
            <a:ext cx="5415280" cy="3216265"/>
          </a:xfrm>
          <a:prstGeom prst="rect">
            <a:avLst/>
          </a:prstGeom>
          <a:noFill/>
        </p:spPr>
        <p:txBody>
          <a:bodyPr wrap="square" rtlCol="0" anchor="t">
            <a:spAutoFit/>
          </a:bodyPr>
          <a:lstStyle/>
          <a:p>
            <a:pPr marL="285750" indent="-285750">
              <a:spcAft>
                <a:spcPts val="600"/>
              </a:spcAft>
              <a:buFont typeface="Wingdings"/>
              <a:buChar char="ü"/>
            </a:pPr>
            <a:r>
              <a:rPr lang="en-US" sz="1200" b="0" i="0" dirty="0">
                <a:solidFill>
                  <a:srgbClr val="333333"/>
                </a:solidFill>
                <a:effectLst/>
              </a:rPr>
              <a:t>Admins can use the app to push news, updates, provide emergency contacts specific to different locations</a:t>
            </a:r>
            <a:r>
              <a:rPr lang="en-US" sz="1200" dirty="0">
                <a:solidFill>
                  <a:schemeClr val="bg2">
                    <a:lumMod val="25000"/>
                  </a:schemeClr>
                </a:solidFill>
                <a:cs typeface="Segoe UI"/>
              </a:rPr>
              <a:t>.</a:t>
            </a:r>
            <a:endParaRPr lang="en-US" sz="1200" b="0" i="0" dirty="0">
              <a:solidFill>
                <a:srgbClr val="333333"/>
              </a:solidFill>
              <a:effectLst/>
            </a:endParaRPr>
          </a:p>
          <a:p>
            <a:pPr marL="285750" indent="-285750">
              <a:spcAft>
                <a:spcPts val="600"/>
              </a:spcAft>
              <a:buFont typeface="Wingdings"/>
              <a:buChar char="ü"/>
            </a:pPr>
            <a:r>
              <a:rPr lang="en-US" sz="1200" b="0" i="0" dirty="0">
                <a:solidFill>
                  <a:srgbClr val="333333"/>
                </a:solidFill>
                <a:effectLst/>
              </a:rPr>
              <a:t>Employees can report WFH status and make requests </a:t>
            </a:r>
            <a:r>
              <a:rPr lang="en-US" sz="1200" dirty="0">
                <a:solidFill>
                  <a:srgbClr val="333333"/>
                </a:solidFill>
              </a:rPr>
              <a:t>thus</a:t>
            </a:r>
            <a:r>
              <a:rPr lang="en-US" sz="1200" b="0" i="0" dirty="0">
                <a:solidFill>
                  <a:srgbClr val="333333"/>
                </a:solidFill>
                <a:effectLst/>
              </a:rPr>
              <a:t> helping central response teams track status across an organization</a:t>
            </a:r>
            <a:r>
              <a:rPr lang="en-US" sz="1200" dirty="0">
                <a:solidFill>
                  <a:schemeClr val="bg2">
                    <a:lumMod val="25000"/>
                  </a:schemeClr>
                </a:solidFill>
                <a:cs typeface="Segoe UI"/>
              </a:rPr>
              <a:t>.</a:t>
            </a:r>
          </a:p>
          <a:p>
            <a:pPr marL="285750" indent="-285750">
              <a:spcAft>
                <a:spcPts val="600"/>
              </a:spcAft>
              <a:buFont typeface="Wingdings"/>
              <a:buChar char="ü"/>
            </a:pPr>
            <a:r>
              <a:rPr lang="en-US" sz="1200" b="0" i="0" dirty="0">
                <a:solidFill>
                  <a:srgbClr val="333333"/>
                </a:solidFill>
                <a:effectLst/>
              </a:rPr>
              <a:t>Add feeds of up-to-date information from reputable sources such as WHO, CDC, or a local authority</a:t>
            </a:r>
            <a:r>
              <a:rPr lang="en-US" sz="1200" b="0" i="0" dirty="0">
                <a:solidFill>
                  <a:schemeClr val="bg2">
                    <a:lumMod val="25000"/>
                  </a:schemeClr>
                </a:solidFill>
                <a:effectLst/>
                <a:cs typeface="Segoe UI"/>
              </a:rPr>
              <a:t> as </a:t>
            </a:r>
            <a:r>
              <a:rPr lang="en-US" sz="1200" dirty="0">
                <a:solidFill>
                  <a:schemeClr val="bg2">
                    <a:lumMod val="25000"/>
                  </a:schemeClr>
                </a:solidFill>
                <a:cs typeface="Segoe UI"/>
              </a:rPr>
              <a:t>a tab for employees to view easily</a:t>
            </a:r>
            <a:endParaRPr lang="en-US" sz="1200" b="1" dirty="0">
              <a:solidFill>
                <a:schemeClr val="bg2">
                  <a:lumMod val="25000"/>
                </a:schemeClr>
              </a:solidFill>
              <a:cs typeface="Segoe UI"/>
            </a:endParaRPr>
          </a:p>
          <a:p>
            <a:pPr>
              <a:spcBef>
                <a:spcPts val="300"/>
              </a:spcBef>
            </a:pPr>
            <a:r>
              <a:rPr lang="en-US" sz="1200" b="1" dirty="0">
                <a:solidFill>
                  <a:schemeClr val="accent6"/>
                </a:solidFill>
                <a:cs typeface="Segoe UI"/>
              </a:rPr>
              <a:t>Custom extension use cases*:</a:t>
            </a:r>
          </a:p>
          <a:p>
            <a:pPr marL="285750" indent="-285750">
              <a:spcBef>
                <a:spcPts val="300"/>
              </a:spcBef>
              <a:spcAft>
                <a:spcPts val="600"/>
              </a:spcAft>
              <a:buFont typeface="Wingdings"/>
              <a:buChar char="ü"/>
            </a:pPr>
            <a:r>
              <a:rPr lang="en-US" sz="1200" dirty="0">
                <a:solidFill>
                  <a:srgbClr val="333333"/>
                </a:solidFill>
              </a:rPr>
              <a:t>Enable polling employees on their physical and mental wellbeing in the aftermath of a crisis through bot customization</a:t>
            </a:r>
          </a:p>
          <a:p>
            <a:pPr marL="285750" indent="-285750">
              <a:spcBef>
                <a:spcPts val="300"/>
              </a:spcBef>
              <a:spcAft>
                <a:spcPts val="600"/>
              </a:spcAft>
              <a:buFont typeface="Wingdings"/>
              <a:buChar char="ü"/>
            </a:pPr>
            <a:r>
              <a:rPr lang="en-US" sz="1200" dirty="0">
                <a:solidFill>
                  <a:srgbClr val="333333"/>
                </a:solidFill>
              </a:rPr>
              <a:t>Provide option for employees to proactively report changes in their health status – incl. reporting illness, potential exposure, recovered status</a:t>
            </a:r>
          </a:p>
          <a:p>
            <a:pPr marL="285750" indent="-285750">
              <a:spcBef>
                <a:spcPts val="300"/>
              </a:spcBef>
              <a:spcAft>
                <a:spcPts val="600"/>
              </a:spcAft>
              <a:buFont typeface="Wingdings"/>
              <a:buChar char="ü"/>
            </a:pPr>
            <a:r>
              <a:rPr lang="en-US" sz="1200" dirty="0">
                <a:solidFill>
                  <a:srgbClr val="333333"/>
                </a:solidFill>
              </a:rPr>
              <a:t>Integrate with Power BI to provide reports providing actionable insights – employees reached vs. seen vs. acknowledged, WFH breakup, health info that can directly help drive management decisions</a:t>
            </a:r>
          </a:p>
        </p:txBody>
      </p:sp>
      <p:sp>
        <p:nvSpPr>
          <p:cNvPr id="4" name="Rectangle 3">
            <a:extLst>
              <a:ext uri="{FF2B5EF4-FFF2-40B4-BE49-F238E27FC236}">
                <a16:creationId xmlns:a16="http://schemas.microsoft.com/office/drawing/2014/main" id="{CBAA1898-85CA-47A3-8475-0E67B2614678}"/>
              </a:ext>
            </a:extLst>
          </p:cNvPr>
          <p:cNvSpPr/>
          <p:nvPr/>
        </p:nvSpPr>
        <p:spPr bwMode="auto">
          <a:xfrm>
            <a:off x="1245542" y="5821139"/>
            <a:ext cx="6902778" cy="761772"/>
          </a:xfrm>
          <a:prstGeom prst="rect">
            <a:avLst/>
          </a:prstGeom>
          <a:solidFill>
            <a:schemeClr val="bg2"/>
          </a:solidFill>
          <a:ln>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36000" bIns="54000" numCol="1" spcCol="0" rtlCol="0" fromWordArt="0" anchor="ctr" anchorCtr="0" forceAA="0" compatLnSpc="1">
            <a:prstTxWarp prst="textNoShape">
              <a:avLst/>
            </a:prstTxWarp>
            <a:noAutofit/>
          </a:bodyPr>
          <a:lstStyle/>
          <a:p>
            <a:pPr marL="176213" indent="-176213" defTabSz="932472" fontAlgn="base">
              <a:lnSpc>
                <a:spcPct val="90000"/>
              </a:lnSpc>
              <a:spcBef>
                <a:spcPct val="0"/>
              </a:spcBef>
              <a:spcAft>
                <a:spcPct val="0"/>
              </a:spcAft>
              <a:buFont typeface="Arial" panose="020B0604020202020204" pitchFamily="34" charset="0"/>
              <a:buChar char="•"/>
            </a:pPr>
            <a:r>
              <a:rPr lang="en-IN" sz="1200" dirty="0">
                <a:solidFill>
                  <a:schemeClr val="tx1"/>
                </a:solidFill>
                <a:ea typeface="Segoe UI" pitchFamily="34" charset="0"/>
                <a:cs typeface="Segoe UI" pitchFamily="34" charset="0"/>
              </a:rPr>
              <a:t>The overhead of organizing multiple townhall meeting (even virtual) or information trickledown is high as the crisis keeps evolving. An easy, structured, 1:many communication approach is necessary</a:t>
            </a:r>
          </a:p>
          <a:p>
            <a:pPr marL="176213" indent="-176213" defTabSz="932472" fontAlgn="base">
              <a:lnSpc>
                <a:spcPct val="90000"/>
              </a:lnSpc>
              <a:spcBef>
                <a:spcPct val="0"/>
              </a:spcBef>
              <a:spcAft>
                <a:spcPct val="0"/>
              </a:spcAft>
              <a:buFont typeface="Arial" panose="020B0604020202020204" pitchFamily="34" charset="0"/>
              <a:buChar char="•"/>
            </a:pPr>
            <a:r>
              <a:rPr lang="en-IN" sz="1200" dirty="0">
                <a:solidFill>
                  <a:schemeClr val="tx1"/>
                </a:solidFill>
                <a:ea typeface="Segoe UI" pitchFamily="34" charset="0"/>
                <a:cs typeface="Segoe UI" pitchFamily="34" charset="0"/>
              </a:rPr>
              <a:t>Convey consistent updates on policy changes, updates to the entire organization. </a:t>
            </a:r>
          </a:p>
        </p:txBody>
      </p:sp>
      <p:sp>
        <p:nvSpPr>
          <p:cNvPr id="5" name="Rectangle 4">
            <a:extLst>
              <a:ext uri="{FF2B5EF4-FFF2-40B4-BE49-F238E27FC236}">
                <a16:creationId xmlns:a16="http://schemas.microsoft.com/office/drawing/2014/main" id="{DFFD00C9-3645-4901-99E5-7287D238076A}"/>
              </a:ext>
            </a:extLst>
          </p:cNvPr>
          <p:cNvSpPr/>
          <p:nvPr/>
        </p:nvSpPr>
        <p:spPr bwMode="auto">
          <a:xfrm>
            <a:off x="269778" y="5821139"/>
            <a:ext cx="975764" cy="761771"/>
          </a:xfrm>
          <a:prstGeom prst="rect">
            <a:avLst/>
          </a:prstGeom>
          <a:solidFill>
            <a:schemeClr val="accent2"/>
          </a:solidFill>
          <a:ln>
            <a:solidFill>
              <a:schemeClr val="tx2"/>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IN" sz="1400" b="1" dirty="0">
                <a:gradFill>
                  <a:gsLst>
                    <a:gs pos="0">
                      <a:srgbClr val="FFFFFF"/>
                    </a:gs>
                    <a:gs pos="100000">
                      <a:srgbClr val="FFFFFF"/>
                    </a:gs>
                  </a:gsLst>
                  <a:lin ang="5400000" scaled="0"/>
                </a:gradFill>
                <a:ea typeface="Segoe UI" pitchFamily="34" charset="0"/>
                <a:cs typeface="Segoe UI" pitchFamily="34" charset="0"/>
              </a:rPr>
              <a:t>Why Now?</a:t>
            </a:r>
          </a:p>
        </p:txBody>
      </p:sp>
      <p:sp>
        <p:nvSpPr>
          <p:cNvPr id="3" name="TextBox 2">
            <a:extLst>
              <a:ext uri="{FF2B5EF4-FFF2-40B4-BE49-F238E27FC236}">
                <a16:creationId xmlns:a16="http://schemas.microsoft.com/office/drawing/2014/main" id="{3DB2F577-F7F9-4C11-B067-AD8BC95AD9AF}"/>
              </a:ext>
            </a:extLst>
          </p:cNvPr>
          <p:cNvSpPr txBox="1"/>
          <p:nvPr/>
        </p:nvSpPr>
        <p:spPr>
          <a:xfrm>
            <a:off x="8714003" y="6553945"/>
            <a:ext cx="3628237" cy="406265"/>
          </a:xfrm>
          <a:prstGeom prst="rect">
            <a:avLst/>
          </a:prstGeom>
          <a:noFill/>
        </p:spPr>
        <p:txBody>
          <a:bodyPr wrap="none" lIns="182880" tIns="146304" rIns="182880" bIns="146304" rtlCol="0">
            <a:spAutoFit/>
          </a:bodyPr>
          <a:lstStyle/>
          <a:p>
            <a:pPr>
              <a:lnSpc>
                <a:spcPct val="90000"/>
              </a:lnSpc>
              <a:spcAft>
                <a:spcPts val="600"/>
              </a:spcAft>
            </a:pPr>
            <a:r>
              <a:rPr lang="en-IN" sz="800" dirty="0">
                <a:gradFill>
                  <a:gsLst>
                    <a:gs pos="2917">
                      <a:schemeClr val="tx1"/>
                    </a:gs>
                    <a:gs pos="30000">
                      <a:schemeClr val="tx1"/>
                    </a:gs>
                  </a:gsLst>
                  <a:lin ang="5400000" scaled="0"/>
                </a:gradFill>
              </a:rPr>
              <a:t>*- Not available as part of existing app template. Development required</a:t>
            </a:r>
          </a:p>
        </p:txBody>
      </p:sp>
    </p:spTree>
    <p:extLst>
      <p:ext uri="{BB962C8B-B14F-4D97-AF65-F5344CB8AC3E}">
        <p14:creationId xmlns:p14="http://schemas.microsoft.com/office/powerpoint/2010/main" val="13797234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AD73D9B-513D-4C8D-A439-84C1926A62B7}"/>
              </a:ext>
            </a:extLst>
          </p:cNvPr>
          <p:cNvGrpSpPr/>
          <p:nvPr/>
        </p:nvGrpSpPr>
        <p:grpSpPr>
          <a:xfrm>
            <a:off x="8422979" y="5341154"/>
            <a:ext cx="3332612" cy="1232203"/>
            <a:chOff x="8422979" y="5341154"/>
            <a:chExt cx="3332612" cy="1232203"/>
          </a:xfrm>
        </p:grpSpPr>
        <p:sp>
          <p:nvSpPr>
            <p:cNvPr id="14" name="Rectangle 13">
              <a:extLst>
                <a:ext uri="{FF2B5EF4-FFF2-40B4-BE49-F238E27FC236}">
                  <a16:creationId xmlns:a16="http://schemas.microsoft.com/office/drawing/2014/main" id="{65BB7EF8-2F5B-41D7-A528-39ECE23D1D5D}"/>
                </a:ext>
              </a:extLst>
            </p:cNvPr>
            <p:cNvSpPr/>
            <p:nvPr/>
          </p:nvSpPr>
          <p:spPr bwMode="auto">
            <a:xfrm>
              <a:off x="8422979" y="5431506"/>
              <a:ext cx="3332612" cy="1141851"/>
            </a:xfrm>
            <a:prstGeom prst="rect">
              <a:avLst/>
            </a:prstGeom>
            <a:solidFill>
              <a:schemeClr val="bg1">
                <a:lumMod val="95000"/>
              </a:schemeClr>
            </a:solidFill>
            <a:ln>
              <a:solidFill>
                <a:schemeClr val="tx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a:extLst>
                <a:ext uri="{FF2B5EF4-FFF2-40B4-BE49-F238E27FC236}">
                  <a16:creationId xmlns:a16="http://schemas.microsoft.com/office/drawing/2014/main" id="{F8503B31-8040-4EB6-87E4-BF8AF43E9DA7}"/>
                </a:ext>
              </a:extLst>
            </p:cNvPr>
            <p:cNvGrpSpPr/>
            <p:nvPr/>
          </p:nvGrpSpPr>
          <p:grpSpPr>
            <a:xfrm>
              <a:off x="9003954" y="5341154"/>
              <a:ext cx="2170659" cy="867068"/>
              <a:chOff x="9003954" y="5341154"/>
              <a:chExt cx="2170659" cy="867068"/>
            </a:xfrm>
          </p:grpSpPr>
          <p:sp>
            <p:nvSpPr>
              <p:cNvPr id="20" name="TextBox 19">
                <a:extLst>
                  <a:ext uri="{FF2B5EF4-FFF2-40B4-BE49-F238E27FC236}">
                    <a16:creationId xmlns:a16="http://schemas.microsoft.com/office/drawing/2014/main" id="{B9035B5F-4A11-486F-9B0B-D3AB6E6946E1}"/>
                  </a:ext>
                </a:extLst>
              </p:cNvPr>
              <p:cNvSpPr txBox="1"/>
              <p:nvPr/>
            </p:nvSpPr>
            <p:spPr>
              <a:xfrm>
                <a:off x="9034060" y="5341154"/>
                <a:ext cx="2110450"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Relevant App Templates</a:t>
                </a:r>
              </a:p>
            </p:txBody>
          </p:sp>
          <p:sp>
            <p:nvSpPr>
              <p:cNvPr id="21" name="TextBox 20">
                <a:extLst>
                  <a:ext uri="{FF2B5EF4-FFF2-40B4-BE49-F238E27FC236}">
                    <a16:creationId xmlns:a16="http://schemas.microsoft.com/office/drawing/2014/main" id="{19CFE3D4-6AEA-4982-87EC-6A4E6F777F8B}"/>
                  </a:ext>
                </a:extLst>
              </p:cNvPr>
              <p:cNvSpPr txBox="1"/>
              <p:nvPr/>
            </p:nvSpPr>
            <p:spPr>
              <a:xfrm>
                <a:off x="9003954" y="5746557"/>
                <a:ext cx="2170659"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Company Communicator</a:t>
                </a:r>
              </a:p>
            </p:txBody>
          </p:sp>
        </p:grpSp>
      </p:grpSp>
      <p:pic>
        <p:nvPicPr>
          <p:cNvPr id="6" name="Picture 5">
            <a:extLst>
              <a:ext uri="{FF2B5EF4-FFF2-40B4-BE49-F238E27FC236}">
                <a16:creationId xmlns:a16="http://schemas.microsoft.com/office/drawing/2014/main" id="{6B3ACF7C-DC2A-434C-BD79-C560F4E4475C}"/>
              </a:ext>
            </a:extLst>
          </p:cNvPr>
          <p:cNvPicPr/>
          <p:nvPr/>
        </p:nvPicPr>
        <p:blipFill>
          <a:blip r:embed="rId3"/>
          <a:stretch>
            <a:fillRect/>
          </a:stretch>
        </p:blipFill>
        <p:spPr>
          <a:xfrm>
            <a:off x="325711" y="1938183"/>
            <a:ext cx="5552356" cy="3229355"/>
          </a:xfrm>
          <a:prstGeom prst="rect">
            <a:avLst/>
          </a:prstGeom>
        </p:spPr>
      </p:pic>
      <p:sp>
        <p:nvSpPr>
          <p:cNvPr id="11" name="Title 1">
            <a:extLst>
              <a:ext uri="{FF2B5EF4-FFF2-40B4-BE49-F238E27FC236}">
                <a16:creationId xmlns:a16="http://schemas.microsoft.com/office/drawing/2014/main" id="{29418BA1-AF77-4973-A999-76271B86F3EF}"/>
              </a:ext>
            </a:extLst>
          </p:cNvPr>
          <p:cNvSpPr txBox="1">
            <a:spLocks/>
          </p:cNvSpPr>
          <p:nvPr/>
        </p:nvSpPr>
        <p:spPr>
          <a:xfrm>
            <a:off x="138371" y="187468"/>
            <a:ext cx="11310648" cy="677108"/>
          </a:xfrm>
          <a:prstGeom prst="rect">
            <a:avLst/>
          </a:prstGeom>
          <a:noFill/>
        </p:spPr>
        <p:txBody>
          <a:bodyPr vert="horz" wrap="square" lIns="0" tIns="91440" rIns="146304" bIns="91440" rtlCol="0" anchor="ctr" anchorCtr="0">
            <a:spAutoFit/>
          </a:bodyPr>
          <a:lstStyle>
            <a:defPPr>
              <a:defRPr lang="en-US"/>
            </a:defPPr>
            <a:lvl1pPr marL="120650" defTabSz="932742">
              <a:lnSpc>
                <a:spcPct val="100000"/>
              </a:lnSpc>
              <a:spcBef>
                <a:spcPct val="0"/>
              </a:spcBef>
              <a:buNone/>
              <a:defRPr sz="3600" b="0" cap="none" spc="0" baseline="0">
                <a:ln w="3175">
                  <a:noFill/>
                </a:ln>
                <a:solidFill>
                  <a:schemeClr val="bg2">
                    <a:lumMod val="25000"/>
                  </a:schemeClr>
                </a:solidFill>
                <a:effectLst/>
                <a:latin typeface="Segoe UI" panose="020B0502040204020203" pitchFamily="34" charset="0"/>
                <a:ea typeface="+mj-ea"/>
                <a:cs typeface="Segoe UI" pitchFamily="34" charset="0"/>
              </a:defRPr>
            </a:lvl1pPr>
          </a:lstStyle>
          <a:p>
            <a:r>
              <a:rPr lang="en-US" sz="3200" dirty="0">
                <a:latin typeface="Segoe UI"/>
                <a:cs typeface="Segoe UI"/>
              </a:rPr>
              <a:t>Keep your diverse workforce well informed</a:t>
            </a:r>
            <a:endParaRPr lang="en-US" sz="3200" dirty="0"/>
          </a:p>
        </p:txBody>
      </p:sp>
      <p:sp>
        <p:nvSpPr>
          <p:cNvPr id="17" name="Rectangle 16">
            <a:extLst>
              <a:ext uri="{FF2B5EF4-FFF2-40B4-BE49-F238E27FC236}">
                <a16:creationId xmlns:a16="http://schemas.microsoft.com/office/drawing/2014/main" id="{B31204A6-E10B-4D91-AB45-F2954F7DBFD9}"/>
              </a:ext>
            </a:extLst>
          </p:cNvPr>
          <p:cNvSpPr/>
          <p:nvPr/>
        </p:nvSpPr>
        <p:spPr>
          <a:xfrm>
            <a:off x="1" y="1032148"/>
            <a:ext cx="12191998" cy="489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ea typeface="+mn-lt"/>
                <a:cs typeface="+mn-lt"/>
              </a:rPr>
              <a:t>Deliver personalized communications to each Team, or groups of employees in Teams</a:t>
            </a:r>
            <a:endParaRPr lang="en-US" sz="1600" dirty="0"/>
          </a:p>
        </p:txBody>
      </p:sp>
      <p:sp>
        <p:nvSpPr>
          <p:cNvPr id="3" name="TextBox 2">
            <a:extLst>
              <a:ext uri="{FF2B5EF4-FFF2-40B4-BE49-F238E27FC236}">
                <a16:creationId xmlns:a16="http://schemas.microsoft.com/office/drawing/2014/main" id="{BF540474-13D9-4F74-96FC-77F3936654DA}"/>
              </a:ext>
            </a:extLst>
          </p:cNvPr>
          <p:cNvSpPr txBox="1"/>
          <p:nvPr/>
        </p:nvSpPr>
        <p:spPr>
          <a:xfrm>
            <a:off x="10274232" y="6173717"/>
            <a:ext cx="1484076" cy="276999"/>
          </a:xfrm>
          <a:prstGeom prst="rect">
            <a:avLst/>
          </a:prstGeom>
          <a:noFill/>
        </p:spPr>
        <p:txBody>
          <a:bodyPr wrap="square">
            <a:spAutoFit/>
          </a:bodyPr>
          <a:lstStyle/>
          <a:p>
            <a:pPr algn="ctr"/>
            <a:r>
              <a:rPr lang="en-US" sz="1200" b="1" u="none" strike="noStrike" dirty="0">
                <a:solidFill>
                  <a:srgbClr val="6262A9"/>
                </a:solidFill>
                <a:effectLst/>
                <a:latin typeface="Segoe UI Semibold" panose="020B0702040204020203" pitchFamily="34" charset="0"/>
                <a:ea typeface="Calibri" panose="020F0502020204030204" pitchFamily="34" charset="0"/>
                <a:hlinkClick r:id="rId4"/>
              </a:rPr>
              <a:t>Deployment Video</a:t>
            </a:r>
            <a:endParaRPr lang="en-US" sz="1200" b="1" dirty="0">
              <a:solidFill>
                <a:srgbClr val="6262A9"/>
              </a:solidFill>
            </a:endParaRPr>
          </a:p>
        </p:txBody>
      </p:sp>
      <p:sp>
        <p:nvSpPr>
          <p:cNvPr id="8" name="Rectangle 7">
            <a:hlinkClick r:id="rId5"/>
            <a:extLst>
              <a:ext uri="{FF2B5EF4-FFF2-40B4-BE49-F238E27FC236}">
                <a16:creationId xmlns:a16="http://schemas.microsoft.com/office/drawing/2014/main" id="{CB797853-B0AA-4212-91E7-F075CF16B441}"/>
              </a:ext>
            </a:extLst>
          </p:cNvPr>
          <p:cNvSpPr/>
          <p:nvPr/>
        </p:nvSpPr>
        <p:spPr bwMode="auto">
          <a:xfrm>
            <a:off x="8620769" y="6159600"/>
            <a:ext cx="1270278" cy="305234"/>
          </a:xfrm>
          <a:prstGeom prst="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Download</a:t>
            </a:r>
          </a:p>
        </p:txBody>
      </p:sp>
      <p:pic>
        <p:nvPicPr>
          <p:cNvPr id="9" name="Picture 8">
            <a:extLst>
              <a:ext uri="{FF2B5EF4-FFF2-40B4-BE49-F238E27FC236}">
                <a16:creationId xmlns:a16="http://schemas.microsoft.com/office/drawing/2014/main" id="{D104F164-7F0F-4576-9E2B-47019A864206}"/>
              </a:ext>
            </a:extLst>
          </p:cNvPr>
          <p:cNvPicPr>
            <a:picLocks noChangeAspect="1"/>
          </p:cNvPicPr>
          <p:nvPr/>
        </p:nvPicPr>
        <p:blipFill rotWithShape="1">
          <a:blip r:embed="rId6"/>
          <a:srcRect t="5341" b="5196"/>
          <a:stretch/>
        </p:blipFill>
        <p:spPr>
          <a:xfrm>
            <a:off x="203292" y="953218"/>
            <a:ext cx="674964" cy="664234"/>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88588A0C-C38C-4C82-97C9-437854CAA4BF}"/>
              </a:ext>
            </a:extLst>
          </p:cNvPr>
          <p:cNvPicPr>
            <a:picLocks noChangeAspect="1"/>
          </p:cNvPicPr>
          <p:nvPr/>
        </p:nvPicPr>
        <p:blipFill>
          <a:blip r:embed="rId7"/>
          <a:stretch>
            <a:fillRect/>
          </a:stretch>
        </p:blipFill>
        <p:spPr>
          <a:xfrm>
            <a:off x="931508" y="2545501"/>
            <a:ext cx="4340763" cy="2600050"/>
          </a:xfrm>
          <a:prstGeom prst="rect">
            <a:avLst/>
          </a:prstGeom>
          <a:ln>
            <a:solidFill>
              <a:schemeClr val="bg1">
                <a:lumMod val="85000"/>
              </a:schemeClr>
            </a:solidFill>
          </a:ln>
        </p:spPr>
      </p:pic>
      <p:pic>
        <p:nvPicPr>
          <p:cNvPr id="16" name="Picture 15">
            <a:extLst>
              <a:ext uri="{FF2B5EF4-FFF2-40B4-BE49-F238E27FC236}">
                <a16:creationId xmlns:a16="http://schemas.microsoft.com/office/drawing/2014/main" id="{8B2D59CF-F22F-40FB-ABB8-5CBE9DA1E763}"/>
              </a:ext>
            </a:extLst>
          </p:cNvPr>
          <p:cNvPicPr>
            <a:picLocks noChangeAspect="1"/>
          </p:cNvPicPr>
          <p:nvPr/>
        </p:nvPicPr>
        <p:blipFill>
          <a:blip r:embed="rId8"/>
          <a:stretch>
            <a:fillRect/>
          </a:stretch>
        </p:blipFill>
        <p:spPr>
          <a:xfrm>
            <a:off x="1246983" y="2891137"/>
            <a:ext cx="3712695" cy="2519198"/>
          </a:xfrm>
          <a:prstGeom prst="rect">
            <a:avLst/>
          </a:prstGeom>
          <a:ln>
            <a:solidFill>
              <a:schemeClr val="bg1">
                <a:lumMod val="85000"/>
              </a:schemeClr>
            </a:solidFill>
          </a:ln>
        </p:spPr>
      </p:pic>
      <p:sp>
        <p:nvSpPr>
          <p:cNvPr id="4" name="Rectangle 3">
            <a:extLst>
              <a:ext uri="{FF2B5EF4-FFF2-40B4-BE49-F238E27FC236}">
                <a16:creationId xmlns:a16="http://schemas.microsoft.com/office/drawing/2014/main" id="{5F291668-1D29-4972-B92A-469A5514A3BE}"/>
              </a:ext>
            </a:extLst>
          </p:cNvPr>
          <p:cNvSpPr/>
          <p:nvPr/>
        </p:nvSpPr>
        <p:spPr bwMode="auto">
          <a:xfrm>
            <a:off x="1245542" y="5821139"/>
            <a:ext cx="6902778" cy="761772"/>
          </a:xfrm>
          <a:prstGeom prst="rect">
            <a:avLst/>
          </a:prstGeom>
          <a:solidFill>
            <a:schemeClr val="bg2"/>
          </a:solidFill>
          <a:ln>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36000" bIns="54000" numCol="1" spcCol="0" rtlCol="0" fromWordArt="0" anchor="ctr" anchorCtr="0" forceAA="0" compatLnSpc="1">
            <a:prstTxWarp prst="textNoShape">
              <a:avLst/>
            </a:prstTxWarp>
            <a:noAutofit/>
          </a:bodyPr>
          <a:lstStyle/>
          <a:p>
            <a:pPr marL="176213" indent="-176213" defTabSz="932472" fontAlgn="base">
              <a:lnSpc>
                <a:spcPct val="90000"/>
              </a:lnSpc>
              <a:spcBef>
                <a:spcPct val="0"/>
              </a:spcBef>
              <a:spcAft>
                <a:spcPct val="0"/>
              </a:spcAft>
              <a:buFont typeface="Arial" panose="020B0604020202020204" pitchFamily="34" charset="0"/>
              <a:buChar char="•"/>
            </a:pPr>
            <a:r>
              <a:rPr lang="en-IN" sz="1200" dirty="0">
                <a:solidFill>
                  <a:schemeClr val="tx1"/>
                </a:solidFill>
                <a:ea typeface="Segoe UI" pitchFamily="34" charset="0"/>
                <a:cs typeface="Segoe UI" pitchFamily="34" charset="0"/>
              </a:rPr>
              <a:t>It is important that organizations </a:t>
            </a:r>
            <a:r>
              <a:rPr lang="en-IN" sz="1200" dirty="0">
                <a:solidFill>
                  <a:schemeClr val="tx1"/>
                </a:solidFill>
                <a:ea typeface="Segoe UI" pitchFamily="34" charset="0"/>
                <a:cs typeface="Segoe UI" pitchFamily="34" charset="0"/>
                <a:hlinkClick r:id="rId9"/>
              </a:rPr>
              <a:t>increase communication</a:t>
            </a:r>
            <a:r>
              <a:rPr lang="en-IN" sz="1200" dirty="0">
                <a:solidFill>
                  <a:schemeClr val="tx1"/>
                </a:solidFill>
                <a:ea typeface="Segoe UI" pitchFamily="34" charset="0"/>
                <a:cs typeface="Segoe UI" pitchFamily="34" charset="0"/>
              </a:rPr>
              <a:t> with employees to alleviate fear of uncertainty, support employees in times of distress </a:t>
            </a:r>
          </a:p>
          <a:p>
            <a:pPr marL="176213" indent="-176213" defTabSz="932472" fontAlgn="base">
              <a:lnSpc>
                <a:spcPct val="90000"/>
              </a:lnSpc>
              <a:spcBef>
                <a:spcPct val="0"/>
              </a:spcBef>
              <a:spcAft>
                <a:spcPct val="0"/>
              </a:spcAft>
              <a:buFont typeface="Arial" panose="020B0604020202020204" pitchFamily="34" charset="0"/>
              <a:buChar char="•"/>
            </a:pPr>
            <a:r>
              <a:rPr lang="en-IN" sz="1200" dirty="0">
                <a:solidFill>
                  <a:schemeClr val="tx1"/>
                </a:solidFill>
                <a:ea typeface="Segoe UI" pitchFamily="34" charset="0"/>
                <a:cs typeface="Segoe UI" pitchFamily="34" charset="0"/>
              </a:rPr>
              <a:t>Keep the dialogue flowing between the organization and employees to maintain sense of team intact </a:t>
            </a:r>
          </a:p>
        </p:txBody>
      </p:sp>
      <p:sp>
        <p:nvSpPr>
          <p:cNvPr id="5" name="Rectangle 4">
            <a:extLst>
              <a:ext uri="{FF2B5EF4-FFF2-40B4-BE49-F238E27FC236}">
                <a16:creationId xmlns:a16="http://schemas.microsoft.com/office/drawing/2014/main" id="{BC98920E-6097-4B4A-B983-B300D01C0529}"/>
              </a:ext>
            </a:extLst>
          </p:cNvPr>
          <p:cNvSpPr/>
          <p:nvPr/>
        </p:nvSpPr>
        <p:spPr bwMode="auto">
          <a:xfrm>
            <a:off x="269778" y="5821139"/>
            <a:ext cx="975764" cy="761771"/>
          </a:xfrm>
          <a:prstGeom prst="rect">
            <a:avLst/>
          </a:prstGeom>
          <a:solidFill>
            <a:schemeClr val="accent2"/>
          </a:solidFill>
          <a:ln>
            <a:solidFill>
              <a:schemeClr val="tx2"/>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IN" sz="1400" b="1" dirty="0">
                <a:gradFill>
                  <a:gsLst>
                    <a:gs pos="0">
                      <a:srgbClr val="FFFFFF"/>
                    </a:gs>
                    <a:gs pos="100000">
                      <a:srgbClr val="FFFFFF"/>
                    </a:gs>
                  </a:gsLst>
                  <a:lin ang="5400000" scaled="0"/>
                </a:gradFill>
                <a:ea typeface="Segoe UI" pitchFamily="34" charset="0"/>
                <a:cs typeface="Segoe UI" pitchFamily="34" charset="0"/>
              </a:rPr>
              <a:t>Why Now?</a:t>
            </a:r>
          </a:p>
        </p:txBody>
      </p:sp>
      <p:sp>
        <p:nvSpPr>
          <p:cNvPr id="7" name="TextBox 6">
            <a:extLst>
              <a:ext uri="{FF2B5EF4-FFF2-40B4-BE49-F238E27FC236}">
                <a16:creationId xmlns:a16="http://schemas.microsoft.com/office/drawing/2014/main" id="{2BA5C9E2-1C22-4ACF-8352-27111388113C}"/>
              </a:ext>
            </a:extLst>
          </p:cNvPr>
          <p:cNvSpPr txBox="1">
            <a:spLocks/>
          </p:cNvSpPr>
          <p:nvPr/>
        </p:nvSpPr>
        <p:spPr>
          <a:xfrm>
            <a:off x="6776720" y="1867003"/>
            <a:ext cx="5415280" cy="3293209"/>
          </a:xfrm>
          <a:prstGeom prst="rect">
            <a:avLst/>
          </a:prstGeom>
          <a:noFill/>
        </p:spPr>
        <p:txBody>
          <a:bodyPr wrap="square" rtlCol="0" anchor="t">
            <a:spAutoFit/>
          </a:bodyPr>
          <a:lstStyle/>
          <a:p>
            <a:pPr marL="285750" indent="-285750">
              <a:spcAft>
                <a:spcPts val="600"/>
              </a:spcAft>
              <a:buFont typeface="Wingdings"/>
              <a:buChar char="ü"/>
            </a:pPr>
            <a:r>
              <a:rPr lang="en-IN" sz="1200" dirty="0">
                <a:solidFill>
                  <a:srgbClr val="171717"/>
                </a:solidFill>
                <a:latin typeface="Segoe UI" panose="020B0502040204020203" pitchFamily="34" charset="0"/>
              </a:rPr>
              <a:t>C</a:t>
            </a:r>
            <a:r>
              <a:rPr lang="en-IN" sz="1200" b="0" i="0" dirty="0">
                <a:solidFill>
                  <a:srgbClr val="171717"/>
                </a:solidFill>
                <a:effectLst/>
                <a:latin typeface="Segoe UI" panose="020B0502040204020203" pitchFamily="34" charset="0"/>
              </a:rPr>
              <a:t>reate and send messages intended for multiple teams or large number of employees over chat.</a:t>
            </a:r>
            <a:endParaRPr lang="en-US" sz="1200" dirty="0">
              <a:solidFill>
                <a:schemeClr val="bg2">
                  <a:lumMod val="25000"/>
                </a:schemeClr>
              </a:solidFill>
              <a:latin typeface="Segoe UI"/>
              <a:cs typeface="Segoe UI"/>
            </a:endParaRPr>
          </a:p>
          <a:p>
            <a:pPr marL="285750" indent="-285750">
              <a:spcAft>
                <a:spcPts val="600"/>
              </a:spcAft>
              <a:buFont typeface="Wingdings"/>
              <a:buChar char="ü"/>
            </a:pPr>
            <a:r>
              <a:rPr lang="en-IN" sz="1200" dirty="0">
                <a:solidFill>
                  <a:srgbClr val="171717"/>
                </a:solidFill>
                <a:latin typeface="Segoe UI" panose="020B0502040204020203" pitchFamily="34" charset="0"/>
              </a:rPr>
              <a:t>Easy interface for designated users to create, preview, collaborate and send messages</a:t>
            </a:r>
            <a:r>
              <a:rPr lang="en-US" sz="1200" dirty="0">
                <a:solidFill>
                  <a:srgbClr val="171717"/>
                </a:solidFill>
                <a:latin typeface="Segoe UI" panose="020B0502040204020203" pitchFamily="34" charset="0"/>
              </a:rPr>
              <a:t> in a targeted manner. (E.g. to teams based in Italy, Spain, China).</a:t>
            </a:r>
            <a:endParaRPr lang="en-US" sz="1200" dirty="0">
              <a:solidFill>
                <a:schemeClr val="bg2">
                  <a:lumMod val="25000"/>
                </a:schemeClr>
              </a:solidFill>
              <a:cs typeface="Segoe UI"/>
            </a:endParaRPr>
          </a:p>
          <a:p>
            <a:pPr>
              <a:spcBef>
                <a:spcPts val="300"/>
              </a:spcBef>
              <a:spcAft>
                <a:spcPts val="600"/>
              </a:spcAft>
            </a:pPr>
            <a:r>
              <a:rPr lang="en-US" sz="1200" b="1" dirty="0">
                <a:solidFill>
                  <a:schemeClr val="accent6"/>
                </a:solidFill>
                <a:cs typeface="Segoe UI"/>
              </a:rPr>
              <a:t>Custom extension use cases*:</a:t>
            </a:r>
          </a:p>
          <a:p>
            <a:pPr marL="285750" indent="-285750">
              <a:spcAft>
                <a:spcPts val="600"/>
              </a:spcAft>
              <a:buFont typeface="Wingdings"/>
              <a:buChar char="ü"/>
            </a:pPr>
            <a:r>
              <a:rPr lang="en-IN" sz="1200" dirty="0">
                <a:solidFill>
                  <a:srgbClr val="171717"/>
                </a:solidFill>
                <a:latin typeface="Segoe UI" panose="020B0502040204020203" pitchFamily="34" charset="0"/>
              </a:rPr>
              <a:t>B</a:t>
            </a:r>
            <a:r>
              <a:rPr lang="en-IN" sz="1200" b="0" i="0" dirty="0">
                <a:solidFill>
                  <a:srgbClr val="171717"/>
                </a:solidFill>
                <a:effectLst/>
                <a:latin typeface="Segoe UI" panose="020B0502040204020203" pitchFamily="34" charset="0"/>
              </a:rPr>
              <a:t>uild custom targeted communication capabilities such as custom telemetry on how many users acknowledged or interacted with a message with insights directly tied to management decisions.</a:t>
            </a:r>
            <a:endParaRPr lang="en-US" sz="1200" dirty="0">
              <a:solidFill>
                <a:schemeClr val="bg2">
                  <a:lumMod val="25000"/>
                </a:schemeClr>
              </a:solidFill>
              <a:latin typeface="Segoe UI"/>
              <a:cs typeface="Segoe UI"/>
            </a:endParaRPr>
          </a:p>
          <a:p>
            <a:pPr marL="285750" indent="-285750">
              <a:spcBef>
                <a:spcPts val="300"/>
              </a:spcBef>
              <a:spcAft>
                <a:spcPts val="600"/>
              </a:spcAft>
              <a:buFont typeface="Wingdings"/>
              <a:buChar char="ü"/>
            </a:pPr>
            <a:r>
              <a:rPr lang="en-US" sz="1200" dirty="0">
                <a:solidFill>
                  <a:srgbClr val="333333"/>
                </a:solidFill>
              </a:rPr>
              <a:t>Extend the communicator messaging capability to broadcast info about live leadership sessions such as AMA, Fireside Chat and allow users to submit questions for the session.</a:t>
            </a:r>
          </a:p>
          <a:p>
            <a:pPr marL="285750" indent="-285750">
              <a:spcBef>
                <a:spcPts val="300"/>
              </a:spcBef>
              <a:spcAft>
                <a:spcPts val="600"/>
              </a:spcAft>
              <a:buFont typeface="Wingdings"/>
              <a:buChar char="ü"/>
            </a:pPr>
            <a:endParaRPr lang="en-US" sz="1200" dirty="0">
              <a:solidFill>
                <a:srgbClr val="333333"/>
              </a:solidFill>
            </a:endParaRPr>
          </a:p>
          <a:p>
            <a:pPr marL="285750" indent="-285750">
              <a:spcBef>
                <a:spcPts val="300"/>
              </a:spcBef>
              <a:spcAft>
                <a:spcPts val="600"/>
              </a:spcAft>
              <a:buFont typeface="Wingdings"/>
              <a:buChar char="ü"/>
            </a:pPr>
            <a:endParaRPr lang="en-US" sz="1200" dirty="0">
              <a:solidFill>
                <a:srgbClr val="333333"/>
              </a:solidFill>
            </a:endParaRPr>
          </a:p>
        </p:txBody>
      </p:sp>
      <p:sp>
        <p:nvSpPr>
          <p:cNvPr id="10" name="TextBox 9">
            <a:extLst>
              <a:ext uri="{FF2B5EF4-FFF2-40B4-BE49-F238E27FC236}">
                <a16:creationId xmlns:a16="http://schemas.microsoft.com/office/drawing/2014/main" id="{9E065708-D938-44F3-AE77-B56997552345}"/>
              </a:ext>
            </a:extLst>
          </p:cNvPr>
          <p:cNvSpPr txBox="1"/>
          <p:nvPr/>
        </p:nvSpPr>
        <p:spPr>
          <a:xfrm>
            <a:off x="8714003" y="6553945"/>
            <a:ext cx="3628237" cy="406265"/>
          </a:xfrm>
          <a:prstGeom prst="rect">
            <a:avLst/>
          </a:prstGeom>
          <a:noFill/>
        </p:spPr>
        <p:txBody>
          <a:bodyPr wrap="none" lIns="182880" tIns="146304" rIns="182880" bIns="146304" rtlCol="0">
            <a:spAutoFit/>
          </a:bodyPr>
          <a:lstStyle/>
          <a:p>
            <a:pPr>
              <a:lnSpc>
                <a:spcPct val="90000"/>
              </a:lnSpc>
              <a:spcAft>
                <a:spcPts val="600"/>
              </a:spcAft>
            </a:pPr>
            <a:r>
              <a:rPr lang="en-IN" sz="800" dirty="0">
                <a:gradFill>
                  <a:gsLst>
                    <a:gs pos="2917">
                      <a:schemeClr val="tx1"/>
                    </a:gs>
                    <a:gs pos="30000">
                      <a:schemeClr val="tx1"/>
                    </a:gs>
                  </a:gsLst>
                  <a:lin ang="5400000" scaled="0"/>
                </a:gradFill>
              </a:rPr>
              <a:t>*- Not available as part of existing app template. Development required</a:t>
            </a:r>
          </a:p>
        </p:txBody>
      </p:sp>
    </p:spTree>
    <p:extLst>
      <p:ext uri="{BB962C8B-B14F-4D97-AF65-F5344CB8AC3E}">
        <p14:creationId xmlns:p14="http://schemas.microsoft.com/office/powerpoint/2010/main" val="32013477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80B76-1925-4227-9C09-F05BC6115EAB}"/>
              </a:ext>
            </a:extLst>
          </p:cNvPr>
          <p:cNvGrpSpPr/>
          <p:nvPr/>
        </p:nvGrpSpPr>
        <p:grpSpPr>
          <a:xfrm>
            <a:off x="8422979" y="5341154"/>
            <a:ext cx="3332612" cy="1232203"/>
            <a:chOff x="8422979" y="5341154"/>
            <a:chExt cx="3332612" cy="1232203"/>
          </a:xfrm>
        </p:grpSpPr>
        <p:sp>
          <p:nvSpPr>
            <p:cNvPr id="19" name="Rectangle 18">
              <a:extLst>
                <a:ext uri="{FF2B5EF4-FFF2-40B4-BE49-F238E27FC236}">
                  <a16:creationId xmlns:a16="http://schemas.microsoft.com/office/drawing/2014/main" id="{F7C35343-EBED-478E-B6C6-05FB454F8B87}"/>
                </a:ext>
              </a:extLst>
            </p:cNvPr>
            <p:cNvSpPr/>
            <p:nvPr/>
          </p:nvSpPr>
          <p:spPr bwMode="auto">
            <a:xfrm>
              <a:off x="8422979" y="5431506"/>
              <a:ext cx="3332612" cy="1141851"/>
            </a:xfrm>
            <a:prstGeom prst="rect">
              <a:avLst/>
            </a:prstGeom>
            <a:solidFill>
              <a:schemeClr val="bg1">
                <a:lumMod val="95000"/>
              </a:schemeClr>
            </a:solidFill>
            <a:ln>
              <a:solidFill>
                <a:schemeClr val="tx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19">
              <a:extLst>
                <a:ext uri="{FF2B5EF4-FFF2-40B4-BE49-F238E27FC236}">
                  <a16:creationId xmlns:a16="http://schemas.microsoft.com/office/drawing/2014/main" id="{B7C5942F-66E5-45FA-A6A6-82460FE09793}"/>
                </a:ext>
              </a:extLst>
            </p:cNvPr>
            <p:cNvGrpSpPr/>
            <p:nvPr/>
          </p:nvGrpSpPr>
          <p:grpSpPr>
            <a:xfrm>
              <a:off x="9034060" y="5341154"/>
              <a:ext cx="2110450" cy="860870"/>
              <a:chOff x="9034060" y="5341154"/>
              <a:chExt cx="2110450" cy="860870"/>
            </a:xfrm>
          </p:grpSpPr>
          <p:sp>
            <p:nvSpPr>
              <p:cNvPr id="23" name="TextBox 22">
                <a:extLst>
                  <a:ext uri="{FF2B5EF4-FFF2-40B4-BE49-F238E27FC236}">
                    <a16:creationId xmlns:a16="http://schemas.microsoft.com/office/drawing/2014/main" id="{9EAB4FAE-DF92-403E-B484-A4066867BFD4}"/>
                  </a:ext>
                </a:extLst>
              </p:cNvPr>
              <p:cNvSpPr txBox="1"/>
              <p:nvPr/>
            </p:nvSpPr>
            <p:spPr>
              <a:xfrm>
                <a:off x="9034060" y="5341154"/>
                <a:ext cx="2110450"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Relevant App Templates</a:t>
                </a:r>
              </a:p>
            </p:txBody>
          </p:sp>
          <p:sp>
            <p:nvSpPr>
              <p:cNvPr id="24" name="TextBox 23">
                <a:extLst>
                  <a:ext uri="{FF2B5EF4-FFF2-40B4-BE49-F238E27FC236}">
                    <a16:creationId xmlns:a16="http://schemas.microsoft.com/office/drawing/2014/main" id="{2B645A6F-5D1D-44C5-9E68-2BE66E38EF94}"/>
                  </a:ext>
                </a:extLst>
              </p:cNvPr>
              <p:cNvSpPr txBox="1"/>
              <p:nvPr/>
            </p:nvSpPr>
            <p:spPr>
              <a:xfrm>
                <a:off x="9585781" y="5740359"/>
                <a:ext cx="1007007"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FAQ Plus</a:t>
                </a:r>
              </a:p>
            </p:txBody>
          </p:sp>
        </p:grpSp>
        <p:sp>
          <p:nvSpPr>
            <p:cNvPr id="21" name="Rectangle 20">
              <a:hlinkClick r:id="rId3"/>
              <a:extLst>
                <a:ext uri="{FF2B5EF4-FFF2-40B4-BE49-F238E27FC236}">
                  <a16:creationId xmlns:a16="http://schemas.microsoft.com/office/drawing/2014/main" id="{33E54867-B807-442C-9A63-CB51867992D0}"/>
                </a:ext>
              </a:extLst>
            </p:cNvPr>
            <p:cNvSpPr/>
            <p:nvPr/>
          </p:nvSpPr>
          <p:spPr bwMode="auto">
            <a:xfrm>
              <a:off x="9454146" y="6159268"/>
              <a:ext cx="1270278" cy="305233"/>
            </a:xfrm>
            <a:prstGeom prst="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Download</a:t>
              </a:r>
            </a:p>
          </p:txBody>
        </p:sp>
      </p:grpSp>
      <p:sp>
        <p:nvSpPr>
          <p:cNvPr id="11" name="Title 1">
            <a:extLst>
              <a:ext uri="{FF2B5EF4-FFF2-40B4-BE49-F238E27FC236}">
                <a16:creationId xmlns:a16="http://schemas.microsoft.com/office/drawing/2014/main" id="{29418BA1-AF77-4973-A999-76271B86F3EF}"/>
              </a:ext>
            </a:extLst>
          </p:cNvPr>
          <p:cNvSpPr txBox="1">
            <a:spLocks/>
          </p:cNvSpPr>
          <p:nvPr/>
        </p:nvSpPr>
        <p:spPr>
          <a:xfrm>
            <a:off x="138371" y="187468"/>
            <a:ext cx="11310648" cy="677108"/>
          </a:xfrm>
          <a:prstGeom prst="rect">
            <a:avLst/>
          </a:prstGeom>
          <a:noFill/>
        </p:spPr>
        <p:txBody>
          <a:bodyPr vert="horz" wrap="square" lIns="0" tIns="91440" rIns="146304" bIns="91440" rtlCol="0" anchor="ctr" anchorCtr="0">
            <a:spAutoFit/>
          </a:bodyPr>
          <a:lstStyle>
            <a:defPPr>
              <a:defRPr lang="en-US"/>
            </a:defPPr>
            <a:lvl1pPr marL="120650" defTabSz="932742">
              <a:lnSpc>
                <a:spcPct val="100000"/>
              </a:lnSpc>
              <a:spcBef>
                <a:spcPct val="0"/>
              </a:spcBef>
              <a:buNone/>
              <a:defRPr sz="3600" b="0" cap="none" spc="0" baseline="0">
                <a:ln w="3175">
                  <a:noFill/>
                </a:ln>
                <a:solidFill>
                  <a:schemeClr val="bg2">
                    <a:lumMod val="25000"/>
                  </a:schemeClr>
                </a:solidFill>
                <a:effectLst/>
                <a:latin typeface="Segoe UI" panose="020B0502040204020203" pitchFamily="34" charset="0"/>
                <a:ea typeface="+mj-ea"/>
                <a:cs typeface="Segoe UI" pitchFamily="34" charset="0"/>
              </a:defRPr>
            </a:lvl1pPr>
          </a:lstStyle>
          <a:p>
            <a:r>
              <a:rPr lang="en-US" sz="3200" dirty="0">
                <a:latin typeface="Segoe UI"/>
                <a:cs typeface="Segoe UI"/>
              </a:rPr>
              <a:t>Ensure emotional wellbeing of your employees</a:t>
            </a:r>
            <a:endParaRPr lang="en-US" sz="3200" dirty="0"/>
          </a:p>
        </p:txBody>
      </p:sp>
      <p:sp>
        <p:nvSpPr>
          <p:cNvPr id="17" name="Rectangle 16">
            <a:extLst>
              <a:ext uri="{FF2B5EF4-FFF2-40B4-BE49-F238E27FC236}">
                <a16:creationId xmlns:a16="http://schemas.microsoft.com/office/drawing/2014/main" id="{B31204A6-E10B-4D91-AB45-F2954F7DBFD9}"/>
              </a:ext>
            </a:extLst>
          </p:cNvPr>
          <p:cNvSpPr/>
          <p:nvPr/>
        </p:nvSpPr>
        <p:spPr>
          <a:xfrm>
            <a:off x="1" y="1032148"/>
            <a:ext cx="12191998" cy="489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ea typeface="+mn-lt"/>
                <a:cs typeface="+mn-lt"/>
              </a:rPr>
              <a:t>Setup a centralized team that offers emotional counselling support to employees coping with the crisis</a:t>
            </a:r>
            <a:endParaRPr lang="en-US" sz="1600" dirty="0"/>
          </a:p>
        </p:txBody>
      </p:sp>
      <p:sp>
        <p:nvSpPr>
          <p:cNvPr id="4" name="Rectangle 3">
            <a:extLst>
              <a:ext uri="{FF2B5EF4-FFF2-40B4-BE49-F238E27FC236}">
                <a16:creationId xmlns:a16="http://schemas.microsoft.com/office/drawing/2014/main" id="{5F291668-1D29-4972-B92A-469A5514A3BE}"/>
              </a:ext>
            </a:extLst>
          </p:cNvPr>
          <p:cNvSpPr/>
          <p:nvPr/>
        </p:nvSpPr>
        <p:spPr bwMode="auto">
          <a:xfrm>
            <a:off x="1245542" y="5821139"/>
            <a:ext cx="6902778" cy="761772"/>
          </a:xfrm>
          <a:prstGeom prst="rect">
            <a:avLst/>
          </a:prstGeom>
          <a:solidFill>
            <a:schemeClr val="bg2"/>
          </a:solidFill>
          <a:ln>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36000" bIns="54000" numCol="1" spcCol="0" rtlCol="0" fromWordArt="0" anchor="ctr" anchorCtr="0" forceAA="0" compatLnSpc="1">
            <a:prstTxWarp prst="textNoShape">
              <a:avLst/>
            </a:prstTxWarp>
            <a:noAutofit/>
          </a:bodyPr>
          <a:lstStyle/>
          <a:p>
            <a:pPr marL="176213" indent="-176213" defTabSz="932472" fontAlgn="base">
              <a:lnSpc>
                <a:spcPct val="90000"/>
              </a:lnSpc>
              <a:spcBef>
                <a:spcPct val="0"/>
              </a:spcBef>
              <a:spcAft>
                <a:spcPct val="0"/>
              </a:spcAft>
              <a:buFont typeface="Arial" panose="020B0604020202020204" pitchFamily="34" charset="0"/>
              <a:buChar char="•"/>
            </a:pPr>
            <a:r>
              <a:rPr lang="en-IN" sz="1200" dirty="0">
                <a:solidFill>
                  <a:schemeClr val="tx1"/>
                </a:solidFill>
                <a:ea typeface="Segoe UI" pitchFamily="34" charset="0"/>
                <a:cs typeface="Segoe UI" pitchFamily="34" charset="0"/>
              </a:rPr>
              <a:t>Companies are increasingly offering counselling services to </a:t>
            </a:r>
            <a:r>
              <a:rPr lang="en-IN" sz="1200" dirty="0">
                <a:solidFill>
                  <a:schemeClr val="tx1"/>
                </a:solidFill>
                <a:ea typeface="Segoe UI" pitchFamily="34" charset="0"/>
                <a:cs typeface="Segoe UI" pitchFamily="34" charset="0"/>
                <a:hlinkClick r:id="rId4"/>
              </a:rPr>
              <a:t>offer emotional support </a:t>
            </a:r>
            <a:r>
              <a:rPr lang="en-IN" sz="1200" dirty="0">
                <a:solidFill>
                  <a:schemeClr val="tx1"/>
                </a:solidFill>
                <a:ea typeface="Segoe UI" pitchFamily="34" charset="0"/>
                <a:cs typeface="Segoe UI" pitchFamily="34" charset="0"/>
              </a:rPr>
              <a:t>to employees. Personal support offered using this app ensures that employee needs are valued</a:t>
            </a:r>
          </a:p>
          <a:p>
            <a:pPr marL="176213" indent="-176213" defTabSz="932472" fontAlgn="base">
              <a:lnSpc>
                <a:spcPct val="90000"/>
              </a:lnSpc>
              <a:spcBef>
                <a:spcPct val="0"/>
              </a:spcBef>
              <a:spcAft>
                <a:spcPct val="0"/>
              </a:spcAft>
              <a:buFont typeface="Arial" panose="020B0604020202020204" pitchFamily="34" charset="0"/>
              <a:buChar char="•"/>
            </a:pPr>
            <a:r>
              <a:rPr lang="en-IN" sz="1200" dirty="0">
                <a:solidFill>
                  <a:schemeClr val="tx1"/>
                </a:solidFill>
                <a:ea typeface="Segoe UI" pitchFamily="34" charset="0"/>
                <a:cs typeface="Segoe UI" pitchFamily="34" charset="0"/>
              </a:rPr>
              <a:t>With lack of water cooler talks, F2F contact, ongoing crisis, employees might have pent up stress with no means to vent / talk it out. </a:t>
            </a:r>
            <a:r>
              <a:rPr lang="en-IN" sz="1200" dirty="0">
                <a:solidFill>
                  <a:schemeClr val="tx1"/>
                </a:solidFill>
                <a:ea typeface="Segoe UI" pitchFamily="34" charset="0"/>
                <a:cs typeface="Segoe UI" pitchFamily="34" charset="0"/>
                <a:hlinkClick r:id="rId5"/>
              </a:rPr>
              <a:t>Talking to peers </a:t>
            </a:r>
            <a:r>
              <a:rPr lang="en-IN" sz="1200" dirty="0">
                <a:solidFill>
                  <a:schemeClr val="tx1"/>
                </a:solidFill>
                <a:ea typeface="Segoe UI" pitchFamily="34" charset="0"/>
                <a:cs typeface="Segoe UI" pitchFamily="34" charset="0"/>
              </a:rPr>
              <a:t>is extremely important in dealing with stress </a:t>
            </a:r>
          </a:p>
        </p:txBody>
      </p:sp>
      <p:sp>
        <p:nvSpPr>
          <p:cNvPr id="5" name="Rectangle 4">
            <a:extLst>
              <a:ext uri="{FF2B5EF4-FFF2-40B4-BE49-F238E27FC236}">
                <a16:creationId xmlns:a16="http://schemas.microsoft.com/office/drawing/2014/main" id="{BC98920E-6097-4B4A-B983-B300D01C0529}"/>
              </a:ext>
            </a:extLst>
          </p:cNvPr>
          <p:cNvSpPr/>
          <p:nvPr/>
        </p:nvSpPr>
        <p:spPr bwMode="auto">
          <a:xfrm>
            <a:off x="269778" y="5821139"/>
            <a:ext cx="975764" cy="761771"/>
          </a:xfrm>
          <a:prstGeom prst="rect">
            <a:avLst/>
          </a:prstGeom>
          <a:solidFill>
            <a:schemeClr val="accent2"/>
          </a:solidFill>
          <a:ln>
            <a:solidFill>
              <a:schemeClr val="tx2"/>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IN" sz="1400" b="1" dirty="0">
                <a:gradFill>
                  <a:gsLst>
                    <a:gs pos="0">
                      <a:srgbClr val="FFFFFF"/>
                    </a:gs>
                    <a:gs pos="100000">
                      <a:srgbClr val="FFFFFF"/>
                    </a:gs>
                  </a:gsLst>
                  <a:lin ang="5400000" scaled="0"/>
                </a:gradFill>
                <a:ea typeface="Segoe UI" pitchFamily="34" charset="0"/>
                <a:cs typeface="Segoe UI" pitchFamily="34" charset="0"/>
              </a:rPr>
              <a:t>Why Now?</a:t>
            </a:r>
          </a:p>
        </p:txBody>
      </p:sp>
      <p:pic>
        <p:nvPicPr>
          <p:cNvPr id="2" name="Picture 1">
            <a:extLst>
              <a:ext uri="{FF2B5EF4-FFF2-40B4-BE49-F238E27FC236}">
                <a16:creationId xmlns:a16="http://schemas.microsoft.com/office/drawing/2014/main" id="{F6F50721-1C6B-48E1-A27F-A3A32629EB8B}"/>
              </a:ext>
            </a:extLst>
          </p:cNvPr>
          <p:cNvPicPr>
            <a:picLocks/>
          </p:cNvPicPr>
          <p:nvPr/>
        </p:nvPicPr>
        <p:blipFill>
          <a:blip r:embed="rId6"/>
          <a:stretch>
            <a:fillRect/>
          </a:stretch>
        </p:blipFill>
        <p:spPr>
          <a:xfrm>
            <a:off x="360088" y="1867003"/>
            <a:ext cx="5666400" cy="3348000"/>
          </a:xfrm>
          <a:prstGeom prst="rect">
            <a:avLst/>
          </a:prstGeom>
        </p:spPr>
      </p:pic>
      <p:pic>
        <p:nvPicPr>
          <p:cNvPr id="7" name="Picture 6">
            <a:extLst>
              <a:ext uri="{FF2B5EF4-FFF2-40B4-BE49-F238E27FC236}">
                <a16:creationId xmlns:a16="http://schemas.microsoft.com/office/drawing/2014/main" id="{346DB16F-7125-4DD4-A734-B7F1A499BD77}"/>
              </a:ext>
            </a:extLst>
          </p:cNvPr>
          <p:cNvPicPr>
            <a:picLocks/>
          </p:cNvPicPr>
          <p:nvPr/>
        </p:nvPicPr>
        <p:blipFill rotWithShape="1">
          <a:blip r:embed="rId7"/>
          <a:srcRect b="4999"/>
          <a:stretch/>
        </p:blipFill>
        <p:spPr>
          <a:xfrm>
            <a:off x="651770" y="2127371"/>
            <a:ext cx="5666400" cy="3348000"/>
          </a:xfrm>
          <a:prstGeom prst="rect">
            <a:avLst/>
          </a:prstGeom>
        </p:spPr>
      </p:pic>
      <p:sp>
        <p:nvSpPr>
          <p:cNvPr id="3" name="TextBox 2">
            <a:extLst>
              <a:ext uri="{FF2B5EF4-FFF2-40B4-BE49-F238E27FC236}">
                <a16:creationId xmlns:a16="http://schemas.microsoft.com/office/drawing/2014/main" id="{DC207FE0-4D4A-49E3-956B-09EC8E85FE0F}"/>
              </a:ext>
            </a:extLst>
          </p:cNvPr>
          <p:cNvSpPr txBox="1">
            <a:spLocks/>
          </p:cNvSpPr>
          <p:nvPr/>
        </p:nvSpPr>
        <p:spPr>
          <a:xfrm>
            <a:off x="6776720" y="1867003"/>
            <a:ext cx="5415280" cy="3100849"/>
          </a:xfrm>
          <a:prstGeom prst="rect">
            <a:avLst/>
          </a:prstGeom>
          <a:noFill/>
        </p:spPr>
        <p:txBody>
          <a:bodyPr wrap="square" rtlCol="0" anchor="t">
            <a:spAutoFit/>
          </a:bodyPr>
          <a:lstStyle/>
          <a:p>
            <a:pPr marL="285750" indent="-285750">
              <a:spcAft>
                <a:spcPts val="600"/>
              </a:spcAft>
              <a:buFont typeface="Wingdings"/>
              <a:buChar char="ü"/>
            </a:pPr>
            <a:r>
              <a:rPr lang="en-IN" sz="1200" dirty="0">
                <a:solidFill>
                  <a:srgbClr val="171717"/>
                </a:solidFill>
                <a:latin typeface="Segoe UI" panose="020B0502040204020203" pitchFamily="34" charset="0"/>
              </a:rPr>
              <a:t>Create a centralized team of in-house therapists, HR personnel specialized in employee mental wellbeing</a:t>
            </a:r>
          </a:p>
          <a:p>
            <a:pPr marL="285750" indent="-285750">
              <a:spcAft>
                <a:spcPts val="600"/>
              </a:spcAft>
              <a:buFont typeface="Wingdings"/>
              <a:buChar char="ü"/>
            </a:pPr>
            <a:r>
              <a:rPr lang="en-IN" sz="1200" dirty="0">
                <a:solidFill>
                  <a:srgbClr val="171717"/>
                </a:solidFill>
                <a:latin typeface="Segoe UI" panose="020B0502040204020203" pitchFamily="34" charset="0"/>
              </a:rPr>
              <a:t>Provide counselling support to employees who need it. Establish a communication channel for employees to reach out for any sort of mental wellbeing support requests.</a:t>
            </a:r>
            <a:endParaRPr lang="en-US" sz="1200" dirty="0">
              <a:solidFill>
                <a:schemeClr val="bg2">
                  <a:lumMod val="25000"/>
                </a:schemeClr>
              </a:solidFill>
              <a:cs typeface="Segoe UI"/>
            </a:endParaRPr>
          </a:p>
          <a:p>
            <a:pPr marL="285750" indent="-285750">
              <a:spcAft>
                <a:spcPts val="600"/>
              </a:spcAft>
              <a:buFont typeface="Wingdings"/>
              <a:buChar char="ü"/>
            </a:pPr>
            <a:r>
              <a:rPr lang="en-IN" sz="1200" dirty="0">
                <a:solidFill>
                  <a:srgbClr val="171717"/>
                </a:solidFill>
                <a:latin typeface="Segoe UI" panose="020B0502040204020203" pitchFamily="34" charset="0"/>
              </a:rPr>
              <a:t>Systemically track and respond to requests from the entire organization</a:t>
            </a:r>
          </a:p>
          <a:p>
            <a:pPr>
              <a:spcAft>
                <a:spcPts val="600"/>
              </a:spcAft>
            </a:pPr>
            <a:r>
              <a:rPr lang="en-US" sz="1200" b="1" dirty="0">
                <a:solidFill>
                  <a:schemeClr val="accent6"/>
                </a:solidFill>
                <a:cs typeface="Segoe UI"/>
              </a:rPr>
              <a:t>Custom extension use cases*:</a:t>
            </a:r>
          </a:p>
          <a:p>
            <a:pPr marL="285750" indent="-285750">
              <a:spcAft>
                <a:spcPts val="600"/>
              </a:spcAft>
              <a:buFont typeface="Wingdings"/>
              <a:buChar char="ü"/>
            </a:pPr>
            <a:r>
              <a:rPr lang="en-IN" sz="1200" dirty="0">
                <a:solidFill>
                  <a:srgbClr val="171717"/>
                </a:solidFill>
                <a:latin typeface="Segoe UI" panose="020B0502040204020203" pitchFamily="34" charset="0"/>
              </a:rPr>
              <a:t>With the app branded along the lines of ‘E-Wellbeing’ and not just FAQ, admin can proactively broadcast links to wellbeing articles, tips to brighten the day, tips to reduce stress</a:t>
            </a:r>
            <a:endParaRPr lang="en-US" sz="1200" dirty="0">
              <a:solidFill>
                <a:schemeClr val="bg2">
                  <a:lumMod val="25000"/>
                </a:schemeClr>
              </a:solidFill>
              <a:latin typeface="Segoe UI"/>
              <a:cs typeface="Segoe UI"/>
            </a:endParaRPr>
          </a:p>
          <a:p>
            <a:pPr marL="285750" indent="-285750">
              <a:spcBef>
                <a:spcPts val="300"/>
              </a:spcBef>
              <a:spcAft>
                <a:spcPts val="600"/>
              </a:spcAft>
              <a:buFont typeface="Wingdings"/>
              <a:buChar char="ü"/>
            </a:pPr>
            <a:r>
              <a:rPr lang="en-US" sz="1200" b="1" dirty="0">
                <a:solidFill>
                  <a:srgbClr val="333333"/>
                </a:solidFill>
              </a:rPr>
              <a:t>Enable Peer to Peer human connect: </a:t>
            </a:r>
            <a:r>
              <a:rPr lang="en-US" sz="1200" dirty="0">
                <a:solidFill>
                  <a:srgbClr val="333333"/>
                </a:solidFill>
              </a:rPr>
              <a:t>Enable users to register as volunteers of ‘Talk to a friend’ initiative. Through series of questions, the app could deduce mental wellbeing of employees and pair “stressed out” employees with volunteers as ‘Talk to a friend’ option</a:t>
            </a:r>
          </a:p>
        </p:txBody>
      </p:sp>
      <p:sp>
        <p:nvSpPr>
          <p:cNvPr id="6" name="TextBox 5">
            <a:extLst>
              <a:ext uri="{FF2B5EF4-FFF2-40B4-BE49-F238E27FC236}">
                <a16:creationId xmlns:a16="http://schemas.microsoft.com/office/drawing/2014/main" id="{5DDDF8C2-318C-4573-94D8-A6EEB1049D36}"/>
              </a:ext>
            </a:extLst>
          </p:cNvPr>
          <p:cNvSpPr txBox="1"/>
          <p:nvPr/>
        </p:nvSpPr>
        <p:spPr>
          <a:xfrm>
            <a:off x="8714003" y="6553945"/>
            <a:ext cx="3628237" cy="406265"/>
          </a:xfrm>
          <a:prstGeom prst="rect">
            <a:avLst/>
          </a:prstGeom>
          <a:noFill/>
        </p:spPr>
        <p:txBody>
          <a:bodyPr wrap="none" lIns="182880" tIns="146304" rIns="182880" bIns="146304" rtlCol="0">
            <a:spAutoFit/>
          </a:bodyPr>
          <a:lstStyle/>
          <a:p>
            <a:pPr>
              <a:lnSpc>
                <a:spcPct val="90000"/>
              </a:lnSpc>
              <a:spcAft>
                <a:spcPts val="600"/>
              </a:spcAft>
            </a:pPr>
            <a:r>
              <a:rPr lang="en-IN" sz="800" dirty="0">
                <a:gradFill>
                  <a:gsLst>
                    <a:gs pos="2917">
                      <a:schemeClr val="tx1"/>
                    </a:gs>
                    <a:gs pos="30000">
                      <a:schemeClr val="tx1"/>
                    </a:gs>
                  </a:gsLst>
                  <a:lin ang="5400000" scaled="0"/>
                </a:gradFill>
              </a:rPr>
              <a:t>*- Not available as part of existing app template. Development required</a:t>
            </a:r>
          </a:p>
        </p:txBody>
      </p:sp>
    </p:spTree>
    <p:extLst>
      <p:ext uri="{BB962C8B-B14F-4D97-AF65-F5344CB8AC3E}">
        <p14:creationId xmlns:p14="http://schemas.microsoft.com/office/powerpoint/2010/main" val="40851812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6467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89EB41F-0435-5E43-BD95-E13729446DDF}"/>
              </a:ext>
            </a:extLst>
          </p:cNvPr>
          <p:cNvSpPr txBox="1">
            <a:spLocks/>
          </p:cNvSpPr>
          <p:nvPr/>
        </p:nvSpPr>
        <p:spPr>
          <a:xfrm>
            <a:off x="462475" y="2622788"/>
            <a:ext cx="10944129" cy="738664"/>
          </a:xfrm>
          <a:prstGeom prst="rect">
            <a:avLst/>
          </a:prstGeom>
          <a:noFill/>
        </p:spPr>
        <p:txBody>
          <a:bodyPr vert="horz" wrap="square" lIns="0" tIns="91440" rIns="146304" bIns="91440" rtlCol="0" anchor="ctr" anchorCtr="0">
            <a:sp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marL="120650">
              <a:lnSpc>
                <a:spcPct val="100000"/>
              </a:lnSpc>
            </a:pPr>
            <a:r>
              <a:rPr lang="en-US" sz="3600" b="1" spc="0">
                <a:solidFill>
                  <a:schemeClr val="bg1"/>
                </a:solidFill>
                <a:ea typeface="+mj-lt"/>
                <a:cs typeface="+mj-lt"/>
              </a:rPr>
              <a:t>Stay productive and keep your team informed</a:t>
            </a:r>
            <a:endParaRPr lang="en-US">
              <a:solidFill>
                <a:schemeClr val="bg1"/>
              </a:solidFill>
              <a:ea typeface="+mj-ea"/>
            </a:endParaRPr>
          </a:p>
        </p:txBody>
      </p:sp>
      <p:grpSp>
        <p:nvGrpSpPr>
          <p:cNvPr id="14" name="Group 13">
            <a:extLst>
              <a:ext uri="{FF2B5EF4-FFF2-40B4-BE49-F238E27FC236}">
                <a16:creationId xmlns:a16="http://schemas.microsoft.com/office/drawing/2014/main" id="{BDDE42E1-37D3-4A47-9543-F7ED4C5EB9E9}"/>
              </a:ext>
            </a:extLst>
          </p:cNvPr>
          <p:cNvGrpSpPr/>
          <p:nvPr/>
        </p:nvGrpSpPr>
        <p:grpSpPr>
          <a:xfrm>
            <a:off x="462475" y="480445"/>
            <a:ext cx="933131" cy="200341"/>
            <a:chOff x="465139" y="449264"/>
            <a:chExt cx="933131" cy="200341"/>
          </a:xfrm>
        </p:grpSpPr>
        <p:pic>
          <p:nvPicPr>
            <p:cNvPr id="15" name="Picture 14">
              <a:extLst>
                <a:ext uri="{FF2B5EF4-FFF2-40B4-BE49-F238E27FC236}">
                  <a16:creationId xmlns:a16="http://schemas.microsoft.com/office/drawing/2014/main" id="{F0D8F02D-8F20-614B-8322-932283EE4758}"/>
                </a:ext>
              </a:extLst>
            </p:cNvPr>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18" name="MS logo gray - EMF">
              <a:extLst>
                <a:ext uri="{FF2B5EF4-FFF2-40B4-BE49-F238E27FC236}">
                  <a16:creationId xmlns:a16="http://schemas.microsoft.com/office/drawing/2014/main" id="{78347FF3-009C-CB41-9DDA-C5A809891D3F}"/>
                </a:ext>
              </a:extLst>
            </p:cNvPr>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2" name="TextBox 1">
            <a:extLst>
              <a:ext uri="{FF2B5EF4-FFF2-40B4-BE49-F238E27FC236}">
                <a16:creationId xmlns:a16="http://schemas.microsoft.com/office/drawing/2014/main" id="{3B709241-14BE-4B5C-8B14-5EFB97202948}"/>
              </a:ext>
            </a:extLst>
          </p:cNvPr>
          <p:cNvSpPr txBox="1">
            <a:spLocks/>
          </p:cNvSpPr>
          <p:nvPr/>
        </p:nvSpPr>
        <p:spPr>
          <a:xfrm>
            <a:off x="462475" y="3510280"/>
            <a:ext cx="11159255" cy="1323439"/>
          </a:xfrm>
          <a:prstGeom prst="rect">
            <a:avLst/>
          </a:prstGeom>
          <a:noFill/>
        </p:spPr>
        <p:txBody>
          <a:bodyPr wrap="square" rtlCol="0" anchor="t">
            <a:spAutoFit/>
          </a:bodyPr>
          <a:lstStyle/>
          <a:p>
            <a:pPr marL="342900" indent="-342900">
              <a:buFont typeface="Arial" panose="020B0604020202020204" pitchFamily="34" charset="0"/>
              <a:buChar char="•"/>
            </a:pPr>
            <a:r>
              <a:rPr lang="en-US" sz="2000" dirty="0">
                <a:solidFill>
                  <a:schemeClr val="bg1"/>
                </a:solidFill>
                <a:latin typeface="Segoe UI"/>
                <a:cs typeface="Segoe UI"/>
              </a:rPr>
              <a:t>Run daily stand ups in an easy and effective way</a:t>
            </a:r>
          </a:p>
          <a:p>
            <a:pPr marL="342900" indent="-342900">
              <a:buFont typeface="Arial" panose="020B0604020202020204" pitchFamily="34" charset="0"/>
              <a:buChar char="•"/>
            </a:pPr>
            <a:r>
              <a:rPr lang="en-US" sz="2000" dirty="0">
                <a:solidFill>
                  <a:schemeClr val="bg1"/>
                </a:solidFill>
              </a:rPr>
              <a:t>Leverage the power of your team and more</a:t>
            </a:r>
          </a:p>
          <a:p>
            <a:pPr marL="342900" indent="-342900">
              <a:buFont typeface="Arial" panose="020B0604020202020204" pitchFamily="34" charset="0"/>
              <a:buChar char="•"/>
            </a:pPr>
            <a:r>
              <a:rPr lang="en-US" sz="2000" dirty="0">
                <a:solidFill>
                  <a:schemeClr val="bg1"/>
                </a:solidFill>
                <a:cs typeface="Segoe UI"/>
              </a:rPr>
              <a:t>Don’t let WFH become work in isolation</a:t>
            </a:r>
          </a:p>
          <a:p>
            <a:pPr marL="342900" indent="-342900">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12530307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9418BA1-AF77-4973-A999-76271B86F3EF}"/>
              </a:ext>
            </a:extLst>
          </p:cNvPr>
          <p:cNvSpPr txBox="1">
            <a:spLocks/>
          </p:cNvSpPr>
          <p:nvPr/>
        </p:nvSpPr>
        <p:spPr>
          <a:xfrm>
            <a:off x="242033" y="189766"/>
            <a:ext cx="11310648" cy="677108"/>
          </a:xfrm>
          <a:prstGeom prst="rect">
            <a:avLst/>
          </a:prstGeom>
          <a:noFill/>
        </p:spPr>
        <p:txBody>
          <a:bodyPr vert="horz" wrap="square" lIns="0" tIns="91440" rIns="146304" bIns="91440" rtlCol="0" anchor="ctr" anchorCtr="0">
            <a:spAutoFit/>
          </a:bodyPr>
          <a:lstStyle>
            <a:defPPr>
              <a:defRPr lang="en-US"/>
            </a:defPPr>
            <a:lvl1pPr marL="120650" defTabSz="932742">
              <a:lnSpc>
                <a:spcPct val="100000"/>
              </a:lnSpc>
              <a:spcBef>
                <a:spcPct val="0"/>
              </a:spcBef>
              <a:buNone/>
              <a:defRPr sz="3600" b="0" cap="none" spc="0" baseline="0">
                <a:ln w="3175">
                  <a:noFill/>
                </a:ln>
                <a:solidFill>
                  <a:schemeClr val="bg2">
                    <a:lumMod val="25000"/>
                  </a:schemeClr>
                </a:solidFill>
                <a:effectLst/>
                <a:latin typeface="Segoe UI" panose="020B0502040204020203" pitchFamily="34" charset="0"/>
                <a:ea typeface="+mj-ea"/>
                <a:cs typeface="Segoe UI" pitchFamily="34" charset="0"/>
              </a:defRPr>
            </a:lvl1pPr>
          </a:lstStyle>
          <a:p>
            <a:r>
              <a:rPr lang="en-US" sz="3200" dirty="0">
                <a:latin typeface="Segoe UI"/>
                <a:cs typeface="Segoe UI"/>
              </a:rPr>
              <a:t>Run daily stand ups in an easy and effective way</a:t>
            </a:r>
            <a:endParaRPr lang="en-US" sz="3200" dirty="0"/>
          </a:p>
        </p:txBody>
      </p:sp>
      <p:sp>
        <p:nvSpPr>
          <p:cNvPr id="17" name="Rectangle 16">
            <a:extLst>
              <a:ext uri="{FF2B5EF4-FFF2-40B4-BE49-F238E27FC236}">
                <a16:creationId xmlns:a16="http://schemas.microsoft.com/office/drawing/2014/main" id="{B31204A6-E10B-4D91-AB45-F2954F7DBFD9}"/>
              </a:ext>
            </a:extLst>
          </p:cNvPr>
          <p:cNvSpPr/>
          <p:nvPr/>
        </p:nvSpPr>
        <p:spPr>
          <a:xfrm>
            <a:off x="0" y="1032148"/>
            <a:ext cx="12191999" cy="489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i="0" dirty="0">
                <a:solidFill>
                  <a:srgbClr val="FFFFFF"/>
                </a:solidFill>
                <a:effectLst/>
              </a:rPr>
              <a:t>Get your team to share their status, daily summary, team insights and participation</a:t>
            </a:r>
          </a:p>
        </p:txBody>
      </p:sp>
      <p:grpSp>
        <p:nvGrpSpPr>
          <p:cNvPr id="12" name="Group 11">
            <a:extLst>
              <a:ext uri="{FF2B5EF4-FFF2-40B4-BE49-F238E27FC236}">
                <a16:creationId xmlns:a16="http://schemas.microsoft.com/office/drawing/2014/main" id="{9907255B-289D-44A3-B45E-69C5DAF05E0B}"/>
              </a:ext>
            </a:extLst>
          </p:cNvPr>
          <p:cNvGrpSpPr/>
          <p:nvPr/>
        </p:nvGrpSpPr>
        <p:grpSpPr>
          <a:xfrm>
            <a:off x="8422979" y="5341154"/>
            <a:ext cx="3332612" cy="1232203"/>
            <a:chOff x="8422979" y="5341154"/>
            <a:chExt cx="3332612" cy="1232203"/>
          </a:xfrm>
        </p:grpSpPr>
        <p:sp>
          <p:nvSpPr>
            <p:cNvPr id="10" name="Rectangle 9">
              <a:extLst>
                <a:ext uri="{FF2B5EF4-FFF2-40B4-BE49-F238E27FC236}">
                  <a16:creationId xmlns:a16="http://schemas.microsoft.com/office/drawing/2014/main" id="{7101869C-3284-4D4B-A18F-1B454BBB5762}"/>
                </a:ext>
              </a:extLst>
            </p:cNvPr>
            <p:cNvSpPr/>
            <p:nvPr/>
          </p:nvSpPr>
          <p:spPr bwMode="auto">
            <a:xfrm>
              <a:off x="8422979" y="5431506"/>
              <a:ext cx="3332612" cy="1141851"/>
            </a:xfrm>
            <a:prstGeom prst="rect">
              <a:avLst/>
            </a:prstGeom>
            <a:solidFill>
              <a:schemeClr val="bg1">
                <a:lumMod val="95000"/>
              </a:schemeClr>
            </a:solidFill>
            <a:ln>
              <a:solidFill>
                <a:schemeClr val="tx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DE0A02CF-159F-4920-9FAF-F5CA42B59008}"/>
                </a:ext>
              </a:extLst>
            </p:cNvPr>
            <p:cNvGrpSpPr/>
            <p:nvPr/>
          </p:nvGrpSpPr>
          <p:grpSpPr>
            <a:xfrm>
              <a:off x="9034060" y="5341154"/>
              <a:ext cx="2110450" cy="847183"/>
              <a:chOff x="9034060" y="5341154"/>
              <a:chExt cx="2110450" cy="847183"/>
            </a:xfrm>
          </p:grpSpPr>
          <p:sp>
            <p:nvSpPr>
              <p:cNvPr id="18" name="TextBox 17">
                <a:extLst>
                  <a:ext uri="{FF2B5EF4-FFF2-40B4-BE49-F238E27FC236}">
                    <a16:creationId xmlns:a16="http://schemas.microsoft.com/office/drawing/2014/main" id="{D9C947CC-A25F-4B8F-BEE1-EBF31ADF4FF4}"/>
                  </a:ext>
                </a:extLst>
              </p:cNvPr>
              <p:cNvSpPr txBox="1"/>
              <p:nvPr/>
            </p:nvSpPr>
            <p:spPr>
              <a:xfrm>
                <a:off x="9034060" y="5341154"/>
                <a:ext cx="2110450"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Relevant App Templates</a:t>
                </a:r>
              </a:p>
            </p:txBody>
          </p:sp>
          <p:sp>
            <p:nvSpPr>
              <p:cNvPr id="20" name="TextBox 19">
                <a:extLst>
                  <a:ext uri="{FF2B5EF4-FFF2-40B4-BE49-F238E27FC236}">
                    <a16:creationId xmlns:a16="http://schemas.microsoft.com/office/drawing/2014/main" id="{DDFD86A8-F4D2-42AB-B97B-15E072AFE8C5}"/>
                  </a:ext>
                </a:extLst>
              </p:cNvPr>
              <p:cNvSpPr txBox="1"/>
              <p:nvPr/>
            </p:nvSpPr>
            <p:spPr>
              <a:xfrm>
                <a:off x="9420704" y="5726672"/>
                <a:ext cx="1311706"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Scrum Status</a:t>
                </a:r>
              </a:p>
            </p:txBody>
          </p:sp>
        </p:grpSp>
        <p:sp>
          <p:nvSpPr>
            <p:cNvPr id="7" name="Rectangle 6">
              <a:hlinkClick r:id="rId3"/>
              <a:extLst>
                <a:ext uri="{FF2B5EF4-FFF2-40B4-BE49-F238E27FC236}">
                  <a16:creationId xmlns:a16="http://schemas.microsoft.com/office/drawing/2014/main" id="{42BEA306-A174-443C-8B15-9B8183BCC646}"/>
                </a:ext>
              </a:extLst>
            </p:cNvPr>
            <p:cNvSpPr/>
            <p:nvPr/>
          </p:nvSpPr>
          <p:spPr bwMode="auto">
            <a:xfrm>
              <a:off x="9454146" y="6159268"/>
              <a:ext cx="1270278" cy="305233"/>
            </a:xfrm>
            <a:prstGeom prst="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Download</a:t>
              </a:r>
            </a:p>
          </p:txBody>
        </p:sp>
      </p:grpSp>
      <p:pic>
        <p:nvPicPr>
          <p:cNvPr id="2050" name="Picture 2" descr="Update Details">
            <a:extLst>
              <a:ext uri="{FF2B5EF4-FFF2-40B4-BE49-F238E27FC236}">
                <a16:creationId xmlns:a16="http://schemas.microsoft.com/office/drawing/2014/main" id="{2E89E0D6-51CA-4D99-9D17-F25BB7E5C0D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00" y="1871408"/>
            <a:ext cx="5667768" cy="30436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iew Details">
            <a:extLst>
              <a:ext uri="{FF2B5EF4-FFF2-40B4-BE49-F238E27FC236}">
                <a16:creationId xmlns:a16="http://schemas.microsoft.com/office/drawing/2014/main" id="{95FB6F6F-CCCB-4D10-AACD-B8A0CB8BF97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31" y="2059021"/>
            <a:ext cx="5667768" cy="30436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BBA229-2155-48B3-91AC-0BE3690D3ADB}"/>
              </a:ext>
            </a:extLst>
          </p:cNvPr>
          <p:cNvPicPr>
            <a:picLocks noChangeAspect="1"/>
          </p:cNvPicPr>
          <p:nvPr/>
        </p:nvPicPr>
        <p:blipFill rotWithShape="1">
          <a:blip r:embed="rId6"/>
          <a:srcRect r="2760"/>
          <a:stretch/>
        </p:blipFill>
        <p:spPr>
          <a:xfrm>
            <a:off x="237600" y="943691"/>
            <a:ext cx="647617" cy="6660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C9684ADA-032F-412D-9689-958931EF03B5}"/>
              </a:ext>
            </a:extLst>
          </p:cNvPr>
          <p:cNvSpPr txBox="1"/>
          <p:nvPr/>
        </p:nvSpPr>
        <p:spPr>
          <a:xfrm>
            <a:off x="8714003" y="6553945"/>
            <a:ext cx="3628237" cy="406265"/>
          </a:xfrm>
          <a:prstGeom prst="rect">
            <a:avLst/>
          </a:prstGeom>
          <a:noFill/>
        </p:spPr>
        <p:txBody>
          <a:bodyPr wrap="none" lIns="182880" tIns="146304" rIns="182880" bIns="146304" rtlCol="0">
            <a:spAutoFit/>
          </a:bodyPr>
          <a:lstStyle/>
          <a:p>
            <a:pPr>
              <a:lnSpc>
                <a:spcPct val="90000"/>
              </a:lnSpc>
              <a:spcAft>
                <a:spcPts val="600"/>
              </a:spcAft>
            </a:pPr>
            <a:r>
              <a:rPr lang="en-IN" sz="800" dirty="0">
                <a:gradFill>
                  <a:gsLst>
                    <a:gs pos="2917">
                      <a:schemeClr val="tx1"/>
                    </a:gs>
                    <a:gs pos="30000">
                      <a:schemeClr val="tx1"/>
                    </a:gs>
                  </a:gsLst>
                  <a:lin ang="5400000" scaled="0"/>
                </a:gradFill>
              </a:rPr>
              <a:t>*- Not available as part of existing app template. Development required</a:t>
            </a:r>
          </a:p>
        </p:txBody>
      </p:sp>
      <p:sp>
        <p:nvSpPr>
          <p:cNvPr id="5" name="Rectangle 4">
            <a:extLst>
              <a:ext uri="{FF2B5EF4-FFF2-40B4-BE49-F238E27FC236}">
                <a16:creationId xmlns:a16="http://schemas.microsoft.com/office/drawing/2014/main" id="{3485A073-10DA-4E42-AEE1-480255382844}"/>
              </a:ext>
            </a:extLst>
          </p:cNvPr>
          <p:cNvSpPr/>
          <p:nvPr/>
        </p:nvSpPr>
        <p:spPr bwMode="auto">
          <a:xfrm>
            <a:off x="1245542" y="5821139"/>
            <a:ext cx="6902778" cy="761772"/>
          </a:xfrm>
          <a:prstGeom prst="rect">
            <a:avLst/>
          </a:prstGeom>
          <a:solidFill>
            <a:schemeClr val="bg2"/>
          </a:solidFill>
          <a:ln>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36000" bIns="54000" numCol="1" spcCol="0" rtlCol="0" fromWordArt="0" anchor="ctr" anchorCtr="0" forceAA="0" compatLnSpc="1">
            <a:prstTxWarp prst="textNoShape">
              <a:avLst/>
            </a:prstTxWarp>
            <a:noAutofit/>
          </a:bodyPr>
          <a:lstStyle/>
          <a:p>
            <a:pPr marL="176213" indent="-176213" defTabSz="932472" fontAlgn="base">
              <a:lnSpc>
                <a:spcPct val="90000"/>
              </a:lnSpc>
              <a:spcBef>
                <a:spcPct val="0"/>
              </a:spcBef>
              <a:spcAft>
                <a:spcPct val="0"/>
              </a:spcAft>
              <a:buFont typeface="Arial" panose="020B0604020202020204" pitchFamily="34" charset="0"/>
              <a:buChar char="•"/>
            </a:pPr>
            <a:r>
              <a:rPr lang="en-IN" sz="1200" dirty="0">
                <a:solidFill>
                  <a:schemeClr val="tx1"/>
                </a:solidFill>
                <a:ea typeface="Segoe UI" pitchFamily="34" charset="0"/>
                <a:cs typeface="Segoe UI" pitchFamily="34" charset="0"/>
              </a:rPr>
              <a:t>Staying productive is difficult in a remote work setting as there are more distractions. It is important to simulate the daily work routine to the extent possible even at home</a:t>
            </a:r>
          </a:p>
          <a:p>
            <a:pPr marL="176213" indent="-176213" defTabSz="932472" fontAlgn="base">
              <a:lnSpc>
                <a:spcPct val="90000"/>
              </a:lnSpc>
              <a:spcBef>
                <a:spcPct val="0"/>
              </a:spcBef>
              <a:spcAft>
                <a:spcPct val="0"/>
              </a:spcAft>
              <a:buFont typeface="Arial" panose="020B0604020202020204" pitchFamily="34" charset="0"/>
              <a:buChar char="•"/>
            </a:pPr>
            <a:r>
              <a:rPr lang="en-IN" sz="1200" dirty="0">
                <a:solidFill>
                  <a:schemeClr val="tx1"/>
                </a:solidFill>
                <a:ea typeface="Segoe UI" pitchFamily="34" charset="0"/>
                <a:cs typeface="Segoe UI" pitchFamily="34" charset="0"/>
              </a:rPr>
              <a:t>Main challenge of remote working is lack of visibility into what teammates are working on. The scrum app provides insight into everyone’s day without adding to the long list of meetings</a:t>
            </a:r>
          </a:p>
        </p:txBody>
      </p:sp>
      <p:sp>
        <p:nvSpPr>
          <p:cNvPr id="9" name="Rectangle 8">
            <a:extLst>
              <a:ext uri="{FF2B5EF4-FFF2-40B4-BE49-F238E27FC236}">
                <a16:creationId xmlns:a16="http://schemas.microsoft.com/office/drawing/2014/main" id="{45C91838-214A-4BAB-A256-2258047A7CA4}"/>
              </a:ext>
            </a:extLst>
          </p:cNvPr>
          <p:cNvSpPr/>
          <p:nvPr/>
        </p:nvSpPr>
        <p:spPr bwMode="auto">
          <a:xfrm>
            <a:off x="269778" y="5821139"/>
            <a:ext cx="975764" cy="761771"/>
          </a:xfrm>
          <a:prstGeom prst="rect">
            <a:avLst/>
          </a:prstGeom>
          <a:solidFill>
            <a:schemeClr val="accent2"/>
          </a:solidFill>
          <a:ln>
            <a:solidFill>
              <a:schemeClr val="tx2"/>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IN" sz="1400" b="1" dirty="0">
                <a:gradFill>
                  <a:gsLst>
                    <a:gs pos="0">
                      <a:srgbClr val="FFFFFF"/>
                    </a:gs>
                    <a:gs pos="100000">
                      <a:srgbClr val="FFFFFF"/>
                    </a:gs>
                  </a:gsLst>
                  <a:lin ang="5400000" scaled="0"/>
                </a:gradFill>
                <a:ea typeface="Segoe UI" pitchFamily="34" charset="0"/>
                <a:cs typeface="Segoe UI" pitchFamily="34" charset="0"/>
              </a:rPr>
              <a:t>Why Now?</a:t>
            </a:r>
          </a:p>
        </p:txBody>
      </p:sp>
      <p:sp>
        <p:nvSpPr>
          <p:cNvPr id="13" name="TextBox 12">
            <a:extLst>
              <a:ext uri="{FF2B5EF4-FFF2-40B4-BE49-F238E27FC236}">
                <a16:creationId xmlns:a16="http://schemas.microsoft.com/office/drawing/2014/main" id="{76AB2391-20CF-480B-9333-7C9D58E6EC95}"/>
              </a:ext>
            </a:extLst>
          </p:cNvPr>
          <p:cNvSpPr txBox="1">
            <a:spLocks/>
          </p:cNvSpPr>
          <p:nvPr/>
        </p:nvSpPr>
        <p:spPr>
          <a:xfrm>
            <a:off x="6776720" y="1867003"/>
            <a:ext cx="5415280" cy="2508379"/>
          </a:xfrm>
          <a:prstGeom prst="rect">
            <a:avLst/>
          </a:prstGeom>
          <a:noFill/>
        </p:spPr>
        <p:txBody>
          <a:bodyPr wrap="square" rtlCol="0" anchor="t">
            <a:spAutoFit/>
          </a:bodyPr>
          <a:lstStyle/>
          <a:p>
            <a:pPr marL="285750" indent="-285750">
              <a:spcAft>
                <a:spcPts val="600"/>
              </a:spcAft>
              <a:buFont typeface="Wingdings"/>
              <a:buChar char="ü"/>
            </a:pPr>
            <a:r>
              <a:rPr lang="en-US" sz="1200" dirty="0">
                <a:ea typeface="+mn-lt"/>
                <a:cs typeface="+mn-lt"/>
              </a:rPr>
              <a:t>Automate standups and check-ins enabling team members to be more effective by sharing their status updates for all other members to see</a:t>
            </a:r>
          </a:p>
          <a:p>
            <a:pPr marL="285750" indent="-285750">
              <a:spcAft>
                <a:spcPts val="600"/>
              </a:spcAft>
              <a:buFont typeface="Wingdings"/>
              <a:buChar char="ü"/>
            </a:pPr>
            <a:r>
              <a:rPr lang="en-US" sz="1200" dirty="0">
                <a:ea typeface="+mn-lt"/>
                <a:cs typeface="+mn-lt"/>
              </a:rPr>
              <a:t>Recognize who is blocked and help team members progress toward their objectives</a:t>
            </a:r>
          </a:p>
          <a:p>
            <a:pPr>
              <a:spcAft>
                <a:spcPts val="600"/>
              </a:spcAft>
            </a:pPr>
            <a:r>
              <a:rPr lang="en-US" sz="1200" b="1" dirty="0">
                <a:solidFill>
                  <a:schemeClr val="accent6"/>
                </a:solidFill>
                <a:cs typeface="Segoe UI"/>
              </a:rPr>
              <a:t>Custom extension use cases*:</a:t>
            </a:r>
          </a:p>
          <a:p>
            <a:pPr marL="285750" indent="-285750">
              <a:spcAft>
                <a:spcPts val="600"/>
              </a:spcAft>
              <a:buFont typeface="Wingdings"/>
              <a:buChar char="ü"/>
            </a:pPr>
            <a:r>
              <a:rPr lang="en-US" sz="1200" dirty="0">
                <a:ea typeface="+mn-lt"/>
                <a:cs typeface="+mn-lt"/>
              </a:rPr>
              <a:t>Integrate with planner / task cards to track progress, auto suggest planned activities for the day and upcoming activities</a:t>
            </a:r>
          </a:p>
          <a:p>
            <a:pPr marL="285750" indent="-285750">
              <a:spcAft>
                <a:spcPts val="600"/>
              </a:spcAft>
              <a:buFont typeface="Wingdings"/>
              <a:buChar char="ü"/>
            </a:pPr>
            <a:r>
              <a:rPr lang="en-US" sz="1200" dirty="0">
                <a:ea typeface="+mn-lt"/>
                <a:cs typeface="+mn-lt"/>
              </a:rPr>
              <a:t>Provide option for manager to post tasks which are ‘Up for grabs’ that can be claimed by team member who has capacity to support</a:t>
            </a:r>
          </a:p>
          <a:p>
            <a:pPr marL="285750" indent="-285750">
              <a:spcAft>
                <a:spcPts val="600"/>
              </a:spcAft>
              <a:buFont typeface="Wingdings"/>
              <a:buChar char="ü"/>
            </a:pPr>
            <a:r>
              <a:rPr lang="en-US" sz="1200" dirty="0">
                <a:ea typeface="+mn-lt"/>
                <a:cs typeface="+mn-lt"/>
              </a:rPr>
              <a:t>Provide option to export summary reports, progress on milestones for weekly / monthly update meetings</a:t>
            </a:r>
          </a:p>
        </p:txBody>
      </p:sp>
    </p:spTree>
    <p:extLst>
      <p:ext uri="{BB962C8B-B14F-4D97-AF65-F5344CB8AC3E}">
        <p14:creationId xmlns:p14="http://schemas.microsoft.com/office/powerpoint/2010/main" val="41548027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9418BA1-AF77-4973-A999-76271B86F3EF}"/>
              </a:ext>
            </a:extLst>
          </p:cNvPr>
          <p:cNvSpPr txBox="1">
            <a:spLocks/>
          </p:cNvSpPr>
          <p:nvPr/>
        </p:nvSpPr>
        <p:spPr>
          <a:xfrm>
            <a:off x="239161" y="191441"/>
            <a:ext cx="11310648" cy="677108"/>
          </a:xfrm>
          <a:prstGeom prst="rect">
            <a:avLst/>
          </a:prstGeom>
          <a:noFill/>
        </p:spPr>
        <p:txBody>
          <a:bodyPr vert="horz" wrap="square" lIns="0" tIns="91440" rIns="146304" bIns="91440" rtlCol="0" anchor="ctr" anchorCtr="0">
            <a:spAutoFit/>
          </a:bodyPr>
          <a:lstStyle>
            <a:defPPr>
              <a:defRPr lang="en-US"/>
            </a:defPPr>
            <a:lvl1pPr marL="120650" defTabSz="932742">
              <a:lnSpc>
                <a:spcPct val="100000"/>
              </a:lnSpc>
              <a:spcBef>
                <a:spcPct val="0"/>
              </a:spcBef>
              <a:buNone/>
              <a:defRPr sz="3200" b="0" cap="none" spc="0" baseline="0">
                <a:ln w="3175">
                  <a:noFill/>
                </a:ln>
                <a:solidFill>
                  <a:schemeClr val="bg2">
                    <a:lumMod val="25000"/>
                  </a:schemeClr>
                </a:solidFill>
                <a:effectLst/>
                <a:latin typeface="Segoe UI"/>
                <a:ea typeface="+mj-ea"/>
                <a:cs typeface="Segoe UI"/>
              </a:defRPr>
            </a:lvl1pPr>
          </a:lstStyle>
          <a:p>
            <a:r>
              <a:rPr lang="en-US" dirty="0"/>
              <a:t>Leverage the power of your team and more</a:t>
            </a:r>
          </a:p>
        </p:txBody>
      </p:sp>
      <p:sp>
        <p:nvSpPr>
          <p:cNvPr id="17" name="Rectangle 16">
            <a:extLst>
              <a:ext uri="{FF2B5EF4-FFF2-40B4-BE49-F238E27FC236}">
                <a16:creationId xmlns:a16="http://schemas.microsoft.com/office/drawing/2014/main" id="{B31204A6-E10B-4D91-AB45-F2954F7DBFD9}"/>
              </a:ext>
            </a:extLst>
          </p:cNvPr>
          <p:cNvSpPr/>
          <p:nvPr/>
        </p:nvSpPr>
        <p:spPr>
          <a:xfrm>
            <a:off x="1" y="1032148"/>
            <a:ext cx="12191998" cy="489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ea typeface="+mn-lt"/>
                <a:cs typeface="+mn-lt"/>
              </a:rPr>
              <a:t>Collaborate easily to source ideas from your entire team on issues or roadblocks </a:t>
            </a:r>
          </a:p>
        </p:txBody>
      </p:sp>
      <p:sp>
        <p:nvSpPr>
          <p:cNvPr id="4" name="TextBox 3">
            <a:extLst>
              <a:ext uri="{FF2B5EF4-FFF2-40B4-BE49-F238E27FC236}">
                <a16:creationId xmlns:a16="http://schemas.microsoft.com/office/drawing/2014/main" id="{0B7023B2-BDBD-4446-B57F-07AC231658ED}"/>
              </a:ext>
            </a:extLst>
          </p:cNvPr>
          <p:cNvSpPr txBox="1"/>
          <p:nvPr/>
        </p:nvSpPr>
        <p:spPr>
          <a:xfrm>
            <a:off x="8714003" y="6553945"/>
            <a:ext cx="3628237" cy="406265"/>
          </a:xfrm>
          <a:prstGeom prst="rect">
            <a:avLst/>
          </a:prstGeom>
          <a:noFill/>
        </p:spPr>
        <p:txBody>
          <a:bodyPr wrap="none" lIns="182880" tIns="146304" rIns="182880" bIns="146304" rtlCol="0">
            <a:spAutoFit/>
          </a:bodyPr>
          <a:lstStyle/>
          <a:p>
            <a:pPr>
              <a:lnSpc>
                <a:spcPct val="90000"/>
              </a:lnSpc>
              <a:spcAft>
                <a:spcPts val="600"/>
              </a:spcAft>
            </a:pPr>
            <a:r>
              <a:rPr lang="en-IN" sz="800" dirty="0">
                <a:gradFill>
                  <a:gsLst>
                    <a:gs pos="2917">
                      <a:schemeClr val="tx1"/>
                    </a:gs>
                    <a:gs pos="30000">
                      <a:schemeClr val="tx1"/>
                    </a:gs>
                  </a:gsLst>
                  <a:lin ang="5400000" scaled="0"/>
                </a:gradFill>
              </a:rPr>
              <a:t>*- Not available as part of existing app template. Development required</a:t>
            </a:r>
          </a:p>
        </p:txBody>
      </p:sp>
      <p:pic>
        <p:nvPicPr>
          <p:cNvPr id="1034" name="Picture 10" descr="Ask question">
            <a:extLst>
              <a:ext uri="{FF2B5EF4-FFF2-40B4-BE49-F238E27FC236}">
                <a16:creationId xmlns:a16="http://schemas.microsoft.com/office/drawing/2014/main" id="{D1E37190-85B4-48B3-A3A1-76AF1174B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21" y="1762705"/>
            <a:ext cx="5667769" cy="35300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Messaging Extension">
            <a:extLst>
              <a:ext uri="{FF2B5EF4-FFF2-40B4-BE49-F238E27FC236}">
                <a16:creationId xmlns:a16="http://schemas.microsoft.com/office/drawing/2014/main" id="{212889DE-8D9D-4C5C-9284-813E2D9535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689" y="1996957"/>
            <a:ext cx="5591242" cy="353731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23FAC5-80D1-484C-8D7F-AE61990184ED}"/>
              </a:ext>
            </a:extLst>
          </p:cNvPr>
          <p:cNvSpPr/>
          <p:nvPr/>
        </p:nvSpPr>
        <p:spPr bwMode="auto">
          <a:xfrm>
            <a:off x="1245542" y="5821139"/>
            <a:ext cx="6902778" cy="761772"/>
          </a:xfrm>
          <a:prstGeom prst="rect">
            <a:avLst/>
          </a:prstGeom>
          <a:solidFill>
            <a:schemeClr val="bg2"/>
          </a:solidFill>
          <a:ln>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36000" bIns="54000" numCol="1" spcCol="0" rtlCol="0" fromWordArt="0" anchor="ctr" anchorCtr="0" forceAA="0" compatLnSpc="1">
            <a:prstTxWarp prst="textNoShape">
              <a:avLst/>
            </a:prstTxWarp>
            <a:noAutofit/>
          </a:bodyPr>
          <a:lstStyle/>
          <a:p>
            <a:pPr marL="176213" indent="-176213" defTabSz="932472" fontAlgn="base">
              <a:lnSpc>
                <a:spcPct val="90000"/>
              </a:lnSpc>
              <a:spcBef>
                <a:spcPct val="0"/>
              </a:spcBef>
              <a:spcAft>
                <a:spcPct val="0"/>
              </a:spcAft>
              <a:buFont typeface="Arial" panose="020B0604020202020204" pitchFamily="34" charset="0"/>
              <a:buChar char="•"/>
            </a:pPr>
            <a:r>
              <a:rPr lang="en-IN" sz="1200" dirty="0">
                <a:solidFill>
                  <a:schemeClr val="tx1"/>
                </a:solidFill>
                <a:ea typeface="Segoe UI" pitchFamily="34" charset="0"/>
                <a:cs typeface="Segoe UI" pitchFamily="34" charset="0"/>
              </a:rPr>
              <a:t>Another challenge of remote working is breaking the information walls – It is not possible to just walk over to a colleague’s desk and discuss a problem or gather the team to brainstorm a solution</a:t>
            </a:r>
          </a:p>
          <a:p>
            <a:pPr marL="176213" indent="-176213" defTabSz="932472" fontAlgn="base">
              <a:lnSpc>
                <a:spcPct val="90000"/>
              </a:lnSpc>
              <a:spcBef>
                <a:spcPct val="0"/>
              </a:spcBef>
              <a:spcAft>
                <a:spcPct val="0"/>
              </a:spcAft>
              <a:buFont typeface="Arial" panose="020B0604020202020204" pitchFamily="34" charset="0"/>
              <a:buChar char="•"/>
            </a:pPr>
            <a:r>
              <a:rPr lang="en-IN" sz="1200" dirty="0">
                <a:solidFill>
                  <a:schemeClr val="tx1"/>
                </a:solidFill>
                <a:ea typeface="Segoe UI" pitchFamily="34" charset="0"/>
                <a:cs typeface="Segoe UI" pitchFamily="34" charset="0"/>
              </a:rPr>
              <a:t>Employees require tools now that put them in touch with the right people quickly. Such tools are crucial in avoiding communication delays and keeping the employees focused </a:t>
            </a:r>
          </a:p>
        </p:txBody>
      </p:sp>
      <p:sp>
        <p:nvSpPr>
          <p:cNvPr id="12" name="Rectangle 11">
            <a:extLst>
              <a:ext uri="{FF2B5EF4-FFF2-40B4-BE49-F238E27FC236}">
                <a16:creationId xmlns:a16="http://schemas.microsoft.com/office/drawing/2014/main" id="{2AA6CF02-50D0-431A-94E5-8D09F7399ECB}"/>
              </a:ext>
            </a:extLst>
          </p:cNvPr>
          <p:cNvSpPr/>
          <p:nvPr/>
        </p:nvSpPr>
        <p:spPr bwMode="auto">
          <a:xfrm>
            <a:off x="269778" y="5821139"/>
            <a:ext cx="975764" cy="761771"/>
          </a:xfrm>
          <a:prstGeom prst="rect">
            <a:avLst/>
          </a:prstGeom>
          <a:solidFill>
            <a:schemeClr val="accent2"/>
          </a:solidFill>
          <a:ln>
            <a:solidFill>
              <a:schemeClr val="tx2"/>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IN" sz="1400" b="1" dirty="0">
                <a:gradFill>
                  <a:gsLst>
                    <a:gs pos="0">
                      <a:srgbClr val="FFFFFF"/>
                    </a:gs>
                    <a:gs pos="100000">
                      <a:srgbClr val="FFFFFF"/>
                    </a:gs>
                  </a:gsLst>
                  <a:lin ang="5400000" scaled="0"/>
                </a:gradFill>
                <a:ea typeface="Segoe UI" pitchFamily="34" charset="0"/>
                <a:cs typeface="Segoe UI" pitchFamily="34" charset="0"/>
              </a:rPr>
              <a:t>Why Now?</a:t>
            </a:r>
          </a:p>
        </p:txBody>
      </p:sp>
      <p:sp>
        <p:nvSpPr>
          <p:cNvPr id="3" name="Rectangle 2">
            <a:extLst>
              <a:ext uri="{FF2B5EF4-FFF2-40B4-BE49-F238E27FC236}">
                <a16:creationId xmlns:a16="http://schemas.microsoft.com/office/drawing/2014/main" id="{07D651CD-543B-4DCB-BED6-54285118F43D}"/>
              </a:ext>
            </a:extLst>
          </p:cNvPr>
          <p:cNvSpPr/>
          <p:nvPr/>
        </p:nvSpPr>
        <p:spPr bwMode="auto">
          <a:xfrm>
            <a:off x="8422979" y="5431506"/>
            <a:ext cx="3332612" cy="1141851"/>
          </a:xfrm>
          <a:prstGeom prst="rect">
            <a:avLst/>
          </a:prstGeom>
          <a:solidFill>
            <a:schemeClr val="bg1">
              <a:lumMod val="95000"/>
            </a:schemeClr>
          </a:solidFill>
          <a:ln>
            <a:solidFill>
              <a:schemeClr val="tx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F9465753-6128-4E76-8533-355FA1E1753D}"/>
              </a:ext>
            </a:extLst>
          </p:cNvPr>
          <p:cNvSpPr txBox="1"/>
          <p:nvPr/>
        </p:nvSpPr>
        <p:spPr>
          <a:xfrm>
            <a:off x="9034060" y="5341154"/>
            <a:ext cx="2110450"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Relevant App Templates</a:t>
            </a:r>
          </a:p>
        </p:txBody>
      </p:sp>
      <p:grpSp>
        <p:nvGrpSpPr>
          <p:cNvPr id="10" name="Group 9">
            <a:extLst>
              <a:ext uri="{FF2B5EF4-FFF2-40B4-BE49-F238E27FC236}">
                <a16:creationId xmlns:a16="http://schemas.microsoft.com/office/drawing/2014/main" id="{1A7AC876-F064-4B52-B580-87675BC45757}"/>
              </a:ext>
            </a:extLst>
          </p:cNvPr>
          <p:cNvGrpSpPr/>
          <p:nvPr/>
        </p:nvGrpSpPr>
        <p:grpSpPr>
          <a:xfrm>
            <a:off x="9403841" y="5731826"/>
            <a:ext cx="1370888" cy="731749"/>
            <a:chOff x="8532562" y="5728007"/>
            <a:chExt cx="1370888" cy="731749"/>
          </a:xfrm>
        </p:grpSpPr>
        <p:sp>
          <p:nvSpPr>
            <p:cNvPr id="46" name="Rectangle 45">
              <a:hlinkClick r:id="rId5"/>
              <a:extLst>
                <a:ext uri="{FF2B5EF4-FFF2-40B4-BE49-F238E27FC236}">
                  <a16:creationId xmlns:a16="http://schemas.microsoft.com/office/drawing/2014/main" id="{AFCD3C4F-8E0E-438D-9FFF-E94BA15D52D1}"/>
                </a:ext>
              </a:extLst>
            </p:cNvPr>
            <p:cNvSpPr/>
            <p:nvPr/>
          </p:nvSpPr>
          <p:spPr bwMode="auto">
            <a:xfrm>
              <a:off x="8582867" y="6154523"/>
              <a:ext cx="1270278" cy="305233"/>
            </a:xfrm>
            <a:prstGeom prst="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Download</a:t>
              </a:r>
            </a:p>
          </p:txBody>
        </p:sp>
        <p:sp>
          <p:nvSpPr>
            <p:cNvPr id="22" name="TextBox 21">
              <a:extLst>
                <a:ext uri="{FF2B5EF4-FFF2-40B4-BE49-F238E27FC236}">
                  <a16:creationId xmlns:a16="http://schemas.microsoft.com/office/drawing/2014/main" id="{8977E73E-03C9-44BF-8927-F1268BD2FD91}"/>
                </a:ext>
              </a:extLst>
            </p:cNvPr>
            <p:cNvSpPr txBox="1"/>
            <p:nvPr/>
          </p:nvSpPr>
          <p:spPr>
            <a:xfrm>
              <a:off x="8532562" y="5728007"/>
              <a:ext cx="1370888"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err="1">
                  <a:gradFill>
                    <a:gsLst>
                      <a:gs pos="2917">
                        <a:schemeClr val="tx1"/>
                      </a:gs>
                      <a:gs pos="30000">
                        <a:schemeClr val="tx1"/>
                      </a:gs>
                    </a:gsLst>
                    <a:lin ang="5400000" scaled="0"/>
                  </a:gradFill>
                </a:rPr>
                <a:t>Crowdsourcer</a:t>
              </a:r>
              <a:endParaRPr lang="en-IN" sz="1200" b="1" dirty="0">
                <a:gradFill>
                  <a:gsLst>
                    <a:gs pos="2917">
                      <a:schemeClr val="tx1"/>
                    </a:gs>
                    <a:gs pos="30000">
                      <a:schemeClr val="tx1"/>
                    </a:gs>
                  </a:gsLst>
                  <a:lin ang="5400000" scaled="0"/>
                </a:gradFill>
              </a:endParaRPr>
            </a:p>
          </p:txBody>
        </p:sp>
      </p:grpSp>
      <p:pic>
        <p:nvPicPr>
          <p:cNvPr id="6" name="Picture 5">
            <a:extLst>
              <a:ext uri="{FF2B5EF4-FFF2-40B4-BE49-F238E27FC236}">
                <a16:creationId xmlns:a16="http://schemas.microsoft.com/office/drawing/2014/main" id="{C9E9DE7B-7E2C-46AA-8880-FDE5E15F5669}"/>
              </a:ext>
            </a:extLst>
          </p:cNvPr>
          <p:cNvPicPr>
            <a:picLocks noChangeAspect="1"/>
          </p:cNvPicPr>
          <p:nvPr/>
        </p:nvPicPr>
        <p:blipFill rotWithShape="1">
          <a:blip r:embed="rId6"/>
          <a:srcRect l="5109" t="7491" r="4151" b="7718"/>
          <a:stretch/>
        </p:blipFill>
        <p:spPr>
          <a:xfrm>
            <a:off x="212677" y="978791"/>
            <a:ext cx="658024" cy="61487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D9434F7-D9D0-4B7B-ABC3-DAAD2F933A41}"/>
              </a:ext>
            </a:extLst>
          </p:cNvPr>
          <p:cNvSpPr txBox="1">
            <a:spLocks/>
          </p:cNvSpPr>
          <p:nvPr/>
        </p:nvSpPr>
        <p:spPr>
          <a:xfrm>
            <a:off x="6776720" y="1867003"/>
            <a:ext cx="5415280" cy="3247043"/>
          </a:xfrm>
          <a:prstGeom prst="rect">
            <a:avLst/>
          </a:prstGeom>
          <a:noFill/>
        </p:spPr>
        <p:txBody>
          <a:bodyPr wrap="square" rtlCol="0" anchor="t">
            <a:spAutoFit/>
          </a:bodyPr>
          <a:lstStyle/>
          <a:p>
            <a:pPr marL="285750" indent="-285750">
              <a:spcAft>
                <a:spcPts val="600"/>
              </a:spcAft>
              <a:buFont typeface="Wingdings"/>
              <a:buChar char="ü"/>
            </a:pPr>
            <a:r>
              <a:rPr lang="en-IN" sz="1200" dirty="0">
                <a:solidFill>
                  <a:srgbClr val="24292E"/>
                </a:solidFill>
                <a:latin typeface="-apple-system"/>
              </a:rPr>
              <a:t>Enable</a:t>
            </a:r>
            <a:r>
              <a:rPr lang="en-IN" sz="1200" b="0" i="0" dirty="0">
                <a:solidFill>
                  <a:srgbClr val="24292E"/>
                </a:solidFill>
                <a:effectLst/>
                <a:latin typeface="-apple-system"/>
              </a:rPr>
              <a:t> a group of people (team) collaborate to obtain voluntary answers to their queries</a:t>
            </a:r>
            <a:endParaRPr lang="en-US" sz="1200" dirty="0">
              <a:ea typeface="+mn-lt"/>
              <a:cs typeface="+mn-lt"/>
            </a:endParaRPr>
          </a:p>
          <a:p>
            <a:pPr marL="285750" indent="-285750">
              <a:spcAft>
                <a:spcPts val="600"/>
              </a:spcAft>
              <a:buFont typeface="Wingdings"/>
              <a:buChar char="ü"/>
            </a:pPr>
            <a:r>
              <a:rPr lang="en-US" sz="1200" dirty="0">
                <a:ea typeface="+mn-lt"/>
                <a:cs typeface="+mn-lt"/>
              </a:rPr>
              <a:t>Tap into crowd intelligence and collective wisdom of the group. </a:t>
            </a:r>
          </a:p>
          <a:p>
            <a:pPr>
              <a:spcAft>
                <a:spcPts val="600"/>
              </a:spcAft>
            </a:pPr>
            <a:r>
              <a:rPr lang="en-US" sz="1200" b="1" dirty="0">
                <a:solidFill>
                  <a:schemeClr val="accent6"/>
                </a:solidFill>
                <a:cs typeface="Segoe UI"/>
              </a:rPr>
              <a:t>Custom extension use cases*:</a:t>
            </a:r>
          </a:p>
          <a:p>
            <a:pPr marL="285750" indent="-285750">
              <a:spcAft>
                <a:spcPts val="600"/>
              </a:spcAft>
              <a:buFont typeface="Wingdings"/>
              <a:buChar char="ü"/>
            </a:pPr>
            <a:r>
              <a:rPr lang="en-US" sz="1200" dirty="0">
                <a:ea typeface="+mn-lt"/>
                <a:cs typeface="+mn-lt"/>
              </a:rPr>
              <a:t>Enable the query poster to mark the question as solved and either select one of the solutions offered by team members as the right solution OR type in the solution that worked giving credit (tagging) users who offered useful advice</a:t>
            </a:r>
          </a:p>
          <a:p>
            <a:pPr marL="285750" indent="-285750">
              <a:spcAft>
                <a:spcPts val="600"/>
              </a:spcAft>
              <a:buFont typeface="Wingdings"/>
              <a:buChar char="ü"/>
            </a:pPr>
            <a:r>
              <a:rPr lang="en-US" sz="1200" dirty="0">
                <a:ea typeface="+mn-lt"/>
                <a:cs typeface="+mn-lt"/>
              </a:rPr>
              <a:t>Enable users to add tags to questions. E.g. the technology, domain, topic area of the question, so that other users can find answers when they are posing similar questions</a:t>
            </a:r>
          </a:p>
          <a:p>
            <a:pPr marL="285750" indent="-285750">
              <a:spcAft>
                <a:spcPts val="600"/>
              </a:spcAft>
              <a:buFont typeface="Wingdings"/>
              <a:buChar char="ü"/>
            </a:pPr>
            <a:r>
              <a:rPr lang="en-US" sz="1200" b="1" dirty="0">
                <a:ea typeface="+mn-lt"/>
                <a:cs typeface="+mn-lt"/>
              </a:rPr>
              <a:t>Incentives: </a:t>
            </a:r>
            <a:r>
              <a:rPr lang="en-US" sz="1200" dirty="0">
                <a:ea typeface="+mn-lt"/>
                <a:cs typeface="+mn-lt"/>
              </a:rPr>
              <a:t>Provide incentives for answering questions (credit points, virtual coins). Allow users to discover open questions based on said tags / topics. This encourages experts in each domain to proactively offer help and build credibility </a:t>
            </a:r>
          </a:p>
        </p:txBody>
      </p:sp>
    </p:spTree>
    <p:extLst>
      <p:ext uri="{BB962C8B-B14F-4D97-AF65-F5344CB8AC3E}">
        <p14:creationId xmlns:p14="http://schemas.microsoft.com/office/powerpoint/2010/main" val="10142903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9418BA1-AF77-4973-A999-76271B86F3EF}"/>
              </a:ext>
            </a:extLst>
          </p:cNvPr>
          <p:cNvSpPr txBox="1">
            <a:spLocks/>
          </p:cNvSpPr>
          <p:nvPr/>
        </p:nvSpPr>
        <p:spPr>
          <a:xfrm>
            <a:off x="239161" y="191441"/>
            <a:ext cx="11310648" cy="677108"/>
          </a:xfrm>
          <a:prstGeom prst="rect">
            <a:avLst/>
          </a:prstGeom>
          <a:noFill/>
        </p:spPr>
        <p:txBody>
          <a:bodyPr vert="horz" wrap="square" lIns="0" tIns="91440" rIns="146304" bIns="91440" rtlCol="0" anchor="ctr" anchorCtr="0">
            <a:spAutoFit/>
          </a:bodyPr>
          <a:lstStyle>
            <a:defPPr>
              <a:defRPr lang="en-US"/>
            </a:defPPr>
            <a:lvl1pPr marL="120650" defTabSz="932742">
              <a:lnSpc>
                <a:spcPct val="100000"/>
              </a:lnSpc>
              <a:spcBef>
                <a:spcPct val="0"/>
              </a:spcBef>
              <a:buNone/>
              <a:defRPr sz="3200" b="0" cap="none" spc="0" baseline="0">
                <a:ln w="3175">
                  <a:noFill/>
                </a:ln>
                <a:solidFill>
                  <a:schemeClr val="bg2">
                    <a:lumMod val="25000"/>
                  </a:schemeClr>
                </a:solidFill>
                <a:effectLst/>
                <a:latin typeface="Segoe UI"/>
                <a:ea typeface="+mj-ea"/>
                <a:cs typeface="Segoe UI"/>
              </a:defRPr>
            </a:lvl1pPr>
          </a:lstStyle>
          <a:p>
            <a:r>
              <a:rPr lang="en-US" dirty="0"/>
              <a:t>Don’t let WFH become work in isolation</a:t>
            </a:r>
          </a:p>
        </p:txBody>
      </p:sp>
      <p:sp>
        <p:nvSpPr>
          <p:cNvPr id="17" name="Rectangle 16">
            <a:extLst>
              <a:ext uri="{FF2B5EF4-FFF2-40B4-BE49-F238E27FC236}">
                <a16:creationId xmlns:a16="http://schemas.microsoft.com/office/drawing/2014/main" id="{B31204A6-E10B-4D91-AB45-F2954F7DBFD9}"/>
              </a:ext>
            </a:extLst>
          </p:cNvPr>
          <p:cNvSpPr/>
          <p:nvPr/>
        </p:nvSpPr>
        <p:spPr>
          <a:xfrm>
            <a:off x="1" y="1032148"/>
            <a:ext cx="12191998" cy="489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ea typeface="+mn-lt"/>
                <a:cs typeface="+mn-lt"/>
              </a:rPr>
              <a:t>Easily find subject matter experts within your organization to help on projects </a:t>
            </a:r>
          </a:p>
        </p:txBody>
      </p:sp>
      <p:pic>
        <p:nvPicPr>
          <p:cNvPr id="1026" name="Picture 2">
            <a:extLst>
              <a:ext uri="{FF2B5EF4-FFF2-40B4-BE49-F238E27FC236}">
                <a16:creationId xmlns:a16="http://schemas.microsoft.com/office/drawing/2014/main" id="{12CBE0BF-987B-43F4-8079-C8358505C20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00" y="1822840"/>
            <a:ext cx="5667768" cy="33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rchTaskModule">
            <a:extLst>
              <a:ext uri="{FF2B5EF4-FFF2-40B4-BE49-F238E27FC236}">
                <a16:creationId xmlns:a16="http://schemas.microsoft.com/office/drawing/2014/main" id="{2405BE87-A8C3-416F-84A8-4798EEF308D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232" y="2029826"/>
            <a:ext cx="5667768" cy="33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ssagingExtension">
            <a:extLst>
              <a:ext uri="{FF2B5EF4-FFF2-40B4-BE49-F238E27FC236}">
                <a16:creationId xmlns:a16="http://schemas.microsoft.com/office/drawing/2014/main" id="{5916126B-56EE-4120-B8DB-814A0CD5F0F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60" y="2223986"/>
            <a:ext cx="5667768" cy="334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7023B2-BDBD-4446-B57F-07AC231658ED}"/>
              </a:ext>
            </a:extLst>
          </p:cNvPr>
          <p:cNvSpPr txBox="1"/>
          <p:nvPr/>
        </p:nvSpPr>
        <p:spPr>
          <a:xfrm>
            <a:off x="8714003" y="6553945"/>
            <a:ext cx="3628237" cy="406265"/>
          </a:xfrm>
          <a:prstGeom prst="rect">
            <a:avLst/>
          </a:prstGeom>
          <a:noFill/>
        </p:spPr>
        <p:txBody>
          <a:bodyPr wrap="none" lIns="182880" tIns="146304" rIns="182880" bIns="146304" rtlCol="0">
            <a:spAutoFit/>
          </a:bodyPr>
          <a:lstStyle/>
          <a:p>
            <a:pPr>
              <a:lnSpc>
                <a:spcPct val="90000"/>
              </a:lnSpc>
              <a:spcAft>
                <a:spcPts val="600"/>
              </a:spcAft>
            </a:pPr>
            <a:r>
              <a:rPr lang="en-IN" sz="800" dirty="0">
                <a:gradFill>
                  <a:gsLst>
                    <a:gs pos="2917">
                      <a:schemeClr val="tx1"/>
                    </a:gs>
                    <a:gs pos="30000">
                      <a:schemeClr val="tx1"/>
                    </a:gs>
                  </a:gsLst>
                  <a:lin ang="5400000" scaled="0"/>
                </a:gradFill>
              </a:rPr>
              <a:t>*- Not available as part of existing app template. Development required</a:t>
            </a:r>
          </a:p>
        </p:txBody>
      </p:sp>
      <p:sp>
        <p:nvSpPr>
          <p:cNvPr id="9" name="Rectangle 8">
            <a:extLst>
              <a:ext uri="{FF2B5EF4-FFF2-40B4-BE49-F238E27FC236}">
                <a16:creationId xmlns:a16="http://schemas.microsoft.com/office/drawing/2014/main" id="{0A23FAC5-80D1-484C-8D7F-AE61990184ED}"/>
              </a:ext>
            </a:extLst>
          </p:cNvPr>
          <p:cNvSpPr/>
          <p:nvPr/>
        </p:nvSpPr>
        <p:spPr bwMode="auto">
          <a:xfrm>
            <a:off x="1245542" y="5821139"/>
            <a:ext cx="6902778" cy="761772"/>
          </a:xfrm>
          <a:prstGeom prst="rect">
            <a:avLst/>
          </a:prstGeom>
          <a:solidFill>
            <a:schemeClr val="bg2"/>
          </a:solidFill>
          <a:ln>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36000" bIns="54000" numCol="1" spcCol="0" rtlCol="0" fromWordArt="0" anchor="ctr" anchorCtr="0" forceAA="0" compatLnSpc="1">
            <a:prstTxWarp prst="textNoShape">
              <a:avLst/>
            </a:prstTxWarp>
            <a:noAutofit/>
          </a:bodyPr>
          <a:lstStyle/>
          <a:p>
            <a:pPr marL="176213" indent="-176213" defTabSz="932472" fontAlgn="base">
              <a:lnSpc>
                <a:spcPct val="90000"/>
              </a:lnSpc>
              <a:spcBef>
                <a:spcPct val="0"/>
              </a:spcBef>
              <a:spcAft>
                <a:spcPct val="0"/>
              </a:spcAft>
              <a:buFont typeface="Arial" panose="020B0604020202020204" pitchFamily="34" charset="0"/>
              <a:buChar char="•"/>
            </a:pPr>
            <a:r>
              <a:rPr lang="en-IN" sz="1200" dirty="0">
                <a:solidFill>
                  <a:schemeClr val="tx1"/>
                </a:solidFill>
                <a:ea typeface="Segoe UI" pitchFamily="34" charset="0"/>
                <a:cs typeface="Segoe UI" pitchFamily="34" charset="0"/>
              </a:rPr>
              <a:t>Another challenge of remote working is breaking the information walls – It is not possible to just walk over to a colleague’s desk and discuss a problem or gather the team to brainstorm a solution</a:t>
            </a:r>
          </a:p>
          <a:p>
            <a:pPr marL="176213" indent="-176213" defTabSz="932472" fontAlgn="base">
              <a:lnSpc>
                <a:spcPct val="90000"/>
              </a:lnSpc>
              <a:spcBef>
                <a:spcPct val="0"/>
              </a:spcBef>
              <a:spcAft>
                <a:spcPct val="0"/>
              </a:spcAft>
              <a:buFont typeface="Arial" panose="020B0604020202020204" pitchFamily="34" charset="0"/>
              <a:buChar char="•"/>
            </a:pPr>
            <a:r>
              <a:rPr lang="en-IN" sz="1200" dirty="0">
                <a:solidFill>
                  <a:schemeClr val="tx1"/>
                </a:solidFill>
                <a:ea typeface="Segoe UI" pitchFamily="34" charset="0"/>
                <a:cs typeface="Segoe UI" pitchFamily="34" charset="0"/>
              </a:rPr>
              <a:t>Employees require tools now that put them in touch with the right people quickly. Such tools are crucial in avoiding communication delays and keeping the employees focused </a:t>
            </a:r>
          </a:p>
        </p:txBody>
      </p:sp>
      <p:sp>
        <p:nvSpPr>
          <p:cNvPr id="12" name="Rectangle 11">
            <a:extLst>
              <a:ext uri="{FF2B5EF4-FFF2-40B4-BE49-F238E27FC236}">
                <a16:creationId xmlns:a16="http://schemas.microsoft.com/office/drawing/2014/main" id="{2AA6CF02-50D0-431A-94E5-8D09F7399ECB}"/>
              </a:ext>
            </a:extLst>
          </p:cNvPr>
          <p:cNvSpPr/>
          <p:nvPr/>
        </p:nvSpPr>
        <p:spPr bwMode="auto">
          <a:xfrm>
            <a:off x="269778" y="5821139"/>
            <a:ext cx="975764" cy="761771"/>
          </a:xfrm>
          <a:prstGeom prst="rect">
            <a:avLst/>
          </a:prstGeom>
          <a:solidFill>
            <a:schemeClr val="accent2"/>
          </a:solidFill>
          <a:ln>
            <a:solidFill>
              <a:schemeClr val="tx2"/>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IN" sz="1400" b="1" dirty="0">
                <a:gradFill>
                  <a:gsLst>
                    <a:gs pos="0">
                      <a:srgbClr val="FFFFFF"/>
                    </a:gs>
                    <a:gs pos="100000">
                      <a:srgbClr val="FFFFFF"/>
                    </a:gs>
                  </a:gsLst>
                  <a:lin ang="5400000" scaled="0"/>
                </a:gradFill>
                <a:ea typeface="Segoe UI" pitchFamily="34" charset="0"/>
                <a:cs typeface="Segoe UI" pitchFamily="34" charset="0"/>
              </a:rPr>
              <a:t>Why Now?</a:t>
            </a:r>
          </a:p>
        </p:txBody>
      </p:sp>
      <p:pic>
        <p:nvPicPr>
          <p:cNvPr id="16" name="Picture 15">
            <a:extLst>
              <a:ext uri="{FF2B5EF4-FFF2-40B4-BE49-F238E27FC236}">
                <a16:creationId xmlns:a16="http://schemas.microsoft.com/office/drawing/2014/main" id="{4454E9E7-8245-4E6E-A1E6-2774E38F85B9}"/>
              </a:ext>
            </a:extLst>
          </p:cNvPr>
          <p:cNvPicPr>
            <a:picLocks noChangeAspect="1"/>
          </p:cNvPicPr>
          <p:nvPr/>
        </p:nvPicPr>
        <p:blipFill rotWithShape="1">
          <a:blip r:embed="rId6"/>
          <a:srcRect l="1" t="1" r="4266" b="5373"/>
          <a:stretch/>
        </p:blipFill>
        <p:spPr>
          <a:xfrm>
            <a:off x="239161" y="976848"/>
            <a:ext cx="631481" cy="609665"/>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07D651CD-543B-4DCB-BED6-54285118F43D}"/>
              </a:ext>
            </a:extLst>
          </p:cNvPr>
          <p:cNvSpPr/>
          <p:nvPr/>
        </p:nvSpPr>
        <p:spPr bwMode="auto">
          <a:xfrm>
            <a:off x="8422979" y="5431506"/>
            <a:ext cx="3332612" cy="1141851"/>
          </a:xfrm>
          <a:prstGeom prst="rect">
            <a:avLst/>
          </a:prstGeom>
          <a:solidFill>
            <a:schemeClr val="bg1">
              <a:lumMod val="95000"/>
            </a:schemeClr>
          </a:solidFill>
          <a:ln>
            <a:solidFill>
              <a:schemeClr val="tx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F9465753-6128-4E76-8533-355FA1E1753D}"/>
              </a:ext>
            </a:extLst>
          </p:cNvPr>
          <p:cNvSpPr txBox="1"/>
          <p:nvPr/>
        </p:nvSpPr>
        <p:spPr>
          <a:xfrm>
            <a:off x="9034060" y="5341154"/>
            <a:ext cx="2110450"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Relevant App Templates</a:t>
            </a:r>
          </a:p>
        </p:txBody>
      </p:sp>
      <p:grpSp>
        <p:nvGrpSpPr>
          <p:cNvPr id="7" name="Group 6">
            <a:extLst>
              <a:ext uri="{FF2B5EF4-FFF2-40B4-BE49-F238E27FC236}">
                <a16:creationId xmlns:a16="http://schemas.microsoft.com/office/drawing/2014/main" id="{36A39210-2E59-4300-801C-E6FFA8BC014F}"/>
              </a:ext>
            </a:extLst>
          </p:cNvPr>
          <p:cNvGrpSpPr/>
          <p:nvPr/>
        </p:nvGrpSpPr>
        <p:grpSpPr>
          <a:xfrm>
            <a:off x="9420705" y="5739296"/>
            <a:ext cx="1337161" cy="731749"/>
            <a:chOff x="10275120" y="5728007"/>
            <a:chExt cx="1337161" cy="731749"/>
          </a:xfrm>
        </p:grpSpPr>
        <p:sp>
          <p:nvSpPr>
            <p:cNvPr id="15" name="Rectangle 14">
              <a:hlinkClick r:id="rId7"/>
              <a:extLst>
                <a:ext uri="{FF2B5EF4-FFF2-40B4-BE49-F238E27FC236}">
                  <a16:creationId xmlns:a16="http://schemas.microsoft.com/office/drawing/2014/main" id="{0D3C00C5-FB7E-4E50-A9B1-4D36B529168D}"/>
                </a:ext>
              </a:extLst>
            </p:cNvPr>
            <p:cNvSpPr/>
            <p:nvPr/>
          </p:nvSpPr>
          <p:spPr bwMode="auto">
            <a:xfrm>
              <a:off x="10313043" y="6154523"/>
              <a:ext cx="1270278" cy="305233"/>
            </a:xfrm>
            <a:prstGeom prst="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Download</a:t>
              </a:r>
            </a:p>
          </p:txBody>
        </p:sp>
        <p:sp>
          <p:nvSpPr>
            <p:cNvPr id="23" name="TextBox 22">
              <a:extLst>
                <a:ext uri="{FF2B5EF4-FFF2-40B4-BE49-F238E27FC236}">
                  <a16:creationId xmlns:a16="http://schemas.microsoft.com/office/drawing/2014/main" id="{ABB48AE1-05AC-4189-A12F-56E7D3F5A63A}"/>
                </a:ext>
              </a:extLst>
            </p:cNvPr>
            <p:cNvSpPr txBox="1"/>
            <p:nvPr/>
          </p:nvSpPr>
          <p:spPr>
            <a:xfrm>
              <a:off x="10275120" y="5728007"/>
              <a:ext cx="1337161"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Expert Finder</a:t>
              </a:r>
            </a:p>
          </p:txBody>
        </p:sp>
      </p:grpSp>
      <p:sp>
        <p:nvSpPr>
          <p:cNvPr id="6" name="TextBox 5">
            <a:extLst>
              <a:ext uri="{FF2B5EF4-FFF2-40B4-BE49-F238E27FC236}">
                <a16:creationId xmlns:a16="http://schemas.microsoft.com/office/drawing/2014/main" id="{842EAEFA-32C8-49C4-94C8-40A52008B413}"/>
              </a:ext>
            </a:extLst>
          </p:cNvPr>
          <p:cNvSpPr txBox="1">
            <a:spLocks/>
          </p:cNvSpPr>
          <p:nvPr/>
        </p:nvSpPr>
        <p:spPr>
          <a:xfrm>
            <a:off x="6776720" y="1867003"/>
            <a:ext cx="5415280" cy="2954655"/>
          </a:xfrm>
          <a:prstGeom prst="rect">
            <a:avLst/>
          </a:prstGeom>
          <a:noFill/>
        </p:spPr>
        <p:txBody>
          <a:bodyPr wrap="square" rtlCol="0" anchor="t">
            <a:spAutoFit/>
          </a:bodyPr>
          <a:lstStyle/>
          <a:p>
            <a:pPr marL="285750" indent="-285750">
              <a:spcAft>
                <a:spcPts val="600"/>
              </a:spcAft>
              <a:buFont typeface="Wingdings"/>
              <a:buChar char="ü"/>
            </a:pPr>
            <a:r>
              <a:rPr lang="en-US" sz="1200" dirty="0">
                <a:solidFill>
                  <a:schemeClr val="bg2">
                    <a:lumMod val="25000"/>
                  </a:schemeClr>
                </a:solidFill>
                <a:cs typeface="Segoe UI"/>
              </a:rPr>
              <a:t>Find experts within your company easily at the click of a button to collaborate and get advice on a problem you are trying to solve</a:t>
            </a:r>
            <a:endParaRPr lang="en-US" sz="1200" dirty="0">
              <a:solidFill>
                <a:schemeClr val="bg2">
                  <a:lumMod val="25000"/>
                </a:schemeClr>
              </a:solidFill>
              <a:latin typeface="Segoe UI"/>
              <a:cs typeface="Segoe UI"/>
            </a:endParaRPr>
          </a:p>
          <a:p>
            <a:pPr marL="285750" indent="-285750">
              <a:spcAft>
                <a:spcPts val="600"/>
              </a:spcAft>
              <a:buFont typeface="Wingdings"/>
              <a:buChar char="ü"/>
            </a:pPr>
            <a:r>
              <a:rPr lang="en-IN" sz="1200" b="0" i="0" dirty="0">
                <a:solidFill>
                  <a:srgbClr val="171717"/>
                </a:solidFill>
                <a:effectLst/>
                <a:latin typeface="Segoe UI" panose="020B0502040204020203" pitchFamily="34" charset="0"/>
              </a:rPr>
              <a:t>Search, find and collaborat</a:t>
            </a:r>
            <a:r>
              <a:rPr lang="en-IN" sz="1200" dirty="0">
                <a:solidFill>
                  <a:srgbClr val="171717"/>
                </a:solidFill>
                <a:latin typeface="Segoe UI" panose="020B0502040204020203" pitchFamily="34" charset="0"/>
              </a:rPr>
              <a:t>e with </a:t>
            </a:r>
            <a:r>
              <a:rPr lang="en-IN" sz="1200" b="0" i="0" dirty="0">
                <a:solidFill>
                  <a:srgbClr val="171717"/>
                </a:solidFill>
                <a:effectLst/>
                <a:latin typeface="Segoe UI" panose="020B0502040204020203" pitchFamily="34" charset="0"/>
              </a:rPr>
              <a:t>specific organization members based on their skills, interests, and education attributes for projects</a:t>
            </a:r>
          </a:p>
          <a:p>
            <a:pPr>
              <a:spcAft>
                <a:spcPts val="600"/>
              </a:spcAft>
            </a:pPr>
            <a:r>
              <a:rPr lang="en-US" sz="1200" b="1" dirty="0">
                <a:solidFill>
                  <a:schemeClr val="accent6"/>
                </a:solidFill>
                <a:cs typeface="Segoe UI"/>
              </a:rPr>
              <a:t>Custom extension use cases*:</a:t>
            </a:r>
          </a:p>
          <a:p>
            <a:pPr marL="285750" indent="-285750">
              <a:spcAft>
                <a:spcPts val="600"/>
              </a:spcAft>
              <a:buFont typeface="Wingdings"/>
              <a:buChar char="ü"/>
            </a:pPr>
            <a:r>
              <a:rPr lang="en-US" sz="1200" dirty="0">
                <a:latin typeface="Segoe UI"/>
                <a:cs typeface="Segoe UI"/>
              </a:rPr>
              <a:t>Quickly spin up war rooms, focus groups with experts and team members to tackle and resolve hi-priority issues</a:t>
            </a:r>
          </a:p>
          <a:p>
            <a:pPr marL="285750" indent="-285750">
              <a:spcAft>
                <a:spcPts val="600"/>
              </a:spcAft>
              <a:buFont typeface="Wingdings"/>
              <a:buChar char="ü"/>
            </a:pPr>
            <a:r>
              <a:rPr lang="en-US" sz="1200" dirty="0">
                <a:latin typeface="Segoe UI"/>
                <a:cs typeface="Segoe UI"/>
              </a:rPr>
              <a:t>Enable periodic polling of users encouraging them to update their skillsets based on update recency / profile completion</a:t>
            </a:r>
          </a:p>
          <a:p>
            <a:pPr marL="285750" indent="-285750">
              <a:spcAft>
                <a:spcPts val="600"/>
              </a:spcAft>
              <a:buFont typeface="Wingdings"/>
              <a:buChar char="ü"/>
            </a:pPr>
            <a:r>
              <a:rPr lang="en-US" sz="1200" dirty="0">
                <a:latin typeface="Segoe UI"/>
                <a:cs typeface="Segoe UI"/>
              </a:rPr>
              <a:t>Allow users to chart their skill growth path, upskilling plan. Link to LMS to surface relevant sessions / webinars or workshops</a:t>
            </a:r>
          </a:p>
          <a:p>
            <a:pPr marL="285750" indent="-285750">
              <a:spcAft>
                <a:spcPts val="600"/>
              </a:spcAft>
              <a:buFont typeface="Wingdings"/>
              <a:buChar char="ü"/>
            </a:pPr>
            <a:r>
              <a:rPr lang="en-US" sz="1200" dirty="0">
                <a:latin typeface="Segoe UI"/>
                <a:cs typeface="Segoe UI"/>
              </a:rPr>
              <a:t>Promote community building by hosting events bringing together experts within a domain  </a:t>
            </a:r>
          </a:p>
        </p:txBody>
      </p:sp>
    </p:spTree>
    <p:extLst>
      <p:ext uri="{BB962C8B-B14F-4D97-AF65-F5344CB8AC3E}">
        <p14:creationId xmlns:p14="http://schemas.microsoft.com/office/powerpoint/2010/main" val="6856297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6467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89EB41F-0435-5E43-BD95-E13729446DDF}"/>
              </a:ext>
            </a:extLst>
          </p:cNvPr>
          <p:cNvSpPr txBox="1">
            <a:spLocks/>
          </p:cNvSpPr>
          <p:nvPr/>
        </p:nvSpPr>
        <p:spPr>
          <a:xfrm>
            <a:off x="462475" y="2622788"/>
            <a:ext cx="10944129" cy="738664"/>
          </a:xfrm>
          <a:prstGeom prst="rect">
            <a:avLst/>
          </a:prstGeom>
          <a:noFill/>
        </p:spPr>
        <p:txBody>
          <a:bodyPr vert="horz" wrap="square" lIns="0" tIns="91440" rIns="146304" bIns="91440" rtlCol="0" anchor="ctr" anchorCtr="0">
            <a:sp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marL="120650">
              <a:lnSpc>
                <a:spcPct val="100000"/>
              </a:lnSpc>
            </a:pPr>
            <a:r>
              <a:rPr lang="en-US" sz="3600" b="1" spc="0" dirty="0">
                <a:solidFill>
                  <a:schemeClr val="bg1"/>
                </a:solidFill>
                <a:ea typeface="+mj-lt"/>
                <a:cs typeface="+mj-lt"/>
              </a:rPr>
              <a:t>Keep the human interactions alive</a:t>
            </a:r>
            <a:endParaRPr lang="en-US" dirty="0">
              <a:solidFill>
                <a:schemeClr val="bg1"/>
              </a:solidFill>
              <a:ea typeface="+mj-ea"/>
            </a:endParaRPr>
          </a:p>
        </p:txBody>
      </p:sp>
      <p:grpSp>
        <p:nvGrpSpPr>
          <p:cNvPr id="14" name="Group 13">
            <a:extLst>
              <a:ext uri="{FF2B5EF4-FFF2-40B4-BE49-F238E27FC236}">
                <a16:creationId xmlns:a16="http://schemas.microsoft.com/office/drawing/2014/main" id="{BDDE42E1-37D3-4A47-9543-F7ED4C5EB9E9}"/>
              </a:ext>
            </a:extLst>
          </p:cNvPr>
          <p:cNvGrpSpPr/>
          <p:nvPr/>
        </p:nvGrpSpPr>
        <p:grpSpPr>
          <a:xfrm>
            <a:off x="462475" y="480445"/>
            <a:ext cx="933131" cy="200341"/>
            <a:chOff x="465139" y="449264"/>
            <a:chExt cx="933131" cy="200341"/>
          </a:xfrm>
        </p:grpSpPr>
        <p:pic>
          <p:nvPicPr>
            <p:cNvPr id="15" name="Picture 14">
              <a:extLst>
                <a:ext uri="{FF2B5EF4-FFF2-40B4-BE49-F238E27FC236}">
                  <a16:creationId xmlns:a16="http://schemas.microsoft.com/office/drawing/2014/main" id="{F0D8F02D-8F20-614B-8322-932283EE4758}"/>
                </a:ext>
              </a:extLst>
            </p:cNvPr>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18" name="MS logo gray - EMF">
              <a:extLst>
                <a:ext uri="{FF2B5EF4-FFF2-40B4-BE49-F238E27FC236}">
                  <a16:creationId xmlns:a16="http://schemas.microsoft.com/office/drawing/2014/main" id="{78347FF3-009C-CB41-9DDA-C5A809891D3F}"/>
                </a:ext>
              </a:extLst>
            </p:cNvPr>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2" name="TextBox 1">
            <a:extLst>
              <a:ext uri="{FF2B5EF4-FFF2-40B4-BE49-F238E27FC236}">
                <a16:creationId xmlns:a16="http://schemas.microsoft.com/office/drawing/2014/main" id="{3B709241-14BE-4B5C-8B14-5EFB97202948}"/>
              </a:ext>
            </a:extLst>
          </p:cNvPr>
          <p:cNvSpPr txBox="1">
            <a:spLocks/>
          </p:cNvSpPr>
          <p:nvPr/>
        </p:nvSpPr>
        <p:spPr>
          <a:xfrm>
            <a:off x="462475" y="3510280"/>
            <a:ext cx="11159255" cy="1631216"/>
          </a:xfrm>
          <a:prstGeom prst="rect">
            <a:avLst/>
          </a:prstGeom>
          <a:noFill/>
        </p:spPr>
        <p:txBody>
          <a:bodyPr wrap="square" rtlCol="0" anchor="t">
            <a:spAutoFit/>
          </a:bodyPr>
          <a:lstStyle/>
          <a:p>
            <a:pPr marL="342900" indent="-342900">
              <a:buFont typeface="Arial" panose="020B0604020202020204" pitchFamily="34" charset="0"/>
              <a:buChar char="•"/>
            </a:pPr>
            <a:r>
              <a:rPr lang="en-US" sz="2000" dirty="0">
                <a:solidFill>
                  <a:schemeClr val="bg1"/>
                </a:solidFill>
                <a:cs typeface="Segoe UI"/>
              </a:rPr>
              <a:t>Enable employees to recognize peers</a:t>
            </a:r>
          </a:p>
          <a:p>
            <a:pPr marL="342900" indent="-342900">
              <a:buFont typeface="Arial" panose="020B0604020202020204" pitchFamily="34" charset="0"/>
              <a:buChar char="•"/>
            </a:pPr>
            <a:r>
              <a:rPr lang="en-US" sz="2000" dirty="0">
                <a:solidFill>
                  <a:schemeClr val="bg1"/>
                </a:solidFill>
                <a:cs typeface="Segoe UI"/>
              </a:rPr>
              <a:t>Promote and incentivize change</a:t>
            </a: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cs typeface="Segoe UI"/>
              </a:rPr>
              <a:t>Be inclusive and ensure employee wellbeing</a:t>
            </a:r>
          </a:p>
          <a:p>
            <a:pPr marL="342900" indent="-342900">
              <a:buFont typeface="Arial" panose="020B0604020202020204" pitchFamily="34" charset="0"/>
              <a:buChar char="•"/>
            </a:pPr>
            <a:r>
              <a:rPr lang="en-US" sz="2000" dirty="0">
                <a:solidFill>
                  <a:schemeClr val="bg1"/>
                </a:solidFill>
                <a:cs typeface="Segoe UI"/>
              </a:rPr>
              <a:t>Bring people together to create communities</a:t>
            </a:r>
          </a:p>
          <a:p>
            <a:pPr marL="342900" indent="-342900">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34187446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9418BA1-AF77-4973-A999-76271B86F3EF}"/>
              </a:ext>
            </a:extLst>
          </p:cNvPr>
          <p:cNvSpPr txBox="1">
            <a:spLocks/>
          </p:cNvSpPr>
          <p:nvPr/>
        </p:nvSpPr>
        <p:spPr>
          <a:xfrm>
            <a:off x="242033" y="189766"/>
            <a:ext cx="11310648" cy="677108"/>
          </a:xfrm>
          <a:prstGeom prst="rect">
            <a:avLst/>
          </a:prstGeom>
          <a:noFill/>
        </p:spPr>
        <p:txBody>
          <a:bodyPr vert="horz" wrap="square" lIns="0" tIns="91440" rIns="146304" bIns="91440" rtlCol="0" anchor="ctr" anchorCtr="0">
            <a:spAutoFit/>
          </a:bodyPr>
          <a:lstStyle>
            <a:defPPr>
              <a:defRPr lang="en-US"/>
            </a:defPPr>
            <a:lvl1pPr marL="120650" defTabSz="932742">
              <a:lnSpc>
                <a:spcPct val="100000"/>
              </a:lnSpc>
              <a:spcBef>
                <a:spcPct val="0"/>
              </a:spcBef>
              <a:buNone/>
              <a:defRPr sz="3600" b="0" cap="none" spc="0" baseline="0">
                <a:ln w="3175">
                  <a:noFill/>
                </a:ln>
                <a:solidFill>
                  <a:schemeClr val="bg2">
                    <a:lumMod val="25000"/>
                  </a:schemeClr>
                </a:solidFill>
                <a:effectLst/>
                <a:latin typeface="Segoe UI" panose="020B0502040204020203" pitchFamily="34" charset="0"/>
                <a:ea typeface="+mj-ea"/>
                <a:cs typeface="Segoe UI" pitchFamily="34" charset="0"/>
              </a:defRPr>
            </a:lvl1pPr>
          </a:lstStyle>
          <a:p>
            <a:r>
              <a:rPr lang="en-US" sz="3200" dirty="0">
                <a:latin typeface="Segoe UI"/>
                <a:cs typeface="Segoe UI"/>
              </a:rPr>
              <a:t>Enable employees to recognize peers</a:t>
            </a:r>
            <a:endParaRPr lang="en-US" sz="3200" dirty="0"/>
          </a:p>
        </p:txBody>
      </p:sp>
      <p:sp>
        <p:nvSpPr>
          <p:cNvPr id="17" name="Rectangle 16">
            <a:extLst>
              <a:ext uri="{FF2B5EF4-FFF2-40B4-BE49-F238E27FC236}">
                <a16:creationId xmlns:a16="http://schemas.microsoft.com/office/drawing/2014/main" id="{B31204A6-E10B-4D91-AB45-F2954F7DBFD9}"/>
              </a:ext>
            </a:extLst>
          </p:cNvPr>
          <p:cNvSpPr/>
          <p:nvPr/>
        </p:nvSpPr>
        <p:spPr>
          <a:xfrm>
            <a:off x="0" y="1032148"/>
            <a:ext cx="12191999" cy="489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bg1"/>
                </a:solidFill>
                <a:ea typeface="+mn-lt"/>
                <a:cs typeface="+mn-lt"/>
              </a:rPr>
              <a:t>             Build</a:t>
            </a:r>
            <a:r>
              <a:rPr lang="en-US" sz="1600" dirty="0">
                <a:latin typeface="Segoe UI" panose="020B0502040204020203" pitchFamily="34" charset="0"/>
                <a:ea typeface="Segoe UI" charset="0"/>
                <a:cs typeface="Segoe UI" panose="020B0502040204020203" pitchFamily="34" charset="0"/>
              </a:rPr>
              <a:t> </a:t>
            </a:r>
            <a:r>
              <a:rPr lang="en-US" sz="1600" b="1" dirty="0">
                <a:solidFill>
                  <a:schemeClr val="bg1"/>
                </a:solidFill>
                <a:ea typeface="+mn-lt"/>
                <a:cs typeface="+mn-lt"/>
              </a:rPr>
              <a:t>a culture of peer recognition &amp; enable employees to appreciate their colleagues publicly</a:t>
            </a:r>
            <a:endParaRPr lang="en-US" sz="1600" b="1" dirty="0">
              <a:solidFill>
                <a:schemeClr val="bg1"/>
              </a:solidFill>
              <a:cs typeface="Segoe UI"/>
            </a:endParaRPr>
          </a:p>
        </p:txBody>
      </p:sp>
      <p:pic>
        <p:nvPicPr>
          <p:cNvPr id="2050" name="Picture 2" descr="App Home screen">
            <a:extLst>
              <a:ext uri="{FF2B5EF4-FFF2-40B4-BE49-F238E27FC236}">
                <a16:creationId xmlns:a16="http://schemas.microsoft.com/office/drawing/2014/main" id="{4F2B1FD8-BE96-412B-9942-BBE2A77F05E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57" y="1800714"/>
            <a:ext cx="5666400" cy="334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warded badge is shared in a channel">
            <a:extLst>
              <a:ext uri="{FF2B5EF4-FFF2-40B4-BE49-F238E27FC236}">
                <a16:creationId xmlns:a16="http://schemas.microsoft.com/office/drawing/2014/main" id="{67C34741-7274-44E5-9D14-4358D923003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61" y="1943776"/>
            <a:ext cx="5666400" cy="33480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BCC1F035-B965-4BED-9C25-6E048FE5A03E}"/>
              </a:ext>
            </a:extLst>
          </p:cNvPr>
          <p:cNvSpPr/>
          <p:nvPr/>
        </p:nvSpPr>
        <p:spPr bwMode="auto">
          <a:xfrm>
            <a:off x="1245542" y="5821139"/>
            <a:ext cx="6960612" cy="761772"/>
          </a:xfrm>
          <a:prstGeom prst="rect">
            <a:avLst/>
          </a:prstGeom>
          <a:solidFill>
            <a:srgbClr val="F3F3F3"/>
          </a:solidFill>
          <a:ln w="9525" cap="flat" cmpd="sng" algn="ctr">
            <a:solidFill>
              <a:srgbClr val="505050"/>
            </a:solidFill>
            <a:prstDash val="lgDash"/>
            <a:headEnd type="none" w="med" len="med"/>
            <a:tailEnd type="none" w="med" len="med"/>
          </a:ln>
          <a:effectLst/>
        </p:spPr>
        <p:txBody>
          <a:bodyPr rot="0" spcFirstLastPara="0" vertOverflow="overflow" horzOverflow="overflow" vert="horz" wrap="square" lIns="72000" tIns="54000" rIns="36000" bIns="54000" numCol="1" spcCol="0" rtlCol="0" fromWordArt="0" anchor="ctr" anchorCtr="0" forceAA="0" compatLnSpc="1">
            <a:prstTxWarp prst="textNoShape">
              <a:avLst/>
            </a:prstTxWarp>
            <a:noAutofit/>
          </a:bodyPr>
          <a:lstStyle/>
          <a:p>
            <a:pPr marL="176213" marR="0" lvl="0" indent="-176213" defTabSz="932472" eaLnBrk="1" fontAlgn="base" latinLnBrk="0" hangingPunct="1">
              <a:lnSpc>
                <a:spcPct val="90000"/>
              </a:lnSpc>
              <a:spcBef>
                <a:spcPct val="0"/>
              </a:spcBef>
              <a:spcAft>
                <a:spcPct val="0"/>
              </a:spcAft>
              <a:buClrTx/>
              <a:buSzTx/>
              <a:buFont typeface="Arial" panose="020B0604020202020204" pitchFamily="34" charset="0"/>
              <a:buChar char="•"/>
              <a:tabLst/>
              <a:defRPr/>
            </a:pPr>
            <a:r>
              <a:rPr lang="en-IN" sz="1200" kern="0" dirty="0">
                <a:solidFill>
                  <a:srgbClr val="000000"/>
                </a:solidFill>
                <a:latin typeface="Segoe UI"/>
                <a:ea typeface="Segoe UI" pitchFamily="34" charset="0"/>
                <a:cs typeface="Segoe UI" pitchFamily="34" charset="0"/>
              </a:rPr>
              <a:t>It is imperative to keep the sense of team intact through collaborations outside meetings. Consciously encourage recognizing peers as it might otherwise get lost with lack of F2F interactions</a:t>
            </a:r>
          </a:p>
          <a:p>
            <a:pPr marL="176213" marR="0" lvl="0" indent="-176213" defTabSz="932472" eaLnBrk="1" fontAlgn="base" latinLnBrk="0" hangingPunct="1">
              <a:lnSpc>
                <a:spcPct val="90000"/>
              </a:lnSpc>
              <a:spcBef>
                <a:spcPct val="0"/>
              </a:spcBef>
              <a:spcAft>
                <a:spcPct val="0"/>
              </a:spcAft>
              <a:buClrTx/>
              <a:buSzTx/>
              <a:buFont typeface="Arial" panose="020B0604020202020204" pitchFamily="34" charset="0"/>
              <a:buChar char="•"/>
              <a:tabLst/>
              <a:defRPr/>
            </a:pPr>
            <a:r>
              <a:rPr lang="en-IN" sz="1200" kern="0" dirty="0">
                <a:solidFill>
                  <a:srgbClr val="000000"/>
                </a:solidFill>
                <a:latin typeface="Segoe UI"/>
                <a:ea typeface="Segoe UI" pitchFamily="34" charset="0"/>
                <a:cs typeface="Segoe UI" pitchFamily="34" charset="0"/>
              </a:rPr>
              <a:t>Words of appreciation, recognition common in workplace, hallways can get lost in a remote work setting. It is important to consciously promote the culture to keep up employee morale</a:t>
            </a:r>
          </a:p>
        </p:txBody>
      </p:sp>
      <p:sp>
        <p:nvSpPr>
          <p:cNvPr id="40" name="Rectangle 39">
            <a:extLst>
              <a:ext uri="{FF2B5EF4-FFF2-40B4-BE49-F238E27FC236}">
                <a16:creationId xmlns:a16="http://schemas.microsoft.com/office/drawing/2014/main" id="{F5D9CD3D-D6B4-460E-AF2A-C46ACF05320F}"/>
              </a:ext>
            </a:extLst>
          </p:cNvPr>
          <p:cNvSpPr/>
          <p:nvPr/>
        </p:nvSpPr>
        <p:spPr bwMode="auto">
          <a:xfrm>
            <a:off x="269778" y="5821139"/>
            <a:ext cx="975764" cy="761771"/>
          </a:xfrm>
          <a:prstGeom prst="rect">
            <a:avLst/>
          </a:prstGeom>
          <a:solidFill>
            <a:srgbClr val="0078D7"/>
          </a:solidFill>
          <a:ln>
            <a:solidFill>
              <a:srgbClr val="0078D7"/>
            </a:solidFill>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IN" sz="14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Why Now?</a:t>
            </a:r>
          </a:p>
        </p:txBody>
      </p:sp>
      <p:pic>
        <p:nvPicPr>
          <p:cNvPr id="14" name="Picture 13">
            <a:extLst>
              <a:ext uri="{FF2B5EF4-FFF2-40B4-BE49-F238E27FC236}">
                <a16:creationId xmlns:a16="http://schemas.microsoft.com/office/drawing/2014/main" id="{55BEF1BF-0A2F-481F-9D90-0302317CBEFA}"/>
              </a:ext>
            </a:extLst>
          </p:cNvPr>
          <p:cNvPicPr>
            <a:picLocks noChangeAspect="1"/>
          </p:cNvPicPr>
          <p:nvPr/>
        </p:nvPicPr>
        <p:blipFill rotWithShape="1">
          <a:blip r:embed="rId5"/>
          <a:srcRect b="3533"/>
          <a:stretch/>
        </p:blipFill>
        <p:spPr>
          <a:xfrm>
            <a:off x="229665" y="924537"/>
            <a:ext cx="692975" cy="70430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A7DEC101-C067-41FE-8320-F3B21182BD68}"/>
              </a:ext>
            </a:extLst>
          </p:cNvPr>
          <p:cNvSpPr txBox="1"/>
          <p:nvPr/>
        </p:nvSpPr>
        <p:spPr>
          <a:xfrm>
            <a:off x="8714003" y="6553945"/>
            <a:ext cx="3628237" cy="406265"/>
          </a:xfrm>
          <a:prstGeom prst="rect">
            <a:avLst/>
          </a:prstGeom>
          <a:noFill/>
        </p:spPr>
        <p:txBody>
          <a:bodyPr wrap="none" lIns="182880" tIns="146304" rIns="182880" bIns="146304" rtlCol="0">
            <a:spAutoFit/>
          </a:bodyPr>
          <a:lstStyle/>
          <a:p>
            <a:pPr>
              <a:lnSpc>
                <a:spcPct val="90000"/>
              </a:lnSpc>
              <a:spcAft>
                <a:spcPts val="600"/>
              </a:spcAft>
            </a:pPr>
            <a:r>
              <a:rPr lang="en-IN" sz="800" dirty="0">
                <a:gradFill>
                  <a:gsLst>
                    <a:gs pos="2917">
                      <a:schemeClr val="tx1"/>
                    </a:gs>
                    <a:gs pos="30000">
                      <a:schemeClr val="tx1"/>
                    </a:gs>
                  </a:gsLst>
                  <a:lin ang="5400000" scaled="0"/>
                </a:gradFill>
              </a:rPr>
              <a:t>*- Not available as part of existing app template. Development required</a:t>
            </a:r>
          </a:p>
        </p:txBody>
      </p:sp>
      <p:sp>
        <p:nvSpPr>
          <p:cNvPr id="2" name="Rectangle 1">
            <a:extLst>
              <a:ext uri="{FF2B5EF4-FFF2-40B4-BE49-F238E27FC236}">
                <a16:creationId xmlns:a16="http://schemas.microsoft.com/office/drawing/2014/main" id="{A050F5E4-0D9A-4941-AF89-F2727E65B3AD}"/>
              </a:ext>
            </a:extLst>
          </p:cNvPr>
          <p:cNvSpPr/>
          <p:nvPr/>
        </p:nvSpPr>
        <p:spPr bwMode="auto">
          <a:xfrm>
            <a:off x="8422979" y="5431506"/>
            <a:ext cx="3332612" cy="1141851"/>
          </a:xfrm>
          <a:prstGeom prst="rect">
            <a:avLst/>
          </a:prstGeom>
          <a:solidFill>
            <a:schemeClr val="bg1">
              <a:lumMod val="95000"/>
            </a:schemeClr>
          </a:solidFill>
          <a:ln>
            <a:solidFill>
              <a:schemeClr val="tx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74EB701C-C8FE-41E8-A2EE-DCDE218810F7}"/>
              </a:ext>
            </a:extLst>
          </p:cNvPr>
          <p:cNvSpPr txBox="1"/>
          <p:nvPr/>
        </p:nvSpPr>
        <p:spPr>
          <a:xfrm>
            <a:off x="9034060" y="5341154"/>
            <a:ext cx="2110450"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Relevant App Templates</a:t>
            </a:r>
          </a:p>
        </p:txBody>
      </p:sp>
      <p:grpSp>
        <p:nvGrpSpPr>
          <p:cNvPr id="9" name="Group 8">
            <a:extLst>
              <a:ext uri="{FF2B5EF4-FFF2-40B4-BE49-F238E27FC236}">
                <a16:creationId xmlns:a16="http://schemas.microsoft.com/office/drawing/2014/main" id="{6F2F2D6A-8A49-4513-99A0-890FE7946A36}"/>
              </a:ext>
            </a:extLst>
          </p:cNvPr>
          <p:cNvGrpSpPr/>
          <p:nvPr/>
        </p:nvGrpSpPr>
        <p:grpSpPr>
          <a:xfrm>
            <a:off x="9427726" y="5728007"/>
            <a:ext cx="1323119" cy="731749"/>
            <a:chOff x="8532562" y="5728007"/>
            <a:chExt cx="1323119" cy="731749"/>
          </a:xfrm>
        </p:grpSpPr>
        <p:sp>
          <p:nvSpPr>
            <p:cNvPr id="4" name="Rectangle 3">
              <a:hlinkClick r:id="rId6"/>
              <a:extLst>
                <a:ext uri="{FF2B5EF4-FFF2-40B4-BE49-F238E27FC236}">
                  <a16:creationId xmlns:a16="http://schemas.microsoft.com/office/drawing/2014/main" id="{1B4EAC8D-D25A-433C-9EF8-154E2C5E80A0}"/>
                </a:ext>
              </a:extLst>
            </p:cNvPr>
            <p:cNvSpPr/>
            <p:nvPr/>
          </p:nvSpPr>
          <p:spPr bwMode="auto">
            <a:xfrm>
              <a:off x="8582867" y="6154523"/>
              <a:ext cx="1270278" cy="305233"/>
            </a:xfrm>
            <a:prstGeom prst="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Download</a:t>
              </a:r>
            </a:p>
          </p:txBody>
        </p:sp>
        <p:sp>
          <p:nvSpPr>
            <p:cNvPr id="7" name="TextBox 6">
              <a:extLst>
                <a:ext uri="{FF2B5EF4-FFF2-40B4-BE49-F238E27FC236}">
                  <a16:creationId xmlns:a16="http://schemas.microsoft.com/office/drawing/2014/main" id="{733D252B-76B3-4E54-A6E9-6CC61F2C3275}"/>
                </a:ext>
              </a:extLst>
            </p:cNvPr>
            <p:cNvSpPr txBox="1"/>
            <p:nvPr/>
          </p:nvSpPr>
          <p:spPr>
            <a:xfrm>
              <a:off x="8532562" y="5728007"/>
              <a:ext cx="1323119"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Open Badges</a:t>
              </a:r>
            </a:p>
          </p:txBody>
        </p:sp>
      </p:grpSp>
      <p:sp>
        <p:nvSpPr>
          <p:cNvPr id="8" name="TextBox 7">
            <a:extLst>
              <a:ext uri="{FF2B5EF4-FFF2-40B4-BE49-F238E27FC236}">
                <a16:creationId xmlns:a16="http://schemas.microsoft.com/office/drawing/2014/main" id="{62F7FF59-13E9-4222-A156-CB71E3FB060A}"/>
              </a:ext>
            </a:extLst>
          </p:cNvPr>
          <p:cNvSpPr txBox="1">
            <a:spLocks/>
          </p:cNvSpPr>
          <p:nvPr/>
        </p:nvSpPr>
        <p:spPr>
          <a:xfrm>
            <a:off x="6776720" y="1867003"/>
            <a:ext cx="5415280" cy="2323713"/>
          </a:xfrm>
          <a:prstGeom prst="rect">
            <a:avLst/>
          </a:prstGeom>
          <a:noFill/>
        </p:spPr>
        <p:txBody>
          <a:bodyPr wrap="square" rtlCol="0" anchor="t">
            <a:spAutoFit/>
          </a:bodyPr>
          <a:lstStyle/>
          <a:p>
            <a:pPr marL="285750" indent="-285750">
              <a:spcAft>
                <a:spcPts val="600"/>
              </a:spcAft>
              <a:buFont typeface="Wingdings"/>
              <a:buChar char="ü"/>
            </a:pPr>
            <a:r>
              <a:rPr lang="en-US" sz="1200" dirty="0">
                <a:solidFill>
                  <a:schemeClr val="bg2">
                    <a:lumMod val="25000"/>
                  </a:schemeClr>
                </a:solidFill>
                <a:latin typeface="Segoe UI"/>
                <a:cs typeface="Segoe UI"/>
              </a:rPr>
              <a:t>Enable employees to recognize peers and embrace peer relationships</a:t>
            </a:r>
          </a:p>
          <a:p>
            <a:pPr marL="285750" indent="-285750">
              <a:spcAft>
                <a:spcPts val="600"/>
              </a:spcAft>
              <a:buFont typeface="Wingdings"/>
              <a:buChar char="ü"/>
            </a:pPr>
            <a:r>
              <a:rPr lang="en-IN" sz="1200" dirty="0">
                <a:solidFill>
                  <a:schemeClr val="bg2">
                    <a:lumMod val="25000"/>
                  </a:schemeClr>
                </a:solidFill>
                <a:latin typeface="Segoe UI"/>
                <a:cs typeface="Segoe UI"/>
              </a:rPr>
              <a:t>Motivate and spur employee morale through digital badges within Teams</a:t>
            </a:r>
          </a:p>
          <a:p>
            <a:pPr marL="285750" indent="-285750">
              <a:spcAft>
                <a:spcPts val="600"/>
              </a:spcAft>
              <a:buFont typeface="Wingdings"/>
              <a:buChar char="ü"/>
            </a:pPr>
            <a:r>
              <a:rPr lang="en-IN" sz="1200" dirty="0">
                <a:solidFill>
                  <a:schemeClr val="bg2">
                    <a:lumMod val="25000"/>
                  </a:schemeClr>
                </a:solidFill>
                <a:latin typeface="Segoe UI"/>
                <a:cs typeface="Segoe UI"/>
              </a:rPr>
              <a:t>Persistent badges – awarded badges are recorded in recipient’s </a:t>
            </a:r>
            <a:r>
              <a:rPr lang="en-IN" sz="1200" dirty="0" err="1">
                <a:solidFill>
                  <a:schemeClr val="bg2">
                    <a:lumMod val="25000"/>
                  </a:schemeClr>
                </a:solidFill>
                <a:latin typeface="Segoe UI"/>
                <a:cs typeface="Segoe UI"/>
              </a:rPr>
              <a:t>Badgr</a:t>
            </a:r>
            <a:r>
              <a:rPr lang="en-IN" sz="1200" dirty="0">
                <a:solidFill>
                  <a:schemeClr val="bg2">
                    <a:lumMod val="25000"/>
                  </a:schemeClr>
                </a:solidFill>
                <a:latin typeface="Segoe UI"/>
                <a:cs typeface="Segoe UI"/>
              </a:rPr>
              <a:t> profile that can be shared to LinkedIn profiles</a:t>
            </a:r>
            <a:endParaRPr lang="en-US" sz="1200" dirty="0">
              <a:solidFill>
                <a:schemeClr val="bg2">
                  <a:lumMod val="25000"/>
                </a:schemeClr>
              </a:solidFill>
              <a:latin typeface="Segoe UI"/>
              <a:cs typeface="Segoe UI"/>
            </a:endParaRPr>
          </a:p>
          <a:p>
            <a:pPr>
              <a:spcAft>
                <a:spcPts val="600"/>
              </a:spcAft>
            </a:pPr>
            <a:r>
              <a:rPr lang="en-US" sz="1200" b="1" dirty="0">
                <a:solidFill>
                  <a:schemeClr val="accent6"/>
                </a:solidFill>
                <a:cs typeface="Segoe UI"/>
              </a:rPr>
              <a:t>Custom extension use cases*:</a:t>
            </a:r>
          </a:p>
          <a:p>
            <a:pPr marL="285750" indent="-285750">
              <a:spcAft>
                <a:spcPts val="600"/>
              </a:spcAft>
              <a:buFont typeface="Wingdings"/>
              <a:buChar char="ü"/>
            </a:pPr>
            <a:r>
              <a:rPr lang="en-US" sz="1200" dirty="0">
                <a:latin typeface="Segoe UI"/>
                <a:cs typeface="Segoe UI"/>
              </a:rPr>
              <a:t>Integrate the badges, rewards app with incentives app to allow monetary redemption of award badges</a:t>
            </a:r>
          </a:p>
          <a:p>
            <a:pPr marL="285750" indent="-285750">
              <a:spcAft>
                <a:spcPts val="600"/>
              </a:spcAft>
              <a:buFont typeface="Wingdings"/>
              <a:buChar char="ü"/>
            </a:pPr>
            <a:r>
              <a:rPr lang="en-US" sz="1200" dirty="0">
                <a:latin typeface="Segoe UI"/>
                <a:cs typeface="Segoe UI"/>
              </a:rPr>
              <a:t>Promote friendly competition amidst teams with virtual revolving trophies awarded based on business criteria e.g. Efficient Team badge - most user stories implemented, Quality First badge for least bugs reported etc.</a:t>
            </a:r>
          </a:p>
        </p:txBody>
      </p:sp>
    </p:spTree>
    <p:extLst>
      <p:ext uri="{BB962C8B-B14F-4D97-AF65-F5344CB8AC3E}">
        <p14:creationId xmlns:p14="http://schemas.microsoft.com/office/powerpoint/2010/main" val="4128757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9418BA1-AF77-4973-A999-76271B86F3EF}"/>
              </a:ext>
            </a:extLst>
          </p:cNvPr>
          <p:cNvSpPr txBox="1">
            <a:spLocks/>
          </p:cNvSpPr>
          <p:nvPr/>
        </p:nvSpPr>
        <p:spPr>
          <a:xfrm>
            <a:off x="242033" y="189766"/>
            <a:ext cx="11310648" cy="677108"/>
          </a:xfrm>
          <a:prstGeom prst="rect">
            <a:avLst/>
          </a:prstGeom>
          <a:noFill/>
        </p:spPr>
        <p:txBody>
          <a:bodyPr vert="horz" wrap="square" lIns="0" tIns="91440" rIns="146304" bIns="91440" rtlCol="0" anchor="ctr" anchorCtr="0">
            <a:spAutoFit/>
          </a:bodyPr>
          <a:lstStyle>
            <a:defPPr>
              <a:defRPr lang="en-US"/>
            </a:defPPr>
            <a:lvl1pPr marL="120650" defTabSz="932742">
              <a:lnSpc>
                <a:spcPct val="100000"/>
              </a:lnSpc>
              <a:spcBef>
                <a:spcPct val="0"/>
              </a:spcBef>
              <a:buNone/>
              <a:defRPr sz="3600" b="0" cap="none" spc="0" baseline="0">
                <a:ln w="3175">
                  <a:noFill/>
                </a:ln>
                <a:solidFill>
                  <a:schemeClr val="bg2">
                    <a:lumMod val="25000"/>
                  </a:schemeClr>
                </a:solidFill>
                <a:effectLst/>
                <a:latin typeface="Segoe UI" panose="020B0502040204020203" pitchFamily="34" charset="0"/>
                <a:ea typeface="+mj-ea"/>
                <a:cs typeface="Segoe UI" pitchFamily="34" charset="0"/>
              </a:defRPr>
            </a:lvl1pPr>
          </a:lstStyle>
          <a:p>
            <a:r>
              <a:rPr lang="en-US" sz="3200" dirty="0">
                <a:latin typeface="Segoe UI"/>
                <a:cs typeface="Segoe UI"/>
              </a:rPr>
              <a:t>Promote and incentivize change</a:t>
            </a:r>
            <a:endParaRPr lang="en-US" sz="3200" dirty="0"/>
          </a:p>
        </p:txBody>
      </p:sp>
      <p:sp>
        <p:nvSpPr>
          <p:cNvPr id="17" name="Rectangle 16">
            <a:extLst>
              <a:ext uri="{FF2B5EF4-FFF2-40B4-BE49-F238E27FC236}">
                <a16:creationId xmlns:a16="http://schemas.microsoft.com/office/drawing/2014/main" id="{B31204A6-E10B-4D91-AB45-F2954F7DBFD9}"/>
              </a:ext>
            </a:extLst>
          </p:cNvPr>
          <p:cNvSpPr/>
          <p:nvPr/>
        </p:nvSpPr>
        <p:spPr>
          <a:xfrm>
            <a:off x="0" y="1032148"/>
            <a:ext cx="12191999" cy="489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bg1"/>
                </a:solidFill>
                <a:ea typeface="+mn-lt"/>
                <a:cs typeface="+mn-lt"/>
              </a:rPr>
              <a:t>Incentivize employees to embrace change and try new experiences</a:t>
            </a:r>
            <a:endParaRPr lang="en-US" sz="1600" b="1" dirty="0">
              <a:solidFill>
                <a:schemeClr val="bg1"/>
              </a:solidFill>
              <a:cs typeface="Segoe UI"/>
            </a:endParaRPr>
          </a:p>
        </p:txBody>
      </p:sp>
      <p:pic>
        <p:nvPicPr>
          <p:cNvPr id="2054" name="Picture 6" descr="App Home screen">
            <a:extLst>
              <a:ext uri="{FF2B5EF4-FFF2-40B4-BE49-F238E27FC236}">
                <a16:creationId xmlns:a16="http://schemas.microsoft.com/office/drawing/2014/main" id="{51A7BA77-4D19-45B3-AE06-20EF796AEC5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78" y="1867003"/>
            <a:ext cx="5666400" cy="334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pp Admin screen">
            <a:extLst>
              <a:ext uri="{FF2B5EF4-FFF2-40B4-BE49-F238E27FC236}">
                <a16:creationId xmlns:a16="http://schemas.microsoft.com/office/drawing/2014/main" id="{D97C78DA-DF4A-4377-8E02-3A51AE5F498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26" y="2041894"/>
            <a:ext cx="5666400" cy="33480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BCC1F035-B965-4BED-9C25-6E048FE5A03E}"/>
              </a:ext>
            </a:extLst>
          </p:cNvPr>
          <p:cNvSpPr/>
          <p:nvPr/>
        </p:nvSpPr>
        <p:spPr bwMode="auto">
          <a:xfrm>
            <a:off x="1245542" y="5821139"/>
            <a:ext cx="6960612" cy="761772"/>
          </a:xfrm>
          <a:prstGeom prst="rect">
            <a:avLst/>
          </a:prstGeom>
          <a:solidFill>
            <a:srgbClr val="F3F3F3"/>
          </a:solidFill>
          <a:ln w="9525" cap="flat" cmpd="sng" algn="ctr">
            <a:solidFill>
              <a:srgbClr val="505050"/>
            </a:solidFill>
            <a:prstDash val="lgDash"/>
            <a:headEnd type="none" w="med" len="med"/>
            <a:tailEnd type="none" w="med" len="med"/>
          </a:ln>
          <a:effectLst/>
        </p:spPr>
        <p:txBody>
          <a:bodyPr rot="0" spcFirstLastPara="0" vertOverflow="overflow" horzOverflow="overflow" vert="horz" wrap="square" lIns="72000" tIns="54000" rIns="36000" bIns="54000" numCol="1" spcCol="0" rtlCol="0" fromWordArt="0" anchor="ctr" anchorCtr="0" forceAA="0" compatLnSpc="1">
            <a:prstTxWarp prst="textNoShape">
              <a:avLst/>
            </a:prstTxWarp>
            <a:noAutofit/>
          </a:bodyPr>
          <a:lstStyle/>
          <a:p>
            <a:pPr marL="176213" marR="0" lvl="0" indent="-176213" defTabSz="932472" eaLnBrk="1" fontAlgn="base" latinLnBrk="0" hangingPunct="1">
              <a:lnSpc>
                <a:spcPct val="90000"/>
              </a:lnSpc>
              <a:spcBef>
                <a:spcPct val="0"/>
              </a:spcBef>
              <a:spcAft>
                <a:spcPct val="0"/>
              </a:spcAft>
              <a:buClrTx/>
              <a:buSzTx/>
              <a:buFont typeface="Arial" panose="020B0604020202020204" pitchFamily="34" charset="0"/>
              <a:buChar char="•"/>
              <a:tabLst/>
              <a:defRPr/>
            </a:pPr>
            <a:r>
              <a:rPr lang="en-IN" sz="1200" kern="0" dirty="0">
                <a:solidFill>
                  <a:srgbClr val="000000"/>
                </a:solidFill>
                <a:latin typeface="Segoe UI"/>
                <a:ea typeface="Segoe UI" pitchFamily="34" charset="0"/>
                <a:cs typeface="Segoe UI" pitchFamily="34" charset="0"/>
              </a:rPr>
              <a:t>Change isn’t easy and should be incentivized and gamified to get employees overcome inertia as a barrier for adoption.</a:t>
            </a:r>
          </a:p>
          <a:p>
            <a:pPr marL="176213" marR="0" lvl="0" indent="-176213" defTabSz="932472" eaLnBrk="1" fontAlgn="base" latinLnBrk="0" hangingPunct="1">
              <a:lnSpc>
                <a:spcPct val="90000"/>
              </a:lnSpc>
              <a:spcBef>
                <a:spcPct val="0"/>
              </a:spcBef>
              <a:spcAft>
                <a:spcPct val="0"/>
              </a:spcAft>
              <a:buClrTx/>
              <a:buSzTx/>
              <a:buFont typeface="Arial" panose="020B0604020202020204" pitchFamily="34" charset="0"/>
              <a:buChar char="•"/>
              <a:tabLst/>
              <a:defRPr/>
            </a:pPr>
            <a:r>
              <a:rPr lang="en-IN" sz="1200" kern="0" dirty="0">
                <a:solidFill>
                  <a:srgbClr val="000000"/>
                </a:solidFill>
                <a:latin typeface="Segoe UI"/>
                <a:ea typeface="Segoe UI" pitchFamily="34" charset="0"/>
                <a:cs typeface="Segoe UI" pitchFamily="34" charset="0"/>
              </a:rPr>
              <a:t>Gamification can help in adoption of new experiences, </a:t>
            </a:r>
            <a:r>
              <a:rPr lang="en-IN" sz="1200" kern="0" dirty="0">
                <a:solidFill>
                  <a:srgbClr val="000000"/>
                </a:solidFill>
                <a:latin typeface="Segoe UI"/>
                <a:ea typeface="Segoe UI" pitchFamily="34" charset="0"/>
                <a:cs typeface="Segoe UI" pitchFamily="34" charset="0"/>
                <a:hlinkClick r:id="rId5"/>
              </a:rPr>
              <a:t>allow forming of new work habits </a:t>
            </a:r>
            <a:r>
              <a:rPr lang="en-IN" sz="1200" kern="0" dirty="0">
                <a:solidFill>
                  <a:srgbClr val="000000"/>
                </a:solidFill>
                <a:latin typeface="Segoe UI"/>
                <a:ea typeface="Segoe UI" pitchFamily="34" charset="0"/>
                <a:cs typeface="Segoe UI" pitchFamily="34" charset="0"/>
              </a:rPr>
              <a:t>and drive engagement</a:t>
            </a:r>
          </a:p>
        </p:txBody>
      </p:sp>
      <p:sp>
        <p:nvSpPr>
          <p:cNvPr id="40" name="Rectangle 39">
            <a:extLst>
              <a:ext uri="{FF2B5EF4-FFF2-40B4-BE49-F238E27FC236}">
                <a16:creationId xmlns:a16="http://schemas.microsoft.com/office/drawing/2014/main" id="{F5D9CD3D-D6B4-460E-AF2A-C46ACF05320F}"/>
              </a:ext>
            </a:extLst>
          </p:cNvPr>
          <p:cNvSpPr/>
          <p:nvPr/>
        </p:nvSpPr>
        <p:spPr bwMode="auto">
          <a:xfrm>
            <a:off x="269778" y="5821139"/>
            <a:ext cx="975764" cy="761771"/>
          </a:xfrm>
          <a:prstGeom prst="rect">
            <a:avLst/>
          </a:prstGeom>
          <a:solidFill>
            <a:srgbClr val="0078D7"/>
          </a:solidFill>
          <a:ln>
            <a:solidFill>
              <a:srgbClr val="0078D7"/>
            </a:solidFill>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IN" sz="14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Why Now?</a:t>
            </a:r>
          </a:p>
        </p:txBody>
      </p:sp>
      <p:sp>
        <p:nvSpPr>
          <p:cNvPr id="15" name="TextBox 14">
            <a:extLst>
              <a:ext uri="{FF2B5EF4-FFF2-40B4-BE49-F238E27FC236}">
                <a16:creationId xmlns:a16="http://schemas.microsoft.com/office/drawing/2014/main" id="{A7DEC101-C067-41FE-8320-F3B21182BD68}"/>
              </a:ext>
            </a:extLst>
          </p:cNvPr>
          <p:cNvSpPr txBox="1"/>
          <p:nvPr/>
        </p:nvSpPr>
        <p:spPr>
          <a:xfrm>
            <a:off x="8714003" y="6553945"/>
            <a:ext cx="3628237" cy="406265"/>
          </a:xfrm>
          <a:prstGeom prst="rect">
            <a:avLst/>
          </a:prstGeom>
          <a:noFill/>
        </p:spPr>
        <p:txBody>
          <a:bodyPr wrap="none" lIns="182880" tIns="146304" rIns="182880" bIns="146304" rtlCol="0">
            <a:spAutoFit/>
          </a:bodyPr>
          <a:lstStyle/>
          <a:p>
            <a:pPr>
              <a:lnSpc>
                <a:spcPct val="90000"/>
              </a:lnSpc>
              <a:spcAft>
                <a:spcPts val="600"/>
              </a:spcAft>
            </a:pPr>
            <a:r>
              <a:rPr lang="en-IN" sz="800" dirty="0">
                <a:gradFill>
                  <a:gsLst>
                    <a:gs pos="2917">
                      <a:schemeClr val="tx1"/>
                    </a:gs>
                    <a:gs pos="30000">
                      <a:schemeClr val="tx1"/>
                    </a:gs>
                  </a:gsLst>
                  <a:lin ang="5400000" scaled="0"/>
                </a:gradFill>
              </a:rPr>
              <a:t>*- Not available as part of existing app template. Development required</a:t>
            </a:r>
          </a:p>
        </p:txBody>
      </p:sp>
      <p:sp>
        <p:nvSpPr>
          <p:cNvPr id="2" name="Rectangle 1">
            <a:extLst>
              <a:ext uri="{FF2B5EF4-FFF2-40B4-BE49-F238E27FC236}">
                <a16:creationId xmlns:a16="http://schemas.microsoft.com/office/drawing/2014/main" id="{A050F5E4-0D9A-4941-AF89-F2727E65B3AD}"/>
              </a:ext>
            </a:extLst>
          </p:cNvPr>
          <p:cNvSpPr/>
          <p:nvPr/>
        </p:nvSpPr>
        <p:spPr bwMode="auto">
          <a:xfrm>
            <a:off x="8422979" y="5431506"/>
            <a:ext cx="3332612" cy="1141851"/>
          </a:xfrm>
          <a:prstGeom prst="rect">
            <a:avLst/>
          </a:prstGeom>
          <a:solidFill>
            <a:schemeClr val="bg1">
              <a:lumMod val="95000"/>
            </a:schemeClr>
          </a:solidFill>
          <a:ln>
            <a:solidFill>
              <a:schemeClr val="tx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74EB701C-C8FE-41E8-A2EE-DCDE218810F7}"/>
              </a:ext>
            </a:extLst>
          </p:cNvPr>
          <p:cNvSpPr txBox="1"/>
          <p:nvPr/>
        </p:nvSpPr>
        <p:spPr>
          <a:xfrm>
            <a:off x="9034060" y="5341154"/>
            <a:ext cx="2110450"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Relevant App Templates</a:t>
            </a:r>
          </a:p>
        </p:txBody>
      </p:sp>
      <p:grpSp>
        <p:nvGrpSpPr>
          <p:cNvPr id="5" name="Group 4">
            <a:extLst>
              <a:ext uri="{FF2B5EF4-FFF2-40B4-BE49-F238E27FC236}">
                <a16:creationId xmlns:a16="http://schemas.microsoft.com/office/drawing/2014/main" id="{4FD8B376-8D88-4619-BE82-B470E4223072}"/>
              </a:ext>
            </a:extLst>
          </p:cNvPr>
          <p:cNvGrpSpPr/>
          <p:nvPr/>
        </p:nvGrpSpPr>
        <p:grpSpPr>
          <a:xfrm>
            <a:off x="9476724" y="5728007"/>
            <a:ext cx="1270278" cy="731749"/>
            <a:chOff x="10313043" y="5728007"/>
            <a:chExt cx="1270278" cy="731749"/>
          </a:xfrm>
        </p:grpSpPr>
        <p:sp>
          <p:nvSpPr>
            <p:cNvPr id="3" name="Rectangle 2">
              <a:hlinkClick r:id="rId6"/>
              <a:extLst>
                <a:ext uri="{FF2B5EF4-FFF2-40B4-BE49-F238E27FC236}">
                  <a16:creationId xmlns:a16="http://schemas.microsoft.com/office/drawing/2014/main" id="{DB4E3CBA-47B4-4D19-A8DA-09860E8AD6B9}"/>
                </a:ext>
              </a:extLst>
            </p:cNvPr>
            <p:cNvSpPr/>
            <p:nvPr/>
          </p:nvSpPr>
          <p:spPr bwMode="auto">
            <a:xfrm>
              <a:off x="10313043" y="6154523"/>
              <a:ext cx="1270278" cy="305233"/>
            </a:xfrm>
            <a:prstGeom prst="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Download</a:t>
              </a:r>
            </a:p>
          </p:txBody>
        </p:sp>
        <p:sp>
          <p:nvSpPr>
            <p:cNvPr id="12" name="TextBox 11">
              <a:extLst>
                <a:ext uri="{FF2B5EF4-FFF2-40B4-BE49-F238E27FC236}">
                  <a16:creationId xmlns:a16="http://schemas.microsoft.com/office/drawing/2014/main" id="{54396878-754C-4FDE-A00A-9DE092215AEF}"/>
                </a:ext>
              </a:extLst>
            </p:cNvPr>
            <p:cNvSpPr txBox="1"/>
            <p:nvPr/>
          </p:nvSpPr>
          <p:spPr>
            <a:xfrm>
              <a:off x="10430718" y="5728007"/>
              <a:ext cx="1095621"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Incentives</a:t>
              </a:r>
            </a:p>
          </p:txBody>
        </p:sp>
      </p:grpSp>
      <p:sp>
        <p:nvSpPr>
          <p:cNvPr id="8" name="TextBox 7">
            <a:extLst>
              <a:ext uri="{FF2B5EF4-FFF2-40B4-BE49-F238E27FC236}">
                <a16:creationId xmlns:a16="http://schemas.microsoft.com/office/drawing/2014/main" id="{62F7FF59-13E9-4222-A156-CB71E3FB060A}"/>
              </a:ext>
            </a:extLst>
          </p:cNvPr>
          <p:cNvSpPr txBox="1">
            <a:spLocks/>
          </p:cNvSpPr>
          <p:nvPr/>
        </p:nvSpPr>
        <p:spPr>
          <a:xfrm>
            <a:off x="6776720" y="1867003"/>
            <a:ext cx="5415280" cy="2985433"/>
          </a:xfrm>
          <a:prstGeom prst="rect">
            <a:avLst/>
          </a:prstGeom>
          <a:noFill/>
        </p:spPr>
        <p:txBody>
          <a:bodyPr wrap="square" rtlCol="0" anchor="t">
            <a:spAutoFit/>
          </a:bodyPr>
          <a:lstStyle/>
          <a:p>
            <a:pPr marL="285750" indent="-285750">
              <a:spcAft>
                <a:spcPts val="600"/>
              </a:spcAft>
              <a:buFont typeface="Wingdings"/>
              <a:buChar char="ü"/>
            </a:pPr>
            <a:r>
              <a:rPr lang="en-IN" sz="1200" dirty="0">
                <a:solidFill>
                  <a:schemeClr val="bg2">
                    <a:lumMod val="25000"/>
                  </a:schemeClr>
                </a:solidFill>
                <a:cs typeface="Segoe UI"/>
              </a:rPr>
              <a:t>Create activities which will award points to users on completion. The app also allows points-based redemption of rewards. </a:t>
            </a:r>
          </a:p>
          <a:p>
            <a:pPr marL="285750" indent="-285750">
              <a:spcAft>
                <a:spcPts val="600"/>
              </a:spcAft>
              <a:buFont typeface="Wingdings"/>
              <a:buChar char="ü"/>
            </a:pPr>
            <a:r>
              <a:rPr lang="en-IN" sz="1200" dirty="0">
                <a:solidFill>
                  <a:schemeClr val="bg2">
                    <a:lumMod val="25000"/>
                  </a:schemeClr>
                </a:solidFill>
                <a:cs typeface="Segoe UI"/>
              </a:rPr>
              <a:t>Incentivize employees to embrace the change through tracking participation in change management activities</a:t>
            </a:r>
            <a:endParaRPr lang="en-IN" sz="1200" dirty="0">
              <a:solidFill>
                <a:srgbClr val="171717"/>
              </a:solidFill>
            </a:endParaRPr>
          </a:p>
          <a:p>
            <a:pPr>
              <a:spcAft>
                <a:spcPts val="600"/>
              </a:spcAft>
            </a:pPr>
            <a:r>
              <a:rPr lang="en-US" sz="1200" b="1" dirty="0">
                <a:solidFill>
                  <a:schemeClr val="accent6"/>
                </a:solidFill>
                <a:cs typeface="Segoe UI"/>
              </a:rPr>
              <a:t>Custom extension use cases*:</a:t>
            </a:r>
          </a:p>
          <a:p>
            <a:pPr marL="285750" indent="-285750">
              <a:spcAft>
                <a:spcPts val="600"/>
              </a:spcAft>
              <a:buFont typeface="Wingdings"/>
              <a:buChar char="ü"/>
            </a:pPr>
            <a:r>
              <a:rPr lang="en-US" sz="1200" dirty="0">
                <a:solidFill>
                  <a:schemeClr val="bg2">
                    <a:lumMod val="25000"/>
                  </a:schemeClr>
                </a:solidFill>
                <a:cs typeface="Segoe UI"/>
              </a:rPr>
              <a:t>Gamify collaboration activities such as ‘helping team members solve a problem’, ‘contributing to knowledge repository’, ‘running a scrum meeting’ to encourage participation</a:t>
            </a:r>
          </a:p>
          <a:p>
            <a:pPr marL="285750" indent="-285750">
              <a:spcAft>
                <a:spcPts val="600"/>
              </a:spcAft>
              <a:buFont typeface="Wingdings"/>
              <a:buChar char="ü"/>
            </a:pPr>
            <a:r>
              <a:rPr lang="en-US" sz="1200" dirty="0">
                <a:solidFill>
                  <a:schemeClr val="bg2">
                    <a:lumMod val="25000"/>
                  </a:schemeClr>
                </a:solidFill>
                <a:cs typeface="Segoe UI"/>
              </a:rPr>
              <a:t>Develop ‘Quests’ within the organization with increasing incentive points at each level. E.g. A quest lasting a week will have incentives with increasing investment at each level – participating in training session -&gt; unblock a teammate -&gt; deliver a training for 10 people -&gt; Interview 3 candidates for recruiting. Users should be able to discover and signup for quests and earn points for completion   </a:t>
            </a:r>
          </a:p>
        </p:txBody>
      </p:sp>
      <p:pic>
        <p:nvPicPr>
          <p:cNvPr id="9" name="Picture 8">
            <a:extLst>
              <a:ext uri="{FF2B5EF4-FFF2-40B4-BE49-F238E27FC236}">
                <a16:creationId xmlns:a16="http://schemas.microsoft.com/office/drawing/2014/main" id="{56AA532A-7D37-49C9-ABB6-3B1CA77472E3}"/>
              </a:ext>
            </a:extLst>
          </p:cNvPr>
          <p:cNvPicPr>
            <a:picLocks noChangeAspect="1"/>
          </p:cNvPicPr>
          <p:nvPr/>
        </p:nvPicPr>
        <p:blipFill rotWithShape="1">
          <a:blip r:embed="rId7"/>
          <a:srcRect l="3428" t="5847" r="5055"/>
          <a:stretch/>
        </p:blipFill>
        <p:spPr>
          <a:xfrm>
            <a:off x="242033" y="973917"/>
            <a:ext cx="627636" cy="6367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03623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7754" y="1089898"/>
            <a:ext cx="5217059" cy="4308872"/>
          </a:xfrm>
        </p:spPr>
        <p:txBody>
          <a:bodyPr/>
          <a:lstStyle/>
          <a:p>
            <a:pPr>
              <a:spcAft>
                <a:spcPts val="588"/>
              </a:spcAft>
            </a:pPr>
            <a:r>
              <a:rPr lang="en-US" sz="2800">
                <a:solidFill>
                  <a:schemeClr val="bg1"/>
                </a:solidFill>
              </a:rPr>
              <a:t>The successful adoption of Microsoft 365 represents a </a:t>
            </a:r>
            <a:r>
              <a:rPr lang="en-US" sz="2800" b="1">
                <a:solidFill>
                  <a:schemeClr val="bg1"/>
                </a:solidFill>
              </a:rPr>
              <a:t>change in behavior.  </a:t>
            </a:r>
            <a:br>
              <a:rPr lang="en-US" sz="2800">
                <a:solidFill>
                  <a:schemeClr val="bg1"/>
                </a:solidFill>
              </a:rPr>
            </a:br>
            <a:br>
              <a:rPr lang="en-US" sz="2800">
                <a:solidFill>
                  <a:schemeClr val="bg1"/>
                </a:solidFill>
              </a:rPr>
            </a:br>
            <a:r>
              <a:rPr lang="en-US" sz="2800">
                <a:solidFill>
                  <a:schemeClr val="bg1"/>
                </a:solidFill>
              </a:rPr>
              <a:t>It is more than a set of products—it is a fundamentally different way of working. </a:t>
            </a:r>
            <a:br>
              <a:rPr lang="en-US" sz="2800"/>
            </a:br>
            <a:br>
              <a:rPr lang="en-US" sz="2800">
                <a:gradFill>
                  <a:gsLst>
                    <a:gs pos="11039">
                      <a:schemeClr val="accent1"/>
                    </a:gs>
                    <a:gs pos="66000">
                      <a:schemeClr val="accent1"/>
                    </a:gs>
                  </a:gsLst>
                  <a:lin ang="5400000" scaled="0"/>
                </a:gradFill>
              </a:rPr>
            </a:br>
            <a:r>
              <a:rPr lang="en-US" sz="2800" b="1">
                <a:solidFill>
                  <a:srgbClr val="D83B01"/>
                </a:solidFill>
                <a:latin typeface="Segoe UI Semibold" panose="020B0702040204020203" pitchFamily="34" charset="0"/>
                <a:cs typeface="Segoe UI Semibold" panose="020B0702040204020203" pitchFamily="34" charset="0"/>
              </a:rPr>
              <a:t>This change is about people.</a:t>
            </a:r>
            <a:br>
              <a:rPr lang="en-US" sz="2800" b="1">
                <a:solidFill>
                  <a:srgbClr val="D83B01"/>
                </a:solidFill>
                <a:latin typeface="Segoe UI Semibold" panose="020B0702040204020203" pitchFamily="34" charset="0"/>
                <a:cs typeface="Segoe UI Semibold" panose="020B0702040204020203" pitchFamily="34" charset="0"/>
              </a:rPr>
            </a:br>
            <a:r>
              <a:rPr lang="en-US" sz="2800" b="1">
                <a:solidFill>
                  <a:srgbClr val="D83B01"/>
                </a:solidFill>
                <a:latin typeface="Segoe UI Semibold" panose="020B0702040204020203" pitchFamily="34" charset="0"/>
                <a:cs typeface="Segoe UI Semibold" panose="020B0702040204020203" pitchFamily="34" charset="0"/>
              </a:rPr>
              <a:t>And we are here to help.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9418BA1-AF77-4973-A999-76271B86F3EF}"/>
              </a:ext>
            </a:extLst>
          </p:cNvPr>
          <p:cNvSpPr txBox="1">
            <a:spLocks/>
          </p:cNvSpPr>
          <p:nvPr/>
        </p:nvSpPr>
        <p:spPr>
          <a:xfrm>
            <a:off x="242033" y="189766"/>
            <a:ext cx="11310648" cy="677108"/>
          </a:xfrm>
          <a:prstGeom prst="rect">
            <a:avLst/>
          </a:prstGeom>
          <a:noFill/>
        </p:spPr>
        <p:txBody>
          <a:bodyPr vert="horz" wrap="square" lIns="0" tIns="91440" rIns="146304" bIns="91440" rtlCol="0" anchor="ctr" anchorCtr="0">
            <a:spAutoFit/>
          </a:bodyPr>
          <a:lstStyle>
            <a:defPPr>
              <a:defRPr lang="en-US"/>
            </a:defPPr>
            <a:lvl1pPr marL="120650" defTabSz="932742">
              <a:lnSpc>
                <a:spcPct val="100000"/>
              </a:lnSpc>
              <a:spcBef>
                <a:spcPct val="0"/>
              </a:spcBef>
              <a:buNone/>
              <a:defRPr sz="3600" b="0" cap="none" spc="0" baseline="0">
                <a:ln w="3175">
                  <a:noFill/>
                </a:ln>
                <a:solidFill>
                  <a:schemeClr val="bg2">
                    <a:lumMod val="25000"/>
                  </a:schemeClr>
                </a:solidFill>
                <a:effectLst/>
                <a:latin typeface="Segoe UI" panose="020B0502040204020203" pitchFamily="34" charset="0"/>
                <a:ea typeface="+mj-ea"/>
                <a:cs typeface="Segoe UI" pitchFamily="34" charset="0"/>
              </a:defRPr>
            </a:lvl1pPr>
          </a:lstStyle>
          <a:p>
            <a:r>
              <a:rPr lang="en-US" sz="3200" dirty="0">
                <a:latin typeface="Segoe UI"/>
                <a:cs typeface="Segoe UI"/>
              </a:rPr>
              <a:t>Be Inclusive &amp; ensure employee well-being</a:t>
            </a:r>
            <a:endParaRPr lang="en-US" sz="3200" dirty="0"/>
          </a:p>
        </p:txBody>
      </p:sp>
      <p:sp>
        <p:nvSpPr>
          <p:cNvPr id="17" name="Rectangle 16">
            <a:extLst>
              <a:ext uri="{FF2B5EF4-FFF2-40B4-BE49-F238E27FC236}">
                <a16:creationId xmlns:a16="http://schemas.microsoft.com/office/drawing/2014/main" id="{B31204A6-E10B-4D91-AB45-F2954F7DBFD9}"/>
              </a:ext>
            </a:extLst>
          </p:cNvPr>
          <p:cNvSpPr/>
          <p:nvPr/>
        </p:nvSpPr>
        <p:spPr>
          <a:xfrm>
            <a:off x="0" y="1032148"/>
            <a:ext cx="12191999" cy="489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bg1"/>
                </a:solidFill>
                <a:ea typeface="+mn-lt"/>
                <a:cs typeface="+mn-lt"/>
              </a:rPr>
              <a:t>Monitor employee morale regularly and proactively reach out to provide support</a:t>
            </a:r>
          </a:p>
        </p:txBody>
      </p:sp>
      <p:pic>
        <p:nvPicPr>
          <p:cNvPr id="4" name="Picture 3">
            <a:extLst>
              <a:ext uri="{FF2B5EF4-FFF2-40B4-BE49-F238E27FC236}">
                <a16:creationId xmlns:a16="http://schemas.microsoft.com/office/drawing/2014/main" id="{530904B0-4AC4-4827-8C8D-69B9A8C2776B}"/>
              </a:ext>
            </a:extLst>
          </p:cNvPr>
          <p:cNvPicPr>
            <a:picLocks/>
          </p:cNvPicPr>
          <p:nvPr/>
        </p:nvPicPr>
        <p:blipFill>
          <a:blip r:embed="rId3"/>
          <a:stretch>
            <a:fillRect/>
          </a:stretch>
        </p:blipFill>
        <p:spPr>
          <a:xfrm>
            <a:off x="242033" y="1814131"/>
            <a:ext cx="5666400" cy="3348000"/>
          </a:xfrm>
          <a:prstGeom prst="rect">
            <a:avLst/>
          </a:prstGeom>
        </p:spPr>
      </p:pic>
      <p:pic>
        <p:nvPicPr>
          <p:cNvPr id="13" name="Picture 12">
            <a:extLst>
              <a:ext uri="{FF2B5EF4-FFF2-40B4-BE49-F238E27FC236}">
                <a16:creationId xmlns:a16="http://schemas.microsoft.com/office/drawing/2014/main" id="{936AA20E-DBB0-4683-AC45-5D5DCE5CA465}"/>
              </a:ext>
            </a:extLst>
          </p:cNvPr>
          <p:cNvPicPr>
            <a:picLocks/>
          </p:cNvPicPr>
          <p:nvPr/>
        </p:nvPicPr>
        <p:blipFill>
          <a:blip r:embed="rId4"/>
          <a:stretch>
            <a:fillRect/>
          </a:stretch>
        </p:blipFill>
        <p:spPr>
          <a:xfrm>
            <a:off x="429599" y="1975616"/>
            <a:ext cx="5666400" cy="3348000"/>
          </a:xfrm>
          <a:prstGeom prst="rect">
            <a:avLst/>
          </a:prstGeom>
        </p:spPr>
      </p:pic>
      <p:pic>
        <p:nvPicPr>
          <p:cNvPr id="15" name="Picture 14">
            <a:extLst>
              <a:ext uri="{FF2B5EF4-FFF2-40B4-BE49-F238E27FC236}">
                <a16:creationId xmlns:a16="http://schemas.microsoft.com/office/drawing/2014/main" id="{9008D3E7-D024-46E7-9C22-7B890B622517}"/>
              </a:ext>
            </a:extLst>
          </p:cNvPr>
          <p:cNvPicPr>
            <a:picLocks/>
          </p:cNvPicPr>
          <p:nvPr/>
        </p:nvPicPr>
        <p:blipFill>
          <a:blip r:embed="rId5"/>
          <a:stretch>
            <a:fillRect/>
          </a:stretch>
        </p:blipFill>
        <p:spPr>
          <a:xfrm>
            <a:off x="676177" y="2182443"/>
            <a:ext cx="5666400" cy="3348000"/>
          </a:xfrm>
          <a:prstGeom prst="rect">
            <a:avLst/>
          </a:prstGeom>
        </p:spPr>
      </p:pic>
      <p:sp>
        <p:nvSpPr>
          <p:cNvPr id="16" name="Rectangle 15">
            <a:extLst>
              <a:ext uri="{FF2B5EF4-FFF2-40B4-BE49-F238E27FC236}">
                <a16:creationId xmlns:a16="http://schemas.microsoft.com/office/drawing/2014/main" id="{5F5028D4-9505-4E1E-A3A3-59AB65080446}"/>
              </a:ext>
            </a:extLst>
          </p:cNvPr>
          <p:cNvSpPr/>
          <p:nvPr/>
        </p:nvSpPr>
        <p:spPr bwMode="auto">
          <a:xfrm>
            <a:off x="1245541" y="5821139"/>
            <a:ext cx="6961481" cy="761772"/>
          </a:xfrm>
          <a:prstGeom prst="rect">
            <a:avLst/>
          </a:prstGeom>
          <a:solidFill>
            <a:srgbClr val="F3F3F3"/>
          </a:solidFill>
          <a:ln w="9525" cap="flat" cmpd="sng" algn="ctr">
            <a:solidFill>
              <a:srgbClr val="505050"/>
            </a:solidFill>
            <a:prstDash val="lgDash"/>
            <a:headEnd type="none" w="med" len="med"/>
            <a:tailEnd type="none" w="med" len="med"/>
          </a:ln>
          <a:effectLst/>
        </p:spPr>
        <p:txBody>
          <a:bodyPr rot="0" spcFirstLastPara="0" vertOverflow="overflow" horzOverflow="overflow" vert="horz" wrap="square" lIns="72000" tIns="54000" rIns="36000" bIns="54000" numCol="1" spcCol="0" rtlCol="0" fromWordArt="0" anchor="ctr" anchorCtr="0" forceAA="0" compatLnSpc="1">
            <a:prstTxWarp prst="textNoShape">
              <a:avLst/>
            </a:prstTxWarp>
            <a:noAutofit/>
          </a:bodyPr>
          <a:lstStyle/>
          <a:p>
            <a:pPr marL="176213" marR="0" lvl="0" indent="-176213" defTabSz="932472" eaLnBrk="1" fontAlgn="base" latinLnBrk="0" hangingPunct="1">
              <a:lnSpc>
                <a:spcPct val="90000"/>
              </a:lnSpc>
              <a:spcBef>
                <a:spcPct val="0"/>
              </a:spcBef>
              <a:spcAft>
                <a:spcPct val="0"/>
              </a:spcAft>
              <a:buClrTx/>
              <a:buSzTx/>
              <a:buFont typeface="Arial" panose="020B0604020202020204" pitchFamily="34" charset="0"/>
              <a:buChar char="•"/>
              <a:tabLst/>
              <a:defRPr/>
            </a:pPr>
            <a:r>
              <a:rPr lang="en-IN" sz="1200" kern="0" dirty="0">
                <a:solidFill>
                  <a:srgbClr val="000000"/>
                </a:solidFill>
                <a:latin typeface="Segoe UI"/>
                <a:ea typeface="Segoe UI" pitchFamily="34" charset="0"/>
                <a:cs typeface="Segoe UI" pitchFamily="34" charset="0"/>
              </a:rPr>
              <a:t>Companies are </a:t>
            </a:r>
            <a:r>
              <a:rPr lang="en-IN" sz="1200" kern="0" dirty="0">
                <a:solidFill>
                  <a:srgbClr val="000000"/>
                </a:solidFill>
                <a:latin typeface="Segoe UI"/>
                <a:ea typeface="Segoe UI" pitchFamily="34" charset="0"/>
                <a:cs typeface="Segoe UI" pitchFamily="34" charset="0"/>
                <a:hlinkClick r:id="rId6"/>
              </a:rPr>
              <a:t>increasingly investing </a:t>
            </a:r>
            <a:r>
              <a:rPr lang="en-IN" sz="1200" kern="0" dirty="0">
                <a:solidFill>
                  <a:srgbClr val="000000"/>
                </a:solidFill>
                <a:latin typeface="Segoe UI"/>
                <a:ea typeface="Segoe UI" pitchFamily="34" charset="0"/>
                <a:cs typeface="Segoe UI" pitchFamily="34" charset="0"/>
              </a:rPr>
              <a:t>in tools that enable and monitor employee wellbeing and it becomes important now more than ever to reach out and support employees.</a:t>
            </a:r>
          </a:p>
          <a:p>
            <a:pPr marL="176213" marR="0" lvl="0" indent="-176213" defTabSz="932472" eaLnBrk="1" fontAlgn="base" latinLnBrk="0" hangingPunct="1">
              <a:lnSpc>
                <a:spcPct val="90000"/>
              </a:lnSpc>
              <a:spcBef>
                <a:spcPct val="0"/>
              </a:spcBef>
              <a:spcAft>
                <a:spcPct val="0"/>
              </a:spcAft>
              <a:buClrTx/>
              <a:buSzTx/>
              <a:buFont typeface="Arial" panose="020B0604020202020204" pitchFamily="34" charset="0"/>
              <a:buChar char="•"/>
              <a:tabLst/>
              <a:defRPr/>
            </a:pPr>
            <a:r>
              <a:rPr lang="en-IN" sz="1200" kern="0" dirty="0">
                <a:solidFill>
                  <a:srgbClr val="000000"/>
                </a:solidFill>
                <a:latin typeface="Segoe UI"/>
                <a:ea typeface="Segoe UI" pitchFamily="34" charset="0"/>
                <a:cs typeface="Segoe UI" pitchFamily="34" charset="0"/>
              </a:rPr>
              <a:t>It is important that managers track the team’s emotional wellbeing as well at a time when the team is undergoing a paradigm shift in the way it has been operating so far.</a:t>
            </a:r>
          </a:p>
        </p:txBody>
      </p:sp>
      <p:sp>
        <p:nvSpPr>
          <p:cNvPr id="19" name="Rectangle 18">
            <a:extLst>
              <a:ext uri="{FF2B5EF4-FFF2-40B4-BE49-F238E27FC236}">
                <a16:creationId xmlns:a16="http://schemas.microsoft.com/office/drawing/2014/main" id="{5986D764-B919-43F7-ABF5-B098DB55BEB7}"/>
              </a:ext>
            </a:extLst>
          </p:cNvPr>
          <p:cNvSpPr/>
          <p:nvPr/>
        </p:nvSpPr>
        <p:spPr bwMode="auto">
          <a:xfrm>
            <a:off x="269778" y="5821139"/>
            <a:ext cx="975764" cy="761771"/>
          </a:xfrm>
          <a:prstGeom prst="rect">
            <a:avLst/>
          </a:prstGeom>
          <a:solidFill>
            <a:srgbClr val="0078D7"/>
          </a:solidFill>
          <a:ln>
            <a:solidFill>
              <a:srgbClr val="0078D7"/>
            </a:solidFill>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IN" sz="14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Why Now?</a:t>
            </a:r>
          </a:p>
        </p:txBody>
      </p:sp>
      <p:sp>
        <p:nvSpPr>
          <p:cNvPr id="2" name="TextBox 1">
            <a:extLst>
              <a:ext uri="{FF2B5EF4-FFF2-40B4-BE49-F238E27FC236}">
                <a16:creationId xmlns:a16="http://schemas.microsoft.com/office/drawing/2014/main" id="{1F26B09E-C335-44B8-902D-3999DCC241BB}"/>
              </a:ext>
            </a:extLst>
          </p:cNvPr>
          <p:cNvSpPr txBox="1">
            <a:spLocks/>
          </p:cNvSpPr>
          <p:nvPr/>
        </p:nvSpPr>
        <p:spPr>
          <a:xfrm>
            <a:off x="6776720" y="1867003"/>
            <a:ext cx="5415280" cy="2169825"/>
          </a:xfrm>
          <a:prstGeom prst="rect">
            <a:avLst/>
          </a:prstGeom>
          <a:noFill/>
        </p:spPr>
        <p:txBody>
          <a:bodyPr wrap="square" rtlCol="0" anchor="t">
            <a:spAutoFit/>
          </a:bodyPr>
          <a:lstStyle/>
          <a:p>
            <a:pPr marL="285750" indent="-285750">
              <a:spcAft>
                <a:spcPts val="600"/>
              </a:spcAft>
              <a:buFont typeface="Wingdings"/>
              <a:buChar char="ü"/>
            </a:pPr>
            <a:r>
              <a:rPr lang="en-IN" sz="1200" dirty="0">
                <a:solidFill>
                  <a:schemeClr val="bg2">
                    <a:lumMod val="25000"/>
                  </a:schemeClr>
                </a:solidFill>
                <a:latin typeface="Segoe UI"/>
                <a:cs typeface="Segoe UI"/>
              </a:rPr>
              <a:t>Proactively reach out to employees on a scheduled recurring basis to understand their difficulties and mood</a:t>
            </a:r>
          </a:p>
          <a:p>
            <a:pPr marL="285750" indent="-285750">
              <a:spcAft>
                <a:spcPts val="600"/>
              </a:spcAft>
              <a:buFont typeface="Wingdings"/>
              <a:buChar char="ü"/>
            </a:pPr>
            <a:r>
              <a:rPr lang="en-IN" sz="1200" dirty="0" err="1">
                <a:solidFill>
                  <a:schemeClr val="bg2">
                    <a:lumMod val="25000"/>
                  </a:schemeClr>
                </a:solidFill>
                <a:latin typeface="Segoe UI"/>
                <a:cs typeface="Segoe UI"/>
              </a:rPr>
              <a:t>Analyze</a:t>
            </a:r>
            <a:r>
              <a:rPr lang="en-IN" sz="1200" dirty="0">
                <a:solidFill>
                  <a:schemeClr val="bg2">
                    <a:lumMod val="25000"/>
                  </a:schemeClr>
                </a:solidFill>
                <a:latin typeface="Segoe UI"/>
                <a:cs typeface="Segoe UI"/>
              </a:rPr>
              <a:t> responses at team, region level over time to recognize patterns and initiate morale building outreach if required</a:t>
            </a:r>
          </a:p>
          <a:p>
            <a:pPr marL="285750" indent="-285750">
              <a:spcAft>
                <a:spcPts val="600"/>
              </a:spcAft>
              <a:buFont typeface="Wingdings"/>
              <a:buChar char="ü"/>
            </a:pPr>
            <a:r>
              <a:rPr lang="en-IN" sz="1200" dirty="0">
                <a:solidFill>
                  <a:schemeClr val="bg2">
                    <a:lumMod val="25000"/>
                  </a:schemeClr>
                </a:solidFill>
                <a:latin typeface="Segoe UI"/>
                <a:cs typeface="Segoe UI"/>
              </a:rPr>
              <a:t>Share WFH tips and tricks, best practices with the Team to encourage best use of the tools available </a:t>
            </a:r>
          </a:p>
          <a:p>
            <a:pPr marL="285750" indent="-285750">
              <a:spcAft>
                <a:spcPts val="600"/>
              </a:spcAft>
              <a:buFont typeface="Wingdings"/>
              <a:buChar char="ü"/>
            </a:pPr>
            <a:r>
              <a:rPr lang="en-US" sz="1200" b="1" dirty="0">
                <a:solidFill>
                  <a:srgbClr val="333333"/>
                </a:solidFill>
              </a:rPr>
              <a:t>Enable Peer to Peer human connect: </a:t>
            </a:r>
            <a:r>
              <a:rPr lang="en-US" sz="1200" dirty="0">
                <a:solidFill>
                  <a:srgbClr val="333333"/>
                </a:solidFill>
              </a:rPr>
              <a:t>Enable users to register as volunteers of ‘Talk to a friend’ initiative. Through series of questions, the app could deduce mental wellbeing of employees and pair stressed out employees with volunteers as ‘Talk to a friend’ option</a:t>
            </a:r>
          </a:p>
        </p:txBody>
      </p:sp>
      <p:sp>
        <p:nvSpPr>
          <p:cNvPr id="3" name="Rectangle 2">
            <a:extLst>
              <a:ext uri="{FF2B5EF4-FFF2-40B4-BE49-F238E27FC236}">
                <a16:creationId xmlns:a16="http://schemas.microsoft.com/office/drawing/2014/main" id="{A51223D0-E042-4291-8402-9EBB9DC20B66}"/>
              </a:ext>
            </a:extLst>
          </p:cNvPr>
          <p:cNvSpPr/>
          <p:nvPr/>
        </p:nvSpPr>
        <p:spPr bwMode="auto">
          <a:xfrm>
            <a:off x="8422979" y="5431506"/>
            <a:ext cx="3332612" cy="1141851"/>
          </a:xfrm>
          <a:prstGeom prst="rect">
            <a:avLst/>
          </a:prstGeom>
          <a:solidFill>
            <a:schemeClr val="bg1">
              <a:lumMod val="95000"/>
            </a:schemeClr>
          </a:solidFill>
          <a:ln>
            <a:solidFill>
              <a:schemeClr val="tx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E8699C4C-FF46-475E-800E-C0B2D0194D4A}"/>
              </a:ext>
            </a:extLst>
          </p:cNvPr>
          <p:cNvSpPr txBox="1"/>
          <p:nvPr/>
        </p:nvSpPr>
        <p:spPr>
          <a:xfrm>
            <a:off x="9022871" y="5427578"/>
            <a:ext cx="2107372"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solidFill>
                  <a:schemeClr val="accent6"/>
                </a:solidFill>
              </a:rPr>
              <a:t>Ready to build this app?</a:t>
            </a:r>
          </a:p>
        </p:txBody>
      </p:sp>
      <p:sp>
        <p:nvSpPr>
          <p:cNvPr id="7" name="Rectangle 6">
            <a:hlinkClick r:id="rId7"/>
            <a:extLst>
              <a:ext uri="{FF2B5EF4-FFF2-40B4-BE49-F238E27FC236}">
                <a16:creationId xmlns:a16="http://schemas.microsoft.com/office/drawing/2014/main" id="{6A2670D6-8F5F-4F4D-971C-D9E8A8AA4B9C}"/>
              </a:ext>
            </a:extLst>
          </p:cNvPr>
          <p:cNvSpPr/>
          <p:nvPr/>
        </p:nvSpPr>
        <p:spPr bwMode="auto">
          <a:xfrm>
            <a:off x="9377904" y="6159268"/>
            <a:ext cx="1397306" cy="305233"/>
          </a:xfrm>
          <a:prstGeom prst="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Request Help</a:t>
            </a:r>
          </a:p>
        </p:txBody>
      </p:sp>
    </p:spTree>
    <p:extLst>
      <p:ext uri="{BB962C8B-B14F-4D97-AF65-F5344CB8AC3E}">
        <p14:creationId xmlns:p14="http://schemas.microsoft.com/office/powerpoint/2010/main" val="15372788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7211533-08E1-467B-97EB-98672E0B81CE}"/>
              </a:ext>
            </a:extLst>
          </p:cNvPr>
          <p:cNvSpPr/>
          <p:nvPr/>
        </p:nvSpPr>
        <p:spPr bwMode="auto">
          <a:xfrm>
            <a:off x="8422979" y="5431506"/>
            <a:ext cx="3332612" cy="1141851"/>
          </a:xfrm>
          <a:prstGeom prst="rect">
            <a:avLst/>
          </a:prstGeom>
          <a:solidFill>
            <a:schemeClr val="bg1">
              <a:lumMod val="95000"/>
            </a:schemeClr>
          </a:solidFill>
          <a:ln>
            <a:solidFill>
              <a:schemeClr val="tx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29418BA1-AF77-4973-A999-76271B86F3EF}"/>
              </a:ext>
            </a:extLst>
          </p:cNvPr>
          <p:cNvSpPr txBox="1">
            <a:spLocks/>
          </p:cNvSpPr>
          <p:nvPr/>
        </p:nvSpPr>
        <p:spPr>
          <a:xfrm>
            <a:off x="205877" y="174677"/>
            <a:ext cx="11310648" cy="677108"/>
          </a:xfrm>
          <a:prstGeom prst="rect">
            <a:avLst/>
          </a:prstGeom>
          <a:noFill/>
        </p:spPr>
        <p:txBody>
          <a:bodyPr vert="horz" wrap="square" lIns="0" tIns="91440" rIns="146304" bIns="91440" rtlCol="0" anchor="ctr" anchorCtr="0">
            <a:spAutoFit/>
          </a:bodyPr>
          <a:lstStyle>
            <a:defPPr>
              <a:defRPr lang="en-US"/>
            </a:defPPr>
            <a:lvl1pPr marL="120650" defTabSz="932742">
              <a:lnSpc>
                <a:spcPct val="100000"/>
              </a:lnSpc>
              <a:spcBef>
                <a:spcPct val="0"/>
              </a:spcBef>
              <a:buNone/>
              <a:defRPr sz="3600" b="0" cap="none" spc="0" baseline="0">
                <a:ln w="3175">
                  <a:noFill/>
                </a:ln>
                <a:solidFill>
                  <a:schemeClr val="bg2">
                    <a:lumMod val="25000"/>
                  </a:schemeClr>
                </a:solidFill>
                <a:effectLst/>
                <a:latin typeface="Segoe UI" panose="020B0502040204020203" pitchFamily="34" charset="0"/>
                <a:ea typeface="+mj-ea"/>
                <a:cs typeface="Segoe UI" pitchFamily="34" charset="0"/>
              </a:defRPr>
            </a:lvl1pPr>
          </a:lstStyle>
          <a:p>
            <a:r>
              <a:rPr lang="en-US" sz="3200" dirty="0">
                <a:latin typeface="Segoe UI"/>
                <a:cs typeface="Segoe UI"/>
              </a:rPr>
              <a:t>Bring people together to create communities</a:t>
            </a:r>
            <a:endParaRPr lang="en-US" sz="3200" dirty="0"/>
          </a:p>
        </p:txBody>
      </p:sp>
      <p:sp>
        <p:nvSpPr>
          <p:cNvPr id="17" name="Rectangle 16">
            <a:extLst>
              <a:ext uri="{FF2B5EF4-FFF2-40B4-BE49-F238E27FC236}">
                <a16:creationId xmlns:a16="http://schemas.microsoft.com/office/drawing/2014/main" id="{B31204A6-E10B-4D91-AB45-F2954F7DBFD9}"/>
              </a:ext>
            </a:extLst>
          </p:cNvPr>
          <p:cNvSpPr/>
          <p:nvPr/>
        </p:nvSpPr>
        <p:spPr>
          <a:xfrm>
            <a:off x="1" y="1032148"/>
            <a:ext cx="12191998" cy="489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ea typeface="+mn-lt"/>
                <a:cs typeface="+mn-lt"/>
              </a:rPr>
              <a:t>Encourage employees to get to know their peers and build cohesive communities to grow their professional interests </a:t>
            </a:r>
          </a:p>
        </p:txBody>
      </p:sp>
      <p:sp>
        <p:nvSpPr>
          <p:cNvPr id="9" name="Rectangle 8">
            <a:extLst>
              <a:ext uri="{FF2B5EF4-FFF2-40B4-BE49-F238E27FC236}">
                <a16:creationId xmlns:a16="http://schemas.microsoft.com/office/drawing/2014/main" id="{C6D04F4A-7FD4-4EA6-94C1-9643234A31A9}"/>
              </a:ext>
            </a:extLst>
          </p:cNvPr>
          <p:cNvSpPr/>
          <p:nvPr/>
        </p:nvSpPr>
        <p:spPr bwMode="auto">
          <a:xfrm>
            <a:off x="1245542" y="5821139"/>
            <a:ext cx="6863400" cy="761772"/>
          </a:xfrm>
          <a:prstGeom prst="rect">
            <a:avLst/>
          </a:prstGeom>
          <a:solidFill>
            <a:srgbClr val="F3F3F3"/>
          </a:solidFill>
          <a:ln w="9525" cap="flat" cmpd="sng" algn="ctr">
            <a:solidFill>
              <a:srgbClr val="505050"/>
            </a:solidFill>
            <a:prstDash val="lgDash"/>
            <a:headEnd type="none" w="med" len="med"/>
            <a:tailEnd type="none" w="med" len="med"/>
          </a:ln>
          <a:effectLst/>
        </p:spPr>
        <p:txBody>
          <a:bodyPr rot="0" spcFirstLastPara="0" vertOverflow="overflow" horzOverflow="overflow" vert="horz" wrap="square" lIns="72000" tIns="54000" rIns="36000" bIns="54000" numCol="1" spcCol="0" rtlCol="0" fromWordArt="0" anchor="ctr" anchorCtr="0" forceAA="0" compatLnSpc="1">
            <a:prstTxWarp prst="textNoShape">
              <a:avLst/>
            </a:prstTxWarp>
            <a:noAutofit/>
          </a:bodyPr>
          <a:lstStyle/>
          <a:p>
            <a:pPr marL="176213" marR="0" lvl="0" indent="-176213" defTabSz="932472" eaLnBrk="1" fontAlgn="base" latinLnBrk="0" hangingPunct="1">
              <a:lnSpc>
                <a:spcPct val="90000"/>
              </a:lnSpc>
              <a:spcBef>
                <a:spcPct val="0"/>
              </a:spcBef>
              <a:spcAft>
                <a:spcPct val="0"/>
              </a:spcAft>
              <a:buClrTx/>
              <a:buSzTx/>
              <a:buFont typeface="Arial" panose="020B0604020202020204" pitchFamily="34" charset="0"/>
              <a:buChar char="•"/>
              <a:tabLst/>
              <a:defRPr/>
            </a:pPr>
            <a:r>
              <a:rPr lang="en-IN" sz="1200" kern="0" dirty="0">
                <a:solidFill>
                  <a:srgbClr val="000000"/>
                </a:solidFill>
                <a:latin typeface="Segoe UI"/>
                <a:ea typeface="Segoe UI" pitchFamily="34" charset="0"/>
                <a:cs typeface="Segoe UI" pitchFamily="34" charset="0"/>
              </a:rPr>
              <a:t>Even in physical workplace, employees are often limited in building their network with access to mostly 1</a:t>
            </a:r>
            <a:r>
              <a:rPr lang="en-IN" sz="1200" kern="0" baseline="30000" dirty="0">
                <a:solidFill>
                  <a:srgbClr val="000000"/>
                </a:solidFill>
                <a:latin typeface="Segoe UI"/>
                <a:ea typeface="Segoe UI" pitchFamily="34" charset="0"/>
                <a:cs typeface="Segoe UI" pitchFamily="34" charset="0"/>
              </a:rPr>
              <a:t>st</a:t>
            </a:r>
            <a:r>
              <a:rPr lang="en-IN" sz="1200" kern="0" dirty="0">
                <a:solidFill>
                  <a:srgbClr val="000000"/>
                </a:solidFill>
                <a:latin typeface="Segoe UI"/>
                <a:ea typeface="Segoe UI" pitchFamily="34" charset="0"/>
                <a:cs typeface="Segoe UI" pitchFamily="34" charset="0"/>
              </a:rPr>
              <a:t> or 2</a:t>
            </a:r>
            <a:r>
              <a:rPr lang="en-IN" sz="1200" kern="0" baseline="30000" dirty="0">
                <a:solidFill>
                  <a:srgbClr val="000000"/>
                </a:solidFill>
                <a:latin typeface="Segoe UI"/>
                <a:ea typeface="Segoe UI" pitchFamily="34" charset="0"/>
                <a:cs typeface="Segoe UI" pitchFamily="34" charset="0"/>
              </a:rPr>
              <a:t>nd</a:t>
            </a:r>
            <a:r>
              <a:rPr lang="en-IN" sz="1200" kern="0" dirty="0">
                <a:solidFill>
                  <a:srgbClr val="000000"/>
                </a:solidFill>
                <a:latin typeface="Segoe UI"/>
                <a:ea typeface="Segoe UI" pitchFamily="34" charset="0"/>
                <a:cs typeface="Segoe UI" pitchFamily="34" charset="0"/>
              </a:rPr>
              <a:t> level connections. There are fewer opportunities to build organic connections.</a:t>
            </a:r>
          </a:p>
          <a:p>
            <a:pPr marL="176213" marR="0" lvl="0" indent="-176213" defTabSz="932472" eaLnBrk="1" fontAlgn="base" latinLnBrk="0" hangingPunct="1">
              <a:lnSpc>
                <a:spcPct val="90000"/>
              </a:lnSpc>
              <a:spcBef>
                <a:spcPct val="0"/>
              </a:spcBef>
              <a:spcAft>
                <a:spcPct val="0"/>
              </a:spcAft>
              <a:buClrTx/>
              <a:buSzTx/>
              <a:buFont typeface="Arial" panose="020B0604020202020204" pitchFamily="34" charset="0"/>
              <a:buChar char="•"/>
              <a:tabLst/>
              <a:defRPr/>
            </a:pPr>
            <a:r>
              <a:rPr lang="en-IN" sz="1200" kern="0" dirty="0">
                <a:solidFill>
                  <a:srgbClr val="000000"/>
                </a:solidFill>
                <a:latin typeface="Segoe UI"/>
                <a:ea typeface="Segoe UI" pitchFamily="34" charset="0"/>
                <a:cs typeface="Segoe UI" pitchFamily="34" charset="0"/>
              </a:rPr>
              <a:t>Icebreaker breaks these imaginary walls of socialization and is all the more important in a remote working setup where human interactions are confined to immediate team members</a:t>
            </a:r>
          </a:p>
        </p:txBody>
      </p:sp>
      <p:sp>
        <p:nvSpPr>
          <p:cNvPr id="10" name="Rectangle 9">
            <a:extLst>
              <a:ext uri="{FF2B5EF4-FFF2-40B4-BE49-F238E27FC236}">
                <a16:creationId xmlns:a16="http://schemas.microsoft.com/office/drawing/2014/main" id="{DC168694-F724-4F4B-B984-744C57FE3BC9}"/>
              </a:ext>
            </a:extLst>
          </p:cNvPr>
          <p:cNvSpPr/>
          <p:nvPr/>
        </p:nvSpPr>
        <p:spPr bwMode="auto">
          <a:xfrm>
            <a:off x="269778" y="5821139"/>
            <a:ext cx="975764" cy="761771"/>
          </a:xfrm>
          <a:prstGeom prst="rect">
            <a:avLst/>
          </a:prstGeom>
          <a:solidFill>
            <a:srgbClr val="0078D7"/>
          </a:solidFill>
          <a:ln>
            <a:solidFill>
              <a:srgbClr val="0078D7"/>
            </a:solidFill>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IN" sz="14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Why Now?</a:t>
            </a:r>
          </a:p>
        </p:txBody>
      </p:sp>
      <p:sp>
        <p:nvSpPr>
          <p:cNvPr id="19" name="TextBox 18">
            <a:extLst>
              <a:ext uri="{FF2B5EF4-FFF2-40B4-BE49-F238E27FC236}">
                <a16:creationId xmlns:a16="http://schemas.microsoft.com/office/drawing/2014/main" id="{1952A476-0868-4CBE-8EF2-8DA5E3FBB65C}"/>
              </a:ext>
            </a:extLst>
          </p:cNvPr>
          <p:cNvSpPr txBox="1"/>
          <p:nvPr/>
        </p:nvSpPr>
        <p:spPr>
          <a:xfrm>
            <a:off x="8714003" y="6553945"/>
            <a:ext cx="3628237" cy="406265"/>
          </a:xfrm>
          <a:prstGeom prst="rect">
            <a:avLst/>
          </a:prstGeom>
          <a:noFill/>
        </p:spPr>
        <p:txBody>
          <a:bodyPr wrap="none" lIns="182880" tIns="146304" rIns="182880" bIns="146304" rtlCol="0">
            <a:spAutoFit/>
          </a:bodyPr>
          <a:lstStyle/>
          <a:p>
            <a:pPr>
              <a:lnSpc>
                <a:spcPct val="90000"/>
              </a:lnSpc>
              <a:spcAft>
                <a:spcPts val="600"/>
              </a:spcAft>
            </a:pPr>
            <a:r>
              <a:rPr lang="en-IN" sz="800" dirty="0">
                <a:gradFill>
                  <a:gsLst>
                    <a:gs pos="2917">
                      <a:schemeClr val="tx1"/>
                    </a:gs>
                    <a:gs pos="30000">
                      <a:schemeClr val="tx1"/>
                    </a:gs>
                  </a:gsLst>
                  <a:lin ang="5400000" scaled="0"/>
                </a:gradFill>
              </a:rPr>
              <a:t>*- Not available as part of existing app template. Development required</a:t>
            </a:r>
          </a:p>
        </p:txBody>
      </p:sp>
      <p:sp>
        <p:nvSpPr>
          <p:cNvPr id="12" name="TextBox 11">
            <a:extLst>
              <a:ext uri="{FF2B5EF4-FFF2-40B4-BE49-F238E27FC236}">
                <a16:creationId xmlns:a16="http://schemas.microsoft.com/office/drawing/2014/main" id="{09CD6AB8-D72A-4B48-A98E-C6132681C66B}"/>
              </a:ext>
            </a:extLst>
          </p:cNvPr>
          <p:cNvSpPr txBox="1"/>
          <p:nvPr/>
        </p:nvSpPr>
        <p:spPr>
          <a:xfrm>
            <a:off x="9021332" y="5366148"/>
            <a:ext cx="2110450"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Relevant App Templates</a:t>
            </a:r>
          </a:p>
        </p:txBody>
      </p:sp>
      <p:sp>
        <p:nvSpPr>
          <p:cNvPr id="14" name="TextBox 13">
            <a:extLst>
              <a:ext uri="{FF2B5EF4-FFF2-40B4-BE49-F238E27FC236}">
                <a16:creationId xmlns:a16="http://schemas.microsoft.com/office/drawing/2014/main" id="{EE00F33A-E399-4FB2-93E3-2C98F4B92EB1}"/>
              </a:ext>
            </a:extLst>
          </p:cNvPr>
          <p:cNvSpPr txBox="1"/>
          <p:nvPr/>
        </p:nvSpPr>
        <p:spPr>
          <a:xfrm>
            <a:off x="9526085" y="5729213"/>
            <a:ext cx="1126399"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Icebreaker</a:t>
            </a:r>
          </a:p>
        </p:txBody>
      </p:sp>
      <p:sp>
        <p:nvSpPr>
          <p:cNvPr id="24" name="Rectangle 23">
            <a:hlinkClick r:id="rId3"/>
            <a:extLst>
              <a:ext uri="{FF2B5EF4-FFF2-40B4-BE49-F238E27FC236}">
                <a16:creationId xmlns:a16="http://schemas.microsoft.com/office/drawing/2014/main" id="{CB66F7B4-62E5-4240-A9EC-9ED4C1B1371E}"/>
              </a:ext>
            </a:extLst>
          </p:cNvPr>
          <p:cNvSpPr/>
          <p:nvPr/>
        </p:nvSpPr>
        <p:spPr bwMode="auto">
          <a:xfrm>
            <a:off x="9441418" y="6159268"/>
            <a:ext cx="1270278" cy="305233"/>
          </a:xfrm>
          <a:prstGeom prst="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Download</a:t>
            </a:r>
          </a:p>
        </p:txBody>
      </p:sp>
      <p:pic>
        <p:nvPicPr>
          <p:cNvPr id="3" name="Picture 2">
            <a:extLst>
              <a:ext uri="{FF2B5EF4-FFF2-40B4-BE49-F238E27FC236}">
                <a16:creationId xmlns:a16="http://schemas.microsoft.com/office/drawing/2014/main" id="{88ACADA6-57E1-4D91-A96A-024609F6CE7D}"/>
              </a:ext>
            </a:extLst>
          </p:cNvPr>
          <p:cNvPicPr>
            <a:picLocks noChangeAspect="1"/>
          </p:cNvPicPr>
          <p:nvPr/>
        </p:nvPicPr>
        <p:blipFill>
          <a:blip r:embed="rId4"/>
          <a:stretch>
            <a:fillRect/>
          </a:stretch>
        </p:blipFill>
        <p:spPr>
          <a:xfrm>
            <a:off x="241200" y="1814400"/>
            <a:ext cx="4724400" cy="3348000"/>
          </a:xfrm>
          <a:prstGeom prst="rect">
            <a:avLst/>
          </a:prstGeom>
        </p:spPr>
      </p:pic>
      <p:pic>
        <p:nvPicPr>
          <p:cNvPr id="4" name="Picture 3">
            <a:extLst>
              <a:ext uri="{FF2B5EF4-FFF2-40B4-BE49-F238E27FC236}">
                <a16:creationId xmlns:a16="http://schemas.microsoft.com/office/drawing/2014/main" id="{68501311-E8BF-4551-A17F-160A0915EFF6}"/>
              </a:ext>
            </a:extLst>
          </p:cNvPr>
          <p:cNvPicPr>
            <a:picLocks noChangeAspect="1"/>
          </p:cNvPicPr>
          <p:nvPr/>
        </p:nvPicPr>
        <p:blipFill>
          <a:blip r:embed="rId5"/>
          <a:stretch>
            <a:fillRect/>
          </a:stretch>
        </p:blipFill>
        <p:spPr>
          <a:xfrm>
            <a:off x="513910" y="2083506"/>
            <a:ext cx="4721010" cy="3348000"/>
          </a:xfrm>
          <a:prstGeom prst="rect">
            <a:avLst/>
          </a:prstGeom>
        </p:spPr>
      </p:pic>
      <p:sp>
        <p:nvSpPr>
          <p:cNvPr id="2" name="TextBox 1">
            <a:extLst>
              <a:ext uri="{FF2B5EF4-FFF2-40B4-BE49-F238E27FC236}">
                <a16:creationId xmlns:a16="http://schemas.microsoft.com/office/drawing/2014/main" id="{2B0786DC-0BB5-4062-B5B3-1A725FAF512F}"/>
              </a:ext>
            </a:extLst>
          </p:cNvPr>
          <p:cNvSpPr txBox="1">
            <a:spLocks/>
          </p:cNvSpPr>
          <p:nvPr/>
        </p:nvSpPr>
        <p:spPr>
          <a:xfrm>
            <a:off x="6776720" y="1867003"/>
            <a:ext cx="5415280" cy="2323713"/>
          </a:xfrm>
          <a:prstGeom prst="rect">
            <a:avLst/>
          </a:prstGeom>
          <a:noFill/>
        </p:spPr>
        <p:txBody>
          <a:bodyPr wrap="square" rtlCol="0" anchor="t">
            <a:spAutoFit/>
          </a:bodyPr>
          <a:lstStyle/>
          <a:p>
            <a:pPr marL="285750" indent="-285750">
              <a:spcAft>
                <a:spcPts val="600"/>
              </a:spcAft>
              <a:buFont typeface="Wingdings"/>
              <a:buChar char="ü"/>
            </a:pPr>
            <a:r>
              <a:rPr lang="en-IN" sz="1200" dirty="0">
                <a:solidFill>
                  <a:schemeClr val="bg2">
                    <a:lumMod val="25000"/>
                  </a:schemeClr>
                </a:solidFill>
                <a:cs typeface="Segoe UI"/>
              </a:rPr>
              <a:t>Help your team get closer by pairing two random team members up every week to meet</a:t>
            </a:r>
          </a:p>
          <a:p>
            <a:pPr marL="285750" indent="-285750">
              <a:spcAft>
                <a:spcPts val="600"/>
              </a:spcAft>
              <a:buFont typeface="Wingdings"/>
              <a:buChar char="ü"/>
            </a:pPr>
            <a:r>
              <a:rPr lang="en-IN" sz="1200" b="0" i="0" dirty="0">
                <a:solidFill>
                  <a:srgbClr val="171717"/>
                </a:solidFill>
                <a:effectLst/>
              </a:rPr>
              <a:t>Strengthen personal connections and build a tightly knit community with this app</a:t>
            </a:r>
            <a:endParaRPr lang="en-IN" sz="1200" dirty="0">
              <a:solidFill>
                <a:srgbClr val="171717"/>
              </a:solidFill>
              <a:cs typeface="Segoe UI"/>
            </a:endParaRPr>
          </a:p>
          <a:p>
            <a:pPr marL="285750" indent="-285750">
              <a:spcAft>
                <a:spcPts val="600"/>
              </a:spcAft>
              <a:buFont typeface="Wingdings"/>
              <a:buChar char="ü"/>
            </a:pPr>
            <a:r>
              <a:rPr lang="en-IN" sz="1200" dirty="0">
                <a:solidFill>
                  <a:srgbClr val="171717"/>
                </a:solidFill>
              </a:rPr>
              <a:t>C</a:t>
            </a:r>
            <a:r>
              <a:rPr lang="en-IN" sz="1200" b="0" i="0" dirty="0">
                <a:solidFill>
                  <a:srgbClr val="171717"/>
                </a:solidFill>
                <a:effectLst/>
              </a:rPr>
              <a:t>ultivate interest-based communities within your organization</a:t>
            </a:r>
            <a:endParaRPr lang="en-IN" sz="1200" b="1" i="0" u="sng" dirty="0">
              <a:solidFill>
                <a:srgbClr val="171717"/>
              </a:solidFill>
              <a:effectLst/>
            </a:endParaRPr>
          </a:p>
          <a:p>
            <a:pPr>
              <a:spcAft>
                <a:spcPts val="600"/>
              </a:spcAft>
            </a:pPr>
            <a:r>
              <a:rPr lang="en-US" sz="1200" b="1" dirty="0">
                <a:solidFill>
                  <a:schemeClr val="accent6"/>
                </a:solidFill>
                <a:cs typeface="Segoe UI"/>
              </a:rPr>
              <a:t>Custom extension use cases*:</a:t>
            </a:r>
          </a:p>
          <a:p>
            <a:pPr marL="285750" indent="-285750">
              <a:spcAft>
                <a:spcPts val="600"/>
              </a:spcAft>
              <a:buFont typeface="Wingdings"/>
              <a:buChar char="ü"/>
            </a:pPr>
            <a:r>
              <a:rPr lang="en-IN" sz="1200" dirty="0">
                <a:solidFill>
                  <a:schemeClr val="bg2">
                    <a:lumMod val="25000"/>
                  </a:schemeClr>
                </a:solidFill>
                <a:cs typeface="Segoe UI"/>
              </a:rPr>
              <a:t>Allow members to add interest areas to enable matching based on common interests. E.g. DevOps </a:t>
            </a:r>
            <a:r>
              <a:rPr lang="en-IN" sz="1200" dirty="0" err="1">
                <a:solidFill>
                  <a:schemeClr val="bg2">
                    <a:lumMod val="25000"/>
                  </a:schemeClr>
                </a:solidFill>
                <a:cs typeface="Segoe UI"/>
              </a:rPr>
              <a:t>devs</a:t>
            </a:r>
            <a:r>
              <a:rPr lang="en-IN" sz="1200" dirty="0">
                <a:solidFill>
                  <a:schemeClr val="bg2">
                    <a:lumMod val="25000"/>
                  </a:schemeClr>
                </a:solidFill>
                <a:cs typeface="Segoe UI"/>
              </a:rPr>
              <a:t>, Football enthusiasts</a:t>
            </a:r>
          </a:p>
          <a:p>
            <a:pPr marL="285750" indent="-285750">
              <a:spcAft>
                <a:spcPts val="600"/>
              </a:spcAft>
              <a:buFont typeface="Wingdings"/>
              <a:buChar char="ü"/>
            </a:pPr>
            <a:r>
              <a:rPr lang="en-IN" sz="1200" dirty="0">
                <a:solidFill>
                  <a:schemeClr val="bg2">
                    <a:lumMod val="25000"/>
                  </a:schemeClr>
                </a:solidFill>
                <a:cs typeface="Segoe UI"/>
              </a:rPr>
              <a:t>Propose common fun activities for the pair to accomplish together to introduce fun element into the process. E.g. selfie with matching T-shirts</a:t>
            </a:r>
          </a:p>
        </p:txBody>
      </p:sp>
    </p:spTree>
    <p:extLst>
      <p:ext uri="{BB962C8B-B14F-4D97-AF65-F5344CB8AC3E}">
        <p14:creationId xmlns:p14="http://schemas.microsoft.com/office/powerpoint/2010/main" val="12161373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6467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89EB41F-0435-5E43-BD95-E13729446DDF}"/>
              </a:ext>
            </a:extLst>
          </p:cNvPr>
          <p:cNvSpPr txBox="1">
            <a:spLocks/>
          </p:cNvSpPr>
          <p:nvPr/>
        </p:nvSpPr>
        <p:spPr>
          <a:xfrm>
            <a:off x="462475" y="2622788"/>
            <a:ext cx="10944129" cy="738664"/>
          </a:xfrm>
          <a:prstGeom prst="rect">
            <a:avLst/>
          </a:prstGeom>
          <a:noFill/>
        </p:spPr>
        <p:txBody>
          <a:bodyPr vert="horz" wrap="square" lIns="0" tIns="91440" rIns="146304" bIns="91440" rtlCol="0" anchor="ctr" anchorCtr="0">
            <a:sp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marL="120650">
              <a:lnSpc>
                <a:spcPct val="100000"/>
              </a:lnSpc>
            </a:pPr>
            <a:r>
              <a:rPr lang="en-US" sz="3600" b="1" spc="0" dirty="0">
                <a:solidFill>
                  <a:schemeClr val="bg1"/>
                </a:solidFill>
                <a:ea typeface="+mj-lt"/>
                <a:cs typeface="+mj-lt"/>
              </a:rPr>
              <a:t>Don’t forget to have fun!</a:t>
            </a:r>
          </a:p>
        </p:txBody>
      </p:sp>
      <p:grpSp>
        <p:nvGrpSpPr>
          <p:cNvPr id="14" name="Group 13">
            <a:extLst>
              <a:ext uri="{FF2B5EF4-FFF2-40B4-BE49-F238E27FC236}">
                <a16:creationId xmlns:a16="http://schemas.microsoft.com/office/drawing/2014/main" id="{BDDE42E1-37D3-4A47-9543-F7ED4C5EB9E9}"/>
              </a:ext>
            </a:extLst>
          </p:cNvPr>
          <p:cNvGrpSpPr/>
          <p:nvPr/>
        </p:nvGrpSpPr>
        <p:grpSpPr>
          <a:xfrm>
            <a:off x="462475" y="480445"/>
            <a:ext cx="933131" cy="200341"/>
            <a:chOff x="465139" y="449264"/>
            <a:chExt cx="933131" cy="200341"/>
          </a:xfrm>
        </p:grpSpPr>
        <p:pic>
          <p:nvPicPr>
            <p:cNvPr id="15" name="Picture 14">
              <a:extLst>
                <a:ext uri="{FF2B5EF4-FFF2-40B4-BE49-F238E27FC236}">
                  <a16:creationId xmlns:a16="http://schemas.microsoft.com/office/drawing/2014/main" id="{F0D8F02D-8F20-614B-8322-932283EE4758}"/>
                </a:ext>
              </a:extLst>
            </p:cNvPr>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18" name="MS logo gray - EMF">
              <a:extLst>
                <a:ext uri="{FF2B5EF4-FFF2-40B4-BE49-F238E27FC236}">
                  <a16:creationId xmlns:a16="http://schemas.microsoft.com/office/drawing/2014/main" id="{78347FF3-009C-CB41-9DDA-C5A809891D3F}"/>
                </a:ext>
              </a:extLst>
            </p:cNvPr>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2" name="TextBox 1">
            <a:extLst>
              <a:ext uri="{FF2B5EF4-FFF2-40B4-BE49-F238E27FC236}">
                <a16:creationId xmlns:a16="http://schemas.microsoft.com/office/drawing/2014/main" id="{3B709241-14BE-4B5C-8B14-5EFB97202948}"/>
              </a:ext>
            </a:extLst>
          </p:cNvPr>
          <p:cNvSpPr txBox="1">
            <a:spLocks/>
          </p:cNvSpPr>
          <p:nvPr/>
        </p:nvSpPr>
        <p:spPr>
          <a:xfrm>
            <a:off x="462475" y="3510280"/>
            <a:ext cx="11159255" cy="400110"/>
          </a:xfrm>
          <a:prstGeom prst="rect">
            <a:avLst/>
          </a:prstGeom>
          <a:noFill/>
        </p:spPr>
        <p:txBody>
          <a:bodyPr wrap="square" rtlCol="0" anchor="t">
            <a:spAutoFit/>
          </a:bodyPr>
          <a:lstStyle/>
          <a:p>
            <a:pPr marL="342900" indent="-342900">
              <a:buFont typeface="Arial" panose="020B0604020202020204" pitchFamily="34" charset="0"/>
              <a:buChar char="•"/>
            </a:pPr>
            <a:r>
              <a:rPr lang="en-US" sz="2000" dirty="0">
                <a:solidFill>
                  <a:schemeClr val="bg1"/>
                </a:solidFill>
                <a:latin typeface="Segoe UI"/>
                <a:cs typeface="Segoe UI"/>
              </a:rPr>
              <a:t>Celebrate important events and success with your team</a:t>
            </a:r>
            <a:endParaRPr lang="en-US" sz="2000" dirty="0">
              <a:solidFill>
                <a:schemeClr val="bg1"/>
              </a:solidFill>
            </a:endParaRPr>
          </a:p>
        </p:txBody>
      </p:sp>
    </p:spTree>
    <p:extLst>
      <p:ext uri="{BB962C8B-B14F-4D97-AF65-F5344CB8AC3E}">
        <p14:creationId xmlns:p14="http://schemas.microsoft.com/office/powerpoint/2010/main" val="19850798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7211533-08E1-467B-97EB-98672E0B81CE}"/>
              </a:ext>
            </a:extLst>
          </p:cNvPr>
          <p:cNvSpPr/>
          <p:nvPr/>
        </p:nvSpPr>
        <p:spPr bwMode="auto">
          <a:xfrm>
            <a:off x="8422979" y="5431506"/>
            <a:ext cx="3332612" cy="1141851"/>
          </a:xfrm>
          <a:prstGeom prst="rect">
            <a:avLst/>
          </a:prstGeom>
          <a:solidFill>
            <a:schemeClr val="bg1">
              <a:lumMod val="95000"/>
            </a:schemeClr>
          </a:solidFill>
          <a:ln>
            <a:solidFill>
              <a:schemeClr val="tx1">
                <a:lumMod val="50000"/>
                <a:lumOff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29418BA1-AF77-4973-A999-76271B86F3EF}"/>
              </a:ext>
            </a:extLst>
          </p:cNvPr>
          <p:cNvSpPr txBox="1">
            <a:spLocks/>
          </p:cNvSpPr>
          <p:nvPr/>
        </p:nvSpPr>
        <p:spPr>
          <a:xfrm>
            <a:off x="205877" y="174677"/>
            <a:ext cx="11310648" cy="677108"/>
          </a:xfrm>
          <a:prstGeom prst="rect">
            <a:avLst/>
          </a:prstGeom>
          <a:noFill/>
        </p:spPr>
        <p:txBody>
          <a:bodyPr vert="horz" wrap="square" lIns="0" tIns="91440" rIns="146304" bIns="91440" rtlCol="0" anchor="ctr" anchorCtr="0">
            <a:spAutoFit/>
          </a:bodyPr>
          <a:lstStyle>
            <a:defPPr>
              <a:defRPr lang="en-US"/>
            </a:defPPr>
            <a:lvl1pPr marL="120650" defTabSz="932742">
              <a:lnSpc>
                <a:spcPct val="100000"/>
              </a:lnSpc>
              <a:spcBef>
                <a:spcPct val="0"/>
              </a:spcBef>
              <a:buNone/>
              <a:defRPr sz="3600" b="0" cap="none" spc="0" baseline="0">
                <a:ln w="3175">
                  <a:noFill/>
                </a:ln>
                <a:solidFill>
                  <a:schemeClr val="bg2">
                    <a:lumMod val="25000"/>
                  </a:schemeClr>
                </a:solidFill>
                <a:effectLst/>
                <a:latin typeface="Segoe UI" panose="020B0502040204020203" pitchFamily="34" charset="0"/>
                <a:ea typeface="+mj-ea"/>
                <a:cs typeface="Segoe UI" pitchFamily="34" charset="0"/>
              </a:defRPr>
            </a:lvl1pPr>
          </a:lstStyle>
          <a:p>
            <a:r>
              <a:rPr lang="en-US" sz="3200" dirty="0">
                <a:latin typeface="Segoe UI"/>
                <a:cs typeface="Segoe UI"/>
              </a:rPr>
              <a:t>Celebrate important events and success with your team</a:t>
            </a:r>
            <a:endParaRPr lang="en-US" sz="3200" dirty="0"/>
          </a:p>
        </p:txBody>
      </p:sp>
      <p:sp>
        <p:nvSpPr>
          <p:cNvPr id="17" name="Rectangle 16">
            <a:extLst>
              <a:ext uri="{FF2B5EF4-FFF2-40B4-BE49-F238E27FC236}">
                <a16:creationId xmlns:a16="http://schemas.microsoft.com/office/drawing/2014/main" id="{B31204A6-E10B-4D91-AB45-F2954F7DBFD9}"/>
              </a:ext>
            </a:extLst>
          </p:cNvPr>
          <p:cNvSpPr/>
          <p:nvPr/>
        </p:nvSpPr>
        <p:spPr>
          <a:xfrm>
            <a:off x="1" y="1032148"/>
            <a:ext cx="12191998" cy="489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ea typeface="+mn-lt"/>
                <a:cs typeface="+mn-lt"/>
              </a:rPr>
              <a:t>Celebrate important events and encourage virtual socializing!</a:t>
            </a:r>
          </a:p>
        </p:txBody>
      </p:sp>
      <p:pic>
        <p:nvPicPr>
          <p:cNvPr id="5" name="Picture 4">
            <a:extLst>
              <a:ext uri="{FF2B5EF4-FFF2-40B4-BE49-F238E27FC236}">
                <a16:creationId xmlns:a16="http://schemas.microsoft.com/office/drawing/2014/main" id="{32332E66-94CC-4FB7-BFFB-8297BBE89D74}"/>
              </a:ext>
            </a:extLst>
          </p:cNvPr>
          <p:cNvPicPr>
            <a:picLocks/>
          </p:cNvPicPr>
          <p:nvPr/>
        </p:nvPicPr>
        <p:blipFill>
          <a:blip r:embed="rId3"/>
          <a:stretch>
            <a:fillRect/>
          </a:stretch>
        </p:blipFill>
        <p:spPr>
          <a:xfrm>
            <a:off x="205877" y="1712663"/>
            <a:ext cx="5666400" cy="3348000"/>
          </a:xfrm>
          <a:prstGeom prst="rect">
            <a:avLst/>
          </a:prstGeom>
        </p:spPr>
      </p:pic>
      <p:pic>
        <p:nvPicPr>
          <p:cNvPr id="2" name="Picture 1">
            <a:extLst>
              <a:ext uri="{FF2B5EF4-FFF2-40B4-BE49-F238E27FC236}">
                <a16:creationId xmlns:a16="http://schemas.microsoft.com/office/drawing/2014/main" id="{135A6540-3FE7-4156-8909-6681DEF99624}"/>
              </a:ext>
            </a:extLst>
          </p:cNvPr>
          <p:cNvPicPr>
            <a:picLocks/>
          </p:cNvPicPr>
          <p:nvPr/>
        </p:nvPicPr>
        <p:blipFill>
          <a:blip r:embed="rId4"/>
          <a:stretch>
            <a:fillRect/>
          </a:stretch>
        </p:blipFill>
        <p:spPr>
          <a:xfrm>
            <a:off x="382993" y="1939470"/>
            <a:ext cx="5666400" cy="3348000"/>
          </a:xfrm>
          <a:prstGeom prst="rect">
            <a:avLst/>
          </a:prstGeom>
        </p:spPr>
      </p:pic>
      <p:pic>
        <p:nvPicPr>
          <p:cNvPr id="6" name="Picture 5">
            <a:extLst>
              <a:ext uri="{FF2B5EF4-FFF2-40B4-BE49-F238E27FC236}">
                <a16:creationId xmlns:a16="http://schemas.microsoft.com/office/drawing/2014/main" id="{3F9E3BBA-406B-4507-97B8-581F9BEFBB1D}"/>
              </a:ext>
            </a:extLst>
          </p:cNvPr>
          <p:cNvPicPr>
            <a:picLocks/>
          </p:cNvPicPr>
          <p:nvPr/>
        </p:nvPicPr>
        <p:blipFill>
          <a:blip r:embed="rId5"/>
          <a:stretch>
            <a:fillRect/>
          </a:stretch>
        </p:blipFill>
        <p:spPr>
          <a:xfrm>
            <a:off x="574830" y="2130898"/>
            <a:ext cx="5666400" cy="3348000"/>
          </a:xfrm>
          <a:prstGeom prst="rect">
            <a:avLst/>
          </a:prstGeom>
        </p:spPr>
      </p:pic>
      <p:sp>
        <p:nvSpPr>
          <p:cNvPr id="9" name="Rectangle 8">
            <a:extLst>
              <a:ext uri="{FF2B5EF4-FFF2-40B4-BE49-F238E27FC236}">
                <a16:creationId xmlns:a16="http://schemas.microsoft.com/office/drawing/2014/main" id="{C6D04F4A-7FD4-4EA6-94C1-9643234A31A9}"/>
              </a:ext>
            </a:extLst>
          </p:cNvPr>
          <p:cNvSpPr/>
          <p:nvPr/>
        </p:nvSpPr>
        <p:spPr bwMode="auto">
          <a:xfrm>
            <a:off x="1245542" y="5821139"/>
            <a:ext cx="6863400" cy="761772"/>
          </a:xfrm>
          <a:prstGeom prst="rect">
            <a:avLst/>
          </a:prstGeom>
          <a:solidFill>
            <a:srgbClr val="F3F3F3"/>
          </a:solidFill>
          <a:ln w="9525" cap="flat" cmpd="sng" algn="ctr">
            <a:solidFill>
              <a:srgbClr val="505050"/>
            </a:solidFill>
            <a:prstDash val="lgDash"/>
            <a:headEnd type="none" w="med" len="med"/>
            <a:tailEnd type="none" w="med" len="med"/>
          </a:ln>
          <a:effectLst/>
        </p:spPr>
        <p:txBody>
          <a:bodyPr rot="0" spcFirstLastPara="0" vertOverflow="overflow" horzOverflow="overflow" vert="horz" wrap="square" lIns="72000" tIns="54000" rIns="36000" bIns="54000" numCol="1" spcCol="0" rtlCol="0" fromWordArt="0" anchor="ctr" anchorCtr="0" forceAA="0" compatLnSpc="1">
            <a:prstTxWarp prst="textNoShape">
              <a:avLst/>
            </a:prstTxWarp>
            <a:noAutofit/>
          </a:bodyPr>
          <a:lstStyle/>
          <a:p>
            <a:pPr marL="176213" marR="0" lvl="0" indent="-176213" defTabSz="932472" eaLnBrk="1" fontAlgn="base" latinLnBrk="0" hangingPunct="1">
              <a:lnSpc>
                <a:spcPct val="90000"/>
              </a:lnSpc>
              <a:spcBef>
                <a:spcPct val="0"/>
              </a:spcBef>
              <a:spcAft>
                <a:spcPct val="0"/>
              </a:spcAft>
              <a:buClrTx/>
              <a:buSzTx/>
              <a:buFont typeface="Arial" panose="020B0604020202020204" pitchFamily="34" charset="0"/>
              <a:buChar char="•"/>
              <a:tabLst/>
              <a:defRPr/>
            </a:pPr>
            <a:r>
              <a:rPr lang="en-IN" sz="1200" kern="0" dirty="0">
                <a:solidFill>
                  <a:srgbClr val="000000"/>
                </a:solidFill>
                <a:latin typeface="Segoe UI"/>
                <a:ea typeface="Segoe UI" pitchFamily="34" charset="0"/>
                <a:cs typeface="Segoe UI" pitchFamily="34" charset="0"/>
              </a:rPr>
              <a:t>Employees work better and support each other when there is a sense of team. Without active measures, remote working reduces team camaraderie.</a:t>
            </a:r>
          </a:p>
          <a:p>
            <a:pPr marL="176213" marR="0" lvl="0" indent="-176213" defTabSz="932472" eaLnBrk="1" fontAlgn="base" latinLnBrk="0" hangingPunct="1">
              <a:lnSpc>
                <a:spcPct val="90000"/>
              </a:lnSpc>
              <a:spcBef>
                <a:spcPct val="0"/>
              </a:spcBef>
              <a:spcAft>
                <a:spcPct val="0"/>
              </a:spcAft>
              <a:buClrTx/>
              <a:buSzTx/>
              <a:buFont typeface="Arial" panose="020B0604020202020204" pitchFamily="34" charset="0"/>
              <a:buChar char="•"/>
              <a:tabLst/>
              <a:defRPr/>
            </a:pPr>
            <a:r>
              <a:rPr lang="en-IN" sz="1200" kern="0" dirty="0">
                <a:solidFill>
                  <a:srgbClr val="000000"/>
                </a:solidFill>
                <a:latin typeface="Segoe UI"/>
                <a:ea typeface="Segoe UI" pitchFamily="34" charset="0"/>
                <a:cs typeface="Segoe UI" pitchFamily="34" charset="0"/>
              </a:rPr>
              <a:t>Routine workplace celebrations should not be stopped due to remote work setup. Maintaining the status quo work routine includes the celebrations that used to happen at workplace too!</a:t>
            </a:r>
          </a:p>
        </p:txBody>
      </p:sp>
      <p:sp>
        <p:nvSpPr>
          <p:cNvPr id="10" name="Rectangle 9">
            <a:extLst>
              <a:ext uri="{FF2B5EF4-FFF2-40B4-BE49-F238E27FC236}">
                <a16:creationId xmlns:a16="http://schemas.microsoft.com/office/drawing/2014/main" id="{DC168694-F724-4F4B-B984-744C57FE3BC9}"/>
              </a:ext>
            </a:extLst>
          </p:cNvPr>
          <p:cNvSpPr/>
          <p:nvPr/>
        </p:nvSpPr>
        <p:spPr bwMode="auto">
          <a:xfrm>
            <a:off x="269778" y="5821139"/>
            <a:ext cx="975764" cy="761771"/>
          </a:xfrm>
          <a:prstGeom prst="rect">
            <a:avLst/>
          </a:prstGeom>
          <a:solidFill>
            <a:srgbClr val="0078D7"/>
          </a:solidFill>
          <a:ln>
            <a:solidFill>
              <a:srgbClr val="0078D7"/>
            </a:solidFill>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IN" sz="14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Why Now?</a:t>
            </a:r>
          </a:p>
        </p:txBody>
      </p:sp>
      <p:sp>
        <p:nvSpPr>
          <p:cNvPr id="19" name="TextBox 18">
            <a:extLst>
              <a:ext uri="{FF2B5EF4-FFF2-40B4-BE49-F238E27FC236}">
                <a16:creationId xmlns:a16="http://schemas.microsoft.com/office/drawing/2014/main" id="{1952A476-0868-4CBE-8EF2-8DA5E3FBB65C}"/>
              </a:ext>
            </a:extLst>
          </p:cNvPr>
          <p:cNvSpPr txBox="1"/>
          <p:nvPr/>
        </p:nvSpPr>
        <p:spPr>
          <a:xfrm>
            <a:off x="8714003" y="6553945"/>
            <a:ext cx="3628237" cy="406265"/>
          </a:xfrm>
          <a:prstGeom prst="rect">
            <a:avLst/>
          </a:prstGeom>
          <a:noFill/>
        </p:spPr>
        <p:txBody>
          <a:bodyPr wrap="none" lIns="182880" tIns="146304" rIns="182880" bIns="146304" rtlCol="0">
            <a:spAutoFit/>
          </a:bodyPr>
          <a:lstStyle/>
          <a:p>
            <a:pPr>
              <a:lnSpc>
                <a:spcPct val="90000"/>
              </a:lnSpc>
              <a:spcAft>
                <a:spcPts val="600"/>
              </a:spcAft>
            </a:pPr>
            <a:r>
              <a:rPr lang="en-IN" sz="800" dirty="0">
                <a:gradFill>
                  <a:gsLst>
                    <a:gs pos="2917">
                      <a:schemeClr val="tx1"/>
                    </a:gs>
                    <a:gs pos="30000">
                      <a:schemeClr val="tx1"/>
                    </a:gs>
                  </a:gsLst>
                  <a:lin ang="5400000" scaled="0"/>
                </a:gradFill>
              </a:rPr>
              <a:t>*- Not available as part of existing app template. Development required</a:t>
            </a:r>
          </a:p>
        </p:txBody>
      </p:sp>
      <p:sp>
        <p:nvSpPr>
          <p:cNvPr id="12" name="TextBox 11">
            <a:extLst>
              <a:ext uri="{FF2B5EF4-FFF2-40B4-BE49-F238E27FC236}">
                <a16:creationId xmlns:a16="http://schemas.microsoft.com/office/drawing/2014/main" id="{09CD6AB8-D72A-4B48-A98E-C6132681C66B}"/>
              </a:ext>
            </a:extLst>
          </p:cNvPr>
          <p:cNvSpPr txBox="1"/>
          <p:nvPr/>
        </p:nvSpPr>
        <p:spPr>
          <a:xfrm>
            <a:off x="9021332" y="5366148"/>
            <a:ext cx="2110450"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Relevant App Templates</a:t>
            </a:r>
          </a:p>
        </p:txBody>
      </p:sp>
      <p:sp>
        <p:nvSpPr>
          <p:cNvPr id="14" name="TextBox 13">
            <a:extLst>
              <a:ext uri="{FF2B5EF4-FFF2-40B4-BE49-F238E27FC236}">
                <a16:creationId xmlns:a16="http://schemas.microsoft.com/office/drawing/2014/main" id="{EE00F33A-E399-4FB2-93E3-2C98F4B92EB1}"/>
              </a:ext>
            </a:extLst>
          </p:cNvPr>
          <p:cNvSpPr txBox="1"/>
          <p:nvPr/>
        </p:nvSpPr>
        <p:spPr>
          <a:xfrm>
            <a:off x="9439844" y="5726672"/>
            <a:ext cx="1273426" cy="461665"/>
          </a:xfrm>
          <a:prstGeom prst="rect">
            <a:avLst/>
          </a:prstGeom>
          <a:noFill/>
        </p:spPr>
        <p:txBody>
          <a:bodyPr wrap="none" lIns="182880" tIns="146304" rIns="182880" bIns="146304" rtlCol="0">
            <a:spAutoFit/>
          </a:bodyPr>
          <a:lstStyle/>
          <a:p>
            <a:pPr>
              <a:lnSpc>
                <a:spcPct val="90000"/>
              </a:lnSpc>
              <a:spcAft>
                <a:spcPts val="600"/>
              </a:spcAft>
            </a:pPr>
            <a:r>
              <a:rPr lang="en-IN" sz="1200" b="1" dirty="0">
                <a:gradFill>
                  <a:gsLst>
                    <a:gs pos="2917">
                      <a:schemeClr val="tx1"/>
                    </a:gs>
                    <a:gs pos="30000">
                      <a:schemeClr val="tx1"/>
                    </a:gs>
                  </a:gsLst>
                  <a:lin ang="5400000" scaled="0"/>
                </a:gradFill>
              </a:rPr>
              <a:t>Celebrations</a:t>
            </a:r>
          </a:p>
        </p:txBody>
      </p:sp>
      <p:sp>
        <p:nvSpPr>
          <p:cNvPr id="24" name="Rectangle 23">
            <a:hlinkClick r:id="rId6"/>
            <a:extLst>
              <a:ext uri="{FF2B5EF4-FFF2-40B4-BE49-F238E27FC236}">
                <a16:creationId xmlns:a16="http://schemas.microsoft.com/office/drawing/2014/main" id="{CB66F7B4-62E5-4240-A9EC-9ED4C1B1371E}"/>
              </a:ext>
            </a:extLst>
          </p:cNvPr>
          <p:cNvSpPr/>
          <p:nvPr/>
        </p:nvSpPr>
        <p:spPr bwMode="auto">
          <a:xfrm>
            <a:off x="9441418" y="6159268"/>
            <a:ext cx="1270278" cy="305233"/>
          </a:xfrm>
          <a:prstGeom prst="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Download</a:t>
            </a:r>
          </a:p>
        </p:txBody>
      </p:sp>
      <p:sp>
        <p:nvSpPr>
          <p:cNvPr id="3" name="TextBox 2">
            <a:extLst>
              <a:ext uri="{FF2B5EF4-FFF2-40B4-BE49-F238E27FC236}">
                <a16:creationId xmlns:a16="http://schemas.microsoft.com/office/drawing/2014/main" id="{993AB0F3-5D11-478C-A292-EC05860905E5}"/>
              </a:ext>
            </a:extLst>
          </p:cNvPr>
          <p:cNvSpPr txBox="1">
            <a:spLocks/>
          </p:cNvSpPr>
          <p:nvPr/>
        </p:nvSpPr>
        <p:spPr>
          <a:xfrm>
            <a:off x="6776720" y="1867003"/>
            <a:ext cx="5415280" cy="3616375"/>
          </a:xfrm>
          <a:prstGeom prst="rect">
            <a:avLst/>
          </a:prstGeom>
          <a:noFill/>
        </p:spPr>
        <p:txBody>
          <a:bodyPr wrap="square" rtlCol="0" anchor="t">
            <a:spAutoFit/>
          </a:bodyPr>
          <a:lstStyle/>
          <a:p>
            <a:pPr marL="285750" indent="-285750">
              <a:spcAft>
                <a:spcPts val="600"/>
              </a:spcAft>
              <a:buFont typeface="Wingdings"/>
              <a:buChar char="ü"/>
            </a:pPr>
            <a:r>
              <a:rPr lang="en-IN" sz="1200" dirty="0">
                <a:solidFill>
                  <a:schemeClr val="bg2">
                    <a:lumMod val="25000"/>
                  </a:schemeClr>
                </a:solidFill>
                <a:cs typeface="Segoe UI"/>
              </a:rPr>
              <a:t>Share and celebrate important events, birthdays, anniversaries of team members all within Teams</a:t>
            </a:r>
          </a:p>
          <a:p>
            <a:pPr marL="285750" indent="-285750">
              <a:spcAft>
                <a:spcPts val="600"/>
              </a:spcAft>
              <a:buFont typeface="Wingdings"/>
              <a:buChar char="ü"/>
            </a:pPr>
            <a:r>
              <a:rPr lang="en-IN" sz="1200" dirty="0">
                <a:solidFill>
                  <a:schemeClr val="bg2">
                    <a:lumMod val="25000"/>
                  </a:schemeClr>
                </a:solidFill>
                <a:cs typeface="Segoe UI"/>
              </a:rPr>
              <a:t>Keep employee morale up and don’t compromise on fun event celebrations on account of remote work conditions</a:t>
            </a:r>
          </a:p>
          <a:p>
            <a:pPr>
              <a:spcAft>
                <a:spcPts val="600"/>
              </a:spcAft>
            </a:pPr>
            <a:r>
              <a:rPr lang="en-US" sz="1200" b="1" dirty="0">
                <a:solidFill>
                  <a:schemeClr val="accent6"/>
                </a:solidFill>
                <a:cs typeface="Segoe UI"/>
              </a:rPr>
              <a:t>Custom extension use cases*:</a:t>
            </a:r>
          </a:p>
          <a:p>
            <a:pPr marL="285750" indent="-285750">
              <a:spcAft>
                <a:spcPts val="600"/>
              </a:spcAft>
              <a:buFont typeface="Wingdings"/>
              <a:buChar char="ü"/>
            </a:pPr>
            <a:r>
              <a:rPr lang="en-IN" sz="1200" dirty="0">
                <a:solidFill>
                  <a:schemeClr val="bg2">
                    <a:lumMod val="25000"/>
                  </a:schemeClr>
                </a:solidFill>
                <a:cs typeface="Segoe UI"/>
              </a:rPr>
              <a:t>Celebrate team success, achieving milestones and other team goals over online meetings. </a:t>
            </a:r>
          </a:p>
          <a:p>
            <a:pPr marL="742950" lvl="1" indent="-285750">
              <a:spcAft>
                <a:spcPts val="600"/>
              </a:spcAft>
              <a:buFont typeface="Wingdings"/>
              <a:buChar char="ü"/>
            </a:pPr>
            <a:r>
              <a:rPr lang="en-IN" sz="1200" dirty="0">
                <a:solidFill>
                  <a:schemeClr val="bg2">
                    <a:lumMod val="25000"/>
                  </a:schemeClr>
                </a:solidFill>
                <a:cs typeface="Segoe UI"/>
              </a:rPr>
              <a:t>E.g. bot triggers celebration message when a milestone task is marked complete – with option to create meeting based on team members’ availability</a:t>
            </a:r>
          </a:p>
          <a:p>
            <a:pPr marL="285750" indent="-285750">
              <a:spcAft>
                <a:spcPts val="600"/>
              </a:spcAft>
              <a:buFont typeface="Wingdings"/>
              <a:buChar char="ü"/>
            </a:pPr>
            <a:r>
              <a:rPr lang="en-IN" sz="1200" dirty="0">
                <a:solidFill>
                  <a:schemeClr val="bg2">
                    <a:lumMod val="25000"/>
                  </a:schemeClr>
                </a:solidFill>
                <a:cs typeface="Segoe UI"/>
              </a:rPr>
              <a:t>Allow creation of group / team goals – e.g. Fitness goals with series of custom activities over a time frame. E.g. 15 minutes meditation on Monday, 20 mins Yoga on Wednesday, 30 minutes group catch-up Fridays. Bot sends reminders with option to create Team video call, encouraging Team to do meditation together. </a:t>
            </a:r>
            <a:br>
              <a:rPr lang="en-IN" sz="1200" dirty="0">
                <a:solidFill>
                  <a:schemeClr val="bg2">
                    <a:lumMod val="25000"/>
                  </a:schemeClr>
                </a:solidFill>
                <a:cs typeface="Segoe UI"/>
              </a:rPr>
            </a:br>
            <a:r>
              <a:rPr lang="en-IN" sz="1200" dirty="0">
                <a:solidFill>
                  <a:schemeClr val="bg2">
                    <a:lumMod val="25000"/>
                  </a:schemeClr>
                </a:solidFill>
                <a:cs typeface="Segoe UI"/>
              </a:rPr>
              <a:t>Completion of all activities with no misses triggers celebratory </a:t>
            </a:r>
            <a:r>
              <a:rPr lang="en-IN" sz="1200" dirty="0" err="1">
                <a:solidFill>
                  <a:schemeClr val="bg2">
                    <a:lumMod val="25000"/>
                  </a:schemeClr>
                </a:solidFill>
                <a:cs typeface="Segoe UI"/>
              </a:rPr>
              <a:t>msg</a:t>
            </a:r>
            <a:r>
              <a:rPr lang="en-IN" sz="1200" dirty="0">
                <a:solidFill>
                  <a:schemeClr val="bg2">
                    <a:lumMod val="25000"/>
                  </a:schemeClr>
                </a:solidFill>
                <a:cs typeface="Segoe UI"/>
              </a:rPr>
              <a:t> + incentives</a:t>
            </a:r>
          </a:p>
        </p:txBody>
      </p:sp>
    </p:spTree>
    <p:extLst>
      <p:ext uri="{BB962C8B-B14F-4D97-AF65-F5344CB8AC3E}">
        <p14:creationId xmlns:p14="http://schemas.microsoft.com/office/powerpoint/2010/main" val="24625229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64676"/>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536687" y="631133"/>
            <a:ext cx="11118626" cy="1566862"/>
          </a:xfrm>
          <a:prstGeom prst="rect">
            <a:avLst/>
          </a:prstGeom>
        </p:spPr>
        <p:txBody>
          <a:bodyPr anchor="t">
            <a:noAutofit/>
          </a:bodyPr>
          <a:lstStyle>
            <a:lvl1pPr algn="l" defTabSz="914400" rtl="0" eaLnBrk="1" latinLnBrk="0" hangingPunct="1">
              <a:lnSpc>
                <a:spcPct val="90000"/>
              </a:lnSpc>
              <a:spcBef>
                <a:spcPct val="0"/>
              </a:spcBef>
              <a:buNone/>
              <a:defRPr sz="6000" b="0" i="0" kern="1200">
                <a:solidFill>
                  <a:srgbClr val="16233A">
                    <a:alpha val="76000"/>
                  </a:srgbClr>
                </a:solidFill>
                <a:latin typeface="Segoe UI Light" charset="0"/>
                <a:ea typeface="Segoe UI Light" charset="0"/>
                <a:cs typeface="Segoe UI Light" charset="0"/>
              </a:defRPr>
            </a:lvl1pPr>
          </a:lstStyle>
          <a:p>
            <a:pPr algn="ctr"/>
            <a:r>
              <a:rPr lang="en-US" sz="2400" b="1">
                <a:solidFill>
                  <a:srgbClr val="33334B"/>
                </a:solidFill>
                <a:latin typeface="Segoe UI" panose="020B0502040204020203" pitchFamily="34" charset="0"/>
                <a:ea typeface="Segoe UI Semilight" charset="0"/>
                <a:cs typeface="Segoe UI" panose="020B0502040204020203" pitchFamily="34" charset="0"/>
              </a:rPr>
              <a:t>Resources</a:t>
            </a:r>
          </a:p>
        </p:txBody>
      </p:sp>
      <p:pic>
        <p:nvPicPr>
          <p:cNvPr id="4" name="Picture 3">
            <a:extLst>
              <a:ext uri="{FF2B5EF4-FFF2-40B4-BE49-F238E27FC236}">
                <a16:creationId xmlns:a16="http://schemas.microsoft.com/office/drawing/2014/main" id="{0DD97459-0777-3B45-A890-D85C7FE65AFE}"/>
              </a:ext>
            </a:extLst>
          </p:cNvPr>
          <p:cNvPicPr>
            <a:picLocks noChangeAspect="1"/>
          </p:cNvPicPr>
          <p:nvPr/>
        </p:nvPicPr>
        <p:blipFill rotWithShape="1">
          <a:blip r:embed="rId3"/>
          <a:srcRect l="3286" r="23980"/>
          <a:stretch/>
        </p:blipFill>
        <p:spPr>
          <a:xfrm>
            <a:off x="0" y="1393"/>
            <a:ext cx="7481935" cy="6858000"/>
          </a:xfrm>
          <a:prstGeom prst="rect">
            <a:avLst/>
          </a:prstGeom>
        </p:spPr>
      </p:pic>
      <p:sp>
        <p:nvSpPr>
          <p:cNvPr id="5" name="Rectangle 4">
            <a:extLst>
              <a:ext uri="{FF2B5EF4-FFF2-40B4-BE49-F238E27FC236}">
                <a16:creationId xmlns:a16="http://schemas.microsoft.com/office/drawing/2014/main" id="{BBFCADC1-E495-184D-9487-C7524271BF10}"/>
              </a:ext>
            </a:extLst>
          </p:cNvPr>
          <p:cNvSpPr/>
          <p:nvPr/>
        </p:nvSpPr>
        <p:spPr>
          <a:xfrm>
            <a:off x="0" y="1393"/>
            <a:ext cx="12192000" cy="6858000"/>
          </a:xfrm>
          <a:prstGeom prst="rect">
            <a:avLst/>
          </a:prstGeom>
          <a:solidFill>
            <a:srgbClr val="46467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1C63B43-4619-4A47-90DC-89B186E5FDEA}"/>
              </a:ext>
            </a:extLst>
          </p:cNvPr>
          <p:cNvGrpSpPr/>
          <p:nvPr/>
        </p:nvGrpSpPr>
        <p:grpSpPr>
          <a:xfrm>
            <a:off x="7805378" y="541799"/>
            <a:ext cx="3994811" cy="2149781"/>
            <a:chOff x="9491996" y="2989120"/>
            <a:chExt cx="3994811" cy="2149781"/>
          </a:xfrm>
        </p:grpSpPr>
        <p:sp>
          <p:nvSpPr>
            <p:cNvPr id="13" name="TextBox 12">
              <a:extLst>
                <a:ext uri="{FF2B5EF4-FFF2-40B4-BE49-F238E27FC236}">
                  <a16:creationId xmlns:a16="http://schemas.microsoft.com/office/drawing/2014/main" id="{251AB055-A315-6945-A435-2C2E36640ADF}"/>
                </a:ext>
              </a:extLst>
            </p:cNvPr>
            <p:cNvSpPr txBox="1"/>
            <p:nvPr/>
          </p:nvSpPr>
          <p:spPr>
            <a:xfrm>
              <a:off x="9491997" y="2989120"/>
              <a:ext cx="2235389"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charset="0"/>
                  <a:ea typeface="Segoe UI" charset="0"/>
                  <a:cs typeface="Segoe UI" charset="0"/>
                </a:rPr>
                <a:t>Start exploring</a:t>
              </a:r>
            </a:p>
          </p:txBody>
        </p:sp>
        <p:sp>
          <p:nvSpPr>
            <p:cNvPr id="14" name="Text Placeholder 43">
              <a:extLst>
                <a:ext uri="{FF2B5EF4-FFF2-40B4-BE49-F238E27FC236}">
                  <a16:creationId xmlns:a16="http://schemas.microsoft.com/office/drawing/2014/main" id="{10404F36-F773-6F4C-BE1D-4E570B039F26}"/>
                </a:ext>
              </a:extLst>
            </p:cNvPr>
            <p:cNvSpPr txBox="1">
              <a:spLocks/>
            </p:cNvSpPr>
            <p:nvPr/>
          </p:nvSpPr>
          <p:spPr>
            <a:xfrm>
              <a:off x="9491996" y="3410568"/>
              <a:ext cx="3994811" cy="172833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400"/>
                </a:lnSpc>
                <a:defRPr/>
              </a:pPr>
              <a:r>
                <a:rPr kumimoji="0" lang="en-US" sz="1200" b="0" i="0" u="none" strike="noStrike" kern="1200" cap="none" spc="0" normalizeH="0" baseline="0" noProof="0" dirty="0">
                  <a:ln>
                    <a:noFill/>
                  </a:ln>
                  <a:solidFill>
                    <a:srgbClr val="FFFFFF">
                      <a:alpha val="76000"/>
                    </a:srgbClr>
                  </a:solidFill>
                  <a:effectLst/>
                  <a:uLnTx/>
                  <a:uFillTx/>
                  <a:latin typeface="Segoe UI Semilight" charset="0"/>
                  <a:ea typeface="Segoe UI Semilight" charset="0"/>
                  <a:cs typeface="Segoe UI Semilight" charset="0"/>
                </a:rPr>
                <a:t>Play around with </a:t>
              </a:r>
              <a:r>
                <a:rPr kumimoji="0" lang="en-US" sz="1200" b="0" i="0" u="none" strike="noStrike" kern="1200" cap="none" spc="0" normalizeH="0" baseline="0" noProof="0" dirty="0">
                  <a:ln>
                    <a:noFill/>
                  </a:ln>
                  <a:solidFill>
                    <a:srgbClr val="FFFFFF">
                      <a:alpha val="76000"/>
                    </a:srgbClr>
                  </a:solidFill>
                  <a:effectLst/>
                  <a:uLnTx/>
                  <a:uFillTx/>
                  <a:latin typeface="Segoe UI Semilight" charset="0"/>
                  <a:ea typeface="Segoe UI Semilight" charset="0"/>
                  <a:cs typeface="Segoe UI Semilight" charset="0"/>
                  <a:hlinkClick r:id="rId4"/>
                </a:rPr>
                <a:t>Teams App Studio</a:t>
              </a:r>
              <a:r>
                <a:rPr kumimoji="0" lang="en-US" sz="1200" b="0" i="0" u="none" strike="noStrike" kern="1200" cap="none" spc="0" normalizeH="0" baseline="0" noProof="0" dirty="0">
                  <a:ln>
                    <a:noFill/>
                  </a:ln>
                  <a:solidFill>
                    <a:srgbClr val="FFFFFF">
                      <a:alpha val="76000"/>
                    </a:srgbClr>
                  </a:solidFill>
                  <a:effectLst/>
                  <a:uLnTx/>
                  <a:uFillTx/>
                  <a:latin typeface="Segoe UI Semilight" charset="0"/>
                  <a:ea typeface="Segoe UI Semilight" charset="0"/>
                  <a:cs typeface="Segoe UI Semilight" charset="0"/>
                </a:rPr>
                <a:t>, </a:t>
              </a:r>
              <a:r>
                <a:rPr kumimoji="0" lang="en-US" sz="1200" b="0" i="0" u="none" strike="noStrike" kern="1200" cap="none" spc="0" normalizeH="0" baseline="0" noProof="0" dirty="0">
                  <a:ln>
                    <a:noFill/>
                  </a:ln>
                  <a:solidFill>
                    <a:srgbClr val="FFFFFF">
                      <a:alpha val="76000"/>
                    </a:srgbClr>
                  </a:solidFill>
                  <a:effectLst/>
                  <a:uLnTx/>
                  <a:uFillTx/>
                  <a:latin typeface="Segoe UI Semilight" charset="0"/>
                  <a:ea typeface="Segoe UI Semilight" charset="0"/>
                  <a:cs typeface="Segoe UI Semilight" charset="0"/>
                  <a:hlinkClick r:id="rId5"/>
                </a:rPr>
                <a:t>Node.js</a:t>
              </a:r>
              <a:r>
                <a:rPr kumimoji="0" lang="en-US" sz="1200" b="0" i="0" u="none" strike="noStrike" kern="1200" cap="none" spc="0" normalizeH="0" baseline="0" noProof="0" dirty="0">
                  <a:ln>
                    <a:noFill/>
                  </a:ln>
                  <a:solidFill>
                    <a:srgbClr val="FFFFFF">
                      <a:alpha val="76000"/>
                    </a:srgbClr>
                  </a:solidFill>
                  <a:effectLst/>
                  <a:uLnTx/>
                  <a:uFillTx/>
                  <a:latin typeface="Segoe UI Semilight" charset="0"/>
                  <a:ea typeface="Segoe UI Semilight" charset="0"/>
                  <a:cs typeface="Segoe UI Semilight" charset="0"/>
                </a:rPr>
                <a:t>, </a:t>
              </a:r>
              <a:r>
                <a:rPr lang="en-US" sz="1200" dirty="0">
                  <a:solidFill>
                    <a:srgbClr val="FFFFFF">
                      <a:alpha val="76000"/>
                    </a:srgbClr>
                  </a:solidFill>
                  <a:latin typeface="Segoe UI Semilight" charset="0"/>
                  <a:ea typeface="Segoe UI Semilight" charset="0"/>
                  <a:cs typeface="Segoe UI Semilight" charset="0"/>
                </a:rPr>
                <a:t>and </a:t>
              </a:r>
              <a:r>
                <a:rPr kumimoji="0" lang="en-US" sz="1200" b="0" i="0" u="none" strike="noStrike" kern="1200" cap="none" spc="0" normalizeH="0" baseline="0" noProof="0" dirty="0">
                  <a:ln>
                    <a:noFill/>
                  </a:ln>
                  <a:solidFill>
                    <a:srgbClr val="FFFFFF">
                      <a:alpha val="76000"/>
                    </a:srgbClr>
                  </a:solidFill>
                  <a:effectLst/>
                  <a:uLnTx/>
                  <a:uFillTx/>
                  <a:latin typeface="Segoe UI Semilight" charset="0"/>
                  <a:ea typeface="Segoe UI Semilight" charset="0"/>
                  <a:cs typeface="Segoe UI Semilight" charset="0"/>
                  <a:hlinkClick r:id="rId6"/>
                </a:rPr>
                <a:t>c#/.NET</a:t>
              </a:r>
              <a:endParaRPr kumimoji="0" lang="en-US" sz="1200" b="0" i="0" u="none" strike="noStrike" kern="1200" cap="none" spc="0" normalizeH="0" baseline="0" noProof="0" dirty="0">
                <a:ln>
                  <a:noFill/>
                </a:ln>
                <a:solidFill>
                  <a:srgbClr val="FFFFFF">
                    <a:alpha val="76000"/>
                  </a:srgbClr>
                </a:solidFill>
                <a:effectLst/>
                <a:uLnTx/>
                <a:uFillTx/>
                <a:latin typeface="Segoe UI Semilight" charset="0"/>
                <a:ea typeface="Segoe UI Semilight" charset="0"/>
                <a:cs typeface="Segoe UI Semilight" charset="0"/>
              </a:endParaRPr>
            </a:p>
            <a:p>
              <a:pPr>
                <a:lnSpc>
                  <a:spcPts val="1400"/>
                </a:lnSpc>
                <a:defRPr/>
              </a:pPr>
              <a:r>
                <a:rPr lang="en-US" sz="1200" dirty="0">
                  <a:solidFill>
                    <a:srgbClr val="FFFFFF">
                      <a:alpha val="76000"/>
                    </a:srgbClr>
                  </a:solidFill>
                  <a:latin typeface="Segoe UI Semilight" charset="0"/>
                  <a:ea typeface="Segoe UI Semilight" charset="0"/>
                  <a:cs typeface="Segoe UI Semilight" charset="0"/>
                  <a:hlinkClick r:id="rId7"/>
                </a:rPr>
                <a:t>Understand capabilities of the Teams extensible platform</a:t>
              </a:r>
              <a:endParaRPr lang="en-US" sz="1200" dirty="0">
                <a:solidFill>
                  <a:srgbClr val="FFFFFF">
                    <a:alpha val="76000"/>
                  </a:srgbClr>
                </a:solidFill>
                <a:latin typeface="Segoe UI Semilight" charset="0"/>
                <a:ea typeface="Segoe UI Semilight" charset="0"/>
                <a:cs typeface="Segoe UI Semilight" charset="0"/>
              </a:endParaRPr>
            </a:p>
            <a:p>
              <a:pPr>
                <a:lnSpc>
                  <a:spcPts val="1400"/>
                </a:lnSpc>
                <a:defRPr/>
              </a:pPr>
              <a:r>
                <a:rPr kumimoji="0" lang="en-US" sz="1200" b="0" i="0" u="none" strike="noStrike" kern="1200" cap="none" spc="0" normalizeH="0" baseline="0" noProof="0" dirty="0">
                  <a:ln>
                    <a:noFill/>
                  </a:ln>
                  <a:solidFill>
                    <a:srgbClr val="FFFFFF">
                      <a:alpha val="76000"/>
                    </a:srgbClr>
                  </a:solidFill>
                  <a:effectLst/>
                  <a:uLnTx/>
                  <a:uFillTx/>
                  <a:latin typeface="Segoe UI Semilight" charset="0"/>
                  <a:ea typeface="Segoe UI Semilight" charset="0"/>
                  <a:cs typeface="Segoe UI Semilight" charset="0"/>
                </a:rPr>
                <a:t>Brainstorm and final</a:t>
              </a:r>
              <a:r>
                <a:rPr lang="en-US" sz="1200" dirty="0" err="1">
                  <a:solidFill>
                    <a:srgbClr val="FFFFFF">
                      <a:alpha val="76000"/>
                    </a:srgbClr>
                  </a:solidFill>
                  <a:latin typeface="Segoe UI Semilight" charset="0"/>
                  <a:ea typeface="Segoe UI Semilight" charset="0"/>
                  <a:cs typeface="Segoe UI Semilight" charset="0"/>
                </a:rPr>
                <a:t>ize</a:t>
              </a:r>
              <a:r>
                <a:rPr lang="en-US" sz="1200" dirty="0">
                  <a:solidFill>
                    <a:srgbClr val="FFFFFF">
                      <a:alpha val="76000"/>
                    </a:srgbClr>
                  </a:solidFill>
                  <a:latin typeface="Segoe UI Semilight" charset="0"/>
                  <a:ea typeface="Segoe UI Semilight" charset="0"/>
                  <a:cs typeface="Segoe UI Semilight" charset="0"/>
                </a:rPr>
                <a:t> scenarios for integrations as a Teams app (tab, bot, messaging extensions, personal apps et al)</a:t>
              </a:r>
            </a:p>
            <a:p>
              <a:pPr marL="0" indent="0">
                <a:lnSpc>
                  <a:spcPts val="1400"/>
                </a:lnSpc>
                <a:buNone/>
                <a:defRPr/>
              </a:pPr>
              <a:endParaRPr kumimoji="0" lang="en-US" sz="1200" b="0" i="0" u="none" strike="noStrike" kern="1200" cap="none" spc="0" normalizeH="0" baseline="0" noProof="0" dirty="0">
                <a:ln>
                  <a:noFill/>
                </a:ln>
                <a:solidFill>
                  <a:srgbClr val="FFFFFF">
                    <a:alpha val="76000"/>
                  </a:srgbClr>
                </a:solidFill>
                <a:effectLst/>
                <a:uLnTx/>
                <a:uFillTx/>
                <a:latin typeface="Segoe UI Semilight" charset="0"/>
                <a:ea typeface="Segoe UI Semilight" charset="0"/>
                <a:cs typeface="Segoe UI Semilight" charset="0"/>
              </a:endParaRPr>
            </a:p>
          </p:txBody>
        </p:sp>
      </p:grpSp>
      <p:sp>
        <p:nvSpPr>
          <p:cNvPr id="15" name="Title 1">
            <a:extLst>
              <a:ext uri="{FF2B5EF4-FFF2-40B4-BE49-F238E27FC236}">
                <a16:creationId xmlns:a16="http://schemas.microsoft.com/office/drawing/2014/main" id="{ED9EC6C0-9C32-7947-A446-23C81D3BEB53}"/>
              </a:ext>
            </a:extLst>
          </p:cNvPr>
          <p:cNvSpPr txBox="1">
            <a:spLocks/>
          </p:cNvSpPr>
          <p:nvPr/>
        </p:nvSpPr>
        <p:spPr>
          <a:xfrm>
            <a:off x="681563" y="2062403"/>
            <a:ext cx="10515600" cy="1146875"/>
          </a:xfrm>
          <a:prstGeom prst="rect">
            <a:avLst/>
          </a:prstGeom>
        </p:spPr>
        <p:txBody>
          <a:bodyPr anchor="b">
            <a:noAutofit/>
          </a:bodyPr>
          <a:lstStyle>
            <a:lvl1pPr algn="l" defTabSz="914400" rtl="0" eaLnBrk="1" latinLnBrk="0" hangingPunct="1">
              <a:lnSpc>
                <a:spcPct val="90000"/>
              </a:lnSpc>
              <a:spcBef>
                <a:spcPct val="0"/>
              </a:spcBef>
              <a:buNone/>
              <a:defRPr sz="6000" b="0" i="0" kern="1200">
                <a:solidFill>
                  <a:srgbClr val="16233A">
                    <a:alpha val="76000"/>
                  </a:srgbClr>
                </a:solidFill>
                <a:latin typeface="Segoe UI Light" charset="0"/>
                <a:ea typeface="Segoe UI Light" charset="0"/>
                <a:cs typeface="Segoe UI Light" charset="0"/>
              </a:defRPr>
            </a:lvl1pPr>
          </a:lstStyle>
          <a:p>
            <a:r>
              <a:rPr lang="en-US">
                <a:solidFill>
                  <a:schemeClr val="bg1"/>
                </a:solidFill>
              </a:rPr>
              <a:t>Thank you!</a:t>
            </a:r>
          </a:p>
        </p:txBody>
      </p:sp>
      <p:grpSp>
        <p:nvGrpSpPr>
          <p:cNvPr id="16" name="Group 15">
            <a:extLst>
              <a:ext uri="{FF2B5EF4-FFF2-40B4-BE49-F238E27FC236}">
                <a16:creationId xmlns:a16="http://schemas.microsoft.com/office/drawing/2014/main" id="{581F7A79-6EBF-144C-B6AE-195654022F51}"/>
              </a:ext>
            </a:extLst>
          </p:cNvPr>
          <p:cNvGrpSpPr/>
          <p:nvPr/>
        </p:nvGrpSpPr>
        <p:grpSpPr>
          <a:xfrm>
            <a:off x="7805378" y="3318489"/>
            <a:ext cx="3681537" cy="1083087"/>
            <a:chOff x="9491996" y="2989120"/>
            <a:chExt cx="3681537" cy="1083087"/>
          </a:xfrm>
        </p:grpSpPr>
        <p:sp>
          <p:nvSpPr>
            <p:cNvPr id="17" name="TextBox 16">
              <a:extLst>
                <a:ext uri="{FF2B5EF4-FFF2-40B4-BE49-F238E27FC236}">
                  <a16:creationId xmlns:a16="http://schemas.microsoft.com/office/drawing/2014/main" id="{242FD38B-AFF8-7841-996D-AB8F4EAC5519}"/>
                </a:ext>
              </a:extLst>
            </p:cNvPr>
            <p:cNvSpPr txBox="1"/>
            <p:nvPr/>
          </p:nvSpPr>
          <p:spPr>
            <a:xfrm>
              <a:off x="9491997" y="2989120"/>
              <a:ext cx="3006397"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charset="0"/>
                  <a:ea typeface="Segoe UI" charset="0"/>
                  <a:cs typeface="Segoe UI" charset="0"/>
                </a:rPr>
                <a:t>Get started developing</a:t>
              </a:r>
            </a:p>
          </p:txBody>
        </p:sp>
        <p:sp>
          <p:nvSpPr>
            <p:cNvPr id="18" name="Text Placeholder 43">
              <a:extLst>
                <a:ext uri="{FF2B5EF4-FFF2-40B4-BE49-F238E27FC236}">
                  <a16:creationId xmlns:a16="http://schemas.microsoft.com/office/drawing/2014/main" id="{3FE7AB66-2B00-D64A-9E2D-1DAD5B30A2FF}"/>
                </a:ext>
              </a:extLst>
            </p:cNvPr>
            <p:cNvSpPr txBox="1">
              <a:spLocks/>
            </p:cNvSpPr>
            <p:nvPr/>
          </p:nvSpPr>
          <p:spPr>
            <a:xfrm>
              <a:off x="9491996" y="3410569"/>
              <a:ext cx="3681537" cy="6616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400"/>
                </a:lnSpc>
                <a:defRPr/>
              </a:pPr>
              <a:r>
                <a:rPr kumimoji="0" lang="en-US" sz="1200" b="0" i="0" u="none" strike="noStrike" kern="1200" cap="none" spc="0" normalizeH="0" baseline="0" noProof="0" dirty="0">
                  <a:ln>
                    <a:noFill/>
                  </a:ln>
                  <a:solidFill>
                    <a:srgbClr val="FFFFFF">
                      <a:alpha val="76000"/>
                    </a:srgbClr>
                  </a:solidFill>
                  <a:effectLst/>
                  <a:uLnTx/>
                  <a:uFillTx/>
                  <a:latin typeface="Segoe UI Semilight" charset="0"/>
                  <a:ea typeface="Segoe UI Semilight" charset="0"/>
                  <a:cs typeface="Segoe UI Semilight" charset="0"/>
                  <a:hlinkClick r:id="rId8"/>
                </a:rPr>
                <a:t>Teams Developer Documentation</a:t>
              </a:r>
              <a:endParaRPr kumimoji="0" lang="en-US" sz="1200" b="0" i="0" u="none" strike="noStrike" kern="1200" cap="none" spc="0" normalizeH="0" baseline="0" noProof="0" dirty="0">
                <a:ln>
                  <a:noFill/>
                </a:ln>
                <a:solidFill>
                  <a:srgbClr val="FFFFFF">
                    <a:alpha val="76000"/>
                  </a:srgbClr>
                </a:solidFill>
                <a:effectLst/>
                <a:uLnTx/>
                <a:uFillTx/>
                <a:latin typeface="Segoe UI Semilight" charset="0"/>
                <a:ea typeface="Segoe UI Semilight" charset="0"/>
                <a:cs typeface="Segoe UI Semilight" charset="0"/>
              </a:endParaRPr>
            </a:p>
            <a:p>
              <a:pPr>
                <a:lnSpc>
                  <a:spcPts val="1400"/>
                </a:lnSpc>
                <a:defRPr/>
              </a:pPr>
              <a:r>
                <a:rPr lang="en-US" sz="1200" dirty="0">
                  <a:solidFill>
                    <a:srgbClr val="FFFFFF">
                      <a:alpha val="76000"/>
                    </a:srgbClr>
                  </a:solidFill>
                  <a:latin typeface="Segoe UI Semilight" charset="0"/>
                  <a:ea typeface="Segoe UI Semilight" charset="0"/>
                  <a:cs typeface="Segoe UI Semilight" charset="0"/>
                </a:rPr>
                <a:t>Teams Sample Code on </a:t>
              </a:r>
              <a:r>
                <a:rPr lang="en-US" sz="1200" dirty="0">
                  <a:solidFill>
                    <a:srgbClr val="FFFFFF">
                      <a:alpha val="76000"/>
                    </a:srgbClr>
                  </a:solidFill>
                  <a:latin typeface="Segoe UI Semilight" charset="0"/>
                  <a:ea typeface="Segoe UI Semilight" charset="0"/>
                  <a:cs typeface="Segoe UI Semilight" charset="0"/>
                  <a:hlinkClick r:id="rId9"/>
                </a:rPr>
                <a:t>GitHub</a:t>
              </a:r>
              <a:endParaRPr kumimoji="0" lang="en-US" sz="1200" b="0" i="0" u="none" strike="noStrike" kern="1200" cap="none" spc="0" normalizeH="0" baseline="0" noProof="0" dirty="0">
                <a:ln>
                  <a:noFill/>
                </a:ln>
                <a:solidFill>
                  <a:srgbClr val="FFFFFF">
                    <a:alpha val="76000"/>
                  </a:srgbClr>
                </a:solidFill>
                <a:effectLst/>
                <a:uLnTx/>
                <a:uFillTx/>
                <a:latin typeface="Segoe UI Semilight" charset="0"/>
                <a:ea typeface="Segoe UI Semilight" charset="0"/>
                <a:cs typeface="Segoe UI Semilight" charset="0"/>
              </a:endParaRPr>
            </a:p>
          </p:txBody>
        </p:sp>
      </p:grpSp>
      <p:grpSp>
        <p:nvGrpSpPr>
          <p:cNvPr id="19" name="Group 18">
            <a:extLst>
              <a:ext uri="{FF2B5EF4-FFF2-40B4-BE49-F238E27FC236}">
                <a16:creationId xmlns:a16="http://schemas.microsoft.com/office/drawing/2014/main" id="{6272B687-D7DB-8747-A2FE-7743A00E46B8}"/>
              </a:ext>
            </a:extLst>
          </p:cNvPr>
          <p:cNvGrpSpPr/>
          <p:nvPr/>
        </p:nvGrpSpPr>
        <p:grpSpPr>
          <a:xfrm>
            <a:off x="7805378" y="4745952"/>
            <a:ext cx="4063179" cy="1316233"/>
            <a:chOff x="9491996" y="2989120"/>
            <a:chExt cx="4063179" cy="1316233"/>
          </a:xfrm>
        </p:grpSpPr>
        <p:sp>
          <p:nvSpPr>
            <p:cNvPr id="20" name="TextBox 19">
              <a:extLst>
                <a:ext uri="{FF2B5EF4-FFF2-40B4-BE49-F238E27FC236}">
                  <a16:creationId xmlns:a16="http://schemas.microsoft.com/office/drawing/2014/main" id="{B3E7E28B-831E-C748-8503-3752500235CC}"/>
                </a:ext>
              </a:extLst>
            </p:cNvPr>
            <p:cNvSpPr txBox="1"/>
            <p:nvPr/>
          </p:nvSpPr>
          <p:spPr>
            <a:xfrm>
              <a:off x="9491997" y="2989120"/>
              <a:ext cx="4063178"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Segoe UI" charset="0"/>
                  <a:ea typeface="Segoe UI" charset="0"/>
                  <a:cs typeface="Segoe UI" charset="0"/>
                </a:rPr>
                <a:t>Leverage Teams in-house experts</a:t>
              </a:r>
              <a:endParaRPr kumimoji="0" lang="en-US" sz="2000" b="0" i="0" u="none" strike="noStrike" kern="1200" cap="none" spc="0" normalizeH="0" baseline="0" noProof="0">
                <a:ln>
                  <a:noFill/>
                </a:ln>
                <a:solidFill>
                  <a:srgbClr val="FFFFFF"/>
                </a:solidFill>
                <a:effectLst/>
                <a:uLnTx/>
                <a:uFillTx/>
                <a:latin typeface="Segoe UI" charset="0"/>
                <a:ea typeface="Segoe UI" charset="0"/>
                <a:cs typeface="Segoe UI" charset="0"/>
              </a:endParaRPr>
            </a:p>
          </p:txBody>
        </p:sp>
        <p:sp>
          <p:nvSpPr>
            <p:cNvPr id="21" name="Text Placeholder 43">
              <a:extLst>
                <a:ext uri="{FF2B5EF4-FFF2-40B4-BE49-F238E27FC236}">
                  <a16:creationId xmlns:a16="http://schemas.microsoft.com/office/drawing/2014/main" id="{C94E9561-880F-FE41-A991-FDB6048C8CE1}"/>
                </a:ext>
              </a:extLst>
            </p:cNvPr>
            <p:cNvSpPr txBox="1">
              <a:spLocks/>
            </p:cNvSpPr>
            <p:nvPr/>
          </p:nvSpPr>
          <p:spPr>
            <a:xfrm>
              <a:off x="9491996" y="3410568"/>
              <a:ext cx="3681537" cy="8947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400"/>
                </a:lnSpc>
                <a:defRPr/>
              </a:pPr>
              <a:r>
                <a:rPr lang="en-US" sz="1200" dirty="0">
                  <a:solidFill>
                    <a:srgbClr val="FFFFFF">
                      <a:alpha val="76000"/>
                    </a:srgbClr>
                  </a:solidFill>
                  <a:latin typeface="Segoe UI Semilight" charset="0"/>
                  <a:ea typeface="Segoe UI Semilight" charset="0"/>
                  <a:cs typeface="Segoe UI Semilight" charset="0"/>
                </a:rPr>
                <a:t>Reach out to Sathya - </a:t>
              </a:r>
              <a:r>
                <a:rPr lang="en-US" sz="1200" dirty="0">
                  <a:solidFill>
                    <a:srgbClr val="FFFFFF">
                      <a:alpha val="76000"/>
                    </a:srgbClr>
                  </a:solidFill>
                  <a:latin typeface="Segoe UI Semilight" charset="0"/>
                  <a:ea typeface="Segoe UI Semilight" charset="0"/>
                  <a:cs typeface="Segoe UI Semilight" charset="0"/>
                  <a:hlinkClick r:id="rId10"/>
                </a:rPr>
                <a:t>saraveen@microsoft.com</a:t>
              </a:r>
              <a:r>
                <a:rPr lang="en-US" sz="1200" dirty="0">
                  <a:solidFill>
                    <a:srgbClr val="FFFFFF">
                      <a:alpha val="76000"/>
                    </a:srgbClr>
                  </a:solidFill>
                  <a:latin typeface="Segoe UI Semilight" charset="0"/>
                  <a:ea typeface="Segoe UI Semilight" charset="0"/>
                  <a:cs typeface="Segoe UI Semilight" charset="0"/>
                </a:rPr>
                <a:t> for support on building apps on Teams</a:t>
              </a:r>
            </a:p>
            <a:p>
              <a:pPr>
                <a:lnSpc>
                  <a:spcPts val="1400"/>
                </a:lnSpc>
                <a:defRPr/>
              </a:pPr>
              <a:r>
                <a:rPr lang="en-US" sz="1200" dirty="0">
                  <a:solidFill>
                    <a:srgbClr val="FFFFFF">
                      <a:alpha val="76000"/>
                    </a:srgbClr>
                  </a:solidFill>
                  <a:latin typeface="Segoe UI Semilight" charset="0"/>
                  <a:ea typeface="Segoe UI Semilight" charset="0"/>
                  <a:cs typeface="Segoe UI Semilight" charset="0"/>
                </a:rPr>
                <a:t>Send Microsoft platform feature asks</a:t>
              </a:r>
              <a:endParaRPr kumimoji="0" lang="en-US" sz="1200" b="0" i="0" u="none" strike="noStrike" kern="1200" cap="none" spc="0" normalizeH="0" baseline="0" noProof="0" dirty="0">
                <a:ln>
                  <a:noFill/>
                </a:ln>
                <a:solidFill>
                  <a:srgbClr val="FFFFFF">
                    <a:alpha val="76000"/>
                  </a:srgbClr>
                </a:solidFill>
                <a:effectLst/>
                <a:uLnTx/>
                <a:uFillTx/>
                <a:latin typeface="Segoe UI Semilight" charset="0"/>
                <a:ea typeface="Segoe UI Semilight" charset="0"/>
                <a:cs typeface="Segoe UI Semilight" charset="0"/>
              </a:endParaRPr>
            </a:p>
          </p:txBody>
        </p:sp>
      </p:grpSp>
    </p:spTree>
    <p:extLst>
      <p:ext uri="{BB962C8B-B14F-4D97-AF65-F5344CB8AC3E}">
        <p14:creationId xmlns:p14="http://schemas.microsoft.com/office/powerpoint/2010/main" val="4193688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587329" y="3036272"/>
            <a:ext cx="4718406" cy="1325563"/>
          </a:xfrm>
        </p:spPr>
        <p:txBody>
          <a:bodyPr vert="horz" lIns="91440" tIns="45720" rIns="91440" bIns="45720" rtlCol="0" anchor="ctr">
            <a:noAutofit/>
          </a:bodyPr>
          <a:lstStyle/>
          <a:p>
            <a:r>
              <a:rPr lang="en-US" sz="6600">
                <a:latin typeface="Segoe UI Semibold" panose="020B0702040204020203" pitchFamily="34" charset="0"/>
                <a:ea typeface="Segoe UI Black" panose="020B0A02040204020203" pitchFamily="34" charset="0"/>
                <a:cs typeface="Segoe UI Semibold" panose="020B0702040204020203" pitchFamily="34" charset="0"/>
              </a:rPr>
              <a:t>DEMO</a:t>
            </a:r>
            <a:br>
              <a:rPr lang="en-US" sz="6600">
                <a:latin typeface="Segoe UI Semibold" panose="020B0702040204020203" pitchFamily="34" charset="0"/>
                <a:ea typeface="Segoe UI Black" panose="020B0A02040204020203" pitchFamily="34" charset="0"/>
                <a:cs typeface="Segoe UI Semibold" panose="020B0702040204020203" pitchFamily="34" charset="0"/>
              </a:rPr>
            </a:br>
            <a:br>
              <a:rPr lang="en-US">
                <a:latin typeface="Segoe UI Semibold" panose="020B0702040204020203" pitchFamily="34" charset="0"/>
                <a:ea typeface="Segoe UI Black" panose="020B0A02040204020203" pitchFamily="34" charset="0"/>
                <a:cs typeface="Segoe UI Semibold" panose="020B0702040204020203" pitchFamily="34" charset="0"/>
              </a:rPr>
            </a:br>
            <a:endParaRPr lang="en-US"/>
          </a:p>
        </p:txBody>
      </p:sp>
      <p:sp>
        <p:nvSpPr>
          <p:cNvPr id="19" name="Oval 21">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23">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clock&#10;&#10;Description automatically generated">
            <a:extLst>
              <a:ext uri="{FF2B5EF4-FFF2-40B4-BE49-F238E27FC236}">
                <a16:creationId xmlns:a16="http://schemas.microsoft.com/office/drawing/2014/main" id="{89924BF9-FE8C-47D3-A644-B853C7949CBD}"/>
              </a:ext>
            </a:extLst>
          </p:cNvPr>
          <p:cNvPicPr>
            <a:picLocks noChangeAspect="1"/>
          </p:cNvPicPr>
          <p:nvPr/>
        </p:nvPicPr>
        <p:blipFill>
          <a:blip r:embed="rId3"/>
          <a:stretch>
            <a:fillRect/>
          </a:stretch>
        </p:blipFill>
        <p:spPr>
          <a:xfrm>
            <a:off x="9188245" y="297192"/>
            <a:ext cx="2353443" cy="2353443"/>
          </a:xfrm>
          <a:prstGeom prst="rect">
            <a:avLst/>
          </a:prstGeom>
        </p:spPr>
      </p:pic>
      <p:pic>
        <p:nvPicPr>
          <p:cNvPr id="12" name="Picture 11" descr="A close up of a logo&#10;&#10;Description automatically generated">
            <a:extLst>
              <a:ext uri="{FF2B5EF4-FFF2-40B4-BE49-F238E27FC236}">
                <a16:creationId xmlns:a16="http://schemas.microsoft.com/office/drawing/2014/main" id="{604B46B9-163B-4A34-A0BB-A7DDB8B30344}"/>
              </a:ext>
            </a:extLst>
          </p:cNvPr>
          <p:cNvPicPr>
            <a:picLocks noChangeAspect="1"/>
          </p:cNvPicPr>
          <p:nvPr/>
        </p:nvPicPr>
        <p:blipFill>
          <a:blip r:embed="rId4"/>
          <a:stretch>
            <a:fillRect/>
          </a:stretch>
        </p:blipFill>
        <p:spPr>
          <a:xfrm>
            <a:off x="6369366" y="3385790"/>
            <a:ext cx="1741359" cy="1741359"/>
          </a:xfrm>
          <a:prstGeom prst="rect">
            <a:avLst/>
          </a:prstGeom>
        </p:spPr>
      </p:pic>
      <p:sp>
        <p:nvSpPr>
          <p:cNvPr id="30" name="Freeform: Shape 29">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sign&#10;&#10;Description automatically generated">
            <a:extLst>
              <a:ext uri="{FF2B5EF4-FFF2-40B4-BE49-F238E27FC236}">
                <a16:creationId xmlns:a16="http://schemas.microsoft.com/office/drawing/2014/main" id="{DBD24768-F62A-4BCE-802F-180A56D92690}"/>
              </a:ext>
            </a:extLst>
          </p:cNvPr>
          <p:cNvPicPr>
            <a:picLocks noChangeAspect="1"/>
          </p:cNvPicPr>
          <p:nvPr/>
        </p:nvPicPr>
        <p:blipFill>
          <a:blip r:embed="rId5"/>
          <a:stretch>
            <a:fillRect/>
          </a:stretch>
        </p:blipFill>
        <p:spPr>
          <a:xfrm>
            <a:off x="9873347" y="4857750"/>
            <a:ext cx="1825141" cy="1825141"/>
          </a:xfrm>
          <a:prstGeom prst="rect">
            <a:avLst/>
          </a:prstGeom>
        </p:spPr>
      </p:pic>
    </p:spTree>
    <p:extLst>
      <p:ext uri="{BB962C8B-B14F-4D97-AF65-F5344CB8AC3E}">
        <p14:creationId xmlns:p14="http://schemas.microsoft.com/office/powerpoint/2010/main" val="2618126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217332" y="840397"/>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br>
              <a:rPr lang="en-US" sz="4400" dirty="0">
                <a:latin typeface="Segoe UI Semibold" panose="020B0702040204020203" pitchFamily="34" charset="0"/>
                <a:cs typeface="Segoe UI Semibold" panose="020B0702040204020203" pitchFamily="34" charset="0"/>
              </a:rPr>
            </a:br>
            <a:br>
              <a:rPr lang="en-US" sz="44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Monthly Resources:  https://aka.ms/O365ChampionResources</a:t>
            </a:r>
            <a:br>
              <a:rPr lang="en-US" sz="3600" dirty="0">
                <a:latin typeface="Segoe UI Semibold" panose="020B0702040204020203" pitchFamily="34" charset="0"/>
                <a:cs typeface="Segoe UI Semibold" panose="020B0702040204020203" pitchFamily="34" charset="0"/>
              </a:rPr>
            </a:b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Forum:</a:t>
            </a: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https://aka.ms/DriveAdoption  </a:t>
            </a:r>
            <a:br>
              <a:rPr lang="en-US" sz="3600" dirty="0">
                <a:latin typeface="Segoe UI Semibold" panose="020B0702040204020203" pitchFamily="34" charset="0"/>
                <a:cs typeface="Segoe UI Semibold" panose="020B0702040204020203" pitchFamily="34" charset="0"/>
              </a:rPr>
            </a:b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Covid-19 Resources from Microsoft</a:t>
            </a: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https://aka.ms/Covid19Info</a:t>
            </a:r>
            <a:br>
              <a:rPr lang="en-US" sz="4400" dirty="0">
                <a:latin typeface="Segoe UI Semibold" panose="020B0702040204020203" pitchFamily="34" charset="0"/>
                <a:cs typeface="Segoe UI Semibold" panose="020B0702040204020203" pitchFamily="34" charset="0"/>
              </a:rPr>
            </a:br>
            <a:endParaRPr lang="en-US" sz="4400" dirty="0"/>
          </a:p>
        </p:txBody>
      </p:sp>
    </p:spTree>
    <p:extLst>
      <p:ext uri="{BB962C8B-B14F-4D97-AF65-F5344CB8AC3E}">
        <p14:creationId xmlns:p14="http://schemas.microsoft.com/office/powerpoint/2010/main" val="41661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Diversity &amp; Inclusion forum</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Tools and Resources</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https://aka.ms/MicrosoftAdoption</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Microsoft Adoption Hub</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Adoption resources for O365 services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O365 Champion sign up and Information</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lang="en-US">
                <a:gradFill>
                  <a:gsLst>
                    <a:gs pos="2917">
                      <a:srgbClr val="353535"/>
                    </a:gs>
                    <a:gs pos="30000">
                      <a:srgbClr val="353535"/>
                    </a:gs>
                  </a:gsLst>
                  <a:lin ang="5400000" scaled="0"/>
                </a:gradFill>
                <a:latin typeface="Segoe UI Semilight"/>
              </a:rPr>
              <a:t>M365 Learning Pathways &amp; Service Adoption Specialist course information </a:t>
            </a:r>
            <a:endPar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D83B01"/>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a:ln>
                    <a:noFill/>
                  </a:ln>
                  <a:solidFill>
                    <a:prstClr val="white"/>
                  </a:solidFill>
                  <a:effectLst/>
                  <a:uLnTx/>
                  <a:uFillTx/>
                  <a:latin typeface="Calibri" panose="020F0502020204030204"/>
                  <a:ea typeface="+mn-ea"/>
                  <a:cs typeface="+mn-cs"/>
                </a:rPr>
                <a:t>Visit Us</a:t>
              </a:r>
            </a:p>
          </p:txBody>
        </p:sp>
      </p:grpSp>
    </p:spTree>
    <p:extLst>
      <p:ext uri="{BB962C8B-B14F-4D97-AF65-F5344CB8AC3E}">
        <p14:creationId xmlns:p14="http://schemas.microsoft.com/office/powerpoint/2010/main" val="31389449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72CA9A-0E8E-45A4-97EB-689FF9115A80}"/>
              </a:ext>
            </a:extLst>
          </p:cNvPr>
          <p:cNvSpPr>
            <a:spLocks noGrp="1"/>
          </p:cNvSpPr>
          <p:nvPr>
            <p:ph type="title"/>
          </p:nvPr>
        </p:nvSpPr>
        <p:spPr>
          <a:xfrm>
            <a:off x="585124" y="1395103"/>
            <a:ext cx="5400040" cy="899665"/>
          </a:xfrm>
        </p:spPr>
        <p:txBody>
          <a:bodyPr/>
          <a:lstStyle/>
          <a:p>
            <a:r>
              <a:rPr lang="en-US" dirty="0"/>
              <a:t>Office 365 </a:t>
            </a:r>
            <a:r>
              <a:rPr lang="en-US" dirty="0" err="1"/>
              <a:t>ProPlus</a:t>
            </a:r>
            <a:r>
              <a:rPr lang="en-US" dirty="0"/>
              <a:t> Adoption Guide </a:t>
            </a:r>
          </a:p>
        </p:txBody>
      </p:sp>
      <p:pic>
        <p:nvPicPr>
          <p:cNvPr id="6" name="Picture 5">
            <a:extLst>
              <a:ext uri="{FF2B5EF4-FFF2-40B4-BE49-F238E27FC236}">
                <a16:creationId xmlns:a16="http://schemas.microsoft.com/office/drawing/2014/main" id="{3966A39C-E793-40DD-9F69-49B780FAB878}"/>
              </a:ext>
            </a:extLst>
          </p:cNvPr>
          <p:cNvPicPr>
            <a:picLocks noChangeAspect="1"/>
          </p:cNvPicPr>
          <p:nvPr/>
        </p:nvPicPr>
        <p:blipFill>
          <a:blip r:embed="rId2"/>
          <a:stretch>
            <a:fillRect/>
          </a:stretch>
        </p:blipFill>
        <p:spPr>
          <a:xfrm>
            <a:off x="5985164" y="491071"/>
            <a:ext cx="4639778" cy="5992238"/>
          </a:xfrm>
          <a:prstGeom prst="rect">
            <a:avLst/>
          </a:prstGeom>
        </p:spPr>
      </p:pic>
      <p:sp>
        <p:nvSpPr>
          <p:cNvPr id="7" name="TextBox 6">
            <a:extLst>
              <a:ext uri="{FF2B5EF4-FFF2-40B4-BE49-F238E27FC236}">
                <a16:creationId xmlns:a16="http://schemas.microsoft.com/office/drawing/2014/main" id="{1B8B6334-1DBE-4162-8BB7-FD1C4BD8246B}"/>
              </a:ext>
            </a:extLst>
          </p:cNvPr>
          <p:cNvSpPr txBox="1"/>
          <p:nvPr/>
        </p:nvSpPr>
        <p:spPr>
          <a:xfrm>
            <a:off x="870361" y="2983030"/>
            <a:ext cx="4601183" cy="1855893"/>
          </a:xfrm>
          <a:prstGeom prst="rect">
            <a:avLst/>
          </a:prstGeom>
          <a:noFill/>
        </p:spPr>
        <p:txBody>
          <a:bodyPr wrap="square" lIns="182880" tIns="146304" rIns="182880" bIns="146304" rtlCol="0">
            <a:spAutoFit/>
          </a:bodyPr>
          <a:lstStyle/>
          <a:p>
            <a:pPr>
              <a:lnSpc>
                <a:spcPct val="90000"/>
              </a:lnSpc>
              <a:spcAft>
                <a:spcPts val="600"/>
              </a:spcAft>
            </a:pPr>
            <a:r>
              <a:rPr lang="en-US" sz="2400" b="1" dirty="0">
                <a:gradFill>
                  <a:gsLst>
                    <a:gs pos="2917">
                      <a:schemeClr val="tx1"/>
                    </a:gs>
                    <a:gs pos="30000">
                      <a:schemeClr val="tx1"/>
                    </a:gs>
                  </a:gsLst>
                  <a:lin ang="5400000" scaled="0"/>
                </a:gradFill>
              </a:rPr>
              <a:t>Champion Preview</a:t>
            </a: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dirty="0">
                <a:gradFill>
                  <a:gsLst>
                    <a:gs pos="2917">
                      <a:schemeClr val="tx1"/>
                    </a:gs>
                    <a:gs pos="30000">
                      <a:schemeClr val="tx1"/>
                    </a:gs>
                  </a:gsLst>
                  <a:lin ang="5400000" scaled="0"/>
                </a:gradFill>
              </a:rPr>
              <a:t>Available at:</a:t>
            </a:r>
          </a:p>
          <a:p>
            <a:pPr>
              <a:lnSpc>
                <a:spcPct val="90000"/>
              </a:lnSpc>
              <a:spcAft>
                <a:spcPts val="600"/>
              </a:spcAft>
            </a:pPr>
            <a:r>
              <a:rPr lang="en-US" sz="2400" dirty="0">
                <a:gradFill>
                  <a:gsLst>
                    <a:gs pos="2917">
                      <a:schemeClr val="tx1"/>
                    </a:gs>
                    <a:gs pos="30000">
                      <a:schemeClr val="tx1"/>
                    </a:gs>
                  </a:gsLst>
                  <a:lin ang="5400000" scaled="0"/>
                </a:gradFill>
                <a:hlinkClick r:id="rId3"/>
              </a:rPr>
              <a:t>https://aka.ms/OPPToolkit</a:t>
            </a:r>
            <a:r>
              <a:rPr lang="en-US" sz="240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41412477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45F2F6-3CC3-4BEA-8152-D5E077E571BC}"/>
              </a:ext>
            </a:extLst>
          </p:cNvPr>
          <p:cNvSpPr>
            <a:spLocks noGrp="1"/>
          </p:cNvSpPr>
          <p:nvPr>
            <p:ph type="title"/>
          </p:nvPr>
        </p:nvSpPr>
        <p:spPr>
          <a:xfrm>
            <a:off x="527538" y="4756638"/>
            <a:ext cx="11139854" cy="930447"/>
          </a:xfrm>
        </p:spPr>
        <p:txBody>
          <a:bodyPr vert="horz" lIns="91440" tIns="45720" rIns="91440" bIns="45720" rtlCol="0" anchor="b">
            <a:noAutofit/>
          </a:bodyPr>
          <a:lstStyle/>
          <a:p>
            <a:pPr algn="ctr"/>
            <a:r>
              <a:rPr lang="en-US" sz="6000">
                <a:solidFill>
                  <a:srgbClr val="FFFFFF"/>
                </a:solidFill>
              </a:rPr>
              <a:t>Training Tools for Microsoft Teams</a:t>
            </a:r>
          </a:p>
        </p:txBody>
      </p:sp>
      <p:pic>
        <p:nvPicPr>
          <p:cNvPr id="5" name="Picture 4">
            <a:extLst>
              <a:ext uri="{FF2B5EF4-FFF2-40B4-BE49-F238E27FC236}">
                <a16:creationId xmlns:a16="http://schemas.microsoft.com/office/drawing/2014/main" id="{CF2726EF-7C1F-47CA-810F-CC88E7FCABC6}"/>
              </a:ext>
            </a:extLst>
          </p:cNvPr>
          <p:cNvPicPr>
            <a:picLocks noChangeAspect="1"/>
          </p:cNvPicPr>
          <p:nvPr/>
        </p:nvPicPr>
        <p:blipFill>
          <a:blip r:embed="rId2"/>
          <a:stretch>
            <a:fillRect/>
          </a:stretch>
        </p:blipFill>
        <p:spPr>
          <a:xfrm>
            <a:off x="1788833" y="307731"/>
            <a:ext cx="2518331" cy="3689860"/>
          </a:xfrm>
          <a:prstGeom prst="rect">
            <a:avLst/>
          </a:prstGeom>
        </p:spPr>
      </p:pic>
      <p:pic>
        <p:nvPicPr>
          <p:cNvPr id="6" name="Picture 5">
            <a:extLst>
              <a:ext uri="{FF2B5EF4-FFF2-40B4-BE49-F238E27FC236}">
                <a16:creationId xmlns:a16="http://schemas.microsoft.com/office/drawing/2014/main" id="{338F4935-8306-46BB-A904-BDF7CC58A5E0}"/>
              </a:ext>
            </a:extLst>
          </p:cNvPr>
          <p:cNvPicPr>
            <a:picLocks noChangeAspect="1"/>
          </p:cNvPicPr>
          <p:nvPr/>
        </p:nvPicPr>
        <p:blipFill>
          <a:blip r:embed="rId3"/>
          <a:stretch>
            <a:fillRect/>
          </a:stretch>
        </p:blipFill>
        <p:spPr>
          <a:xfrm>
            <a:off x="7829488" y="307731"/>
            <a:ext cx="2629027" cy="3689860"/>
          </a:xfrm>
          <a:prstGeom prst="rect">
            <a:avLst/>
          </a:prstGeom>
        </p:spPr>
      </p:pic>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9A1C4A2-D903-478D-926E-723479E1B2F1}"/>
              </a:ext>
            </a:extLst>
          </p:cNvPr>
          <p:cNvSpPr txBox="1"/>
          <p:nvPr/>
        </p:nvSpPr>
        <p:spPr>
          <a:xfrm>
            <a:off x="1266318" y="4049197"/>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Get Started with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rPr>
              <a:t>https://teams.conversationalgeek.com</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F8121DC4-C8BD-4093-8C52-A2B5E1ED20A3}"/>
              </a:ext>
            </a:extLst>
          </p:cNvPr>
          <p:cNvSpPr txBox="1"/>
          <p:nvPr/>
        </p:nvSpPr>
        <p:spPr>
          <a:xfrm>
            <a:off x="7451975" y="4017528"/>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Managers Guide to Microsoft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https://teamsbook.info</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59429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3312929587"/>
              </p:ext>
            </p:extLst>
          </p:nvPr>
        </p:nvGraphicFramePr>
        <p:xfrm>
          <a:off x="5010150" y="685800"/>
          <a:ext cx="693734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073E3C6-F598-45BB-A1AB-8A0A5D515B44}"/>
              </a:ext>
            </a:extLst>
          </p:cNvPr>
          <p:cNvSpPr txBox="1"/>
          <p:nvPr/>
        </p:nvSpPr>
        <p:spPr>
          <a:xfrm>
            <a:off x="6262653" y="5992938"/>
            <a:ext cx="5078538" cy="646331"/>
          </a:xfrm>
          <a:prstGeom prst="rect">
            <a:avLst/>
          </a:prstGeom>
          <a:noFill/>
        </p:spPr>
        <p:txBody>
          <a:bodyPr wrap="square" rtlCol="0">
            <a:spAutoFit/>
          </a:bodyPr>
          <a:lstStyle/>
          <a:p>
            <a:r>
              <a:rPr lang="en-US"/>
              <a:t>Find prior meeting content at </a:t>
            </a:r>
            <a:r>
              <a:rPr lang="en-US">
                <a:hlinkClick r:id="rId8"/>
              </a:rPr>
              <a:t>https://aka.ms/O365ChampionResources</a:t>
            </a:r>
            <a:r>
              <a:rPr lang="en-US"/>
              <a:t> </a:t>
            </a:r>
          </a:p>
        </p:txBody>
      </p:sp>
    </p:spTree>
    <p:extLst>
      <p:ext uri="{BB962C8B-B14F-4D97-AF65-F5344CB8AC3E}">
        <p14:creationId xmlns:p14="http://schemas.microsoft.com/office/powerpoint/2010/main" val="835609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9C86F-CD05-46CB-A052-A7EB8C6964A2}"/>
              </a:ext>
            </a:extLst>
          </p:cNvPr>
          <p:cNvSpPr>
            <a:spLocks noGrp="1"/>
          </p:cNvSpPr>
          <p:nvPr>
            <p:ph type="title"/>
          </p:nvPr>
        </p:nvSpPr>
        <p:spPr>
          <a:xfrm>
            <a:off x="224992" y="283547"/>
            <a:ext cx="11306469" cy="403137"/>
          </a:xfrm>
          <a:solidFill>
            <a:schemeClr val="accent5"/>
          </a:solidFill>
        </p:spPr>
        <p:txBody>
          <a:bodyPr/>
          <a:lstStyle/>
          <a:p>
            <a:pPr algn="ctr"/>
            <a:r>
              <a:rPr lang="en-US" dirty="0">
                <a:solidFill>
                  <a:schemeClr val="bg2"/>
                </a:solidFill>
              </a:rPr>
              <a:t>On-Line Training from Microsoft</a:t>
            </a:r>
          </a:p>
        </p:txBody>
      </p:sp>
      <p:pic>
        <p:nvPicPr>
          <p:cNvPr id="3" name="Picture 2">
            <a:extLst>
              <a:ext uri="{FF2B5EF4-FFF2-40B4-BE49-F238E27FC236}">
                <a16:creationId xmlns:a16="http://schemas.microsoft.com/office/drawing/2014/main" id="{3174C712-2AE9-44CE-8ACE-B8BC04E80E2A}"/>
              </a:ext>
            </a:extLst>
          </p:cNvPr>
          <p:cNvPicPr>
            <a:picLocks noChangeAspect="1"/>
          </p:cNvPicPr>
          <p:nvPr/>
        </p:nvPicPr>
        <p:blipFill>
          <a:blip r:embed="rId2"/>
          <a:stretch>
            <a:fillRect/>
          </a:stretch>
        </p:blipFill>
        <p:spPr>
          <a:xfrm>
            <a:off x="386220" y="966057"/>
            <a:ext cx="5148302" cy="411961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F2E55328-B386-47E3-885A-C1B57AE77D31}"/>
              </a:ext>
            </a:extLst>
          </p:cNvPr>
          <p:cNvSpPr txBox="1"/>
          <p:nvPr/>
        </p:nvSpPr>
        <p:spPr>
          <a:xfrm>
            <a:off x="6285295" y="1487757"/>
            <a:ext cx="4533499" cy="627864"/>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On-demand &amp; Instructor Led</a:t>
            </a:r>
          </a:p>
        </p:txBody>
      </p:sp>
      <p:sp>
        <p:nvSpPr>
          <p:cNvPr id="6" name="TextBox 5">
            <a:extLst>
              <a:ext uri="{FF2B5EF4-FFF2-40B4-BE49-F238E27FC236}">
                <a16:creationId xmlns:a16="http://schemas.microsoft.com/office/drawing/2014/main" id="{BD5644FB-9C63-40DD-9889-B45990341A9F}"/>
              </a:ext>
            </a:extLst>
          </p:cNvPr>
          <p:cNvSpPr txBox="1"/>
          <p:nvPr/>
        </p:nvSpPr>
        <p:spPr>
          <a:xfrm>
            <a:off x="224992" y="5051110"/>
            <a:ext cx="4533499" cy="572464"/>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hlinkClick r:id="rId3"/>
              </a:rPr>
              <a:t>https://aka.ms/CoffeeintheCloud</a:t>
            </a:r>
            <a:r>
              <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 </a:t>
            </a:r>
          </a:p>
        </p:txBody>
      </p:sp>
      <p:sp>
        <p:nvSpPr>
          <p:cNvPr id="7" name="TextBox 6">
            <a:extLst>
              <a:ext uri="{FF2B5EF4-FFF2-40B4-BE49-F238E27FC236}">
                <a16:creationId xmlns:a16="http://schemas.microsoft.com/office/drawing/2014/main" id="{2EEB89DB-DE99-45DB-AB39-AB9E3A2C1A73}"/>
              </a:ext>
            </a:extLst>
          </p:cNvPr>
          <p:cNvSpPr txBox="1"/>
          <p:nvPr/>
        </p:nvSpPr>
        <p:spPr>
          <a:xfrm>
            <a:off x="4409670" y="6314917"/>
            <a:ext cx="7557338" cy="544765"/>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hlinkClick r:id="rId4"/>
              </a:rPr>
              <a:t>https://aka.ms/TeamsLiveTraining</a:t>
            </a:r>
            <a:r>
              <a:rPr kumimoji="0" lang="en-US" sz="18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 </a:t>
            </a:r>
          </a:p>
        </p:txBody>
      </p:sp>
      <p:pic>
        <p:nvPicPr>
          <p:cNvPr id="10" name="Picture 9">
            <a:extLst>
              <a:ext uri="{FF2B5EF4-FFF2-40B4-BE49-F238E27FC236}">
                <a16:creationId xmlns:a16="http://schemas.microsoft.com/office/drawing/2014/main" id="{65FACA49-A321-434D-B1F7-48732286B838}"/>
              </a:ext>
            </a:extLst>
          </p:cNvPr>
          <p:cNvPicPr>
            <a:picLocks noChangeAspect="1"/>
          </p:cNvPicPr>
          <p:nvPr/>
        </p:nvPicPr>
        <p:blipFill>
          <a:blip r:embed="rId5"/>
          <a:stretch>
            <a:fillRect/>
          </a:stretch>
        </p:blipFill>
        <p:spPr>
          <a:xfrm>
            <a:off x="4645479" y="2806964"/>
            <a:ext cx="6976980" cy="3337349"/>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2387509"/>
      </p:ext>
    </p:extLst>
  </p:cSld>
  <p:clrMapOvr>
    <a:masterClrMapping/>
  </p:clrMapOvr>
  <p:transition advTm="63854">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3C378B-2DC5-459C-8D1B-8FAA0AE80F67}"/>
              </a:ext>
            </a:extLst>
          </p:cNvPr>
          <p:cNvSpPr>
            <a:spLocks noGrp="1"/>
          </p:cNvSpPr>
          <p:nvPr>
            <p:ph type="title"/>
          </p:nvPr>
        </p:nvSpPr>
        <p:spPr>
          <a:xfrm>
            <a:off x="556532" y="643467"/>
            <a:ext cx="11210925" cy="744836"/>
          </a:xfrm>
        </p:spPr>
        <p:txBody>
          <a:bodyPr>
            <a:normAutofit/>
          </a:bodyPr>
          <a:lstStyle/>
          <a:p>
            <a:pPr algn="ctr"/>
            <a:r>
              <a:rPr lang="en-US" sz="3200" b="1">
                <a:solidFill>
                  <a:schemeClr val="bg1"/>
                </a:solidFill>
                <a:latin typeface="Segoe UI Semibold" panose="020B0702040204020203" pitchFamily="34" charset="0"/>
                <a:cs typeface="Segoe UI Semibold" panose="020B0702040204020203" pitchFamily="34" charset="0"/>
              </a:rPr>
              <a:t>M365 Learning Pathways https://aka.ms/M365LP</a:t>
            </a:r>
            <a:endParaRPr lang="en-US" sz="3200" b="1" dirty="0">
              <a:solidFill>
                <a:schemeClr val="bg1"/>
              </a:solidFill>
              <a:latin typeface="Segoe UI Semibold" panose="020B0702040204020203" pitchFamily="34" charset="0"/>
              <a:cs typeface="Segoe UI Semibold" panose="020B0702040204020203" pitchFamily="34" charset="0"/>
            </a:endParaRPr>
          </a:p>
        </p:txBody>
      </p:sp>
      <p:sp>
        <p:nvSpPr>
          <p:cNvPr id="13" name="Text Placeholder 2">
            <a:extLst>
              <a:ext uri="{FF2B5EF4-FFF2-40B4-BE49-F238E27FC236}">
                <a16:creationId xmlns:a16="http://schemas.microsoft.com/office/drawing/2014/main" id="{877C5804-DA51-4658-B41C-AB44F55696A2}"/>
              </a:ext>
            </a:extLst>
          </p:cNvPr>
          <p:cNvSpPr txBox="1">
            <a:spLocks/>
          </p:cNvSpPr>
          <p:nvPr/>
        </p:nvSpPr>
        <p:spPr>
          <a:xfrm>
            <a:off x="463429" y="1396588"/>
            <a:ext cx="5329932" cy="56877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Modern SharePoint Online communication site template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Connected to online catalog of Microsoft curated end-user training content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Customizable content – remove or add your own content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Easily installed via SharePoint Provisioning Service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Simple integration into Microsoft Teams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Learn More at </a:t>
            </a: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hlinkClick r:id="rId3"/>
              </a:rPr>
              <a:t>https://aka.ms/M365LP</a:t>
            </a:r>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9EBE71A-1E78-41DE-B169-F24F71142F64}"/>
              </a:ext>
            </a:extLst>
          </p:cNvPr>
          <p:cNvGrpSpPr/>
          <p:nvPr/>
        </p:nvGrpSpPr>
        <p:grpSpPr>
          <a:xfrm>
            <a:off x="6096000" y="1591707"/>
            <a:ext cx="6098383" cy="4811462"/>
            <a:chOff x="6096000" y="1591707"/>
            <a:chExt cx="6098383" cy="4811462"/>
          </a:xfrm>
        </p:grpSpPr>
        <p:pic>
          <p:nvPicPr>
            <p:cNvPr id="14" name="Picture 13">
              <a:extLst>
                <a:ext uri="{FF2B5EF4-FFF2-40B4-BE49-F238E27FC236}">
                  <a16:creationId xmlns:a16="http://schemas.microsoft.com/office/drawing/2014/main" id="{DD67F545-DCC9-4F8B-8DB6-E5904AD9B704}"/>
                </a:ext>
              </a:extLst>
            </p:cNvPr>
            <p:cNvPicPr>
              <a:picLocks noChangeAspect="1"/>
            </p:cNvPicPr>
            <p:nvPr/>
          </p:nvPicPr>
          <p:blipFill>
            <a:blip r:embed="rId4"/>
            <a:stretch>
              <a:fillRect/>
            </a:stretch>
          </p:blipFill>
          <p:spPr>
            <a:xfrm>
              <a:off x="6096000" y="1591707"/>
              <a:ext cx="6098383" cy="4811462"/>
            </a:xfrm>
            <a:prstGeom prst="rect">
              <a:avLst/>
            </a:prstGeom>
          </p:spPr>
        </p:pic>
        <p:pic>
          <p:nvPicPr>
            <p:cNvPr id="15" name="Picture 14">
              <a:extLst>
                <a:ext uri="{FF2B5EF4-FFF2-40B4-BE49-F238E27FC236}">
                  <a16:creationId xmlns:a16="http://schemas.microsoft.com/office/drawing/2014/main" id="{2EFD84C0-7AA3-46B6-90E0-4D54B24020BE}"/>
                </a:ext>
              </a:extLst>
            </p:cNvPr>
            <p:cNvPicPr>
              <a:picLocks noChangeAspect="1"/>
            </p:cNvPicPr>
            <p:nvPr/>
          </p:nvPicPr>
          <p:blipFill rotWithShape="1">
            <a:blip r:embed="rId5"/>
            <a:srcRect r="11675"/>
            <a:stretch/>
          </p:blipFill>
          <p:spPr>
            <a:xfrm>
              <a:off x="6539694" y="2226366"/>
              <a:ext cx="5654689" cy="3787351"/>
            </a:xfrm>
            <a:prstGeom prst="rect">
              <a:avLst/>
            </a:prstGeom>
          </p:spPr>
        </p:pic>
      </p:grpSp>
    </p:spTree>
    <p:extLst>
      <p:ext uri="{BB962C8B-B14F-4D97-AF65-F5344CB8AC3E}">
        <p14:creationId xmlns:p14="http://schemas.microsoft.com/office/powerpoint/2010/main" val="695896556"/>
      </p:ext>
    </p:extLst>
  </p:cSld>
  <p:clrMapOvr>
    <a:masterClrMapping/>
  </p:clrMapOvr>
  <mc:AlternateContent xmlns:mc="http://schemas.openxmlformats.org/markup-compatibility/2006" xmlns:p14="http://schemas.microsoft.com/office/powerpoint/2010/main">
    <mc:Choice Requires="p14">
      <p:transition spd="slow" p14:dur="2000" advTm="76027"/>
    </mc:Choice>
    <mc:Fallback xmlns="">
      <p:transition spd="slow" advTm="7602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3C378B-2DC5-459C-8D1B-8FAA0AE80F67}"/>
              </a:ext>
            </a:extLst>
          </p:cNvPr>
          <p:cNvSpPr>
            <a:spLocks noGrp="1"/>
          </p:cNvSpPr>
          <p:nvPr>
            <p:ph type="title"/>
          </p:nvPr>
        </p:nvSpPr>
        <p:spPr>
          <a:xfrm>
            <a:off x="556532" y="643467"/>
            <a:ext cx="11210925" cy="744836"/>
          </a:xfrm>
        </p:spPr>
        <p:txBody>
          <a:bodyPr>
            <a:normAutofit/>
          </a:bodyPr>
          <a:lstStyle/>
          <a:p>
            <a:pPr algn="ctr"/>
            <a:r>
              <a:rPr lang="en-US" sz="3200" b="1" dirty="0">
                <a:solidFill>
                  <a:schemeClr val="bg1"/>
                </a:solidFill>
                <a:latin typeface="Segoe UI Semibold" panose="020B0702040204020203" pitchFamily="34" charset="0"/>
                <a:cs typeface="Segoe UI Semibold" panose="020B0702040204020203" pitchFamily="34" charset="0"/>
              </a:rPr>
              <a:t>Teams</a:t>
            </a:r>
            <a:r>
              <a:rPr lang="en-US" sz="3200" b="1" dirty="0">
                <a:solidFill>
                  <a:schemeClr val="bg1"/>
                </a:solidFill>
              </a:rPr>
              <a:t> </a:t>
            </a:r>
            <a:r>
              <a:rPr lang="en-US" sz="3200" b="1" dirty="0">
                <a:solidFill>
                  <a:schemeClr val="bg1"/>
                </a:solidFill>
                <a:latin typeface="Segoe UI Semibold" panose="020B0702040204020203" pitchFamily="34" charset="0"/>
                <a:cs typeface="Segoe UI Semibold" panose="020B0702040204020203" pitchFamily="34" charset="0"/>
              </a:rPr>
              <a:t>Adoption Hub – https://aka.ms/TeamsAdoption</a:t>
            </a:r>
          </a:p>
        </p:txBody>
      </p:sp>
      <p:pic>
        <p:nvPicPr>
          <p:cNvPr id="4" name="Picture 3">
            <a:extLst>
              <a:ext uri="{FF2B5EF4-FFF2-40B4-BE49-F238E27FC236}">
                <a16:creationId xmlns:a16="http://schemas.microsoft.com/office/drawing/2014/main" id="{E32E62FB-DF82-4706-8FF2-9359E3C1C396}"/>
              </a:ext>
            </a:extLst>
          </p:cNvPr>
          <p:cNvPicPr>
            <a:picLocks noChangeAspect="1"/>
          </p:cNvPicPr>
          <p:nvPr/>
        </p:nvPicPr>
        <p:blipFill>
          <a:blip r:embed="rId3"/>
          <a:stretch>
            <a:fillRect/>
          </a:stretch>
        </p:blipFill>
        <p:spPr>
          <a:xfrm>
            <a:off x="556532" y="1684020"/>
            <a:ext cx="11090313" cy="4602481"/>
          </a:xfrm>
          <a:prstGeom prst="rect">
            <a:avLst/>
          </a:prstGeom>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7205815"/>
      </p:ext>
    </p:extLst>
  </p:cSld>
  <p:clrMapOvr>
    <a:masterClrMapping/>
  </p:clrMapOvr>
  <mc:AlternateContent xmlns:mc="http://schemas.openxmlformats.org/markup-compatibility/2006" xmlns:p14="http://schemas.microsoft.com/office/powerpoint/2010/main">
    <mc:Choice Requires="p14">
      <p:transition spd="slow" p14:dur="2000" advTm="34736"/>
    </mc:Choice>
    <mc:Fallback xmlns="">
      <p:transition spd="slow" advTm="3473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a:ln w="3175">
                  <a:noFill/>
                </a:ln>
                <a:solidFill>
                  <a:srgbClr val="FFFFFF"/>
                </a:solidFill>
                <a:latin typeface="Segoe UI Semibold"/>
                <a:cs typeface="Segoe UI" pitchFamily="34" charset="0"/>
              </a:rPr>
              <a:t>Get more from Office 365</a:t>
            </a:r>
            <a:endParaRPr lang="en-US">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a:solidFill>
                  <a:prstClr val="white"/>
                </a:solidFill>
                <a:latin typeface="Segoe UI Semibold" panose="020B0702040204020203" pitchFamily="34" charset="0"/>
                <a:cs typeface="Segoe UI Semibold" panose="020B0702040204020203" pitchFamily="34" charset="0"/>
              </a:rPr>
              <a:t>Best Practices &amp; How-</a:t>
            </a:r>
            <a:r>
              <a:rPr lang="en-US" sz="2200" err="1">
                <a:solidFill>
                  <a:prstClr val="white"/>
                </a:solidFill>
                <a:latin typeface="Segoe UI Semibold" panose="020B0702040204020203" pitchFamily="34" charset="0"/>
                <a:cs typeface="Segoe UI Semibold" panose="020B0702040204020203" pitchFamily="34" charset="0"/>
              </a:rPr>
              <a:t>To’s</a:t>
            </a:r>
            <a:endParaRPr lang="en-US" sz="220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067FD4D-C891-4D01-8A04-2BD70F1D1CAC}"/>
              </a:ext>
            </a:extLst>
          </p:cNvPr>
          <p:cNvPicPr>
            <a:picLocks noChangeAspect="1"/>
          </p:cNvPicPr>
          <p:nvPr/>
        </p:nvPicPr>
        <p:blipFill rotWithShape="1">
          <a:blip r:embed="rId2">
            <a:duotone>
              <a:prstClr val="black"/>
              <a:schemeClr val="tx2">
                <a:tint val="45000"/>
                <a:satMod val="400000"/>
              </a:schemeClr>
            </a:duotone>
            <a:alphaModFix amt="2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B514371-F5F5-4725-A9AB-9CB0213225FC}"/>
              </a:ext>
            </a:extLst>
          </p:cNvPr>
          <p:cNvSpPr>
            <a:spLocks noGrp="1"/>
          </p:cNvSpPr>
          <p:nvPr>
            <p:ph type="title"/>
          </p:nvPr>
        </p:nvSpPr>
        <p:spPr>
          <a:xfrm>
            <a:off x="838200" y="365125"/>
            <a:ext cx="10515600" cy="1325563"/>
          </a:xfrm>
        </p:spPr>
        <p:txBody>
          <a:bodyPr vert="horz" lIns="91440" tIns="45720" rIns="91440" bIns="45720" rtlCol="0" anchor="ctr">
            <a:normAutofit fontScale="90000"/>
          </a:bodyPr>
          <a:lstStyle/>
          <a:p>
            <a:r>
              <a:rPr lang="en-US"/>
              <a:t>O365 Champion Schedule &amp; Topics </a:t>
            </a:r>
            <a:br>
              <a:rPr lang="en-US"/>
            </a:br>
            <a:r>
              <a:rPr lang="en-US"/>
              <a:t>January to June, 2020</a:t>
            </a:r>
          </a:p>
        </p:txBody>
      </p:sp>
      <p:sp>
        <p:nvSpPr>
          <p:cNvPr id="4" name="TextBox 3">
            <a:extLst>
              <a:ext uri="{FF2B5EF4-FFF2-40B4-BE49-F238E27FC236}">
                <a16:creationId xmlns:a16="http://schemas.microsoft.com/office/drawing/2014/main" id="{5F9B114D-BE43-4E82-9D27-6BA3F19767E5}"/>
              </a:ext>
            </a:extLst>
          </p:cNvPr>
          <p:cNvSpPr txBox="1"/>
          <p:nvPr/>
        </p:nvSpPr>
        <p:spPr>
          <a:xfrm>
            <a:off x="5446984" y="5315363"/>
            <a:ext cx="6158862" cy="707886"/>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Stay tuned for more on our #BetterTogether webinar series on our blog at https://aka.ms/DriveAdoption</a:t>
            </a:r>
          </a:p>
        </p:txBody>
      </p:sp>
      <p:graphicFrame>
        <p:nvGraphicFramePr>
          <p:cNvPr id="14" name="TextBox 2">
            <a:extLst>
              <a:ext uri="{FF2B5EF4-FFF2-40B4-BE49-F238E27FC236}">
                <a16:creationId xmlns:a16="http://schemas.microsoft.com/office/drawing/2014/main" id="{894D798C-530B-40AC-9575-C5BD1225AACC}"/>
              </a:ext>
            </a:extLst>
          </p:cNvPr>
          <p:cNvGraphicFramePr/>
          <p:nvPr>
            <p:extLst>
              <p:ext uri="{D42A27DB-BD31-4B8C-83A1-F6EECF244321}">
                <p14:modId xmlns:p14="http://schemas.microsoft.com/office/powerpoint/2010/main" val="3479288196"/>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BA980EE-4DB4-4E23-B946-B2B0F6632BDA}"/>
              </a:ext>
            </a:extLst>
          </p:cNvPr>
          <p:cNvSpPr txBox="1"/>
          <p:nvPr/>
        </p:nvSpPr>
        <p:spPr>
          <a:xfrm>
            <a:off x="334608" y="5315363"/>
            <a:ext cx="4860330" cy="707886"/>
          </a:xfrm>
          <a:prstGeom prst="rect">
            <a:avLst/>
          </a:prstGeom>
          <a:solidFill>
            <a:srgbClr val="5B9BD5"/>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Every month we’ll share a new                                  Champion Tip for Microsoft Teams</a:t>
            </a:r>
          </a:p>
        </p:txBody>
      </p:sp>
    </p:spTree>
    <p:extLst>
      <p:ext uri="{BB962C8B-B14F-4D97-AF65-F5344CB8AC3E}">
        <p14:creationId xmlns:p14="http://schemas.microsoft.com/office/powerpoint/2010/main" val="33580630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1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CA4906-FBFC-40F9-9206-0D2CAD4F83FB}"/>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Self care comes first</a:t>
            </a:r>
          </a:p>
        </p:txBody>
      </p:sp>
      <p:graphicFrame>
        <p:nvGraphicFramePr>
          <p:cNvPr id="5" name="Content Placeholder 2">
            <a:extLst>
              <a:ext uri="{FF2B5EF4-FFF2-40B4-BE49-F238E27FC236}">
                <a16:creationId xmlns:a16="http://schemas.microsoft.com/office/drawing/2014/main" id="{67B26461-1F25-4D80-ACC5-716DB61E8732}"/>
              </a:ext>
            </a:extLst>
          </p:cNvPr>
          <p:cNvGraphicFramePr>
            <a:graphicFrameLocks noGrp="1"/>
          </p:cNvGraphicFramePr>
          <p:nvPr>
            <p:ph idx="1"/>
            <p:extLst>
              <p:ext uri="{D42A27DB-BD31-4B8C-83A1-F6EECF244321}">
                <p14:modId xmlns:p14="http://schemas.microsoft.com/office/powerpoint/2010/main" val="2810452367"/>
              </p:ext>
            </p:extLst>
          </p:nvPr>
        </p:nvGraphicFramePr>
        <p:xfrm>
          <a:off x="5194300" y="1838036"/>
          <a:ext cx="6513604" cy="3223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C3B82A5-9655-467A-BFB6-80C127ABA5A6}"/>
              </a:ext>
            </a:extLst>
          </p:cNvPr>
          <p:cNvSpPr txBox="1"/>
          <p:nvPr/>
        </p:nvSpPr>
        <p:spPr>
          <a:xfrm>
            <a:off x="5194300" y="563418"/>
            <a:ext cx="6513604" cy="919401"/>
          </a:xfrm>
          <a:prstGeom prst="roundRect">
            <a:avLst/>
          </a:prstGeom>
          <a:solidFill>
            <a:schemeClr val="accent6">
              <a:lumMod val="20000"/>
              <a:lumOff val="80000"/>
            </a:schemeClr>
          </a:solidFill>
        </p:spPr>
        <p:txBody>
          <a:bodyPr wrap="square" rtlCol="0">
            <a:spAutoFit/>
          </a:bodyPr>
          <a:lstStyle/>
          <a:p>
            <a:r>
              <a:rPr lang="en-US" sz="2400" b="1" dirty="0"/>
              <a:t>Leading through change takes energy</a:t>
            </a:r>
            <a:r>
              <a:rPr lang="en-US" sz="2400" dirty="0"/>
              <a:t>!  Make sure you </a:t>
            </a:r>
            <a:r>
              <a:rPr lang="en-US" sz="2400" b="1" dirty="0"/>
              <a:t>care for yourself and your family</a:t>
            </a:r>
            <a:r>
              <a:rPr lang="en-US" sz="2400" dirty="0"/>
              <a:t> first!</a:t>
            </a:r>
          </a:p>
        </p:txBody>
      </p:sp>
      <p:sp>
        <p:nvSpPr>
          <p:cNvPr id="4" name="TextBox 3">
            <a:extLst>
              <a:ext uri="{FF2B5EF4-FFF2-40B4-BE49-F238E27FC236}">
                <a16:creationId xmlns:a16="http://schemas.microsoft.com/office/drawing/2014/main" id="{C43A0798-A953-439B-8310-9F04E7A13165}"/>
              </a:ext>
            </a:extLst>
          </p:cNvPr>
          <p:cNvSpPr txBox="1"/>
          <p:nvPr/>
        </p:nvSpPr>
        <p:spPr>
          <a:xfrm>
            <a:off x="5194300" y="5416744"/>
            <a:ext cx="6513604" cy="919401"/>
          </a:xfrm>
          <a:prstGeom prst="roundRect">
            <a:avLst/>
          </a:prstGeom>
          <a:solidFill>
            <a:schemeClr val="accent6">
              <a:lumMod val="20000"/>
              <a:lumOff val="80000"/>
            </a:schemeClr>
          </a:solidFill>
        </p:spPr>
        <p:txBody>
          <a:bodyPr wrap="square" rtlCol="0">
            <a:spAutoFit/>
          </a:bodyPr>
          <a:lstStyle/>
          <a:p>
            <a:r>
              <a:rPr lang="en-US" sz="2400" b="1" dirty="0"/>
              <a:t>Visit </a:t>
            </a:r>
            <a:r>
              <a:rPr lang="en-US" sz="2400" b="1" dirty="0">
                <a:hlinkClick r:id="rId7"/>
              </a:rPr>
              <a:t>https://aka.ms/Covid19Info</a:t>
            </a:r>
            <a:r>
              <a:rPr lang="en-US" sz="2400" b="1" dirty="0"/>
              <a:t> to learn about resources, offers and best practices</a:t>
            </a:r>
            <a:endParaRPr lang="en-US" sz="2400" dirty="0"/>
          </a:p>
        </p:txBody>
      </p:sp>
    </p:spTree>
    <p:extLst>
      <p:ext uri="{BB962C8B-B14F-4D97-AF65-F5344CB8AC3E}">
        <p14:creationId xmlns:p14="http://schemas.microsoft.com/office/powerpoint/2010/main" val="2748253361"/>
      </p:ext>
    </p:extLst>
  </p:cSld>
  <p:clrMapOvr>
    <a:masterClrMapping/>
  </p:clrMapOvr>
  <mc:AlternateContent xmlns:mc="http://schemas.openxmlformats.org/markup-compatibility/2006" xmlns:p14="http://schemas.microsoft.com/office/powerpoint/2010/main">
    <mc:Choice Requires="p14">
      <p:transition spd="slow" p14:dur="2000" advTm="113215"/>
    </mc:Choice>
    <mc:Fallback xmlns="">
      <p:transition spd="slow" advTm="1132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3C378B-2DC5-459C-8D1B-8FAA0AE80F67}"/>
              </a:ext>
            </a:extLst>
          </p:cNvPr>
          <p:cNvSpPr>
            <a:spLocks noGrp="1"/>
          </p:cNvSpPr>
          <p:nvPr>
            <p:ph type="title"/>
          </p:nvPr>
        </p:nvSpPr>
        <p:spPr>
          <a:xfrm>
            <a:off x="556532" y="643467"/>
            <a:ext cx="11210925" cy="744836"/>
          </a:xfrm>
        </p:spPr>
        <p:txBody>
          <a:bodyPr>
            <a:normAutofit fontScale="90000"/>
          </a:bodyPr>
          <a:lstStyle/>
          <a:p>
            <a:pPr algn="ctr"/>
            <a:r>
              <a:rPr lang="en-US" sz="3200" b="1" dirty="0">
                <a:solidFill>
                  <a:schemeClr val="bg1"/>
                </a:solidFill>
                <a:latin typeface="Segoe UI Semibold" panose="020B0702040204020203" pitchFamily="34" charset="0"/>
                <a:cs typeface="Segoe UI Semibold" panose="020B0702040204020203" pitchFamily="34" charset="0"/>
              </a:rPr>
              <a:t>Remote Work Quick Start:  https://aka.ms/TeamsforRemoteWork</a:t>
            </a:r>
          </a:p>
        </p:txBody>
      </p:sp>
      <p:pic>
        <p:nvPicPr>
          <p:cNvPr id="5" name="Picture 4">
            <a:extLst>
              <a:ext uri="{FF2B5EF4-FFF2-40B4-BE49-F238E27FC236}">
                <a16:creationId xmlns:a16="http://schemas.microsoft.com/office/drawing/2014/main" id="{220D14E7-150E-4A94-AF64-A609ABD3353C}"/>
              </a:ext>
            </a:extLst>
          </p:cNvPr>
          <p:cNvPicPr>
            <a:picLocks noChangeAspect="1"/>
          </p:cNvPicPr>
          <p:nvPr/>
        </p:nvPicPr>
        <p:blipFill>
          <a:blip r:embed="rId5"/>
          <a:stretch>
            <a:fillRect/>
          </a:stretch>
        </p:blipFill>
        <p:spPr>
          <a:xfrm>
            <a:off x="844550" y="2112067"/>
            <a:ext cx="4721686" cy="4291384"/>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5BD023B-7C9D-4212-A8A3-D3722C80B033}"/>
              </a:ext>
            </a:extLst>
          </p:cNvPr>
          <p:cNvSpPr txBox="1"/>
          <p:nvPr/>
        </p:nvSpPr>
        <p:spPr>
          <a:xfrm>
            <a:off x="1041621" y="1558456"/>
            <a:ext cx="39199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Pro and Champion Guidance</a:t>
            </a:r>
          </a:p>
        </p:txBody>
      </p:sp>
      <p:pic>
        <p:nvPicPr>
          <p:cNvPr id="6" name="Picture 5">
            <a:extLst>
              <a:ext uri="{FF2B5EF4-FFF2-40B4-BE49-F238E27FC236}">
                <a16:creationId xmlns:a16="http://schemas.microsoft.com/office/drawing/2014/main" id="{B32B43DE-DBD4-4E58-8B8A-4D29C364C98C}"/>
              </a:ext>
            </a:extLst>
          </p:cNvPr>
          <p:cNvPicPr>
            <a:picLocks noChangeAspect="1"/>
          </p:cNvPicPr>
          <p:nvPr/>
        </p:nvPicPr>
        <p:blipFill>
          <a:blip r:embed="rId6"/>
          <a:stretch>
            <a:fillRect/>
          </a:stretch>
        </p:blipFill>
        <p:spPr>
          <a:xfrm>
            <a:off x="6011951" y="2112067"/>
            <a:ext cx="4002390" cy="3478925"/>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999BB06-62F6-4B53-834D-D1F78AC2D852}"/>
              </a:ext>
            </a:extLst>
          </p:cNvPr>
          <p:cNvSpPr txBox="1"/>
          <p:nvPr/>
        </p:nvSpPr>
        <p:spPr>
          <a:xfrm>
            <a:off x="8020584" y="4183403"/>
            <a:ext cx="3987513" cy="213135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ts val="528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5558AF"/>
                </a:solidFill>
                <a:effectLst/>
                <a:uLnTx/>
                <a:uFillTx/>
                <a:latin typeface="Segoe Pro Semibold" panose="020B0502040504020203" pitchFamily="34" charset="0"/>
                <a:ea typeface="+mn-ea"/>
                <a:cs typeface="Segoe UI Semibold" panose="020B0502040204020203" pitchFamily="34" charset="0"/>
              </a:rPr>
              <a:t>The first 10</a:t>
            </a:r>
          </a:p>
          <a:p>
            <a:pPr marL="0" marR="0" lvl="0" indent="0" algn="l" defTabSz="914400" rtl="0" eaLnBrk="1" fontAlgn="auto" latinLnBrk="0" hangingPunct="1">
              <a:lnSpc>
                <a:spcPts val="528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Segoe Pro Semibold" panose="020B0502040504020203" pitchFamily="34" charset="0"/>
                <a:ea typeface="+mn-ea"/>
                <a:cs typeface="Segoe UI Semibold" panose="020B0502040204020203" pitchFamily="34" charset="0"/>
              </a:rPr>
              <a:t>things to do in Teams</a:t>
            </a:r>
          </a:p>
        </p:txBody>
      </p:sp>
      <p:pic>
        <p:nvPicPr>
          <p:cNvPr id="11" name="Picture 10">
            <a:extLst>
              <a:ext uri="{FF2B5EF4-FFF2-40B4-BE49-F238E27FC236}">
                <a16:creationId xmlns:a16="http://schemas.microsoft.com/office/drawing/2014/main" id="{356934CF-A465-42DB-922B-B1AE1349DFD2}"/>
              </a:ext>
            </a:extLst>
          </p:cNvPr>
          <p:cNvPicPr>
            <a:picLocks noChangeAspect="1"/>
          </p:cNvPicPr>
          <p:nvPr/>
        </p:nvPicPr>
        <p:blipFill>
          <a:blip r:embed="rId7"/>
          <a:stretch>
            <a:fillRect/>
          </a:stretch>
        </p:blipFill>
        <p:spPr>
          <a:xfrm>
            <a:off x="5883167" y="4485475"/>
            <a:ext cx="1820486" cy="1829281"/>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77CCB3D-7DEA-4305-8133-2AC07F5A5C25}"/>
              </a:ext>
            </a:extLst>
          </p:cNvPr>
          <p:cNvSpPr txBox="1"/>
          <p:nvPr/>
        </p:nvSpPr>
        <p:spPr>
          <a:xfrm>
            <a:off x="6011951" y="1565519"/>
            <a:ext cx="5646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Customer Success Kit – Resources for Champions &amp; Users</a:t>
            </a:r>
          </a:p>
        </p:txBody>
      </p:sp>
      <p:pic>
        <p:nvPicPr>
          <p:cNvPr id="13" name="Audio 12">
            <a:hlinkClick r:id="" action="ppaction://media"/>
            <a:extLst>
              <a:ext uri="{FF2B5EF4-FFF2-40B4-BE49-F238E27FC236}">
                <a16:creationId xmlns:a16="http://schemas.microsoft.com/office/drawing/2014/main" id="{E8937456-D9A7-4776-81F6-C8622499EB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73122463"/>
      </p:ext>
    </p:extLst>
  </p:cSld>
  <p:clrMapOvr>
    <a:masterClrMapping/>
  </p:clrMapOvr>
  <mc:AlternateContent xmlns:mc="http://schemas.openxmlformats.org/markup-compatibility/2006" xmlns:p14="http://schemas.microsoft.com/office/powerpoint/2010/main">
    <mc:Choice Requires="p14">
      <p:transition spd="slow" p14:dur="2000" advTm="87496"/>
    </mc:Choice>
    <mc:Fallback xmlns="">
      <p:transition spd="slow" advTm="87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E22058-3F17-4817-A2BA-58EAF763AAB1}"/>
              </a:ext>
            </a:extLst>
          </p:cNvPr>
          <p:cNvSpPr>
            <a:spLocks noGrp="1"/>
          </p:cNvSpPr>
          <p:nvPr>
            <p:ph type="title"/>
          </p:nvPr>
        </p:nvSpPr>
        <p:spPr>
          <a:xfrm>
            <a:off x="484096" y="1012004"/>
            <a:ext cx="4381009" cy="4795408"/>
          </a:xfrm>
          <a:prstGeom prst="ellipse">
            <a:avLst/>
          </a:prstGeom>
        </p:spPr>
        <p:txBody>
          <a:bodyPr>
            <a:normAutofit/>
          </a:bodyPr>
          <a:lstStyle/>
          <a:p>
            <a:r>
              <a:rPr lang="en-US" dirty="0">
                <a:solidFill>
                  <a:srgbClr val="FFFFFF"/>
                </a:solidFill>
              </a:rPr>
              <a:t>Updated: </a:t>
            </a:r>
            <a:br>
              <a:rPr lang="en-US" dirty="0">
                <a:solidFill>
                  <a:srgbClr val="FFFFFF"/>
                </a:solidFill>
              </a:rPr>
            </a:br>
            <a:r>
              <a:rPr lang="en-US" sz="4000" dirty="0">
                <a:solidFill>
                  <a:srgbClr val="FFFFFF"/>
                </a:solidFill>
              </a:rPr>
              <a:t>Teams in Government</a:t>
            </a:r>
            <a:br>
              <a:rPr lang="en-US" sz="4000" dirty="0">
                <a:solidFill>
                  <a:srgbClr val="FFFFFF"/>
                </a:solidFill>
              </a:rPr>
            </a:br>
            <a:br>
              <a:rPr lang="en-US" sz="4100" dirty="0">
                <a:solidFill>
                  <a:schemeClr val="bg1"/>
                </a:solidFill>
              </a:rPr>
            </a:br>
            <a:r>
              <a:rPr lang="en-US" sz="2000" dirty="0">
                <a:solidFill>
                  <a:schemeClr val="bg1"/>
                </a:solidFill>
                <a:hlinkClick r:id="rId2">
                  <a:extLst>
                    <a:ext uri="{A12FA001-AC4F-418D-AE19-62706E023703}">
                      <ahyp:hlinkClr xmlns:ahyp="http://schemas.microsoft.com/office/drawing/2018/hyperlinkcolor" val="tx"/>
                    </a:ext>
                  </a:extLst>
                </a:hlinkClick>
              </a:rPr>
              <a:t>https://aka.ms/</a:t>
            </a:r>
            <a:r>
              <a:rPr lang="en-US" sz="2000" dirty="0">
                <a:solidFill>
                  <a:schemeClr val="bg1"/>
                </a:solidFill>
              </a:rPr>
              <a:t>TeamsinGov</a:t>
            </a:r>
            <a:endParaRPr lang="en-US" sz="4100" dirty="0">
              <a:solidFill>
                <a:schemeClr val="bg1"/>
              </a:solidFill>
            </a:endParaRPr>
          </a:p>
        </p:txBody>
      </p:sp>
      <p:pic>
        <p:nvPicPr>
          <p:cNvPr id="3" name="Picture 2">
            <a:extLst>
              <a:ext uri="{FF2B5EF4-FFF2-40B4-BE49-F238E27FC236}">
                <a16:creationId xmlns:a16="http://schemas.microsoft.com/office/drawing/2014/main" id="{45AD8604-87EE-4C82-A79C-60BBAC67855A}"/>
              </a:ext>
            </a:extLst>
          </p:cNvPr>
          <p:cNvPicPr>
            <a:picLocks noChangeAspect="1"/>
          </p:cNvPicPr>
          <p:nvPr/>
        </p:nvPicPr>
        <p:blipFill>
          <a:blip r:embed="rId3"/>
          <a:stretch>
            <a:fillRect/>
          </a:stretch>
        </p:blipFill>
        <p:spPr>
          <a:xfrm>
            <a:off x="6096000" y="459001"/>
            <a:ext cx="4581525" cy="5904027"/>
          </a:xfrm>
          <a:prstGeom prst="rect">
            <a:avLst/>
          </a:prstGeom>
        </p:spPr>
      </p:pic>
    </p:spTree>
    <p:extLst>
      <p:ext uri="{BB962C8B-B14F-4D97-AF65-F5344CB8AC3E}">
        <p14:creationId xmlns:p14="http://schemas.microsoft.com/office/powerpoint/2010/main" val="775270772"/>
      </p:ext>
    </p:extLst>
  </p:cSld>
  <p:clrMapOvr>
    <a:masterClrMapping/>
  </p:clrMapOvr>
  <mc:AlternateContent xmlns:mc="http://schemas.openxmlformats.org/markup-compatibility/2006" xmlns:p14="http://schemas.microsoft.com/office/powerpoint/2010/main">
    <mc:Choice Requires="p14">
      <p:transition spd="slow" p14:dur="2000" advTm="24224"/>
    </mc:Choice>
    <mc:Fallback xmlns="">
      <p:transition spd="slow" advTm="2422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6467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89EB41F-0435-5E43-BD95-E13729446DDF}"/>
              </a:ext>
            </a:extLst>
          </p:cNvPr>
          <p:cNvSpPr txBox="1">
            <a:spLocks/>
          </p:cNvSpPr>
          <p:nvPr/>
        </p:nvSpPr>
        <p:spPr>
          <a:xfrm>
            <a:off x="370542" y="2690336"/>
            <a:ext cx="10944129" cy="738664"/>
          </a:xfrm>
          <a:prstGeom prst="rect">
            <a:avLst/>
          </a:prstGeom>
          <a:noFill/>
        </p:spPr>
        <p:txBody>
          <a:bodyPr vert="horz" wrap="square" lIns="0" tIns="91440" rIns="146304" bIns="91440" rtlCol="0" anchor="ctr" anchorCtr="0">
            <a:sp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marL="120650">
              <a:lnSpc>
                <a:spcPct val="100000"/>
              </a:lnSpc>
            </a:pPr>
            <a:r>
              <a:rPr lang="en-US" sz="3600" b="1" spc="0">
                <a:solidFill>
                  <a:schemeClr val="bg1"/>
                </a:solidFill>
                <a:ea typeface="+mj-lt"/>
                <a:cs typeface="+mj-lt"/>
              </a:rPr>
              <a:t>Empower Employees to Achieve More</a:t>
            </a:r>
            <a:endParaRPr lang="en-US" dirty="0">
              <a:solidFill>
                <a:schemeClr val="bg1"/>
              </a:solidFill>
              <a:ea typeface="+mj-ea"/>
            </a:endParaRPr>
          </a:p>
        </p:txBody>
      </p:sp>
      <p:sp>
        <p:nvSpPr>
          <p:cNvPr id="9" name="TextBox 8">
            <a:extLst>
              <a:ext uri="{FF2B5EF4-FFF2-40B4-BE49-F238E27FC236}">
                <a16:creationId xmlns:a16="http://schemas.microsoft.com/office/drawing/2014/main" id="{A47FC931-86F7-C040-A5C9-AA44E7BFBC28}"/>
              </a:ext>
            </a:extLst>
          </p:cNvPr>
          <p:cNvSpPr txBox="1">
            <a:spLocks/>
          </p:cNvSpPr>
          <p:nvPr/>
        </p:nvSpPr>
        <p:spPr>
          <a:xfrm>
            <a:off x="462475" y="3429000"/>
            <a:ext cx="11159255" cy="400110"/>
          </a:xfrm>
          <a:prstGeom prst="rect">
            <a:avLst/>
          </a:prstGeom>
          <a:noFill/>
        </p:spPr>
        <p:txBody>
          <a:bodyPr wrap="square" rtlCol="0" anchor="t">
            <a:spAutoFit/>
          </a:bodyPr>
          <a:lstStyle/>
          <a:p>
            <a:r>
              <a:rPr lang="en-US" sz="2000" dirty="0">
                <a:solidFill>
                  <a:schemeClr val="bg1"/>
                </a:solidFill>
                <a:latin typeface="Segoe UI"/>
                <a:cs typeface="Segoe UI"/>
              </a:rPr>
              <a:t>Work From Home Edition</a:t>
            </a:r>
            <a:endParaRPr lang="en-US" dirty="0">
              <a:solidFill>
                <a:schemeClr val="bg1"/>
              </a:solidFill>
            </a:endParaRPr>
          </a:p>
        </p:txBody>
      </p:sp>
      <p:grpSp>
        <p:nvGrpSpPr>
          <p:cNvPr id="14" name="Group 13">
            <a:extLst>
              <a:ext uri="{FF2B5EF4-FFF2-40B4-BE49-F238E27FC236}">
                <a16:creationId xmlns:a16="http://schemas.microsoft.com/office/drawing/2014/main" id="{BDDE42E1-37D3-4A47-9543-F7ED4C5EB9E9}"/>
              </a:ext>
            </a:extLst>
          </p:cNvPr>
          <p:cNvGrpSpPr/>
          <p:nvPr/>
        </p:nvGrpSpPr>
        <p:grpSpPr>
          <a:xfrm>
            <a:off x="462475" y="480445"/>
            <a:ext cx="933131" cy="200341"/>
            <a:chOff x="465139" y="449264"/>
            <a:chExt cx="933131" cy="200341"/>
          </a:xfrm>
        </p:grpSpPr>
        <p:pic>
          <p:nvPicPr>
            <p:cNvPr id="15" name="Picture 14">
              <a:extLst>
                <a:ext uri="{FF2B5EF4-FFF2-40B4-BE49-F238E27FC236}">
                  <a16:creationId xmlns:a16="http://schemas.microsoft.com/office/drawing/2014/main" id="{F0D8F02D-8F20-614B-8322-932283EE4758}"/>
                </a:ext>
              </a:extLst>
            </p:cNvPr>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18" name="MS logo gray - EMF">
              <a:extLst>
                <a:ext uri="{FF2B5EF4-FFF2-40B4-BE49-F238E27FC236}">
                  <a16:creationId xmlns:a16="http://schemas.microsoft.com/office/drawing/2014/main" id="{78347FF3-009C-CB41-9DDA-C5A809891D3F}"/>
                </a:ext>
              </a:extLst>
            </p:cNvPr>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40252196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35E77B9-1D89-4C77-A585-A63189510E9F}"/>
              </a:ext>
            </a:extLst>
          </p:cNvPr>
          <p:cNvSpPr/>
          <p:nvPr/>
        </p:nvSpPr>
        <p:spPr bwMode="auto">
          <a:xfrm>
            <a:off x="669290" y="422013"/>
            <a:ext cx="7306056" cy="1234440"/>
          </a:xfrm>
          <a:prstGeom prst="round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5ACE825-7AF8-43E5-A9BB-105E05B99B3E}"/>
              </a:ext>
            </a:extLst>
          </p:cNvPr>
          <p:cNvSpPr txBox="1">
            <a:spLocks/>
          </p:cNvSpPr>
          <p:nvPr/>
        </p:nvSpPr>
        <p:spPr>
          <a:xfrm>
            <a:off x="1969286" y="423283"/>
            <a:ext cx="6005044" cy="1169551"/>
          </a:xfrm>
          <a:prstGeom prst="rect">
            <a:avLst/>
          </a:prstGeom>
          <a:noFill/>
        </p:spPr>
        <p:txBody>
          <a:bodyPr vert="horz" wrap="square" lIns="0" tIns="91440" rIns="146304" bIns="91440" rtlCol="0" anchor="ctr" anchorCtr="0">
            <a:sp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marL="120650">
              <a:lnSpc>
                <a:spcPct val="100000"/>
              </a:lnSpc>
            </a:pPr>
            <a:r>
              <a:rPr lang="en-US" sz="2200" b="1" spc="0" dirty="0">
                <a:solidFill>
                  <a:schemeClr val="bg1"/>
                </a:solidFill>
                <a:ea typeface="+mj-lt"/>
                <a:cs typeface="+mj-lt"/>
              </a:rPr>
              <a:t>Stay connected with your employees</a:t>
            </a:r>
          </a:p>
          <a:p>
            <a:pPr marL="406400" indent="-285750">
              <a:lnSpc>
                <a:spcPct val="100000"/>
              </a:lnSpc>
              <a:buFont typeface="Arial" panose="020B0604020202020204" pitchFamily="34" charset="0"/>
              <a:buChar char="•"/>
            </a:pPr>
            <a:r>
              <a:rPr lang="en-US" sz="1400" spc="0" dirty="0">
                <a:solidFill>
                  <a:schemeClr val="bg1"/>
                </a:solidFill>
                <a:latin typeface="+mn-lt"/>
                <a:ea typeface="+mj-lt"/>
                <a:cs typeface="+mj-lt"/>
              </a:rPr>
              <a:t>Communicate effectively during a Crisis</a:t>
            </a:r>
          </a:p>
          <a:p>
            <a:pPr marL="406400" indent="-285750">
              <a:lnSpc>
                <a:spcPct val="100000"/>
              </a:lnSpc>
              <a:buFont typeface="Arial" panose="020B0604020202020204" pitchFamily="34" charset="0"/>
              <a:buChar char="•"/>
            </a:pPr>
            <a:r>
              <a:rPr lang="en-US" sz="1400" spc="0" dirty="0">
                <a:solidFill>
                  <a:schemeClr val="bg1"/>
                </a:solidFill>
                <a:latin typeface="+mn-lt"/>
                <a:ea typeface="+mj-lt"/>
                <a:cs typeface="+mj-lt"/>
              </a:rPr>
              <a:t>Keep your diverse workforce well informed </a:t>
            </a:r>
          </a:p>
          <a:p>
            <a:pPr marL="406400" indent="-285750">
              <a:lnSpc>
                <a:spcPct val="100000"/>
              </a:lnSpc>
              <a:buFont typeface="Arial" panose="020B0604020202020204" pitchFamily="34" charset="0"/>
              <a:buChar char="•"/>
            </a:pPr>
            <a:r>
              <a:rPr lang="en-US" sz="1400" spc="0" dirty="0">
                <a:solidFill>
                  <a:schemeClr val="bg1"/>
                </a:solidFill>
                <a:latin typeface="+mn-lt"/>
                <a:ea typeface="+mj-lt"/>
                <a:cs typeface="+mj-lt"/>
              </a:rPr>
              <a:t>Ensure emotional wellbeing of your employees</a:t>
            </a:r>
          </a:p>
        </p:txBody>
      </p:sp>
      <p:grpSp>
        <p:nvGrpSpPr>
          <p:cNvPr id="2" name="Group 1">
            <a:extLst>
              <a:ext uri="{FF2B5EF4-FFF2-40B4-BE49-F238E27FC236}">
                <a16:creationId xmlns:a16="http://schemas.microsoft.com/office/drawing/2014/main" id="{84656231-1352-4EE0-9FC2-E4BB2B6CAD31}"/>
              </a:ext>
            </a:extLst>
          </p:cNvPr>
          <p:cNvGrpSpPr/>
          <p:nvPr/>
        </p:nvGrpSpPr>
        <p:grpSpPr>
          <a:xfrm>
            <a:off x="4093952" y="1991492"/>
            <a:ext cx="7305040" cy="1234440"/>
            <a:chOff x="4885689" y="1387366"/>
            <a:chExt cx="7305040" cy="1234440"/>
          </a:xfrm>
        </p:grpSpPr>
        <p:sp>
          <p:nvSpPr>
            <p:cNvPr id="16" name="Rectangle: Rounded Corners 15">
              <a:extLst>
                <a:ext uri="{FF2B5EF4-FFF2-40B4-BE49-F238E27FC236}">
                  <a16:creationId xmlns:a16="http://schemas.microsoft.com/office/drawing/2014/main" id="{9DADBD04-59B1-4D84-B6F4-808C847EBC7B}"/>
                </a:ext>
              </a:extLst>
            </p:cNvPr>
            <p:cNvSpPr/>
            <p:nvPr/>
          </p:nvSpPr>
          <p:spPr bwMode="auto">
            <a:xfrm>
              <a:off x="4885689" y="1387366"/>
              <a:ext cx="7305040" cy="1234440"/>
            </a:xfrm>
            <a:prstGeom prst="round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0" name="Title 1">
              <a:extLst>
                <a:ext uri="{FF2B5EF4-FFF2-40B4-BE49-F238E27FC236}">
                  <a16:creationId xmlns:a16="http://schemas.microsoft.com/office/drawing/2014/main" id="{E94300FA-DE2F-4261-B2AE-6F6D0E0B4BF6}"/>
                </a:ext>
              </a:extLst>
            </p:cNvPr>
            <p:cNvSpPr txBox="1">
              <a:spLocks/>
            </p:cNvSpPr>
            <p:nvPr/>
          </p:nvSpPr>
          <p:spPr>
            <a:xfrm>
              <a:off x="6333489" y="1414482"/>
              <a:ext cx="5857240" cy="1169551"/>
            </a:xfrm>
            <a:prstGeom prst="rect">
              <a:avLst/>
            </a:prstGeom>
            <a:noFill/>
          </p:spPr>
          <p:txBody>
            <a:bodyPr vert="horz" wrap="square" lIns="0" tIns="91440" rIns="146304" bIns="91440" rtlCol="0" anchor="ctr" anchorCtr="0">
              <a:sp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marL="120650">
                <a:lnSpc>
                  <a:spcPct val="100000"/>
                </a:lnSpc>
              </a:pPr>
              <a:r>
                <a:rPr lang="en-US" sz="2200" b="1" spc="0" dirty="0">
                  <a:solidFill>
                    <a:schemeClr val="bg1"/>
                  </a:solidFill>
                  <a:ea typeface="+mj-lt"/>
                  <a:cs typeface="+mj-lt"/>
                </a:rPr>
                <a:t>Stay productive &amp; keep your team informed</a:t>
              </a:r>
            </a:p>
            <a:p>
              <a:pPr marL="406400" indent="-285750">
                <a:lnSpc>
                  <a:spcPct val="100000"/>
                </a:lnSpc>
                <a:buFont typeface="Arial" panose="020B0604020202020204" pitchFamily="34" charset="0"/>
                <a:buChar char="•"/>
              </a:pPr>
              <a:r>
                <a:rPr lang="en-US" sz="1400" spc="0" dirty="0">
                  <a:solidFill>
                    <a:schemeClr val="bg1"/>
                  </a:solidFill>
                  <a:latin typeface="+mn-lt"/>
                  <a:ea typeface="+mj-lt"/>
                  <a:cs typeface="+mj-lt"/>
                </a:rPr>
                <a:t>Run daily stand ups in an easy and effective way</a:t>
              </a:r>
            </a:p>
            <a:p>
              <a:pPr marL="406400" indent="-285750">
                <a:lnSpc>
                  <a:spcPct val="100000"/>
                </a:lnSpc>
                <a:buFont typeface="Arial" panose="020B0604020202020204" pitchFamily="34" charset="0"/>
                <a:buChar char="•"/>
              </a:pPr>
              <a:r>
                <a:rPr lang="en-US" sz="1400" spc="0" dirty="0">
                  <a:solidFill>
                    <a:schemeClr val="bg1"/>
                  </a:solidFill>
                  <a:latin typeface="+mn-lt"/>
                  <a:ea typeface="+mj-lt"/>
                  <a:cs typeface="+mj-lt"/>
                </a:rPr>
                <a:t>Leverage the power of your team and more</a:t>
              </a:r>
            </a:p>
            <a:p>
              <a:pPr marL="406400" indent="-285750">
                <a:lnSpc>
                  <a:spcPct val="100000"/>
                </a:lnSpc>
                <a:buFont typeface="Arial" panose="020B0604020202020204" pitchFamily="34" charset="0"/>
                <a:buChar char="•"/>
              </a:pPr>
              <a:r>
                <a:rPr lang="en-US" sz="1400" spc="0" dirty="0">
                  <a:solidFill>
                    <a:schemeClr val="bg1"/>
                  </a:solidFill>
                  <a:latin typeface="+mn-lt"/>
                  <a:ea typeface="+mj-lt"/>
                  <a:cs typeface="+mj-lt"/>
                </a:rPr>
                <a:t>Don’t let WFH become Work in Isolation</a:t>
              </a:r>
            </a:p>
          </p:txBody>
        </p:sp>
        <p:pic>
          <p:nvPicPr>
            <p:cNvPr id="21" name="Picture 20">
              <a:extLst>
                <a:ext uri="{FF2B5EF4-FFF2-40B4-BE49-F238E27FC236}">
                  <a16:creationId xmlns:a16="http://schemas.microsoft.com/office/drawing/2014/main" id="{33B16B78-CEEB-734A-99EB-DCDD4983B814}"/>
                </a:ext>
              </a:extLst>
            </p:cNvPr>
            <p:cNvPicPr>
              <a:picLocks noChangeAspect="1"/>
            </p:cNvPicPr>
            <p:nvPr/>
          </p:nvPicPr>
          <p:blipFill>
            <a:blip r:embed="rId2"/>
            <a:stretch>
              <a:fillRect/>
            </a:stretch>
          </p:blipFill>
          <p:spPr>
            <a:xfrm>
              <a:off x="5152389" y="1547386"/>
              <a:ext cx="914400" cy="914400"/>
            </a:xfrm>
            <a:prstGeom prst="rect">
              <a:avLst/>
            </a:prstGeom>
            <a:ln>
              <a:noFill/>
            </a:ln>
            <a:effectLst>
              <a:outerShdw blurRad="292100" dist="139700" dir="2700000" algn="tl" rotWithShape="0">
                <a:srgbClr val="333333">
                  <a:alpha val="65000"/>
                </a:srgbClr>
              </a:outerShdw>
            </a:effectLst>
          </p:spPr>
        </p:pic>
      </p:grpSp>
      <p:grpSp>
        <p:nvGrpSpPr>
          <p:cNvPr id="6" name="Group 5">
            <a:extLst>
              <a:ext uri="{FF2B5EF4-FFF2-40B4-BE49-F238E27FC236}">
                <a16:creationId xmlns:a16="http://schemas.microsoft.com/office/drawing/2014/main" id="{0FE7F7AC-FAD6-456D-84EB-4A3FC231FFEB}"/>
              </a:ext>
            </a:extLst>
          </p:cNvPr>
          <p:cNvGrpSpPr/>
          <p:nvPr/>
        </p:nvGrpSpPr>
        <p:grpSpPr>
          <a:xfrm>
            <a:off x="4093952" y="5130451"/>
            <a:ext cx="7305040" cy="1234440"/>
            <a:chOff x="4885689" y="5299787"/>
            <a:chExt cx="7305040" cy="1234440"/>
          </a:xfrm>
        </p:grpSpPr>
        <p:sp>
          <p:nvSpPr>
            <p:cNvPr id="35" name="Rectangle: Rounded Corners 34">
              <a:extLst>
                <a:ext uri="{FF2B5EF4-FFF2-40B4-BE49-F238E27FC236}">
                  <a16:creationId xmlns:a16="http://schemas.microsoft.com/office/drawing/2014/main" id="{F7B44B08-0E9F-47CD-A9B4-E758CF689E52}"/>
                </a:ext>
              </a:extLst>
            </p:cNvPr>
            <p:cNvSpPr/>
            <p:nvPr/>
          </p:nvSpPr>
          <p:spPr bwMode="auto">
            <a:xfrm>
              <a:off x="4885689" y="5299787"/>
              <a:ext cx="7305040" cy="1234440"/>
            </a:xfrm>
            <a:prstGeom prst="round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37" name="Picture 36">
              <a:extLst>
                <a:ext uri="{FF2B5EF4-FFF2-40B4-BE49-F238E27FC236}">
                  <a16:creationId xmlns:a16="http://schemas.microsoft.com/office/drawing/2014/main" id="{3207FE86-F188-44D8-AA21-91491A6D4F2C}"/>
                </a:ext>
              </a:extLst>
            </p:cNvPr>
            <p:cNvPicPr>
              <a:picLocks noChangeAspect="1"/>
            </p:cNvPicPr>
            <p:nvPr/>
          </p:nvPicPr>
          <p:blipFill>
            <a:blip r:embed="rId3"/>
            <a:srcRect/>
            <a:stretch/>
          </p:blipFill>
          <p:spPr>
            <a:xfrm>
              <a:off x="5102859" y="5459807"/>
              <a:ext cx="914400" cy="914400"/>
            </a:xfrm>
            <a:prstGeom prst="rect">
              <a:avLst/>
            </a:prstGeom>
            <a:ln>
              <a:noFill/>
            </a:ln>
            <a:effectLst>
              <a:outerShdw blurRad="292100" dist="139700" dir="2700000" algn="tl" rotWithShape="0">
                <a:srgbClr val="333333">
                  <a:alpha val="65000"/>
                </a:srgbClr>
              </a:outerShdw>
            </a:effectLst>
          </p:spPr>
        </p:pic>
        <p:sp>
          <p:nvSpPr>
            <p:cNvPr id="39" name="Title 1">
              <a:extLst>
                <a:ext uri="{FF2B5EF4-FFF2-40B4-BE49-F238E27FC236}">
                  <a16:creationId xmlns:a16="http://schemas.microsoft.com/office/drawing/2014/main" id="{022D36C4-AC4D-4883-986B-917E966F3673}"/>
                </a:ext>
              </a:extLst>
            </p:cNvPr>
            <p:cNvSpPr txBox="1">
              <a:spLocks/>
            </p:cNvSpPr>
            <p:nvPr/>
          </p:nvSpPr>
          <p:spPr>
            <a:xfrm>
              <a:off x="6234428" y="5553908"/>
              <a:ext cx="5848539" cy="738664"/>
            </a:xfrm>
            <a:prstGeom prst="rect">
              <a:avLst/>
            </a:prstGeom>
            <a:noFill/>
          </p:spPr>
          <p:txBody>
            <a:bodyPr vert="horz" wrap="square" lIns="0" tIns="91440" rIns="146304" bIns="91440" rtlCol="0" anchor="ctr" anchorCtr="0">
              <a:sp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marL="120650">
                <a:lnSpc>
                  <a:spcPct val="100000"/>
                </a:lnSpc>
              </a:pPr>
              <a:r>
                <a:rPr lang="en-US" sz="2200" b="1" spc="0" dirty="0">
                  <a:solidFill>
                    <a:schemeClr val="bg1"/>
                  </a:solidFill>
                  <a:ea typeface="+mj-lt"/>
                  <a:cs typeface="+mj-lt"/>
                </a:rPr>
                <a:t>Don’t forget to have fun!</a:t>
              </a:r>
            </a:p>
            <a:p>
              <a:pPr marL="406400" indent="-285750">
                <a:lnSpc>
                  <a:spcPct val="100000"/>
                </a:lnSpc>
                <a:buFont typeface="Arial" panose="020B0604020202020204" pitchFamily="34" charset="0"/>
                <a:buChar char="•"/>
              </a:pPr>
              <a:r>
                <a:rPr lang="en-US" sz="1400" spc="0" dirty="0">
                  <a:solidFill>
                    <a:schemeClr val="bg1"/>
                  </a:solidFill>
                  <a:latin typeface="+mn-lt"/>
                  <a:ea typeface="+mj-lt"/>
                  <a:cs typeface="+mj-lt"/>
                </a:rPr>
                <a:t>Celebrate important events and success with your team</a:t>
              </a:r>
            </a:p>
          </p:txBody>
        </p:sp>
      </p:grpSp>
      <p:grpSp>
        <p:nvGrpSpPr>
          <p:cNvPr id="4" name="Group 3">
            <a:extLst>
              <a:ext uri="{FF2B5EF4-FFF2-40B4-BE49-F238E27FC236}">
                <a16:creationId xmlns:a16="http://schemas.microsoft.com/office/drawing/2014/main" id="{ED12981C-8A0B-4135-8690-6B0531F13D1F}"/>
              </a:ext>
            </a:extLst>
          </p:cNvPr>
          <p:cNvGrpSpPr/>
          <p:nvPr/>
        </p:nvGrpSpPr>
        <p:grpSpPr>
          <a:xfrm>
            <a:off x="669290" y="3397963"/>
            <a:ext cx="7305040" cy="1523495"/>
            <a:chOff x="-5080" y="3351617"/>
            <a:chExt cx="7305040" cy="1384995"/>
          </a:xfrm>
        </p:grpSpPr>
        <p:sp>
          <p:nvSpPr>
            <p:cNvPr id="23" name="Rectangle: Rounded Corners 22">
              <a:extLst>
                <a:ext uri="{FF2B5EF4-FFF2-40B4-BE49-F238E27FC236}">
                  <a16:creationId xmlns:a16="http://schemas.microsoft.com/office/drawing/2014/main" id="{428D5C47-003C-443E-8F86-661645DF24D0}"/>
                </a:ext>
              </a:extLst>
            </p:cNvPr>
            <p:cNvSpPr/>
            <p:nvPr/>
          </p:nvSpPr>
          <p:spPr bwMode="auto">
            <a:xfrm>
              <a:off x="-5080" y="3443129"/>
              <a:ext cx="7305040" cy="1234440"/>
            </a:xfrm>
            <a:prstGeom prst="roundRect">
              <a:avLst/>
            </a:prstGeom>
            <a:solidFill>
              <a:srgbClr val="6262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7" name="Title 1">
              <a:extLst>
                <a:ext uri="{FF2B5EF4-FFF2-40B4-BE49-F238E27FC236}">
                  <a16:creationId xmlns:a16="http://schemas.microsoft.com/office/drawing/2014/main" id="{906B470C-7FC5-4160-80B1-DD57BF01E627}"/>
                </a:ext>
              </a:extLst>
            </p:cNvPr>
            <p:cNvSpPr txBox="1">
              <a:spLocks/>
            </p:cNvSpPr>
            <p:nvPr/>
          </p:nvSpPr>
          <p:spPr>
            <a:xfrm>
              <a:off x="1343660" y="3351617"/>
              <a:ext cx="5857240" cy="1384995"/>
            </a:xfrm>
            <a:prstGeom prst="rect">
              <a:avLst/>
            </a:prstGeom>
            <a:noFill/>
          </p:spPr>
          <p:txBody>
            <a:bodyPr vert="horz" wrap="square" lIns="0" tIns="91440" rIns="146304" bIns="91440" rtlCol="0" anchor="ctr" anchorCtr="0">
              <a:sp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marL="120650">
                <a:lnSpc>
                  <a:spcPct val="100000"/>
                </a:lnSpc>
              </a:pPr>
              <a:r>
                <a:rPr lang="en-US" sz="2200" b="1" spc="0" dirty="0">
                  <a:solidFill>
                    <a:schemeClr val="bg1"/>
                  </a:solidFill>
                  <a:ea typeface="+mj-lt"/>
                  <a:cs typeface="+mj-lt"/>
                </a:rPr>
                <a:t>Keep the human interactions alive</a:t>
              </a:r>
            </a:p>
            <a:p>
              <a:pPr marL="406400" indent="-285750">
                <a:lnSpc>
                  <a:spcPct val="100000"/>
                </a:lnSpc>
                <a:buFont typeface="Arial" panose="020B0604020202020204" pitchFamily="34" charset="0"/>
                <a:buChar char="•"/>
              </a:pPr>
              <a:r>
                <a:rPr lang="en-US" sz="1400" spc="0" dirty="0">
                  <a:solidFill>
                    <a:schemeClr val="bg1"/>
                  </a:solidFill>
                  <a:latin typeface="+mn-lt"/>
                  <a:ea typeface="+mj-lt"/>
                  <a:cs typeface="+mj-lt"/>
                </a:rPr>
                <a:t>Enable employees to recognize peers</a:t>
              </a:r>
            </a:p>
            <a:p>
              <a:pPr marL="406400" indent="-285750">
                <a:lnSpc>
                  <a:spcPct val="100000"/>
                </a:lnSpc>
                <a:buFont typeface="Arial" panose="020B0604020202020204" pitchFamily="34" charset="0"/>
                <a:buChar char="•"/>
              </a:pPr>
              <a:r>
                <a:rPr lang="en-US" sz="1400" spc="0" dirty="0">
                  <a:solidFill>
                    <a:schemeClr val="bg1"/>
                  </a:solidFill>
                  <a:latin typeface="+mn-lt"/>
                  <a:ea typeface="+mj-lt"/>
                  <a:cs typeface="+mj-lt"/>
                </a:rPr>
                <a:t>Promote and incentivize change</a:t>
              </a:r>
            </a:p>
            <a:p>
              <a:pPr marL="406400" indent="-285750">
                <a:lnSpc>
                  <a:spcPct val="100000"/>
                </a:lnSpc>
                <a:buFont typeface="Arial" panose="020B0604020202020204" pitchFamily="34" charset="0"/>
                <a:buChar char="•"/>
              </a:pPr>
              <a:r>
                <a:rPr lang="en-US" sz="1400" spc="0" dirty="0">
                  <a:solidFill>
                    <a:schemeClr val="bg1"/>
                  </a:solidFill>
                  <a:latin typeface="+mn-lt"/>
                  <a:ea typeface="+mj-lt"/>
                  <a:cs typeface="+mj-lt"/>
                </a:rPr>
                <a:t>Be inclusive and ensure employee wellbeing</a:t>
              </a:r>
            </a:p>
            <a:p>
              <a:pPr marL="406400" indent="-285750">
                <a:lnSpc>
                  <a:spcPct val="100000"/>
                </a:lnSpc>
                <a:buFont typeface="Arial" panose="020B0604020202020204" pitchFamily="34" charset="0"/>
                <a:buChar char="•"/>
              </a:pPr>
              <a:r>
                <a:rPr lang="en-US" sz="1400" spc="0" dirty="0">
                  <a:solidFill>
                    <a:schemeClr val="bg1"/>
                  </a:solidFill>
                  <a:latin typeface="+mn-lt"/>
                  <a:ea typeface="+mj-lt"/>
                  <a:cs typeface="+mj-lt"/>
                </a:rPr>
                <a:t>Bring people together to create communities</a:t>
              </a:r>
            </a:p>
          </p:txBody>
        </p:sp>
        <p:pic>
          <p:nvPicPr>
            <p:cNvPr id="46" name="Picture 45">
              <a:extLst>
                <a:ext uri="{FF2B5EF4-FFF2-40B4-BE49-F238E27FC236}">
                  <a16:creationId xmlns:a16="http://schemas.microsoft.com/office/drawing/2014/main" id="{CE718CC6-B1BB-4E9B-BE8A-1A9DAB53BBFA}"/>
                </a:ext>
              </a:extLst>
            </p:cNvPr>
            <p:cNvPicPr>
              <a:picLocks noChangeAspect="1"/>
            </p:cNvPicPr>
            <p:nvPr/>
          </p:nvPicPr>
          <p:blipFill>
            <a:blip r:embed="rId4"/>
            <a:srcRect/>
            <a:stretch/>
          </p:blipFill>
          <p:spPr>
            <a:xfrm>
              <a:off x="212090" y="3582548"/>
              <a:ext cx="914400" cy="914400"/>
            </a:xfrm>
            <a:prstGeom prst="rect">
              <a:avLst/>
            </a:prstGeom>
            <a:ln>
              <a:noFill/>
            </a:ln>
            <a:effectLst>
              <a:outerShdw blurRad="292100" dist="139700" dir="2700000" algn="tl" rotWithShape="0">
                <a:srgbClr val="333333">
                  <a:alpha val="65000"/>
                </a:srgbClr>
              </a:outerShdw>
            </a:effectLst>
          </p:spPr>
        </p:pic>
      </p:grpSp>
      <p:sp>
        <p:nvSpPr>
          <p:cNvPr id="8" name="Oval 7">
            <a:extLst>
              <a:ext uri="{FF2B5EF4-FFF2-40B4-BE49-F238E27FC236}">
                <a16:creationId xmlns:a16="http://schemas.microsoft.com/office/drawing/2014/main" id="{F5D34F9D-D1F0-4BF5-BEE6-2547A729BE2B}"/>
              </a:ext>
            </a:extLst>
          </p:cNvPr>
          <p:cNvSpPr/>
          <p:nvPr/>
        </p:nvSpPr>
        <p:spPr bwMode="auto">
          <a:xfrm>
            <a:off x="519576" y="312689"/>
            <a:ext cx="468000" cy="468351"/>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2000" b="1" dirty="0">
                <a:gradFill>
                  <a:gsLst>
                    <a:gs pos="0">
                      <a:srgbClr val="FFFFFF"/>
                    </a:gs>
                    <a:gs pos="100000">
                      <a:srgbClr val="FFFFFF"/>
                    </a:gs>
                  </a:gsLst>
                  <a:lin ang="5400000" scaled="0"/>
                </a:gradFill>
                <a:ea typeface="Segoe UI" pitchFamily="34" charset="0"/>
                <a:cs typeface="Segoe UI" pitchFamily="34" charset="0"/>
              </a:rPr>
              <a:t>1</a:t>
            </a:r>
          </a:p>
        </p:txBody>
      </p:sp>
      <p:sp>
        <p:nvSpPr>
          <p:cNvPr id="19" name="Oval 18">
            <a:extLst>
              <a:ext uri="{FF2B5EF4-FFF2-40B4-BE49-F238E27FC236}">
                <a16:creationId xmlns:a16="http://schemas.microsoft.com/office/drawing/2014/main" id="{9EA215F4-0240-4800-A087-128477E33325}"/>
              </a:ext>
            </a:extLst>
          </p:cNvPr>
          <p:cNvSpPr/>
          <p:nvPr/>
        </p:nvSpPr>
        <p:spPr bwMode="auto">
          <a:xfrm>
            <a:off x="3892652" y="1845723"/>
            <a:ext cx="468000" cy="468351"/>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2000" b="1" dirty="0">
                <a:gradFill>
                  <a:gsLst>
                    <a:gs pos="0">
                      <a:srgbClr val="FFFFFF"/>
                    </a:gs>
                    <a:gs pos="100000">
                      <a:srgbClr val="FFFFFF"/>
                    </a:gs>
                  </a:gsLst>
                  <a:lin ang="5400000" scaled="0"/>
                </a:gradFill>
                <a:ea typeface="Segoe UI" pitchFamily="34" charset="0"/>
                <a:cs typeface="Segoe UI" pitchFamily="34" charset="0"/>
              </a:rPr>
              <a:t>2</a:t>
            </a:r>
          </a:p>
        </p:txBody>
      </p:sp>
      <p:sp>
        <p:nvSpPr>
          <p:cNvPr id="22" name="Oval 21">
            <a:extLst>
              <a:ext uri="{FF2B5EF4-FFF2-40B4-BE49-F238E27FC236}">
                <a16:creationId xmlns:a16="http://schemas.microsoft.com/office/drawing/2014/main" id="{FC8EFE9E-24A9-45FF-A0B5-9F06459D7BC5}"/>
              </a:ext>
            </a:extLst>
          </p:cNvPr>
          <p:cNvSpPr/>
          <p:nvPr/>
        </p:nvSpPr>
        <p:spPr bwMode="auto">
          <a:xfrm>
            <a:off x="519576" y="3396505"/>
            <a:ext cx="468000" cy="468351"/>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2000" b="1" dirty="0">
                <a:gradFill>
                  <a:gsLst>
                    <a:gs pos="0">
                      <a:srgbClr val="FFFFFF"/>
                    </a:gs>
                    <a:gs pos="100000">
                      <a:srgbClr val="FFFFFF"/>
                    </a:gs>
                  </a:gsLst>
                  <a:lin ang="5400000" scaled="0"/>
                </a:gradFill>
                <a:ea typeface="Segoe UI" pitchFamily="34" charset="0"/>
                <a:cs typeface="Segoe UI" pitchFamily="34" charset="0"/>
              </a:rPr>
              <a:t>3</a:t>
            </a:r>
          </a:p>
        </p:txBody>
      </p:sp>
      <p:sp>
        <p:nvSpPr>
          <p:cNvPr id="24" name="Oval 23">
            <a:extLst>
              <a:ext uri="{FF2B5EF4-FFF2-40B4-BE49-F238E27FC236}">
                <a16:creationId xmlns:a16="http://schemas.microsoft.com/office/drawing/2014/main" id="{516B7B5B-8060-4EAA-950D-E180075527DD}"/>
              </a:ext>
            </a:extLst>
          </p:cNvPr>
          <p:cNvSpPr/>
          <p:nvPr/>
        </p:nvSpPr>
        <p:spPr bwMode="auto">
          <a:xfrm>
            <a:off x="3892652" y="5012077"/>
            <a:ext cx="468000" cy="468351"/>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2000" b="1" dirty="0">
                <a:gradFill>
                  <a:gsLst>
                    <a:gs pos="0">
                      <a:srgbClr val="FFFFFF"/>
                    </a:gs>
                    <a:gs pos="100000">
                      <a:srgbClr val="FFFFFF"/>
                    </a:gs>
                  </a:gsLst>
                  <a:lin ang="5400000" scaled="0"/>
                </a:gradFill>
                <a:ea typeface="Segoe UI" pitchFamily="34" charset="0"/>
                <a:cs typeface="Segoe UI" pitchFamily="34" charset="0"/>
              </a:rPr>
              <a:t>4</a:t>
            </a:r>
          </a:p>
        </p:txBody>
      </p:sp>
      <p:pic>
        <p:nvPicPr>
          <p:cNvPr id="10" name="Graphic 9" descr="Cycle with people">
            <a:extLst>
              <a:ext uri="{FF2B5EF4-FFF2-40B4-BE49-F238E27FC236}">
                <a16:creationId xmlns:a16="http://schemas.microsoft.com/office/drawing/2014/main" id="{DD5E8DB7-3E15-4B99-93BA-A387366204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141" y="536313"/>
            <a:ext cx="1005840" cy="1005840"/>
          </a:xfrm>
          <a:prstGeom prst="rect">
            <a:avLst/>
          </a:prstGeom>
        </p:spPr>
      </p:pic>
    </p:spTree>
    <p:extLst>
      <p:ext uri="{BB962C8B-B14F-4D97-AF65-F5344CB8AC3E}">
        <p14:creationId xmlns:p14="http://schemas.microsoft.com/office/powerpoint/2010/main" val="35491480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6467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89EB41F-0435-5E43-BD95-E13729446DDF}"/>
              </a:ext>
            </a:extLst>
          </p:cNvPr>
          <p:cNvSpPr txBox="1">
            <a:spLocks/>
          </p:cNvSpPr>
          <p:nvPr/>
        </p:nvSpPr>
        <p:spPr>
          <a:xfrm>
            <a:off x="462475" y="2622788"/>
            <a:ext cx="10944129" cy="738664"/>
          </a:xfrm>
          <a:prstGeom prst="rect">
            <a:avLst/>
          </a:prstGeom>
          <a:noFill/>
        </p:spPr>
        <p:txBody>
          <a:bodyPr vert="horz" wrap="square" lIns="0" tIns="91440" rIns="146304" bIns="91440" rtlCol="0" anchor="ctr" anchorCtr="0">
            <a:sp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marL="120650">
              <a:lnSpc>
                <a:spcPct val="100000"/>
              </a:lnSpc>
            </a:pPr>
            <a:r>
              <a:rPr lang="en-US" sz="3600" b="1" spc="0">
                <a:solidFill>
                  <a:schemeClr val="bg1"/>
                </a:solidFill>
                <a:ea typeface="+mj-lt"/>
                <a:cs typeface="+mj-lt"/>
              </a:rPr>
              <a:t>Connect with your employees</a:t>
            </a:r>
            <a:endParaRPr lang="en-US">
              <a:solidFill>
                <a:schemeClr val="bg1"/>
              </a:solidFill>
              <a:ea typeface="+mj-ea"/>
            </a:endParaRPr>
          </a:p>
        </p:txBody>
      </p:sp>
      <p:grpSp>
        <p:nvGrpSpPr>
          <p:cNvPr id="14" name="Group 13">
            <a:extLst>
              <a:ext uri="{FF2B5EF4-FFF2-40B4-BE49-F238E27FC236}">
                <a16:creationId xmlns:a16="http://schemas.microsoft.com/office/drawing/2014/main" id="{BDDE42E1-37D3-4A47-9543-F7ED4C5EB9E9}"/>
              </a:ext>
            </a:extLst>
          </p:cNvPr>
          <p:cNvGrpSpPr/>
          <p:nvPr/>
        </p:nvGrpSpPr>
        <p:grpSpPr>
          <a:xfrm>
            <a:off x="462475" y="480445"/>
            <a:ext cx="933131" cy="200341"/>
            <a:chOff x="465139" y="449264"/>
            <a:chExt cx="933131" cy="200341"/>
          </a:xfrm>
        </p:grpSpPr>
        <p:pic>
          <p:nvPicPr>
            <p:cNvPr id="15" name="Picture 14">
              <a:extLst>
                <a:ext uri="{FF2B5EF4-FFF2-40B4-BE49-F238E27FC236}">
                  <a16:creationId xmlns:a16="http://schemas.microsoft.com/office/drawing/2014/main" id="{F0D8F02D-8F20-614B-8322-932283EE4758}"/>
                </a:ext>
              </a:extLst>
            </p:cNvPr>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18" name="MS logo gray - EMF">
              <a:extLst>
                <a:ext uri="{FF2B5EF4-FFF2-40B4-BE49-F238E27FC236}">
                  <a16:creationId xmlns:a16="http://schemas.microsoft.com/office/drawing/2014/main" id="{78347FF3-009C-CB41-9DDA-C5A809891D3F}"/>
                </a:ext>
              </a:extLst>
            </p:cNvPr>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2" name="TextBox 1">
            <a:extLst>
              <a:ext uri="{FF2B5EF4-FFF2-40B4-BE49-F238E27FC236}">
                <a16:creationId xmlns:a16="http://schemas.microsoft.com/office/drawing/2014/main" id="{3B709241-14BE-4B5C-8B14-5EFB97202948}"/>
              </a:ext>
            </a:extLst>
          </p:cNvPr>
          <p:cNvSpPr txBox="1">
            <a:spLocks/>
          </p:cNvSpPr>
          <p:nvPr/>
        </p:nvSpPr>
        <p:spPr>
          <a:xfrm>
            <a:off x="462475" y="3510280"/>
            <a:ext cx="11159255" cy="1015663"/>
          </a:xfrm>
          <a:prstGeom prst="rect">
            <a:avLst/>
          </a:prstGeom>
          <a:noFill/>
        </p:spPr>
        <p:txBody>
          <a:bodyPr wrap="square" rtlCol="0" anchor="t">
            <a:spAutoFit/>
          </a:bodyPr>
          <a:lstStyle/>
          <a:p>
            <a:pPr marL="406400" indent="-285750">
              <a:buFont typeface="Arial" panose="020B0604020202020204" pitchFamily="34" charset="0"/>
              <a:buChar char="•"/>
            </a:pPr>
            <a:r>
              <a:rPr lang="en-US" sz="2000" dirty="0">
                <a:solidFill>
                  <a:schemeClr val="bg1"/>
                </a:solidFill>
                <a:ea typeface="+mj-lt"/>
                <a:cs typeface="+mj-lt"/>
              </a:rPr>
              <a:t>Communicate effectively during a Crisis</a:t>
            </a:r>
          </a:p>
          <a:p>
            <a:pPr marL="406400" indent="-285750">
              <a:lnSpc>
                <a:spcPct val="100000"/>
              </a:lnSpc>
              <a:buFont typeface="Arial" panose="020B0604020202020204" pitchFamily="34" charset="0"/>
              <a:buChar char="•"/>
            </a:pPr>
            <a:r>
              <a:rPr lang="en-US" sz="2000" spc="0" dirty="0">
                <a:solidFill>
                  <a:schemeClr val="bg1"/>
                </a:solidFill>
                <a:latin typeface="+mn-lt"/>
                <a:ea typeface="+mj-lt"/>
                <a:cs typeface="+mj-lt"/>
              </a:rPr>
              <a:t>Keep your diverse workforce well informed (2)</a:t>
            </a:r>
          </a:p>
          <a:p>
            <a:pPr marL="406400" indent="-285750">
              <a:lnSpc>
                <a:spcPct val="100000"/>
              </a:lnSpc>
              <a:buFont typeface="Arial" panose="020B0604020202020204" pitchFamily="34" charset="0"/>
              <a:buChar char="•"/>
            </a:pPr>
            <a:r>
              <a:rPr lang="en-US" sz="2000" dirty="0">
                <a:solidFill>
                  <a:schemeClr val="bg1"/>
                </a:solidFill>
                <a:ea typeface="+mj-lt"/>
                <a:cs typeface="+mj-lt"/>
              </a:rPr>
              <a:t>Ensure emotional wellbeing of your employees</a:t>
            </a:r>
            <a:endParaRPr lang="en-US" sz="2000" dirty="0">
              <a:solidFill>
                <a:schemeClr val="bg1"/>
              </a:solidFill>
              <a:latin typeface="+mn-lt"/>
              <a:ea typeface="+mj-ea"/>
            </a:endParaRPr>
          </a:p>
        </p:txBody>
      </p:sp>
    </p:spTree>
    <p:extLst>
      <p:ext uri="{BB962C8B-B14F-4D97-AF65-F5344CB8AC3E}">
        <p14:creationId xmlns:p14="http://schemas.microsoft.com/office/powerpoint/2010/main" val="40103780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Microsoft 365 PPT Template - 2018">
  <a:themeElements>
    <a:clrScheme name="Custom 2">
      <a:dk1>
        <a:srgbClr val="282828"/>
      </a:dk1>
      <a:lt1>
        <a:srgbClr val="FFFFFF"/>
      </a:lt1>
      <a:dk2>
        <a:srgbClr val="282828"/>
      </a:dk2>
      <a:lt2>
        <a:srgbClr val="FFFFFF"/>
      </a:lt2>
      <a:accent1>
        <a:srgbClr val="107C10"/>
      </a:accent1>
      <a:accent2>
        <a:srgbClr val="004B1C"/>
      </a:accent2>
      <a:accent3>
        <a:srgbClr val="939393"/>
      </a:accent3>
      <a:accent4>
        <a:srgbClr val="BAD80A"/>
      </a:accent4>
      <a:accent5>
        <a:srgbClr val="6C6E6C"/>
      </a:accent5>
      <a:accent6>
        <a:srgbClr val="2E2F2E"/>
      </a:accent6>
      <a:hlink>
        <a:srgbClr val="008000"/>
      </a:hlink>
      <a:folHlink>
        <a:srgbClr val="008000"/>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4_Office 365 PPT Template - 2017">
  <a:themeElements>
    <a:clrScheme name="Custom 1">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12.xml><?xml version="1.0" encoding="utf-8"?>
<a:theme xmlns:a="http://schemas.openxmlformats.org/drawingml/2006/main" name="9-51056_Build 2019 Keynote_Light Gray Template">
  <a:themeElements>
    <a:clrScheme name="MVP Summit 2020 1">
      <a:dk1>
        <a:srgbClr val="000000"/>
      </a:dk1>
      <a:lt1>
        <a:srgbClr val="FFFFFF"/>
      </a:lt1>
      <a:dk2>
        <a:srgbClr val="243A5E"/>
      </a:dk2>
      <a:lt2>
        <a:srgbClr val="E6E6E6"/>
      </a:lt2>
      <a:accent1>
        <a:srgbClr val="0078D4"/>
      </a:accent1>
      <a:accent2>
        <a:srgbClr val="50E6FF"/>
      </a:accent2>
      <a:accent3>
        <a:srgbClr val="008575"/>
      </a:accent3>
      <a:accent4>
        <a:srgbClr val="274B47"/>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VP20_Summit_PPT_Designer_Final.potx" id="{ABE74EFB-5AF6-4489-A466-F67FD8D38016}" vid="{71861287-45C5-4471-BC3E-20CEDA001812}"/>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Microsoft 365 PPT Theme 2019">
  <a:themeElements>
    <a:clrScheme name="Microsoft 365 Colorful">
      <a:dk1>
        <a:srgbClr val="000000"/>
      </a:dk1>
      <a:lt1>
        <a:srgbClr val="FFFFFF"/>
      </a:lt1>
      <a:dk2>
        <a:srgbClr val="0078D7"/>
      </a:dk2>
      <a:lt2>
        <a:srgbClr val="F3F3F3"/>
      </a:lt2>
      <a:accent1>
        <a:srgbClr val="505050"/>
      </a:accent1>
      <a:accent2>
        <a:srgbClr val="0078D7"/>
      </a:accent2>
      <a:accent3>
        <a:srgbClr val="00BCF2"/>
      </a:accent3>
      <a:accent4>
        <a:srgbClr val="E3008C"/>
      </a:accent4>
      <a:accent5>
        <a:srgbClr val="5C2D91"/>
      </a:accent5>
      <a:accent6>
        <a:srgbClr val="107C10"/>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heme 2019" id="{07F2CB49-9258-4EC9-A85C-5AE4DEB20C95}" vid="{45313BCA-10AA-44B7-BA0A-2BB355B77504}"/>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Template">
  <a:themeElements>
    <a:clrScheme name="Ashwin's Colors">
      <a:dk1>
        <a:srgbClr val="262626"/>
      </a:dk1>
      <a:lt1>
        <a:srgbClr val="FFFFFF"/>
      </a:lt1>
      <a:dk2>
        <a:srgbClr val="595959"/>
      </a:dk2>
      <a:lt2>
        <a:srgbClr val="F5F5F5"/>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5.xml><?xml version="1.0" encoding="utf-8"?>
<a:theme xmlns:a="http://schemas.openxmlformats.org/drawingml/2006/main" name="SOYS FY20">
  <a:themeElements>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fontScheme name="M365 2019 Heavy">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OYS Template 2019" id="{E452F172-4C37-4EF2-98F0-C11A01E9EDE4}" vid="{7C2B9784-18ED-4D5A-BD60-DBAED6C75D4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8.xml><?xml version="1.0" encoding="utf-8"?>
<a:theme xmlns:a="http://schemas.openxmlformats.org/drawingml/2006/main" name="7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9.xml><?xml version="1.0" encoding="utf-8"?>
<a:theme xmlns:a="http://schemas.openxmlformats.org/drawingml/2006/main" name="4_Office Theme">
  <a:themeElements>
    <a:clrScheme name="Custom 1">
      <a:dk1>
        <a:srgbClr val="262626"/>
      </a:dk1>
      <a:lt1>
        <a:srgbClr val="F5F5F5"/>
      </a:lt1>
      <a:dk2>
        <a:srgbClr val="595959"/>
      </a:dk2>
      <a:lt2>
        <a:srgbClr val="BFBFBF"/>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ppt/theme/themeOverride2.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1" ma:contentTypeDescription="Create a new document." ma:contentTypeScope="" ma:versionID="aa90b01a80ecd4f5d2869d8144b8b736">
  <xsd:schema xmlns:xsd="http://www.w3.org/2001/XMLSchema" xmlns:xs="http://www.w3.org/2001/XMLSchema" xmlns:p="http://schemas.microsoft.com/office/2006/metadata/properties" xmlns:ns2="d676db8d-d3a2-4010-9104-a6d8cd8d837d" xmlns:ns3="305e8b09-682e-4eac-98e6-2927ef653918" targetNamespace="http://schemas.microsoft.com/office/2006/metadata/properties" ma:root="true" ma:fieldsID="dd13a2590dac8cf8fed52a1568d84f1e" ns2:_="" ns3:_="">
    <xsd:import namespace="d676db8d-d3a2-4010-9104-a6d8cd8d837d"/>
    <xsd:import namespace="305e8b09-682e-4eac-98e6-2927ef6539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05e8b09-682e-4eac-98e6-2927ef653918">
      <UserInfo>
        <DisplayName>Sara Bush</DisplayName>
        <AccountId>26</AccountId>
        <AccountType/>
      </UserInfo>
      <UserInfo>
        <DisplayName>Anthony Smith (A.J.)</DisplayName>
        <AccountId>27</AccountId>
        <AccountType/>
      </UserInfo>
      <UserInfo>
        <DisplayName>Christina Torok</DisplayName>
        <AccountId>31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CC8988-7F8C-45B1-88B7-8037AB5A37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76db8d-d3a2-4010-9104-a6d8cd8d837d"/>
    <ds:schemaRef ds:uri="305e8b09-682e-4eac-98e6-2927ef6539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5ECC33-E341-4CBA-9A92-ABCDADCAE649}">
  <ds:schemaRefs>
    <ds:schemaRef ds:uri="http://schemas.microsoft.com/office/2006/metadata/properties"/>
    <ds:schemaRef ds:uri="http://schemas.microsoft.com/office/infopath/2007/PartnerControls"/>
    <ds:schemaRef ds:uri="305e8b09-682e-4eac-98e6-2927ef653918"/>
  </ds:schemaRefs>
</ds:datastoreItem>
</file>

<file path=customXml/itemProps3.xml><?xml version="1.0" encoding="utf-8"?>
<ds:datastoreItem xmlns:ds="http://schemas.openxmlformats.org/officeDocument/2006/customXml" ds:itemID="{CBE3A645-A9D8-46EA-B907-6F219EE3D7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1944</TotalTime>
  <Words>3724</Words>
  <Application>Microsoft Office PowerPoint</Application>
  <PresentationFormat>Widescreen</PresentationFormat>
  <Paragraphs>369</Paragraphs>
  <Slides>34</Slides>
  <Notes>21</Notes>
  <HiddenSlides>0</HiddenSlides>
  <MMClips>1</MMClips>
  <ScaleCrop>false</ScaleCrop>
  <HeadingPairs>
    <vt:vector size="8" baseType="variant">
      <vt:variant>
        <vt:lpstr>Fonts Used</vt:lpstr>
      </vt:variant>
      <vt:variant>
        <vt:i4>14</vt:i4>
      </vt:variant>
      <vt:variant>
        <vt:lpstr>Theme</vt:lpstr>
      </vt:variant>
      <vt:variant>
        <vt:i4>14</vt:i4>
      </vt:variant>
      <vt:variant>
        <vt:lpstr>Embedded OLE Servers</vt:lpstr>
      </vt:variant>
      <vt:variant>
        <vt:i4>1</vt:i4>
      </vt:variant>
      <vt:variant>
        <vt:lpstr>Slide Titles</vt:lpstr>
      </vt:variant>
      <vt:variant>
        <vt:i4>34</vt:i4>
      </vt:variant>
    </vt:vector>
  </HeadingPairs>
  <TitlesOfParts>
    <vt:vector size="63" baseType="lpstr">
      <vt:lpstr>-apple-system</vt:lpstr>
      <vt:lpstr>Arial</vt:lpstr>
      <vt:lpstr>Calibri</vt:lpstr>
      <vt:lpstr>Calibri Light</vt:lpstr>
      <vt:lpstr>Consolas</vt:lpstr>
      <vt:lpstr>Segoe Pro Semibold</vt:lpstr>
      <vt:lpstr>Segoe UI</vt:lpstr>
      <vt:lpstr>Segoe UI Light</vt:lpstr>
      <vt:lpstr>Segoe UI Semibold</vt:lpstr>
      <vt:lpstr>Segoe UI Semilight</vt:lpstr>
      <vt:lpstr>Segoe WP Black</vt:lpstr>
      <vt:lpstr>Segoe WP Semibold</vt:lpstr>
      <vt:lpstr>Times New Roman</vt:lpstr>
      <vt:lpstr>Wingdings</vt:lpstr>
      <vt:lpstr>5-50203_Microsoft_Ignite_Template</vt:lpstr>
      <vt:lpstr>Theme1</vt:lpstr>
      <vt:lpstr>Office Theme</vt:lpstr>
      <vt:lpstr>1_White Template</vt:lpstr>
      <vt:lpstr>SOYS FY20</vt:lpstr>
      <vt:lpstr>Office Theme</vt:lpstr>
      <vt:lpstr>Microsoft 365 PPT Template - 2018</vt:lpstr>
      <vt:lpstr>7_Office 365 PPT Template - 2017</vt:lpstr>
      <vt:lpstr>4_Office Theme</vt:lpstr>
      <vt:lpstr>Microsoft 365 PPT Template - 2018</vt:lpstr>
      <vt:lpstr>4_Office 365 PPT Template - 2017</vt:lpstr>
      <vt:lpstr>9-51056_Build 2019 Keynote_Light Gray Template</vt:lpstr>
      <vt:lpstr>Office Theme</vt:lpstr>
      <vt:lpstr>1_Microsoft 365 PPT Theme 2019</vt:lpstr>
      <vt:lpstr>think-cell Slide</vt:lpstr>
      <vt:lpstr>PowerPoint Presentation</vt:lpstr>
      <vt:lpstr>The successful adoption of Microsoft 365 represents a change in behavior.    It is more than a set of products—it is a fundamentally different way of working.   This change is about people. And we are here to help. </vt:lpstr>
      <vt:lpstr>PowerPoint Presentation</vt:lpstr>
      <vt:lpstr>Self care comes first</vt:lpstr>
      <vt:lpstr>Remote Work Quick Start:  https://aka.ms/TeamsforRemoteWork</vt:lpstr>
      <vt:lpstr>Updated:  Teams in Government  https://aka.ms/TeamsinGov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  </vt:lpstr>
      <vt:lpstr>Resources  Monthly Resources:  https://aka.ms/O365ChampionResources  Forum: https://aka.ms/DriveAdoption    Covid-19 Resources from Microsoft https://aka.ms/Covid19Info </vt:lpstr>
      <vt:lpstr>PowerPoint Presentation</vt:lpstr>
      <vt:lpstr>Office 365 ProPlus Adoption Guide </vt:lpstr>
      <vt:lpstr>Training Tools for Microsoft Teams</vt:lpstr>
      <vt:lpstr>On-Line Training from Microsoft</vt:lpstr>
      <vt:lpstr>M365 Learning Pathways https://aka.ms/M365LP</vt:lpstr>
      <vt:lpstr>Teams Adoption Hub – https://aka.ms/TeamsAdoption</vt:lpstr>
      <vt:lpstr>PowerPoint Presentation</vt:lpstr>
      <vt:lpstr>O365 Champion Schedule &amp; Topics  January to June,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15</cp:revision>
  <dcterms:created xsi:type="dcterms:W3CDTF">2020-02-20T07:50:14Z</dcterms:created>
  <dcterms:modified xsi:type="dcterms:W3CDTF">2020-04-22T14:59:09Z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ies>
</file>