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6.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11.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12.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13.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14.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15.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16.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17.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0" r:id="rId5"/>
    <p:sldMasterId id="2147483709" r:id="rId6"/>
    <p:sldMasterId id="2147483735" r:id="rId7"/>
    <p:sldMasterId id="2147483751" r:id="rId8"/>
    <p:sldMasterId id="2147483782" r:id="rId9"/>
    <p:sldMasterId id="2147483813" r:id="rId10"/>
    <p:sldMasterId id="2147483862" r:id="rId11"/>
    <p:sldMasterId id="2147483872" r:id="rId12"/>
    <p:sldMasterId id="2147483886" r:id="rId13"/>
    <p:sldMasterId id="2147483909" r:id="rId14"/>
    <p:sldMasterId id="2147483940" r:id="rId15"/>
    <p:sldMasterId id="2147483974" r:id="rId16"/>
    <p:sldMasterId id="2147484009" r:id="rId17"/>
    <p:sldMasterId id="2147484032" r:id="rId18"/>
    <p:sldMasterId id="2147484045" r:id="rId19"/>
    <p:sldMasterId id="2147484109" r:id="rId20"/>
    <p:sldMasterId id="2147484132" r:id="rId21"/>
  </p:sldMasterIdLst>
  <p:notesMasterIdLst>
    <p:notesMasterId r:id="rId37"/>
  </p:notesMasterIdLst>
  <p:sldIdLst>
    <p:sldId id="259" r:id="rId22"/>
    <p:sldId id="5580" r:id="rId23"/>
    <p:sldId id="5582" r:id="rId24"/>
    <p:sldId id="11247" r:id="rId25"/>
    <p:sldId id="1566" r:id="rId26"/>
    <p:sldId id="11243" r:id="rId27"/>
    <p:sldId id="11245" r:id="rId28"/>
    <p:sldId id="5703" r:id="rId29"/>
    <p:sldId id="11252" r:id="rId30"/>
    <p:sldId id="11253" r:id="rId31"/>
    <p:sldId id="11254" r:id="rId32"/>
    <p:sldId id="11251" r:id="rId33"/>
    <p:sldId id="265" r:id="rId34"/>
    <p:sldId id="11248" r:id="rId35"/>
    <p:sldId id="610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BC"/>
    <a:srgbClr val="EE37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D4D2ED-722D-4FB3-8677-E3251DE831EB}" v="100" dt="2019-09-26T01:10:03.9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28" autoAdjust="0"/>
    <p:restoredTop sz="83105" autoAdjust="0"/>
  </p:normalViewPr>
  <p:slideViewPr>
    <p:cSldViewPr snapToGrid="0">
      <p:cViewPr varScale="1">
        <p:scale>
          <a:sx n="83" d="100"/>
          <a:sy n="83" d="100"/>
        </p:scale>
        <p:origin x="97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5.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Master" Target="slideMasters/slideMaster18.xml"/><Relationship Id="rId34" Type="http://schemas.openxmlformats.org/officeDocument/2006/relationships/slide" Target="slides/slide13.xml"/><Relationship Id="rId42"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Master" Target="slideMasters/slideMaster17.xml"/><Relationship Id="rId29" Type="http://schemas.openxmlformats.org/officeDocument/2006/relationships/slide" Target="slides/slide8.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uana Gatimu" userId="c835d73b-5b64-4378-9cc4-37e921133843" providerId="ADAL" clId="{C5A7CD27-C2E6-4B31-96BE-236F0C5BA925}"/>
    <pc:docChg chg="custSel addSld delSld modSld">
      <pc:chgData name="Karuana Gatimu" userId="c835d73b-5b64-4378-9cc4-37e921133843" providerId="ADAL" clId="{C5A7CD27-C2E6-4B31-96BE-236F0C5BA925}" dt="2019-09-26T01:10:03.908" v="513"/>
      <pc:docMkLst>
        <pc:docMk/>
      </pc:docMkLst>
      <pc:sldChg chg="modSp mod">
        <pc:chgData name="Karuana Gatimu" userId="c835d73b-5b64-4378-9cc4-37e921133843" providerId="ADAL" clId="{C5A7CD27-C2E6-4B31-96BE-236F0C5BA925}" dt="2019-09-25T10:34:06.715" v="8" actId="20577"/>
        <pc:sldMkLst>
          <pc:docMk/>
          <pc:sldMk cId="658391036" sldId="259"/>
        </pc:sldMkLst>
        <pc:spChg chg="mod">
          <ac:chgData name="Karuana Gatimu" userId="c835d73b-5b64-4378-9cc4-37e921133843" providerId="ADAL" clId="{C5A7CD27-C2E6-4B31-96BE-236F0C5BA925}" dt="2019-09-25T10:34:06.715" v="8" actId="20577"/>
          <ac:spMkLst>
            <pc:docMk/>
            <pc:sldMk cId="658391036" sldId="259"/>
            <ac:spMk id="18" creationId="{E79AA27D-0AE5-418F-8362-397B543CDF33}"/>
          </ac:spMkLst>
        </pc:spChg>
      </pc:sldChg>
      <pc:sldChg chg="modSp">
        <pc:chgData name="Karuana Gatimu" userId="c835d73b-5b64-4378-9cc4-37e921133843" providerId="ADAL" clId="{C5A7CD27-C2E6-4B31-96BE-236F0C5BA925}" dt="2019-09-25T10:57:14.898" v="154" actId="20577"/>
        <pc:sldMkLst>
          <pc:docMk/>
          <pc:sldMk cId="834326413" sldId="5580"/>
        </pc:sldMkLst>
        <pc:graphicFrameChg chg="mod">
          <ac:chgData name="Karuana Gatimu" userId="c835d73b-5b64-4378-9cc4-37e921133843" providerId="ADAL" clId="{C5A7CD27-C2E6-4B31-96BE-236F0C5BA925}" dt="2019-09-25T10:57:14.898" v="154" actId="20577"/>
          <ac:graphicFrameMkLst>
            <pc:docMk/>
            <pc:sldMk cId="834326413" sldId="5580"/>
            <ac:graphicFrameMk id="6" creationId="{E2359CDF-8CD7-4CE1-984E-4B62A7C829F5}"/>
          </ac:graphicFrameMkLst>
        </pc:graphicFrameChg>
      </pc:sldChg>
      <pc:sldChg chg="modSp mod">
        <pc:chgData name="Karuana Gatimu" userId="c835d73b-5b64-4378-9cc4-37e921133843" providerId="ADAL" clId="{C5A7CD27-C2E6-4B31-96BE-236F0C5BA925}" dt="2019-09-25T11:02:02.137" v="369" actId="20577"/>
        <pc:sldMkLst>
          <pc:docMk/>
          <pc:sldMk cId="1099421497" sldId="5703"/>
        </pc:sldMkLst>
        <pc:spChg chg="mod">
          <ac:chgData name="Karuana Gatimu" userId="c835d73b-5b64-4378-9cc4-37e921133843" providerId="ADAL" clId="{C5A7CD27-C2E6-4B31-96BE-236F0C5BA925}" dt="2019-09-25T11:02:02.137" v="369" actId="20577"/>
          <ac:spMkLst>
            <pc:docMk/>
            <pc:sldMk cId="1099421497" sldId="5703"/>
            <ac:spMk id="2" creationId="{36157500-FF34-44F6-B251-D4C045EF569D}"/>
          </ac:spMkLst>
        </pc:spChg>
      </pc:sldChg>
      <pc:sldChg chg="del">
        <pc:chgData name="Karuana Gatimu" userId="c835d73b-5b64-4378-9cc4-37e921133843" providerId="ADAL" clId="{C5A7CD27-C2E6-4B31-96BE-236F0C5BA925}" dt="2019-09-25T11:01:55.806" v="363" actId="47"/>
        <pc:sldMkLst>
          <pc:docMk/>
          <pc:sldMk cId="3025738227" sldId="5716"/>
        </pc:sldMkLst>
      </pc:sldChg>
      <pc:sldChg chg="del">
        <pc:chgData name="Karuana Gatimu" userId="c835d73b-5b64-4378-9cc4-37e921133843" providerId="ADAL" clId="{C5A7CD27-C2E6-4B31-96BE-236F0C5BA925}" dt="2019-09-25T11:01:55.806" v="363" actId="47"/>
        <pc:sldMkLst>
          <pc:docMk/>
          <pc:sldMk cId="2945681150" sldId="11240"/>
        </pc:sldMkLst>
      </pc:sldChg>
      <pc:sldChg chg="del">
        <pc:chgData name="Karuana Gatimu" userId="c835d73b-5b64-4378-9cc4-37e921133843" providerId="ADAL" clId="{C5A7CD27-C2E6-4B31-96BE-236F0C5BA925}" dt="2019-09-25T11:01:55.806" v="363" actId="47"/>
        <pc:sldMkLst>
          <pc:docMk/>
          <pc:sldMk cId="1692100562" sldId="11241"/>
        </pc:sldMkLst>
      </pc:sldChg>
      <pc:sldChg chg="del">
        <pc:chgData name="Karuana Gatimu" userId="c835d73b-5b64-4378-9cc4-37e921133843" providerId="ADAL" clId="{C5A7CD27-C2E6-4B31-96BE-236F0C5BA925}" dt="2019-09-25T11:01:55.806" v="363" actId="47"/>
        <pc:sldMkLst>
          <pc:docMk/>
          <pc:sldMk cId="1111827552" sldId="11242"/>
        </pc:sldMkLst>
      </pc:sldChg>
      <pc:sldChg chg="addSp delSp modSp mod">
        <pc:chgData name="Karuana Gatimu" userId="c835d73b-5b64-4378-9cc4-37e921133843" providerId="ADAL" clId="{C5A7CD27-C2E6-4B31-96BE-236F0C5BA925}" dt="2019-09-26T01:00:50.950" v="408" actId="20577"/>
        <pc:sldMkLst>
          <pc:docMk/>
          <pc:sldMk cId="3623331748" sldId="11245"/>
        </pc:sldMkLst>
        <pc:spChg chg="mod">
          <ac:chgData name="Karuana Gatimu" userId="c835d73b-5b64-4378-9cc4-37e921133843" providerId="ADAL" clId="{C5A7CD27-C2E6-4B31-96BE-236F0C5BA925}" dt="2019-09-26T01:00:50.950" v="408" actId="20577"/>
          <ac:spMkLst>
            <pc:docMk/>
            <pc:sldMk cId="3623331748" sldId="11245"/>
            <ac:spMk id="7" creationId="{A866CB75-6787-43B0-A290-12913BB24C40}"/>
          </ac:spMkLst>
        </pc:spChg>
        <pc:spChg chg="del">
          <ac:chgData name="Karuana Gatimu" userId="c835d73b-5b64-4378-9cc4-37e921133843" providerId="ADAL" clId="{C5A7CD27-C2E6-4B31-96BE-236F0C5BA925}" dt="2019-09-25T11:00:11.858" v="200" actId="478"/>
          <ac:spMkLst>
            <pc:docMk/>
            <pc:sldMk cId="3623331748" sldId="11245"/>
            <ac:spMk id="8" creationId="{89516B0E-83FE-4D74-941E-6A949875E892}"/>
          </ac:spMkLst>
        </pc:spChg>
        <pc:picChg chg="add del mod modCrop">
          <ac:chgData name="Karuana Gatimu" userId="c835d73b-5b64-4378-9cc4-37e921133843" providerId="ADAL" clId="{C5A7CD27-C2E6-4B31-96BE-236F0C5BA925}" dt="2019-09-25T23:51:22.216" v="370" actId="478"/>
          <ac:picMkLst>
            <pc:docMk/>
            <pc:sldMk cId="3623331748" sldId="11245"/>
            <ac:picMk id="3" creationId="{0108458F-CF33-48F8-9FB4-CA209849E280}"/>
          </ac:picMkLst>
        </pc:picChg>
        <pc:picChg chg="add mod">
          <ac:chgData name="Karuana Gatimu" userId="c835d73b-5b64-4378-9cc4-37e921133843" providerId="ADAL" clId="{C5A7CD27-C2E6-4B31-96BE-236F0C5BA925}" dt="2019-09-25T23:51:25.416" v="372" actId="1076"/>
          <ac:picMkLst>
            <pc:docMk/>
            <pc:sldMk cId="3623331748" sldId="11245"/>
            <ac:picMk id="4" creationId="{A3694402-D098-43B7-BF19-CA0E6160F4CC}"/>
          </ac:picMkLst>
        </pc:picChg>
      </pc:sldChg>
      <pc:sldChg chg="addSp delSp modSp mod">
        <pc:chgData name="Karuana Gatimu" userId="c835d73b-5b64-4378-9cc4-37e921133843" providerId="ADAL" clId="{C5A7CD27-C2E6-4B31-96BE-236F0C5BA925}" dt="2019-09-25T10:56:51.466" v="120" actId="20577"/>
        <pc:sldMkLst>
          <pc:docMk/>
          <pc:sldMk cId="3698362328" sldId="11247"/>
        </pc:sldMkLst>
        <pc:spChg chg="mod">
          <ac:chgData name="Karuana Gatimu" userId="c835d73b-5b64-4378-9cc4-37e921133843" providerId="ADAL" clId="{C5A7CD27-C2E6-4B31-96BE-236F0C5BA925}" dt="2019-09-25T10:56:30.786" v="97" actId="20577"/>
          <ac:spMkLst>
            <pc:docMk/>
            <pc:sldMk cId="3698362328" sldId="11247"/>
            <ac:spMk id="2" creationId="{7DE85495-E688-4F21-880F-9AE947282EAE}"/>
          </ac:spMkLst>
        </pc:spChg>
        <pc:spChg chg="del">
          <ac:chgData name="Karuana Gatimu" userId="c835d73b-5b64-4378-9cc4-37e921133843" providerId="ADAL" clId="{C5A7CD27-C2E6-4B31-96BE-236F0C5BA925}" dt="2019-09-25T10:56:21.853" v="87" actId="478"/>
          <ac:spMkLst>
            <pc:docMk/>
            <pc:sldMk cId="3698362328" sldId="11247"/>
            <ac:spMk id="3" creationId="{B7E80F30-83BD-42F4-AE6A-1E1AA4018006}"/>
          </ac:spMkLst>
        </pc:spChg>
        <pc:spChg chg="add mod">
          <ac:chgData name="Karuana Gatimu" userId="c835d73b-5b64-4378-9cc4-37e921133843" providerId="ADAL" clId="{C5A7CD27-C2E6-4B31-96BE-236F0C5BA925}" dt="2019-09-25T10:56:51.466" v="120" actId="20577"/>
          <ac:spMkLst>
            <pc:docMk/>
            <pc:sldMk cId="3698362328" sldId="11247"/>
            <ac:spMk id="4" creationId="{B7CB393D-3821-4450-A4F5-498BD77E1160}"/>
          </ac:spMkLst>
        </pc:spChg>
        <pc:picChg chg="del">
          <ac:chgData name="Karuana Gatimu" userId="c835d73b-5b64-4378-9cc4-37e921133843" providerId="ADAL" clId="{C5A7CD27-C2E6-4B31-96BE-236F0C5BA925}" dt="2019-09-25T10:55:56.289" v="60" actId="478"/>
          <ac:picMkLst>
            <pc:docMk/>
            <pc:sldMk cId="3698362328" sldId="11247"/>
            <ac:picMk id="5" creationId="{CEAFF028-5F31-45D0-B77D-EC98C6E56F18}"/>
          </ac:picMkLst>
        </pc:picChg>
        <pc:picChg chg="add mod">
          <ac:chgData name="Karuana Gatimu" userId="c835d73b-5b64-4378-9cc4-37e921133843" providerId="ADAL" clId="{C5A7CD27-C2E6-4B31-96BE-236F0C5BA925}" dt="2019-09-25T10:56:04.729" v="64" actId="1076"/>
          <ac:picMkLst>
            <pc:docMk/>
            <pc:sldMk cId="3698362328" sldId="11247"/>
            <ac:picMk id="1026" creationId="{699AF0A9-C7FF-49C7-AADF-380FEAD3116C}"/>
          </ac:picMkLst>
        </pc:picChg>
      </pc:sldChg>
      <pc:sldChg chg="del">
        <pc:chgData name="Karuana Gatimu" userId="c835d73b-5b64-4378-9cc4-37e921133843" providerId="ADAL" clId="{C5A7CD27-C2E6-4B31-96BE-236F0C5BA925}" dt="2019-09-25T11:01:37.738" v="310" actId="47"/>
        <pc:sldMkLst>
          <pc:docMk/>
          <pc:sldMk cId="1691078592" sldId="11249"/>
        </pc:sldMkLst>
      </pc:sldChg>
      <pc:sldChg chg="del">
        <pc:chgData name="Karuana Gatimu" userId="c835d73b-5b64-4378-9cc4-37e921133843" providerId="ADAL" clId="{C5A7CD27-C2E6-4B31-96BE-236F0C5BA925}" dt="2019-09-25T11:01:55.806" v="363" actId="47"/>
        <pc:sldMkLst>
          <pc:docMk/>
          <pc:sldMk cId="4129371528" sldId="11250"/>
        </pc:sldMkLst>
      </pc:sldChg>
      <pc:sldChg chg="del">
        <pc:chgData name="Karuana Gatimu" userId="c835d73b-5b64-4378-9cc4-37e921133843" providerId="ADAL" clId="{C5A7CD27-C2E6-4B31-96BE-236F0C5BA925}" dt="2019-09-25T11:01:55.806" v="363" actId="47"/>
        <pc:sldMkLst>
          <pc:docMk/>
          <pc:sldMk cId="1616236277" sldId="11252"/>
        </pc:sldMkLst>
      </pc:sldChg>
      <pc:sldChg chg="addSp delSp modSp new mod chgLayout">
        <pc:chgData name="Karuana Gatimu" userId="c835d73b-5b64-4378-9cc4-37e921133843" providerId="ADAL" clId="{C5A7CD27-C2E6-4B31-96BE-236F0C5BA925}" dt="2019-09-26T01:03:37.231" v="464" actId="404"/>
        <pc:sldMkLst>
          <pc:docMk/>
          <pc:sldMk cId="3506611675" sldId="11252"/>
        </pc:sldMkLst>
        <pc:spChg chg="del mod ord">
          <ac:chgData name="Karuana Gatimu" userId="c835d73b-5b64-4378-9cc4-37e921133843" providerId="ADAL" clId="{C5A7CD27-C2E6-4B31-96BE-236F0C5BA925}" dt="2019-09-26T01:03:07.414" v="410" actId="700"/>
          <ac:spMkLst>
            <pc:docMk/>
            <pc:sldMk cId="3506611675" sldId="11252"/>
            <ac:spMk id="2" creationId="{E58C0A1D-E470-44B4-8346-A80DDE2F5E83}"/>
          </ac:spMkLst>
        </pc:spChg>
        <pc:spChg chg="del">
          <ac:chgData name="Karuana Gatimu" userId="c835d73b-5b64-4378-9cc4-37e921133843" providerId="ADAL" clId="{C5A7CD27-C2E6-4B31-96BE-236F0C5BA925}" dt="2019-09-26T01:03:07.414" v="410" actId="700"/>
          <ac:spMkLst>
            <pc:docMk/>
            <pc:sldMk cId="3506611675" sldId="11252"/>
            <ac:spMk id="3" creationId="{5483557F-034E-4C32-A1DE-702227EBBECB}"/>
          </ac:spMkLst>
        </pc:spChg>
        <pc:spChg chg="add mod ord">
          <ac:chgData name="Karuana Gatimu" userId="c835d73b-5b64-4378-9cc4-37e921133843" providerId="ADAL" clId="{C5A7CD27-C2E6-4B31-96BE-236F0C5BA925}" dt="2019-09-26T01:03:37.231" v="464" actId="404"/>
          <ac:spMkLst>
            <pc:docMk/>
            <pc:sldMk cId="3506611675" sldId="11252"/>
            <ac:spMk id="4" creationId="{C5D404C9-9352-4924-AD10-71DCE4B11E6E}"/>
          </ac:spMkLst>
        </pc:spChg>
        <pc:picChg chg="add mod">
          <ac:chgData name="Karuana Gatimu" userId="c835d73b-5b64-4378-9cc4-37e921133843" providerId="ADAL" clId="{C5A7CD27-C2E6-4B31-96BE-236F0C5BA925}" dt="2019-09-26T01:03:14.721" v="413" actId="1076"/>
          <ac:picMkLst>
            <pc:docMk/>
            <pc:sldMk cId="3506611675" sldId="11252"/>
            <ac:picMk id="5" creationId="{B36FF760-D9EE-4BA8-BC1C-D9E682B3B309}"/>
          </ac:picMkLst>
        </pc:picChg>
      </pc:sldChg>
      <pc:sldChg chg="addSp delSp modSp new mod">
        <pc:chgData name="Karuana Gatimu" userId="c835d73b-5b64-4378-9cc4-37e921133843" providerId="ADAL" clId="{C5A7CD27-C2E6-4B31-96BE-236F0C5BA925}" dt="2019-09-26T01:05:09.846" v="501" actId="1076"/>
        <pc:sldMkLst>
          <pc:docMk/>
          <pc:sldMk cId="145253048" sldId="11253"/>
        </pc:sldMkLst>
        <pc:spChg chg="mod">
          <ac:chgData name="Karuana Gatimu" userId="c835d73b-5b64-4378-9cc4-37e921133843" providerId="ADAL" clId="{C5A7CD27-C2E6-4B31-96BE-236F0C5BA925}" dt="2019-09-26T01:04:34.774" v="497" actId="20577"/>
          <ac:spMkLst>
            <pc:docMk/>
            <pc:sldMk cId="145253048" sldId="11253"/>
            <ac:spMk id="2" creationId="{869D8690-F87D-4848-80BE-A23537C59509}"/>
          </ac:spMkLst>
        </pc:spChg>
        <pc:picChg chg="add del mod">
          <ac:chgData name="Karuana Gatimu" userId="c835d73b-5b64-4378-9cc4-37e921133843" providerId="ADAL" clId="{C5A7CD27-C2E6-4B31-96BE-236F0C5BA925}" dt="2019-09-26T01:05:03.839" v="498" actId="478"/>
          <ac:picMkLst>
            <pc:docMk/>
            <pc:sldMk cId="145253048" sldId="11253"/>
            <ac:picMk id="3" creationId="{D2DEF34B-1E9A-4AA2-83C9-B9AD0083338C}"/>
          </ac:picMkLst>
        </pc:picChg>
        <pc:picChg chg="add mod">
          <ac:chgData name="Karuana Gatimu" userId="c835d73b-5b64-4378-9cc4-37e921133843" providerId="ADAL" clId="{C5A7CD27-C2E6-4B31-96BE-236F0C5BA925}" dt="2019-09-26T01:05:09.846" v="501" actId="1076"/>
          <ac:picMkLst>
            <pc:docMk/>
            <pc:sldMk cId="145253048" sldId="11253"/>
            <ac:picMk id="4" creationId="{158092DB-52B1-483D-B74A-D55AB16BED20}"/>
          </ac:picMkLst>
        </pc:picChg>
      </pc:sldChg>
      <pc:sldChg chg="addSp modSp new mod">
        <pc:chgData name="Karuana Gatimu" userId="c835d73b-5b64-4378-9cc4-37e921133843" providerId="ADAL" clId="{C5A7CD27-C2E6-4B31-96BE-236F0C5BA925}" dt="2019-09-26T01:10:03.908" v="513"/>
        <pc:sldMkLst>
          <pc:docMk/>
          <pc:sldMk cId="3823856460" sldId="11254"/>
        </pc:sldMkLst>
        <pc:picChg chg="add mod">
          <ac:chgData name="Karuana Gatimu" userId="c835d73b-5b64-4378-9cc4-37e921133843" providerId="ADAL" clId="{C5A7CD27-C2E6-4B31-96BE-236F0C5BA925}" dt="2019-09-26T01:06:54.234" v="506" actId="1076"/>
          <ac:picMkLst>
            <pc:docMk/>
            <pc:sldMk cId="3823856460" sldId="11254"/>
            <ac:picMk id="3" creationId="{8D14EE6F-AFA7-4391-ACDF-00E6F2920819}"/>
          </ac:picMkLst>
        </pc:picChg>
        <pc:picChg chg="add mod">
          <ac:chgData name="Karuana Gatimu" userId="c835d73b-5b64-4378-9cc4-37e921133843" providerId="ADAL" clId="{C5A7CD27-C2E6-4B31-96BE-236F0C5BA925}" dt="2019-09-26T01:07:51.695" v="509" actId="1076"/>
          <ac:picMkLst>
            <pc:docMk/>
            <pc:sldMk cId="3823856460" sldId="11254"/>
            <ac:picMk id="4" creationId="{D4656886-4A4C-4D87-BFBC-3A17DAEECF4F}"/>
          </ac:picMkLst>
        </pc:picChg>
        <pc:picChg chg="add mod">
          <ac:chgData name="Karuana Gatimu" userId="c835d73b-5b64-4378-9cc4-37e921133843" providerId="ADAL" clId="{C5A7CD27-C2E6-4B31-96BE-236F0C5BA925}" dt="2019-09-26T01:09:09.009" v="512" actId="1076"/>
          <ac:picMkLst>
            <pc:docMk/>
            <pc:sldMk cId="3823856460" sldId="11254"/>
            <ac:picMk id="5" creationId="{66F6E261-E7D9-496E-8913-CDB040BE93C5}"/>
          </ac:picMkLst>
        </pc:picChg>
        <pc:picChg chg="add">
          <ac:chgData name="Karuana Gatimu" userId="c835d73b-5b64-4378-9cc4-37e921133843" providerId="ADAL" clId="{C5A7CD27-C2E6-4B31-96BE-236F0C5BA925}" dt="2019-09-26T01:10:03.908" v="513"/>
          <ac:picMkLst>
            <pc:docMk/>
            <pc:sldMk cId="3823856460" sldId="11254"/>
            <ac:picMk id="6" creationId="{24A8DF84-8543-4DF4-8D4D-3850CC8FEF95}"/>
          </ac:picMkLst>
        </pc:pic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svg"/><Relationship Id="rId1" Type="http://schemas.openxmlformats.org/officeDocument/2006/relationships/image" Target="../media/image114.png"/><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svg"/></Relationships>
</file>

<file path=ppt/diagrams/_rels/data3.xml.rels><?xml version="1.0" encoding="UTF-8" standalone="yes"?>
<Relationships xmlns="http://schemas.openxmlformats.org/package/2006/relationships"><Relationship Id="rId8" Type="http://schemas.openxmlformats.org/officeDocument/2006/relationships/image" Target="../media/image144.sv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38.svg"/><Relationship Id="rId1" Type="http://schemas.openxmlformats.org/officeDocument/2006/relationships/image" Target="../media/image137.png"/><Relationship Id="rId6" Type="http://schemas.openxmlformats.org/officeDocument/2006/relationships/image" Target="../media/image142.svg"/><Relationship Id="rId5" Type="http://schemas.openxmlformats.org/officeDocument/2006/relationships/image" Target="../media/image141.png"/><Relationship Id="rId4" Type="http://schemas.openxmlformats.org/officeDocument/2006/relationships/image" Target="../media/image14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svg"/><Relationship Id="rId1" Type="http://schemas.openxmlformats.org/officeDocument/2006/relationships/image" Target="../media/image114.png"/><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44.sv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38.svg"/><Relationship Id="rId1" Type="http://schemas.openxmlformats.org/officeDocument/2006/relationships/image" Target="../media/image137.png"/><Relationship Id="rId6" Type="http://schemas.openxmlformats.org/officeDocument/2006/relationships/image" Target="../media/image142.svg"/><Relationship Id="rId5" Type="http://schemas.openxmlformats.org/officeDocument/2006/relationships/image" Target="../media/image141.png"/><Relationship Id="rId4" Type="http://schemas.openxmlformats.org/officeDocument/2006/relationships/image" Target="../media/image140.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86FED1-1012-4405-A2D4-539051B030F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C0BD772-B663-4116-8A2A-C5DD3D8D9F4B}">
      <dgm:prSet phldrT="[Text]"/>
      <dgm:spPr/>
      <dgm:t>
        <a:bodyPr/>
        <a:lstStyle/>
        <a:p>
          <a:r>
            <a:rPr lang="en-US"/>
            <a:t> </a:t>
          </a:r>
        </a:p>
      </dgm:t>
    </dgm:pt>
    <dgm:pt modelId="{3ADA8034-12EF-4734-A9D2-4752BB93CE60}" type="parTrans" cxnId="{F2B9E37E-8CEE-44CC-A4A1-90152B5FAA4A}">
      <dgm:prSet/>
      <dgm:spPr/>
      <dgm:t>
        <a:bodyPr/>
        <a:lstStyle/>
        <a:p>
          <a:endParaRPr lang="en-US"/>
        </a:p>
      </dgm:t>
    </dgm:pt>
    <dgm:pt modelId="{5297D9B0-4674-4BE0-BF8E-07AD47C51826}" type="sibTrans" cxnId="{F2B9E37E-8CEE-44CC-A4A1-90152B5FAA4A}">
      <dgm:prSet/>
      <dgm:spPr/>
      <dgm:t>
        <a:bodyPr/>
        <a:lstStyle/>
        <a:p>
          <a:endParaRPr lang="en-US"/>
        </a:p>
      </dgm:t>
    </dgm:pt>
    <dgm:pt modelId="{778CC614-2CEB-4BC7-923C-196348133B05}">
      <dgm:prSet phldrT="[Text]" custT="1"/>
      <dgm:spPr/>
      <dgm:t>
        <a:bodyPr/>
        <a:lstStyle/>
        <a:p>
          <a:r>
            <a:rPr lang="en-US" sz="3600" dirty="0"/>
            <a:t>Inspiration</a:t>
          </a:r>
          <a:endParaRPr lang="en-US" sz="3300" dirty="0"/>
        </a:p>
      </dgm:t>
    </dgm:pt>
    <dgm:pt modelId="{7FC04FE8-9853-416A-8A8B-ACA775568A18}" type="parTrans" cxnId="{FD764F12-BA4F-4790-860F-23D3B7804FDD}">
      <dgm:prSet/>
      <dgm:spPr/>
      <dgm:t>
        <a:bodyPr/>
        <a:lstStyle/>
        <a:p>
          <a:endParaRPr lang="en-US"/>
        </a:p>
      </dgm:t>
    </dgm:pt>
    <dgm:pt modelId="{D87EAB61-E02B-4B46-98D3-34317521998B}" type="sibTrans" cxnId="{FD764F12-BA4F-4790-860F-23D3B7804FDD}">
      <dgm:prSet/>
      <dgm:spPr/>
      <dgm:t>
        <a:bodyPr/>
        <a:lstStyle/>
        <a:p>
          <a:endParaRPr lang="en-US"/>
        </a:p>
      </dgm:t>
    </dgm:pt>
    <dgm:pt modelId="{3F27C19F-60DD-461C-9A0B-EA256CCE39EB}">
      <dgm:prSet phldrT="[Text]"/>
      <dgm:spPr/>
      <dgm:t>
        <a:bodyPr/>
        <a:lstStyle/>
        <a:p>
          <a:r>
            <a:rPr lang="en-US" dirty="0"/>
            <a:t>Information </a:t>
          </a:r>
        </a:p>
      </dgm:t>
    </dgm:pt>
    <dgm:pt modelId="{8FAF4F38-E311-4CAB-B4D2-45EA379C7331}" type="parTrans" cxnId="{1752D45F-3152-4984-BC6B-7057D407CF4D}">
      <dgm:prSet/>
      <dgm:spPr/>
      <dgm:t>
        <a:bodyPr/>
        <a:lstStyle/>
        <a:p>
          <a:endParaRPr lang="en-US"/>
        </a:p>
      </dgm:t>
    </dgm:pt>
    <dgm:pt modelId="{120A20AA-11EB-4F6D-BAAE-8FD461EDF724}" type="sibTrans" cxnId="{1752D45F-3152-4984-BC6B-7057D407CF4D}">
      <dgm:prSet/>
      <dgm:spPr/>
      <dgm:t>
        <a:bodyPr/>
        <a:lstStyle/>
        <a:p>
          <a:endParaRPr lang="en-US"/>
        </a:p>
      </dgm:t>
    </dgm:pt>
    <dgm:pt modelId="{3B382375-011B-43A1-8C99-15CAFA32B2C3}">
      <dgm:prSet phldrT="[Text]"/>
      <dgm:spPr/>
      <dgm:t>
        <a:bodyPr/>
        <a:lstStyle/>
        <a:p>
          <a:r>
            <a:rPr lang="en-US" dirty="0"/>
            <a:t>Tools </a:t>
          </a:r>
        </a:p>
      </dgm:t>
    </dgm:pt>
    <dgm:pt modelId="{EE7ADD22-FE24-492B-AD2A-013233C443BE}" type="parTrans" cxnId="{AF6AB9B6-B698-4D2B-8109-433CFF9D1273}">
      <dgm:prSet/>
      <dgm:spPr/>
      <dgm:t>
        <a:bodyPr/>
        <a:lstStyle/>
        <a:p>
          <a:endParaRPr lang="en-US"/>
        </a:p>
      </dgm:t>
    </dgm:pt>
    <dgm:pt modelId="{D7C88866-E459-481B-A690-1A56E2CBB227}" type="sibTrans" cxnId="{AF6AB9B6-B698-4D2B-8109-433CFF9D1273}">
      <dgm:prSet/>
      <dgm:spPr/>
      <dgm:t>
        <a:bodyPr/>
        <a:lstStyle/>
        <a:p>
          <a:endParaRPr lang="en-US"/>
        </a:p>
      </dgm:t>
    </dgm:pt>
    <dgm:pt modelId="{6CB22AC8-126F-49A5-9589-A51FDE0AB8FF}">
      <dgm:prSet phldrT="[Text]"/>
      <dgm:spPr/>
      <dgm:t>
        <a:bodyPr/>
        <a:lstStyle/>
        <a:p>
          <a:r>
            <a:rPr lang="en-US" dirty="0"/>
            <a:t>Amsterdam Champion Meetup</a:t>
          </a:r>
        </a:p>
      </dgm:t>
    </dgm:pt>
    <dgm:pt modelId="{A26D3A94-2F25-4DD3-970F-06FB8588B816}" type="parTrans" cxnId="{658412A2-82D8-494F-9109-58B485014664}">
      <dgm:prSet/>
      <dgm:spPr/>
      <dgm:t>
        <a:bodyPr/>
        <a:lstStyle/>
        <a:p>
          <a:endParaRPr lang="en-US"/>
        </a:p>
      </dgm:t>
    </dgm:pt>
    <dgm:pt modelId="{51AE01C2-E256-4783-A7FC-6DACD6951BBE}" type="sibTrans" cxnId="{658412A2-82D8-494F-9109-58B485014664}">
      <dgm:prSet/>
      <dgm:spPr/>
      <dgm:t>
        <a:bodyPr/>
        <a:lstStyle/>
        <a:p>
          <a:endParaRPr lang="en-US"/>
        </a:p>
      </dgm:t>
    </dgm:pt>
    <dgm:pt modelId="{6EC791DD-6EDA-49A2-9380-E7D66895200D}">
      <dgm:prSet phldrT="[Text]"/>
      <dgm:spPr/>
      <dgm:t>
        <a:bodyPr/>
        <a:lstStyle/>
        <a:p>
          <a:r>
            <a:rPr lang="en-US" dirty="0"/>
            <a:t>Content Planning with SPO &amp; </a:t>
          </a:r>
          <a:r>
            <a:rPr lang="en-US" dirty="0" err="1"/>
            <a:t>PowerBI</a:t>
          </a:r>
          <a:endParaRPr lang="en-US" dirty="0"/>
        </a:p>
      </dgm:t>
    </dgm:pt>
    <dgm:pt modelId="{55E7CB41-5D1B-4DA0-B619-DF228EB5BE89}" type="parTrans" cxnId="{113CC58E-73CA-4CB3-B659-A21A2B1819B4}">
      <dgm:prSet/>
      <dgm:spPr/>
      <dgm:t>
        <a:bodyPr/>
        <a:lstStyle/>
        <a:p>
          <a:endParaRPr lang="en-US"/>
        </a:p>
      </dgm:t>
    </dgm:pt>
    <dgm:pt modelId="{8CA08B0B-BC2A-495D-B2AF-28F8658119C9}" type="sibTrans" cxnId="{113CC58E-73CA-4CB3-B659-A21A2B1819B4}">
      <dgm:prSet/>
      <dgm:spPr/>
      <dgm:t>
        <a:bodyPr/>
        <a:lstStyle/>
        <a:p>
          <a:endParaRPr lang="en-US"/>
        </a:p>
      </dgm:t>
    </dgm:pt>
    <dgm:pt modelId="{B0779E1D-2C59-4728-98BE-81C72A507B22}">
      <dgm:prSet phldrT="[Text]" custT="1"/>
      <dgm:spPr/>
      <dgm:t>
        <a:bodyPr/>
        <a:lstStyle/>
        <a:p>
          <a:r>
            <a:rPr lang="en-US" sz="3200" dirty="0"/>
            <a:t>Perseverance &amp; Pride</a:t>
          </a:r>
          <a:endParaRPr lang="en-US" sz="4400" dirty="0"/>
        </a:p>
      </dgm:t>
    </dgm:pt>
    <dgm:pt modelId="{1FAEF74F-9A51-42A7-8918-64281F3B2DE7}" type="parTrans" cxnId="{4F4B3E4C-F003-4F8B-B97C-30697BDDE812}">
      <dgm:prSet/>
      <dgm:spPr/>
      <dgm:t>
        <a:bodyPr/>
        <a:lstStyle/>
        <a:p>
          <a:endParaRPr lang="en-US"/>
        </a:p>
      </dgm:t>
    </dgm:pt>
    <dgm:pt modelId="{F6B40462-844F-4116-A956-8260E93AB320}" type="sibTrans" cxnId="{4F4B3E4C-F003-4F8B-B97C-30697BDDE812}">
      <dgm:prSet/>
      <dgm:spPr/>
      <dgm:t>
        <a:bodyPr/>
        <a:lstStyle/>
        <a:p>
          <a:endParaRPr lang="en-US"/>
        </a:p>
      </dgm:t>
    </dgm:pt>
    <dgm:pt modelId="{2F60FE0A-7DB0-4719-A83D-275AC967A558}" type="pres">
      <dgm:prSet presAssocID="{8C86FED1-1012-4405-A2D4-539051B030F0}" presName="vert0" presStyleCnt="0">
        <dgm:presLayoutVars>
          <dgm:dir/>
          <dgm:animOne val="branch"/>
          <dgm:animLvl val="lvl"/>
        </dgm:presLayoutVars>
      </dgm:prSet>
      <dgm:spPr/>
    </dgm:pt>
    <dgm:pt modelId="{5907059A-2720-4654-99EC-F2A15E2FE659}" type="pres">
      <dgm:prSet presAssocID="{5C0BD772-B663-4116-8A2A-C5DD3D8D9F4B}" presName="thickLine" presStyleLbl="alignNode1" presStyleIdx="0" presStyleCnt="1"/>
      <dgm:spPr/>
    </dgm:pt>
    <dgm:pt modelId="{691CA714-70A0-49A4-84E0-F42FA39EF897}" type="pres">
      <dgm:prSet presAssocID="{5C0BD772-B663-4116-8A2A-C5DD3D8D9F4B}" presName="horz1" presStyleCnt="0"/>
      <dgm:spPr/>
    </dgm:pt>
    <dgm:pt modelId="{950936B4-9F55-48BC-8BF1-0A4F3B53DE16}" type="pres">
      <dgm:prSet presAssocID="{5C0BD772-B663-4116-8A2A-C5DD3D8D9F4B}" presName="tx1" presStyleLbl="revTx" presStyleIdx="0" presStyleCnt="7"/>
      <dgm:spPr/>
    </dgm:pt>
    <dgm:pt modelId="{604AA0CA-1096-42AD-919A-97332093DB9A}" type="pres">
      <dgm:prSet presAssocID="{5C0BD772-B663-4116-8A2A-C5DD3D8D9F4B}" presName="vert1" presStyleCnt="0"/>
      <dgm:spPr/>
    </dgm:pt>
    <dgm:pt modelId="{745233FE-6896-490F-A483-8DEB0287E62B}" type="pres">
      <dgm:prSet presAssocID="{778CC614-2CEB-4BC7-923C-196348133B05}" presName="vertSpace2a" presStyleCnt="0"/>
      <dgm:spPr/>
    </dgm:pt>
    <dgm:pt modelId="{87F9B1D2-F6A0-4798-9527-9C5A7EA9A230}" type="pres">
      <dgm:prSet presAssocID="{778CC614-2CEB-4BC7-923C-196348133B05}" presName="horz2" presStyleCnt="0"/>
      <dgm:spPr/>
    </dgm:pt>
    <dgm:pt modelId="{40EE0CEB-8A7D-4D56-AB54-E3E9CAE2462E}" type="pres">
      <dgm:prSet presAssocID="{778CC614-2CEB-4BC7-923C-196348133B05}" presName="horzSpace2" presStyleCnt="0"/>
      <dgm:spPr/>
    </dgm:pt>
    <dgm:pt modelId="{D8ED3A95-67DC-4983-8922-3BD5A2719870}" type="pres">
      <dgm:prSet presAssocID="{778CC614-2CEB-4BC7-923C-196348133B05}" presName="tx2" presStyleLbl="revTx" presStyleIdx="1" presStyleCnt="7" custScaleX="97506"/>
      <dgm:spPr/>
    </dgm:pt>
    <dgm:pt modelId="{BA608B0B-DA83-4D98-A04D-FA15624CEE6A}" type="pres">
      <dgm:prSet presAssocID="{778CC614-2CEB-4BC7-923C-196348133B05}" presName="vert2" presStyleCnt="0"/>
      <dgm:spPr/>
    </dgm:pt>
    <dgm:pt modelId="{DD6636CE-E271-433D-9174-1A0A1BEAB602}" type="pres">
      <dgm:prSet presAssocID="{B0779E1D-2C59-4728-98BE-81C72A507B22}" presName="horz3" presStyleCnt="0"/>
      <dgm:spPr/>
    </dgm:pt>
    <dgm:pt modelId="{74269095-C0FB-4AEC-9290-5149DEB216A7}" type="pres">
      <dgm:prSet presAssocID="{B0779E1D-2C59-4728-98BE-81C72A507B22}" presName="horzSpace3" presStyleCnt="0"/>
      <dgm:spPr/>
    </dgm:pt>
    <dgm:pt modelId="{E5B9CD16-19C8-4EB2-B849-0595F8E93337}" type="pres">
      <dgm:prSet presAssocID="{B0779E1D-2C59-4728-98BE-81C72A507B22}" presName="tx3" presStyleLbl="revTx" presStyleIdx="2" presStyleCnt="7" custScaleX="106692"/>
      <dgm:spPr/>
    </dgm:pt>
    <dgm:pt modelId="{80B8273A-BAE2-42EC-BB9B-775A7F146A9F}" type="pres">
      <dgm:prSet presAssocID="{B0779E1D-2C59-4728-98BE-81C72A507B22}" presName="vert3" presStyleCnt="0"/>
      <dgm:spPr/>
    </dgm:pt>
    <dgm:pt modelId="{EE2885AE-AFF9-4109-8D61-264516A4B6B1}" type="pres">
      <dgm:prSet presAssocID="{778CC614-2CEB-4BC7-923C-196348133B05}" presName="thinLine2b" presStyleLbl="callout" presStyleIdx="0" presStyleCnt="3"/>
      <dgm:spPr/>
    </dgm:pt>
    <dgm:pt modelId="{CE82D9C1-2B30-4BD3-BD8B-3218F08F4431}" type="pres">
      <dgm:prSet presAssocID="{778CC614-2CEB-4BC7-923C-196348133B05}" presName="vertSpace2b" presStyleCnt="0"/>
      <dgm:spPr/>
    </dgm:pt>
    <dgm:pt modelId="{1CE3E3DF-0E29-40A9-9B7A-D4FA2751E01E}" type="pres">
      <dgm:prSet presAssocID="{3F27C19F-60DD-461C-9A0B-EA256CCE39EB}" presName="horz2" presStyleCnt="0"/>
      <dgm:spPr/>
    </dgm:pt>
    <dgm:pt modelId="{4A7DBBBC-4E97-4E2B-9906-97A4A23E3961}" type="pres">
      <dgm:prSet presAssocID="{3F27C19F-60DD-461C-9A0B-EA256CCE39EB}" presName="horzSpace2" presStyleCnt="0"/>
      <dgm:spPr/>
    </dgm:pt>
    <dgm:pt modelId="{36C59A3C-648A-42EC-A193-2E842E49F52C}" type="pres">
      <dgm:prSet presAssocID="{3F27C19F-60DD-461C-9A0B-EA256CCE39EB}" presName="tx2" presStyleLbl="revTx" presStyleIdx="3" presStyleCnt="7"/>
      <dgm:spPr/>
    </dgm:pt>
    <dgm:pt modelId="{1F2267AB-D7BF-489D-9DF2-CF670F08D8E8}" type="pres">
      <dgm:prSet presAssocID="{3F27C19F-60DD-461C-9A0B-EA256CCE39EB}" presName="vert2" presStyleCnt="0"/>
      <dgm:spPr/>
    </dgm:pt>
    <dgm:pt modelId="{80619460-7F59-4E02-BCBF-513C0449EAFB}" type="pres">
      <dgm:prSet presAssocID="{6CB22AC8-126F-49A5-9589-A51FDE0AB8FF}" presName="horz3" presStyleCnt="0"/>
      <dgm:spPr/>
    </dgm:pt>
    <dgm:pt modelId="{B5818FA3-84BB-408F-8F7E-C7862EB80C46}" type="pres">
      <dgm:prSet presAssocID="{6CB22AC8-126F-49A5-9589-A51FDE0AB8FF}" presName="horzSpace3" presStyleCnt="0"/>
      <dgm:spPr/>
    </dgm:pt>
    <dgm:pt modelId="{7344CFCD-363A-4744-A109-D9764535542B}" type="pres">
      <dgm:prSet presAssocID="{6CB22AC8-126F-49A5-9589-A51FDE0AB8FF}" presName="tx3" presStyleLbl="revTx" presStyleIdx="4" presStyleCnt="7" custLinFactNeighborX="-4276"/>
      <dgm:spPr/>
    </dgm:pt>
    <dgm:pt modelId="{CAF567D1-D3E3-4CBA-811B-23AA31AE1F22}" type="pres">
      <dgm:prSet presAssocID="{6CB22AC8-126F-49A5-9589-A51FDE0AB8FF}" presName="vert3" presStyleCnt="0"/>
      <dgm:spPr/>
    </dgm:pt>
    <dgm:pt modelId="{155603D8-7DC6-4683-9D26-D5BFE810F40E}" type="pres">
      <dgm:prSet presAssocID="{3F27C19F-60DD-461C-9A0B-EA256CCE39EB}" presName="thinLine2b" presStyleLbl="callout" presStyleIdx="1" presStyleCnt="3"/>
      <dgm:spPr/>
    </dgm:pt>
    <dgm:pt modelId="{DB45565E-884C-4D50-9546-5777797FF472}" type="pres">
      <dgm:prSet presAssocID="{3F27C19F-60DD-461C-9A0B-EA256CCE39EB}" presName="vertSpace2b" presStyleCnt="0"/>
      <dgm:spPr/>
    </dgm:pt>
    <dgm:pt modelId="{40617DB8-E386-48B5-937E-D4905DF20E43}" type="pres">
      <dgm:prSet presAssocID="{3B382375-011B-43A1-8C99-15CAFA32B2C3}" presName="horz2" presStyleCnt="0"/>
      <dgm:spPr/>
    </dgm:pt>
    <dgm:pt modelId="{04C42113-5157-4214-AB6B-DE4274B0C8C1}" type="pres">
      <dgm:prSet presAssocID="{3B382375-011B-43A1-8C99-15CAFA32B2C3}" presName="horzSpace2" presStyleCnt="0"/>
      <dgm:spPr/>
    </dgm:pt>
    <dgm:pt modelId="{87C085B7-97DF-493A-9C80-9FCE075E4CF9}" type="pres">
      <dgm:prSet presAssocID="{3B382375-011B-43A1-8C99-15CAFA32B2C3}" presName="tx2" presStyleLbl="revTx" presStyleIdx="5" presStyleCnt="7"/>
      <dgm:spPr/>
    </dgm:pt>
    <dgm:pt modelId="{5B167AA9-6AF9-427B-8445-357AE192BAD2}" type="pres">
      <dgm:prSet presAssocID="{3B382375-011B-43A1-8C99-15CAFA32B2C3}" presName="vert2" presStyleCnt="0"/>
      <dgm:spPr/>
    </dgm:pt>
    <dgm:pt modelId="{55B9254A-82FA-4057-BFDE-2B2897902FA9}" type="pres">
      <dgm:prSet presAssocID="{6EC791DD-6EDA-49A2-9380-E7D66895200D}" presName="horz3" presStyleCnt="0"/>
      <dgm:spPr/>
    </dgm:pt>
    <dgm:pt modelId="{E380E9BF-6E4D-4AFA-9347-CCE74BCC1488}" type="pres">
      <dgm:prSet presAssocID="{6EC791DD-6EDA-49A2-9380-E7D66895200D}" presName="horzSpace3" presStyleCnt="0"/>
      <dgm:spPr/>
    </dgm:pt>
    <dgm:pt modelId="{AFE7C525-4E6A-47F5-A667-7B185B472F87}" type="pres">
      <dgm:prSet presAssocID="{6EC791DD-6EDA-49A2-9380-E7D66895200D}" presName="tx3" presStyleLbl="revTx" presStyleIdx="6" presStyleCnt="7" custLinFactNeighborX="-3420"/>
      <dgm:spPr/>
    </dgm:pt>
    <dgm:pt modelId="{A0AB6BEF-08E3-4A33-A3FE-658093574AED}" type="pres">
      <dgm:prSet presAssocID="{6EC791DD-6EDA-49A2-9380-E7D66895200D}" presName="vert3" presStyleCnt="0"/>
      <dgm:spPr/>
    </dgm:pt>
    <dgm:pt modelId="{6CC736D7-B546-4D83-A89C-F7FAF8E8DCC4}" type="pres">
      <dgm:prSet presAssocID="{3B382375-011B-43A1-8C99-15CAFA32B2C3}" presName="thinLine2b" presStyleLbl="callout" presStyleIdx="2" presStyleCnt="3"/>
      <dgm:spPr/>
    </dgm:pt>
    <dgm:pt modelId="{73F60DA0-022F-4AAA-8576-162B5233987F}" type="pres">
      <dgm:prSet presAssocID="{3B382375-011B-43A1-8C99-15CAFA32B2C3}" presName="vertSpace2b" presStyleCnt="0"/>
      <dgm:spPr/>
    </dgm:pt>
  </dgm:ptLst>
  <dgm:cxnLst>
    <dgm:cxn modelId="{FD764F12-BA4F-4790-860F-23D3B7804FDD}" srcId="{5C0BD772-B663-4116-8A2A-C5DD3D8D9F4B}" destId="{778CC614-2CEB-4BC7-923C-196348133B05}" srcOrd="0" destOrd="0" parTransId="{7FC04FE8-9853-416A-8A8B-ACA775568A18}" sibTransId="{D87EAB61-E02B-4B46-98D3-34317521998B}"/>
    <dgm:cxn modelId="{F285A017-5325-49C1-8392-C06628AA98BE}" type="presOf" srcId="{8C86FED1-1012-4405-A2D4-539051B030F0}" destId="{2F60FE0A-7DB0-4719-A83D-275AC967A558}" srcOrd="0" destOrd="0" presId="urn:microsoft.com/office/officeart/2008/layout/LinedList"/>
    <dgm:cxn modelId="{D9D86539-2A5C-4356-BEB5-2838DBBEFADA}" type="presOf" srcId="{5C0BD772-B663-4116-8A2A-C5DD3D8D9F4B}" destId="{950936B4-9F55-48BC-8BF1-0A4F3B53DE16}" srcOrd="0" destOrd="0" presId="urn:microsoft.com/office/officeart/2008/layout/LinedList"/>
    <dgm:cxn modelId="{1752D45F-3152-4984-BC6B-7057D407CF4D}" srcId="{5C0BD772-B663-4116-8A2A-C5DD3D8D9F4B}" destId="{3F27C19F-60DD-461C-9A0B-EA256CCE39EB}" srcOrd="1" destOrd="0" parTransId="{8FAF4F38-E311-4CAB-B4D2-45EA379C7331}" sibTransId="{120A20AA-11EB-4F6D-BAAE-8FD461EDF724}"/>
    <dgm:cxn modelId="{4F4B3E4C-F003-4F8B-B97C-30697BDDE812}" srcId="{778CC614-2CEB-4BC7-923C-196348133B05}" destId="{B0779E1D-2C59-4728-98BE-81C72A507B22}" srcOrd="0" destOrd="0" parTransId="{1FAEF74F-9A51-42A7-8918-64281F3B2DE7}" sibTransId="{F6B40462-844F-4116-A956-8260E93AB320}"/>
    <dgm:cxn modelId="{33DFFD4E-8989-4705-9CA3-D1181F4F0EF6}" type="presOf" srcId="{3B382375-011B-43A1-8C99-15CAFA32B2C3}" destId="{87C085B7-97DF-493A-9C80-9FCE075E4CF9}" srcOrd="0" destOrd="0" presId="urn:microsoft.com/office/officeart/2008/layout/LinedList"/>
    <dgm:cxn modelId="{F2B9E37E-8CEE-44CC-A4A1-90152B5FAA4A}" srcId="{8C86FED1-1012-4405-A2D4-539051B030F0}" destId="{5C0BD772-B663-4116-8A2A-C5DD3D8D9F4B}" srcOrd="0" destOrd="0" parTransId="{3ADA8034-12EF-4734-A9D2-4752BB93CE60}" sibTransId="{5297D9B0-4674-4BE0-BF8E-07AD47C51826}"/>
    <dgm:cxn modelId="{113CC58E-73CA-4CB3-B659-A21A2B1819B4}" srcId="{3B382375-011B-43A1-8C99-15CAFA32B2C3}" destId="{6EC791DD-6EDA-49A2-9380-E7D66895200D}" srcOrd="0" destOrd="0" parTransId="{55E7CB41-5D1B-4DA0-B619-DF228EB5BE89}" sibTransId="{8CA08B0B-BC2A-495D-B2AF-28F8658119C9}"/>
    <dgm:cxn modelId="{658412A2-82D8-494F-9109-58B485014664}" srcId="{3F27C19F-60DD-461C-9A0B-EA256CCE39EB}" destId="{6CB22AC8-126F-49A5-9589-A51FDE0AB8FF}" srcOrd="0" destOrd="0" parTransId="{A26D3A94-2F25-4DD3-970F-06FB8588B816}" sibTransId="{51AE01C2-E256-4783-A7FC-6DACD6951BBE}"/>
    <dgm:cxn modelId="{06C374AE-DEF3-4F5E-A5F4-9B91ACCEFA9F}" type="presOf" srcId="{778CC614-2CEB-4BC7-923C-196348133B05}" destId="{D8ED3A95-67DC-4983-8922-3BD5A2719870}" srcOrd="0" destOrd="0" presId="urn:microsoft.com/office/officeart/2008/layout/LinedList"/>
    <dgm:cxn modelId="{F346BBB4-5AAC-4BAD-8536-94DD162526DE}" type="presOf" srcId="{6CB22AC8-126F-49A5-9589-A51FDE0AB8FF}" destId="{7344CFCD-363A-4744-A109-D9764535542B}" srcOrd="0" destOrd="0" presId="urn:microsoft.com/office/officeart/2008/layout/LinedList"/>
    <dgm:cxn modelId="{AF6AB9B6-B698-4D2B-8109-433CFF9D1273}" srcId="{5C0BD772-B663-4116-8A2A-C5DD3D8D9F4B}" destId="{3B382375-011B-43A1-8C99-15CAFA32B2C3}" srcOrd="2" destOrd="0" parTransId="{EE7ADD22-FE24-492B-AD2A-013233C443BE}" sibTransId="{D7C88866-E459-481B-A690-1A56E2CBB227}"/>
    <dgm:cxn modelId="{D84701BB-D1BF-438B-AE3A-A4B35A50C114}" type="presOf" srcId="{6EC791DD-6EDA-49A2-9380-E7D66895200D}" destId="{AFE7C525-4E6A-47F5-A667-7B185B472F87}" srcOrd="0" destOrd="0" presId="urn:microsoft.com/office/officeart/2008/layout/LinedList"/>
    <dgm:cxn modelId="{A5B67FC5-A8CB-4615-B546-5187D72C8BB2}" type="presOf" srcId="{3F27C19F-60DD-461C-9A0B-EA256CCE39EB}" destId="{36C59A3C-648A-42EC-A193-2E842E49F52C}" srcOrd="0" destOrd="0" presId="urn:microsoft.com/office/officeart/2008/layout/LinedList"/>
    <dgm:cxn modelId="{9ACD5FDD-EF60-458E-AF18-0747D6600AD4}" type="presOf" srcId="{B0779E1D-2C59-4728-98BE-81C72A507B22}" destId="{E5B9CD16-19C8-4EB2-B849-0595F8E93337}" srcOrd="0" destOrd="0" presId="urn:microsoft.com/office/officeart/2008/layout/LinedList"/>
    <dgm:cxn modelId="{DCEC163C-C331-4335-8A29-E4289AE19ECA}" type="presParOf" srcId="{2F60FE0A-7DB0-4719-A83D-275AC967A558}" destId="{5907059A-2720-4654-99EC-F2A15E2FE659}" srcOrd="0" destOrd="0" presId="urn:microsoft.com/office/officeart/2008/layout/LinedList"/>
    <dgm:cxn modelId="{81AF525F-7179-4702-AF3F-E2C265E07496}" type="presParOf" srcId="{2F60FE0A-7DB0-4719-A83D-275AC967A558}" destId="{691CA714-70A0-49A4-84E0-F42FA39EF897}" srcOrd="1" destOrd="0" presId="urn:microsoft.com/office/officeart/2008/layout/LinedList"/>
    <dgm:cxn modelId="{E0DEF96F-BA0E-4FDD-B6DD-DEB12BCE4D80}" type="presParOf" srcId="{691CA714-70A0-49A4-84E0-F42FA39EF897}" destId="{950936B4-9F55-48BC-8BF1-0A4F3B53DE16}" srcOrd="0" destOrd="0" presId="urn:microsoft.com/office/officeart/2008/layout/LinedList"/>
    <dgm:cxn modelId="{F9C62103-0642-40FD-BBA7-71F5D7B90836}" type="presParOf" srcId="{691CA714-70A0-49A4-84E0-F42FA39EF897}" destId="{604AA0CA-1096-42AD-919A-97332093DB9A}" srcOrd="1" destOrd="0" presId="urn:microsoft.com/office/officeart/2008/layout/LinedList"/>
    <dgm:cxn modelId="{FD751D3A-373E-44B8-BB3A-1A84185A5B1D}" type="presParOf" srcId="{604AA0CA-1096-42AD-919A-97332093DB9A}" destId="{745233FE-6896-490F-A483-8DEB0287E62B}" srcOrd="0" destOrd="0" presId="urn:microsoft.com/office/officeart/2008/layout/LinedList"/>
    <dgm:cxn modelId="{81E054D2-BBE2-4496-AD87-42D2F33382C9}" type="presParOf" srcId="{604AA0CA-1096-42AD-919A-97332093DB9A}" destId="{87F9B1D2-F6A0-4798-9527-9C5A7EA9A230}" srcOrd="1" destOrd="0" presId="urn:microsoft.com/office/officeart/2008/layout/LinedList"/>
    <dgm:cxn modelId="{CEC603A9-6F06-44E3-B27A-51E002B5B9E1}" type="presParOf" srcId="{87F9B1D2-F6A0-4798-9527-9C5A7EA9A230}" destId="{40EE0CEB-8A7D-4D56-AB54-E3E9CAE2462E}" srcOrd="0" destOrd="0" presId="urn:microsoft.com/office/officeart/2008/layout/LinedList"/>
    <dgm:cxn modelId="{D8A7764B-24D2-4CF4-906B-2DE8B9602A9D}" type="presParOf" srcId="{87F9B1D2-F6A0-4798-9527-9C5A7EA9A230}" destId="{D8ED3A95-67DC-4983-8922-3BD5A2719870}" srcOrd="1" destOrd="0" presId="urn:microsoft.com/office/officeart/2008/layout/LinedList"/>
    <dgm:cxn modelId="{E1B5288C-094F-429B-9131-E82B833144B4}" type="presParOf" srcId="{87F9B1D2-F6A0-4798-9527-9C5A7EA9A230}" destId="{BA608B0B-DA83-4D98-A04D-FA15624CEE6A}" srcOrd="2" destOrd="0" presId="urn:microsoft.com/office/officeart/2008/layout/LinedList"/>
    <dgm:cxn modelId="{7FD6D8E3-2EC4-42BE-9C54-E8E30E619573}" type="presParOf" srcId="{BA608B0B-DA83-4D98-A04D-FA15624CEE6A}" destId="{DD6636CE-E271-433D-9174-1A0A1BEAB602}" srcOrd="0" destOrd="0" presId="urn:microsoft.com/office/officeart/2008/layout/LinedList"/>
    <dgm:cxn modelId="{88F391AC-7F03-4D9B-8B06-FE95617B8BE4}" type="presParOf" srcId="{DD6636CE-E271-433D-9174-1A0A1BEAB602}" destId="{74269095-C0FB-4AEC-9290-5149DEB216A7}" srcOrd="0" destOrd="0" presId="urn:microsoft.com/office/officeart/2008/layout/LinedList"/>
    <dgm:cxn modelId="{E06F32A9-48CF-4BFF-A799-BA0A8A8ABDFA}" type="presParOf" srcId="{DD6636CE-E271-433D-9174-1A0A1BEAB602}" destId="{E5B9CD16-19C8-4EB2-B849-0595F8E93337}" srcOrd="1" destOrd="0" presId="urn:microsoft.com/office/officeart/2008/layout/LinedList"/>
    <dgm:cxn modelId="{4864A832-CF06-4A0B-8567-0B6DA7E34537}" type="presParOf" srcId="{DD6636CE-E271-433D-9174-1A0A1BEAB602}" destId="{80B8273A-BAE2-42EC-BB9B-775A7F146A9F}" srcOrd="2" destOrd="0" presId="urn:microsoft.com/office/officeart/2008/layout/LinedList"/>
    <dgm:cxn modelId="{9F6BDFE5-6751-4D78-9CF1-5356CF2610A4}" type="presParOf" srcId="{604AA0CA-1096-42AD-919A-97332093DB9A}" destId="{EE2885AE-AFF9-4109-8D61-264516A4B6B1}" srcOrd="2" destOrd="0" presId="urn:microsoft.com/office/officeart/2008/layout/LinedList"/>
    <dgm:cxn modelId="{45187DD4-840B-406C-BD4F-72C850C032AC}" type="presParOf" srcId="{604AA0CA-1096-42AD-919A-97332093DB9A}" destId="{CE82D9C1-2B30-4BD3-BD8B-3218F08F4431}" srcOrd="3" destOrd="0" presId="urn:microsoft.com/office/officeart/2008/layout/LinedList"/>
    <dgm:cxn modelId="{733535AE-C76C-4273-8F12-043027F0D168}" type="presParOf" srcId="{604AA0CA-1096-42AD-919A-97332093DB9A}" destId="{1CE3E3DF-0E29-40A9-9B7A-D4FA2751E01E}" srcOrd="4" destOrd="0" presId="urn:microsoft.com/office/officeart/2008/layout/LinedList"/>
    <dgm:cxn modelId="{79A41FB8-9F2D-446D-8904-EC5D386D56E5}" type="presParOf" srcId="{1CE3E3DF-0E29-40A9-9B7A-D4FA2751E01E}" destId="{4A7DBBBC-4E97-4E2B-9906-97A4A23E3961}" srcOrd="0" destOrd="0" presId="urn:microsoft.com/office/officeart/2008/layout/LinedList"/>
    <dgm:cxn modelId="{F16B2DAC-8857-48F9-B60B-993344FDED05}" type="presParOf" srcId="{1CE3E3DF-0E29-40A9-9B7A-D4FA2751E01E}" destId="{36C59A3C-648A-42EC-A193-2E842E49F52C}" srcOrd="1" destOrd="0" presId="urn:microsoft.com/office/officeart/2008/layout/LinedList"/>
    <dgm:cxn modelId="{FB4EEEFE-4B04-42A4-8780-0CF2CB86881A}" type="presParOf" srcId="{1CE3E3DF-0E29-40A9-9B7A-D4FA2751E01E}" destId="{1F2267AB-D7BF-489D-9DF2-CF670F08D8E8}" srcOrd="2" destOrd="0" presId="urn:microsoft.com/office/officeart/2008/layout/LinedList"/>
    <dgm:cxn modelId="{7227ED08-4F06-4A2A-9E6A-3569DF22436E}" type="presParOf" srcId="{1F2267AB-D7BF-489D-9DF2-CF670F08D8E8}" destId="{80619460-7F59-4E02-BCBF-513C0449EAFB}" srcOrd="0" destOrd="0" presId="urn:microsoft.com/office/officeart/2008/layout/LinedList"/>
    <dgm:cxn modelId="{3C176DAA-580B-4F29-B210-AC675A45844A}" type="presParOf" srcId="{80619460-7F59-4E02-BCBF-513C0449EAFB}" destId="{B5818FA3-84BB-408F-8F7E-C7862EB80C46}" srcOrd="0" destOrd="0" presId="urn:microsoft.com/office/officeart/2008/layout/LinedList"/>
    <dgm:cxn modelId="{2DCE6EA1-7503-4967-9A51-32188BB55822}" type="presParOf" srcId="{80619460-7F59-4E02-BCBF-513C0449EAFB}" destId="{7344CFCD-363A-4744-A109-D9764535542B}" srcOrd="1" destOrd="0" presId="urn:microsoft.com/office/officeart/2008/layout/LinedList"/>
    <dgm:cxn modelId="{53926E55-A9D8-424C-8CFF-7C859D3F2184}" type="presParOf" srcId="{80619460-7F59-4E02-BCBF-513C0449EAFB}" destId="{CAF567D1-D3E3-4CBA-811B-23AA31AE1F22}" srcOrd="2" destOrd="0" presId="urn:microsoft.com/office/officeart/2008/layout/LinedList"/>
    <dgm:cxn modelId="{AC6FB7B7-25E2-43B7-AC74-72B63FA0F6F9}" type="presParOf" srcId="{604AA0CA-1096-42AD-919A-97332093DB9A}" destId="{155603D8-7DC6-4683-9D26-D5BFE810F40E}" srcOrd="5" destOrd="0" presId="urn:microsoft.com/office/officeart/2008/layout/LinedList"/>
    <dgm:cxn modelId="{DF70BAF5-0FF7-4C7D-9B24-A5BB8BF5AAAB}" type="presParOf" srcId="{604AA0CA-1096-42AD-919A-97332093DB9A}" destId="{DB45565E-884C-4D50-9546-5777797FF472}" srcOrd="6" destOrd="0" presId="urn:microsoft.com/office/officeart/2008/layout/LinedList"/>
    <dgm:cxn modelId="{9DC64448-B40A-4960-AAEF-07BFD70A049C}" type="presParOf" srcId="{604AA0CA-1096-42AD-919A-97332093DB9A}" destId="{40617DB8-E386-48B5-937E-D4905DF20E43}" srcOrd="7" destOrd="0" presId="urn:microsoft.com/office/officeart/2008/layout/LinedList"/>
    <dgm:cxn modelId="{CD63FD1B-E25A-46D6-A088-466AA056E737}" type="presParOf" srcId="{40617DB8-E386-48B5-937E-D4905DF20E43}" destId="{04C42113-5157-4214-AB6B-DE4274B0C8C1}" srcOrd="0" destOrd="0" presId="urn:microsoft.com/office/officeart/2008/layout/LinedList"/>
    <dgm:cxn modelId="{22752558-896E-48F5-976C-DF57CAC19D42}" type="presParOf" srcId="{40617DB8-E386-48B5-937E-D4905DF20E43}" destId="{87C085B7-97DF-493A-9C80-9FCE075E4CF9}" srcOrd="1" destOrd="0" presId="urn:microsoft.com/office/officeart/2008/layout/LinedList"/>
    <dgm:cxn modelId="{9E5DFE70-321F-4E30-8B60-FF235796EEC2}" type="presParOf" srcId="{40617DB8-E386-48B5-937E-D4905DF20E43}" destId="{5B167AA9-6AF9-427B-8445-357AE192BAD2}" srcOrd="2" destOrd="0" presId="urn:microsoft.com/office/officeart/2008/layout/LinedList"/>
    <dgm:cxn modelId="{4F4C9537-D7F8-4DB5-A6B6-3867E29F5EA0}" type="presParOf" srcId="{5B167AA9-6AF9-427B-8445-357AE192BAD2}" destId="{55B9254A-82FA-4057-BFDE-2B2897902FA9}" srcOrd="0" destOrd="0" presId="urn:microsoft.com/office/officeart/2008/layout/LinedList"/>
    <dgm:cxn modelId="{83F38D7E-045E-490A-AC43-1AB9CBE89D20}" type="presParOf" srcId="{55B9254A-82FA-4057-BFDE-2B2897902FA9}" destId="{E380E9BF-6E4D-4AFA-9347-CCE74BCC1488}" srcOrd="0" destOrd="0" presId="urn:microsoft.com/office/officeart/2008/layout/LinedList"/>
    <dgm:cxn modelId="{05473B29-BE83-41B6-8CBB-90411D84B74D}" type="presParOf" srcId="{55B9254A-82FA-4057-BFDE-2B2897902FA9}" destId="{AFE7C525-4E6A-47F5-A667-7B185B472F87}" srcOrd="1" destOrd="0" presId="urn:microsoft.com/office/officeart/2008/layout/LinedList"/>
    <dgm:cxn modelId="{09D9CD6A-381E-4E34-A6CD-51BEF1C11C1E}" type="presParOf" srcId="{55B9254A-82FA-4057-BFDE-2B2897902FA9}" destId="{A0AB6BEF-08E3-4A33-A3FE-658093574AED}" srcOrd="2" destOrd="0" presId="urn:microsoft.com/office/officeart/2008/layout/LinedList"/>
    <dgm:cxn modelId="{16C3C9F4-10DF-471C-B6B0-FE2EA156DA9E}" type="presParOf" srcId="{604AA0CA-1096-42AD-919A-97332093DB9A}" destId="{6CC736D7-B546-4D83-A89C-F7FAF8E8DCC4}" srcOrd="8" destOrd="0" presId="urn:microsoft.com/office/officeart/2008/layout/LinedList"/>
    <dgm:cxn modelId="{F8D2F0EF-54D7-410C-86E9-2D2C2E7DD0B5}" type="presParOf" srcId="{604AA0CA-1096-42AD-919A-97332093DB9A}" destId="{73F60DA0-022F-4AAA-8576-162B5233987F}"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A622B8-E1AA-4E14-A8C4-9B15F761FE26}" type="doc">
      <dgm:prSet loTypeId="urn:microsoft.com/office/officeart/2005/8/layout/hList7" loCatId="process" qsTypeId="urn:microsoft.com/office/officeart/2005/8/quickstyle/simple1" qsCatId="simple" csTypeId="urn:microsoft.com/office/officeart/2005/8/colors/accent0_3" csCatId="mainScheme" phldr="1"/>
      <dgm:spPr/>
    </dgm:pt>
    <dgm:pt modelId="{9ACA7211-75F5-42B8-93D5-0B676AE9727E}">
      <dgm:prSet phldrT="[Text]" custT="1"/>
      <dgm:spPr/>
      <dgm:t>
        <a:bodyPr/>
        <a:lstStyle/>
        <a:p>
          <a:pPr>
            <a:spcAft>
              <a:spcPct val="35000"/>
            </a:spcAft>
          </a:pPr>
          <a:endParaRPr lang="en-US" sz="2000" dirty="0">
            <a:latin typeface="Segoe UI Semibold" panose="020B0702040204020203" pitchFamily="34" charset="0"/>
            <a:cs typeface="Segoe UI Semibold" panose="020B0702040204020203" pitchFamily="34" charset="0"/>
          </a:endParaRPr>
        </a:p>
      </dgm:t>
    </dgm:pt>
    <dgm:pt modelId="{4484D32F-EE26-4FDB-8634-C8D8A4C5F081}" type="par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181E6565-BB75-4FC0-BDA4-C1D534910490}" type="sib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93B975ED-6BB0-4E02-90E6-D59B2A2D83EA}">
      <dgm:prSet phldrT="[Text]"/>
      <dgm:spPr/>
      <dgm:t>
        <a:bodyPr/>
        <a:lstStyle/>
        <a:p>
          <a:pPr>
            <a:spcAft>
              <a:spcPct val="35000"/>
            </a:spcAft>
          </a:pPr>
          <a:endParaRPr lang="en-US" sz="1700" dirty="0">
            <a:latin typeface="Segoe UI Semibold" panose="020B0702040204020203" pitchFamily="34" charset="0"/>
            <a:cs typeface="Segoe UI Semibold" panose="020B0702040204020203" pitchFamily="34" charset="0"/>
          </a:endParaRPr>
        </a:p>
      </dgm:t>
    </dgm:pt>
    <dgm:pt modelId="{7699772C-6E27-485B-A5CE-4E06FA69C959}" type="par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EED1EB43-61B3-40EE-8656-49096B5E93B5}" type="sib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F138596F-A6A7-471B-B36F-0FF45066AF49}">
      <dgm:prSet phldrT="[Text]"/>
      <dgm:spPr/>
      <dgm:t>
        <a:bodyPr/>
        <a:lstStyle/>
        <a:p>
          <a:pPr>
            <a:spcAft>
              <a:spcPct val="35000"/>
            </a:spcAft>
          </a:pPr>
          <a:endParaRPr lang="en-US" sz="1600" dirty="0">
            <a:latin typeface="Segoe UI Semibold" panose="020B0702040204020203" pitchFamily="34" charset="0"/>
            <a:cs typeface="Segoe UI Semibold" panose="020B0702040204020203" pitchFamily="34" charset="0"/>
          </a:endParaRPr>
        </a:p>
      </dgm:t>
    </dgm:pt>
    <dgm:pt modelId="{8FEFA8DD-14D5-4DAC-99F9-6DA4FF0313AF}" type="par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38173359-C8AB-4AD5-8305-A9CE021D8106}" type="sib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EFB0FAD9-BD7B-483C-817A-41A9C6F2ADA0}">
      <dgm:prSet phldrT="[Text]" custT="1"/>
      <dgm:spPr/>
      <dgm:t>
        <a:bodyPr/>
        <a:lstStyle/>
        <a:p>
          <a:endParaRPr lang="en-US" sz="1800" b="0" dirty="0">
            <a:latin typeface="Segoe WP Semibold" panose="020B0702040204020203" pitchFamily="34" charset="0"/>
            <a:cs typeface="Segoe WP Semibold" panose="020B0702040204020203" pitchFamily="34" charset="0"/>
          </a:endParaRPr>
        </a:p>
      </dgm:t>
    </dgm:pt>
    <dgm:pt modelId="{63B07929-1347-4186-A44F-BD07AF3F62EC}" type="par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5F9427F6-B77A-426D-82E8-525CD8D89435}" type="sib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990EB9B9-2ED1-4F86-9696-1F6445AD9CFB}" type="pres">
      <dgm:prSet presAssocID="{C3A622B8-E1AA-4E14-A8C4-9B15F761FE26}" presName="Name0" presStyleCnt="0">
        <dgm:presLayoutVars>
          <dgm:dir/>
          <dgm:resizeHandles val="exact"/>
        </dgm:presLayoutVars>
      </dgm:prSet>
      <dgm:spPr/>
    </dgm:pt>
    <dgm:pt modelId="{17AC5F60-2726-47DA-A68B-E8FCA1D55162}" type="pres">
      <dgm:prSet presAssocID="{C3A622B8-E1AA-4E14-A8C4-9B15F761FE26}" presName="fgShape" presStyleLbl="fgShp" presStyleIdx="0" presStyleCnt="1" custLinFactNeighborX="-312" custLinFactNeighborY="13094"/>
      <dgm:spPr>
        <a:noFill/>
        <a:ln>
          <a:noFill/>
        </a:ln>
      </dgm:spPr>
    </dgm:pt>
    <dgm:pt modelId="{3E5BE275-E57C-4E9F-BB82-83EB5E7AAAE6}" type="pres">
      <dgm:prSet presAssocID="{C3A622B8-E1AA-4E14-A8C4-9B15F761FE26}" presName="linComp" presStyleCnt="0"/>
      <dgm:spPr/>
    </dgm:pt>
    <dgm:pt modelId="{D7804192-637C-4ECD-9F2D-7EB172D4604F}" type="pres">
      <dgm:prSet presAssocID="{9ACA7211-75F5-42B8-93D5-0B676AE9727E}" presName="compNode" presStyleCnt="0"/>
      <dgm:spPr/>
    </dgm:pt>
    <dgm:pt modelId="{94FA51BA-303F-4B96-BDA8-CA5D17B2BBC8}" type="pres">
      <dgm:prSet presAssocID="{9ACA7211-75F5-42B8-93D5-0B676AE9727E}" presName="bkgdShape" presStyleLbl="node1" presStyleIdx="0" presStyleCnt="4" custLinFactNeighborX="-957" custLinFactNeighborY="23845"/>
      <dgm:spPr/>
    </dgm:pt>
    <dgm:pt modelId="{2FD641FE-936F-4836-9EB1-DF1D88FE0FEC}" type="pres">
      <dgm:prSet presAssocID="{9ACA7211-75F5-42B8-93D5-0B676AE9727E}" presName="nodeTx" presStyleLbl="node1" presStyleIdx="0" presStyleCnt="4">
        <dgm:presLayoutVars>
          <dgm:bulletEnabled val="1"/>
        </dgm:presLayoutVars>
      </dgm:prSet>
      <dgm:spPr/>
    </dgm:pt>
    <dgm:pt modelId="{A64F1B66-9F59-4F6B-B19E-B51EE801927D}" type="pres">
      <dgm:prSet presAssocID="{9ACA7211-75F5-42B8-93D5-0B676AE9727E}" presName="invisiNode" presStyleLbl="node1" presStyleIdx="0" presStyleCnt="4"/>
      <dgm:spPr/>
    </dgm:pt>
    <dgm:pt modelId="{B18AD341-0CFD-4219-ACBB-7D634AACF6A2}" type="pres">
      <dgm:prSet presAssocID="{9ACA7211-75F5-42B8-93D5-0B676AE9727E}" presName="imagNode" presStyleLbl="fgImgPlace1" presStyleIdx="0" presStyleCnt="4" custScaleX="32155" custScaleY="32155" custLinFactNeighborX="-6280" custLinFactNeighborY="-43481"/>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a:ext>
      </dgm:extLst>
    </dgm:pt>
    <dgm:pt modelId="{44DE1472-D6D2-4372-8135-54330F1D25F7}" type="pres">
      <dgm:prSet presAssocID="{181E6565-BB75-4FC0-BDA4-C1D534910490}" presName="sibTrans" presStyleLbl="sibTrans2D1" presStyleIdx="0" presStyleCnt="0"/>
      <dgm:spPr/>
    </dgm:pt>
    <dgm:pt modelId="{799365ED-FAE8-4FDF-B1E2-41F4FAA1D2FB}" type="pres">
      <dgm:prSet presAssocID="{EFB0FAD9-BD7B-483C-817A-41A9C6F2ADA0}" presName="compNode" presStyleCnt="0"/>
      <dgm:spPr/>
    </dgm:pt>
    <dgm:pt modelId="{B86B1250-F265-4AAF-B8BB-7CF3078908B1}" type="pres">
      <dgm:prSet presAssocID="{EFB0FAD9-BD7B-483C-817A-41A9C6F2ADA0}" presName="bkgdShape" presStyleLbl="node1" presStyleIdx="1" presStyleCnt="4"/>
      <dgm:spPr/>
    </dgm:pt>
    <dgm:pt modelId="{FC1A809C-B332-482E-9FBE-060E065D9D64}" type="pres">
      <dgm:prSet presAssocID="{EFB0FAD9-BD7B-483C-817A-41A9C6F2ADA0}" presName="nodeTx" presStyleLbl="node1" presStyleIdx="1" presStyleCnt="4">
        <dgm:presLayoutVars>
          <dgm:bulletEnabled val="1"/>
        </dgm:presLayoutVars>
      </dgm:prSet>
      <dgm:spPr/>
    </dgm:pt>
    <dgm:pt modelId="{6CB3291A-6A18-444D-B69E-D2FFFA3F0F10}" type="pres">
      <dgm:prSet presAssocID="{EFB0FAD9-BD7B-483C-817A-41A9C6F2ADA0}" presName="invisiNode" presStyleLbl="node1" presStyleIdx="1" presStyleCnt="4"/>
      <dgm:spPr/>
    </dgm:pt>
    <dgm:pt modelId="{5E667F3E-691C-4200-B18C-16F7922A49F8}" type="pres">
      <dgm:prSet presAssocID="{EFB0FAD9-BD7B-483C-817A-41A9C6F2ADA0}" presName="imagNode" presStyleLbl="fgImgPlace1" presStyleIdx="1" presStyleCnt="4" custScaleX="32155" custScaleY="32155" custLinFactNeighborX="2326" custLinFactNeighborY="-47109"/>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a:ext>
      </dgm:extLst>
    </dgm:pt>
    <dgm:pt modelId="{650903A6-D0DC-460A-9A71-A20C0E9960DF}" type="pres">
      <dgm:prSet presAssocID="{5F9427F6-B77A-426D-82E8-525CD8D89435}" presName="sibTrans" presStyleLbl="sibTrans2D1" presStyleIdx="0" presStyleCnt="0"/>
      <dgm:spPr/>
    </dgm:pt>
    <dgm:pt modelId="{D2164E68-F5AA-43C1-BABC-9BBB9436900F}" type="pres">
      <dgm:prSet presAssocID="{93B975ED-6BB0-4E02-90E6-D59B2A2D83EA}" presName="compNode" presStyleCnt="0"/>
      <dgm:spPr/>
    </dgm:pt>
    <dgm:pt modelId="{D8E76EF0-0883-4531-AB61-4A6347FFCCF3}" type="pres">
      <dgm:prSet presAssocID="{93B975ED-6BB0-4E02-90E6-D59B2A2D83EA}" presName="bkgdShape" presStyleLbl="node1" presStyleIdx="2" presStyleCnt="4" custLinFactNeighborX="357" custLinFactNeighborY="-662"/>
      <dgm:spPr/>
    </dgm:pt>
    <dgm:pt modelId="{63FAAD19-B08A-4FE1-9760-F8B9796E14F4}" type="pres">
      <dgm:prSet presAssocID="{93B975ED-6BB0-4E02-90E6-D59B2A2D83EA}" presName="nodeTx" presStyleLbl="node1" presStyleIdx="2" presStyleCnt="4">
        <dgm:presLayoutVars>
          <dgm:bulletEnabled val="1"/>
        </dgm:presLayoutVars>
      </dgm:prSet>
      <dgm:spPr/>
    </dgm:pt>
    <dgm:pt modelId="{2A0CD413-C64B-4FAC-BDD8-EC0D4F28BA66}" type="pres">
      <dgm:prSet presAssocID="{93B975ED-6BB0-4E02-90E6-D59B2A2D83EA}" presName="invisiNode" presStyleLbl="node1" presStyleIdx="2" presStyleCnt="4"/>
      <dgm:spPr/>
    </dgm:pt>
    <dgm:pt modelId="{3B7AFEC2-3B6C-4403-B7F0-2F83274128D0}" type="pres">
      <dgm:prSet presAssocID="{93B975ED-6BB0-4E02-90E6-D59B2A2D83EA}" presName="imagNode" presStyleLbl="fgImgPlace1" presStyleIdx="2" presStyleCnt="4" custScaleX="32155" custScaleY="32155" custLinFactNeighborX="-1127" custLinFactNeighborY="-47109"/>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pt>
    <dgm:pt modelId="{98E93F41-6231-473C-8637-B661D9333186}" type="pres">
      <dgm:prSet presAssocID="{EED1EB43-61B3-40EE-8656-49096B5E93B5}" presName="sibTrans" presStyleLbl="sibTrans2D1" presStyleIdx="0" presStyleCnt="0"/>
      <dgm:spPr/>
    </dgm:pt>
    <dgm:pt modelId="{334B6F8B-9219-4D1C-B8B0-F4CB7219C0B6}" type="pres">
      <dgm:prSet presAssocID="{F138596F-A6A7-471B-B36F-0FF45066AF49}" presName="compNode" presStyleCnt="0"/>
      <dgm:spPr/>
    </dgm:pt>
    <dgm:pt modelId="{7D58F896-984B-443E-ACE3-54F05F0B770C}" type="pres">
      <dgm:prSet presAssocID="{F138596F-A6A7-471B-B36F-0FF45066AF49}" presName="bkgdShape" presStyleLbl="node1" presStyleIdx="3" presStyleCnt="4"/>
      <dgm:spPr/>
    </dgm:pt>
    <dgm:pt modelId="{E686B4F4-0F71-4657-9421-5C1445E2A5F7}" type="pres">
      <dgm:prSet presAssocID="{F138596F-A6A7-471B-B36F-0FF45066AF49}" presName="nodeTx" presStyleLbl="node1" presStyleIdx="3" presStyleCnt="4">
        <dgm:presLayoutVars>
          <dgm:bulletEnabled val="1"/>
        </dgm:presLayoutVars>
      </dgm:prSet>
      <dgm:spPr/>
    </dgm:pt>
    <dgm:pt modelId="{599C0A12-AFC9-4FDC-A8F1-14AF9F5E9B83}" type="pres">
      <dgm:prSet presAssocID="{F138596F-A6A7-471B-B36F-0FF45066AF49}" presName="invisiNode" presStyleLbl="node1" presStyleIdx="3" presStyleCnt="4"/>
      <dgm:spPr/>
    </dgm:pt>
    <dgm:pt modelId="{6E60B5DD-06AD-4F09-8695-C65F5C0C9896}" type="pres">
      <dgm:prSet presAssocID="{F138596F-A6A7-471B-B36F-0FF45066AF49}" presName="imagNode" presStyleLbl="fgImgPlace1" presStyleIdx="3" presStyleCnt="4" custScaleX="32155" custScaleY="32155" custLinFactNeighborX="80" custLinFactNeighborY="-4550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eacher"/>
        </a:ext>
      </dgm:extLst>
    </dgm:pt>
  </dgm:ptLst>
  <dgm:cxnLst>
    <dgm:cxn modelId="{BDACB907-56D2-4E16-A687-3CC4CC1E84EE}" type="presOf" srcId="{EFB0FAD9-BD7B-483C-817A-41A9C6F2ADA0}" destId="{FC1A809C-B332-482E-9FBE-060E065D9D64}" srcOrd="1" destOrd="0" presId="urn:microsoft.com/office/officeart/2005/8/layout/hList7"/>
    <dgm:cxn modelId="{E1977009-1081-4CF1-8C60-147410515336}" type="presOf" srcId="{181E6565-BB75-4FC0-BDA4-C1D534910490}" destId="{44DE1472-D6D2-4372-8135-54330F1D25F7}" srcOrd="0" destOrd="0" presId="urn:microsoft.com/office/officeart/2005/8/layout/hList7"/>
    <dgm:cxn modelId="{E88D4A0A-562C-4123-8A29-33DC387B9035}" srcId="{C3A622B8-E1AA-4E14-A8C4-9B15F761FE26}" destId="{9ACA7211-75F5-42B8-93D5-0B676AE9727E}" srcOrd="0" destOrd="0" parTransId="{4484D32F-EE26-4FDB-8634-C8D8A4C5F081}" sibTransId="{181E6565-BB75-4FC0-BDA4-C1D534910490}"/>
    <dgm:cxn modelId="{4368DA0D-21B1-4E4F-AE51-045A1AE53C3D}" type="presOf" srcId="{93B975ED-6BB0-4E02-90E6-D59B2A2D83EA}" destId="{63FAAD19-B08A-4FE1-9760-F8B9796E14F4}" srcOrd="1" destOrd="0" presId="urn:microsoft.com/office/officeart/2005/8/layout/hList7"/>
    <dgm:cxn modelId="{65B12211-C5D5-4EC1-BC6D-3D2BBE4E6ABA}" type="presOf" srcId="{5F9427F6-B77A-426D-82E8-525CD8D89435}" destId="{650903A6-D0DC-460A-9A71-A20C0E9960DF}" srcOrd="0" destOrd="0" presId="urn:microsoft.com/office/officeart/2005/8/layout/hList7"/>
    <dgm:cxn modelId="{3B938111-7FBD-4C5C-8188-723B6D3C2860}" type="presOf" srcId="{93B975ED-6BB0-4E02-90E6-D59B2A2D83EA}" destId="{D8E76EF0-0883-4531-AB61-4A6347FFCCF3}" srcOrd="0" destOrd="0" presId="urn:microsoft.com/office/officeart/2005/8/layout/hList7"/>
    <dgm:cxn modelId="{D8CEF137-3FCA-4867-94E3-4984C91AA910}" type="presOf" srcId="{9ACA7211-75F5-42B8-93D5-0B676AE9727E}" destId="{2FD641FE-936F-4836-9EB1-DF1D88FE0FEC}" srcOrd="1" destOrd="0" presId="urn:microsoft.com/office/officeart/2005/8/layout/hList7"/>
    <dgm:cxn modelId="{3EDBD33A-5937-4F8A-97C8-80567AB0CCB7}" type="presOf" srcId="{EFB0FAD9-BD7B-483C-817A-41A9C6F2ADA0}" destId="{B86B1250-F265-4AAF-B8BB-7CF3078908B1}" srcOrd="0" destOrd="0" presId="urn:microsoft.com/office/officeart/2005/8/layout/hList7"/>
    <dgm:cxn modelId="{EBA4D154-1BB2-4B62-A635-829E1D534B92}" type="presOf" srcId="{F138596F-A6A7-471B-B36F-0FF45066AF49}" destId="{7D58F896-984B-443E-ACE3-54F05F0B770C}" srcOrd="0" destOrd="0" presId="urn:microsoft.com/office/officeart/2005/8/layout/hList7"/>
    <dgm:cxn modelId="{73A71E58-F844-41F0-94CB-AA562D89F599}" srcId="{C3A622B8-E1AA-4E14-A8C4-9B15F761FE26}" destId="{93B975ED-6BB0-4E02-90E6-D59B2A2D83EA}" srcOrd="2" destOrd="0" parTransId="{7699772C-6E27-485B-A5CE-4E06FA69C959}" sibTransId="{EED1EB43-61B3-40EE-8656-49096B5E93B5}"/>
    <dgm:cxn modelId="{EAF5735A-3F22-4D0F-94E1-ADC04B9AA4A8}" type="presOf" srcId="{9ACA7211-75F5-42B8-93D5-0B676AE9727E}" destId="{94FA51BA-303F-4B96-BDA8-CA5D17B2BBC8}" srcOrd="0" destOrd="0" presId="urn:microsoft.com/office/officeart/2005/8/layout/hList7"/>
    <dgm:cxn modelId="{AD6DEE89-33FD-4D86-9692-C9EF022EDE4C}" srcId="{C3A622B8-E1AA-4E14-A8C4-9B15F761FE26}" destId="{EFB0FAD9-BD7B-483C-817A-41A9C6F2ADA0}" srcOrd="1" destOrd="0" parTransId="{63B07929-1347-4186-A44F-BD07AF3F62EC}" sibTransId="{5F9427F6-B77A-426D-82E8-525CD8D89435}"/>
    <dgm:cxn modelId="{FB270FB2-E993-43A2-869F-56E6FC8FF290}" srcId="{C3A622B8-E1AA-4E14-A8C4-9B15F761FE26}" destId="{F138596F-A6A7-471B-B36F-0FF45066AF49}" srcOrd="3" destOrd="0" parTransId="{8FEFA8DD-14D5-4DAC-99F9-6DA4FF0313AF}" sibTransId="{38173359-C8AB-4AD5-8305-A9CE021D8106}"/>
    <dgm:cxn modelId="{70B3A2BE-3497-44AB-99F4-B06A9E40A0B8}" type="presOf" srcId="{C3A622B8-E1AA-4E14-A8C4-9B15F761FE26}" destId="{990EB9B9-2ED1-4F86-9696-1F6445AD9CFB}" srcOrd="0" destOrd="0" presId="urn:microsoft.com/office/officeart/2005/8/layout/hList7"/>
    <dgm:cxn modelId="{EE0BF6DC-E331-449B-9BC2-390DB1DE6483}" type="presOf" srcId="{EED1EB43-61B3-40EE-8656-49096B5E93B5}" destId="{98E93F41-6231-473C-8637-B661D9333186}" srcOrd="0" destOrd="0" presId="urn:microsoft.com/office/officeart/2005/8/layout/hList7"/>
    <dgm:cxn modelId="{98E2B1ED-63C4-4A55-86A2-85A068806194}" type="presOf" srcId="{F138596F-A6A7-471B-B36F-0FF45066AF49}" destId="{E686B4F4-0F71-4657-9421-5C1445E2A5F7}" srcOrd="1" destOrd="0" presId="urn:microsoft.com/office/officeart/2005/8/layout/hList7"/>
    <dgm:cxn modelId="{0297EB96-6DCB-4214-A75A-10796AD6C0EF}" type="presParOf" srcId="{990EB9B9-2ED1-4F86-9696-1F6445AD9CFB}" destId="{17AC5F60-2726-47DA-A68B-E8FCA1D55162}" srcOrd="0" destOrd="0" presId="urn:microsoft.com/office/officeart/2005/8/layout/hList7"/>
    <dgm:cxn modelId="{7B4EE0CD-167B-44F8-A57E-33C707513BEB}" type="presParOf" srcId="{990EB9B9-2ED1-4F86-9696-1F6445AD9CFB}" destId="{3E5BE275-E57C-4E9F-BB82-83EB5E7AAAE6}" srcOrd="1" destOrd="0" presId="urn:microsoft.com/office/officeart/2005/8/layout/hList7"/>
    <dgm:cxn modelId="{96F9B0CD-600A-4767-8ABC-54CC54A792BC}" type="presParOf" srcId="{3E5BE275-E57C-4E9F-BB82-83EB5E7AAAE6}" destId="{D7804192-637C-4ECD-9F2D-7EB172D4604F}" srcOrd="0" destOrd="0" presId="urn:microsoft.com/office/officeart/2005/8/layout/hList7"/>
    <dgm:cxn modelId="{1B415EA5-B772-4D3E-A507-83EC308A7821}" type="presParOf" srcId="{D7804192-637C-4ECD-9F2D-7EB172D4604F}" destId="{94FA51BA-303F-4B96-BDA8-CA5D17B2BBC8}" srcOrd="0" destOrd="0" presId="urn:microsoft.com/office/officeart/2005/8/layout/hList7"/>
    <dgm:cxn modelId="{4778978B-D43F-4221-90F2-3748816FDE2E}" type="presParOf" srcId="{D7804192-637C-4ECD-9F2D-7EB172D4604F}" destId="{2FD641FE-936F-4836-9EB1-DF1D88FE0FEC}" srcOrd="1" destOrd="0" presId="urn:microsoft.com/office/officeart/2005/8/layout/hList7"/>
    <dgm:cxn modelId="{DABB41F5-66A7-4340-A70B-392ED4D6D2F4}" type="presParOf" srcId="{D7804192-637C-4ECD-9F2D-7EB172D4604F}" destId="{A64F1B66-9F59-4F6B-B19E-B51EE801927D}" srcOrd="2" destOrd="0" presId="urn:microsoft.com/office/officeart/2005/8/layout/hList7"/>
    <dgm:cxn modelId="{13E2119F-F3D8-4CDC-8AD1-B5FD2BB78FA6}" type="presParOf" srcId="{D7804192-637C-4ECD-9F2D-7EB172D4604F}" destId="{B18AD341-0CFD-4219-ACBB-7D634AACF6A2}" srcOrd="3" destOrd="0" presId="urn:microsoft.com/office/officeart/2005/8/layout/hList7"/>
    <dgm:cxn modelId="{A879EC09-A790-4F85-BFFC-A2A3DFF0C7E1}" type="presParOf" srcId="{3E5BE275-E57C-4E9F-BB82-83EB5E7AAAE6}" destId="{44DE1472-D6D2-4372-8135-54330F1D25F7}" srcOrd="1" destOrd="0" presId="urn:microsoft.com/office/officeart/2005/8/layout/hList7"/>
    <dgm:cxn modelId="{09116CC1-A66C-4427-A721-7E66FE687896}" type="presParOf" srcId="{3E5BE275-E57C-4E9F-BB82-83EB5E7AAAE6}" destId="{799365ED-FAE8-4FDF-B1E2-41F4FAA1D2FB}" srcOrd="2" destOrd="0" presId="urn:microsoft.com/office/officeart/2005/8/layout/hList7"/>
    <dgm:cxn modelId="{1A885198-5E4B-4F99-A44C-32BC84A2C14D}" type="presParOf" srcId="{799365ED-FAE8-4FDF-B1E2-41F4FAA1D2FB}" destId="{B86B1250-F265-4AAF-B8BB-7CF3078908B1}" srcOrd="0" destOrd="0" presId="urn:microsoft.com/office/officeart/2005/8/layout/hList7"/>
    <dgm:cxn modelId="{C2C4189C-791A-4738-9195-EF28C2C55A35}" type="presParOf" srcId="{799365ED-FAE8-4FDF-B1E2-41F4FAA1D2FB}" destId="{FC1A809C-B332-482E-9FBE-060E065D9D64}" srcOrd="1" destOrd="0" presId="urn:microsoft.com/office/officeart/2005/8/layout/hList7"/>
    <dgm:cxn modelId="{8C439D51-52EC-4514-83E0-8E56517DAFB0}" type="presParOf" srcId="{799365ED-FAE8-4FDF-B1E2-41F4FAA1D2FB}" destId="{6CB3291A-6A18-444D-B69E-D2FFFA3F0F10}" srcOrd="2" destOrd="0" presId="urn:microsoft.com/office/officeart/2005/8/layout/hList7"/>
    <dgm:cxn modelId="{617C323E-851B-4E74-A7FB-B48E0DD8CB0C}" type="presParOf" srcId="{799365ED-FAE8-4FDF-B1E2-41F4FAA1D2FB}" destId="{5E667F3E-691C-4200-B18C-16F7922A49F8}" srcOrd="3" destOrd="0" presId="urn:microsoft.com/office/officeart/2005/8/layout/hList7"/>
    <dgm:cxn modelId="{DED921C6-CC3B-4452-A20E-35CEADFD4A7A}" type="presParOf" srcId="{3E5BE275-E57C-4E9F-BB82-83EB5E7AAAE6}" destId="{650903A6-D0DC-460A-9A71-A20C0E9960DF}" srcOrd="3" destOrd="0" presId="urn:microsoft.com/office/officeart/2005/8/layout/hList7"/>
    <dgm:cxn modelId="{0E57B16D-9966-4638-90CF-D048DF5F307C}" type="presParOf" srcId="{3E5BE275-E57C-4E9F-BB82-83EB5E7AAAE6}" destId="{D2164E68-F5AA-43C1-BABC-9BBB9436900F}" srcOrd="4" destOrd="0" presId="urn:microsoft.com/office/officeart/2005/8/layout/hList7"/>
    <dgm:cxn modelId="{D17DFB7F-47D7-4922-B9B2-B3E6B0A3C829}" type="presParOf" srcId="{D2164E68-F5AA-43C1-BABC-9BBB9436900F}" destId="{D8E76EF0-0883-4531-AB61-4A6347FFCCF3}" srcOrd="0" destOrd="0" presId="urn:microsoft.com/office/officeart/2005/8/layout/hList7"/>
    <dgm:cxn modelId="{F19F26F7-2DAA-465A-8C6F-D73CD191353D}" type="presParOf" srcId="{D2164E68-F5AA-43C1-BABC-9BBB9436900F}" destId="{63FAAD19-B08A-4FE1-9760-F8B9796E14F4}" srcOrd="1" destOrd="0" presId="urn:microsoft.com/office/officeart/2005/8/layout/hList7"/>
    <dgm:cxn modelId="{BA333154-5741-4381-BDB6-7B2513F476B2}" type="presParOf" srcId="{D2164E68-F5AA-43C1-BABC-9BBB9436900F}" destId="{2A0CD413-C64B-4FAC-BDD8-EC0D4F28BA66}" srcOrd="2" destOrd="0" presId="urn:microsoft.com/office/officeart/2005/8/layout/hList7"/>
    <dgm:cxn modelId="{33038DFD-921F-4FFB-AFC8-44933E74E02A}" type="presParOf" srcId="{D2164E68-F5AA-43C1-BABC-9BBB9436900F}" destId="{3B7AFEC2-3B6C-4403-B7F0-2F83274128D0}" srcOrd="3" destOrd="0" presId="urn:microsoft.com/office/officeart/2005/8/layout/hList7"/>
    <dgm:cxn modelId="{5E2AB96E-C75E-45E6-AA66-9EE63F3D8BC0}" type="presParOf" srcId="{3E5BE275-E57C-4E9F-BB82-83EB5E7AAAE6}" destId="{98E93F41-6231-473C-8637-B661D9333186}" srcOrd="5" destOrd="0" presId="urn:microsoft.com/office/officeart/2005/8/layout/hList7"/>
    <dgm:cxn modelId="{43416CD0-0AA4-453C-AC56-16E3D76DE828}" type="presParOf" srcId="{3E5BE275-E57C-4E9F-BB82-83EB5E7AAAE6}" destId="{334B6F8B-9219-4D1C-B8B0-F4CB7219C0B6}" srcOrd="6" destOrd="0" presId="urn:microsoft.com/office/officeart/2005/8/layout/hList7"/>
    <dgm:cxn modelId="{73FF0611-4EF1-41A8-A668-7BB70E7B7094}" type="presParOf" srcId="{334B6F8B-9219-4D1C-B8B0-F4CB7219C0B6}" destId="{7D58F896-984B-443E-ACE3-54F05F0B770C}" srcOrd="0" destOrd="0" presId="urn:microsoft.com/office/officeart/2005/8/layout/hList7"/>
    <dgm:cxn modelId="{D177B4DF-AD11-4345-A60B-F5388B0CE12D}" type="presParOf" srcId="{334B6F8B-9219-4D1C-B8B0-F4CB7219C0B6}" destId="{E686B4F4-0F71-4657-9421-5C1445E2A5F7}" srcOrd="1" destOrd="0" presId="urn:microsoft.com/office/officeart/2005/8/layout/hList7"/>
    <dgm:cxn modelId="{DC2C0169-A7EE-429B-9598-641955A713D8}" type="presParOf" srcId="{334B6F8B-9219-4D1C-B8B0-F4CB7219C0B6}" destId="{599C0A12-AFC9-4FDC-A8F1-14AF9F5E9B83}" srcOrd="2" destOrd="0" presId="urn:microsoft.com/office/officeart/2005/8/layout/hList7"/>
    <dgm:cxn modelId="{64B6A48A-FCE4-4B23-9947-8BB13B697946}" type="presParOf" srcId="{334B6F8B-9219-4D1C-B8B0-F4CB7219C0B6}" destId="{6E60B5DD-06AD-4F09-8695-C65F5C0C989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A622B8-E1AA-4E14-A8C4-9B15F761FE26}" type="doc">
      <dgm:prSet loTypeId="urn:microsoft.com/office/officeart/2005/8/layout/hList7" loCatId="process" qsTypeId="urn:microsoft.com/office/officeart/2005/8/quickstyle/simple1" qsCatId="simple" csTypeId="urn:microsoft.com/office/officeart/2005/8/colors/accent1_2" csCatId="accent1" phldr="1"/>
      <dgm:spPr/>
    </dgm:pt>
    <dgm:pt modelId="{9ACA7211-75F5-42B8-93D5-0B676AE9727E}">
      <dgm:prSet phldrT="[Text]" custT="1"/>
      <dgm:spPr/>
      <dgm:t>
        <a:bodyPr/>
        <a:lstStyle/>
        <a:p>
          <a:pPr>
            <a:spcAft>
              <a:spcPct val="35000"/>
            </a:spcAft>
          </a:pPr>
          <a:endParaRPr lang="en-US" sz="2000" dirty="0">
            <a:latin typeface="Segoe UI Semibold" panose="020B0702040204020203" pitchFamily="34" charset="0"/>
            <a:cs typeface="Segoe UI Semibold" panose="020B0702040204020203" pitchFamily="34" charset="0"/>
          </a:endParaRPr>
        </a:p>
      </dgm:t>
    </dgm:pt>
    <dgm:pt modelId="{4484D32F-EE26-4FDB-8634-C8D8A4C5F081}" type="par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181E6565-BB75-4FC0-BDA4-C1D534910490}" type="sib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93B975ED-6BB0-4E02-90E6-D59B2A2D83EA}">
      <dgm:prSet phldrT="[Text]"/>
      <dgm:spPr/>
      <dgm:t>
        <a:bodyPr/>
        <a:lstStyle/>
        <a:p>
          <a:pPr>
            <a:spcAft>
              <a:spcPct val="35000"/>
            </a:spcAft>
          </a:pPr>
          <a:endParaRPr lang="en-US" sz="1700" dirty="0">
            <a:latin typeface="Segoe UI Semibold" panose="020B0702040204020203" pitchFamily="34" charset="0"/>
            <a:cs typeface="Segoe UI Semibold" panose="020B0702040204020203" pitchFamily="34" charset="0"/>
          </a:endParaRPr>
        </a:p>
      </dgm:t>
    </dgm:pt>
    <dgm:pt modelId="{7699772C-6E27-485B-A5CE-4E06FA69C959}" type="par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EED1EB43-61B3-40EE-8656-49096B5E93B5}" type="sib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F138596F-A6A7-471B-B36F-0FF45066AF49}">
      <dgm:prSet phldrT="[Text]"/>
      <dgm:spPr/>
      <dgm:t>
        <a:bodyPr/>
        <a:lstStyle/>
        <a:p>
          <a:pPr>
            <a:spcAft>
              <a:spcPct val="35000"/>
            </a:spcAft>
          </a:pPr>
          <a:endParaRPr lang="en-US" sz="1600" dirty="0">
            <a:latin typeface="Segoe UI Semibold" panose="020B0702040204020203" pitchFamily="34" charset="0"/>
            <a:cs typeface="Segoe UI Semibold" panose="020B0702040204020203" pitchFamily="34" charset="0"/>
          </a:endParaRPr>
        </a:p>
      </dgm:t>
    </dgm:pt>
    <dgm:pt modelId="{8FEFA8DD-14D5-4DAC-99F9-6DA4FF0313AF}" type="par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38173359-C8AB-4AD5-8305-A9CE021D8106}" type="sib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EFB0FAD9-BD7B-483C-817A-41A9C6F2ADA0}">
      <dgm:prSet phldrT="[Text]" custT="1"/>
      <dgm:spPr/>
      <dgm:t>
        <a:bodyPr/>
        <a:lstStyle/>
        <a:p>
          <a:endParaRPr lang="en-US" sz="1800" b="0" dirty="0">
            <a:latin typeface="Segoe WP Semibold" panose="020B0702040204020203" pitchFamily="34" charset="0"/>
            <a:cs typeface="Segoe WP Semibold" panose="020B0702040204020203" pitchFamily="34" charset="0"/>
          </a:endParaRPr>
        </a:p>
      </dgm:t>
    </dgm:pt>
    <dgm:pt modelId="{63B07929-1347-4186-A44F-BD07AF3F62EC}" type="par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5F9427F6-B77A-426D-82E8-525CD8D89435}" type="sib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990EB9B9-2ED1-4F86-9696-1F6445AD9CFB}" type="pres">
      <dgm:prSet presAssocID="{C3A622B8-E1AA-4E14-A8C4-9B15F761FE26}" presName="Name0" presStyleCnt="0">
        <dgm:presLayoutVars>
          <dgm:dir/>
          <dgm:resizeHandles val="exact"/>
        </dgm:presLayoutVars>
      </dgm:prSet>
      <dgm:spPr/>
    </dgm:pt>
    <dgm:pt modelId="{17AC5F60-2726-47DA-A68B-E8FCA1D55162}" type="pres">
      <dgm:prSet presAssocID="{C3A622B8-E1AA-4E14-A8C4-9B15F761FE26}" presName="fgShape" presStyleLbl="fgShp" presStyleIdx="0" presStyleCnt="1" custLinFactY="156137" custLinFactNeighborX="-2641" custLinFactNeighborY="200000"/>
      <dgm:spPr>
        <a:noFill/>
        <a:ln>
          <a:noFill/>
        </a:ln>
      </dgm:spPr>
    </dgm:pt>
    <dgm:pt modelId="{3E5BE275-E57C-4E9F-BB82-83EB5E7AAAE6}" type="pres">
      <dgm:prSet presAssocID="{C3A622B8-E1AA-4E14-A8C4-9B15F761FE26}" presName="linComp" presStyleCnt="0"/>
      <dgm:spPr/>
    </dgm:pt>
    <dgm:pt modelId="{D7804192-637C-4ECD-9F2D-7EB172D4604F}" type="pres">
      <dgm:prSet presAssocID="{9ACA7211-75F5-42B8-93D5-0B676AE9727E}" presName="compNode" presStyleCnt="0"/>
      <dgm:spPr/>
    </dgm:pt>
    <dgm:pt modelId="{94FA51BA-303F-4B96-BDA8-CA5D17B2BBC8}" type="pres">
      <dgm:prSet presAssocID="{9ACA7211-75F5-42B8-93D5-0B676AE9727E}" presName="bkgdShape" presStyleLbl="node1" presStyleIdx="0" presStyleCnt="4"/>
      <dgm:spPr/>
    </dgm:pt>
    <dgm:pt modelId="{2FD641FE-936F-4836-9EB1-DF1D88FE0FEC}" type="pres">
      <dgm:prSet presAssocID="{9ACA7211-75F5-42B8-93D5-0B676AE9727E}" presName="nodeTx" presStyleLbl="node1" presStyleIdx="0" presStyleCnt="4">
        <dgm:presLayoutVars>
          <dgm:bulletEnabled val="1"/>
        </dgm:presLayoutVars>
      </dgm:prSet>
      <dgm:spPr/>
    </dgm:pt>
    <dgm:pt modelId="{A64F1B66-9F59-4F6B-B19E-B51EE801927D}" type="pres">
      <dgm:prSet presAssocID="{9ACA7211-75F5-42B8-93D5-0B676AE9727E}" presName="invisiNode" presStyleLbl="node1" presStyleIdx="0" presStyleCnt="4"/>
      <dgm:spPr/>
    </dgm:pt>
    <dgm:pt modelId="{B18AD341-0CFD-4219-ACBB-7D634AACF6A2}" type="pres">
      <dgm:prSet presAssocID="{9ACA7211-75F5-42B8-93D5-0B676AE9727E}" presName="imagNode" presStyleLbl="fgImgPlace1" presStyleIdx="0" presStyleCnt="4" custScaleX="32155" custScaleY="32155" custLinFactNeighborX="-6280" custLinFactNeighborY="-43481"/>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a:ext>
      </dgm:extLst>
    </dgm:pt>
    <dgm:pt modelId="{44DE1472-D6D2-4372-8135-54330F1D25F7}" type="pres">
      <dgm:prSet presAssocID="{181E6565-BB75-4FC0-BDA4-C1D534910490}" presName="sibTrans" presStyleLbl="sibTrans2D1" presStyleIdx="0" presStyleCnt="0"/>
      <dgm:spPr/>
    </dgm:pt>
    <dgm:pt modelId="{799365ED-FAE8-4FDF-B1E2-41F4FAA1D2FB}" type="pres">
      <dgm:prSet presAssocID="{EFB0FAD9-BD7B-483C-817A-41A9C6F2ADA0}" presName="compNode" presStyleCnt="0"/>
      <dgm:spPr/>
    </dgm:pt>
    <dgm:pt modelId="{B86B1250-F265-4AAF-B8BB-7CF3078908B1}" type="pres">
      <dgm:prSet presAssocID="{EFB0FAD9-BD7B-483C-817A-41A9C6F2ADA0}" presName="bkgdShape" presStyleLbl="node1" presStyleIdx="1" presStyleCnt="4"/>
      <dgm:spPr/>
    </dgm:pt>
    <dgm:pt modelId="{FC1A809C-B332-482E-9FBE-060E065D9D64}" type="pres">
      <dgm:prSet presAssocID="{EFB0FAD9-BD7B-483C-817A-41A9C6F2ADA0}" presName="nodeTx" presStyleLbl="node1" presStyleIdx="1" presStyleCnt="4">
        <dgm:presLayoutVars>
          <dgm:bulletEnabled val="1"/>
        </dgm:presLayoutVars>
      </dgm:prSet>
      <dgm:spPr/>
    </dgm:pt>
    <dgm:pt modelId="{6CB3291A-6A18-444D-B69E-D2FFFA3F0F10}" type="pres">
      <dgm:prSet presAssocID="{EFB0FAD9-BD7B-483C-817A-41A9C6F2ADA0}" presName="invisiNode" presStyleLbl="node1" presStyleIdx="1" presStyleCnt="4"/>
      <dgm:spPr/>
    </dgm:pt>
    <dgm:pt modelId="{5E667F3E-691C-4200-B18C-16F7922A49F8}" type="pres">
      <dgm:prSet presAssocID="{EFB0FAD9-BD7B-483C-817A-41A9C6F2ADA0}" presName="imagNode" presStyleLbl="fgImgPlace1" presStyleIdx="1" presStyleCnt="4" custScaleX="32155" custScaleY="32155" custLinFactNeighborX="2326" custLinFactNeighborY="-47109"/>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a:ext>
      </dgm:extLst>
    </dgm:pt>
    <dgm:pt modelId="{650903A6-D0DC-460A-9A71-A20C0E9960DF}" type="pres">
      <dgm:prSet presAssocID="{5F9427F6-B77A-426D-82E8-525CD8D89435}" presName="sibTrans" presStyleLbl="sibTrans2D1" presStyleIdx="0" presStyleCnt="0"/>
      <dgm:spPr/>
    </dgm:pt>
    <dgm:pt modelId="{D2164E68-F5AA-43C1-BABC-9BBB9436900F}" type="pres">
      <dgm:prSet presAssocID="{93B975ED-6BB0-4E02-90E6-D59B2A2D83EA}" presName="compNode" presStyleCnt="0"/>
      <dgm:spPr/>
    </dgm:pt>
    <dgm:pt modelId="{D8E76EF0-0883-4531-AB61-4A6347FFCCF3}" type="pres">
      <dgm:prSet presAssocID="{93B975ED-6BB0-4E02-90E6-D59B2A2D83EA}" presName="bkgdShape" presStyleLbl="node1" presStyleIdx="2" presStyleCnt="4" custLinFactNeighborX="357" custLinFactNeighborY="-662"/>
      <dgm:spPr/>
    </dgm:pt>
    <dgm:pt modelId="{63FAAD19-B08A-4FE1-9760-F8B9796E14F4}" type="pres">
      <dgm:prSet presAssocID="{93B975ED-6BB0-4E02-90E6-D59B2A2D83EA}" presName="nodeTx" presStyleLbl="node1" presStyleIdx="2" presStyleCnt="4">
        <dgm:presLayoutVars>
          <dgm:bulletEnabled val="1"/>
        </dgm:presLayoutVars>
      </dgm:prSet>
      <dgm:spPr/>
    </dgm:pt>
    <dgm:pt modelId="{2A0CD413-C64B-4FAC-BDD8-EC0D4F28BA66}" type="pres">
      <dgm:prSet presAssocID="{93B975ED-6BB0-4E02-90E6-D59B2A2D83EA}" presName="invisiNode" presStyleLbl="node1" presStyleIdx="2" presStyleCnt="4"/>
      <dgm:spPr/>
    </dgm:pt>
    <dgm:pt modelId="{3B7AFEC2-3B6C-4403-B7F0-2F83274128D0}" type="pres">
      <dgm:prSet presAssocID="{93B975ED-6BB0-4E02-90E6-D59B2A2D83EA}" presName="imagNode" presStyleLbl="fgImgPlace1" presStyleIdx="2" presStyleCnt="4" custScaleX="32155" custScaleY="32155" custLinFactNeighborX="-1127" custLinFactNeighborY="-47109"/>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pt>
    <dgm:pt modelId="{98E93F41-6231-473C-8637-B661D9333186}" type="pres">
      <dgm:prSet presAssocID="{EED1EB43-61B3-40EE-8656-49096B5E93B5}" presName="sibTrans" presStyleLbl="sibTrans2D1" presStyleIdx="0" presStyleCnt="0"/>
      <dgm:spPr/>
    </dgm:pt>
    <dgm:pt modelId="{334B6F8B-9219-4D1C-B8B0-F4CB7219C0B6}" type="pres">
      <dgm:prSet presAssocID="{F138596F-A6A7-471B-B36F-0FF45066AF49}" presName="compNode" presStyleCnt="0"/>
      <dgm:spPr/>
    </dgm:pt>
    <dgm:pt modelId="{7D58F896-984B-443E-ACE3-54F05F0B770C}" type="pres">
      <dgm:prSet presAssocID="{F138596F-A6A7-471B-B36F-0FF45066AF49}" presName="bkgdShape" presStyleLbl="node1" presStyleIdx="3" presStyleCnt="4"/>
      <dgm:spPr/>
    </dgm:pt>
    <dgm:pt modelId="{E686B4F4-0F71-4657-9421-5C1445E2A5F7}" type="pres">
      <dgm:prSet presAssocID="{F138596F-A6A7-471B-B36F-0FF45066AF49}" presName="nodeTx" presStyleLbl="node1" presStyleIdx="3" presStyleCnt="4">
        <dgm:presLayoutVars>
          <dgm:bulletEnabled val="1"/>
        </dgm:presLayoutVars>
      </dgm:prSet>
      <dgm:spPr/>
    </dgm:pt>
    <dgm:pt modelId="{599C0A12-AFC9-4FDC-A8F1-14AF9F5E9B83}" type="pres">
      <dgm:prSet presAssocID="{F138596F-A6A7-471B-B36F-0FF45066AF49}" presName="invisiNode" presStyleLbl="node1" presStyleIdx="3" presStyleCnt="4"/>
      <dgm:spPr/>
    </dgm:pt>
    <dgm:pt modelId="{6E60B5DD-06AD-4F09-8695-C65F5C0C9896}" type="pres">
      <dgm:prSet presAssocID="{F138596F-A6A7-471B-B36F-0FF45066AF49}" presName="imagNode" presStyleLbl="fgImgPlace1" presStyleIdx="3" presStyleCnt="4" custScaleX="32155" custScaleY="32155" custLinFactNeighborX="80" custLinFactNeighborY="-4550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eacher"/>
        </a:ext>
      </dgm:extLst>
    </dgm:pt>
  </dgm:ptLst>
  <dgm:cxnLst>
    <dgm:cxn modelId="{BDACB907-56D2-4E16-A687-3CC4CC1E84EE}" type="presOf" srcId="{EFB0FAD9-BD7B-483C-817A-41A9C6F2ADA0}" destId="{FC1A809C-B332-482E-9FBE-060E065D9D64}" srcOrd="1" destOrd="0" presId="urn:microsoft.com/office/officeart/2005/8/layout/hList7"/>
    <dgm:cxn modelId="{E1977009-1081-4CF1-8C60-147410515336}" type="presOf" srcId="{181E6565-BB75-4FC0-BDA4-C1D534910490}" destId="{44DE1472-D6D2-4372-8135-54330F1D25F7}" srcOrd="0" destOrd="0" presId="urn:microsoft.com/office/officeart/2005/8/layout/hList7"/>
    <dgm:cxn modelId="{E88D4A0A-562C-4123-8A29-33DC387B9035}" srcId="{C3A622B8-E1AA-4E14-A8C4-9B15F761FE26}" destId="{9ACA7211-75F5-42B8-93D5-0B676AE9727E}" srcOrd="0" destOrd="0" parTransId="{4484D32F-EE26-4FDB-8634-C8D8A4C5F081}" sibTransId="{181E6565-BB75-4FC0-BDA4-C1D534910490}"/>
    <dgm:cxn modelId="{4368DA0D-21B1-4E4F-AE51-045A1AE53C3D}" type="presOf" srcId="{93B975ED-6BB0-4E02-90E6-D59B2A2D83EA}" destId="{63FAAD19-B08A-4FE1-9760-F8B9796E14F4}" srcOrd="1" destOrd="0" presId="urn:microsoft.com/office/officeart/2005/8/layout/hList7"/>
    <dgm:cxn modelId="{65B12211-C5D5-4EC1-BC6D-3D2BBE4E6ABA}" type="presOf" srcId="{5F9427F6-B77A-426D-82E8-525CD8D89435}" destId="{650903A6-D0DC-460A-9A71-A20C0E9960DF}" srcOrd="0" destOrd="0" presId="urn:microsoft.com/office/officeart/2005/8/layout/hList7"/>
    <dgm:cxn modelId="{3B938111-7FBD-4C5C-8188-723B6D3C2860}" type="presOf" srcId="{93B975ED-6BB0-4E02-90E6-D59B2A2D83EA}" destId="{D8E76EF0-0883-4531-AB61-4A6347FFCCF3}" srcOrd="0" destOrd="0" presId="urn:microsoft.com/office/officeart/2005/8/layout/hList7"/>
    <dgm:cxn modelId="{D8CEF137-3FCA-4867-94E3-4984C91AA910}" type="presOf" srcId="{9ACA7211-75F5-42B8-93D5-0B676AE9727E}" destId="{2FD641FE-936F-4836-9EB1-DF1D88FE0FEC}" srcOrd="1" destOrd="0" presId="urn:microsoft.com/office/officeart/2005/8/layout/hList7"/>
    <dgm:cxn modelId="{3EDBD33A-5937-4F8A-97C8-80567AB0CCB7}" type="presOf" srcId="{EFB0FAD9-BD7B-483C-817A-41A9C6F2ADA0}" destId="{B86B1250-F265-4AAF-B8BB-7CF3078908B1}" srcOrd="0" destOrd="0" presId="urn:microsoft.com/office/officeart/2005/8/layout/hList7"/>
    <dgm:cxn modelId="{EBA4D154-1BB2-4B62-A635-829E1D534B92}" type="presOf" srcId="{F138596F-A6A7-471B-B36F-0FF45066AF49}" destId="{7D58F896-984B-443E-ACE3-54F05F0B770C}" srcOrd="0" destOrd="0" presId="urn:microsoft.com/office/officeart/2005/8/layout/hList7"/>
    <dgm:cxn modelId="{73A71E58-F844-41F0-94CB-AA562D89F599}" srcId="{C3A622B8-E1AA-4E14-A8C4-9B15F761FE26}" destId="{93B975ED-6BB0-4E02-90E6-D59B2A2D83EA}" srcOrd="2" destOrd="0" parTransId="{7699772C-6E27-485B-A5CE-4E06FA69C959}" sibTransId="{EED1EB43-61B3-40EE-8656-49096B5E93B5}"/>
    <dgm:cxn modelId="{EAF5735A-3F22-4D0F-94E1-ADC04B9AA4A8}" type="presOf" srcId="{9ACA7211-75F5-42B8-93D5-0B676AE9727E}" destId="{94FA51BA-303F-4B96-BDA8-CA5D17B2BBC8}" srcOrd="0" destOrd="0" presId="urn:microsoft.com/office/officeart/2005/8/layout/hList7"/>
    <dgm:cxn modelId="{AD6DEE89-33FD-4D86-9692-C9EF022EDE4C}" srcId="{C3A622B8-E1AA-4E14-A8C4-9B15F761FE26}" destId="{EFB0FAD9-BD7B-483C-817A-41A9C6F2ADA0}" srcOrd="1" destOrd="0" parTransId="{63B07929-1347-4186-A44F-BD07AF3F62EC}" sibTransId="{5F9427F6-B77A-426D-82E8-525CD8D89435}"/>
    <dgm:cxn modelId="{FB270FB2-E993-43A2-869F-56E6FC8FF290}" srcId="{C3A622B8-E1AA-4E14-A8C4-9B15F761FE26}" destId="{F138596F-A6A7-471B-B36F-0FF45066AF49}" srcOrd="3" destOrd="0" parTransId="{8FEFA8DD-14D5-4DAC-99F9-6DA4FF0313AF}" sibTransId="{38173359-C8AB-4AD5-8305-A9CE021D8106}"/>
    <dgm:cxn modelId="{70B3A2BE-3497-44AB-99F4-B06A9E40A0B8}" type="presOf" srcId="{C3A622B8-E1AA-4E14-A8C4-9B15F761FE26}" destId="{990EB9B9-2ED1-4F86-9696-1F6445AD9CFB}" srcOrd="0" destOrd="0" presId="urn:microsoft.com/office/officeart/2005/8/layout/hList7"/>
    <dgm:cxn modelId="{EE0BF6DC-E331-449B-9BC2-390DB1DE6483}" type="presOf" srcId="{EED1EB43-61B3-40EE-8656-49096B5E93B5}" destId="{98E93F41-6231-473C-8637-B661D9333186}" srcOrd="0" destOrd="0" presId="urn:microsoft.com/office/officeart/2005/8/layout/hList7"/>
    <dgm:cxn modelId="{98E2B1ED-63C4-4A55-86A2-85A068806194}" type="presOf" srcId="{F138596F-A6A7-471B-B36F-0FF45066AF49}" destId="{E686B4F4-0F71-4657-9421-5C1445E2A5F7}" srcOrd="1" destOrd="0" presId="urn:microsoft.com/office/officeart/2005/8/layout/hList7"/>
    <dgm:cxn modelId="{0297EB96-6DCB-4214-A75A-10796AD6C0EF}" type="presParOf" srcId="{990EB9B9-2ED1-4F86-9696-1F6445AD9CFB}" destId="{17AC5F60-2726-47DA-A68B-E8FCA1D55162}" srcOrd="0" destOrd="0" presId="urn:microsoft.com/office/officeart/2005/8/layout/hList7"/>
    <dgm:cxn modelId="{7B4EE0CD-167B-44F8-A57E-33C707513BEB}" type="presParOf" srcId="{990EB9B9-2ED1-4F86-9696-1F6445AD9CFB}" destId="{3E5BE275-E57C-4E9F-BB82-83EB5E7AAAE6}" srcOrd="1" destOrd="0" presId="urn:microsoft.com/office/officeart/2005/8/layout/hList7"/>
    <dgm:cxn modelId="{96F9B0CD-600A-4767-8ABC-54CC54A792BC}" type="presParOf" srcId="{3E5BE275-E57C-4E9F-BB82-83EB5E7AAAE6}" destId="{D7804192-637C-4ECD-9F2D-7EB172D4604F}" srcOrd="0" destOrd="0" presId="urn:microsoft.com/office/officeart/2005/8/layout/hList7"/>
    <dgm:cxn modelId="{1B415EA5-B772-4D3E-A507-83EC308A7821}" type="presParOf" srcId="{D7804192-637C-4ECD-9F2D-7EB172D4604F}" destId="{94FA51BA-303F-4B96-BDA8-CA5D17B2BBC8}" srcOrd="0" destOrd="0" presId="urn:microsoft.com/office/officeart/2005/8/layout/hList7"/>
    <dgm:cxn modelId="{4778978B-D43F-4221-90F2-3748816FDE2E}" type="presParOf" srcId="{D7804192-637C-4ECD-9F2D-7EB172D4604F}" destId="{2FD641FE-936F-4836-9EB1-DF1D88FE0FEC}" srcOrd="1" destOrd="0" presId="urn:microsoft.com/office/officeart/2005/8/layout/hList7"/>
    <dgm:cxn modelId="{DABB41F5-66A7-4340-A70B-392ED4D6D2F4}" type="presParOf" srcId="{D7804192-637C-4ECD-9F2D-7EB172D4604F}" destId="{A64F1B66-9F59-4F6B-B19E-B51EE801927D}" srcOrd="2" destOrd="0" presId="urn:microsoft.com/office/officeart/2005/8/layout/hList7"/>
    <dgm:cxn modelId="{13E2119F-F3D8-4CDC-8AD1-B5FD2BB78FA6}" type="presParOf" srcId="{D7804192-637C-4ECD-9F2D-7EB172D4604F}" destId="{B18AD341-0CFD-4219-ACBB-7D634AACF6A2}" srcOrd="3" destOrd="0" presId="urn:microsoft.com/office/officeart/2005/8/layout/hList7"/>
    <dgm:cxn modelId="{A879EC09-A790-4F85-BFFC-A2A3DFF0C7E1}" type="presParOf" srcId="{3E5BE275-E57C-4E9F-BB82-83EB5E7AAAE6}" destId="{44DE1472-D6D2-4372-8135-54330F1D25F7}" srcOrd="1" destOrd="0" presId="urn:microsoft.com/office/officeart/2005/8/layout/hList7"/>
    <dgm:cxn modelId="{09116CC1-A66C-4427-A721-7E66FE687896}" type="presParOf" srcId="{3E5BE275-E57C-4E9F-BB82-83EB5E7AAAE6}" destId="{799365ED-FAE8-4FDF-B1E2-41F4FAA1D2FB}" srcOrd="2" destOrd="0" presId="urn:microsoft.com/office/officeart/2005/8/layout/hList7"/>
    <dgm:cxn modelId="{1A885198-5E4B-4F99-A44C-32BC84A2C14D}" type="presParOf" srcId="{799365ED-FAE8-4FDF-B1E2-41F4FAA1D2FB}" destId="{B86B1250-F265-4AAF-B8BB-7CF3078908B1}" srcOrd="0" destOrd="0" presId="urn:microsoft.com/office/officeart/2005/8/layout/hList7"/>
    <dgm:cxn modelId="{C2C4189C-791A-4738-9195-EF28C2C55A35}" type="presParOf" srcId="{799365ED-FAE8-4FDF-B1E2-41F4FAA1D2FB}" destId="{FC1A809C-B332-482E-9FBE-060E065D9D64}" srcOrd="1" destOrd="0" presId="urn:microsoft.com/office/officeart/2005/8/layout/hList7"/>
    <dgm:cxn modelId="{8C439D51-52EC-4514-83E0-8E56517DAFB0}" type="presParOf" srcId="{799365ED-FAE8-4FDF-B1E2-41F4FAA1D2FB}" destId="{6CB3291A-6A18-444D-B69E-D2FFFA3F0F10}" srcOrd="2" destOrd="0" presId="urn:microsoft.com/office/officeart/2005/8/layout/hList7"/>
    <dgm:cxn modelId="{617C323E-851B-4E74-A7FB-B48E0DD8CB0C}" type="presParOf" srcId="{799365ED-FAE8-4FDF-B1E2-41F4FAA1D2FB}" destId="{5E667F3E-691C-4200-B18C-16F7922A49F8}" srcOrd="3" destOrd="0" presId="urn:microsoft.com/office/officeart/2005/8/layout/hList7"/>
    <dgm:cxn modelId="{DED921C6-CC3B-4452-A20E-35CEADFD4A7A}" type="presParOf" srcId="{3E5BE275-E57C-4E9F-BB82-83EB5E7AAAE6}" destId="{650903A6-D0DC-460A-9A71-A20C0E9960DF}" srcOrd="3" destOrd="0" presId="urn:microsoft.com/office/officeart/2005/8/layout/hList7"/>
    <dgm:cxn modelId="{0E57B16D-9966-4638-90CF-D048DF5F307C}" type="presParOf" srcId="{3E5BE275-E57C-4E9F-BB82-83EB5E7AAAE6}" destId="{D2164E68-F5AA-43C1-BABC-9BBB9436900F}" srcOrd="4" destOrd="0" presId="urn:microsoft.com/office/officeart/2005/8/layout/hList7"/>
    <dgm:cxn modelId="{D17DFB7F-47D7-4922-B9B2-B3E6B0A3C829}" type="presParOf" srcId="{D2164E68-F5AA-43C1-BABC-9BBB9436900F}" destId="{D8E76EF0-0883-4531-AB61-4A6347FFCCF3}" srcOrd="0" destOrd="0" presId="urn:microsoft.com/office/officeart/2005/8/layout/hList7"/>
    <dgm:cxn modelId="{F19F26F7-2DAA-465A-8C6F-D73CD191353D}" type="presParOf" srcId="{D2164E68-F5AA-43C1-BABC-9BBB9436900F}" destId="{63FAAD19-B08A-4FE1-9760-F8B9796E14F4}" srcOrd="1" destOrd="0" presId="urn:microsoft.com/office/officeart/2005/8/layout/hList7"/>
    <dgm:cxn modelId="{BA333154-5741-4381-BDB6-7B2513F476B2}" type="presParOf" srcId="{D2164E68-F5AA-43C1-BABC-9BBB9436900F}" destId="{2A0CD413-C64B-4FAC-BDD8-EC0D4F28BA66}" srcOrd="2" destOrd="0" presId="urn:microsoft.com/office/officeart/2005/8/layout/hList7"/>
    <dgm:cxn modelId="{33038DFD-921F-4FFB-AFC8-44933E74E02A}" type="presParOf" srcId="{D2164E68-F5AA-43C1-BABC-9BBB9436900F}" destId="{3B7AFEC2-3B6C-4403-B7F0-2F83274128D0}" srcOrd="3" destOrd="0" presId="urn:microsoft.com/office/officeart/2005/8/layout/hList7"/>
    <dgm:cxn modelId="{5E2AB96E-C75E-45E6-AA66-9EE63F3D8BC0}" type="presParOf" srcId="{3E5BE275-E57C-4E9F-BB82-83EB5E7AAAE6}" destId="{98E93F41-6231-473C-8637-B661D9333186}" srcOrd="5" destOrd="0" presId="urn:microsoft.com/office/officeart/2005/8/layout/hList7"/>
    <dgm:cxn modelId="{43416CD0-0AA4-453C-AC56-16E3D76DE828}" type="presParOf" srcId="{3E5BE275-E57C-4E9F-BB82-83EB5E7AAAE6}" destId="{334B6F8B-9219-4D1C-B8B0-F4CB7219C0B6}" srcOrd="6" destOrd="0" presId="urn:microsoft.com/office/officeart/2005/8/layout/hList7"/>
    <dgm:cxn modelId="{73FF0611-4EF1-41A8-A668-7BB70E7B7094}" type="presParOf" srcId="{334B6F8B-9219-4D1C-B8B0-F4CB7219C0B6}" destId="{7D58F896-984B-443E-ACE3-54F05F0B770C}" srcOrd="0" destOrd="0" presId="urn:microsoft.com/office/officeart/2005/8/layout/hList7"/>
    <dgm:cxn modelId="{D177B4DF-AD11-4345-A60B-F5388B0CE12D}" type="presParOf" srcId="{334B6F8B-9219-4D1C-B8B0-F4CB7219C0B6}" destId="{E686B4F4-0F71-4657-9421-5C1445E2A5F7}" srcOrd="1" destOrd="0" presId="urn:microsoft.com/office/officeart/2005/8/layout/hList7"/>
    <dgm:cxn modelId="{DC2C0169-A7EE-429B-9598-641955A713D8}" type="presParOf" srcId="{334B6F8B-9219-4D1C-B8B0-F4CB7219C0B6}" destId="{599C0A12-AFC9-4FDC-A8F1-14AF9F5E9B83}" srcOrd="2" destOrd="0" presId="urn:microsoft.com/office/officeart/2005/8/layout/hList7"/>
    <dgm:cxn modelId="{64B6A48A-FCE4-4B23-9947-8BB13B697946}" type="presParOf" srcId="{334B6F8B-9219-4D1C-B8B0-F4CB7219C0B6}" destId="{6E60B5DD-06AD-4F09-8695-C65F5C0C989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7059A-2720-4654-99EC-F2A15E2FE659}">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0936B4-9F55-48BC-8BF1-0A4F3B53DE16}">
      <dsp:nvSpPr>
        <dsp:cNvPr id="0" name=""/>
        <dsp:cNvSpPr/>
      </dsp:nvSpPr>
      <dsp:spPr>
        <a:xfrm>
          <a:off x="0" y="0"/>
          <a:ext cx="1277016" cy="5105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a:t> </a:t>
          </a:r>
        </a:p>
      </dsp:txBody>
      <dsp:txXfrm>
        <a:off x="0" y="0"/>
        <a:ext cx="1277016" cy="5105400"/>
      </dsp:txXfrm>
    </dsp:sp>
    <dsp:sp modelId="{D8ED3A95-67DC-4983-8922-3BD5A2719870}">
      <dsp:nvSpPr>
        <dsp:cNvPr id="0" name=""/>
        <dsp:cNvSpPr/>
      </dsp:nvSpPr>
      <dsp:spPr>
        <a:xfrm>
          <a:off x="1372792" y="79771"/>
          <a:ext cx="2396948"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Inspiration</a:t>
          </a:r>
          <a:endParaRPr lang="en-US" sz="3300" kern="1200" dirty="0"/>
        </a:p>
      </dsp:txBody>
      <dsp:txXfrm>
        <a:off x="1372792" y="79771"/>
        <a:ext cx="2396948" cy="1595437"/>
      </dsp:txXfrm>
    </dsp:sp>
    <dsp:sp modelId="{E5B9CD16-19C8-4EB2-B849-0595F8E93337}">
      <dsp:nvSpPr>
        <dsp:cNvPr id="0" name=""/>
        <dsp:cNvSpPr/>
      </dsp:nvSpPr>
      <dsp:spPr>
        <a:xfrm>
          <a:off x="3865517" y="79771"/>
          <a:ext cx="2622763"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Perseverance &amp; Pride</a:t>
          </a:r>
          <a:endParaRPr lang="en-US" sz="4400" kern="1200" dirty="0"/>
        </a:p>
      </dsp:txBody>
      <dsp:txXfrm>
        <a:off x="3865517" y="79771"/>
        <a:ext cx="2622763" cy="1595437"/>
      </dsp:txXfrm>
    </dsp:sp>
    <dsp:sp modelId="{EE2885AE-AFF9-4109-8D61-264516A4B6B1}">
      <dsp:nvSpPr>
        <dsp:cNvPr id="0" name=""/>
        <dsp:cNvSpPr/>
      </dsp:nvSpPr>
      <dsp:spPr>
        <a:xfrm>
          <a:off x="1277016" y="1675209"/>
          <a:ext cx="510806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C59A3C-648A-42EC-A193-2E842E49F52C}">
      <dsp:nvSpPr>
        <dsp:cNvPr id="0" name=""/>
        <dsp:cNvSpPr/>
      </dsp:nvSpPr>
      <dsp:spPr>
        <a:xfrm>
          <a:off x="1372792" y="1754981"/>
          <a:ext cx="2458257"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Information </a:t>
          </a:r>
        </a:p>
      </dsp:txBody>
      <dsp:txXfrm>
        <a:off x="1372792" y="1754981"/>
        <a:ext cx="2458257" cy="1595437"/>
      </dsp:txXfrm>
    </dsp:sp>
    <dsp:sp modelId="{7344CFCD-363A-4744-A109-D9764535542B}">
      <dsp:nvSpPr>
        <dsp:cNvPr id="0" name=""/>
        <dsp:cNvSpPr/>
      </dsp:nvSpPr>
      <dsp:spPr>
        <a:xfrm>
          <a:off x="3821711" y="1754981"/>
          <a:ext cx="2458257"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Amsterdam Champion Meetup</a:t>
          </a:r>
        </a:p>
      </dsp:txBody>
      <dsp:txXfrm>
        <a:off x="3821711" y="1754981"/>
        <a:ext cx="2458257" cy="1595437"/>
      </dsp:txXfrm>
    </dsp:sp>
    <dsp:sp modelId="{155603D8-7DC6-4683-9D26-D5BFE810F40E}">
      <dsp:nvSpPr>
        <dsp:cNvPr id="0" name=""/>
        <dsp:cNvSpPr/>
      </dsp:nvSpPr>
      <dsp:spPr>
        <a:xfrm>
          <a:off x="1277016" y="3350418"/>
          <a:ext cx="510806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C085B7-97DF-493A-9C80-9FCE075E4CF9}">
      <dsp:nvSpPr>
        <dsp:cNvPr id="0" name=""/>
        <dsp:cNvSpPr/>
      </dsp:nvSpPr>
      <dsp:spPr>
        <a:xfrm>
          <a:off x="1372792" y="3430190"/>
          <a:ext cx="2458257"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Tools </a:t>
          </a:r>
        </a:p>
      </dsp:txBody>
      <dsp:txXfrm>
        <a:off x="1372792" y="3430190"/>
        <a:ext cx="2458257" cy="1595437"/>
      </dsp:txXfrm>
    </dsp:sp>
    <dsp:sp modelId="{AFE7C525-4E6A-47F5-A667-7B185B472F87}">
      <dsp:nvSpPr>
        <dsp:cNvPr id="0" name=""/>
        <dsp:cNvSpPr/>
      </dsp:nvSpPr>
      <dsp:spPr>
        <a:xfrm>
          <a:off x="3842753" y="3430190"/>
          <a:ext cx="2458257"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Content Planning with SPO &amp; </a:t>
          </a:r>
          <a:r>
            <a:rPr lang="en-US" sz="2800" kern="1200" dirty="0" err="1"/>
            <a:t>PowerBI</a:t>
          </a:r>
          <a:endParaRPr lang="en-US" sz="2800" kern="1200" dirty="0"/>
        </a:p>
      </dsp:txBody>
      <dsp:txXfrm>
        <a:off x="3842753" y="3430190"/>
        <a:ext cx="2458257" cy="1595437"/>
      </dsp:txXfrm>
    </dsp:sp>
    <dsp:sp modelId="{6CC736D7-B546-4D83-A89C-F7FAF8E8DCC4}">
      <dsp:nvSpPr>
        <dsp:cNvPr id="0" name=""/>
        <dsp:cNvSpPr/>
      </dsp:nvSpPr>
      <dsp:spPr>
        <a:xfrm>
          <a:off x="1277016" y="5025628"/>
          <a:ext cx="510806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A51BA-303F-4B96-BDA8-CA5D17B2BBC8}">
      <dsp:nvSpPr>
        <dsp:cNvPr id="0" name=""/>
        <dsp:cNvSpPr/>
      </dsp:nvSpPr>
      <dsp:spPr>
        <a:xfrm>
          <a:off x="0"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Segoe UI Semibold" panose="020B0702040204020203" pitchFamily="34" charset="0"/>
            <a:cs typeface="Segoe UI Semibold" panose="020B0702040204020203" pitchFamily="34" charset="0"/>
          </a:endParaRPr>
        </a:p>
      </dsp:txBody>
      <dsp:txXfrm>
        <a:off x="0" y="1124855"/>
        <a:ext cx="2759312" cy="1124855"/>
      </dsp:txXfrm>
    </dsp:sp>
    <dsp:sp modelId="{B18AD341-0CFD-4219-ACBB-7D634AACF6A2}">
      <dsp:nvSpPr>
        <dsp:cNvPr id="0" name=""/>
        <dsp:cNvSpPr/>
      </dsp:nvSpPr>
      <dsp:spPr>
        <a:xfrm>
          <a:off x="1172923" y="79218"/>
          <a:ext cx="301113" cy="301113"/>
        </a:xfrm>
        <a:prstGeom prst="ellipse">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6B1250-F265-4AAF-B8BB-7CF3078908B1}">
      <dsp:nvSpPr>
        <dsp:cNvPr id="0" name=""/>
        <dsp:cNvSpPr/>
      </dsp:nvSpPr>
      <dsp:spPr>
        <a:xfrm>
          <a:off x="2844724"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0" kern="1200" dirty="0">
            <a:latin typeface="Segoe WP Semibold" panose="020B0702040204020203" pitchFamily="34" charset="0"/>
            <a:cs typeface="Segoe WP Semibold" panose="020B0702040204020203" pitchFamily="34" charset="0"/>
          </a:endParaRPr>
        </a:p>
      </dsp:txBody>
      <dsp:txXfrm>
        <a:off x="2844724" y="1124855"/>
        <a:ext cx="2759312" cy="1124855"/>
      </dsp:txXfrm>
    </dsp:sp>
    <dsp:sp modelId="{5E667F3E-691C-4200-B18C-16F7922A49F8}">
      <dsp:nvSpPr>
        <dsp:cNvPr id="0" name=""/>
        <dsp:cNvSpPr/>
      </dsp:nvSpPr>
      <dsp:spPr>
        <a:xfrm>
          <a:off x="4095605" y="45244"/>
          <a:ext cx="301113" cy="301113"/>
        </a:xfrm>
        <a:prstGeom prst="ellipse">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E76EF0-0883-4531-AB61-4A6347FFCCF3}">
      <dsp:nvSpPr>
        <dsp:cNvPr id="0" name=""/>
        <dsp:cNvSpPr/>
      </dsp:nvSpPr>
      <dsp:spPr>
        <a:xfrm>
          <a:off x="5696666"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5696666" y="1124855"/>
        <a:ext cx="2759312" cy="1124855"/>
      </dsp:txXfrm>
    </dsp:sp>
    <dsp:sp modelId="{3B7AFEC2-3B6C-4403-B7F0-2F83274128D0}">
      <dsp:nvSpPr>
        <dsp:cNvPr id="0" name=""/>
        <dsp:cNvSpPr/>
      </dsp:nvSpPr>
      <dsp:spPr>
        <a:xfrm>
          <a:off x="6905361" y="45244"/>
          <a:ext cx="301113" cy="301113"/>
        </a:xfrm>
        <a:prstGeom prst="ellipse">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58F896-984B-443E-ACE3-54F05F0B770C}">
      <dsp:nvSpPr>
        <dsp:cNvPr id="0" name=""/>
        <dsp:cNvSpPr/>
      </dsp:nvSpPr>
      <dsp:spPr>
        <a:xfrm>
          <a:off x="8528907"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8528907" y="1124855"/>
        <a:ext cx="2759312" cy="1124855"/>
      </dsp:txXfrm>
    </dsp:sp>
    <dsp:sp modelId="{6E60B5DD-06AD-4F09-8695-C65F5C0C9896}">
      <dsp:nvSpPr>
        <dsp:cNvPr id="0" name=""/>
        <dsp:cNvSpPr/>
      </dsp:nvSpPr>
      <dsp:spPr>
        <a:xfrm>
          <a:off x="9758756" y="60255"/>
          <a:ext cx="301113" cy="301113"/>
        </a:xfrm>
        <a:prstGeom prst="ellipse">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AC5F60-2726-47DA-A68B-E8FCA1D55162}">
      <dsp:nvSpPr>
        <dsp:cNvPr id="0" name=""/>
        <dsp:cNvSpPr/>
      </dsp:nvSpPr>
      <dsp:spPr>
        <a:xfrm>
          <a:off x="419224" y="2304944"/>
          <a:ext cx="10387583" cy="421820"/>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A51BA-303F-4B96-BDA8-CA5D17B2BBC8}">
      <dsp:nvSpPr>
        <dsp:cNvPr id="0" name=""/>
        <dsp:cNvSpPr/>
      </dsp:nvSpPr>
      <dsp:spPr>
        <a:xfrm>
          <a:off x="2632"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Segoe UI Semibold" panose="020B0702040204020203" pitchFamily="34" charset="0"/>
            <a:cs typeface="Segoe UI Semibold" panose="020B0702040204020203" pitchFamily="34" charset="0"/>
          </a:endParaRPr>
        </a:p>
      </dsp:txBody>
      <dsp:txXfrm>
        <a:off x="2632" y="1124855"/>
        <a:ext cx="2759312" cy="1124855"/>
      </dsp:txXfrm>
    </dsp:sp>
    <dsp:sp modelId="{B18AD341-0CFD-4219-ACBB-7D634AACF6A2}">
      <dsp:nvSpPr>
        <dsp:cNvPr id="0" name=""/>
        <dsp:cNvSpPr/>
      </dsp:nvSpPr>
      <dsp:spPr>
        <a:xfrm>
          <a:off x="1172923" y="79218"/>
          <a:ext cx="301113" cy="301113"/>
        </a:xfrm>
        <a:prstGeom prst="ellipse">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6B1250-F265-4AAF-B8BB-7CF3078908B1}">
      <dsp:nvSpPr>
        <dsp:cNvPr id="0" name=""/>
        <dsp:cNvSpPr/>
      </dsp:nvSpPr>
      <dsp:spPr>
        <a:xfrm>
          <a:off x="2844724"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0" kern="1200" dirty="0">
            <a:latin typeface="Segoe WP Semibold" panose="020B0702040204020203" pitchFamily="34" charset="0"/>
            <a:cs typeface="Segoe WP Semibold" panose="020B0702040204020203" pitchFamily="34" charset="0"/>
          </a:endParaRPr>
        </a:p>
      </dsp:txBody>
      <dsp:txXfrm>
        <a:off x="2844724" y="1124855"/>
        <a:ext cx="2759312" cy="1124855"/>
      </dsp:txXfrm>
    </dsp:sp>
    <dsp:sp modelId="{5E667F3E-691C-4200-B18C-16F7922A49F8}">
      <dsp:nvSpPr>
        <dsp:cNvPr id="0" name=""/>
        <dsp:cNvSpPr/>
      </dsp:nvSpPr>
      <dsp:spPr>
        <a:xfrm>
          <a:off x="4095605" y="45244"/>
          <a:ext cx="301113" cy="301113"/>
        </a:xfrm>
        <a:prstGeom prst="ellipse">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E76EF0-0883-4531-AB61-4A6347FFCCF3}">
      <dsp:nvSpPr>
        <dsp:cNvPr id="0" name=""/>
        <dsp:cNvSpPr/>
      </dsp:nvSpPr>
      <dsp:spPr>
        <a:xfrm>
          <a:off x="5696666"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5696666" y="1124855"/>
        <a:ext cx="2759312" cy="1124855"/>
      </dsp:txXfrm>
    </dsp:sp>
    <dsp:sp modelId="{3B7AFEC2-3B6C-4403-B7F0-2F83274128D0}">
      <dsp:nvSpPr>
        <dsp:cNvPr id="0" name=""/>
        <dsp:cNvSpPr/>
      </dsp:nvSpPr>
      <dsp:spPr>
        <a:xfrm>
          <a:off x="6905361" y="45244"/>
          <a:ext cx="301113" cy="301113"/>
        </a:xfrm>
        <a:prstGeom prst="ellipse">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58F896-984B-443E-ACE3-54F05F0B770C}">
      <dsp:nvSpPr>
        <dsp:cNvPr id="0" name=""/>
        <dsp:cNvSpPr/>
      </dsp:nvSpPr>
      <dsp:spPr>
        <a:xfrm>
          <a:off x="8528907"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8528907" y="1124855"/>
        <a:ext cx="2759312" cy="1124855"/>
      </dsp:txXfrm>
    </dsp:sp>
    <dsp:sp modelId="{6E60B5DD-06AD-4F09-8695-C65F5C0C9896}">
      <dsp:nvSpPr>
        <dsp:cNvPr id="0" name=""/>
        <dsp:cNvSpPr/>
      </dsp:nvSpPr>
      <dsp:spPr>
        <a:xfrm>
          <a:off x="9758756" y="60255"/>
          <a:ext cx="301113" cy="301113"/>
        </a:xfrm>
        <a:prstGeom prst="ellipse">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AC5F60-2726-47DA-A68B-E8FCA1D55162}">
      <dsp:nvSpPr>
        <dsp:cNvPr id="0" name=""/>
        <dsp:cNvSpPr/>
      </dsp:nvSpPr>
      <dsp:spPr>
        <a:xfrm>
          <a:off x="177297" y="2390318"/>
          <a:ext cx="10387583" cy="421820"/>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5A24C-DB66-4133-A082-06250E940B08}" type="datetimeFigureOut">
              <a:rPr lang="en-US" smtClean="0"/>
              <a:t>9/25/2019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19CC4-B59A-4BEC-8A1A-A0C6EB2B87E3}" type="slidenum">
              <a:rPr lang="en-US" smtClean="0"/>
              <a:t>‹#›</a:t>
            </a:fld>
            <a:endParaRPr lang="en-US"/>
          </a:p>
        </p:txBody>
      </p:sp>
    </p:spTree>
    <p:extLst>
      <p:ext uri="{BB962C8B-B14F-4D97-AF65-F5344CB8AC3E}">
        <p14:creationId xmlns:p14="http://schemas.microsoft.com/office/powerpoint/2010/main" val="132740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Join our worldwide program at https://aka.ms/O365Champions</a:t>
            </a:r>
          </a:p>
          <a:p>
            <a:endParaRPr lang="en-US" dirty="0"/>
          </a:p>
          <a:p>
            <a:r>
              <a:rPr lang="en-US" dirty="0"/>
              <a:t>Materials included in this deck are free to use in your daily work.</a:t>
            </a:r>
          </a:p>
          <a:p>
            <a:r>
              <a:rPr lang="en-US" dirty="0"/>
              <a:t>Please reference our program as the source of this information.</a:t>
            </a:r>
          </a:p>
          <a:p>
            <a:endParaRPr lang="en-US" dirty="0"/>
          </a:p>
          <a:p>
            <a:r>
              <a:rPr lang="en-US" dirty="0"/>
              <a:t>For questions or comments please reach out in the Drive Adoption or Champion’s Corner forums of the Microsoft Technical Community at https://aka.ms/DriveAdoption </a:t>
            </a:r>
          </a:p>
        </p:txBody>
      </p:sp>
      <p:sp>
        <p:nvSpPr>
          <p:cNvPr id="4" name="Slide Number Placeholder 3"/>
          <p:cNvSpPr>
            <a:spLocks noGrp="1"/>
          </p:cNvSpPr>
          <p:nvPr>
            <p:ph type="sldNum" sz="quarter" idx="5"/>
          </p:nvPr>
        </p:nvSpPr>
        <p:spPr/>
        <p:txBody>
          <a:bodyPr/>
          <a:lstStyle/>
          <a:p>
            <a:fld id="{AA619CC4-B59A-4BEC-8A1A-A0C6EB2B87E3}" type="slidenum">
              <a:rPr lang="en-US" smtClean="0"/>
              <a:t>1</a:t>
            </a:fld>
            <a:endParaRPr lang="en-US"/>
          </a:p>
        </p:txBody>
      </p:sp>
    </p:spTree>
    <p:extLst>
      <p:ext uri="{BB962C8B-B14F-4D97-AF65-F5344CB8AC3E}">
        <p14:creationId xmlns:p14="http://schemas.microsoft.com/office/powerpoint/2010/main" val="2537619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619CC4-B59A-4BEC-8A1A-A0C6EB2B87E3}" type="slidenum">
              <a:rPr lang="en-US" smtClean="0"/>
              <a:t>2</a:t>
            </a:fld>
            <a:endParaRPr lang="en-US"/>
          </a:p>
        </p:txBody>
      </p:sp>
    </p:spTree>
    <p:extLst>
      <p:ext uri="{BB962C8B-B14F-4D97-AF65-F5344CB8AC3E}">
        <p14:creationId xmlns:p14="http://schemas.microsoft.com/office/powerpoint/2010/main" val="3025686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241D973-1B1A-4250-8846-4A29BEEF210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9/25/2019 3:11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09436540-38B9-4ACB-A842-48344098191A}"/>
              </a:ext>
            </a:extLst>
          </p:cNvPr>
          <p:cNvSpPr>
            <a:spLocks noGrp="1"/>
          </p:cNvSpPr>
          <p:nvPr>
            <p:ph type="body" idx="1"/>
          </p:nvPr>
        </p:nvSpPr>
        <p:spPr/>
        <p:txBody>
          <a:bodyPr/>
          <a:lstStyle/>
          <a:p>
            <a:r>
              <a:rPr lang="en-US" dirty="0"/>
              <a:t>M365 has the potential to change the trajectory of an organization in many ways, besides the technology itself:</a:t>
            </a:r>
          </a:p>
          <a:p>
            <a:endParaRPr lang="en-US" dirty="0"/>
          </a:p>
          <a:p>
            <a:r>
              <a:rPr lang="en-US" dirty="0"/>
              <a:t>People fundamentally change the way they work</a:t>
            </a:r>
          </a:p>
          <a:p>
            <a:r>
              <a:rPr lang="en-US" dirty="0"/>
              <a:t>We enable a modern workplace and the optimization of Office 365</a:t>
            </a:r>
          </a:p>
          <a:p>
            <a:r>
              <a:rPr lang="en-US" dirty="0"/>
              <a:t>We provide the capability to accelerate the alignment of economic and cultural business drives</a:t>
            </a:r>
          </a:p>
          <a:p>
            <a:r>
              <a:rPr lang="en-US" dirty="0"/>
              <a:t>We allow organizations to enter a state of dynamic stability*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dirty="0">
                <a:solidFill>
                  <a:schemeClr val="accent1">
                    <a:lumMod val="75000"/>
                  </a:schemeClr>
                </a:solidFill>
                <a:latin typeface="Arial" panose="020B0604020202020204" pitchFamily="34" charset="0"/>
                <a:cs typeface="Arial" panose="020B0604020202020204" pitchFamily="34" charset="0"/>
              </a:rPr>
              <a:t>“Dynamic stability is like riding a bicycle, where you cannot stand still, but once you are moving it is actually easier. It is not our natural state. But humanity has to learn to exist in this state.</a:t>
            </a:r>
            <a:r>
              <a:rPr lang="en-US" sz="1200" baseline="30000" dirty="0">
                <a:solidFill>
                  <a:schemeClr val="accent1">
                    <a:lumMod val="75000"/>
                  </a:schemeClr>
                </a:solidFill>
                <a:latin typeface="Arial" panose="020B0604020202020204" pitchFamily="34" charset="0"/>
                <a:cs typeface="Arial" panose="020B0604020202020204" pitchFamily="34" charset="0"/>
              </a:rPr>
              <a:t>1</a:t>
            </a:r>
            <a:r>
              <a:rPr lang="en-US" sz="1200" dirty="0">
                <a:solidFill>
                  <a:schemeClr val="accent1">
                    <a:lumMod val="75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dirty="0">
                <a:solidFill>
                  <a:schemeClr val="bg1">
                    <a:lumMod val="50000"/>
                  </a:schemeClr>
                </a:solidFill>
              </a:rPr>
              <a:t>1 Friedman, Thomas L. Thank you for Being Late. New York: Farrar, Straus and Giroux, 2016.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dirty="0">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accent1">
                    <a:lumMod val="75000"/>
                  </a:schemeClr>
                </a:solidFill>
                <a:latin typeface="Arial" panose="020B0604020202020204" pitchFamily="34" charset="0"/>
                <a:cs typeface="Arial" panose="020B0604020202020204" pitchFamily="34" charset="0"/>
              </a:rPr>
              <a:t>“The need to move to a highly flexible and adaptable digital approach is urgent. The applications required today are not going to last for 30 years. They are maybe only going to be used for maybe two, three years.</a:t>
            </a:r>
            <a:r>
              <a:rPr lang="en-US" sz="800" baseline="30000" dirty="0">
                <a:solidFill>
                  <a:schemeClr val="accent1">
                    <a:lumMod val="75000"/>
                  </a:schemeClr>
                </a:solidFill>
                <a:latin typeface="Arial" panose="020B0604020202020204" pitchFamily="34" charset="0"/>
                <a:cs typeface="Arial" panose="020B0604020202020204" pitchFamily="34" charset="0"/>
              </a:rPr>
              <a:t>2</a:t>
            </a:r>
            <a:r>
              <a:rPr lang="en-US" sz="800" dirty="0">
                <a:solidFill>
                  <a:schemeClr val="accent1">
                    <a:lumMod val="75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rPr>
              <a:t>2 McKendrick, J. (2018. Jan 21) </a:t>
            </a:r>
            <a:r>
              <a:rPr lang="en-US" sz="800" i="1" dirty="0">
                <a:solidFill>
                  <a:schemeClr val="bg1">
                    <a:lumMod val="50000"/>
                  </a:schemeClr>
                </a:solidFill>
              </a:rPr>
              <a:t>The ultimate technology success metric: owning the customer relationship</a:t>
            </a:r>
            <a:r>
              <a:rPr lang="en-US" sz="800" dirty="0">
                <a:solidFill>
                  <a:schemeClr val="bg1">
                    <a:lumMod val="50000"/>
                  </a:schemeClr>
                </a:solidFill>
              </a:rPr>
              <a:t>. Retrieved from http://www.zdnet.com/article/business-transformation-before-technology/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chemeClr val="accent1">
                  <a:lumMod val="7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dirty="0">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1">
                  <a:lumMod val="75000"/>
                </a:schemeClr>
              </a:solidFill>
              <a:latin typeface="Arial" panose="020B0604020202020204" pitchFamily="34" charset="0"/>
              <a:cs typeface="Arial" panose="020B0604020202020204" pitchFamily="34" charset="0"/>
            </a:endParaRPr>
          </a:p>
          <a:p>
            <a:endParaRPr lang="en-US" dirty="0"/>
          </a:p>
          <a:p>
            <a:endParaRPr lang="en-US" dirty="0"/>
          </a:p>
        </p:txBody>
      </p:sp>
    </p:spTree>
    <p:extLst>
      <p:ext uri="{BB962C8B-B14F-4D97-AF65-F5344CB8AC3E}">
        <p14:creationId xmlns:p14="http://schemas.microsoft.com/office/powerpoint/2010/main" val="1146357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Accelerate your deployment and adoption of Office 365 services by visiting our unified resource page for adoption guidance on the Microsoft Technical community at https://aka.ms/MicrosoftAdoption.  Review materials for Microsoft 365, our security and compliance features or key teamwork workloads like SharePoint, OneDrive, Microsoft Teams and Yammer. Find additional resources for Microsoft Teams in Government and devices for Teams within the Microsoft Teams adoption guide. </a:t>
            </a:r>
          </a:p>
          <a:p>
            <a:endParaRPr lang="en-US"/>
          </a:p>
          <a:p>
            <a:r>
              <a:rPr lang="en-US"/>
              <a:t>This is a step forward in our response to your feedback to make adoption materials easier to discover and use.  Over the coming months we will continue to unify and standardize these materials across all our Microsoft 365 services.  Share more feedback in our Driving Adoption community at https://aka.ms/DriveAdoption.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5AFD53-B355-4473-9A69-751859D1B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093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60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604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B13F3-E72B-404A-94F4-C7C6D532D9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723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900" kern="1200" err="1">
                <a:solidFill>
                  <a:schemeClr val="tx1"/>
                </a:solidFill>
                <a:effectLst/>
                <a:latin typeface="Segoe UI Light" pitchFamily="34" charset="0"/>
                <a:ea typeface="+mn-ea"/>
                <a:cs typeface="+mn-cs"/>
              </a:rPr>
              <a:t>We</a:t>
            </a:r>
            <a:r>
              <a:rPr lang="es-419" sz="900" kern="1200">
                <a:solidFill>
                  <a:schemeClr val="tx1"/>
                </a:solidFill>
                <a:effectLst/>
                <a:latin typeface="Segoe UI Light" pitchFamily="34" charset="0"/>
                <a:ea typeface="+mn-ea"/>
                <a:cs typeface="+mn-cs"/>
              </a:rPr>
              <a:t> are </a:t>
            </a:r>
            <a:r>
              <a:rPr lang="es-419" sz="900" kern="1200" err="1">
                <a:solidFill>
                  <a:schemeClr val="tx1"/>
                </a:solidFill>
                <a:effectLst/>
                <a:latin typeface="Segoe UI Light" pitchFamily="34" charset="0"/>
                <a:ea typeface="+mn-ea"/>
                <a:cs typeface="+mn-cs"/>
              </a:rPr>
              <a:t>happy</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to</a:t>
            </a:r>
            <a:r>
              <a:rPr lang="es-419" sz="900" kern="1200">
                <a:solidFill>
                  <a:schemeClr val="tx1"/>
                </a:solidFill>
                <a:effectLst/>
                <a:latin typeface="Segoe UI Light" pitchFamily="34" charset="0"/>
                <a:ea typeface="+mn-ea"/>
                <a:cs typeface="+mn-cs"/>
              </a:rPr>
              <a:t> share </a:t>
            </a:r>
            <a:r>
              <a:rPr lang="es-419" sz="900" kern="1200" err="1">
                <a:solidFill>
                  <a:schemeClr val="tx1"/>
                </a:solidFill>
                <a:effectLst/>
                <a:latin typeface="Segoe UI Light" pitchFamily="34" charset="0"/>
                <a:ea typeface="+mn-ea"/>
                <a:cs typeface="+mn-cs"/>
              </a:rPr>
              <a:t>these</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core</a:t>
            </a:r>
            <a:r>
              <a:rPr lang="es-419" sz="900" kern="1200">
                <a:solidFill>
                  <a:schemeClr val="tx1"/>
                </a:solidFill>
                <a:effectLst/>
                <a:latin typeface="Segoe UI Light" pitchFamily="34" charset="0"/>
                <a:ea typeface="+mn-ea"/>
                <a:cs typeface="+mn-cs"/>
              </a:rPr>
              <a:t> links </a:t>
            </a:r>
            <a:r>
              <a:rPr lang="es-419" sz="900" kern="1200" err="1">
                <a:solidFill>
                  <a:schemeClr val="tx1"/>
                </a:solidFill>
                <a:effectLst/>
                <a:latin typeface="Segoe UI Light" pitchFamily="34" charset="0"/>
                <a:ea typeface="+mn-ea"/>
                <a:cs typeface="+mn-cs"/>
              </a:rPr>
              <a:t>with</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you</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but</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here</a:t>
            </a:r>
            <a:r>
              <a:rPr lang="es-419" sz="900" kern="1200">
                <a:solidFill>
                  <a:schemeClr val="tx1"/>
                </a:solidFill>
                <a:effectLst/>
                <a:latin typeface="Segoe UI Light" pitchFamily="34" charset="0"/>
                <a:ea typeface="+mn-ea"/>
                <a:cs typeface="+mn-cs"/>
              </a:rPr>
              <a:t> are the </a:t>
            </a:r>
            <a:r>
              <a:rPr lang="es-419" sz="900" kern="1200" err="1">
                <a:solidFill>
                  <a:schemeClr val="tx1"/>
                </a:solidFill>
                <a:effectLst/>
                <a:latin typeface="Segoe UI Light" pitchFamily="34" charset="0"/>
                <a:ea typeface="+mn-ea"/>
                <a:cs typeface="+mn-cs"/>
              </a:rPr>
              <a:t>three</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next</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steps</a:t>
            </a:r>
            <a:r>
              <a:rPr lang="es-419" sz="900" kern="1200">
                <a:solidFill>
                  <a:schemeClr val="tx1"/>
                </a:solidFill>
                <a:effectLst/>
                <a:latin typeface="Segoe UI Light" pitchFamily="34" charset="0"/>
                <a:ea typeface="+mn-ea"/>
                <a:cs typeface="+mn-cs"/>
              </a:rPr>
              <a:t> </a:t>
            </a:r>
          </a:p>
          <a:p>
            <a:r>
              <a:rPr lang="es-419" sz="900" kern="1200" err="1">
                <a:solidFill>
                  <a:schemeClr val="tx1"/>
                </a:solidFill>
                <a:effectLst/>
                <a:latin typeface="Segoe UI Light" pitchFamily="34" charset="0"/>
                <a:ea typeface="+mn-ea"/>
                <a:cs typeface="+mn-cs"/>
              </a:rPr>
              <a:t>that</a:t>
            </a:r>
            <a:r>
              <a:rPr lang="es-419" sz="900" kern="1200">
                <a:solidFill>
                  <a:schemeClr val="tx1"/>
                </a:solidFill>
                <a:effectLst/>
                <a:latin typeface="Segoe UI Light" pitchFamily="34" charset="0"/>
                <a:ea typeface="+mn-ea"/>
                <a:cs typeface="+mn-cs"/>
              </a:rPr>
              <a:t> are </a:t>
            </a:r>
            <a:r>
              <a:rPr lang="es-419" sz="900" kern="1200" err="1">
                <a:solidFill>
                  <a:schemeClr val="tx1"/>
                </a:solidFill>
                <a:effectLst/>
                <a:latin typeface="Segoe UI Light" pitchFamily="34" charset="0"/>
                <a:ea typeface="+mn-ea"/>
                <a:cs typeface="+mn-cs"/>
              </a:rPr>
              <a:t>most</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important</a:t>
            </a:r>
            <a:r>
              <a:rPr lang="es-419" sz="900" kern="1200">
                <a:solidFill>
                  <a:schemeClr val="tx1"/>
                </a:solidFill>
                <a:effectLst/>
                <a:latin typeface="Segoe UI Light" pitchFamily="34" charset="0"/>
                <a:ea typeface="+mn-ea"/>
                <a:cs typeface="+mn-cs"/>
              </a:rPr>
              <a:t> for </a:t>
            </a:r>
            <a:r>
              <a:rPr lang="es-419" sz="900" kern="1200" err="1">
                <a:solidFill>
                  <a:schemeClr val="tx1"/>
                </a:solidFill>
                <a:effectLst/>
                <a:latin typeface="Segoe UI Light" pitchFamily="34" charset="0"/>
                <a:ea typeface="+mn-ea"/>
                <a:cs typeface="+mn-cs"/>
              </a:rPr>
              <a:t>you</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to</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get</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started</a:t>
            </a:r>
            <a:r>
              <a:rPr lang="es-419" sz="900" kern="1200">
                <a:solidFill>
                  <a:schemeClr val="tx1"/>
                </a:solidFill>
                <a:effectLst/>
                <a:latin typeface="Segoe UI Light" pitchFamily="34" charset="0"/>
                <a:ea typeface="+mn-ea"/>
                <a:cs typeface="+mn-cs"/>
              </a:rPr>
              <a:t> and </a:t>
            </a:r>
            <a:r>
              <a:rPr lang="es-419" sz="900" kern="1200" err="1">
                <a:solidFill>
                  <a:schemeClr val="tx1"/>
                </a:solidFill>
                <a:effectLst/>
                <a:latin typeface="Segoe UI Light" pitchFamily="34" charset="0"/>
                <a:ea typeface="+mn-ea"/>
                <a:cs typeface="+mn-cs"/>
              </a:rPr>
              <a:t>build</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your</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own</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integration</a:t>
            </a:r>
            <a:r>
              <a:rPr lang="es-419" sz="900" kern="1200">
                <a:solidFill>
                  <a:schemeClr val="tx1"/>
                </a:solidFill>
                <a:effectLst/>
                <a:latin typeface="Segoe UI Light" pitchFamily="34" charset="0"/>
                <a:ea typeface="+mn-ea"/>
                <a:cs typeface="+mn-cs"/>
              </a:rPr>
              <a:t> for Microsoft </a:t>
            </a:r>
            <a:r>
              <a:rPr lang="es-419" sz="900" kern="1200" err="1">
                <a:solidFill>
                  <a:schemeClr val="tx1"/>
                </a:solidFill>
                <a:effectLst/>
                <a:latin typeface="Segoe UI Light" pitchFamily="34" charset="0"/>
                <a:ea typeface="+mn-ea"/>
                <a:cs typeface="+mn-cs"/>
              </a:rPr>
              <a:t>Teams</a:t>
            </a:r>
            <a:r>
              <a:rPr lang="es-419" sz="900" kern="1200">
                <a:solidFill>
                  <a:schemeClr val="tx1"/>
                </a:solidFill>
                <a:effectLst/>
                <a:latin typeface="Segoe UI Light" pitchFamily="34" charset="0"/>
                <a:ea typeface="+mn-ea"/>
                <a:cs typeface="+mn-cs"/>
              </a:rPr>
              <a:t>.</a:t>
            </a:r>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19E01211-1A50-E143-827A-0DADEB0A4145}"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309213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jp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3.jpeg"/><Relationship Id="rId1" Type="http://schemas.openxmlformats.org/officeDocument/2006/relationships/slideMaster" Target="../slideMasters/slideMaster6.xml"/><Relationship Id="rId4" Type="http://schemas.openxmlformats.org/officeDocument/2006/relationships/image" Target="../media/image2.emf"/></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Master" Target="../slideMasters/slideMaster6.xml"/><Relationship Id="rId5" Type="http://schemas.openxmlformats.org/officeDocument/2006/relationships/image" Target="../media/image39.jpg"/><Relationship Id="rId4" Type="http://schemas.openxmlformats.org/officeDocument/2006/relationships/image" Target="../media/image38.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Master" Target="../slideMasters/slideMaster6.xml"/><Relationship Id="rId4" Type="http://schemas.openxmlformats.org/officeDocument/2006/relationships/image" Target="../media/image42.jp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jpeg"/><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eg"/><Relationship Id="rId1" Type="http://schemas.openxmlformats.org/officeDocument/2006/relationships/slideMaster" Target="../slideMasters/slideMaster10.xml"/><Relationship Id="rId4" Type="http://schemas.openxmlformats.org/officeDocument/2006/relationships/image" Target="../media/image70.jp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emf"/><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jpg"/><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3.jpeg"/><Relationship Id="rId1" Type="http://schemas.openxmlformats.org/officeDocument/2006/relationships/slideMaster" Target="../slideMasters/slideMaster11.xml"/><Relationship Id="rId4" Type="http://schemas.openxmlformats.org/officeDocument/2006/relationships/image" Target="../media/image2.emf"/></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Master" Target="../slideMasters/slideMaster11.xml"/><Relationship Id="rId5" Type="http://schemas.openxmlformats.org/officeDocument/2006/relationships/image" Target="../media/image39.jpg"/><Relationship Id="rId4" Type="http://schemas.openxmlformats.org/officeDocument/2006/relationships/image" Target="../media/image38.jp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Master" Target="../slideMasters/slideMaster11.xml"/><Relationship Id="rId4" Type="http://schemas.openxmlformats.org/officeDocument/2006/relationships/image" Target="../media/image42.jpg"/></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emf"/><Relationship Id="rId1" Type="http://schemas.openxmlformats.org/officeDocument/2006/relationships/slideMaster" Target="../slideMasters/slideMaster11.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eg"/><Relationship Id="rId1" Type="http://schemas.openxmlformats.org/officeDocument/2006/relationships/slideMaster" Target="../slideMasters/slideMaster1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12.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1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emf"/><Relationship Id="rId1" Type="http://schemas.openxmlformats.org/officeDocument/2006/relationships/slideMaster" Target="../slideMasters/slideMaster13.xml"/><Relationship Id="rId5" Type="http://schemas.openxmlformats.org/officeDocument/2006/relationships/image" Target="../media/image79.png"/><Relationship Id="rId4" Type="http://schemas.openxmlformats.org/officeDocument/2006/relationships/image" Target="../media/image78.png"/></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Master" Target="../slideMasters/slideMaster13.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Master" Target="../slideMasters/slideMaster13.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Master" Target="../slideMasters/slideMaster13.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Master" Target="../slideMasters/slideMaster13.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Master" Target="../slideMasters/slideMaster13.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Master" Target="../slideMasters/slideMaster13.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Master" Target="../slideMasters/slideMaster13.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Master" Target="../slideMasters/slideMaster1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4.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4.xml"/></Relationships>
</file>

<file path=ppt/slideLayouts/_rels/slideLayout30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7.png"/><Relationship Id="rId1" Type="http://schemas.openxmlformats.org/officeDocument/2006/relationships/slideMaster" Target="../slideMasters/slideMaster14.xml"/><Relationship Id="rId4" Type="http://schemas.openxmlformats.org/officeDocument/2006/relationships/image" Target="../media/image29.png"/></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Master" Target="../slideMasters/slideMaster14.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Master" Target="../slideMasters/slideMaster14.xml"/><Relationship Id="rId4" Type="http://schemas.openxmlformats.org/officeDocument/2006/relationships/image" Target="../media/image92.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Master" Target="../slideMasters/slideMaster1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4.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Master" Target="../slideMasters/slideMaster15.xml"/><Relationship Id="rId4" Type="http://schemas.openxmlformats.org/officeDocument/2006/relationships/image" Target="../media/image96.png"/></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6.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16.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16.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4.png"/><Relationship Id="rId1" Type="http://schemas.openxmlformats.org/officeDocument/2006/relationships/slideMaster" Target="../slideMasters/slideMaster16.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4.png"/><Relationship Id="rId1" Type="http://schemas.openxmlformats.org/officeDocument/2006/relationships/slideMaster" Target="../slideMasters/slideMaster1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16.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16.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16.xml"/></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16.xml"/></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16.xml"/></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1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6.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6.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6.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6.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6.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6.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Master" Target="../slideMasters/slideMaster17.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Master" Target="../slideMasters/slideMaster17.xml"/></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9.jpeg"/><Relationship Id="rId1" Type="http://schemas.openxmlformats.org/officeDocument/2006/relationships/slideMaster" Target="../slideMasters/slideMaster1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Master" Target="../slideMasters/slideMaster17.xml"/></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Master" Target="../slideMasters/slideMaster17.xml"/><Relationship Id="rId4" Type="http://schemas.openxmlformats.org/officeDocument/2006/relationships/image" Target="../media/image103.jpg"/></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Master" Target="../slideMasters/slideMaster1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Master" Target="../slideMasters/slideMaster17.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Master" Target="../slideMasters/slideMaster1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Master" Target="../slideMasters/slideMaster18.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Master" Target="../slideMasters/slideMaster18.xml"/></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106.jpeg"/><Relationship Id="rId1" Type="http://schemas.openxmlformats.org/officeDocument/2006/relationships/slideMaster" Target="../slideMasters/slideMaster1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Master" Target="../slideMasters/slideMaster18.xml"/></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Master" Target="../slideMasters/slideMaster18.xml"/><Relationship Id="rId4" Type="http://schemas.openxmlformats.org/officeDocument/2006/relationships/image" Target="../media/image110.jpeg"/></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Master" Target="../slideMasters/slideMaster1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Master" Target="../slideMasters/slideMaster18.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Master" Target="../slideMasters/slideMaster1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12.jpeg"/><Relationship Id="rId1" Type="http://schemas.openxmlformats.org/officeDocument/2006/relationships/slideMaster" Target="../slideMasters/slideMaster1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Master" Target="../slideMasters/slideMaster5.xml"/><Relationship Id="rId4" Type="http://schemas.openxmlformats.org/officeDocument/2006/relationships/image" Target="../media/image25.emf"/></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27.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3659551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4165519463"/>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8" y="1882335"/>
            <a:ext cx="4758211" cy="589905"/>
          </a:xfrm>
        </p:spPr>
        <p:txBody>
          <a:bodyPr wrap="square" lIns="0" tIns="0" rIns="0" bIns="0">
            <a:spAutoFit/>
          </a:bodyPr>
          <a:lstStyle>
            <a:lvl1pPr marL="0" indent="0">
              <a:lnSpc>
                <a:spcPts val="2307"/>
              </a:lnSpc>
              <a:buNone/>
              <a:defRPr sz="1961" b="0" i="0">
                <a:solidFill>
                  <a:schemeClr val="tx1"/>
                </a:solidFill>
                <a:latin typeface="+mn-lt"/>
              </a:defRPr>
            </a:lvl1pPr>
            <a:lvl2pPr marL="219685" indent="0">
              <a:buNone/>
              <a:defRPr/>
            </a:lvl2pPr>
            <a:lvl3pPr marL="439368" indent="0">
              <a:buNone/>
              <a:defRPr/>
            </a:lvl3pPr>
            <a:lvl4pPr marL="659054" indent="0">
              <a:buNone/>
              <a:defRPr/>
            </a:lvl4pPr>
            <a:lvl5pPr marL="878738"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600"/>
            <a:ext cx="4758210" cy="2383473"/>
          </a:xfrm>
        </p:spPr>
        <p:txBody>
          <a:bodyPr lIns="0" tIns="0" rIns="0" bIns="0"/>
          <a:lstStyle>
            <a:lvl1pPr marL="274606" indent="-274606">
              <a:lnSpc>
                <a:spcPts val="1730"/>
              </a:lnSpc>
              <a:spcBef>
                <a:spcPts val="0"/>
              </a:spcBef>
              <a:buFont typeface="Arial" panose="020B0604020202020204" pitchFamily="34" charset="0"/>
              <a:buChar char="•"/>
              <a:defRPr sz="1372" b="0" i="0">
                <a:solidFill>
                  <a:schemeClr val="tx1"/>
                </a:solidFill>
                <a:latin typeface="+mn-lt"/>
              </a:defRPr>
            </a:lvl1pPr>
            <a:lvl2pPr marL="0" indent="0">
              <a:lnSpc>
                <a:spcPts val="1730"/>
              </a:lnSpc>
              <a:spcBef>
                <a:spcPts val="0"/>
              </a:spcBef>
              <a:buNone/>
              <a:defRPr sz="1345">
                <a:solidFill>
                  <a:schemeClr val="tx1"/>
                </a:solidFill>
              </a:defRPr>
            </a:lvl2pPr>
            <a:lvl3pPr marL="439368" indent="0">
              <a:buNone/>
              <a:defRPr/>
            </a:lvl3pPr>
            <a:lvl4pPr marL="659054" indent="0">
              <a:buNone/>
              <a:defRPr/>
            </a:lvl4pPr>
            <a:lvl5pPr marL="878738"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817801122"/>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nchor="ctr">
            <a:spAutoFit/>
          </a:bodyPr>
          <a:lstStyle>
            <a:lvl1pPr>
              <a:lnSpc>
                <a:spcPts val="3075"/>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808241356"/>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M365_Title Only">
    <p:spTree>
      <p:nvGrpSpPr>
        <p:cNvPr id="1" name=""/>
        <p:cNvGrpSpPr/>
        <p:nvPr/>
      </p:nvGrpSpPr>
      <p:grpSpPr>
        <a:xfrm>
          <a:off x="0" y="0"/>
          <a:ext cx="0" cy="0"/>
          <a:chOff x="0" y="0"/>
          <a:chExt cx="0" cy="0"/>
        </a:xfrm>
      </p:grpSpPr>
      <p:sp>
        <p:nvSpPr>
          <p:cNvPr id="3" name="Title 2"/>
          <p:cNvSpPr>
            <a:spLocks noGrp="1"/>
          </p:cNvSpPr>
          <p:nvPr>
            <p:ph type="title"/>
          </p:nvPr>
        </p:nvSpPr>
        <p:spPr>
          <a:xfrm>
            <a:off x="588263" y="457200"/>
            <a:ext cx="11018520" cy="615553"/>
          </a:xfrm>
        </p:spPr>
        <p:txBody>
          <a:bodyPr/>
          <a:lstStyle>
            <a:lvl1pPr>
              <a:defRPr sz="4000" spc="-100" baseline="0">
                <a:solidFill>
                  <a:srgbClr val="0078D7"/>
                </a:solidFill>
              </a:defRPr>
            </a:lvl1pPr>
          </a:lstStyle>
          <a:p>
            <a:r>
              <a:rPr lang="en-US"/>
              <a:t>Click to edit Master title style</a:t>
            </a:r>
          </a:p>
        </p:txBody>
      </p:sp>
      <p:sp>
        <p:nvSpPr>
          <p:cNvPr id="7" name="TextBox 6"/>
          <p:cNvSpPr txBox="1"/>
          <p:nvPr userDrawn="1"/>
        </p:nvSpPr>
        <p:spPr>
          <a:xfrm>
            <a:off x="11718219" y="6430611"/>
            <a:ext cx="377026" cy="280718"/>
          </a:xfrm>
          <a:prstGeom prst="rect">
            <a:avLst/>
          </a:prstGeom>
          <a:noFill/>
        </p:spPr>
        <p:txBody>
          <a:bodyPr wrap="none" rtlCol="0">
            <a:spAutoFit/>
          </a:bodyPr>
          <a:lstStyle/>
          <a:p>
            <a:pPr algn="l" defTabSz="932418"/>
            <a:fld id="{E56E1E0D-91DC-4CD6-A314-3A5ED6BDCB41}" type="slidenum">
              <a:rPr lang="en-US" sz="1200" b="0" smtClean="0">
                <a:solidFill>
                  <a:srgbClr val="000000"/>
                </a:solidFill>
                <a:latin typeface="+mn-lt"/>
                <a:cs typeface="Segoe UI Semibold" panose="020B0702040204020203" pitchFamily="34" charset="0"/>
              </a:rPr>
              <a:pPr algn="l" defTabSz="932418"/>
              <a:t>‹#›</a:t>
            </a:fld>
            <a:endParaRPr lang="en-US" sz="1400" b="0">
              <a:solidFill>
                <a:srgbClr val="000000"/>
              </a:solidFill>
              <a:latin typeface="+mn-lt"/>
              <a:cs typeface="Segoe UI Semibold" panose="020B0702040204020203" pitchFamily="34" charset="0"/>
            </a:endParaRPr>
          </a:p>
        </p:txBody>
      </p:sp>
    </p:spTree>
    <p:extLst>
      <p:ext uri="{BB962C8B-B14F-4D97-AF65-F5344CB8AC3E}">
        <p14:creationId xmlns:p14="http://schemas.microsoft.com/office/powerpoint/2010/main" val="3045529270"/>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25319232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3666609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560" b="16089"/>
          <a:stretch/>
        </p:blipFill>
        <p:spPr>
          <a:xfrm>
            <a:off x="0" y="0"/>
            <a:ext cx="12192000"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8" name="Picture 7"/>
          <p:cNvPicPr>
            <a:picLocks noChangeAspect="1"/>
          </p:cNvPicPr>
          <p:nvPr userDrawn="1"/>
        </p:nvPicPr>
        <p:blipFill>
          <a:blip r:embed="rId3"/>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4399172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678"/>
            <a:ext cx="12192000" cy="6856644"/>
          </a:xfrm>
          <a:prstGeom prst="rect">
            <a:avLst/>
          </a:prstGeom>
        </p:spPr>
      </p:pic>
      <p:pic>
        <p:nvPicPr>
          <p:cNvPr id="97" name="Picture 96"/>
          <p:cNvPicPr>
            <a:picLocks noChangeAspect="1"/>
          </p:cNvPicPr>
          <p:nvPr userDrawn="1"/>
        </p:nvPicPr>
        <p:blipFill rotWithShape="1">
          <a:blip r:embed="rId3"/>
          <a:srcRect l="26716" r="872" b="4064"/>
          <a:stretch/>
        </p:blipFill>
        <p:spPr bwMode="black">
          <a:xfrm>
            <a:off x="707803" y="450131"/>
            <a:ext cx="662980" cy="184114"/>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rotWithShape="1">
          <a:blip r:embed="rId4"/>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29380188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941692"/>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2"/>
            <a:ext cx="3837818" cy="3786998"/>
          </a:xfrm>
        </p:spPr>
        <p:txBody>
          <a:bodyPr wrap="square" lIns="0" tIns="0" rIns="0" bIns="0">
            <a:noAutofit/>
          </a:bodyPr>
          <a:lstStyle>
            <a:lvl1pPr marL="0" indent="0" defTabSz="507330">
              <a:buNone/>
              <a:defRPr sz="1765" spc="-49" baseline="0">
                <a:solidFill>
                  <a:schemeClr val="accent1"/>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p:txBody>
      </p:sp>
    </p:spTree>
    <p:extLst>
      <p:ext uri="{BB962C8B-B14F-4D97-AF65-F5344CB8AC3E}">
        <p14:creationId xmlns:p14="http://schemas.microsoft.com/office/powerpoint/2010/main" val="306034315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882332"/>
            <a:ext cx="11306469" cy="307777"/>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5" y="3151388"/>
            <a:ext cx="11306469" cy="461665"/>
          </a:xfrm>
        </p:spPr>
        <p:txBody>
          <a:bodyPr lIns="0" tIns="0" rIns="0" bIns="0"/>
          <a:lstStyle>
            <a:lvl1pPr marL="0" indent="0">
              <a:lnSpc>
                <a:spcPts val="1765"/>
              </a:lnSpc>
              <a:spcBef>
                <a:spcPts val="0"/>
              </a:spcBef>
              <a:buNone/>
              <a:defRPr sz="1372" b="1">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5" y="4390304"/>
            <a:ext cx="11306469" cy="307777"/>
          </a:xfrm>
        </p:spPr>
        <p:txBody>
          <a:bodyPr lIns="0" tIns="0" rIns="0" bIns="0"/>
          <a:lstStyle>
            <a:lvl1pPr marL="0" indent="0">
              <a:lnSpc>
                <a:spcPts val="1176"/>
              </a:lnSpc>
              <a:spcBef>
                <a:spcPts val="0"/>
              </a:spcBef>
              <a:buNone/>
              <a:defRPr sz="980">
                <a:solidFill>
                  <a:schemeClr val="tx1"/>
                </a:solidFill>
              </a:defRPr>
            </a:lvl1pPr>
            <a:lvl2pPr marL="0" indent="0">
              <a:lnSpc>
                <a:spcPts val="1176"/>
              </a:lnSpc>
              <a:spcBef>
                <a:spcPts val="0"/>
              </a:spcBef>
              <a:buNone/>
              <a:defRPr sz="980">
                <a:solidFill>
                  <a:schemeClr val="tx1"/>
                </a:solidFill>
              </a:defRPr>
            </a:lvl2pPr>
            <a:lvl3pPr marL="448193" indent="0">
              <a:buNone/>
              <a:defRPr/>
            </a:lvl3pPr>
            <a:lvl4pPr marL="672290" indent="0">
              <a:buNone/>
              <a:defRPr/>
            </a:lvl4pPr>
            <a:lvl5pPr marL="896386"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2838830872"/>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882331"/>
            <a:ext cx="7454644" cy="923330"/>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9"/>
            <a:ext cx="3618381" cy="2678201"/>
          </a:xfrm>
        </p:spPr>
        <p:txBody>
          <a:bodyPr lIns="0" tIns="0" rIns="0" bIns="0"/>
          <a:lstStyle>
            <a:lvl1pPr marL="0" indent="0">
              <a:lnSpc>
                <a:spcPts val="1765"/>
              </a:lnSpc>
              <a:spcBef>
                <a:spcPts val="882"/>
              </a:spcBef>
              <a:buNone/>
              <a:defRPr sz="1372" b="1">
                <a:solidFill>
                  <a:schemeClr val="accent1"/>
                </a:solidFill>
                <a:latin typeface="+mn-lt"/>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2"/>
            <a:ext cx="3597528" cy="2678201"/>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89"/>
            <a:ext cx="3622117" cy="2678201"/>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250509607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372377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5" y="1966312"/>
            <a:ext cx="5541959" cy="3847207"/>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2" y="1956351"/>
            <a:ext cx="5541959" cy="3847207"/>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90744277"/>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1"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5"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4"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2025019342"/>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8"/>
            <a:ext cx="1693247" cy="2821285"/>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21285"/>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5"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2"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5"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609076509"/>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2190699819"/>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bg1"/>
                </a:solidFill>
              </a:defRPr>
            </a:lvl1pPr>
          </a:lstStyle>
          <a:p>
            <a:pPr marL="0" lvl="0">
              <a:lnSpc>
                <a:spcPts val="5490"/>
              </a:lnSpc>
            </a:pPr>
            <a:r>
              <a:rPr lang="en-US"/>
              <a:t>Section title</a:t>
            </a:r>
          </a:p>
        </p:txBody>
      </p:sp>
    </p:spTree>
    <p:extLst>
      <p:ext uri="{BB962C8B-B14F-4D97-AF65-F5344CB8AC3E}">
        <p14:creationId xmlns:p14="http://schemas.microsoft.com/office/powerpoint/2010/main" val="335305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6065757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1051432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435" y="0"/>
            <a:ext cx="12191129" cy="6858000"/>
          </a:xfrm>
          <a:prstGeom prst="rect">
            <a:avLst/>
          </a:prstGeom>
        </p:spPr>
      </p:pic>
      <p:sp>
        <p:nvSpPr>
          <p:cNvPr id="2" name="Title 1"/>
          <p:cNvSpPr>
            <a:spLocks noGrp="1"/>
          </p:cNvSpPr>
          <p:nvPr>
            <p:ph type="title" hasCustomPrompt="1"/>
          </p:nvPr>
        </p:nvSpPr>
        <p:spPr>
          <a:xfrm>
            <a:off x="455995" y="881922"/>
            <a:ext cx="7454644" cy="2649187"/>
          </a:xfrm>
          <a:noFill/>
        </p:spPr>
        <p:txBody>
          <a:bodyPr wrap="square" lIns="0" tIns="0" rIns="0" bIns="0" anchor="t" anchorCtr="0">
            <a:noAutofit/>
          </a:bodyPr>
          <a:lstStyle>
            <a:lvl1pPr>
              <a:lnSpc>
                <a:spcPts val="5490"/>
              </a:lnSpc>
              <a:defRPr sz="5294" spc="-147"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006544949"/>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a:t>Photo layout 1</a:t>
            </a:r>
          </a:p>
        </p:txBody>
      </p:sp>
      <p:sp>
        <p:nvSpPr>
          <p:cNvPr id="4" name="Picture Placeholder 3"/>
          <p:cNvSpPr>
            <a:spLocks noGrp="1"/>
          </p:cNvSpPr>
          <p:nvPr>
            <p:ph type="pic" sz="quarter" idx="10"/>
          </p:nvPr>
        </p:nvSpPr>
        <p:spPr>
          <a:xfrm>
            <a:off x="6229842" y="0"/>
            <a:ext cx="5962158"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1024476490"/>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4" y="2126198"/>
            <a:ext cx="2680310" cy="4286639"/>
          </a:xfrm>
          <a:blipFill dpi="0" rotWithShape="1">
            <a:blip r:embed="rId2"/>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5" name="Picture Placeholder 3"/>
          <p:cNvSpPr>
            <a:spLocks noGrp="1"/>
          </p:cNvSpPr>
          <p:nvPr>
            <p:ph type="pic" sz="quarter" idx="11" hasCustomPrompt="1"/>
          </p:nvPr>
        </p:nvSpPr>
        <p:spPr>
          <a:xfrm>
            <a:off x="3331126" y="2126197"/>
            <a:ext cx="2680310" cy="4286639"/>
          </a:xfrm>
          <a:blipFill dpi="0" rotWithShape="1">
            <a:blip r:embed="rId3"/>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6" name="Picture Placeholder 3"/>
          <p:cNvSpPr>
            <a:spLocks noGrp="1"/>
          </p:cNvSpPr>
          <p:nvPr>
            <p:ph type="pic" sz="quarter" idx="12" hasCustomPrompt="1"/>
          </p:nvPr>
        </p:nvSpPr>
        <p:spPr>
          <a:xfrm>
            <a:off x="9081389" y="2126197"/>
            <a:ext cx="2680310" cy="4286639"/>
          </a:xfrm>
          <a:blipFill dpi="0" rotWithShape="1">
            <a:blip r:embed="rId4"/>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7" name="Picture Placeholder 3"/>
          <p:cNvSpPr>
            <a:spLocks noGrp="1"/>
          </p:cNvSpPr>
          <p:nvPr>
            <p:ph type="pic" sz="quarter" idx="13" hasCustomPrompt="1"/>
          </p:nvPr>
        </p:nvSpPr>
        <p:spPr>
          <a:xfrm>
            <a:off x="6206258" y="2126197"/>
            <a:ext cx="2680310" cy="4286639"/>
          </a:xfrm>
          <a:blipFill dpi="0" rotWithShape="1">
            <a:blip r:embed="rId5"/>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a:t>Photo layout 2</a:t>
            </a:r>
          </a:p>
        </p:txBody>
      </p:sp>
      <p:sp>
        <p:nvSpPr>
          <p:cNvPr id="17" name="Text Placeholder 16"/>
          <p:cNvSpPr>
            <a:spLocks noGrp="1"/>
          </p:cNvSpPr>
          <p:nvPr>
            <p:ph type="body" sz="quarter" idx="14" hasCustomPrompt="1"/>
          </p:nvPr>
        </p:nvSpPr>
        <p:spPr>
          <a:xfrm>
            <a:off x="455994"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9" name="Text Placeholder 16"/>
          <p:cNvSpPr>
            <a:spLocks noGrp="1"/>
          </p:cNvSpPr>
          <p:nvPr>
            <p:ph type="body" sz="quarter" idx="16" hasCustomPrompt="1"/>
          </p:nvPr>
        </p:nvSpPr>
        <p:spPr>
          <a:xfrm>
            <a:off x="6206258"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Tree>
    <p:extLst>
      <p:ext uri="{BB962C8B-B14F-4D97-AF65-F5344CB8AC3E}">
        <p14:creationId xmlns:p14="http://schemas.microsoft.com/office/powerpoint/2010/main" val="364419895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89007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5" y="2126198"/>
            <a:ext cx="3618381" cy="2602491"/>
          </a:xfrm>
          <a:blipFill>
            <a:blip r:embed="rId2"/>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2" name="Picture Placeholder 10"/>
          <p:cNvSpPr>
            <a:spLocks noGrp="1"/>
          </p:cNvSpPr>
          <p:nvPr>
            <p:ph type="pic" sz="quarter" idx="15"/>
          </p:nvPr>
        </p:nvSpPr>
        <p:spPr>
          <a:xfrm>
            <a:off x="4303151" y="2126198"/>
            <a:ext cx="3607487" cy="2602491"/>
          </a:xfrm>
          <a:blipFill>
            <a:blip r:embed="rId3"/>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3" name="Picture Placeholder 10"/>
          <p:cNvSpPr>
            <a:spLocks noGrp="1"/>
          </p:cNvSpPr>
          <p:nvPr>
            <p:ph type="pic" sz="quarter" idx="16"/>
          </p:nvPr>
        </p:nvSpPr>
        <p:spPr>
          <a:xfrm>
            <a:off x="8139413" y="2126198"/>
            <a:ext cx="3623050" cy="2602491"/>
          </a:xfrm>
          <a:blipFill>
            <a:blip r:embed="rId4"/>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55995" y="4927922"/>
            <a:ext cx="3618381" cy="1205458"/>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205458"/>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205458"/>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614455596"/>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882332"/>
            <a:ext cx="4758211" cy="615553"/>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39157"/>
          </a:xfrm>
        </p:spPr>
        <p:txBody>
          <a:bodyPr lIns="0" tIns="0" rIns="0" bIns="0"/>
          <a:lstStyle>
            <a:lvl1pPr marL="280121" indent="-280121">
              <a:lnSpc>
                <a:spcPts val="1765"/>
              </a:lnSpc>
              <a:spcBef>
                <a:spcPts val="0"/>
              </a:spcBef>
              <a:buFont typeface="Arial" panose="020B0604020202020204" pitchFamily="34" charset="0"/>
              <a:buChar char="•"/>
              <a:defRPr sz="1372" b="0" i="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798126828"/>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3"/>
            <a:ext cx="1693247" cy="2821285"/>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3"/>
            <a:ext cx="1693247" cy="2821285"/>
          </a:xfrm>
        </p:spPr>
        <p:txBody>
          <a:bodyPr lIns="0" tIns="0" rIns="0" bIns="0"/>
          <a:lstStyle>
            <a:lvl1pPr marL="0" indent="0">
              <a:lnSpc>
                <a:spcPts val="1765"/>
              </a:lnSpc>
              <a:spcBef>
                <a:spcPts val="882"/>
              </a:spcBef>
              <a:buNone/>
              <a:defRPr lang="en-US" sz="1372" b="1" kern="1200" spc="0" baseline="0" dirty="0" smtClean="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939359516"/>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3</a:t>
            </a:r>
          </a:p>
        </p:txBody>
      </p:sp>
    </p:spTree>
    <p:extLst>
      <p:ext uri="{BB962C8B-B14F-4D97-AF65-F5344CB8AC3E}">
        <p14:creationId xmlns:p14="http://schemas.microsoft.com/office/powerpoint/2010/main" val="3526754368"/>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2126199"/>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5" y="5661040"/>
            <a:ext cx="3618381"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2" y="5815322"/>
            <a:ext cx="3618381" cy="307777"/>
          </a:xfrm>
        </p:spPr>
        <p:txBody>
          <a:bodyPr lIns="0" tIns="0" rIns="0" bIns="0"/>
          <a:lstStyle>
            <a:lvl1pPr marL="0" indent="0">
              <a:lnSpc>
                <a:spcPts val="1176"/>
              </a:lnSpc>
              <a:spcBef>
                <a:spcPts val="882"/>
              </a:spcBef>
              <a:buFont typeface="Arial" panose="020B0604020202020204" pitchFamily="34" charset="0"/>
              <a:buNone/>
              <a:defRPr sz="980" b="0" i="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2" y="5815322"/>
            <a:ext cx="3607487" cy="307777"/>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4" y="5661040"/>
            <a:ext cx="3629281"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2"/>
            <a:ext cx="3629278" cy="307777"/>
          </a:xfrm>
        </p:spPr>
        <p:txBody>
          <a:bodyPr vert="horz" wrap="square" lIns="0" tIns="0" rIns="0" bIns="0" rtlCol="0">
            <a:spAutoFit/>
          </a:bodyPr>
          <a:lstStyle>
            <a:lvl1pPr marL="454418" indent="-454418">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2126199"/>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2" y="2126199"/>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4216268029"/>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5" y="2126198"/>
            <a:ext cx="11306469" cy="673454"/>
          </a:xfrm>
        </p:spPr>
        <p:txBody>
          <a:bodyPr/>
          <a:lstStyle/>
          <a:p>
            <a:r>
              <a:rPr lang="en-US"/>
              <a:t>Click icon to add table</a:t>
            </a:r>
          </a:p>
        </p:txBody>
      </p:sp>
    </p:spTree>
    <p:extLst>
      <p:ext uri="{BB962C8B-B14F-4D97-AF65-F5344CB8AC3E}">
        <p14:creationId xmlns:p14="http://schemas.microsoft.com/office/powerpoint/2010/main" val="1447475388"/>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16596815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6" y="440495"/>
            <a:ext cx="914788" cy="19643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Tree>
    <p:extLst>
      <p:ext uri="{BB962C8B-B14F-4D97-AF65-F5344CB8AC3E}">
        <p14:creationId xmlns:p14="http://schemas.microsoft.com/office/powerpoint/2010/main" val="5469466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6225657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Custom Layout">
    <p:bg>
      <p:bgPr>
        <a:solidFill>
          <a:srgbClr val="F0F2F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994" y="365126"/>
            <a:ext cx="10515600" cy="418646"/>
          </a:xfrm>
          <a:prstGeom prst="rect">
            <a:avLst/>
          </a:prstGeom>
        </p:spPr>
        <p:txBody>
          <a:bodyPr lIns="0" tIns="0" rIns="0" bIns="0"/>
          <a:lstStyle>
            <a:lvl1pPr>
              <a:defRPr sz="2800" b="0" i="0">
                <a:solidFill>
                  <a:srgbClr val="283750"/>
                </a:solidFill>
                <a:latin typeface="Segoe UI Light" charset="0"/>
                <a:ea typeface="Segoe UI Light" charset="0"/>
                <a:cs typeface="Segoe UI Light" charset="0"/>
              </a:defRPr>
            </a:lvl1pPr>
          </a:lstStyle>
          <a:p>
            <a:r>
              <a:rPr lang="en-US"/>
              <a:t>Click to edit Master title style</a:t>
            </a:r>
          </a:p>
        </p:txBody>
      </p:sp>
    </p:spTree>
    <p:extLst>
      <p:ext uri="{BB962C8B-B14F-4D97-AF65-F5344CB8AC3E}">
        <p14:creationId xmlns:p14="http://schemas.microsoft.com/office/powerpoint/2010/main" val="537650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5646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3_Title Slide 1">
    <p:bg>
      <p:bgPr>
        <a:solidFill>
          <a:schemeClr val="bg2"/>
        </a:solidFill>
        <a:effectLst/>
      </p:bgPr>
    </p:bg>
    <p:spTree>
      <p:nvGrpSpPr>
        <p:cNvPr id="1" name=""/>
        <p:cNvGrpSpPr/>
        <p:nvPr/>
      </p:nvGrpSpPr>
      <p:grpSpPr>
        <a:xfrm>
          <a:off x="0" y="0"/>
          <a:ext cx="0" cy="0"/>
          <a:chOff x="0" y="0"/>
          <a:chExt cx="0" cy="0"/>
        </a:xfrm>
      </p:grpSpPr>
      <p:pic>
        <p:nvPicPr>
          <p:cNvPr id="3" name="Picture 2" descr="A group of people sitting at a table using a computer&#10;&#10;Description generated with very high confidence">
            <a:extLst>
              <a:ext uri="{FF2B5EF4-FFF2-40B4-BE49-F238E27FC236}">
                <a16:creationId xmlns:a16="http://schemas.microsoft.com/office/drawing/2014/main" id="{718E8C34-4927-4274-B9E8-60B08557340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12190271" cy="6858000"/>
          </a:xfrm>
          <a:prstGeom prst="rect">
            <a:avLst/>
          </a:prstGeom>
        </p:spPr>
      </p:pic>
      <p:sp>
        <p:nvSpPr>
          <p:cNvPr id="4" name="Rectangle 3">
            <a:extLst>
              <a:ext uri="{FF2B5EF4-FFF2-40B4-BE49-F238E27FC236}">
                <a16:creationId xmlns:a16="http://schemas.microsoft.com/office/drawing/2014/main" id="{CB548E0F-7651-4A2E-BB80-C73F48284468}"/>
              </a:ext>
            </a:extLst>
          </p:cNvPr>
          <p:cNvSpPr/>
          <p:nvPr userDrawn="1"/>
        </p:nvSpPr>
        <p:spPr bwMode="auto">
          <a:xfrm>
            <a:off x="0" y="0"/>
            <a:ext cx="9277997" cy="6858000"/>
          </a:xfrm>
          <a:prstGeom prst="rect">
            <a:avLst/>
          </a:prstGeom>
          <a:gradFill flip="none" rotWithShape="1">
            <a:gsLst>
              <a:gs pos="0">
                <a:schemeClr val="bg2"/>
              </a:gs>
              <a:gs pos="100000">
                <a:schemeClr val="bg2">
                  <a:shade val="100000"/>
                  <a:satMod val="115000"/>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714560"/>
            <a:ext cx="5331792" cy="1793104"/>
          </a:xfrm>
          <a:noFill/>
        </p:spPr>
        <p:txBody>
          <a:bodyPr lIns="0" tIns="91440" rIns="146304" bIns="91440" anchor="b" anchorCtr="0"/>
          <a:lstStyle>
            <a:lvl1pPr marL="0" algn="l" defTabSz="896209" rtl="0" eaLnBrk="1" latinLnBrk="0" hangingPunct="1">
              <a:lnSpc>
                <a:spcPct val="90000"/>
              </a:lnSpc>
              <a:spcBef>
                <a:spcPct val="0"/>
              </a:spcBef>
              <a:buNone/>
              <a:defRPr lang="en-US" sz="3921" b="0" kern="1200" cap="none" spc="-147"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475481" y="482185"/>
            <a:ext cx="1182545" cy="253265"/>
          </a:xfrm>
          <a:prstGeom prst="rect">
            <a:avLst/>
          </a:prstGeom>
        </p:spPr>
      </p:pic>
    </p:spTree>
    <p:extLst>
      <p:ext uri="{BB962C8B-B14F-4D97-AF65-F5344CB8AC3E}">
        <p14:creationId xmlns:p14="http://schemas.microsoft.com/office/powerpoint/2010/main" val="19760023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lnSpc>
                <a:spcPct val="120000"/>
              </a:lnSpc>
              <a:spcBef>
                <a:spcPts val="600"/>
              </a:spcBef>
              <a:defRPr/>
            </a:lvl1pPr>
            <a:lvl2pPr>
              <a:lnSpc>
                <a:spcPct val="120000"/>
              </a:lnSpc>
              <a:spcBef>
                <a:spcPts val="600"/>
              </a:spcBef>
              <a:defRPr/>
            </a:lvl2pPr>
            <a:lvl3pPr>
              <a:lnSpc>
                <a:spcPct val="120000"/>
              </a:lnSpc>
              <a:spcBef>
                <a:spcPts val="600"/>
              </a:spcBef>
              <a:defRPr/>
            </a:lvl3pPr>
            <a:lvl4pPr>
              <a:lnSpc>
                <a:spcPct val="120000"/>
              </a:lnSpc>
              <a:spcBef>
                <a:spcPts val="600"/>
              </a:spcBef>
              <a:defRPr/>
            </a:lvl4pPr>
            <a:lvl5pPr>
              <a:lnSpc>
                <a:spcPct val="12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30403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Walkin (event name)">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68928" y="2084185"/>
            <a:ext cx="896424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2084186"/>
            <a:ext cx="8964185" cy="1793104"/>
          </a:xfrm>
          <a:noFill/>
        </p:spPr>
        <p:txBody>
          <a:bodyPr lIns="146304" tIns="91440" rIns="146304" bIns="91440" anchor="b" anchorCtr="0"/>
          <a:lstStyle>
            <a:lvl1pPr>
              <a:defRPr sz="5293" b="0" i="0" spc="-98" baseline="0">
                <a:gradFill>
                  <a:gsLst>
                    <a:gs pos="100000">
                      <a:srgbClr val="FFFFFF"/>
                    </a:gs>
                    <a:gs pos="0">
                      <a:srgbClr val="FFFFFF"/>
                    </a:gs>
                  </a:gsLst>
                  <a:lin ang="5400000" scaled="0"/>
                </a:gradFill>
                <a:latin typeface="+mj-lt"/>
                <a:cs typeface="Segoe UI" panose="020B0502040204020203" pitchFamily="34" charset="0"/>
              </a:defRPr>
            </a:lvl1pPr>
          </a:lstStyle>
          <a:p>
            <a:r>
              <a:rPr lang="en-US" dirty="0"/>
              <a:t>Event name</a:t>
            </a:r>
          </a:p>
        </p:txBody>
      </p:sp>
      <p:sp>
        <p:nvSpPr>
          <p:cNvPr id="3" name="Text Placeholder 2"/>
          <p:cNvSpPr>
            <a:spLocks noGrp="1"/>
          </p:cNvSpPr>
          <p:nvPr>
            <p:ph type="body" sz="quarter" idx="13" hasCustomPrompt="1"/>
          </p:nvPr>
        </p:nvSpPr>
        <p:spPr>
          <a:xfrm>
            <a:off x="269240" y="4593220"/>
            <a:ext cx="8964248" cy="1075862"/>
          </a:xfrm>
          <a:prstGeom prst="rect">
            <a:avLst/>
          </a:prstGeom>
        </p:spPr>
        <p:txBody>
          <a:bodyPr lIns="164592" tIns="109728" rIns="164592" bIns="109728">
            <a:noAutofit/>
          </a:bodyPr>
          <a:lstStyle>
            <a:lvl1pPr marL="0" indent="0">
              <a:buNone/>
              <a:defRPr lang="en-US" sz="1961" b="0" i="0" kern="1200" spc="0" baseline="0" dirty="0" smtClean="0">
                <a:gradFill>
                  <a:gsLst>
                    <a:gs pos="100000">
                      <a:srgbClr val="FFFFFF"/>
                    </a:gs>
                    <a:gs pos="0">
                      <a:srgbClr val="FFFFFF"/>
                    </a:gs>
                  </a:gsLst>
                  <a:lin ang="5400000" scaled="0"/>
                </a:gradFill>
                <a:latin typeface="+mn-lt"/>
                <a:ea typeface="+mn-ea"/>
                <a:cs typeface="Segoe UI Semibold" panose="020B0702040204020203" pitchFamily="34" charset="0"/>
              </a:defRPr>
            </a:lvl1pPr>
          </a:lstStyle>
          <a:p>
            <a:r>
              <a:rPr lang="en-US" dirty="0"/>
              <a:t>Optional (City, State, or venue)</a:t>
            </a:r>
          </a:p>
        </p:txBody>
      </p:sp>
      <p:pic>
        <p:nvPicPr>
          <p:cNvPr id="6"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sp>
        <p:nvSpPr>
          <p:cNvPr id="8" name="Date Placeholder 5"/>
          <p:cNvSpPr>
            <a:spLocks noGrp="1"/>
          </p:cNvSpPr>
          <p:nvPr>
            <p:ph type="dt" sz="half" idx="2"/>
          </p:nvPr>
        </p:nvSpPr>
        <p:spPr>
          <a:xfrm>
            <a:off x="269302" y="3877270"/>
            <a:ext cx="8964248" cy="717242"/>
          </a:xfrm>
          <a:prstGeom prst="rect">
            <a:avLst/>
          </a:prstGeom>
        </p:spPr>
        <p:txBody>
          <a:bodyPr vert="horz" lIns="164592" tIns="109728" rIns="164592" bIns="109728" rtlCol="0" anchor="t" anchorCtr="0">
            <a:noAutofit/>
          </a:bodyPr>
          <a:lstStyle>
            <a:lvl1pPr algn="l">
              <a:defRPr sz="3136">
                <a:gradFill>
                  <a:gsLst>
                    <a:gs pos="100000">
                      <a:srgbClr val="FFFFFF"/>
                    </a:gs>
                    <a:gs pos="0">
                      <a:srgbClr val="FFFFFF"/>
                    </a:gs>
                  </a:gsLst>
                  <a:lin ang="5400000" scaled="0"/>
                </a:gradFill>
              </a:defRPr>
            </a:lvl1pPr>
          </a:lstStyle>
          <a:p>
            <a:fld id="{3DA75E7C-9A43-46FF-B3B4-840512D08BAA}" type="datetimeFigureOut">
              <a:rPr lang="en-US" smtClean="0"/>
              <a:pPr/>
              <a:t>9/25/2019</a:t>
            </a:fld>
            <a:endParaRPr lang="en-US" dirty="0"/>
          </a:p>
        </p:txBody>
      </p:sp>
    </p:spTree>
    <p:extLst>
      <p:ext uri="{BB962C8B-B14F-4D97-AF65-F5344CB8AC3E}">
        <p14:creationId xmlns:p14="http://schemas.microsoft.com/office/powerpoint/2010/main" val="7581447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2" name="Rectangle 1"/>
          <p:cNvSpPr/>
          <p:nvPr userDrawn="1"/>
        </p:nvSpPr>
        <p:spPr bwMode="auto">
          <a:xfrm>
            <a:off x="1" y="0"/>
            <a:ext cx="9143811" cy="6858000"/>
          </a:xfrm>
          <a:prstGeom prst="rect">
            <a:avLst/>
          </a:prstGeom>
          <a:gradFill flip="none" rotWithShape="1">
            <a:gsLst>
              <a:gs pos="29000">
                <a:srgbClr val="000000">
                  <a:alpha val="0"/>
                </a:srgbClr>
              </a:gs>
              <a:gs pos="12000">
                <a:srgbClr val="000000">
                  <a:alpha val="6500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ltGray">
          <a:xfrm>
            <a:off x="267682" y="2987087"/>
            <a:ext cx="6274974"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3" y="2980728"/>
            <a:ext cx="6274911"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sp>
        <p:nvSpPr>
          <p:cNvPr id="3" name="Text Placeholder 2"/>
          <p:cNvSpPr>
            <a:spLocks noGrp="1"/>
          </p:cNvSpPr>
          <p:nvPr>
            <p:ph type="body" sz="quarter" idx="14" hasCustomPrompt="1"/>
          </p:nvPr>
        </p:nvSpPr>
        <p:spPr bwMode="auto">
          <a:xfrm>
            <a:off x="267683" y="4780192"/>
            <a:ext cx="6276530" cy="651821"/>
          </a:xfrm>
          <a:prstGeom prst="rect">
            <a:avLst/>
          </a:prstGeom>
          <a:noFill/>
        </p:spPr>
        <p:txBody>
          <a:bodyPr wrap="square" lIns="164592" tIns="109728" rIns="164592" bIns="109728">
            <a:spAutoFit/>
          </a:bodyPr>
          <a:lstStyle>
            <a:lvl1pPr marL="0" indent="0">
              <a:spcBef>
                <a:spcPts val="0"/>
              </a:spcBef>
              <a:buNone/>
              <a:defRPr sz="3136" b="0" i="0">
                <a:gradFill>
                  <a:gsLst>
                    <a:gs pos="89172">
                      <a:srgbClr val="FFFFFF"/>
                    </a:gs>
                    <a:gs pos="75796">
                      <a:srgbClr val="FFFFFF"/>
                    </a:gs>
                  </a:gsLst>
                  <a:lin ang="5400000" scaled="0"/>
                </a:gradFill>
                <a:latin typeface="+mn-lt"/>
                <a:cs typeface="Segoe UI Semibold" panose="020B0702040204020203" pitchFamily="34" charset="0"/>
              </a:defRPr>
            </a:lvl1pPr>
          </a:lstStyle>
          <a:p>
            <a:pPr lvl="0"/>
            <a:r>
              <a:rPr lang="en-US" dirty="0"/>
              <a:t>Speaker name</a:t>
            </a:r>
          </a:p>
        </p:txBody>
      </p:sp>
      <p:pic>
        <p:nvPicPr>
          <p:cNvPr id="7"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307747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with photo and tile">
    <p:spTree>
      <p:nvGrpSpPr>
        <p:cNvPr id="1" name=""/>
        <p:cNvGrpSpPr/>
        <p:nvPr/>
      </p:nvGrpSpPr>
      <p:grpSpPr>
        <a:xfrm>
          <a:off x="0" y="0"/>
          <a:ext cx="0" cy="0"/>
          <a:chOff x="0" y="0"/>
          <a:chExt cx="0" cy="0"/>
        </a:xfrm>
      </p:grpSpPr>
      <p:grpSp>
        <p:nvGrpSpPr>
          <p:cNvPr id="6" name="Group 5"/>
          <p:cNvGrpSpPr/>
          <p:nvPr userDrawn="1"/>
        </p:nvGrpSpPr>
        <p:grpSpPr>
          <a:xfrm>
            <a:off x="1" y="0"/>
            <a:ext cx="12191378" cy="6858623"/>
            <a:chOff x="-1" y="-1"/>
            <a:chExt cx="12435841" cy="6995160"/>
          </a:xfrm>
        </p:grpSpPr>
        <p:pic>
          <p:nvPicPr>
            <p:cNvPr id="4" name="Picture 3"/>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2" name="Rectangle 1"/>
            <p:cNvSpPr/>
            <p:nvPr userDrawn="1"/>
          </p:nvSpPr>
          <p:spPr bwMode="auto">
            <a:xfrm>
              <a:off x="-1" y="0"/>
              <a:ext cx="5395287" cy="6994525"/>
            </a:xfrm>
            <a:prstGeom prst="rect">
              <a:avLst/>
            </a:prstGeom>
            <a:gradFill flip="none" rotWithShape="1">
              <a:gsLst>
                <a:gs pos="32661">
                  <a:srgbClr val="000000">
                    <a:alpha val="80000"/>
                  </a:srgbClr>
                </a:gs>
                <a:gs pos="100000">
                  <a:srgbClr val="000000">
                    <a:alpha val="0"/>
                  </a:srgbClr>
                </a:gs>
                <a:gs pos="73000">
                  <a:srgbClr val="000000">
                    <a:alpha val="56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8" name="Rectangle 7"/>
          <p:cNvSpPr/>
          <p:nvPr userDrawn="1"/>
        </p:nvSpPr>
        <p:spPr bwMode="ltGray">
          <a:xfrm>
            <a:off x="267682" y="2987087"/>
            <a:ext cx="6274974"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3" y="2980728"/>
            <a:ext cx="6274911"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sp>
        <p:nvSpPr>
          <p:cNvPr id="3" name="Text Placeholder 2"/>
          <p:cNvSpPr>
            <a:spLocks noGrp="1"/>
          </p:cNvSpPr>
          <p:nvPr>
            <p:ph type="body" sz="quarter" idx="14" hasCustomPrompt="1"/>
          </p:nvPr>
        </p:nvSpPr>
        <p:spPr bwMode="auto">
          <a:xfrm>
            <a:off x="267683" y="4780192"/>
            <a:ext cx="6276530" cy="651821"/>
          </a:xfrm>
          <a:prstGeom prst="rect">
            <a:avLst/>
          </a:prstGeom>
          <a:noFill/>
        </p:spPr>
        <p:txBody>
          <a:bodyPr wrap="square" lIns="164592" tIns="109728" rIns="164592" bIns="109728">
            <a:spAutoFit/>
          </a:bodyPr>
          <a:lstStyle>
            <a:lvl1pPr marL="0" indent="0">
              <a:spcBef>
                <a:spcPts val="0"/>
              </a:spcBef>
              <a:buNone/>
              <a:defRPr sz="3136" b="0" i="0">
                <a:gradFill>
                  <a:gsLst>
                    <a:gs pos="89172">
                      <a:srgbClr val="FFFFFF"/>
                    </a:gs>
                    <a:gs pos="75796">
                      <a:srgbClr val="FFFFFF"/>
                    </a:gs>
                  </a:gsLst>
                  <a:lin ang="5400000" scaled="0"/>
                </a:gradFill>
                <a:latin typeface="+mn-lt"/>
                <a:cs typeface="Segoe UI Semibold" panose="020B0702040204020203" pitchFamily="34" charset="0"/>
              </a:defRPr>
            </a:lvl1pPr>
          </a:lstStyle>
          <a:p>
            <a:pPr lvl="0"/>
            <a:r>
              <a:rPr lang="en-US" dirty="0"/>
              <a:t>Speaker name</a:t>
            </a:r>
          </a:p>
        </p:txBody>
      </p:sp>
      <p:pic>
        <p:nvPicPr>
          <p:cNvPr id="10"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291779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10" name="Rectangle 9"/>
          <p:cNvSpPr/>
          <p:nvPr userDrawn="1"/>
        </p:nvSpPr>
        <p:spPr bwMode="auto">
          <a:xfrm>
            <a:off x="268927" y="2084185"/>
            <a:ext cx="7171399"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69302" y="3878574"/>
            <a:ext cx="7171337" cy="1792326"/>
          </a:xfrm>
          <a:prstGeom prst="rect">
            <a:avLst/>
          </a:prstGeom>
          <a:noFill/>
        </p:spPr>
        <p:txBody>
          <a:bodyPr lIns="164592" tIns="109728" rIns="164592" bIns="109728">
            <a:noAutofit/>
          </a:bodyPr>
          <a:lstStyle>
            <a:lvl1pPr marL="0" indent="0">
              <a:spcBef>
                <a:spcPts val="0"/>
              </a:spcBef>
              <a:buNone/>
              <a:defRPr sz="3136" b="0" i="0" spc="0" baseline="0">
                <a:gradFill>
                  <a:gsLst>
                    <a:gs pos="100000">
                      <a:srgbClr val="FFFFFF"/>
                    </a:gs>
                    <a:gs pos="0">
                      <a:srgbClr val="FFFFFF"/>
                    </a:gs>
                  </a:gsLst>
                  <a:lin ang="5400000" scaled="0"/>
                </a:gradFill>
                <a:latin typeface="+mn-lt"/>
                <a:cs typeface="Segoe UI Semibold" panose="020B0702040204020203" pitchFamily="34" charset="0"/>
              </a:defRPr>
            </a:lvl1pPr>
          </a:lstStyle>
          <a:p>
            <a:pPr lvl="0"/>
            <a:r>
              <a:rPr lang="en-US" dirty="0"/>
              <a:t>Speaker name</a:t>
            </a:r>
          </a:p>
        </p:txBody>
      </p:sp>
      <p:sp>
        <p:nvSpPr>
          <p:cNvPr id="8" name="Title 1"/>
          <p:cNvSpPr>
            <a:spLocks noGrp="1"/>
          </p:cNvSpPr>
          <p:nvPr>
            <p:ph type="title" hasCustomPrompt="1"/>
          </p:nvPr>
        </p:nvSpPr>
        <p:spPr bwMode="auto">
          <a:xfrm>
            <a:off x="269302" y="2077813"/>
            <a:ext cx="7171336" cy="1793104"/>
          </a:xfrm>
          <a:noFill/>
        </p:spPr>
        <p:txBody>
          <a:bodyPr vert="horz" wrap="square" lIns="146304" tIns="91440" rIns="146304" bIns="91440" rtlCol="0" anchor="t" anchorCtr="0">
            <a:noAutofit/>
          </a:bodyPr>
          <a:lstStyle>
            <a:lvl1pPr>
              <a:defRPr lang="en-US" b="0" i="0" spc="-98" dirty="0">
                <a:gradFill>
                  <a:gsLst>
                    <a:gs pos="100000">
                      <a:srgbClr val="FFFFFF"/>
                    </a:gs>
                    <a:gs pos="0">
                      <a:srgbClr val="FFFFFF"/>
                    </a:gs>
                  </a:gsLst>
                  <a:lin ang="5400000" scaled="0"/>
                </a:gradFill>
                <a:latin typeface="+mj-lt"/>
                <a:cs typeface="Segoe UI" panose="020B0502040204020203" pitchFamily="34" charset="0"/>
              </a:defRPr>
            </a:lvl1pPr>
          </a:lstStyle>
          <a:p>
            <a:pPr lvl="0"/>
            <a:r>
              <a:rPr lang="en-US" dirty="0"/>
              <a:t>Presentation title</a:t>
            </a:r>
          </a:p>
        </p:txBody>
      </p:sp>
      <p:pic>
        <p:nvPicPr>
          <p:cNvPr id="9"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pic>
        <p:nvPicPr>
          <p:cNvPr id="3" name="Picture 2"/>
          <p:cNvPicPr>
            <a:picLocks noChangeAspect="1"/>
          </p:cNvPicPr>
          <p:nvPr userDrawn="1"/>
        </p:nvPicPr>
        <p:blipFill>
          <a:blip r:embed="rId3"/>
          <a:stretch>
            <a:fillRect/>
          </a:stretch>
        </p:blipFill>
        <p:spPr>
          <a:xfrm>
            <a:off x="7888538" y="2226612"/>
            <a:ext cx="4033912" cy="3301359"/>
          </a:xfrm>
          <a:prstGeom prst="rect">
            <a:avLst/>
          </a:prstGeom>
        </p:spPr>
      </p:pic>
    </p:spTree>
    <p:extLst>
      <p:ext uri="{BB962C8B-B14F-4D97-AF65-F5344CB8AC3E}">
        <p14:creationId xmlns:p14="http://schemas.microsoft.com/office/powerpoint/2010/main" val="9995315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2"/>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69302" y="3878574"/>
            <a:ext cx="7171337" cy="1792326"/>
          </a:xfrm>
          <a:prstGeom prst="rect">
            <a:avLst/>
          </a:prstGeom>
          <a:noFill/>
        </p:spPr>
        <p:txBody>
          <a:bodyPr lIns="164592" tIns="109728" rIns="164592" bIns="109728">
            <a:noAutofit/>
          </a:bodyPr>
          <a:lstStyle>
            <a:lvl1pPr marL="0" indent="0">
              <a:spcBef>
                <a:spcPts val="0"/>
              </a:spcBef>
              <a:buNone/>
              <a:defRPr sz="3136" b="0" i="0" spc="0" baseline="0">
                <a:gradFill>
                  <a:gsLst>
                    <a:gs pos="100000">
                      <a:schemeClr val="tx1"/>
                    </a:gs>
                    <a:gs pos="0">
                      <a:schemeClr val="tx1"/>
                    </a:gs>
                  </a:gsLst>
                  <a:lin ang="5400000" scaled="0"/>
                </a:gradFill>
                <a:latin typeface="+mn-lt"/>
                <a:cs typeface="Segoe UI Semibold" panose="020B0702040204020203" pitchFamily="34" charset="0"/>
              </a:defRPr>
            </a:lvl1pPr>
          </a:lstStyle>
          <a:p>
            <a:pPr lvl="0"/>
            <a:r>
              <a:rPr lang="en-US" dirty="0"/>
              <a:t>Speaker name</a:t>
            </a:r>
          </a:p>
        </p:txBody>
      </p:sp>
      <p:sp>
        <p:nvSpPr>
          <p:cNvPr id="8" name="Title 1"/>
          <p:cNvSpPr>
            <a:spLocks noGrp="1"/>
          </p:cNvSpPr>
          <p:nvPr>
            <p:ph type="title" hasCustomPrompt="1"/>
          </p:nvPr>
        </p:nvSpPr>
        <p:spPr bwMode="auto">
          <a:xfrm>
            <a:off x="269302" y="2077813"/>
            <a:ext cx="7171336" cy="1793104"/>
          </a:xfrm>
          <a:noFill/>
        </p:spPr>
        <p:txBody>
          <a:bodyPr vert="horz" wrap="square" lIns="146304" tIns="91440" rIns="146304" bIns="91440" rtlCol="0" anchor="t" anchorCtr="0">
            <a:noAutofit/>
          </a:bodyPr>
          <a:lstStyle>
            <a:lvl1pPr>
              <a:defRPr lang="en-US" b="0" i="0" spc="-98" dirty="0">
                <a:gradFill>
                  <a:gsLst>
                    <a:gs pos="100000">
                      <a:schemeClr val="tx1"/>
                    </a:gs>
                    <a:gs pos="0">
                      <a:schemeClr val="tx1"/>
                    </a:gs>
                  </a:gsLst>
                  <a:lin ang="5400000" scaled="0"/>
                </a:gradFill>
                <a:latin typeface="+mj-lt"/>
                <a:cs typeface="Segoe UI" panose="020B0502040204020203" pitchFamily="34" charset="0"/>
              </a:defRPr>
            </a:lvl1pPr>
          </a:lstStyle>
          <a:p>
            <a:pPr lvl="0"/>
            <a:r>
              <a:rPr lang="en-US" dirty="0"/>
              <a:t>Presentation title</a:t>
            </a:r>
          </a:p>
        </p:txBody>
      </p:sp>
      <p:pic>
        <p:nvPicPr>
          <p:cNvPr id="9"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pic>
        <p:nvPicPr>
          <p:cNvPr id="3" name="Picture 2"/>
          <p:cNvPicPr>
            <a:picLocks noChangeAspect="1"/>
          </p:cNvPicPr>
          <p:nvPr userDrawn="1"/>
        </p:nvPicPr>
        <p:blipFill>
          <a:blip r:embed="rId3"/>
          <a:stretch>
            <a:fillRect/>
          </a:stretch>
        </p:blipFill>
        <p:spPr>
          <a:xfrm>
            <a:off x="7888538" y="2226612"/>
            <a:ext cx="4033912" cy="3301359"/>
          </a:xfrm>
          <a:prstGeom prst="rect">
            <a:avLst/>
          </a:prstGeom>
        </p:spPr>
      </p:pic>
    </p:spTree>
    <p:extLst>
      <p:ext uri="{BB962C8B-B14F-4D97-AF65-F5344CB8AC3E}">
        <p14:creationId xmlns:p14="http://schemas.microsoft.com/office/powerpoint/2010/main" val="2014576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11" name="Rectangle 10"/>
          <p:cNvSpPr/>
          <p:nvPr userDrawn="1"/>
        </p:nvSpPr>
        <p:spPr bwMode="ltGray">
          <a:xfrm>
            <a:off x="0" y="1"/>
            <a:ext cx="5647476" cy="6858623"/>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435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1" y="0"/>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1"/>
            <a:ext cx="5647476" cy="6858623"/>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2041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11" name="Rectangle 10"/>
          <p:cNvSpPr/>
          <p:nvPr userDrawn="1"/>
        </p:nvSpPr>
        <p:spPr bwMode="ltGray">
          <a:xfrm>
            <a:off x="0" y="1"/>
            <a:ext cx="5647476" cy="6858623"/>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8" name="Straight Connector 7"/>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1599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750"/>
                  </p:stCondLst>
                  <p:childTnLst>
                    <p:animMotion origin="layout" path="M 6.76538E-7 3.26373E-6 L -0.02196 3.26373E-6 " pathEditMode="relative" rAng="0" ptsTypes="AA">
                      <p:cBhvr>
                        <p:cTn dur="500" spd="-100000" fill="hold"/>
                        <p:tgtEl>
                          <p:spTgt spid="3"/>
                        </p:tgtEl>
                        <p:attrNameLst>
                          <p:attrName>ppt_x</p:attrName>
                          <p:attrName>ppt_y</p:attrName>
                        </p:attrNameLst>
                      </p:cBhvr>
                      <p:rCtr x="-1098" y="0"/>
                    </p:animMotion>
                  </p:childTnLst>
                </p:cTn>
              </p:par>
            </p:tnLst>
          </p:tmpl>
        </p:tmplLst>
      </p:bldP>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412242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1" y="0"/>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1"/>
            <a:ext cx="5647476" cy="6858623"/>
          </a:xfrm>
          <a:prstGeom prst="rect">
            <a:avLst/>
          </a:prstGeom>
          <a:solidFill>
            <a:schemeClr val="accent2">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520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11" name="Rectangle 10"/>
          <p:cNvSpPr/>
          <p:nvPr userDrawn="1"/>
        </p:nvSpPr>
        <p:spPr bwMode="ltGray">
          <a:xfrm>
            <a:off x="0" y="1"/>
            <a:ext cx="5647476" cy="6858623"/>
          </a:xfrm>
          <a:prstGeom prst="rect">
            <a:avLst/>
          </a:prstGeom>
          <a:solidFill>
            <a:schemeClr val="accent3">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8" name="Straight Connector 7"/>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7866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750"/>
                  </p:stCondLst>
                  <p:childTnLst>
                    <p:animMotion origin="layout" path="M 6.76538E-7 3.26373E-6 L -0.02196 3.26373E-6 " pathEditMode="relative" rAng="0" ptsTypes="AA">
                      <p:cBhvr>
                        <p:cTn dur="500" spd="-100000" fill="hold"/>
                        <p:tgtEl>
                          <p:spTgt spid="3"/>
                        </p:tgtEl>
                        <p:attrNameLst>
                          <p:attrName>ppt_x</p:attrName>
                          <p:attrName>ppt_y</p:attrName>
                        </p:attrNameLst>
                      </p:cBhvr>
                      <p:rCtr x="-1098" y="0"/>
                    </p:animMotion>
                  </p:childTnLst>
                </p:cTn>
              </p:par>
            </p:tnLst>
          </p:tmpl>
        </p:tmplLst>
      </p:bldP>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5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1" y="0"/>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1"/>
            <a:ext cx="5647476" cy="6858623"/>
          </a:xfrm>
          <a:prstGeom prst="rect">
            <a:avLst/>
          </a:prstGeom>
          <a:solidFill>
            <a:schemeClr val="accent3">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057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7"/>
            <a:ext cx="11655078" cy="2310954"/>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09" indent="0">
              <a:buNone/>
              <a:defRPr b="0" i="0">
                <a:latin typeface="+mn-lt"/>
                <a:cs typeface="Segoe UI" panose="020B0502040204020203" pitchFamily="34" charset="0"/>
              </a:defRPr>
            </a:lvl3pPr>
            <a:lvl4pPr marL="448107" indent="0">
              <a:buNone/>
              <a:defRPr b="0" i="0">
                <a:latin typeface="+mn-lt"/>
                <a:cs typeface="Segoe UI" panose="020B0502040204020203" pitchFamily="34" charset="0"/>
              </a:defRPr>
            </a:lvl4pPr>
            <a:lvl5pPr marL="673717" indent="0" defTabSz="896214">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24638611"/>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mp; Non-bulleted + Sourc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7"/>
            <a:ext cx="11655078" cy="2310954"/>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09" indent="0">
              <a:buNone/>
              <a:defRPr b="0" i="0">
                <a:latin typeface="+mn-lt"/>
                <a:cs typeface="Segoe UI" panose="020B0502040204020203" pitchFamily="34" charset="0"/>
              </a:defRPr>
            </a:lvl3pPr>
            <a:lvl4pPr marL="448107" indent="0">
              <a:buNone/>
              <a:defRPr b="0" i="0">
                <a:latin typeface="+mn-lt"/>
                <a:cs typeface="Segoe UI" panose="020B0502040204020203" pitchFamily="34" charset="0"/>
              </a:defRPr>
            </a:lvl4pPr>
            <a:lvl5pPr marL="673717" indent="0" defTabSz="896214">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endParaRPr lang="en-US" dirty="0"/>
          </a:p>
        </p:txBody>
      </p:sp>
      <p:sp>
        <p:nvSpPr>
          <p:cNvPr id="5" name="Text Placeholder 4"/>
          <p:cNvSpPr>
            <a:spLocks noGrp="1"/>
          </p:cNvSpPr>
          <p:nvPr>
            <p:ph type="body" sz="quarter" idx="11" hasCustomPrompt="1"/>
          </p:nvPr>
        </p:nvSpPr>
        <p:spPr>
          <a:xfrm>
            <a:off x="269240" y="5902071"/>
            <a:ext cx="11653523" cy="485518"/>
          </a:xfrm>
        </p:spPr>
        <p:txBody>
          <a:bodyPr anchor="b" anchorCtr="0"/>
          <a:lstStyle>
            <a:lvl1pPr marL="0" indent="0">
              <a:buNone/>
              <a:defRPr sz="1371">
                <a:latin typeface="+mn-lt"/>
              </a:defRPr>
            </a:lvl1pPr>
          </a:lstStyle>
          <a:p>
            <a:pPr lvl="0"/>
            <a:r>
              <a:rPr lang="en-US" dirty="0"/>
              <a:t>Click to add Source text.</a:t>
            </a:r>
          </a:p>
        </p:txBody>
      </p:sp>
    </p:spTree>
    <p:extLst>
      <p:ext uri="{BB962C8B-B14F-4D97-AF65-F5344CB8AC3E}">
        <p14:creationId xmlns:p14="http://schemas.microsoft.com/office/powerpoint/2010/main" val="899373009"/>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304" y="1187646"/>
            <a:ext cx="11655078" cy="2305516"/>
          </a:xfrm>
          <a:prstGeom prst="rect">
            <a:avLst/>
          </a:prstGeom>
        </p:spPr>
        <p:txBody>
          <a:bodyPr>
            <a:spAutoFit/>
          </a:bodyPr>
          <a:lstStyle>
            <a:lvl1pPr marL="334524" indent="-334524">
              <a:defRPr b="0" i="0">
                <a:latin typeface="+mj-lt"/>
                <a:cs typeface="Segoe UI Semibold" panose="020B0702040204020203" pitchFamily="34" charset="0"/>
              </a:defRPr>
            </a:lvl1pPr>
            <a:lvl2pPr marL="555466" indent="-220942">
              <a:defRPr b="0" i="0">
                <a:latin typeface="+mn-lt"/>
                <a:cs typeface="Segoe UI" panose="020B0502040204020203" pitchFamily="34" charset="0"/>
              </a:defRPr>
            </a:lvl2pPr>
            <a:lvl3pPr marL="782631" indent="-220942">
              <a:defRPr b="0" i="0">
                <a:latin typeface="+mn-lt"/>
                <a:cs typeface="Segoe UI" panose="020B0502040204020203" pitchFamily="34" charset="0"/>
              </a:defRPr>
            </a:lvl3pPr>
            <a:lvl4pPr marL="1009797" indent="-227165">
              <a:defRPr b="0" i="0">
                <a:latin typeface="+mn-lt"/>
                <a:cs typeface="Segoe UI" panose="020B0502040204020203" pitchFamily="34" charset="0"/>
              </a:defRPr>
            </a:lvl4pPr>
            <a:lvl5pPr marL="1236962" indent="-227165">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14920767"/>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2" y="1187645"/>
            <a:ext cx="5378548" cy="2092752"/>
          </a:xfrm>
          <a:prstGeom prst="rect">
            <a:avLst/>
          </a:prstGeom>
        </p:spPr>
        <p:txBody>
          <a:bodyPr wrap="square">
            <a:spAutoFit/>
          </a:bodyPr>
          <a:lstStyle>
            <a:lvl1pPr marL="0" indent="0">
              <a:spcBef>
                <a:spcPts val="1200"/>
              </a:spcBef>
              <a:buClr>
                <a:schemeClr val="tx1"/>
              </a:buClr>
              <a:buFont typeface="Wingdings" panose="05000000000000000000" pitchFamily="2" charset="2"/>
              <a:buNone/>
              <a:defRPr lang="en-US" sz="3136" b="0" i="0" kern="1200" spc="0" baseline="0" dirty="0">
                <a:gradFill>
                  <a:gsLst>
                    <a:gs pos="1250">
                      <a:schemeClr val="tx1"/>
                    </a:gs>
                    <a:gs pos="100000">
                      <a:schemeClr val="tx1"/>
                    </a:gs>
                  </a:gsLst>
                  <a:lin ang="5400000" scaled="0"/>
                </a:gradFill>
                <a:latin typeface="+mj-lt"/>
                <a:ea typeface="+mn-ea"/>
                <a:cs typeface="Segoe UI Semibold" panose="020B0702040204020203" pitchFamily="34" charset="0"/>
              </a:defRPr>
            </a:lvl1pPr>
            <a:lvl2pPr marL="0" indent="0">
              <a:buFont typeface="Wingdings" panose="05000000000000000000" pitchFamily="2" charset="2"/>
              <a:buNone/>
              <a:defRPr sz="2353" b="0" i="0">
                <a:latin typeface="+mn-lt"/>
                <a:cs typeface="Segoe UI" panose="020B0502040204020203" pitchFamily="34" charset="0"/>
              </a:defRPr>
            </a:lvl2pPr>
            <a:lvl3pPr marL="225609" indent="0">
              <a:buFont typeface="Wingdings" panose="05000000000000000000" pitchFamily="2" charset="2"/>
              <a:buNone/>
              <a:tabLst/>
              <a:defRPr sz="1961" b="0" i="0">
                <a:latin typeface="+mn-lt"/>
                <a:cs typeface="Segoe UI" panose="020B0502040204020203" pitchFamily="34" charset="0"/>
              </a:defRPr>
            </a:lvl3pPr>
            <a:lvl4pPr marL="448107" indent="0">
              <a:buFont typeface="Wingdings" panose="05000000000000000000" pitchFamily="2" charset="2"/>
              <a:buNone/>
              <a:defRPr sz="1765" b="0" i="0">
                <a:latin typeface="+mn-lt"/>
                <a:cs typeface="Segoe UI" panose="020B0502040204020203" pitchFamily="34" charset="0"/>
              </a:defRPr>
            </a:lvl4pPr>
            <a:lvl5pPr marL="673717" indent="0">
              <a:buFont typeface="Wingdings" panose="05000000000000000000" pitchFamily="2" charset="2"/>
              <a:buNone/>
              <a:tabLst/>
              <a:defRPr sz="1765" b="0" i="0">
                <a:latin typeface="+mn-lt"/>
                <a:cs typeface="Segoe UI" panose="020B0502040204020203" pitchFamily="34" charset="0"/>
              </a:defRPr>
            </a:lvl5pPr>
          </a:lstStyle>
          <a:p>
            <a:pPr marL="0" marR="0" lvl="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Edit Master text styles</a:t>
            </a:r>
          </a:p>
          <a:p>
            <a:pPr marL="0" marR="0" lvl="1"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Second level</a:t>
            </a:r>
          </a:p>
          <a:p>
            <a:pPr marL="0" marR="0" lvl="2"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Third level</a:t>
            </a:r>
          </a:p>
          <a:p>
            <a:pPr marL="0" marR="0" lvl="3"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Fourth level</a:t>
            </a:r>
          </a:p>
          <a:p>
            <a:pPr marL="0" marR="0" lvl="4"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Fifth level</a:t>
            </a:r>
            <a:endParaRPr lang="en-US" dirty="0"/>
          </a:p>
        </p:txBody>
      </p:sp>
      <p:sp>
        <p:nvSpPr>
          <p:cNvPr id="3" name="Title 2"/>
          <p:cNvSpPr>
            <a:spLocks noGrp="1"/>
          </p:cNvSpPr>
          <p:nvPr>
            <p:ph type="title"/>
          </p:nvPr>
        </p:nvSpPr>
        <p:spPr>
          <a:xfrm>
            <a:off x="269240" y="289512"/>
            <a:ext cx="11655840" cy="899665"/>
          </a:xfrm>
        </p:spPr>
        <p:txBody>
          <a:bodyPr/>
          <a:lstStyle/>
          <a:p>
            <a:r>
              <a:rPr lang="en-US"/>
              <a:t>Click to edit Master title style</a:t>
            </a:r>
          </a:p>
        </p:txBody>
      </p:sp>
      <p:sp>
        <p:nvSpPr>
          <p:cNvPr id="7" name="Text Placeholder 6"/>
          <p:cNvSpPr>
            <a:spLocks noGrp="1"/>
          </p:cNvSpPr>
          <p:nvPr>
            <p:ph type="body" sz="quarter" idx="11" hasCustomPrompt="1"/>
          </p:nvPr>
        </p:nvSpPr>
        <p:spPr>
          <a:xfrm>
            <a:off x="6546531" y="1187621"/>
            <a:ext cx="5378549" cy="2491644"/>
          </a:xfrm>
          <a:prstGeom prst="rect">
            <a:avLst/>
          </a:prstGeom>
        </p:spPr>
        <p:txBody>
          <a:bodyPr/>
          <a:lstStyle>
            <a:lvl1pPr marL="0" indent="0">
              <a:buNone/>
              <a:defRPr sz="3136"/>
            </a:lvl1pPr>
            <a:lvl2pPr marL="0" indent="0">
              <a:buNone/>
              <a:defRPr sz="2353"/>
            </a:lvl2pPr>
            <a:lvl3pPr marL="225609" indent="0">
              <a:buNone/>
              <a:defRPr sz="1961"/>
            </a:lvl3pPr>
            <a:lvl4pPr marL="448107" indent="0">
              <a:buNone/>
              <a:defRPr sz="1765"/>
            </a:lvl4pPr>
            <a:lvl5pPr marL="673717" indent="0">
              <a:buNone/>
              <a:defRPr sz="176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0709812"/>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2" y="1187644"/>
            <a:ext cx="5378548" cy="2057551"/>
          </a:xfrm>
          <a:prstGeom prst="rect">
            <a:avLst/>
          </a:prstGeom>
        </p:spPr>
        <p:txBody>
          <a:bodyPr wrap="square">
            <a:spAutoFit/>
          </a:bodyPr>
          <a:lstStyle>
            <a:lvl1pPr marL="281623" indent="-281623">
              <a:spcBef>
                <a:spcPts val="1200"/>
              </a:spcBef>
              <a:buClr>
                <a:schemeClr val="tx1"/>
              </a:buClr>
              <a:buFont typeface="Arial" panose="020B0604020202020204" pitchFamily="34" charset="0"/>
              <a:buChar char="•"/>
              <a:defRPr sz="3136" b="0" i="0">
                <a:latin typeface="+mj-lt"/>
                <a:cs typeface="Segoe UI Semibold" panose="020B0702040204020203" pitchFamily="34" charset="0"/>
              </a:defRPr>
            </a:lvl1pPr>
            <a:lvl2pPr marL="504120" indent="-222499">
              <a:buFont typeface="Arial" panose="020B0604020202020204" pitchFamily="34" charset="0"/>
              <a:buChar char="•"/>
              <a:defRPr sz="2353" b="0" i="0">
                <a:latin typeface="+mn-lt"/>
                <a:cs typeface="Segoe UI" panose="020B0502040204020203" pitchFamily="34" charset="0"/>
              </a:defRPr>
            </a:lvl2pPr>
            <a:lvl3pPr marL="729730" indent="-225609">
              <a:buFont typeface="Arial" panose="020B0604020202020204" pitchFamily="34" charset="0"/>
              <a:buChar char="•"/>
              <a:tabLst/>
              <a:defRPr sz="1961" b="0" i="0">
                <a:latin typeface="+mn-lt"/>
                <a:cs typeface="Segoe UI" panose="020B0502040204020203" pitchFamily="34" charset="0"/>
              </a:defRPr>
            </a:lvl3pPr>
            <a:lvl4pPr marL="896214" indent="-166485">
              <a:buFont typeface="Arial" panose="020B0604020202020204" pitchFamily="34" charset="0"/>
              <a:buChar char="•"/>
              <a:defRPr sz="1765" b="0" i="0">
                <a:latin typeface="+mn-lt"/>
                <a:cs typeface="Segoe UI" panose="020B0502040204020203" pitchFamily="34" charset="0"/>
              </a:defRPr>
            </a:lvl4pPr>
            <a:lvl5pPr marL="1062699" indent="-166485">
              <a:buFont typeface="Arial" panose="020B0604020202020204" pitchFamily="34" charset="0"/>
              <a:buChar char="•"/>
              <a:tabLst/>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544213" y="1187644"/>
            <a:ext cx="5378548" cy="2057551"/>
          </a:xfrm>
          <a:prstGeom prst="rect">
            <a:avLst/>
          </a:prstGeom>
        </p:spPr>
        <p:txBody>
          <a:bodyPr wrap="square">
            <a:spAutoFit/>
          </a:bodyPr>
          <a:lstStyle>
            <a:lvl1pPr marL="281623" indent="-281623">
              <a:spcBef>
                <a:spcPts val="1200"/>
              </a:spcBef>
              <a:buClr>
                <a:schemeClr val="tx1"/>
              </a:buClr>
              <a:buFont typeface="Arial" panose="020B0604020202020204" pitchFamily="34" charset="0"/>
              <a:buChar char="•"/>
              <a:defRPr sz="3136" b="0" i="0">
                <a:latin typeface="+mj-lt"/>
                <a:cs typeface="Segoe UI Semibold" panose="020B0702040204020203" pitchFamily="34" charset="0"/>
              </a:defRPr>
            </a:lvl1pPr>
            <a:lvl2pPr marL="504120" indent="-222499">
              <a:buFont typeface="Arial" panose="020B0604020202020204" pitchFamily="34" charset="0"/>
              <a:buChar char="•"/>
              <a:defRPr sz="2353" b="0" i="0">
                <a:latin typeface="+mn-lt"/>
                <a:cs typeface="Segoe UI" panose="020B0502040204020203" pitchFamily="34" charset="0"/>
              </a:defRPr>
            </a:lvl2pPr>
            <a:lvl3pPr marL="729730" indent="-225609">
              <a:buFont typeface="Arial" panose="020B0604020202020204" pitchFamily="34" charset="0"/>
              <a:buChar char="•"/>
              <a:tabLst/>
              <a:defRPr sz="1961" b="0" i="0">
                <a:latin typeface="+mn-lt"/>
                <a:cs typeface="Segoe UI" panose="020B0502040204020203" pitchFamily="34" charset="0"/>
              </a:defRPr>
            </a:lvl3pPr>
            <a:lvl4pPr marL="896214" indent="-166485">
              <a:buFont typeface="Arial" panose="020B0604020202020204" pitchFamily="34" charset="0"/>
              <a:buChar char="•"/>
              <a:defRPr sz="1765" b="0" i="0">
                <a:latin typeface="+mn-lt"/>
                <a:cs typeface="Segoe UI" panose="020B0502040204020203" pitchFamily="34" charset="0"/>
              </a:defRPr>
            </a:lvl4pPr>
            <a:lvl5pPr marL="1062699" indent="-166485">
              <a:buFont typeface="Arial" panose="020B0604020202020204" pitchFamily="34" charset="0"/>
              <a:buChar char="•"/>
              <a:tabLst/>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8304970"/>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8198082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Graphic left/Tex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6364616" y="1189176"/>
            <a:ext cx="5557834" cy="4482760"/>
          </a:xfrm>
          <a:prstGeom prst="rect">
            <a:avLst/>
          </a:prstGeom>
        </p:spPr>
        <p:txBody>
          <a:bodyPr wrap="square" lIns="182880" tIns="146304" rIns="182880" bIns="146304" anchor="t" anchorCtr="0">
            <a:noAutofit/>
          </a:bodyPr>
          <a:lstStyle>
            <a:lvl1pPr marL="0" indent="0">
              <a:spcBef>
                <a:spcPts val="1765"/>
              </a:spcBef>
              <a:buNone/>
              <a:defRPr sz="2745" b="0" i="0">
                <a:gradFill>
                  <a:gsLst>
                    <a:gs pos="1250">
                      <a:schemeClr val="accent1"/>
                    </a:gs>
                    <a:gs pos="100000">
                      <a:schemeClr val="accent1"/>
                    </a:gs>
                  </a:gsLst>
                  <a:lin ang="5400000" scaled="0"/>
                </a:gradFill>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225609" indent="0">
              <a:buNone/>
              <a:defRPr sz="1961" b="0" i="0">
                <a:latin typeface="+mn-lt"/>
                <a:cs typeface="Segoe UI" panose="020B0502040204020203" pitchFamily="34" charset="0"/>
              </a:defRPr>
            </a:lvl3pPr>
            <a:lvl4pPr marL="448107" indent="0">
              <a:buNone/>
              <a:defRPr sz="1765" b="0" i="0">
                <a:latin typeface="+mn-lt"/>
                <a:cs typeface="Segoe UI" panose="020B0502040204020203" pitchFamily="34" charset="0"/>
              </a:defRPr>
            </a:lvl4pPr>
            <a:lvl5pPr marL="673717" indent="0">
              <a:buNone/>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1" hasCustomPrompt="1"/>
          </p:nvPr>
        </p:nvSpPr>
        <p:spPr>
          <a:xfrm>
            <a:off x="6364616" y="6082970"/>
            <a:ext cx="5557834" cy="485518"/>
          </a:xfrm>
        </p:spPr>
        <p:txBody>
          <a:bodyPr anchor="b" anchorCtr="0"/>
          <a:lstStyle>
            <a:lvl1pPr marL="0" indent="0">
              <a:buNone/>
              <a:defRPr sz="1371">
                <a:latin typeface="+mn-lt"/>
              </a:defRPr>
            </a:lvl1pPr>
          </a:lstStyle>
          <a:p>
            <a:pPr lvl="0"/>
            <a:r>
              <a:rPr lang="en-US" dirty="0"/>
              <a:t>Click to add Source text.</a:t>
            </a:r>
          </a:p>
        </p:txBody>
      </p:sp>
    </p:spTree>
    <p:extLst>
      <p:ext uri="{BB962C8B-B14F-4D97-AF65-F5344CB8AC3E}">
        <p14:creationId xmlns:p14="http://schemas.microsoft.com/office/powerpoint/2010/main" val="120850732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46256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Graphic right/Text left">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2"/>
            <a:ext cx="11655840" cy="899665"/>
          </a:xfrm>
        </p:spPr>
        <p:txBody>
          <a:bodyPr/>
          <a:lstStyle/>
          <a:p>
            <a:r>
              <a:rPr lang="en-US"/>
              <a:t>Click to edit Master title style</a:t>
            </a:r>
          </a:p>
        </p:txBody>
      </p:sp>
      <p:sp>
        <p:nvSpPr>
          <p:cNvPr id="3" name="Text Placeholder 3"/>
          <p:cNvSpPr>
            <a:spLocks noGrp="1"/>
          </p:cNvSpPr>
          <p:nvPr>
            <p:ph type="body" sz="quarter" idx="10"/>
          </p:nvPr>
        </p:nvSpPr>
        <p:spPr>
          <a:xfrm>
            <a:off x="269240" y="1187643"/>
            <a:ext cx="5557834" cy="4482760"/>
          </a:xfrm>
          <a:prstGeom prst="rect">
            <a:avLst/>
          </a:prstGeom>
        </p:spPr>
        <p:txBody>
          <a:bodyPr wrap="square" lIns="182880" tIns="146304" rIns="182880" bIns="146304" anchor="t" anchorCtr="0">
            <a:noAutofit/>
          </a:bodyPr>
          <a:lstStyle>
            <a:lvl1pPr marL="0" indent="0">
              <a:spcBef>
                <a:spcPts val="1765"/>
              </a:spcBef>
              <a:buNone/>
              <a:defRPr sz="2745" b="0" i="0">
                <a:gradFill>
                  <a:gsLst>
                    <a:gs pos="1250">
                      <a:schemeClr val="accent1"/>
                    </a:gs>
                    <a:gs pos="100000">
                      <a:schemeClr val="accent1"/>
                    </a:gs>
                  </a:gsLst>
                  <a:lin ang="5400000" scaled="0"/>
                </a:gradFill>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225609" indent="0">
              <a:buNone/>
              <a:defRPr sz="1961" b="0" i="0">
                <a:latin typeface="+mn-lt"/>
                <a:cs typeface="Segoe UI" panose="020B0502040204020203" pitchFamily="34" charset="0"/>
              </a:defRPr>
            </a:lvl3pPr>
            <a:lvl4pPr marL="448107" indent="0">
              <a:buNone/>
              <a:defRPr sz="1765" b="0" i="0">
                <a:latin typeface="+mn-lt"/>
                <a:cs typeface="Segoe UI" panose="020B0502040204020203" pitchFamily="34" charset="0"/>
              </a:defRPr>
            </a:lvl4pPr>
            <a:lvl5pPr marL="673717" indent="0">
              <a:buNone/>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1" hasCustomPrompt="1"/>
          </p:nvPr>
        </p:nvSpPr>
        <p:spPr>
          <a:xfrm>
            <a:off x="269240" y="6081381"/>
            <a:ext cx="5557834" cy="485518"/>
          </a:xfrm>
        </p:spPr>
        <p:txBody>
          <a:bodyPr anchor="b" anchorCtr="0"/>
          <a:lstStyle>
            <a:lvl1pPr marL="0" indent="0">
              <a:buNone/>
              <a:defRPr sz="1371">
                <a:latin typeface="+mn-lt"/>
              </a:defRPr>
            </a:lvl1pPr>
          </a:lstStyle>
          <a:p>
            <a:pPr lvl="0"/>
            <a:r>
              <a:rPr lang="en-US" dirty="0"/>
              <a:t>Click to add Source text.</a:t>
            </a:r>
          </a:p>
        </p:txBody>
      </p:sp>
    </p:spTree>
    <p:extLst>
      <p:ext uri="{BB962C8B-B14F-4D97-AF65-F5344CB8AC3E}">
        <p14:creationId xmlns:p14="http://schemas.microsoft.com/office/powerpoint/2010/main" val="2078870456"/>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Large or multiple image/text be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269241" y="5491047"/>
            <a:ext cx="11655077" cy="1075862"/>
          </a:xfrm>
          <a:prstGeom prst="rect">
            <a:avLst/>
          </a:prstGeom>
        </p:spPr>
        <p:txBody>
          <a:bodyPr wrap="square" lIns="182880" tIns="146304" rIns="182880" bIns="146304" anchor="t" anchorCtr="0">
            <a:spAutoFit/>
          </a:bodyPr>
          <a:lstStyle>
            <a:lvl1pPr marL="0" indent="0">
              <a:buNone/>
              <a:defRPr sz="2745" b="0" i="0">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448107" indent="0">
              <a:buNone/>
              <a:defRPr sz="1961" b="0" i="0">
                <a:latin typeface="Segoe UI" panose="020B0502040204020203" pitchFamily="34" charset="0"/>
                <a:cs typeface="Segoe UI" panose="020B0502040204020203" pitchFamily="34" charset="0"/>
              </a:defRPr>
            </a:lvl3pPr>
            <a:lvl4pPr marL="672161" indent="0">
              <a:buNone/>
              <a:defRPr sz="1961" b="0" i="0">
                <a:latin typeface="Segoe UI" panose="020B0502040204020203" pitchFamily="34" charset="0"/>
                <a:cs typeface="Segoe UI" panose="020B0502040204020203" pitchFamily="34" charset="0"/>
              </a:defRPr>
            </a:lvl4pPr>
            <a:lvl5pPr marL="896214" indent="0">
              <a:buNone/>
              <a:defRPr sz="1961" b="0" i="0">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228426868"/>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tep by step">
    <p:spTree>
      <p:nvGrpSpPr>
        <p:cNvPr id="1" name=""/>
        <p:cNvGrpSpPr/>
        <p:nvPr/>
      </p:nvGrpSpPr>
      <p:grpSpPr>
        <a:xfrm>
          <a:off x="0" y="0"/>
          <a:ext cx="0" cy="0"/>
          <a:chOff x="0" y="0"/>
          <a:chExt cx="0" cy="0"/>
        </a:xfrm>
      </p:grpSpPr>
      <p:cxnSp>
        <p:nvCxnSpPr>
          <p:cNvPr id="4" name="Straight Connector 3"/>
          <p:cNvCxnSpPr/>
          <p:nvPr userDrawn="1"/>
        </p:nvCxnSpPr>
        <p:spPr>
          <a:xfrm>
            <a:off x="4213197" y="1366953"/>
            <a:ext cx="0" cy="502098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978181" y="1366786"/>
            <a:ext cx="0" cy="502098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userDrawn="1"/>
        </p:nvCxnSpPr>
        <p:spPr>
          <a:xfrm flipH="1">
            <a:off x="447594" y="3877276"/>
            <a:ext cx="11296195" cy="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6"/>
          </p:nvPr>
        </p:nvSpPr>
        <p:spPr>
          <a:xfrm>
            <a:off x="448213" y="1635916"/>
            <a:ext cx="3764984" cy="567015"/>
          </a:xfrm>
          <a:prstGeom prst="rect">
            <a:avLst/>
          </a:prstGeom>
        </p:spPr>
        <p:txBody>
          <a:bodyPr>
            <a:spAutoFit/>
          </a:bodyPr>
          <a:lstStyle>
            <a:lvl1pPr marL="0" indent="0">
              <a:buNone/>
              <a:defRPr sz="1961">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Edit Master text styles</a:t>
            </a:r>
          </a:p>
        </p:txBody>
      </p:sp>
      <p:sp>
        <p:nvSpPr>
          <p:cNvPr id="10" name="Text Placeholder 9"/>
          <p:cNvSpPr>
            <a:spLocks noGrp="1"/>
          </p:cNvSpPr>
          <p:nvPr>
            <p:ph type="body" sz="quarter" idx="17"/>
          </p:nvPr>
        </p:nvSpPr>
        <p:spPr>
          <a:xfrm>
            <a:off x="4213197" y="1635916"/>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2" name="Text Placeholder 11"/>
          <p:cNvSpPr>
            <a:spLocks noGrp="1"/>
          </p:cNvSpPr>
          <p:nvPr>
            <p:ph type="body" sz="quarter" idx="18"/>
          </p:nvPr>
        </p:nvSpPr>
        <p:spPr>
          <a:xfrm>
            <a:off x="7978181" y="1635916"/>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4" name="Text Placeholder 13"/>
          <p:cNvSpPr>
            <a:spLocks noGrp="1"/>
          </p:cNvSpPr>
          <p:nvPr>
            <p:ph type="body" sz="quarter" idx="19"/>
          </p:nvPr>
        </p:nvSpPr>
        <p:spPr>
          <a:xfrm>
            <a:off x="448213" y="3877272"/>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6" name="Text Placeholder 15"/>
          <p:cNvSpPr>
            <a:spLocks noGrp="1"/>
          </p:cNvSpPr>
          <p:nvPr>
            <p:ph type="body" sz="quarter" idx="20"/>
          </p:nvPr>
        </p:nvSpPr>
        <p:spPr>
          <a:xfrm>
            <a:off x="4213197" y="3877272"/>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8" name="Text Placeholder 17"/>
          <p:cNvSpPr>
            <a:spLocks noGrp="1"/>
          </p:cNvSpPr>
          <p:nvPr>
            <p:ph type="body" sz="quarter" idx="21"/>
          </p:nvPr>
        </p:nvSpPr>
        <p:spPr>
          <a:xfrm>
            <a:off x="7978181" y="3877272"/>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Tree>
    <p:extLst>
      <p:ext uri="{BB962C8B-B14F-4D97-AF65-F5344CB8AC3E}">
        <p14:creationId xmlns:p14="http://schemas.microsoft.com/office/powerpoint/2010/main" val="575849561"/>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cxnSp>
        <p:nvCxnSpPr>
          <p:cNvPr id="3" name="Straight Connector 2"/>
          <p:cNvCxnSpPr>
            <a:cxnSpLocks/>
          </p:cNvCxnSpPr>
          <p:nvPr userDrawn="1"/>
        </p:nvCxnSpPr>
        <p:spPr>
          <a:xfrm flipH="1">
            <a:off x="447594" y="3877276"/>
            <a:ext cx="11296195" cy="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3271331" y="1366953"/>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6095069" y="1366786"/>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918807" y="1366786"/>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6"/>
          <p:cNvSpPr>
            <a:spLocks noGrp="1"/>
          </p:cNvSpPr>
          <p:nvPr>
            <p:ph type="title"/>
          </p:nvPr>
        </p:nvSpPr>
        <p:spPr/>
        <p:txBody>
          <a:bodyPr/>
          <a:lstStyle/>
          <a:p>
            <a:r>
              <a:rPr lang="en-US"/>
              <a:t>Click to edit Master title style</a:t>
            </a:r>
          </a:p>
        </p:txBody>
      </p:sp>
      <p:sp>
        <p:nvSpPr>
          <p:cNvPr id="11" name="Content Placeholder 10"/>
          <p:cNvSpPr>
            <a:spLocks noGrp="1"/>
          </p:cNvSpPr>
          <p:nvPr>
            <p:ph sz="quarter" idx="10" hasCustomPrompt="1"/>
          </p:nvPr>
        </p:nvSpPr>
        <p:spPr>
          <a:xfrm>
            <a:off x="627497" y="1546261"/>
            <a:ext cx="2420347" cy="2151725"/>
          </a:xfrm>
        </p:spPr>
        <p:txBody>
          <a:bodyPr anchor="ctr" anchorCtr="0">
            <a:noAutofit/>
          </a:bodyPr>
          <a:lstStyle>
            <a:lvl1pPr marL="0" indent="0" algn="ctr">
              <a:buNone/>
              <a:defRPr sz="2353" baseline="0"/>
            </a:lvl1pPr>
          </a:lstStyle>
          <a:p>
            <a:pPr lvl="0"/>
            <a:r>
              <a:rPr lang="en-US" dirty="0"/>
              <a:t>Click to insert graphic</a:t>
            </a:r>
          </a:p>
        </p:txBody>
      </p:sp>
      <p:sp>
        <p:nvSpPr>
          <p:cNvPr id="13" name="Content Placeholder 12"/>
          <p:cNvSpPr>
            <a:spLocks noGrp="1"/>
          </p:cNvSpPr>
          <p:nvPr>
            <p:ph sz="quarter" idx="11" hasCustomPrompt="1"/>
          </p:nvPr>
        </p:nvSpPr>
        <p:spPr>
          <a:xfrm>
            <a:off x="3466177" y="1546261"/>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16" name="Content Placeholder 15"/>
          <p:cNvSpPr>
            <a:spLocks noGrp="1"/>
          </p:cNvSpPr>
          <p:nvPr>
            <p:ph sz="quarter" idx="12" hasCustomPrompt="1"/>
          </p:nvPr>
        </p:nvSpPr>
        <p:spPr>
          <a:xfrm>
            <a:off x="6304856" y="1546261"/>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18" name="Content Placeholder 17"/>
          <p:cNvSpPr>
            <a:spLocks noGrp="1"/>
          </p:cNvSpPr>
          <p:nvPr>
            <p:ph sz="quarter" idx="13" hasCustomPrompt="1"/>
          </p:nvPr>
        </p:nvSpPr>
        <p:spPr>
          <a:xfrm>
            <a:off x="9143533" y="1546261"/>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20" name="Content Placeholder 19"/>
          <p:cNvSpPr>
            <a:spLocks noGrp="1"/>
          </p:cNvSpPr>
          <p:nvPr>
            <p:ph sz="quarter" idx="14" hasCustomPrompt="1"/>
          </p:nvPr>
        </p:nvSpPr>
        <p:spPr>
          <a:xfrm>
            <a:off x="627497" y="4056580"/>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22" name="Content Placeholder 21"/>
          <p:cNvSpPr>
            <a:spLocks noGrp="1"/>
          </p:cNvSpPr>
          <p:nvPr>
            <p:ph sz="quarter" idx="15" hasCustomPrompt="1"/>
          </p:nvPr>
        </p:nvSpPr>
        <p:spPr>
          <a:xfrm>
            <a:off x="3466177" y="4658850"/>
            <a:ext cx="2420347" cy="947182"/>
          </a:xfrm>
        </p:spPr>
        <p:txBody>
          <a:bodyPr anchor="ctr" anchorCtr="0"/>
          <a:lstStyle>
            <a:lvl1pPr marL="0" indent="0" algn="ctr">
              <a:buNone/>
              <a:defRPr sz="2353"/>
            </a:lvl1pPr>
          </a:lstStyle>
          <a:p>
            <a:pPr lvl="0"/>
            <a:r>
              <a:rPr lang="en-US" dirty="0"/>
              <a:t>Click to insert graphic</a:t>
            </a:r>
          </a:p>
        </p:txBody>
      </p:sp>
      <p:sp>
        <p:nvSpPr>
          <p:cNvPr id="24" name="Content Placeholder 23"/>
          <p:cNvSpPr>
            <a:spLocks noGrp="1"/>
          </p:cNvSpPr>
          <p:nvPr>
            <p:ph sz="quarter" idx="16" hasCustomPrompt="1"/>
          </p:nvPr>
        </p:nvSpPr>
        <p:spPr>
          <a:xfrm>
            <a:off x="6304856" y="4658850"/>
            <a:ext cx="2420347" cy="947182"/>
          </a:xfrm>
        </p:spPr>
        <p:txBody>
          <a:bodyPr anchor="ctr" anchorCtr="0"/>
          <a:lstStyle>
            <a:lvl1pPr marL="0" indent="0" algn="ctr">
              <a:buNone/>
              <a:defRPr sz="2353"/>
            </a:lvl1pPr>
          </a:lstStyle>
          <a:p>
            <a:pPr lvl="0"/>
            <a:r>
              <a:rPr lang="en-US" dirty="0"/>
              <a:t>Click to insert graphic</a:t>
            </a:r>
          </a:p>
        </p:txBody>
      </p:sp>
      <p:sp>
        <p:nvSpPr>
          <p:cNvPr id="26" name="Content Placeholder 25"/>
          <p:cNvSpPr>
            <a:spLocks noGrp="1"/>
          </p:cNvSpPr>
          <p:nvPr>
            <p:ph sz="quarter" idx="17" hasCustomPrompt="1"/>
          </p:nvPr>
        </p:nvSpPr>
        <p:spPr>
          <a:xfrm>
            <a:off x="9143533" y="4658850"/>
            <a:ext cx="2420347" cy="947182"/>
          </a:xfrm>
        </p:spPr>
        <p:txBody>
          <a:bodyPr anchor="ctr" anchorCtr="0"/>
          <a:lstStyle>
            <a:lvl1pPr marL="0" indent="0" algn="ctr">
              <a:buNone/>
              <a:defRPr sz="2353"/>
            </a:lvl1pPr>
          </a:lstStyle>
          <a:p>
            <a:pPr lvl="0"/>
            <a:r>
              <a:rPr lang="en-US" dirty="0"/>
              <a:t>Click to insert graphic</a:t>
            </a:r>
          </a:p>
        </p:txBody>
      </p:sp>
    </p:spTree>
    <p:extLst>
      <p:ext uri="{BB962C8B-B14F-4D97-AF65-F5344CB8AC3E}">
        <p14:creationId xmlns:p14="http://schemas.microsoft.com/office/powerpoint/2010/main" val="181680691"/>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Quotes + Logos">
    <p:spTree>
      <p:nvGrpSpPr>
        <p:cNvPr id="1" name=""/>
        <p:cNvGrpSpPr/>
        <p:nvPr/>
      </p:nvGrpSpPr>
      <p:grpSpPr>
        <a:xfrm>
          <a:off x="0" y="0"/>
          <a:ext cx="0" cy="0"/>
          <a:chOff x="0" y="0"/>
          <a:chExt cx="0" cy="0"/>
        </a:xfrm>
      </p:grpSpPr>
      <p:sp>
        <p:nvSpPr>
          <p:cNvPr id="7" name="Title 6"/>
          <p:cNvSpPr>
            <a:spLocks noGrp="1"/>
          </p:cNvSpPr>
          <p:nvPr>
            <p:ph type="title"/>
          </p:nvPr>
        </p:nvSpPr>
        <p:spPr>
          <a:xfrm>
            <a:off x="269240" y="289512"/>
            <a:ext cx="11655840" cy="899665"/>
          </a:xfrm>
        </p:spPr>
        <p:txBody>
          <a:bodyPr/>
          <a:lstStyle/>
          <a:p>
            <a:r>
              <a:rPr lang="en-US"/>
              <a:t>Click to edit Master title style</a:t>
            </a:r>
          </a:p>
        </p:txBody>
      </p:sp>
      <p:sp>
        <p:nvSpPr>
          <p:cNvPr id="11" name="Content Placeholder 10"/>
          <p:cNvSpPr>
            <a:spLocks noGrp="1"/>
          </p:cNvSpPr>
          <p:nvPr>
            <p:ph sz="quarter" idx="10" hasCustomPrompt="1"/>
          </p:nvPr>
        </p:nvSpPr>
        <p:spPr>
          <a:xfrm>
            <a:off x="2062132" y="1277281"/>
            <a:ext cx="3944269" cy="1703449"/>
          </a:xfrm>
        </p:spPr>
        <p:txBody>
          <a:bodyPr anchor="ctr" anchorCtr="0">
            <a:noAutofit/>
          </a:bodyPr>
          <a:lstStyle>
            <a:lvl1pPr marL="99579" indent="-99579" algn="l">
              <a:spcBef>
                <a:spcPts val="1175"/>
              </a:spcBef>
              <a:buNone/>
              <a:defRPr sz="1765" baseline="0">
                <a:latin typeface="+mn-lt"/>
              </a:defRPr>
            </a:lvl1pPr>
            <a:lvl2pPr marL="99579" indent="0" algn="l">
              <a:spcBef>
                <a:spcPts val="1175"/>
              </a:spcBef>
              <a:buFont typeface="Segoe UI" panose="020B0502040204020203" pitchFamily="34" charset="0"/>
              <a:buChar char="—"/>
              <a:defRPr sz="1371" baseline="0">
                <a:gradFill>
                  <a:gsLst>
                    <a:gs pos="1250">
                      <a:schemeClr val="accent1"/>
                    </a:gs>
                    <a:gs pos="100000">
                      <a:schemeClr val="accent1"/>
                    </a:gs>
                  </a:gsLst>
                  <a:lin ang="5400000" scaled="0"/>
                </a:gradFill>
                <a:latin typeface="+mj-lt"/>
              </a:defRPr>
            </a:lvl2pPr>
            <a:lvl3pPr marL="558579" indent="0">
              <a:buNone/>
              <a:defRPr/>
            </a:lvl3pPr>
            <a:lvl4pPr>
              <a:defRPr/>
            </a:lvl4pPr>
            <a:lvl5pPr>
              <a:defRPr/>
            </a:lvl5pPr>
          </a:lstStyle>
          <a:p>
            <a:pPr lvl="0"/>
            <a:r>
              <a:rPr lang="en-US" dirty="0"/>
              <a:t>“Click to type quote here. (Include quote marks.)”</a:t>
            </a:r>
          </a:p>
          <a:p>
            <a:pPr lvl="1"/>
            <a:r>
              <a:rPr lang="en-US" dirty="0"/>
              <a:t>Second level for quote’s credit</a:t>
            </a:r>
          </a:p>
        </p:txBody>
      </p:sp>
      <p:sp>
        <p:nvSpPr>
          <p:cNvPr id="13" name="Content Placeholder 12"/>
          <p:cNvSpPr>
            <a:spLocks noGrp="1"/>
          </p:cNvSpPr>
          <p:nvPr>
            <p:ph sz="quarter" idx="11" hasCustomPrompt="1"/>
          </p:nvPr>
        </p:nvSpPr>
        <p:spPr>
          <a:xfrm>
            <a:off x="2062132" y="3070365"/>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16" name="Content Placeholder 15"/>
          <p:cNvSpPr>
            <a:spLocks noGrp="1"/>
          </p:cNvSpPr>
          <p:nvPr>
            <p:ph sz="quarter" idx="12" hasCustomPrompt="1"/>
          </p:nvPr>
        </p:nvSpPr>
        <p:spPr>
          <a:xfrm>
            <a:off x="2062132" y="4863448"/>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18" name="Content Placeholder 17"/>
          <p:cNvSpPr>
            <a:spLocks noGrp="1"/>
          </p:cNvSpPr>
          <p:nvPr>
            <p:ph sz="quarter" idx="13" hasCustomPrompt="1"/>
          </p:nvPr>
        </p:nvSpPr>
        <p:spPr>
          <a:xfrm>
            <a:off x="7978498" y="1277281"/>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20" name="Content Placeholder 19"/>
          <p:cNvSpPr>
            <a:spLocks noGrp="1"/>
          </p:cNvSpPr>
          <p:nvPr>
            <p:ph sz="quarter" idx="14" hasCustomPrompt="1"/>
          </p:nvPr>
        </p:nvSpPr>
        <p:spPr>
          <a:xfrm>
            <a:off x="7980858" y="3070365"/>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22" name="Content Placeholder 21"/>
          <p:cNvSpPr>
            <a:spLocks noGrp="1"/>
          </p:cNvSpPr>
          <p:nvPr>
            <p:ph sz="quarter" idx="15" hasCustomPrompt="1"/>
          </p:nvPr>
        </p:nvSpPr>
        <p:spPr>
          <a:xfrm>
            <a:off x="7978498" y="4863448"/>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24" name="Content Placeholder 23"/>
          <p:cNvSpPr>
            <a:spLocks noGrp="1"/>
          </p:cNvSpPr>
          <p:nvPr>
            <p:ph sz="quarter" idx="16" hasCustomPrompt="1"/>
          </p:nvPr>
        </p:nvSpPr>
        <p:spPr>
          <a:xfrm>
            <a:off x="269303" y="1498300"/>
            <a:ext cx="1703207" cy="1273041"/>
          </a:xfrm>
        </p:spPr>
        <p:txBody>
          <a:bodyPr anchor="ctr" anchorCtr="0"/>
          <a:lstStyle>
            <a:lvl1pPr marL="0" indent="0" algn="ctr">
              <a:buNone/>
              <a:defRPr sz="2353"/>
            </a:lvl1pPr>
          </a:lstStyle>
          <a:p>
            <a:pPr lvl="0"/>
            <a:r>
              <a:rPr lang="en-US" dirty="0"/>
              <a:t>Click to insert graphic</a:t>
            </a:r>
          </a:p>
        </p:txBody>
      </p:sp>
      <p:sp>
        <p:nvSpPr>
          <p:cNvPr id="26" name="Content Placeholder 25"/>
          <p:cNvSpPr>
            <a:spLocks noGrp="1"/>
          </p:cNvSpPr>
          <p:nvPr>
            <p:ph sz="quarter" idx="17" hasCustomPrompt="1"/>
          </p:nvPr>
        </p:nvSpPr>
        <p:spPr>
          <a:xfrm>
            <a:off x="269303" y="3291383"/>
            <a:ext cx="1703207" cy="1273041"/>
          </a:xfrm>
        </p:spPr>
        <p:txBody>
          <a:bodyPr anchor="ctr" anchorCtr="0"/>
          <a:lstStyle>
            <a:lvl1pPr marL="0" indent="0" algn="ctr">
              <a:buNone/>
              <a:defRPr sz="2353"/>
            </a:lvl1pPr>
          </a:lstStyle>
          <a:p>
            <a:pPr lvl="0"/>
            <a:r>
              <a:rPr lang="en-US" dirty="0"/>
              <a:t>Click to insert graphic</a:t>
            </a:r>
          </a:p>
        </p:txBody>
      </p:sp>
      <p:sp>
        <p:nvSpPr>
          <p:cNvPr id="6" name="Content Placeholder 5"/>
          <p:cNvSpPr>
            <a:spLocks noGrp="1"/>
          </p:cNvSpPr>
          <p:nvPr>
            <p:ph sz="quarter" idx="18" hasCustomPrompt="1"/>
          </p:nvPr>
        </p:nvSpPr>
        <p:spPr>
          <a:xfrm>
            <a:off x="269303" y="4863448"/>
            <a:ext cx="1703207" cy="1703449"/>
          </a:xfrm>
        </p:spPr>
        <p:txBody>
          <a:bodyPr anchor="ctr" anchorCtr="0">
            <a:noAutofit/>
          </a:bodyPr>
          <a:lstStyle>
            <a:lvl1pPr marL="0" indent="0" algn="ctr">
              <a:buNone/>
              <a:defRPr sz="2353"/>
            </a:lvl1pPr>
          </a:lstStyle>
          <a:p>
            <a:pPr lvl="0"/>
            <a:r>
              <a:rPr lang="en-US" dirty="0"/>
              <a:t>Click to insert graphic</a:t>
            </a:r>
          </a:p>
        </p:txBody>
      </p:sp>
      <p:sp>
        <p:nvSpPr>
          <p:cNvPr id="9" name="Content Placeholder 8"/>
          <p:cNvSpPr>
            <a:spLocks noGrp="1"/>
          </p:cNvSpPr>
          <p:nvPr>
            <p:ph sz="quarter" idx="19" hasCustomPrompt="1"/>
          </p:nvPr>
        </p:nvSpPr>
        <p:spPr>
          <a:xfrm>
            <a:off x="6185641" y="1277281"/>
            <a:ext cx="1703207" cy="1703449"/>
          </a:xfrm>
        </p:spPr>
        <p:txBody>
          <a:bodyPr anchor="ctr" anchorCtr="0">
            <a:noAutofit/>
          </a:bodyPr>
          <a:lstStyle>
            <a:lvl1pPr marL="0" indent="0" algn="ctr">
              <a:buNone/>
              <a:defRPr sz="2353"/>
            </a:lvl1pPr>
          </a:lstStyle>
          <a:p>
            <a:pPr lvl="0"/>
            <a:r>
              <a:rPr lang="en-US" dirty="0"/>
              <a:t>Click to insert graphic</a:t>
            </a:r>
          </a:p>
        </p:txBody>
      </p:sp>
      <p:sp>
        <p:nvSpPr>
          <p:cNvPr id="12" name="Content Placeholder 11"/>
          <p:cNvSpPr>
            <a:spLocks noGrp="1"/>
          </p:cNvSpPr>
          <p:nvPr>
            <p:ph sz="quarter" idx="20" hasCustomPrompt="1"/>
          </p:nvPr>
        </p:nvSpPr>
        <p:spPr>
          <a:xfrm>
            <a:off x="6185641" y="3070365"/>
            <a:ext cx="1703207" cy="1703449"/>
          </a:xfrm>
        </p:spPr>
        <p:txBody>
          <a:bodyPr anchor="ctr" anchorCtr="0">
            <a:noAutofit/>
          </a:bodyPr>
          <a:lstStyle>
            <a:lvl1pPr marL="0" indent="0" algn="ctr">
              <a:buNone/>
              <a:defRPr sz="2353"/>
            </a:lvl1pPr>
          </a:lstStyle>
          <a:p>
            <a:pPr lvl="0"/>
            <a:r>
              <a:rPr lang="en-US" dirty="0"/>
              <a:t>Click to insert graphic</a:t>
            </a:r>
          </a:p>
        </p:txBody>
      </p:sp>
      <p:sp>
        <p:nvSpPr>
          <p:cNvPr id="17" name="Content Placeholder 16"/>
          <p:cNvSpPr>
            <a:spLocks noGrp="1"/>
          </p:cNvSpPr>
          <p:nvPr>
            <p:ph sz="quarter" idx="21" hasCustomPrompt="1"/>
          </p:nvPr>
        </p:nvSpPr>
        <p:spPr>
          <a:xfrm>
            <a:off x="6185641" y="4863448"/>
            <a:ext cx="1703207" cy="1703449"/>
          </a:xfrm>
        </p:spPr>
        <p:txBody>
          <a:bodyPr anchor="ctr" anchorCtr="0">
            <a:noAutofit/>
          </a:bodyPr>
          <a:lstStyle>
            <a:lvl1pPr marL="0" indent="0" algn="ctr">
              <a:buNone/>
              <a:defRPr sz="2353"/>
            </a:lvl1pPr>
          </a:lstStyle>
          <a:p>
            <a:pPr lvl="0"/>
            <a:r>
              <a:rPr lang="en-US" dirty="0"/>
              <a:t>Click to insert graphic</a:t>
            </a:r>
          </a:p>
        </p:txBody>
      </p:sp>
    </p:spTree>
    <p:extLst>
      <p:ext uri="{BB962C8B-B14F-4D97-AF65-F5344CB8AC3E}">
        <p14:creationId xmlns:p14="http://schemas.microsoft.com/office/powerpoint/2010/main" val="2282400845"/>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6" b="0" i="0" spc="-98" baseline="0">
                <a:gradFill>
                  <a:gsLst>
                    <a:gs pos="0">
                      <a:schemeClr val="tx1"/>
                    </a:gs>
                    <a:gs pos="100000">
                      <a:schemeClr val="tx1"/>
                    </a:gs>
                  </a:gsLst>
                  <a:lin ang="5400000" scaled="0"/>
                </a:gradFill>
                <a:latin typeface="+mj-lt"/>
                <a:cs typeface="Segoe UI" panose="020B0502040204020203" pitchFamily="34" charset="0"/>
              </a:defRPr>
            </a:lvl1pPr>
          </a:lstStyle>
          <a:p>
            <a:r>
              <a:rPr lang="en-US" dirty="0"/>
              <a:t>Demo title</a:t>
            </a:r>
          </a:p>
        </p:txBody>
      </p:sp>
      <p:sp>
        <p:nvSpPr>
          <p:cNvPr id="5" name="Text Placeholder 4"/>
          <p:cNvSpPr>
            <a:spLocks noGrp="1"/>
          </p:cNvSpPr>
          <p:nvPr>
            <p:ph type="body" sz="quarter" idx="12" hasCustomPrompt="1"/>
          </p:nvPr>
        </p:nvSpPr>
        <p:spPr>
          <a:xfrm>
            <a:off x="269241" y="3877277"/>
            <a:ext cx="9860674" cy="724246"/>
          </a:xfrm>
          <a:prstGeom prst="rect">
            <a:avLst/>
          </a:prstGeom>
          <a:noFill/>
        </p:spPr>
        <p:txBody>
          <a:bodyPr lIns="182880" tIns="146304" rIns="182880" bIns="146304">
            <a:spAutoFit/>
          </a:bodyPr>
          <a:lstStyle>
            <a:lvl1pPr marL="0" indent="0">
              <a:spcBef>
                <a:spcPts val="0"/>
              </a:spcBef>
              <a:buNone/>
              <a:defRPr sz="3136" b="0" i="0" spc="0" baseline="0">
                <a:gradFill>
                  <a:gsLst>
                    <a:gs pos="0">
                      <a:schemeClr val="tx1"/>
                    </a:gs>
                    <a:gs pos="100000">
                      <a:schemeClr val="tx1"/>
                    </a:gs>
                  </a:gsLst>
                  <a:lin ang="5400000" scaled="0"/>
                </a:gradFill>
                <a:latin typeface="+mj-lt"/>
                <a:cs typeface="Segoe UI Semibold" panose="020B0702040204020203" pitchFamily="34" charset="0"/>
              </a:defRPr>
            </a:lvl1pPr>
          </a:lstStyle>
          <a:p>
            <a:pPr lvl="0"/>
            <a:r>
              <a:rPr lang="en-US" dirty="0"/>
              <a:t>Speaker Name</a:t>
            </a:r>
          </a:p>
        </p:txBody>
      </p:sp>
    </p:spTree>
    <p:extLst>
      <p:ext uri="{BB962C8B-B14F-4D97-AF65-F5344CB8AC3E}">
        <p14:creationId xmlns:p14="http://schemas.microsoft.com/office/powerpoint/2010/main" val="38622579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6" b="0" i="0" kern="1200" cap="none" spc="-98" baseline="0" dirty="0">
                <a:ln w="3175">
                  <a:noFill/>
                </a:ln>
                <a:gradFill>
                  <a:gsLst>
                    <a:gs pos="0">
                      <a:schemeClr val="tx1"/>
                    </a:gs>
                    <a:gs pos="100000">
                      <a:schemeClr val="tx1"/>
                    </a:gs>
                  </a:gsLst>
                  <a:lin ang="5400000" scaled="0"/>
                </a:gradFill>
                <a:effectLst/>
                <a:latin typeface="+mj-lt"/>
                <a:ea typeface="+mn-ea"/>
                <a:cs typeface="Segoe UI" panose="020B0502040204020203" pitchFamily="34" charset="0"/>
              </a:defRPr>
            </a:lvl1pPr>
          </a:lstStyle>
          <a:p>
            <a:r>
              <a:rPr lang="en-US" dirty="0"/>
              <a:t>Video title</a:t>
            </a:r>
          </a:p>
        </p:txBody>
      </p:sp>
    </p:spTree>
    <p:extLst>
      <p:ext uri="{BB962C8B-B14F-4D97-AF65-F5344CB8AC3E}">
        <p14:creationId xmlns:p14="http://schemas.microsoft.com/office/powerpoint/2010/main" val="385486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2204835982"/>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14440032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33796725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445168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29676371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532456"/>
            <a:ext cx="4795873" cy="1793104"/>
          </a:xfrm>
        </p:spPr>
        <p:txBody>
          <a:bodyPr wrap="square" anchor="ctr">
            <a:noAutofit/>
          </a:bodyPr>
          <a:lstStyle>
            <a:lvl1pPr>
              <a:defRPr sz="4704" b="0" i="0" baseline="0">
                <a:gradFill>
                  <a:gsLst>
                    <a:gs pos="1250">
                      <a:schemeClr val="tx1"/>
                    </a:gs>
                    <a:gs pos="100000">
                      <a:schemeClr val="tx1"/>
                    </a:gs>
                  </a:gsLst>
                  <a:lin ang="5400000" scaled="0"/>
                </a:gradFill>
                <a:latin typeface="+mj-lt"/>
                <a:cs typeface="Segoe UI Semibold" panose="020B0702040204020203" pitchFamily="34" charset="0"/>
              </a:defRPr>
            </a:lvl1pPr>
          </a:lstStyle>
          <a:p>
            <a:r>
              <a:rPr lang="en-US" dirty="0"/>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927925937"/>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quare Lef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26577" y="2532456"/>
            <a:ext cx="4795873" cy="1793104"/>
          </a:xfrm>
        </p:spPr>
        <p:txBody>
          <a:bodyPr wrap="square" anchor="ctr">
            <a:noAutofit/>
          </a:bodyPr>
          <a:lstStyle>
            <a:lvl1pPr>
              <a:defRPr sz="4704" b="0" i="0" baseline="0">
                <a:gradFill>
                  <a:gsLst>
                    <a:gs pos="1250">
                      <a:schemeClr val="tx1"/>
                    </a:gs>
                    <a:gs pos="100000">
                      <a:schemeClr val="tx1"/>
                    </a:gs>
                  </a:gsLst>
                  <a:lin ang="5400000" scaled="0"/>
                </a:gradFill>
                <a:latin typeface="+mj-lt"/>
                <a:cs typeface="Segoe UI Semibold" panose="020B0702040204020203" pitchFamily="34" charset="0"/>
              </a:defRPr>
            </a:lvl1pPr>
          </a:lstStyle>
          <a:p>
            <a:r>
              <a:rPr lang="en-US" dirty="0"/>
              <a:t>Square photo layout</a:t>
            </a:r>
          </a:p>
        </p:txBody>
      </p:sp>
      <p:sp>
        <p:nvSpPr>
          <p:cNvPr id="6" name="Picture Placeholder 4"/>
          <p:cNvSpPr>
            <a:spLocks noGrp="1"/>
          </p:cNvSpPr>
          <p:nvPr>
            <p:ph type="pic" sz="quarter" idx="10"/>
          </p:nvPr>
        </p:nvSpPr>
        <p:spPr bwMode="ltGray">
          <a:xfrm>
            <a:off x="0" y="0"/>
            <a:ext cx="6857650"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4013097458"/>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quare Content Right Photo">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bwMode="ltGray">
          <a:xfrm>
            <a:off x="6858272" y="0"/>
            <a:ext cx="5333728"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4" name="Text Placeholder 3"/>
          <p:cNvSpPr>
            <a:spLocks noGrp="1"/>
          </p:cNvSpPr>
          <p:nvPr>
            <p:ph type="body" sz="quarter" idx="11"/>
          </p:nvPr>
        </p:nvSpPr>
        <p:spPr>
          <a:xfrm>
            <a:off x="268927" y="1187644"/>
            <a:ext cx="6274974" cy="2057551"/>
          </a:xfrm>
        </p:spPr>
        <p:txBody>
          <a:bodyPr/>
          <a:lstStyle>
            <a:lvl1pPr marL="0" indent="0">
              <a:buNone/>
              <a:defRPr sz="3136"/>
            </a:lvl1pPr>
            <a:lvl2pPr marL="224054" indent="-224054">
              <a:defRPr sz="2353"/>
            </a:lvl2pPr>
            <a:lvl3pPr marL="448107" indent="-224054">
              <a:defRPr sz="1961"/>
            </a:lvl3pPr>
            <a:lvl4pPr marL="614592" indent="-168040">
              <a:defRPr sz="1765"/>
            </a:lvl4pPr>
            <a:lvl5pPr marL="785744" indent="-171153">
              <a:defRPr sz="176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1"/>
          <p:cNvSpPr>
            <a:spLocks noGrp="1"/>
          </p:cNvSpPr>
          <p:nvPr>
            <p:ph type="title" hasCustomPrompt="1"/>
          </p:nvPr>
        </p:nvSpPr>
        <p:spPr>
          <a:xfrm>
            <a:off x="269240" y="289512"/>
            <a:ext cx="6274974" cy="899665"/>
          </a:xfrm>
        </p:spPr>
        <p:txBody>
          <a:bodyPr/>
          <a:lstStyle/>
          <a:p>
            <a:r>
              <a:rPr lang="en-US" dirty="0"/>
              <a:t>Click to edit title style</a:t>
            </a:r>
          </a:p>
        </p:txBody>
      </p:sp>
    </p:spTree>
    <p:extLst>
      <p:ext uri="{BB962C8B-B14F-4D97-AF65-F5344CB8AC3E}">
        <p14:creationId xmlns:p14="http://schemas.microsoft.com/office/powerpoint/2010/main" val="581668985"/>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quare Content Left Photo">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bwMode="ltGray">
          <a:xfrm>
            <a:off x="0" y="0"/>
            <a:ext cx="5333728"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4" name="Text Placeholder 3"/>
          <p:cNvSpPr>
            <a:spLocks noGrp="1"/>
          </p:cNvSpPr>
          <p:nvPr>
            <p:ph type="body" sz="quarter" idx="11"/>
          </p:nvPr>
        </p:nvSpPr>
        <p:spPr>
          <a:xfrm>
            <a:off x="5647476" y="1187644"/>
            <a:ext cx="6274974" cy="2057551"/>
          </a:xfrm>
        </p:spPr>
        <p:txBody>
          <a:bodyPr/>
          <a:lstStyle>
            <a:lvl1pPr marL="0" indent="0">
              <a:buNone/>
              <a:defRPr sz="3136"/>
            </a:lvl1pPr>
            <a:lvl2pPr marL="224054" indent="-224054">
              <a:defRPr sz="2353"/>
            </a:lvl2pPr>
            <a:lvl3pPr marL="448107" indent="-224054">
              <a:defRPr sz="1961"/>
            </a:lvl3pPr>
            <a:lvl4pPr marL="614592" indent="-168040">
              <a:defRPr sz="1765"/>
            </a:lvl4pPr>
            <a:lvl5pPr marL="785744" indent="-171153">
              <a:defRPr sz="176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hasCustomPrompt="1"/>
          </p:nvPr>
        </p:nvSpPr>
        <p:spPr>
          <a:xfrm>
            <a:off x="5647476" y="289512"/>
            <a:ext cx="6274974" cy="899665"/>
          </a:xfrm>
        </p:spPr>
        <p:txBody>
          <a:bodyPr/>
          <a:lstStyle/>
          <a:p>
            <a:r>
              <a:rPr lang="en-US" dirty="0"/>
              <a:t>Click to edit title style</a:t>
            </a:r>
          </a:p>
        </p:txBody>
      </p:sp>
    </p:spTree>
    <p:extLst>
      <p:ext uri="{BB962C8B-B14F-4D97-AF65-F5344CB8AC3E}">
        <p14:creationId xmlns:p14="http://schemas.microsoft.com/office/powerpoint/2010/main" val="1281399143"/>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654320"/>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5760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1"/>
            <a:ext cx="11653522" cy="2571073"/>
          </a:xfrm>
          <a:prstGeom prst="rect">
            <a:avLst/>
          </a:prstGeom>
        </p:spPr>
        <p:txBody>
          <a:bodyPr>
            <a:spAutoFit/>
          </a:bodyPr>
          <a:lstStyle>
            <a:lvl1pPr marL="0" indent="0">
              <a:buNone/>
              <a:defRPr sz="3528">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661" indent="0">
              <a:buNone/>
              <a:defRPr sz="3136">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2979" indent="0">
              <a:buNone/>
              <a:defRPr sz="274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362" indent="0">
              <a:buNone/>
              <a:defRPr sz="2353">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094" indent="0">
              <a:buNone/>
              <a:defRPr sz="2353">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49330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Quote Left, Photo BG">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1377" cy="6858623"/>
          </a:xfrm>
        </p:spPr>
        <p:txBody>
          <a:bodyPr anchor="ctr" anchorCtr="0">
            <a:noAutofit/>
          </a:bodyPr>
          <a:lstStyle>
            <a:lvl1pPr marL="0" indent="0" algn="ctr">
              <a:buNone/>
              <a:defRPr baseline="0"/>
            </a:lvl1pPr>
          </a:lstStyle>
          <a:p>
            <a:r>
              <a:rPr lang="en-US" dirty="0"/>
              <a:t>Click icon to </a:t>
            </a:r>
            <a:br>
              <a:rPr lang="en-US" dirty="0"/>
            </a:br>
            <a:r>
              <a:rPr lang="en-US" dirty="0"/>
              <a:t>insert photo</a:t>
            </a:r>
          </a:p>
        </p:txBody>
      </p:sp>
      <p:sp>
        <p:nvSpPr>
          <p:cNvPr id="13" name="Text Placeholder 12"/>
          <p:cNvSpPr>
            <a:spLocks noGrp="1"/>
          </p:cNvSpPr>
          <p:nvPr>
            <p:ph type="body" sz="quarter" idx="12" hasCustomPrompt="1"/>
          </p:nvPr>
        </p:nvSpPr>
        <p:spPr>
          <a:xfrm>
            <a:off x="448212" y="1725569"/>
            <a:ext cx="5378549" cy="2600001"/>
          </a:xfrm>
          <a:solidFill>
            <a:schemeClr val="accent1">
              <a:alpha val="85000"/>
            </a:schemeClr>
          </a:solidFill>
        </p:spPr>
        <p:txBody>
          <a:bodyPr anchor="ctr" anchorCtr="0">
            <a:noAutofit/>
          </a:bodyPr>
          <a:lstStyle>
            <a:lvl1pPr marL="0" indent="0">
              <a:buNone/>
              <a:defRPr sz="2353">
                <a:latin typeface="+mn-lt"/>
              </a:defRPr>
            </a:lvl1pPr>
          </a:lstStyle>
          <a:p>
            <a:pPr lvl="0"/>
            <a:r>
              <a:rPr lang="en-US" dirty="0"/>
              <a:t>Quote text.</a:t>
            </a:r>
          </a:p>
        </p:txBody>
      </p:sp>
      <p:sp>
        <p:nvSpPr>
          <p:cNvPr id="8" name="Picture Placeholder 7"/>
          <p:cNvSpPr>
            <a:spLocks noGrp="1"/>
          </p:cNvSpPr>
          <p:nvPr>
            <p:ph type="pic" sz="quarter" idx="11" hasCustomPrompt="1"/>
          </p:nvPr>
        </p:nvSpPr>
        <p:spPr>
          <a:xfrm>
            <a:off x="448585" y="470411"/>
            <a:ext cx="1075710" cy="1075862"/>
          </a:xfrm>
        </p:spPr>
        <p:txBody>
          <a:bodyPr anchor="ctr" anchorCtr="0">
            <a:noAutofit/>
          </a:bodyPr>
          <a:lstStyle>
            <a:lvl1pPr marL="0" indent="0" algn="ctr">
              <a:buNone/>
              <a:defRPr sz="1567" baseline="0"/>
            </a:lvl1pPr>
          </a:lstStyle>
          <a:p>
            <a:r>
              <a:rPr lang="en-US" dirty="0"/>
              <a:t>Click icon to insert logo</a:t>
            </a:r>
          </a:p>
        </p:txBody>
      </p:sp>
      <p:sp>
        <p:nvSpPr>
          <p:cNvPr id="15" name="Text Placeholder 14"/>
          <p:cNvSpPr>
            <a:spLocks noGrp="1"/>
          </p:cNvSpPr>
          <p:nvPr>
            <p:ph type="body" sz="quarter" idx="13" hasCustomPrompt="1"/>
          </p:nvPr>
        </p:nvSpPr>
        <p:spPr>
          <a:xfrm>
            <a:off x="448212" y="4504852"/>
            <a:ext cx="5378549" cy="539891"/>
          </a:xfrm>
        </p:spPr>
        <p:txBody>
          <a:bodyPr/>
          <a:lstStyle>
            <a:lvl1pPr marL="0" indent="0">
              <a:buNone/>
              <a:defRPr sz="1765"/>
            </a:lvl1pPr>
          </a:lstStyle>
          <a:p>
            <a:pPr lvl="0"/>
            <a:r>
              <a:rPr lang="en-US" dirty="0"/>
              <a:t>Quote source credit</a:t>
            </a:r>
          </a:p>
        </p:txBody>
      </p:sp>
      <p:sp>
        <p:nvSpPr>
          <p:cNvPr id="16" name="Title 15"/>
          <p:cNvSpPr>
            <a:spLocks noGrp="1"/>
          </p:cNvSpPr>
          <p:nvPr>
            <p:ph type="title"/>
          </p:nvPr>
        </p:nvSpPr>
        <p:spPr>
          <a:xfrm>
            <a:off x="2943" y="5132430"/>
            <a:ext cx="12188434" cy="1726193"/>
          </a:xfrm>
          <a:gradFill flip="none" rotWithShape="1">
            <a:gsLst>
              <a:gs pos="0">
                <a:srgbClr val="000000">
                  <a:alpha val="70000"/>
                </a:srgbClr>
              </a:gs>
              <a:gs pos="100000">
                <a:srgbClr val="000000">
                  <a:alpha val="0"/>
                </a:srgbClr>
              </a:gs>
            </a:gsLst>
            <a:lin ang="16200000" scaled="1"/>
            <a:tileRect/>
          </a:gradFill>
        </p:spPr>
        <p:txBody>
          <a:bodyPr bIns="365760" anchor="b" anchorCtr="0">
            <a:noAutofit/>
          </a:bodyPr>
          <a:lstStyle>
            <a:lvl1pPr algn="ctr">
              <a:defRPr sz="3920"/>
            </a:lvl1pPr>
          </a:lstStyle>
          <a:p>
            <a:r>
              <a:rPr lang="en-US"/>
              <a:t>Click to edit Master title style</a:t>
            </a:r>
          </a:p>
        </p:txBody>
      </p:sp>
    </p:spTree>
    <p:extLst>
      <p:ext uri="{BB962C8B-B14F-4D97-AF65-F5344CB8AC3E}">
        <p14:creationId xmlns:p14="http://schemas.microsoft.com/office/powerpoint/2010/main" val="17965770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Quote Right, Photo BG">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1377" cy="6858623"/>
          </a:xfrm>
        </p:spPr>
        <p:txBody>
          <a:bodyPr anchor="ctr" anchorCtr="0">
            <a:noAutofit/>
          </a:bodyPr>
          <a:lstStyle>
            <a:lvl1pPr marL="0" indent="0" algn="ctr">
              <a:buNone/>
              <a:defRPr baseline="0"/>
            </a:lvl1pPr>
          </a:lstStyle>
          <a:p>
            <a:r>
              <a:rPr lang="en-US" dirty="0"/>
              <a:t>Click icon to </a:t>
            </a:r>
            <a:br>
              <a:rPr lang="en-US" dirty="0"/>
            </a:br>
            <a:r>
              <a:rPr lang="en-US" dirty="0"/>
              <a:t>insert photo</a:t>
            </a:r>
          </a:p>
        </p:txBody>
      </p:sp>
      <p:sp>
        <p:nvSpPr>
          <p:cNvPr id="13" name="Text Placeholder 12"/>
          <p:cNvSpPr>
            <a:spLocks noGrp="1"/>
          </p:cNvSpPr>
          <p:nvPr>
            <p:ph type="body" sz="quarter" idx="12" hasCustomPrompt="1"/>
          </p:nvPr>
        </p:nvSpPr>
        <p:spPr>
          <a:xfrm>
            <a:off x="6364865" y="1725569"/>
            <a:ext cx="5378549" cy="2600001"/>
          </a:xfrm>
          <a:solidFill>
            <a:schemeClr val="accent1">
              <a:alpha val="85000"/>
            </a:schemeClr>
          </a:solidFill>
        </p:spPr>
        <p:txBody>
          <a:bodyPr anchor="ctr" anchorCtr="0">
            <a:noAutofit/>
          </a:bodyPr>
          <a:lstStyle>
            <a:lvl1pPr marL="0" indent="0">
              <a:buNone/>
              <a:defRPr sz="2353">
                <a:latin typeface="+mn-lt"/>
              </a:defRPr>
            </a:lvl1pPr>
          </a:lstStyle>
          <a:p>
            <a:pPr lvl="0"/>
            <a:r>
              <a:rPr lang="en-US" dirty="0"/>
              <a:t>Quote text.</a:t>
            </a:r>
          </a:p>
        </p:txBody>
      </p:sp>
      <p:sp>
        <p:nvSpPr>
          <p:cNvPr id="8" name="Picture Placeholder 7"/>
          <p:cNvSpPr>
            <a:spLocks noGrp="1"/>
          </p:cNvSpPr>
          <p:nvPr>
            <p:ph type="pic" sz="quarter" idx="11" hasCustomPrompt="1"/>
          </p:nvPr>
        </p:nvSpPr>
        <p:spPr>
          <a:xfrm>
            <a:off x="10667704" y="470411"/>
            <a:ext cx="1075710" cy="1075862"/>
          </a:xfrm>
        </p:spPr>
        <p:txBody>
          <a:bodyPr anchor="ctr" anchorCtr="0">
            <a:noAutofit/>
          </a:bodyPr>
          <a:lstStyle>
            <a:lvl1pPr marL="0" indent="0" algn="ctr">
              <a:buNone/>
              <a:defRPr sz="1567" baseline="0"/>
            </a:lvl1pPr>
          </a:lstStyle>
          <a:p>
            <a:r>
              <a:rPr lang="en-US" dirty="0"/>
              <a:t>Click icon to insert logo</a:t>
            </a:r>
          </a:p>
        </p:txBody>
      </p:sp>
      <p:sp>
        <p:nvSpPr>
          <p:cNvPr id="15" name="Text Placeholder 14"/>
          <p:cNvSpPr>
            <a:spLocks noGrp="1"/>
          </p:cNvSpPr>
          <p:nvPr>
            <p:ph type="body" sz="quarter" idx="13" hasCustomPrompt="1"/>
          </p:nvPr>
        </p:nvSpPr>
        <p:spPr>
          <a:xfrm>
            <a:off x="6364865" y="4504852"/>
            <a:ext cx="5378549" cy="539891"/>
          </a:xfrm>
        </p:spPr>
        <p:txBody>
          <a:bodyPr/>
          <a:lstStyle>
            <a:lvl1pPr marL="0" indent="0" algn="r">
              <a:buNone/>
              <a:defRPr sz="1765"/>
            </a:lvl1pPr>
          </a:lstStyle>
          <a:p>
            <a:pPr lvl="0"/>
            <a:r>
              <a:rPr lang="en-US" dirty="0"/>
              <a:t>Quote source credit</a:t>
            </a:r>
          </a:p>
        </p:txBody>
      </p:sp>
      <p:sp>
        <p:nvSpPr>
          <p:cNvPr id="16" name="Title 15"/>
          <p:cNvSpPr>
            <a:spLocks noGrp="1"/>
          </p:cNvSpPr>
          <p:nvPr>
            <p:ph type="title"/>
          </p:nvPr>
        </p:nvSpPr>
        <p:spPr>
          <a:xfrm>
            <a:off x="2943" y="5132430"/>
            <a:ext cx="12188434" cy="1726193"/>
          </a:xfrm>
          <a:gradFill flip="none" rotWithShape="1">
            <a:gsLst>
              <a:gs pos="0">
                <a:srgbClr val="000000">
                  <a:alpha val="70000"/>
                </a:srgbClr>
              </a:gs>
              <a:gs pos="100000">
                <a:srgbClr val="000000">
                  <a:alpha val="0"/>
                </a:srgbClr>
              </a:gs>
            </a:gsLst>
            <a:lin ang="16200000" scaled="1"/>
            <a:tileRect/>
          </a:gradFill>
        </p:spPr>
        <p:txBody>
          <a:bodyPr bIns="365760" anchor="b" anchorCtr="0">
            <a:noAutofit/>
          </a:bodyPr>
          <a:lstStyle>
            <a:lvl1pPr algn="ctr">
              <a:defRPr sz="3920"/>
            </a:lvl1pPr>
          </a:lstStyle>
          <a:p>
            <a:r>
              <a:rPr lang="en-US"/>
              <a:t>Click to edit Master title style</a:t>
            </a:r>
          </a:p>
        </p:txBody>
      </p:sp>
    </p:spTree>
    <p:extLst>
      <p:ext uri="{BB962C8B-B14F-4D97-AF65-F5344CB8AC3E}">
        <p14:creationId xmlns:p14="http://schemas.microsoft.com/office/powerpoint/2010/main" val="8784279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8296053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Column Figure Callout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6274974" y="291101"/>
            <a:ext cx="5647476" cy="1972414"/>
          </a:xfrm>
          <a:solidFill>
            <a:schemeClr val="accent6"/>
          </a:solidFill>
        </p:spPr>
        <p:txBody>
          <a:bodyPr lIns="2560320" tIns="146304" rIns="182880" bIns="146304" anchor="ctr"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rgbClr val="2F2F2F"/>
                    </a:gs>
                    <a:gs pos="0">
                      <a:srgbClr val="2F2F2F"/>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4"/>
          <p:cNvSpPr>
            <a:spLocks noGrp="1"/>
          </p:cNvSpPr>
          <p:nvPr>
            <p:ph type="body" sz="quarter" idx="30" hasCustomPrompt="1"/>
          </p:nvPr>
        </p:nvSpPr>
        <p:spPr>
          <a:xfrm>
            <a:off x="6274974" y="4594505"/>
            <a:ext cx="5647476" cy="1972414"/>
          </a:xfrm>
          <a:solidFill>
            <a:schemeClr val="accent6"/>
          </a:solidFill>
        </p:spPr>
        <p:txBody>
          <a:bodyPr lIns="2560320" tIns="91440" rIns="91440" bIns="91440" anchor="ctr"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rgbClr val="2F2F2F"/>
                    </a:gs>
                    <a:gs pos="0">
                      <a:srgbClr val="2F2F2F"/>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268928" y="1904860"/>
            <a:ext cx="5647476" cy="3765518"/>
          </a:xfrm>
        </p:spPr>
        <p:txBody>
          <a:bodyPr lIns="182880" tIns="146304" rIns="182880" bIns="146304">
            <a:noAutofit/>
          </a:bodyPr>
          <a:lstStyle>
            <a:lvl1pPr marL="224054" indent="-224054">
              <a:defRPr sz="2745"/>
            </a:lvl1pPr>
            <a:lvl2pPr marL="448107" indent="-224054">
              <a:defRPr sz="1961"/>
            </a:lvl2pPr>
            <a:lvl3pPr marL="619259" indent="-171153">
              <a:defRPr sz="1765"/>
            </a:lvl3pPr>
            <a:lvl4pPr marL="784187" indent="-168040">
              <a:defRPr sz="1567"/>
            </a:lvl4pPr>
            <a:lvl5pPr marL="955340" indent="-171153">
              <a:defRPr sz="15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4"/>
          <p:cNvSpPr>
            <a:spLocks noGrp="1"/>
          </p:cNvSpPr>
          <p:nvPr>
            <p:ph type="body" sz="quarter" idx="25" hasCustomPrompt="1"/>
          </p:nvPr>
        </p:nvSpPr>
        <p:spPr>
          <a:xfrm>
            <a:off x="6274974" y="2442803"/>
            <a:ext cx="5647476" cy="1972414"/>
          </a:xfrm>
          <a:solidFill>
            <a:schemeClr val="accent6"/>
          </a:solidFill>
        </p:spPr>
        <p:txBody>
          <a:bodyPr lIns="2560320" tIns="91440" rIns="91440" bIns="91440" anchor="ctr"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rgbClr val="2F2F2F"/>
                    </a:gs>
                    <a:gs pos="0">
                      <a:srgbClr val="2F2F2F"/>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0"/>
          <p:cNvSpPr>
            <a:spLocks noGrp="1"/>
          </p:cNvSpPr>
          <p:nvPr>
            <p:ph type="body" sz="quarter" idx="26" hasCustomPrompt="1"/>
          </p:nvPr>
        </p:nvSpPr>
        <p:spPr>
          <a:xfrm>
            <a:off x="6274975" y="291101"/>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a:t>
            </a:r>
          </a:p>
        </p:txBody>
      </p:sp>
      <p:sp>
        <p:nvSpPr>
          <p:cNvPr id="13" name="Text Placeholder 10"/>
          <p:cNvSpPr>
            <a:spLocks noGrp="1"/>
          </p:cNvSpPr>
          <p:nvPr>
            <p:ph type="body" sz="quarter" idx="27" hasCustomPrompt="1"/>
          </p:nvPr>
        </p:nvSpPr>
        <p:spPr>
          <a:xfrm>
            <a:off x="6274975" y="2442803"/>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a:t>
            </a:r>
          </a:p>
        </p:txBody>
      </p:sp>
      <p:sp>
        <p:nvSpPr>
          <p:cNvPr id="14" name="Text Placeholder 10"/>
          <p:cNvSpPr>
            <a:spLocks noGrp="1"/>
          </p:cNvSpPr>
          <p:nvPr>
            <p:ph type="body" sz="quarter" idx="28" hasCustomPrompt="1"/>
          </p:nvPr>
        </p:nvSpPr>
        <p:spPr>
          <a:xfrm>
            <a:off x="6274975" y="4594505"/>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a:t>
            </a:r>
          </a:p>
        </p:txBody>
      </p:sp>
      <p:sp>
        <p:nvSpPr>
          <p:cNvPr id="22" name="Text Placeholder 4"/>
          <p:cNvSpPr>
            <a:spLocks noGrp="1"/>
          </p:cNvSpPr>
          <p:nvPr>
            <p:ph type="body" sz="quarter" idx="19"/>
          </p:nvPr>
        </p:nvSpPr>
        <p:spPr>
          <a:xfrm>
            <a:off x="268928" y="6081381"/>
            <a:ext cx="5647476" cy="485518"/>
          </a:xfrm>
        </p:spPr>
        <p:txBody>
          <a:bodyPr lIns="182880" tIns="146304" rIns="182880" bIns="146304" anchor="b" anchorCtr="0"/>
          <a:lstStyle>
            <a:lvl1pPr marL="0" indent="0">
              <a:spcBef>
                <a:spcPts val="0"/>
              </a:spcBef>
              <a:spcAft>
                <a:spcPts val="0"/>
              </a:spcAft>
              <a:buNone/>
              <a:defRPr sz="1371">
                <a:solidFill>
                  <a:schemeClr val="tx1"/>
                </a:solidFill>
                <a:latin typeface="+mn-lt"/>
                <a:cs typeface="Segoe UI"/>
              </a:defRPr>
            </a:lvl1pPr>
          </a:lstStyle>
          <a:p>
            <a:pPr lvl="0"/>
            <a:r>
              <a:rPr lang="en-US"/>
              <a:t>Edit Master text styles</a:t>
            </a:r>
          </a:p>
        </p:txBody>
      </p:sp>
      <p:sp>
        <p:nvSpPr>
          <p:cNvPr id="3" name="Title 2"/>
          <p:cNvSpPr>
            <a:spLocks noGrp="1"/>
          </p:cNvSpPr>
          <p:nvPr>
            <p:ph type="title"/>
          </p:nvPr>
        </p:nvSpPr>
        <p:spPr>
          <a:xfrm>
            <a:off x="269240" y="289509"/>
            <a:ext cx="5647476" cy="1613794"/>
          </a:xfrm>
        </p:spPr>
        <p:txBody>
          <a:bodyPr/>
          <a:lstStyle/>
          <a:p>
            <a:r>
              <a:rPr lang="en-US"/>
              <a:t>Click to edit Master title style</a:t>
            </a:r>
            <a:endParaRPr lang="en-US" dirty="0"/>
          </a:p>
        </p:txBody>
      </p:sp>
    </p:spTree>
    <p:extLst>
      <p:ext uri="{BB962C8B-B14F-4D97-AF65-F5344CB8AC3E}">
        <p14:creationId xmlns:p14="http://schemas.microsoft.com/office/powerpoint/2010/main" val="25209922"/>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2-Column, 4 Content Squares">
    <p:bg>
      <p:bgRef idx="1001">
        <a:schemeClr val="bg2"/>
      </p:bgRef>
    </p:bg>
    <p:spTree>
      <p:nvGrpSpPr>
        <p:cNvPr id="1" name=""/>
        <p:cNvGrpSpPr/>
        <p:nvPr/>
      </p:nvGrpSpPr>
      <p:grpSpPr>
        <a:xfrm>
          <a:off x="0" y="0"/>
          <a:ext cx="0" cy="0"/>
          <a:chOff x="0" y="0"/>
          <a:chExt cx="0" cy="0"/>
        </a:xfrm>
      </p:grpSpPr>
      <p:sp>
        <p:nvSpPr>
          <p:cNvPr id="5" name="Content Placeholder 4"/>
          <p:cNvSpPr>
            <a:spLocks noGrp="1"/>
          </p:cNvSpPr>
          <p:nvPr>
            <p:ph sz="quarter" idx="33" hasCustomPrompt="1"/>
          </p:nvPr>
        </p:nvSpPr>
        <p:spPr>
          <a:xfrm>
            <a:off x="6274975" y="289510"/>
            <a:ext cx="2778917" cy="3093104"/>
          </a:xfrm>
          <a:solidFill>
            <a:schemeClr val="accent6"/>
          </a:solidFill>
        </p:spPr>
        <p:txBody>
          <a:bodyPr lIns="182880" tIns="146304" rIns="182880" bIns="146304">
            <a:noAutofit/>
          </a:bodyPr>
          <a:lstStyle>
            <a:lvl1pPr marL="0" indent="0">
              <a:buNone/>
              <a:defRPr sz="2745" baseline="0">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8040">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268928" y="1904861"/>
            <a:ext cx="5647476" cy="3765518"/>
          </a:xfrm>
        </p:spPr>
        <p:txBody>
          <a:bodyPr lIns="182880" tIns="146304" rIns="182880" bIns="146304">
            <a:noAutofit/>
          </a:bodyPr>
          <a:lstStyle>
            <a:lvl1pPr marL="224054" indent="-224054">
              <a:defRPr sz="2745"/>
            </a:lvl1pPr>
            <a:lvl2pPr marL="448107" indent="-224054">
              <a:defRPr sz="1961"/>
            </a:lvl2pPr>
            <a:lvl3pPr marL="619259" indent="-171153">
              <a:defRPr sz="1765"/>
            </a:lvl3pPr>
            <a:lvl4pPr marL="784187" indent="-168040">
              <a:defRPr sz="1567"/>
            </a:lvl4pPr>
            <a:lvl5pPr marL="955340" indent="-171153">
              <a:defRPr sz="15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4"/>
          <p:cNvSpPr>
            <a:spLocks noGrp="1"/>
          </p:cNvSpPr>
          <p:nvPr>
            <p:ph type="body" sz="quarter" idx="19"/>
          </p:nvPr>
        </p:nvSpPr>
        <p:spPr>
          <a:xfrm>
            <a:off x="268928" y="6081381"/>
            <a:ext cx="5647476" cy="485518"/>
          </a:xfrm>
        </p:spPr>
        <p:txBody>
          <a:bodyPr lIns="182880" tIns="146304" rIns="182880" bIns="146304" anchor="b" anchorCtr="0"/>
          <a:lstStyle>
            <a:lvl1pPr marL="0" indent="0">
              <a:spcBef>
                <a:spcPts val="0"/>
              </a:spcBef>
              <a:spcAft>
                <a:spcPts val="0"/>
              </a:spcAft>
              <a:buNone/>
              <a:defRPr sz="1371">
                <a:solidFill>
                  <a:schemeClr val="tx1"/>
                </a:solidFill>
                <a:latin typeface="+mn-lt"/>
                <a:cs typeface="Segoe UI"/>
              </a:defRPr>
            </a:lvl1pPr>
          </a:lstStyle>
          <a:p>
            <a:pPr lvl="0"/>
            <a:r>
              <a:rPr lang="en-US"/>
              <a:t>Edit Master text styles</a:t>
            </a:r>
          </a:p>
        </p:txBody>
      </p:sp>
      <p:sp>
        <p:nvSpPr>
          <p:cNvPr id="8" name="Content Placeholder 7"/>
          <p:cNvSpPr>
            <a:spLocks noGrp="1"/>
          </p:cNvSpPr>
          <p:nvPr>
            <p:ph sz="quarter" idx="35" hasCustomPrompt="1"/>
          </p:nvPr>
        </p:nvSpPr>
        <p:spPr>
          <a:xfrm>
            <a:off x="9143811" y="289510"/>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8040">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36" hasCustomPrompt="1"/>
          </p:nvPr>
        </p:nvSpPr>
        <p:spPr>
          <a:xfrm>
            <a:off x="6274975" y="3473793"/>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4929">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9"/>
          <p:cNvSpPr>
            <a:spLocks noGrp="1"/>
          </p:cNvSpPr>
          <p:nvPr>
            <p:ph sz="quarter" idx="37" hasCustomPrompt="1"/>
          </p:nvPr>
        </p:nvSpPr>
        <p:spPr>
          <a:xfrm>
            <a:off x="9143811" y="3473793"/>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4929">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a:xfrm>
            <a:off x="269240" y="289509"/>
            <a:ext cx="5647476" cy="1613794"/>
          </a:xfrm>
        </p:spPr>
        <p:txBody>
          <a:bodyPr/>
          <a:lstStyle/>
          <a:p>
            <a:r>
              <a:rPr lang="en-US"/>
              <a:t>Click to edit Master title style</a:t>
            </a:r>
            <a:endParaRPr lang="en-US" dirty="0"/>
          </a:p>
        </p:txBody>
      </p:sp>
    </p:spTree>
    <p:extLst>
      <p:ext uri="{BB962C8B-B14F-4D97-AF65-F5344CB8AC3E}">
        <p14:creationId xmlns:p14="http://schemas.microsoft.com/office/powerpoint/2010/main" val="3436862726"/>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3-Column Pillar Callout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269302" y="3428999"/>
            <a:ext cx="3764984" cy="2241380"/>
          </a:xfrm>
          <a:solidFill>
            <a:srgbClr val="FFFFFF"/>
          </a:solidFill>
        </p:spPr>
        <p:txBody>
          <a:bodyPr lIns="182880" tIns="146304" rIns="182880" bIns="146304" anchor="t"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chemeClr val="tx1"/>
                    </a:gs>
                    <a:gs pos="0">
                      <a:schemeClr val="tx1"/>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4"/>
          <p:cNvSpPr>
            <a:spLocks noGrp="1"/>
          </p:cNvSpPr>
          <p:nvPr>
            <p:ph type="body" sz="quarter" idx="30" hasCustomPrompt="1"/>
          </p:nvPr>
        </p:nvSpPr>
        <p:spPr>
          <a:xfrm>
            <a:off x="8160096" y="3428999"/>
            <a:ext cx="3764984" cy="2241380"/>
          </a:xfrm>
          <a:solidFill>
            <a:srgbClr val="FFFFFF"/>
          </a:solidFill>
        </p:spPr>
        <p:txBody>
          <a:bodyPr lIns="182880" tIns="146304" rIns="182880" bIns="146304" anchor="t"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chemeClr val="tx1"/>
                    </a:gs>
                    <a:gs pos="0">
                      <a:schemeClr val="tx1"/>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269241" y="1187642"/>
            <a:ext cx="11653523" cy="1344828"/>
          </a:xfrm>
        </p:spPr>
        <p:txBody>
          <a:bodyPr lIns="146304" tIns="91440" rIns="146304" bIns="91440">
            <a:noAutofit/>
          </a:bodyPr>
          <a:lstStyle>
            <a:lvl1pPr marL="0" indent="0">
              <a:buNone/>
              <a:defRPr sz="3136"/>
            </a:lvl1pPr>
            <a:lvl2pPr marL="0" indent="0">
              <a:buNone/>
              <a:defRPr sz="2353"/>
            </a:lvl2pPr>
            <a:lvl3pPr marL="224054" indent="-224054">
              <a:defRPr sz="1961"/>
            </a:lvl3pPr>
            <a:lvl4pPr marL="448107" indent="-220942">
              <a:defRPr sz="1961"/>
            </a:lvl4pPr>
            <a:lvl5pPr marL="672161" indent="-224054">
              <a:defRPr sz="1961"/>
            </a:lvl5pPr>
          </a:lstStyle>
          <a:p>
            <a:pPr lvl="0"/>
            <a:r>
              <a:rPr lang="en-US" dirty="0"/>
              <a:t>Click to edit Master text styles</a:t>
            </a:r>
          </a:p>
          <a:p>
            <a:pPr lvl="1"/>
            <a:r>
              <a:rPr lang="en-US" dirty="0"/>
              <a:t>Second level</a:t>
            </a:r>
          </a:p>
          <a:p>
            <a:pPr lvl="2"/>
            <a:r>
              <a:rPr lang="en-US" dirty="0"/>
              <a:t>Third level</a:t>
            </a:r>
          </a:p>
        </p:txBody>
      </p:sp>
      <p:sp>
        <p:nvSpPr>
          <p:cNvPr id="19" name="Text Placeholder 4"/>
          <p:cNvSpPr>
            <a:spLocks noGrp="1"/>
          </p:cNvSpPr>
          <p:nvPr>
            <p:ph type="body" sz="quarter" idx="25" hasCustomPrompt="1"/>
          </p:nvPr>
        </p:nvSpPr>
        <p:spPr>
          <a:xfrm>
            <a:off x="4214700" y="3428999"/>
            <a:ext cx="3764984" cy="2241380"/>
          </a:xfrm>
          <a:solidFill>
            <a:srgbClr val="FFFFFF"/>
          </a:solidFill>
        </p:spPr>
        <p:txBody>
          <a:bodyPr lIns="182880" tIns="146304" rIns="182880" bIns="146304" anchor="t"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chemeClr val="tx1"/>
                    </a:gs>
                    <a:gs pos="0">
                      <a:schemeClr val="tx1"/>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0"/>
          <p:cNvSpPr>
            <a:spLocks noGrp="1"/>
          </p:cNvSpPr>
          <p:nvPr>
            <p:ph type="body" sz="quarter" idx="26" hasCustomPrompt="1"/>
          </p:nvPr>
        </p:nvSpPr>
        <p:spPr>
          <a:xfrm>
            <a:off x="269302"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Pillar 1 heading</a:t>
            </a:r>
          </a:p>
        </p:txBody>
      </p:sp>
      <p:sp>
        <p:nvSpPr>
          <p:cNvPr id="13" name="Text Placeholder 10"/>
          <p:cNvSpPr>
            <a:spLocks noGrp="1"/>
          </p:cNvSpPr>
          <p:nvPr>
            <p:ph type="body" sz="quarter" idx="27" hasCustomPrompt="1"/>
          </p:nvPr>
        </p:nvSpPr>
        <p:spPr>
          <a:xfrm>
            <a:off x="4214699"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Pillar 2 heading</a:t>
            </a:r>
          </a:p>
        </p:txBody>
      </p:sp>
      <p:sp>
        <p:nvSpPr>
          <p:cNvPr id="14" name="Text Placeholder 10"/>
          <p:cNvSpPr>
            <a:spLocks noGrp="1"/>
          </p:cNvSpPr>
          <p:nvPr>
            <p:ph type="body" sz="quarter" idx="28" hasCustomPrompt="1"/>
          </p:nvPr>
        </p:nvSpPr>
        <p:spPr>
          <a:xfrm>
            <a:off x="8160096"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Pillar 3 heading</a:t>
            </a:r>
          </a:p>
        </p:txBody>
      </p:sp>
      <p:sp>
        <p:nvSpPr>
          <p:cNvPr id="22" name="Text Placeholder 4"/>
          <p:cNvSpPr>
            <a:spLocks noGrp="1"/>
          </p:cNvSpPr>
          <p:nvPr>
            <p:ph type="body" sz="quarter" idx="19"/>
          </p:nvPr>
        </p:nvSpPr>
        <p:spPr>
          <a:xfrm>
            <a:off x="268928" y="6081381"/>
            <a:ext cx="11653834" cy="485518"/>
          </a:xfrm>
        </p:spPr>
        <p:txBody>
          <a:bodyPr lIns="182880" tIns="146304" rIns="182880" bIns="146304" anchor="b" anchorCtr="0"/>
          <a:lstStyle>
            <a:lvl1pPr marL="0" indent="0">
              <a:spcBef>
                <a:spcPts val="0"/>
              </a:spcBef>
              <a:spcAft>
                <a:spcPts val="0"/>
              </a:spcAft>
              <a:buNone/>
              <a:defRPr sz="1371">
                <a:solidFill>
                  <a:schemeClr val="tx1"/>
                </a:solidFill>
                <a:latin typeface="+mn-lt"/>
                <a:cs typeface="Segoe UI"/>
              </a:defRPr>
            </a:lvl1pPr>
          </a:lstStyle>
          <a:p>
            <a:pPr lvl="0"/>
            <a:r>
              <a:rPr lang="en-US"/>
              <a:t>Edit Master text styles</a:t>
            </a:r>
          </a:p>
        </p:txBody>
      </p:sp>
      <p:sp>
        <p:nvSpPr>
          <p:cNvPr id="3" name="Title 2"/>
          <p:cNvSpPr>
            <a:spLocks noGrp="1"/>
          </p:cNvSpPr>
          <p:nvPr>
            <p:ph type="title"/>
          </p:nvPr>
        </p:nvSpPr>
        <p:spPr>
          <a:xfrm>
            <a:off x="269240" y="289512"/>
            <a:ext cx="11655840" cy="899665"/>
          </a:xfrm>
        </p:spPr>
        <p:txBody>
          <a:bodyPr/>
          <a:lstStyle/>
          <a:p>
            <a:r>
              <a:rPr lang="en-US"/>
              <a:t>Click to edit Master title style</a:t>
            </a:r>
          </a:p>
        </p:txBody>
      </p:sp>
    </p:spTree>
    <p:extLst>
      <p:ext uri="{BB962C8B-B14F-4D97-AF65-F5344CB8AC3E}">
        <p14:creationId xmlns:p14="http://schemas.microsoft.com/office/powerpoint/2010/main" val="1180189538"/>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Overlay Image Quotation, Accent 1">
    <p:bg>
      <p:bgPr>
        <a:solidFill>
          <a:schemeClr val="accent1"/>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4" y="-623"/>
            <a:ext cx="12191377" cy="6858623"/>
          </a:xfrm>
          <a:noFill/>
        </p:spPr>
        <p:txBody>
          <a:bodyPr lIns="640080" tIns="1828800" rIns="640080" bIns="914400" anchor="b" anchorCtr="0">
            <a:noAutofit/>
          </a:bodyPr>
          <a:lstStyle>
            <a:lvl1pPr marL="278511" indent="-278511">
              <a:spcAft>
                <a:spcPts val="1600"/>
              </a:spcAft>
              <a:buNone/>
              <a:defRPr sz="5881" b="0">
                <a:solidFill>
                  <a:srgbClr val="FFFFFF"/>
                </a:solidFill>
                <a:latin typeface="+mn-lt"/>
                <a:cs typeface="Segoe UI Bold"/>
              </a:defRPr>
            </a:lvl1pPr>
            <a:lvl2pPr marL="504120" indent="-225609">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“Click to edit Master text styles</a:t>
            </a:r>
          </a:p>
          <a:p>
            <a:pPr lvl="1"/>
            <a:r>
              <a:rPr lang="en-US" dirty="0"/>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215304"/>
      </p:ext>
    </p:extLst>
  </p:cSld>
  <p:clrMapOvr>
    <a:overrideClrMapping bg1="dk1" tx1="lt1" bg2="dk2" tx2="lt2" accent1="accent1" accent2="accent2" accent3="accent3" accent4="accent4" accent5="accent5" accent6="accent6" hlink="hlink" folHlink="folHlink"/>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Overlay Image Quotation, Accent 2">
    <p:bg>
      <p:bgPr>
        <a:solidFill>
          <a:schemeClr val="accent2"/>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4" y="-623"/>
            <a:ext cx="12191377" cy="6858623"/>
          </a:xfrm>
          <a:noFill/>
        </p:spPr>
        <p:txBody>
          <a:bodyPr lIns="640080" tIns="1828800" rIns="640080" bIns="914400" anchor="b" anchorCtr="0">
            <a:noAutofit/>
          </a:bodyPr>
          <a:lstStyle>
            <a:lvl1pPr marL="278511" indent="-278511">
              <a:spcAft>
                <a:spcPts val="1600"/>
              </a:spcAft>
              <a:buNone/>
              <a:defRPr sz="5881" b="0">
                <a:solidFill>
                  <a:srgbClr val="FFFFFF"/>
                </a:solidFill>
                <a:latin typeface="+mn-lt"/>
                <a:cs typeface="Segoe UI Bold"/>
              </a:defRPr>
            </a:lvl1pPr>
            <a:lvl2pPr marL="504120" indent="-225609">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“Click to edit Master text styles</a:t>
            </a:r>
          </a:p>
          <a:p>
            <a:pPr lvl="1"/>
            <a:r>
              <a:rPr lang="en-US" dirty="0"/>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7594250"/>
      </p:ext>
    </p:extLst>
  </p:cSld>
  <p:clrMapOvr>
    <a:overrideClrMapping bg1="dk1" tx1="lt1" bg2="dk2" tx2="lt2" accent1="accent1" accent2="accent2" accent3="accent3" accent4="accent4" accent5="accent5" accent6="accent6" hlink="hlink" folHlink="folHlink"/>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Overlay Image Quotation, Accent 3">
    <p:bg>
      <p:bgPr>
        <a:solidFill>
          <a:schemeClr val="accent3"/>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4" y="-623"/>
            <a:ext cx="12191377" cy="6858623"/>
          </a:xfrm>
          <a:noFill/>
        </p:spPr>
        <p:txBody>
          <a:bodyPr lIns="640080" tIns="1828800" rIns="640080" bIns="914400" anchor="b" anchorCtr="0">
            <a:noAutofit/>
          </a:bodyPr>
          <a:lstStyle>
            <a:lvl1pPr marL="278511" indent="-278511">
              <a:spcAft>
                <a:spcPts val="1600"/>
              </a:spcAft>
              <a:buNone/>
              <a:defRPr sz="5881" b="0">
                <a:solidFill>
                  <a:srgbClr val="FFFFFF"/>
                </a:solidFill>
                <a:latin typeface="+mn-lt"/>
                <a:cs typeface="Segoe UI Bold"/>
              </a:defRPr>
            </a:lvl1pPr>
            <a:lvl2pPr marL="504120" indent="-225609">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“Click to edit Master text styles</a:t>
            </a:r>
          </a:p>
          <a:p>
            <a:pPr lvl="1"/>
            <a:r>
              <a:rPr lang="en-US" dirty="0"/>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95930239"/>
      </p:ext>
    </p:extLst>
  </p:cSld>
  <p:clrMapOvr>
    <a:overrideClrMapping bg1="dk1" tx1="lt1" bg2="dk2" tx2="lt2" accent1="accent1" accent2="accent2" accent3="accent3" accent4="accent4" accent5="accent5" accent6="accent6" hlink="hlink" folHlink="folHlink"/>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7"/>
            <a:ext cx="11653523" cy="2277803"/>
          </a:xfrm>
          <a:prstGeom prst="rect">
            <a:avLst/>
          </a:prstGeom>
        </p:spPr>
        <p:txBody>
          <a:bodyPr/>
          <a:lstStyle>
            <a:lvl1pPr marL="337637" indent="-337637">
              <a:buClr>
                <a:schemeClr val="tx1"/>
              </a:buClr>
              <a:buSzPct val="90000"/>
              <a:buFont typeface="Arial" pitchFamily="34" charset="0"/>
              <a:buChar char="•"/>
              <a:defRPr sz="3528">
                <a:gradFill>
                  <a:gsLst>
                    <a:gs pos="1250">
                      <a:schemeClr val="tx1"/>
                    </a:gs>
                    <a:gs pos="100000">
                      <a:schemeClr val="tx1"/>
                    </a:gs>
                  </a:gsLst>
                  <a:lin ang="5400000" scaled="0"/>
                </a:gradFill>
                <a:latin typeface="+mj-lt"/>
                <a:ea typeface="Segoe UI" pitchFamily="34" charset="0"/>
                <a:cs typeface="Segoe UI" pitchFamily="34" charset="0"/>
              </a:defRPr>
            </a:lvl1pPr>
            <a:lvl2pPr marL="560134" indent="-222499">
              <a:buClr>
                <a:schemeClr val="tx1"/>
              </a:buClr>
              <a:buSzPct val="90000"/>
              <a:buFont typeface="Arial" pitchFamily="34" charset="0"/>
              <a:buChar char="•"/>
              <a:defRPr sz="2745">
                <a:gradFill>
                  <a:gsLst>
                    <a:gs pos="1250">
                      <a:schemeClr val="tx1"/>
                    </a:gs>
                    <a:gs pos="100000">
                      <a:schemeClr val="tx1"/>
                    </a:gs>
                  </a:gsLst>
                  <a:lin ang="5400000" scaled="0"/>
                </a:gradFill>
                <a:latin typeface="+mn-lt"/>
                <a:ea typeface="Segoe UI" pitchFamily="34" charset="0"/>
                <a:cs typeface="Segoe UI" pitchFamily="34" charset="0"/>
              </a:defRPr>
            </a:lvl2pPr>
            <a:lvl3pPr marL="785744" indent="-225609">
              <a:buClr>
                <a:schemeClr val="tx1"/>
              </a:buClr>
              <a:buSzPct val="90000"/>
              <a:buFont typeface="Arial" pitchFamily="34" charset="0"/>
              <a:buChar char="•"/>
              <a:defRPr sz="2353">
                <a:gradFill>
                  <a:gsLst>
                    <a:gs pos="1250">
                      <a:schemeClr val="tx1"/>
                    </a:gs>
                    <a:gs pos="100000">
                      <a:schemeClr val="tx1"/>
                    </a:gs>
                  </a:gsLst>
                  <a:lin ang="5400000" scaled="0"/>
                </a:gradFill>
                <a:latin typeface="+mn-lt"/>
                <a:ea typeface="Segoe UI" pitchFamily="34" charset="0"/>
                <a:cs typeface="Segoe UI" pitchFamily="34" charset="0"/>
              </a:defRPr>
            </a:lvl3pPr>
            <a:lvl4pPr marL="1006686" indent="-220942">
              <a:buClr>
                <a:schemeClr val="tx1"/>
              </a:buClr>
              <a:buSzPct val="90000"/>
              <a:buFont typeface="Arial" pitchFamily="34" charset="0"/>
              <a:buChar char="•"/>
              <a:defRPr sz="1961">
                <a:gradFill>
                  <a:gsLst>
                    <a:gs pos="1250">
                      <a:schemeClr val="tx1"/>
                    </a:gs>
                    <a:gs pos="100000">
                      <a:schemeClr val="tx1"/>
                    </a:gs>
                  </a:gsLst>
                  <a:lin ang="5400000" scaled="0"/>
                </a:gradFill>
                <a:latin typeface="+mn-lt"/>
                <a:ea typeface="Segoe UI" pitchFamily="34" charset="0"/>
                <a:cs typeface="Segoe UI" pitchFamily="34" charset="0"/>
              </a:defRPr>
            </a:lvl4pPr>
            <a:lvl5pPr marL="1233851" indent="-227165">
              <a:buClr>
                <a:schemeClr val="tx1"/>
              </a:buClr>
              <a:buSzPct val="90000"/>
              <a:buFont typeface="Arial" pitchFamily="34" charset="0"/>
              <a:buChar char="•"/>
              <a:defRPr sz="1765">
                <a:gradFill>
                  <a:gsLst>
                    <a:gs pos="1250">
                      <a:schemeClr val="tx1"/>
                    </a:gs>
                    <a:gs pos="100000">
                      <a:schemeClr val="tx1"/>
                    </a:gs>
                  </a:gsLst>
                  <a:lin ang="5400000" scaled="0"/>
                </a:gradFill>
                <a:latin typeface="+mn-lt"/>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122250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30562376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 Closing logo slide Light">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spTree>
    <p:extLst>
      <p:ext uri="{BB962C8B-B14F-4D97-AF65-F5344CB8AC3E}">
        <p14:creationId xmlns:p14="http://schemas.microsoft.com/office/powerpoint/2010/main" val="3174906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losing logo slide Dark">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15519823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4584607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E9C7AB-4E2A-4A1D-99E8-317151227CC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64" y="0"/>
            <a:ext cx="12190271" cy="6858000"/>
          </a:xfrm>
          <a:prstGeom prst="rect">
            <a:avLst/>
          </a:prstGeom>
        </p:spPr>
      </p:pic>
      <p:sp>
        <p:nvSpPr>
          <p:cNvPr id="7" name="Rectangle 6">
            <a:extLst>
              <a:ext uri="{FF2B5EF4-FFF2-40B4-BE49-F238E27FC236}">
                <a16:creationId xmlns:a16="http://schemas.microsoft.com/office/drawing/2014/main" id="{8A16DCA7-7A2D-4A51-8F0C-E1A4CE0AB177}"/>
              </a:ext>
            </a:extLst>
          </p:cNvPr>
          <p:cNvSpPr/>
          <p:nvPr userDrawn="1"/>
        </p:nvSpPr>
        <p:spPr bwMode="auto">
          <a:xfrm>
            <a:off x="0" y="-976"/>
            <a:ext cx="12192000" cy="6858977"/>
          </a:xfrm>
          <a:prstGeom prst="rect">
            <a:avLst/>
          </a:prstGeom>
          <a:gradFill>
            <a:gsLst>
              <a:gs pos="100000">
                <a:schemeClr val="bg1">
                  <a:lumMod val="0"/>
                  <a:alpha val="43000"/>
                </a:schemeClr>
              </a:gs>
              <a:gs pos="16000">
                <a:schemeClr val="tx1">
                  <a:alpha val="0"/>
                </a:schemeClr>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a:extLst>
              <a:ext uri="{FF2B5EF4-FFF2-40B4-BE49-F238E27FC236}">
                <a16:creationId xmlns:a16="http://schemas.microsoft.com/office/drawing/2014/main" id="{17638C1E-3C14-47CA-8D50-48830F06A30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0255" y="428608"/>
            <a:ext cx="878803" cy="187409"/>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2457724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4068842059"/>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768118842"/>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1715828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5558AF"/>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0857143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579699"/>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5558AF"/>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37158593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455313"/>
            <a:ext cx="11306469" cy="666336"/>
          </a:xfrm>
        </p:spPr>
        <p:txBody>
          <a:bodyPr vert="horz" wrap="square" lIns="0" tIns="164592" rIns="0" bIns="0" rtlCol="0" anchor="t">
            <a:noAutofit/>
          </a:bodyPr>
          <a:lstStyle>
            <a:lvl1pPr>
              <a:defRPr lang="en-US" sz="3137"/>
            </a:lvl1pPr>
          </a:lstStyle>
          <a:p>
            <a:pPr lvl="0"/>
            <a:r>
              <a:rPr lang="en-US"/>
              <a:t>Title</a:t>
            </a:r>
          </a:p>
        </p:txBody>
      </p:sp>
      <p:pic>
        <p:nvPicPr>
          <p:cNvPr id="3" name="Picture 2" descr="A screenshot of a computer&#10;&#10;Description generated with very high confidence">
            <a:extLst>
              <a:ext uri="{FF2B5EF4-FFF2-40B4-BE49-F238E27FC236}">
                <a16:creationId xmlns:a16="http://schemas.microsoft.com/office/drawing/2014/main" id="{A092B4B5-8E80-499B-99A0-F973AFF5B4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13054" y="1161160"/>
            <a:ext cx="7278947" cy="5696841"/>
          </a:xfrm>
          <a:prstGeom prst="rect">
            <a:avLst/>
          </a:prstGeom>
        </p:spPr>
      </p:pic>
    </p:spTree>
    <p:extLst>
      <p:ext uri="{BB962C8B-B14F-4D97-AF65-F5344CB8AC3E}">
        <p14:creationId xmlns:p14="http://schemas.microsoft.com/office/powerpoint/2010/main" val="2583949977"/>
      </p:ext>
    </p:extLst>
  </p:cSld>
  <p:clrMapOvr>
    <a:masterClrMapping/>
  </p:clrMapOvr>
  <p:transition>
    <p:fade/>
  </p:transition>
  <p:extLst>
    <p:ext uri="{DCECCB84-F9BA-43D5-87BE-67443E8EF086}">
      <p15:sldGuideLst xmlns:p15="http://schemas.microsoft.com/office/powerpoint/2012/main">
        <p15:guide id="1" orient="horz" pos="907">
          <p15:clr>
            <a:srgbClr val="FBAE40"/>
          </p15:clr>
        </p15:guide>
        <p15:guide id="2" orient="horz" pos="3988">
          <p15:clr>
            <a:srgbClr val="FBAE40"/>
          </p15:clr>
        </p15:guide>
        <p15:guide id="3" pos="3541">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35385501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l="242" t="15754" r="1"/>
          <a:stretch/>
        </p:blipFill>
        <p:spPr>
          <a:xfrm>
            <a:off x="0" y="0"/>
            <a:ext cx="12192000" cy="6858000"/>
          </a:xfrm>
          <a:prstGeom prst="rect">
            <a:avLst/>
          </a:prstGeom>
        </p:spPr>
      </p:pic>
      <p:sp>
        <p:nvSpPr>
          <p:cNvPr id="2" name="Rectangle 1"/>
          <p:cNvSpPr/>
          <p:nvPr userDrawn="1"/>
        </p:nvSpPr>
        <p:spPr bwMode="auto">
          <a:xfrm>
            <a:off x="1" y="0"/>
            <a:ext cx="6636152" cy="6858000"/>
          </a:xfrm>
          <a:prstGeom prst="rect">
            <a:avLst/>
          </a:prstGeom>
          <a:gradFill flip="none" rotWithShape="1">
            <a:gsLst>
              <a:gs pos="56000">
                <a:schemeClr val="accent3">
                  <a:alpha val="16000"/>
                </a:schemeClr>
              </a:gs>
              <a:gs pos="0">
                <a:schemeClr val="accent3">
                  <a:lumMod val="0"/>
                  <a:lumOff val="100000"/>
                  <a:alpha val="0"/>
                </a:schemeClr>
              </a:gs>
              <a:gs pos="100000">
                <a:schemeClr val="accent3">
                  <a:alpha val="46000"/>
                </a:schemeClr>
              </a:gs>
            </a:gsLst>
            <a:lin ang="10800000" scaled="0"/>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62174" rIns="0" bIns="62174" numCol="1" rtlCol="0" anchor="ctr" anchorCtr="0" compatLnSpc="1">
            <a:prstTxWarp prst="textNoShape">
              <a:avLst/>
            </a:prstTxWarp>
          </a:bodyPr>
          <a:lstStyle/>
          <a:p>
            <a:pPr algn="ctr" defTabSz="1243026" fontAlgn="base">
              <a:spcBef>
                <a:spcPct val="0"/>
              </a:spcBef>
              <a:spcAft>
                <a:spcPct val="0"/>
              </a:spcAft>
            </a:pPr>
            <a:endParaRPr lang="en-US" sz="2666">
              <a:gradFill>
                <a:gsLst>
                  <a:gs pos="0">
                    <a:srgbClr val="FFFFFF"/>
                  </a:gs>
                  <a:gs pos="100000">
                    <a:srgbClr val="FFFFFF"/>
                  </a:gs>
                </a:gsLst>
                <a:lin ang="5400000" scaled="0"/>
              </a:gradFill>
            </a:endParaRPr>
          </a:p>
        </p:txBody>
      </p:sp>
      <p:pic>
        <p:nvPicPr>
          <p:cNvPr id="6" name="Picture 6"/>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463783" y="470069"/>
            <a:ext cx="1279273" cy="280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userDrawn="1"/>
        </p:nvSpPr>
        <p:spPr bwMode="auto">
          <a:xfrm>
            <a:off x="262361" y="4058857"/>
            <a:ext cx="8812192" cy="2100811"/>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62174" rIns="0" bIns="62174" numCol="1" rtlCol="0" anchor="ctr" anchorCtr="0" compatLnSpc="1">
            <a:prstTxWarp prst="textNoShape">
              <a:avLst/>
            </a:prstTxWarp>
          </a:bodyPr>
          <a:lstStyle/>
          <a:p>
            <a:pPr algn="ctr" defTabSz="1243026" fontAlgn="base">
              <a:spcBef>
                <a:spcPct val="0"/>
              </a:spcBef>
              <a:spcAft>
                <a:spcPct val="0"/>
              </a:spcAft>
            </a:pPr>
            <a:endParaRPr lang="en-US" sz="2666">
              <a:gradFill>
                <a:gsLst>
                  <a:gs pos="0">
                    <a:srgbClr val="FFFFFF"/>
                  </a:gs>
                  <a:gs pos="100000">
                    <a:srgbClr val="FFFFFF"/>
                  </a:gs>
                </a:gsLst>
                <a:lin ang="5400000" scaled="0"/>
              </a:gradFill>
            </a:endParaRPr>
          </a:p>
        </p:txBody>
      </p:sp>
      <p:sp>
        <p:nvSpPr>
          <p:cNvPr id="8" name="Title 1"/>
          <p:cNvSpPr>
            <a:spLocks noGrp="1"/>
          </p:cNvSpPr>
          <p:nvPr>
            <p:ph type="ctrTitle"/>
          </p:nvPr>
        </p:nvSpPr>
        <p:spPr>
          <a:xfrm>
            <a:off x="269245" y="4077035"/>
            <a:ext cx="8793476" cy="879911"/>
          </a:xfrm>
          <a:noFill/>
        </p:spPr>
        <p:txBody>
          <a:bodyPr/>
          <a:lstStyle>
            <a:lvl1pPr>
              <a:defRPr sz="4705">
                <a:solidFill>
                  <a:schemeClr val="bg1"/>
                </a:solidFill>
              </a:defRPr>
            </a:lvl1pPr>
          </a:lstStyle>
          <a:p>
            <a:r>
              <a:rPr lang="en-US"/>
              <a:t>Click to edit Master title style</a:t>
            </a:r>
          </a:p>
        </p:txBody>
      </p:sp>
      <p:sp>
        <p:nvSpPr>
          <p:cNvPr id="9" name="Text Placeholder 2"/>
          <p:cNvSpPr>
            <a:spLocks noGrp="1"/>
          </p:cNvSpPr>
          <p:nvPr>
            <p:ph type="body" sz="quarter" idx="10" hasCustomPrompt="1"/>
          </p:nvPr>
        </p:nvSpPr>
        <p:spPr>
          <a:xfrm>
            <a:off x="268819" y="5531805"/>
            <a:ext cx="8793903" cy="627864"/>
          </a:xfrm>
          <a:noFill/>
        </p:spPr>
        <p:txBody>
          <a:bodyPr anchor="ctr"/>
          <a:lstStyle>
            <a:lvl1pPr marL="0" indent="0">
              <a:buNone/>
              <a:defRPr sz="3137">
                <a:solidFill>
                  <a:schemeClr val="bg1"/>
                </a:solidFill>
              </a:defRPr>
            </a:lvl1pPr>
          </a:lstStyle>
          <a:p>
            <a:pPr lvl="0"/>
            <a:r>
              <a:rPr lang="en-US"/>
              <a:t>Speaker Name, Title</a:t>
            </a:r>
          </a:p>
        </p:txBody>
      </p:sp>
    </p:spTree>
    <p:extLst>
      <p:ext uri="{BB962C8B-B14F-4D97-AF65-F5344CB8AC3E}">
        <p14:creationId xmlns:p14="http://schemas.microsoft.com/office/powerpoint/2010/main" val="171565675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129268" y="291068"/>
            <a:ext cx="6769045" cy="553998"/>
          </a:xfrm>
        </p:spPr>
        <p:txBody>
          <a:bodyPr/>
          <a:lstStyle>
            <a:lvl1pPr>
              <a:defRPr sz="3600"/>
            </a:lvl1pPr>
          </a:lstStyle>
          <a:p>
            <a:r>
              <a:rPr lang="en-US"/>
              <a:t>Click to edit Master title style</a:t>
            </a:r>
          </a:p>
        </p:txBody>
      </p:sp>
      <p:sp>
        <p:nvSpPr>
          <p:cNvPr id="4" name="Text Placeholder 3"/>
          <p:cNvSpPr>
            <a:spLocks noGrp="1"/>
          </p:cNvSpPr>
          <p:nvPr>
            <p:ph type="body" sz="quarter" idx="10"/>
          </p:nvPr>
        </p:nvSpPr>
        <p:spPr>
          <a:xfrm>
            <a:off x="5129267" y="4773828"/>
            <a:ext cx="6769045" cy="1793104"/>
          </a:xfrm>
        </p:spPr>
        <p:txBody>
          <a:bodyPr wrap="square">
            <a:noAutofit/>
          </a:bodyPr>
          <a:lstStyle>
            <a:lvl1pPr marL="0" indent="0">
              <a:spcBef>
                <a:spcPts val="1765"/>
              </a:spcBef>
              <a:buNone/>
              <a:defRPr sz="2000">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4828867" cy="6858623"/>
          </a:xfrm>
          <a:prstGeom prst="rect">
            <a:avLst/>
          </a:prstGeom>
        </p:spPr>
      </p:pic>
    </p:spTree>
    <p:extLst>
      <p:ext uri="{BB962C8B-B14F-4D97-AF65-F5344CB8AC3E}">
        <p14:creationId xmlns:p14="http://schemas.microsoft.com/office/powerpoint/2010/main" val="145611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2" name="Picture Placeholder 21"/>
          <p:cNvSpPr>
            <a:spLocks noGrp="1"/>
          </p:cNvSpPr>
          <p:nvPr>
            <p:ph type="pic" sz="quarter" idx="16"/>
          </p:nvPr>
        </p:nvSpPr>
        <p:spPr>
          <a:xfrm>
            <a:off x="0" y="0"/>
            <a:ext cx="12192000" cy="6858000"/>
          </a:xfrm>
        </p:spPr>
        <p:txBody>
          <a:bodyPr>
            <a:noAutofit/>
          </a:bodyPr>
          <a:lstStyle>
            <a:lvl1pPr marL="0" indent="0">
              <a:buNone/>
              <a:defRPr/>
            </a:lvl1pPr>
          </a:lstStyle>
          <a:p>
            <a:endParaRPr lang="en-US"/>
          </a:p>
        </p:txBody>
      </p:sp>
      <p:sp>
        <p:nvSpPr>
          <p:cNvPr id="2" name="Title 1"/>
          <p:cNvSpPr>
            <a:spLocks noGrp="1"/>
          </p:cNvSpPr>
          <p:nvPr>
            <p:ph type="title" hasCustomPrompt="1"/>
          </p:nvPr>
        </p:nvSpPr>
        <p:spPr>
          <a:xfrm>
            <a:off x="269243" y="289511"/>
            <a:ext cx="5415943" cy="6369707"/>
          </a:xfrm>
          <a:noFill/>
        </p:spPr>
        <p:txBody>
          <a:bodyPr lIns="182880" tIns="182880" rIns="182880" bIns="182880"/>
          <a:lstStyle>
            <a:lvl1pPr>
              <a:defRPr>
                <a:solidFill>
                  <a:schemeClr val="accent2"/>
                </a:solidFill>
              </a:defRPr>
            </a:lvl1pPr>
          </a:lstStyle>
          <a:p>
            <a:r>
              <a:rPr lang="en-US"/>
              <a:t>Agenda</a:t>
            </a:r>
          </a:p>
        </p:txBody>
      </p:sp>
      <p:sp>
        <p:nvSpPr>
          <p:cNvPr id="8" name="Text Placeholder 7"/>
          <p:cNvSpPr>
            <a:spLocks noGrp="1"/>
          </p:cNvSpPr>
          <p:nvPr>
            <p:ph type="body" sz="quarter" idx="10" hasCustomPrompt="1"/>
          </p:nvPr>
        </p:nvSpPr>
        <p:spPr>
          <a:xfrm>
            <a:off x="781881" y="1564909"/>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1</a:t>
            </a:r>
          </a:p>
        </p:txBody>
      </p:sp>
      <p:sp>
        <p:nvSpPr>
          <p:cNvPr id="9" name="Text Placeholder 7"/>
          <p:cNvSpPr>
            <a:spLocks noGrp="1"/>
          </p:cNvSpPr>
          <p:nvPr>
            <p:ph type="body" sz="quarter" idx="11" hasCustomPrompt="1"/>
          </p:nvPr>
        </p:nvSpPr>
        <p:spPr>
          <a:xfrm>
            <a:off x="781881" y="2386444"/>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2</a:t>
            </a:r>
          </a:p>
        </p:txBody>
      </p:sp>
      <p:sp>
        <p:nvSpPr>
          <p:cNvPr id="10" name="Text Placeholder 7"/>
          <p:cNvSpPr>
            <a:spLocks noGrp="1"/>
          </p:cNvSpPr>
          <p:nvPr>
            <p:ph type="body" sz="quarter" idx="12" hasCustomPrompt="1"/>
          </p:nvPr>
        </p:nvSpPr>
        <p:spPr>
          <a:xfrm>
            <a:off x="781881" y="3207980"/>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3</a:t>
            </a:r>
          </a:p>
        </p:txBody>
      </p:sp>
      <p:sp>
        <p:nvSpPr>
          <p:cNvPr id="11" name="Text Placeholder 7"/>
          <p:cNvSpPr>
            <a:spLocks noGrp="1"/>
          </p:cNvSpPr>
          <p:nvPr>
            <p:ph type="body" sz="quarter" idx="13" hasCustomPrompt="1"/>
          </p:nvPr>
        </p:nvSpPr>
        <p:spPr>
          <a:xfrm>
            <a:off x="781881" y="4029514"/>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4</a:t>
            </a:r>
          </a:p>
        </p:txBody>
      </p:sp>
      <p:sp>
        <p:nvSpPr>
          <p:cNvPr id="12" name="Text Placeholder 7"/>
          <p:cNvSpPr>
            <a:spLocks noGrp="1"/>
          </p:cNvSpPr>
          <p:nvPr>
            <p:ph type="body" sz="quarter" idx="14" hasCustomPrompt="1"/>
          </p:nvPr>
        </p:nvSpPr>
        <p:spPr>
          <a:xfrm>
            <a:off x="781881" y="4851050"/>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5</a:t>
            </a:r>
          </a:p>
        </p:txBody>
      </p:sp>
      <p:sp>
        <p:nvSpPr>
          <p:cNvPr id="13" name="Text Placeholder 7"/>
          <p:cNvSpPr>
            <a:spLocks noGrp="1"/>
          </p:cNvSpPr>
          <p:nvPr>
            <p:ph type="body" sz="quarter" idx="15" hasCustomPrompt="1"/>
          </p:nvPr>
        </p:nvSpPr>
        <p:spPr>
          <a:xfrm>
            <a:off x="781881" y="5672587"/>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6</a:t>
            </a:r>
          </a:p>
        </p:txBody>
      </p:sp>
    </p:spTree>
    <p:extLst>
      <p:ext uri="{BB962C8B-B14F-4D97-AF65-F5344CB8AC3E}">
        <p14:creationId xmlns:p14="http://schemas.microsoft.com/office/powerpoint/2010/main" val="282557957"/>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1" y="1189177"/>
            <a:ext cx="11653523" cy="1743157"/>
          </a:xfrm>
        </p:spPr>
        <p:txBody>
          <a:bodyPr/>
          <a:lstStyle>
            <a:lvl1pPr marL="0" indent="0">
              <a:buNone/>
              <a:defRPr sz="2353">
                <a:solidFill>
                  <a:schemeClr val="tx2"/>
                </a:solidFill>
                <a:latin typeface="+mn-lt"/>
              </a:defRPr>
            </a:lvl1pPr>
            <a:lvl2pPr marL="0" indent="0">
              <a:buFontTx/>
              <a:buNone/>
              <a:defRPr sz="2353">
                <a:solidFill>
                  <a:schemeClr val="tx2"/>
                </a:solidFill>
                <a:latin typeface="+mn-lt"/>
              </a:defRPr>
            </a:lvl2pPr>
            <a:lvl3pPr marL="224049" indent="0">
              <a:buNone/>
              <a:defRPr>
                <a:solidFill>
                  <a:schemeClr val="tx2"/>
                </a:solidFill>
                <a:latin typeface="+mn-lt"/>
              </a:defRPr>
            </a:lvl3pPr>
            <a:lvl4pPr marL="448096" indent="0">
              <a:buNone/>
              <a:defRPr>
                <a:solidFill>
                  <a:schemeClr val="tx2"/>
                </a:solidFill>
                <a:latin typeface="+mn-lt"/>
              </a:defRPr>
            </a:lvl4pPr>
            <a:lvl5pPr marL="672145" indent="0">
              <a:buNone/>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9081263"/>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1_Title &amp; Non-bulleted tex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6527"/>
            <a:ext cx="12192000" cy="6844946"/>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3304346"/>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9_Title &amp; Non-bulleted tex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1709" b="1709"/>
          <a:stretch/>
        </p:blipFill>
        <p:spPr>
          <a:xfrm>
            <a:off x="1" y="2"/>
            <a:ext cx="12192000" cy="6833419"/>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8229205"/>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8"/>
            <a:ext cx="11653523" cy="1672061"/>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6261036"/>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0400454"/>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ext with Background Imag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a:solidFill>
            <a:schemeClr val="accent5"/>
          </a:solidFill>
        </p:spPr>
        <p:txBody>
          <a:bodyPr>
            <a:noAutofit/>
          </a:bodyPr>
          <a:lstStyle/>
          <a:p>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269239" y="1189179"/>
            <a:ext cx="11655079" cy="5354376"/>
          </a:xfrm>
          <a:noFill/>
        </p:spPr>
        <p:txBody>
          <a:bodyPr lIns="91440" rIns="91440">
            <a:noAutofit/>
          </a:bodyPr>
          <a:lstStyle>
            <a:lvl1pPr marL="304733" indent="-304733" algn="l">
              <a:spcBef>
                <a:spcPts val="800"/>
              </a:spcBef>
              <a:spcAft>
                <a:spcPts val="800"/>
              </a:spcAft>
              <a:buFont typeface="Arial" charset="0"/>
              <a:buChar char="•"/>
              <a:defRPr sz="2666">
                <a:solidFill>
                  <a:schemeClr val="bg1"/>
                </a:solidFill>
                <a:latin typeface="+mn-lt"/>
              </a:defRPr>
            </a:lvl1pPr>
            <a:lvl2pPr marL="380917" indent="-380917">
              <a:spcBef>
                <a:spcPts val="800"/>
              </a:spcBef>
              <a:spcAft>
                <a:spcPts val="800"/>
              </a:spcAft>
              <a:buFont typeface="Arial" charset="0"/>
              <a:buChar char="•"/>
              <a:defRPr>
                <a:latin typeface="+mn-lt"/>
              </a:defRPr>
            </a:lvl2pPr>
            <a:lvl3pPr marL="560120" indent="0">
              <a:buNone/>
              <a:defRPr/>
            </a:lvl3pPr>
            <a:lvl4pPr marL="784167" indent="0">
              <a:buNone/>
              <a:defRPr/>
            </a:lvl4pPr>
            <a:lvl5pPr marL="1008214" indent="0">
              <a:buNone/>
              <a:defRPr/>
            </a:lvl5pPr>
          </a:lstStyle>
          <a:p>
            <a:pPr lvl="0"/>
            <a:r>
              <a:rPr lang="en-US"/>
              <a:t>Click to edit Master text styles</a:t>
            </a:r>
          </a:p>
        </p:txBody>
      </p:sp>
    </p:spTree>
    <p:extLst>
      <p:ext uri="{BB962C8B-B14F-4D97-AF65-F5344CB8AC3E}">
        <p14:creationId xmlns:p14="http://schemas.microsoft.com/office/powerpoint/2010/main" val="302845861"/>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976571"/>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grpSp>
        <p:nvGrpSpPr>
          <p:cNvPr id="2" name="Microsoft Logo"/>
          <p:cNvGrpSpPr/>
          <p:nvPr userDrawn="1"/>
        </p:nvGrpSpPr>
        <p:grpSpPr>
          <a:xfrm>
            <a:off x="1382184" y="3194050"/>
            <a:ext cx="3090499" cy="660401"/>
            <a:chOff x="336550" y="334963"/>
            <a:chExt cx="1136650" cy="242888"/>
          </a:xfrm>
        </p:grpSpPr>
        <p:sp>
          <p:nvSpPr>
            <p:cNvPr id="3" name="Freeform 94"/>
            <p:cNvSpPr>
              <a:spLocks/>
            </p:cNvSpPr>
            <p:nvPr userDrawn="1"/>
          </p:nvSpPr>
          <p:spPr bwMode="auto">
            <a:xfrm>
              <a:off x="650875" y="382588"/>
              <a:ext cx="158750" cy="146050"/>
            </a:xfrm>
            <a:custGeom>
              <a:avLst/>
              <a:gdLst>
                <a:gd name="T0" fmla="*/ 60 w 110"/>
                <a:gd name="T1" fmla="*/ 64 h 102"/>
                <a:gd name="T2" fmla="*/ 56 w 110"/>
                <a:gd name="T3" fmla="*/ 78 h 102"/>
                <a:gd name="T4" fmla="*/ 55 w 110"/>
                <a:gd name="T5" fmla="*/ 78 h 102"/>
                <a:gd name="T6" fmla="*/ 51 w 110"/>
                <a:gd name="T7" fmla="*/ 64 h 102"/>
                <a:gd name="T8" fmla="*/ 25 w 110"/>
                <a:gd name="T9" fmla="*/ 0 h 102"/>
                <a:gd name="T10" fmla="*/ 0 w 110"/>
                <a:gd name="T11" fmla="*/ 0 h 102"/>
                <a:gd name="T12" fmla="*/ 0 w 110"/>
                <a:gd name="T13" fmla="*/ 102 h 102"/>
                <a:gd name="T14" fmla="*/ 17 w 110"/>
                <a:gd name="T15" fmla="*/ 102 h 102"/>
                <a:gd name="T16" fmla="*/ 17 w 110"/>
                <a:gd name="T17" fmla="*/ 40 h 102"/>
                <a:gd name="T18" fmla="*/ 17 w 110"/>
                <a:gd name="T19" fmla="*/ 26 h 102"/>
                <a:gd name="T20" fmla="*/ 16 w 110"/>
                <a:gd name="T21" fmla="*/ 19 h 102"/>
                <a:gd name="T22" fmla="*/ 16 w 110"/>
                <a:gd name="T23" fmla="*/ 19 h 102"/>
                <a:gd name="T24" fmla="*/ 19 w 110"/>
                <a:gd name="T25" fmla="*/ 28 h 102"/>
                <a:gd name="T26" fmla="*/ 49 w 110"/>
                <a:gd name="T27" fmla="*/ 102 h 102"/>
                <a:gd name="T28" fmla="*/ 61 w 110"/>
                <a:gd name="T29" fmla="*/ 102 h 102"/>
                <a:gd name="T30" fmla="*/ 91 w 110"/>
                <a:gd name="T31" fmla="*/ 27 h 102"/>
                <a:gd name="T32" fmla="*/ 93 w 110"/>
                <a:gd name="T33" fmla="*/ 19 h 102"/>
                <a:gd name="T34" fmla="*/ 94 w 110"/>
                <a:gd name="T35" fmla="*/ 19 h 102"/>
                <a:gd name="T36" fmla="*/ 93 w 110"/>
                <a:gd name="T37" fmla="*/ 38 h 102"/>
                <a:gd name="T38" fmla="*/ 93 w 110"/>
                <a:gd name="T39" fmla="*/ 102 h 102"/>
                <a:gd name="T40" fmla="*/ 110 w 110"/>
                <a:gd name="T41" fmla="*/ 102 h 102"/>
                <a:gd name="T42" fmla="*/ 110 w 110"/>
                <a:gd name="T43" fmla="*/ 0 h 102"/>
                <a:gd name="T44" fmla="*/ 86 w 110"/>
                <a:gd name="T45" fmla="*/ 0 h 102"/>
                <a:gd name="T46" fmla="*/ 60 w 110"/>
                <a:gd name="T47" fmla="*/ 6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102">
                  <a:moveTo>
                    <a:pt x="60" y="64"/>
                  </a:moveTo>
                  <a:cubicBezTo>
                    <a:pt x="56" y="78"/>
                    <a:pt x="56" y="78"/>
                    <a:pt x="56" y="78"/>
                  </a:cubicBezTo>
                  <a:cubicBezTo>
                    <a:pt x="55" y="78"/>
                    <a:pt x="55" y="78"/>
                    <a:pt x="55" y="78"/>
                  </a:cubicBezTo>
                  <a:cubicBezTo>
                    <a:pt x="54" y="74"/>
                    <a:pt x="53" y="70"/>
                    <a:pt x="51" y="64"/>
                  </a:cubicBezTo>
                  <a:cubicBezTo>
                    <a:pt x="25" y="0"/>
                    <a:pt x="25" y="0"/>
                    <a:pt x="25" y="0"/>
                  </a:cubicBezTo>
                  <a:cubicBezTo>
                    <a:pt x="0" y="0"/>
                    <a:pt x="0" y="0"/>
                    <a:pt x="0" y="0"/>
                  </a:cubicBezTo>
                  <a:cubicBezTo>
                    <a:pt x="0" y="102"/>
                    <a:pt x="0" y="102"/>
                    <a:pt x="0" y="102"/>
                  </a:cubicBezTo>
                  <a:cubicBezTo>
                    <a:pt x="17" y="102"/>
                    <a:pt x="17" y="102"/>
                    <a:pt x="17" y="102"/>
                  </a:cubicBezTo>
                  <a:cubicBezTo>
                    <a:pt x="17" y="40"/>
                    <a:pt x="17" y="40"/>
                    <a:pt x="17" y="40"/>
                  </a:cubicBezTo>
                  <a:cubicBezTo>
                    <a:pt x="17" y="36"/>
                    <a:pt x="17" y="31"/>
                    <a:pt x="17" y="26"/>
                  </a:cubicBezTo>
                  <a:cubicBezTo>
                    <a:pt x="16" y="23"/>
                    <a:pt x="16" y="21"/>
                    <a:pt x="16" y="19"/>
                  </a:cubicBezTo>
                  <a:cubicBezTo>
                    <a:pt x="16" y="19"/>
                    <a:pt x="16" y="19"/>
                    <a:pt x="16" y="19"/>
                  </a:cubicBezTo>
                  <a:cubicBezTo>
                    <a:pt x="17" y="23"/>
                    <a:pt x="18" y="26"/>
                    <a:pt x="19" y="28"/>
                  </a:cubicBezTo>
                  <a:cubicBezTo>
                    <a:pt x="49" y="102"/>
                    <a:pt x="49" y="102"/>
                    <a:pt x="49" y="102"/>
                  </a:cubicBezTo>
                  <a:cubicBezTo>
                    <a:pt x="61" y="102"/>
                    <a:pt x="61" y="102"/>
                    <a:pt x="61" y="102"/>
                  </a:cubicBezTo>
                  <a:cubicBezTo>
                    <a:pt x="91" y="27"/>
                    <a:pt x="91" y="27"/>
                    <a:pt x="91" y="27"/>
                  </a:cubicBezTo>
                  <a:cubicBezTo>
                    <a:pt x="92" y="26"/>
                    <a:pt x="93" y="22"/>
                    <a:pt x="93" y="19"/>
                  </a:cubicBezTo>
                  <a:cubicBezTo>
                    <a:pt x="94" y="19"/>
                    <a:pt x="94" y="19"/>
                    <a:pt x="94" y="19"/>
                  </a:cubicBezTo>
                  <a:cubicBezTo>
                    <a:pt x="93" y="27"/>
                    <a:pt x="93" y="33"/>
                    <a:pt x="93" y="38"/>
                  </a:cubicBezTo>
                  <a:cubicBezTo>
                    <a:pt x="93" y="102"/>
                    <a:pt x="93" y="102"/>
                    <a:pt x="93" y="102"/>
                  </a:cubicBezTo>
                  <a:cubicBezTo>
                    <a:pt x="110" y="102"/>
                    <a:pt x="110" y="102"/>
                    <a:pt x="110" y="102"/>
                  </a:cubicBezTo>
                  <a:cubicBezTo>
                    <a:pt x="110" y="0"/>
                    <a:pt x="110" y="0"/>
                    <a:pt x="110" y="0"/>
                  </a:cubicBezTo>
                  <a:cubicBezTo>
                    <a:pt x="86" y="0"/>
                    <a:pt x="86" y="0"/>
                    <a:pt x="86" y="0"/>
                  </a:cubicBezTo>
                  <a:lnTo>
                    <a:pt x="60" y="6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 name="Rectangle 95"/>
            <p:cNvSpPr>
              <a:spLocks noChangeArrowheads="1"/>
            </p:cNvSpPr>
            <p:nvPr userDrawn="1"/>
          </p:nvSpPr>
          <p:spPr bwMode="auto">
            <a:xfrm>
              <a:off x="833438" y="423863"/>
              <a:ext cx="23813" cy="1047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 name="Freeform 96"/>
            <p:cNvSpPr>
              <a:spLocks/>
            </p:cNvSpPr>
            <p:nvPr userDrawn="1"/>
          </p:nvSpPr>
          <p:spPr bwMode="auto">
            <a:xfrm>
              <a:off x="830263" y="379413"/>
              <a:ext cx="30163" cy="28575"/>
            </a:xfrm>
            <a:custGeom>
              <a:avLst/>
              <a:gdLst>
                <a:gd name="T0" fmla="*/ 11 w 21"/>
                <a:gd name="T1" fmla="*/ 0 h 20"/>
                <a:gd name="T2" fmla="*/ 3 w 21"/>
                <a:gd name="T3" fmla="*/ 3 h 20"/>
                <a:gd name="T4" fmla="*/ 0 w 21"/>
                <a:gd name="T5" fmla="*/ 10 h 20"/>
                <a:gd name="T6" fmla="*/ 3 w 21"/>
                <a:gd name="T7" fmla="*/ 17 h 20"/>
                <a:gd name="T8" fmla="*/ 11 w 21"/>
                <a:gd name="T9" fmla="*/ 20 h 20"/>
                <a:gd name="T10" fmla="*/ 18 w 21"/>
                <a:gd name="T11" fmla="*/ 17 h 20"/>
                <a:gd name="T12" fmla="*/ 21 w 21"/>
                <a:gd name="T13" fmla="*/ 10 h 20"/>
                <a:gd name="T14" fmla="*/ 18 w 21"/>
                <a:gd name="T15" fmla="*/ 3 h 20"/>
                <a:gd name="T16" fmla="*/ 11 w 21"/>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0">
                  <a:moveTo>
                    <a:pt x="11" y="0"/>
                  </a:moveTo>
                  <a:cubicBezTo>
                    <a:pt x="8" y="0"/>
                    <a:pt x="5" y="1"/>
                    <a:pt x="3" y="3"/>
                  </a:cubicBezTo>
                  <a:cubicBezTo>
                    <a:pt x="1" y="5"/>
                    <a:pt x="0" y="7"/>
                    <a:pt x="0" y="10"/>
                  </a:cubicBezTo>
                  <a:cubicBezTo>
                    <a:pt x="0" y="13"/>
                    <a:pt x="1" y="15"/>
                    <a:pt x="3" y="17"/>
                  </a:cubicBezTo>
                  <a:cubicBezTo>
                    <a:pt x="5" y="19"/>
                    <a:pt x="8" y="20"/>
                    <a:pt x="11" y="20"/>
                  </a:cubicBezTo>
                  <a:cubicBezTo>
                    <a:pt x="13" y="20"/>
                    <a:pt x="16" y="19"/>
                    <a:pt x="18" y="17"/>
                  </a:cubicBezTo>
                  <a:cubicBezTo>
                    <a:pt x="20" y="15"/>
                    <a:pt x="21" y="13"/>
                    <a:pt x="21" y="10"/>
                  </a:cubicBezTo>
                  <a:cubicBezTo>
                    <a:pt x="21" y="8"/>
                    <a:pt x="20" y="5"/>
                    <a:pt x="18" y="3"/>
                  </a:cubicBezTo>
                  <a:cubicBezTo>
                    <a:pt x="16" y="1"/>
                    <a:pt x="14" y="0"/>
                    <a:pt x="11"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 name="Freeform 97"/>
            <p:cNvSpPr>
              <a:spLocks/>
            </p:cNvSpPr>
            <p:nvPr userDrawn="1"/>
          </p:nvSpPr>
          <p:spPr bwMode="auto">
            <a:xfrm>
              <a:off x="874713" y="422275"/>
              <a:ext cx="80963" cy="109538"/>
            </a:xfrm>
            <a:custGeom>
              <a:avLst/>
              <a:gdLst>
                <a:gd name="T0" fmla="*/ 49 w 57"/>
                <a:gd name="T1" fmla="*/ 1 h 76"/>
                <a:gd name="T2" fmla="*/ 39 w 57"/>
                <a:gd name="T3" fmla="*/ 0 h 76"/>
                <a:gd name="T4" fmla="*/ 18 w 57"/>
                <a:gd name="T5" fmla="*/ 5 h 76"/>
                <a:gd name="T6" fmla="*/ 4 w 57"/>
                <a:gd name="T7" fmla="*/ 19 h 76"/>
                <a:gd name="T8" fmla="*/ 0 w 57"/>
                <a:gd name="T9" fmla="*/ 40 h 76"/>
                <a:gd name="T10" fmla="*/ 4 w 57"/>
                <a:gd name="T11" fmla="*/ 58 h 76"/>
                <a:gd name="T12" fmla="*/ 17 w 57"/>
                <a:gd name="T13" fmla="*/ 71 h 76"/>
                <a:gd name="T14" fmla="*/ 36 w 57"/>
                <a:gd name="T15" fmla="*/ 76 h 76"/>
                <a:gd name="T16" fmla="*/ 57 w 57"/>
                <a:gd name="T17" fmla="*/ 71 h 76"/>
                <a:gd name="T18" fmla="*/ 57 w 57"/>
                <a:gd name="T19" fmla="*/ 71 h 76"/>
                <a:gd name="T20" fmla="*/ 57 w 57"/>
                <a:gd name="T21" fmla="*/ 55 h 76"/>
                <a:gd name="T22" fmla="*/ 56 w 57"/>
                <a:gd name="T23" fmla="*/ 56 h 76"/>
                <a:gd name="T24" fmla="*/ 48 w 57"/>
                <a:gd name="T25" fmla="*/ 60 h 76"/>
                <a:gd name="T26" fmla="*/ 39 w 57"/>
                <a:gd name="T27" fmla="*/ 62 h 76"/>
                <a:gd name="T28" fmla="*/ 23 w 57"/>
                <a:gd name="T29" fmla="*/ 55 h 76"/>
                <a:gd name="T30" fmla="*/ 18 w 57"/>
                <a:gd name="T31" fmla="*/ 38 h 76"/>
                <a:gd name="T32" fmla="*/ 24 w 57"/>
                <a:gd name="T33" fmla="*/ 20 h 76"/>
                <a:gd name="T34" fmla="*/ 40 w 57"/>
                <a:gd name="T35" fmla="*/ 14 h 76"/>
                <a:gd name="T36" fmla="*/ 56 w 57"/>
                <a:gd name="T37" fmla="*/ 19 h 76"/>
                <a:gd name="T38" fmla="*/ 57 w 57"/>
                <a:gd name="T39" fmla="*/ 20 h 76"/>
                <a:gd name="T40" fmla="*/ 57 w 57"/>
                <a:gd name="T41" fmla="*/ 3 h 76"/>
                <a:gd name="T42" fmla="*/ 57 w 57"/>
                <a:gd name="T43" fmla="*/ 3 h 76"/>
                <a:gd name="T44" fmla="*/ 49 w 57"/>
                <a:gd name="T45"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7" h="76">
                  <a:moveTo>
                    <a:pt x="49" y="1"/>
                  </a:moveTo>
                  <a:cubicBezTo>
                    <a:pt x="45" y="0"/>
                    <a:pt x="42" y="0"/>
                    <a:pt x="39" y="0"/>
                  </a:cubicBezTo>
                  <a:cubicBezTo>
                    <a:pt x="31" y="0"/>
                    <a:pt x="24" y="1"/>
                    <a:pt x="18" y="5"/>
                  </a:cubicBezTo>
                  <a:cubicBezTo>
                    <a:pt x="12" y="8"/>
                    <a:pt x="8" y="13"/>
                    <a:pt x="4" y="19"/>
                  </a:cubicBezTo>
                  <a:cubicBezTo>
                    <a:pt x="1" y="25"/>
                    <a:pt x="0" y="32"/>
                    <a:pt x="0" y="40"/>
                  </a:cubicBezTo>
                  <a:cubicBezTo>
                    <a:pt x="0" y="46"/>
                    <a:pt x="1" y="53"/>
                    <a:pt x="4" y="58"/>
                  </a:cubicBezTo>
                  <a:cubicBezTo>
                    <a:pt x="7" y="64"/>
                    <a:pt x="12" y="68"/>
                    <a:pt x="17" y="71"/>
                  </a:cubicBezTo>
                  <a:cubicBezTo>
                    <a:pt x="23" y="74"/>
                    <a:pt x="29" y="76"/>
                    <a:pt x="36" y="76"/>
                  </a:cubicBezTo>
                  <a:cubicBezTo>
                    <a:pt x="44" y="76"/>
                    <a:pt x="51" y="74"/>
                    <a:pt x="57" y="71"/>
                  </a:cubicBezTo>
                  <a:cubicBezTo>
                    <a:pt x="57" y="71"/>
                    <a:pt x="57" y="71"/>
                    <a:pt x="57" y="71"/>
                  </a:cubicBezTo>
                  <a:cubicBezTo>
                    <a:pt x="57" y="55"/>
                    <a:pt x="57" y="55"/>
                    <a:pt x="57" y="55"/>
                  </a:cubicBezTo>
                  <a:cubicBezTo>
                    <a:pt x="56" y="56"/>
                    <a:pt x="56" y="56"/>
                    <a:pt x="56" y="56"/>
                  </a:cubicBezTo>
                  <a:cubicBezTo>
                    <a:pt x="54" y="58"/>
                    <a:pt x="51" y="59"/>
                    <a:pt x="48" y="60"/>
                  </a:cubicBezTo>
                  <a:cubicBezTo>
                    <a:pt x="45" y="61"/>
                    <a:pt x="42" y="62"/>
                    <a:pt x="39" y="62"/>
                  </a:cubicBezTo>
                  <a:cubicBezTo>
                    <a:pt x="33" y="62"/>
                    <a:pt x="27" y="60"/>
                    <a:pt x="23" y="55"/>
                  </a:cubicBezTo>
                  <a:cubicBezTo>
                    <a:pt x="20" y="51"/>
                    <a:pt x="18" y="45"/>
                    <a:pt x="18" y="38"/>
                  </a:cubicBezTo>
                  <a:cubicBezTo>
                    <a:pt x="18" y="31"/>
                    <a:pt x="20" y="25"/>
                    <a:pt x="24" y="20"/>
                  </a:cubicBezTo>
                  <a:cubicBezTo>
                    <a:pt x="28" y="16"/>
                    <a:pt x="33" y="14"/>
                    <a:pt x="40" y="14"/>
                  </a:cubicBezTo>
                  <a:cubicBezTo>
                    <a:pt x="45" y="14"/>
                    <a:pt x="51" y="16"/>
                    <a:pt x="56" y="19"/>
                  </a:cubicBezTo>
                  <a:cubicBezTo>
                    <a:pt x="57" y="20"/>
                    <a:pt x="57" y="20"/>
                    <a:pt x="57" y="20"/>
                  </a:cubicBezTo>
                  <a:cubicBezTo>
                    <a:pt x="57" y="3"/>
                    <a:pt x="57" y="3"/>
                    <a:pt x="57" y="3"/>
                  </a:cubicBezTo>
                  <a:cubicBezTo>
                    <a:pt x="57" y="3"/>
                    <a:pt x="57" y="3"/>
                    <a:pt x="57" y="3"/>
                  </a:cubicBezTo>
                  <a:cubicBezTo>
                    <a:pt x="55" y="2"/>
                    <a:pt x="52" y="1"/>
                    <a:pt x="49" y="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 name="Freeform 98"/>
            <p:cNvSpPr>
              <a:spLocks/>
            </p:cNvSpPr>
            <p:nvPr userDrawn="1"/>
          </p:nvSpPr>
          <p:spPr bwMode="auto">
            <a:xfrm>
              <a:off x="974725" y="422275"/>
              <a:ext cx="60325" cy="106363"/>
            </a:xfrm>
            <a:custGeom>
              <a:avLst/>
              <a:gdLst>
                <a:gd name="T0" fmla="*/ 35 w 42"/>
                <a:gd name="T1" fmla="*/ 0 h 74"/>
                <a:gd name="T2" fmla="*/ 24 w 42"/>
                <a:gd name="T3" fmla="*/ 4 h 74"/>
                <a:gd name="T4" fmla="*/ 17 w 42"/>
                <a:gd name="T5" fmla="*/ 14 h 74"/>
                <a:gd name="T6" fmla="*/ 17 w 42"/>
                <a:gd name="T7" fmla="*/ 14 h 74"/>
                <a:gd name="T8" fmla="*/ 17 w 42"/>
                <a:gd name="T9" fmla="*/ 1 h 74"/>
                <a:gd name="T10" fmla="*/ 0 w 42"/>
                <a:gd name="T11" fmla="*/ 1 h 74"/>
                <a:gd name="T12" fmla="*/ 0 w 42"/>
                <a:gd name="T13" fmla="*/ 74 h 74"/>
                <a:gd name="T14" fmla="*/ 17 w 42"/>
                <a:gd name="T15" fmla="*/ 74 h 74"/>
                <a:gd name="T16" fmla="*/ 17 w 42"/>
                <a:gd name="T17" fmla="*/ 37 h 74"/>
                <a:gd name="T18" fmla="*/ 21 w 42"/>
                <a:gd name="T19" fmla="*/ 21 h 74"/>
                <a:gd name="T20" fmla="*/ 32 w 42"/>
                <a:gd name="T21" fmla="*/ 16 h 74"/>
                <a:gd name="T22" fmla="*/ 37 w 42"/>
                <a:gd name="T23" fmla="*/ 16 h 74"/>
                <a:gd name="T24" fmla="*/ 41 w 42"/>
                <a:gd name="T25" fmla="*/ 18 h 74"/>
                <a:gd name="T26" fmla="*/ 42 w 42"/>
                <a:gd name="T27" fmla="*/ 18 h 74"/>
                <a:gd name="T28" fmla="*/ 42 w 42"/>
                <a:gd name="T29" fmla="*/ 1 h 74"/>
                <a:gd name="T30" fmla="*/ 42 w 42"/>
                <a:gd name="T31" fmla="*/ 1 h 74"/>
                <a:gd name="T32" fmla="*/ 35 w 42"/>
                <a:gd name="T3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74">
                  <a:moveTo>
                    <a:pt x="35" y="0"/>
                  </a:moveTo>
                  <a:cubicBezTo>
                    <a:pt x="31" y="0"/>
                    <a:pt x="27" y="1"/>
                    <a:pt x="24" y="4"/>
                  </a:cubicBezTo>
                  <a:cubicBezTo>
                    <a:pt x="21" y="7"/>
                    <a:pt x="19" y="10"/>
                    <a:pt x="17" y="14"/>
                  </a:cubicBezTo>
                  <a:cubicBezTo>
                    <a:pt x="17" y="14"/>
                    <a:pt x="17" y="14"/>
                    <a:pt x="17" y="14"/>
                  </a:cubicBezTo>
                  <a:cubicBezTo>
                    <a:pt x="17" y="1"/>
                    <a:pt x="17" y="1"/>
                    <a:pt x="17" y="1"/>
                  </a:cubicBezTo>
                  <a:cubicBezTo>
                    <a:pt x="0" y="1"/>
                    <a:pt x="0" y="1"/>
                    <a:pt x="0" y="1"/>
                  </a:cubicBezTo>
                  <a:cubicBezTo>
                    <a:pt x="0" y="74"/>
                    <a:pt x="0" y="74"/>
                    <a:pt x="0" y="74"/>
                  </a:cubicBezTo>
                  <a:cubicBezTo>
                    <a:pt x="17" y="74"/>
                    <a:pt x="17" y="74"/>
                    <a:pt x="17" y="74"/>
                  </a:cubicBezTo>
                  <a:cubicBezTo>
                    <a:pt x="17" y="37"/>
                    <a:pt x="17" y="37"/>
                    <a:pt x="17" y="37"/>
                  </a:cubicBezTo>
                  <a:cubicBezTo>
                    <a:pt x="17" y="31"/>
                    <a:pt x="18" y="25"/>
                    <a:pt x="21" y="21"/>
                  </a:cubicBezTo>
                  <a:cubicBezTo>
                    <a:pt x="24" y="17"/>
                    <a:pt x="28" y="16"/>
                    <a:pt x="32" y="16"/>
                  </a:cubicBezTo>
                  <a:cubicBezTo>
                    <a:pt x="34" y="16"/>
                    <a:pt x="35" y="16"/>
                    <a:pt x="37" y="16"/>
                  </a:cubicBezTo>
                  <a:cubicBezTo>
                    <a:pt x="39" y="17"/>
                    <a:pt x="41" y="17"/>
                    <a:pt x="41" y="18"/>
                  </a:cubicBezTo>
                  <a:cubicBezTo>
                    <a:pt x="42" y="18"/>
                    <a:pt x="42" y="18"/>
                    <a:pt x="42" y="18"/>
                  </a:cubicBezTo>
                  <a:cubicBezTo>
                    <a:pt x="42" y="1"/>
                    <a:pt x="42" y="1"/>
                    <a:pt x="42" y="1"/>
                  </a:cubicBezTo>
                  <a:cubicBezTo>
                    <a:pt x="42" y="1"/>
                    <a:pt x="42" y="1"/>
                    <a:pt x="42" y="1"/>
                  </a:cubicBezTo>
                  <a:cubicBezTo>
                    <a:pt x="40" y="0"/>
                    <a:pt x="38" y="0"/>
                    <a:pt x="35"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 name="Freeform 99"/>
            <p:cNvSpPr>
              <a:spLocks noEditPoints="1"/>
            </p:cNvSpPr>
            <p:nvPr userDrawn="1"/>
          </p:nvSpPr>
          <p:spPr bwMode="auto">
            <a:xfrm>
              <a:off x="1036638" y="422275"/>
              <a:ext cx="107950" cy="109538"/>
            </a:xfrm>
            <a:custGeom>
              <a:avLst/>
              <a:gdLst>
                <a:gd name="T0" fmla="*/ 39 w 75"/>
                <a:gd name="T1" fmla="*/ 0 h 76"/>
                <a:gd name="T2" fmla="*/ 10 w 75"/>
                <a:gd name="T3" fmla="*/ 10 h 76"/>
                <a:gd name="T4" fmla="*/ 0 w 75"/>
                <a:gd name="T5" fmla="*/ 39 h 76"/>
                <a:gd name="T6" fmla="*/ 10 w 75"/>
                <a:gd name="T7" fmla="*/ 66 h 76"/>
                <a:gd name="T8" fmla="*/ 37 w 75"/>
                <a:gd name="T9" fmla="*/ 76 h 76"/>
                <a:gd name="T10" fmla="*/ 65 w 75"/>
                <a:gd name="T11" fmla="*/ 65 h 76"/>
                <a:gd name="T12" fmla="*/ 75 w 75"/>
                <a:gd name="T13" fmla="*/ 37 h 76"/>
                <a:gd name="T14" fmla="*/ 65 w 75"/>
                <a:gd name="T15" fmla="*/ 10 h 76"/>
                <a:gd name="T16" fmla="*/ 39 w 75"/>
                <a:gd name="T17" fmla="*/ 0 h 76"/>
                <a:gd name="T18" fmla="*/ 52 w 75"/>
                <a:gd name="T19" fmla="*/ 56 h 76"/>
                <a:gd name="T20" fmla="*/ 38 w 75"/>
                <a:gd name="T21" fmla="*/ 62 h 76"/>
                <a:gd name="T22" fmla="*/ 23 w 75"/>
                <a:gd name="T23" fmla="*/ 55 h 76"/>
                <a:gd name="T24" fmla="*/ 18 w 75"/>
                <a:gd name="T25" fmla="*/ 38 h 76"/>
                <a:gd name="T26" fmla="*/ 23 w 75"/>
                <a:gd name="T27" fmla="*/ 20 h 76"/>
                <a:gd name="T28" fmla="*/ 38 w 75"/>
                <a:gd name="T29" fmla="*/ 14 h 76"/>
                <a:gd name="T30" fmla="*/ 52 w 75"/>
                <a:gd name="T31" fmla="*/ 20 h 76"/>
                <a:gd name="T32" fmla="*/ 57 w 75"/>
                <a:gd name="T33" fmla="*/ 38 h 76"/>
                <a:gd name="T34" fmla="*/ 52 w 75"/>
                <a:gd name="T35" fmla="*/ 5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76">
                  <a:moveTo>
                    <a:pt x="39" y="0"/>
                  </a:moveTo>
                  <a:cubicBezTo>
                    <a:pt x="27" y="0"/>
                    <a:pt x="17" y="3"/>
                    <a:pt x="10" y="10"/>
                  </a:cubicBezTo>
                  <a:cubicBezTo>
                    <a:pt x="3" y="17"/>
                    <a:pt x="0" y="27"/>
                    <a:pt x="0" y="39"/>
                  </a:cubicBezTo>
                  <a:cubicBezTo>
                    <a:pt x="0" y="50"/>
                    <a:pt x="3" y="59"/>
                    <a:pt x="10" y="66"/>
                  </a:cubicBezTo>
                  <a:cubicBezTo>
                    <a:pt x="17" y="72"/>
                    <a:pt x="26" y="76"/>
                    <a:pt x="37" y="76"/>
                  </a:cubicBezTo>
                  <a:cubicBezTo>
                    <a:pt x="48" y="76"/>
                    <a:pt x="58" y="72"/>
                    <a:pt x="65" y="65"/>
                  </a:cubicBezTo>
                  <a:cubicBezTo>
                    <a:pt x="71" y="58"/>
                    <a:pt x="75" y="49"/>
                    <a:pt x="75" y="37"/>
                  </a:cubicBezTo>
                  <a:cubicBezTo>
                    <a:pt x="75" y="25"/>
                    <a:pt x="72" y="16"/>
                    <a:pt x="65" y="10"/>
                  </a:cubicBezTo>
                  <a:cubicBezTo>
                    <a:pt x="59" y="3"/>
                    <a:pt x="50" y="0"/>
                    <a:pt x="39" y="0"/>
                  </a:cubicBezTo>
                  <a:close/>
                  <a:moveTo>
                    <a:pt x="52" y="56"/>
                  </a:moveTo>
                  <a:cubicBezTo>
                    <a:pt x="49" y="60"/>
                    <a:pt x="44" y="62"/>
                    <a:pt x="38" y="62"/>
                  </a:cubicBezTo>
                  <a:cubicBezTo>
                    <a:pt x="32" y="62"/>
                    <a:pt x="27" y="60"/>
                    <a:pt x="23" y="55"/>
                  </a:cubicBezTo>
                  <a:cubicBezTo>
                    <a:pt x="20" y="51"/>
                    <a:pt x="18" y="45"/>
                    <a:pt x="18" y="38"/>
                  </a:cubicBezTo>
                  <a:cubicBezTo>
                    <a:pt x="18" y="30"/>
                    <a:pt x="20" y="24"/>
                    <a:pt x="23" y="20"/>
                  </a:cubicBezTo>
                  <a:cubicBezTo>
                    <a:pt x="27" y="16"/>
                    <a:pt x="31" y="14"/>
                    <a:pt x="38" y="14"/>
                  </a:cubicBezTo>
                  <a:cubicBezTo>
                    <a:pt x="44" y="14"/>
                    <a:pt x="48" y="16"/>
                    <a:pt x="52" y="20"/>
                  </a:cubicBezTo>
                  <a:cubicBezTo>
                    <a:pt x="55" y="24"/>
                    <a:pt x="57" y="30"/>
                    <a:pt x="57" y="38"/>
                  </a:cubicBezTo>
                  <a:cubicBezTo>
                    <a:pt x="57" y="45"/>
                    <a:pt x="55" y="52"/>
                    <a:pt x="52" y="5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 name="Freeform 100"/>
            <p:cNvSpPr>
              <a:spLocks/>
            </p:cNvSpPr>
            <p:nvPr userDrawn="1"/>
          </p:nvSpPr>
          <p:spPr bwMode="auto">
            <a:xfrm>
              <a:off x="1155700" y="422275"/>
              <a:ext cx="69850" cy="109538"/>
            </a:xfrm>
            <a:custGeom>
              <a:avLst/>
              <a:gdLst>
                <a:gd name="T0" fmla="*/ 30 w 49"/>
                <a:gd name="T1" fmla="*/ 31 h 76"/>
                <a:gd name="T2" fmla="*/ 20 w 49"/>
                <a:gd name="T3" fmla="*/ 26 h 76"/>
                <a:gd name="T4" fmla="*/ 18 w 49"/>
                <a:gd name="T5" fmla="*/ 20 h 76"/>
                <a:gd name="T6" fmla="*/ 20 w 49"/>
                <a:gd name="T7" fmla="*/ 15 h 76"/>
                <a:gd name="T8" fmla="*/ 28 w 49"/>
                <a:gd name="T9" fmla="*/ 13 h 76"/>
                <a:gd name="T10" fmla="*/ 36 w 49"/>
                <a:gd name="T11" fmla="*/ 14 h 76"/>
                <a:gd name="T12" fmla="*/ 44 w 49"/>
                <a:gd name="T13" fmla="*/ 18 h 76"/>
                <a:gd name="T14" fmla="*/ 45 w 49"/>
                <a:gd name="T15" fmla="*/ 19 h 76"/>
                <a:gd name="T16" fmla="*/ 45 w 49"/>
                <a:gd name="T17" fmla="*/ 3 h 76"/>
                <a:gd name="T18" fmla="*/ 44 w 49"/>
                <a:gd name="T19" fmla="*/ 3 h 76"/>
                <a:gd name="T20" fmla="*/ 37 w 49"/>
                <a:gd name="T21" fmla="*/ 0 h 76"/>
                <a:gd name="T22" fmla="*/ 28 w 49"/>
                <a:gd name="T23" fmla="*/ 0 h 76"/>
                <a:gd name="T24" fmla="*/ 8 w 49"/>
                <a:gd name="T25" fmla="*/ 6 h 76"/>
                <a:gd name="T26" fmla="*/ 0 w 49"/>
                <a:gd name="T27" fmla="*/ 22 h 76"/>
                <a:gd name="T28" fmla="*/ 2 w 49"/>
                <a:gd name="T29" fmla="*/ 31 h 76"/>
                <a:gd name="T30" fmla="*/ 7 w 49"/>
                <a:gd name="T31" fmla="*/ 38 h 76"/>
                <a:gd name="T32" fmla="*/ 18 w 49"/>
                <a:gd name="T33" fmla="*/ 44 h 76"/>
                <a:gd name="T34" fmla="*/ 26 w 49"/>
                <a:gd name="T35" fmla="*/ 48 h 76"/>
                <a:gd name="T36" fmla="*/ 30 w 49"/>
                <a:gd name="T37" fmla="*/ 51 h 76"/>
                <a:gd name="T38" fmla="*/ 31 w 49"/>
                <a:gd name="T39" fmla="*/ 55 h 76"/>
                <a:gd name="T40" fmla="*/ 20 w 49"/>
                <a:gd name="T41" fmla="*/ 62 h 76"/>
                <a:gd name="T42" fmla="*/ 11 w 49"/>
                <a:gd name="T43" fmla="*/ 61 h 76"/>
                <a:gd name="T44" fmla="*/ 1 w 49"/>
                <a:gd name="T45" fmla="*/ 56 h 76"/>
                <a:gd name="T46" fmla="*/ 0 w 49"/>
                <a:gd name="T47" fmla="*/ 55 h 76"/>
                <a:gd name="T48" fmla="*/ 0 w 49"/>
                <a:gd name="T49" fmla="*/ 72 h 76"/>
                <a:gd name="T50" fmla="*/ 0 w 49"/>
                <a:gd name="T51" fmla="*/ 72 h 76"/>
                <a:gd name="T52" fmla="*/ 10 w 49"/>
                <a:gd name="T53" fmla="*/ 75 h 76"/>
                <a:gd name="T54" fmla="*/ 19 w 49"/>
                <a:gd name="T55" fmla="*/ 76 h 76"/>
                <a:gd name="T56" fmla="*/ 41 w 49"/>
                <a:gd name="T57" fmla="*/ 70 h 76"/>
                <a:gd name="T58" fmla="*/ 49 w 49"/>
                <a:gd name="T59" fmla="*/ 53 h 76"/>
                <a:gd name="T60" fmla="*/ 44 w 49"/>
                <a:gd name="T61" fmla="*/ 41 h 76"/>
                <a:gd name="T62" fmla="*/ 30 w 49"/>
                <a:gd name="T63" fmla="*/ 3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76">
                  <a:moveTo>
                    <a:pt x="30" y="31"/>
                  </a:moveTo>
                  <a:cubicBezTo>
                    <a:pt x="24" y="29"/>
                    <a:pt x="21" y="27"/>
                    <a:pt x="20" y="26"/>
                  </a:cubicBezTo>
                  <a:cubicBezTo>
                    <a:pt x="18" y="25"/>
                    <a:pt x="18" y="23"/>
                    <a:pt x="18" y="20"/>
                  </a:cubicBezTo>
                  <a:cubicBezTo>
                    <a:pt x="18" y="18"/>
                    <a:pt x="18" y="17"/>
                    <a:pt x="20" y="15"/>
                  </a:cubicBezTo>
                  <a:cubicBezTo>
                    <a:pt x="22" y="14"/>
                    <a:pt x="24" y="13"/>
                    <a:pt x="28" y="13"/>
                  </a:cubicBezTo>
                  <a:cubicBezTo>
                    <a:pt x="30" y="13"/>
                    <a:pt x="33" y="14"/>
                    <a:pt x="36" y="14"/>
                  </a:cubicBezTo>
                  <a:cubicBezTo>
                    <a:pt x="39" y="15"/>
                    <a:pt x="42" y="17"/>
                    <a:pt x="44" y="18"/>
                  </a:cubicBezTo>
                  <a:cubicBezTo>
                    <a:pt x="45" y="19"/>
                    <a:pt x="45" y="19"/>
                    <a:pt x="45" y="19"/>
                  </a:cubicBezTo>
                  <a:cubicBezTo>
                    <a:pt x="45" y="3"/>
                    <a:pt x="45" y="3"/>
                    <a:pt x="45" y="3"/>
                  </a:cubicBezTo>
                  <a:cubicBezTo>
                    <a:pt x="44" y="3"/>
                    <a:pt x="44" y="3"/>
                    <a:pt x="44" y="3"/>
                  </a:cubicBezTo>
                  <a:cubicBezTo>
                    <a:pt x="42" y="2"/>
                    <a:pt x="40" y="1"/>
                    <a:pt x="37" y="0"/>
                  </a:cubicBezTo>
                  <a:cubicBezTo>
                    <a:pt x="33" y="0"/>
                    <a:pt x="31" y="0"/>
                    <a:pt x="28" y="0"/>
                  </a:cubicBezTo>
                  <a:cubicBezTo>
                    <a:pt x="20" y="0"/>
                    <a:pt x="13" y="2"/>
                    <a:pt x="8" y="6"/>
                  </a:cubicBezTo>
                  <a:cubicBezTo>
                    <a:pt x="3" y="10"/>
                    <a:pt x="0" y="15"/>
                    <a:pt x="0" y="22"/>
                  </a:cubicBezTo>
                  <a:cubicBezTo>
                    <a:pt x="0" y="25"/>
                    <a:pt x="1" y="28"/>
                    <a:pt x="2" y="31"/>
                  </a:cubicBezTo>
                  <a:cubicBezTo>
                    <a:pt x="3" y="34"/>
                    <a:pt x="5" y="36"/>
                    <a:pt x="7" y="38"/>
                  </a:cubicBezTo>
                  <a:cubicBezTo>
                    <a:pt x="9" y="40"/>
                    <a:pt x="13" y="42"/>
                    <a:pt x="18" y="44"/>
                  </a:cubicBezTo>
                  <a:cubicBezTo>
                    <a:pt x="22" y="45"/>
                    <a:pt x="24" y="47"/>
                    <a:pt x="26" y="48"/>
                  </a:cubicBezTo>
                  <a:cubicBezTo>
                    <a:pt x="28" y="49"/>
                    <a:pt x="29" y="50"/>
                    <a:pt x="30" y="51"/>
                  </a:cubicBezTo>
                  <a:cubicBezTo>
                    <a:pt x="31" y="52"/>
                    <a:pt x="31" y="53"/>
                    <a:pt x="31" y="55"/>
                  </a:cubicBezTo>
                  <a:cubicBezTo>
                    <a:pt x="31" y="60"/>
                    <a:pt x="28" y="62"/>
                    <a:pt x="20" y="62"/>
                  </a:cubicBezTo>
                  <a:cubicBezTo>
                    <a:pt x="17" y="62"/>
                    <a:pt x="14" y="62"/>
                    <a:pt x="11" y="61"/>
                  </a:cubicBezTo>
                  <a:cubicBezTo>
                    <a:pt x="7" y="59"/>
                    <a:pt x="4" y="58"/>
                    <a:pt x="1" y="56"/>
                  </a:cubicBezTo>
                  <a:cubicBezTo>
                    <a:pt x="0" y="55"/>
                    <a:pt x="0" y="55"/>
                    <a:pt x="0" y="55"/>
                  </a:cubicBezTo>
                  <a:cubicBezTo>
                    <a:pt x="0" y="72"/>
                    <a:pt x="0" y="72"/>
                    <a:pt x="0" y="72"/>
                  </a:cubicBezTo>
                  <a:cubicBezTo>
                    <a:pt x="0" y="72"/>
                    <a:pt x="0" y="72"/>
                    <a:pt x="0" y="72"/>
                  </a:cubicBezTo>
                  <a:cubicBezTo>
                    <a:pt x="3" y="73"/>
                    <a:pt x="6" y="74"/>
                    <a:pt x="10" y="75"/>
                  </a:cubicBezTo>
                  <a:cubicBezTo>
                    <a:pt x="13" y="75"/>
                    <a:pt x="17" y="76"/>
                    <a:pt x="19" y="76"/>
                  </a:cubicBezTo>
                  <a:cubicBezTo>
                    <a:pt x="28" y="76"/>
                    <a:pt x="35" y="74"/>
                    <a:pt x="41" y="70"/>
                  </a:cubicBezTo>
                  <a:cubicBezTo>
                    <a:pt x="46" y="65"/>
                    <a:pt x="49" y="60"/>
                    <a:pt x="49" y="53"/>
                  </a:cubicBezTo>
                  <a:cubicBezTo>
                    <a:pt x="49" y="48"/>
                    <a:pt x="47" y="44"/>
                    <a:pt x="44" y="41"/>
                  </a:cubicBezTo>
                  <a:cubicBezTo>
                    <a:pt x="42" y="37"/>
                    <a:pt x="37" y="34"/>
                    <a:pt x="30" y="3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 name="Freeform 101"/>
            <p:cNvSpPr>
              <a:spLocks noEditPoints="1"/>
            </p:cNvSpPr>
            <p:nvPr userDrawn="1"/>
          </p:nvSpPr>
          <p:spPr bwMode="auto">
            <a:xfrm>
              <a:off x="1235075" y="422275"/>
              <a:ext cx="107950" cy="109538"/>
            </a:xfrm>
            <a:custGeom>
              <a:avLst/>
              <a:gdLst>
                <a:gd name="T0" fmla="*/ 39 w 75"/>
                <a:gd name="T1" fmla="*/ 0 h 76"/>
                <a:gd name="T2" fmla="*/ 10 w 75"/>
                <a:gd name="T3" fmla="*/ 10 h 76"/>
                <a:gd name="T4" fmla="*/ 0 w 75"/>
                <a:gd name="T5" fmla="*/ 39 h 76"/>
                <a:gd name="T6" fmla="*/ 10 w 75"/>
                <a:gd name="T7" fmla="*/ 66 h 76"/>
                <a:gd name="T8" fmla="*/ 37 w 75"/>
                <a:gd name="T9" fmla="*/ 76 h 76"/>
                <a:gd name="T10" fmla="*/ 65 w 75"/>
                <a:gd name="T11" fmla="*/ 65 h 76"/>
                <a:gd name="T12" fmla="*/ 75 w 75"/>
                <a:gd name="T13" fmla="*/ 37 h 76"/>
                <a:gd name="T14" fmla="*/ 65 w 75"/>
                <a:gd name="T15" fmla="*/ 10 h 76"/>
                <a:gd name="T16" fmla="*/ 39 w 75"/>
                <a:gd name="T17" fmla="*/ 0 h 76"/>
                <a:gd name="T18" fmla="*/ 52 w 75"/>
                <a:gd name="T19" fmla="*/ 56 h 76"/>
                <a:gd name="T20" fmla="*/ 38 w 75"/>
                <a:gd name="T21" fmla="*/ 62 h 76"/>
                <a:gd name="T22" fmla="*/ 23 w 75"/>
                <a:gd name="T23" fmla="*/ 55 h 76"/>
                <a:gd name="T24" fmla="*/ 18 w 75"/>
                <a:gd name="T25" fmla="*/ 38 h 76"/>
                <a:gd name="T26" fmla="*/ 23 w 75"/>
                <a:gd name="T27" fmla="*/ 20 h 76"/>
                <a:gd name="T28" fmla="*/ 38 w 75"/>
                <a:gd name="T29" fmla="*/ 14 h 76"/>
                <a:gd name="T30" fmla="*/ 52 w 75"/>
                <a:gd name="T31" fmla="*/ 20 h 76"/>
                <a:gd name="T32" fmla="*/ 57 w 75"/>
                <a:gd name="T33" fmla="*/ 38 h 76"/>
                <a:gd name="T34" fmla="*/ 52 w 75"/>
                <a:gd name="T35" fmla="*/ 5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76">
                  <a:moveTo>
                    <a:pt x="39" y="0"/>
                  </a:moveTo>
                  <a:cubicBezTo>
                    <a:pt x="27" y="0"/>
                    <a:pt x="17" y="3"/>
                    <a:pt x="10" y="10"/>
                  </a:cubicBezTo>
                  <a:cubicBezTo>
                    <a:pt x="3" y="17"/>
                    <a:pt x="0" y="27"/>
                    <a:pt x="0" y="39"/>
                  </a:cubicBezTo>
                  <a:cubicBezTo>
                    <a:pt x="0" y="50"/>
                    <a:pt x="3" y="59"/>
                    <a:pt x="10" y="66"/>
                  </a:cubicBezTo>
                  <a:cubicBezTo>
                    <a:pt x="17" y="72"/>
                    <a:pt x="26" y="76"/>
                    <a:pt x="37" y="76"/>
                  </a:cubicBezTo>
                  <a:cubicBezTo>
                    <a:pt x="48" y="76"/>
                    <a:pt x="58" y="72"/>
                    <a:pt x="65" y="65"/>
                  </a:cubicBezTo>
                  <a:cubicBezTo>
                    <a:pt x="71" y="58"/>
                    <a:pt x="75" y="49"/>
                    <a:pt x="75" y="37"/>
                  </a:cubicBezTo>
                  <a:cubicBezTo>
                    <a:pt x="75" y="25"/>
                    <a:pt x="72" y="16"/>
                    <a:pt x="65" y="10"/>
                  </a:cubicBezTo>
                  <a:cubicBezTo>
                    <a:pt x="59" y="3"/>
                    <a:pt x="50" y="0"/>
                    <a:pt x="39" y="0"/>
                  </a:cubicBezTo>
                  <a:close/>
                  <a:moveTo>
                    <a:pt x="52" y="56"/>
                  </a:moveTo>
                  <a:cubicBezTo>
                    <a:pt x="49" y="60"/>
                    <a:pt x="44" y="62"/>
                    <a:pt x="38" y="62"/>
                  </a:cubicBezTo>
                  <a:cubicBezTo>
                    <a:pt x="32" y="62"/>
                    <a:pt x="27" y="60"/>
                    <a:pt x="23" y="55"/>
                  </a:cubicBezTo>
                  <a:cubicBezTo>
                    <a:pt x="20" y="51"/>
                    <a:pt x="18" y="45"/>
                    <a:pt x="18" y="38"/>
                  </a:cubicBezTo>
                  <a:cubicBezTo>
                    <a:pt x="18" y="30"/>
                    <a:pt x="20" y="24"/>
                    <a:pt x="23" y="20"/>
                  </a:cubicBezTo>
                  <a:cubicBezTo>
                    <a:pt x="27" y="16"/>
                    <a:pt x="32" y="14"/>
                    <a:pt x="38" y="14"/>
                  </a:cubicBezTo>
                  <a:cubicBezTo>
                    <a:pt x="44" y="14"/>
                    <a:pt x="49" y="16"/>
                    <a:pt x="52" y="20"/>
                  </a:cubicBezTo>
                  <a:cubicBezTo>
                    <a:pt x="55" y="24"/>
                    <a:pt x="57" y="30"/>
                    <a:pt x="57" y="38"/>
                  </a:cubicBezTo>
                  <a:cubicBezTo>
                    <a:pt x="57" y="45"/>
                    <a:pt x="55" y="52"/>
                    <a:pt x="52" y="5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1" name="Freeform 102"/>
            <p:cNvSpPr>
              <a:spLocks/>
            </p:cNvSpPr>
            <p:nvPr userDrawn="1"/>
          </p:nvSpPr>
          <p:spPr bwMode="auto">
            <a:xfrm>
              <a:off x="1346200" y="373063"/>
              <a:ext cx="127000" cy="158750"/>
            </a:xfrm>
            <a:custGeom>
              <a:avLst/>
              <a:gdLst>
                <a:gd name="T0" fmla="*/ 89 w 89"/>
                <a:gd name="T1" fmla="*/ 50 h 111"/>
                <a:gd name="T2" fmla="*/ 89 w 89"/>
                <a:gd name="T3" fmla="*/ 36 h 111"/>
                <a:gd name="T4" fmla="*/ 72 w 89"/>
                <a:gd name="T5" fmla="*/ 36 h 111"/>
                <a:gd name="T6" fmla="*/ 72 w 89"/>
                <a:gd name="T7" fmla="*/ 15 h 111"/>
                <a:gd name="T8" fmla="*/ 71 w 89"/>
                <a:gd name="T9" fmla="*/ 15 h 111"/>
                <a:gd name="T10" fmla="*/ 55 w 89"/>
                <a:gd name="T11" fmla="*/ 20 h 111"/>
                <a:gd name="T12" fmla="*/ 55 w 89"/>
                <a:gd name="T13" fmla="*/ 20 h 111"/>
                <a:gd name="T14" fmla="*/ 55 w 89"/>
                <a:gd name="T15" fmla="*/ 36 h 111"/>
                <a:gd name="T16" fmla="*/ 29 w 89"/>
                <a:gd name="T17" fmla="*/ 36 h 111"/>
                <a:gd name="T18" fmla="*/ 29 w 89"/>
                <a:gd name="T19" fmla="*/ 27 h 111"/>
                <a:gd name="T20" fmla="*/ 32 w 89"/>
                <a:gd name="T21" fmla="*/ 17 h 111"/>
                <a:gd name="T22" fmla="*/ 40 w 89"/>
                <a:gd name="T23" fmla="*/ 14 h 111"/>
                <a:gd name="T24" fmla="*/ 47 w 89"/>
                <a:gd name="T25" fmla="*/ 16 h 111"/>
                <a:gd name="T26" fmla="*/ 48 w 89"/>
                <a:gd name="T27" fmla="*/ 16 h 111"/>
                <a:gd name="T28" fmla="*/ 48 w 89"/>
                <a:gd name="T29" fmla="*/ 1 h 111"/>
                <a:gd name="T30" fmla="*/ 48 w 89"/>
                <a:gd name="T31" fmla="*/ 1 h 111"/>
                <a:gd name="T32" fmla="*/ 38 w 89"/>
                <a:gd name="T33" fmla="*/ 0 h 111"/>
                <a:gd name="T34" fmla="*/ 24 w 89"/>
                <a:gd name="T35" fmla="*/ 3 h 111"/>
                <a:gd name="T36" fmla="*/ 15 w 89"/>
                <a:gd name="T37" fmla="*/ 13 h 111"/>
                <a:gd name="T38" fmla="*/ 12 w 89"/>
                <a:gd name="T39" fmla="*/ 26 h 111"/>
                <a:gd name="T40" fmla="*/ 12 w 89"/>
                <a:gd name="T41" fmla="*/ 36 h 111"/>
                <a:gd name="T42" fmla="*/ 0 w 89"/>
                <a:gd name="T43" fmla="*/ 36 h 111"/>
                <a:gd name="T44" fmla="*/ 0 w 89"/>
                <a:gd name="T45" fmla="*/ 50 h 111"/>
                <a:gd name="T46" fmla="*/ 12 w 89"/>
                <a:gd name="T47" fmla="*/ 50 h 111"/>
                <a:gd name="T48" fmla="*/ 12 w 89"/>
                <a:gd name="T49" fmla="*/ 109 h 111"/>
                <a:gd name="T50" fmla="*/ 29 w 89"/>
                <a:gd name="T51" fmla="*/ 109 h 111"/>
                <a:gd name="T52" fmla="*/ 29 w 89"/>
                <a:gd name="T53" fmla="*/ 50 h 111"/>
                <a:gd name="T54" fmla="*/ 55 w 89"/>
                <a:gd name="T55" fmla="*/ 50 h 111"/>
                <a:gd name="T56" fmla="*/ 55 w 89"/>
                <a:gd name="T57" fmla="*/ 88 h 111"/>
                <a:gd name="T58" fmla="*/ 76 w 89"/>
                <a:gd name="T59" fmla="*/ 111 h 111"/>
                <a:gd name="T60" fmla="*/ 84 w 89"/>
                <a:gd name="T61" fmla="*/ 110 h 111"/>
                <a:gd name="T62" fmla="*/ 89 w 89"/>
                <a:gd name="T63" fmla="*/ 108 h 111"/>
                <a:gd name="T64" fmla="*/ 89 w 89"/>
                <a:gd name="T65" fmla="*/ 108 h 111"/>
                <a:gd name="T66" fmla="*/ 89 w 89"/>
                <a:gd name="T67" fmla="*/ 94 h 111"/>
                <a:gd name="T68" fmla="*/ 89 w 89"/>
                <a:gd name="T69" fmla="*/ 95 h 111"/>
                <a:gd name="T70" fmla="*/ 85 w 89"/>
                <a:gd name="T71" fmla="*/ 96 h 111"/>
                <a:gd name="T72" fmla="*/ 82 w 89"/>
                <a:gd name="T73" fmla="*/ 97 h 111"/>
                <a:gd name="T74" fmla="*/ 74 w 89"/>
                <a:gd name="T75" fmla="*/ 94 h 111"/>
                <a:gd name="T76" fmla="*/ 72 w 89"/>
                <a:gd name="T77" fmla="*/ 85 h 111"/>
                <a:gd name="T78" fmla="*/ 72 w 89"/>
                <a:gd name="T79" fmla="*/ 50 h 111"/>
                <a:gd name="T80" fmla="*/ 89 w 89"/>
                <a:gd name="T81" fmla="*/ 5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9" h="111">
                  <a:moveTo>
                    <a:pt x="89" y="50"/>
                  </a:moveTo>
                  <a:cubicBezTo>
                    <a:pt x="89" y="36"/>
                    <a:pt x="89" y="36"/>
                    <a:pt x="89" y="36"/>
                  </a:cubicBezTo>
                  <a:cubicBezTo>
                    <a:pt x="72" y="36"/>
                    <a:pt x="72" y="36"/>
                    <a:pt x="72" y="36"/>
                  </a:cubicBezTo>
                  <a:cubicBezTo>
                    <a:pt x="72" y="15"/>
                    <a:pt x="72" y="15"/>
                    <a:pt x="72" y="15"/>
                  </a:cubicBezTo>
                  <a:cubicBezTo>
                    <a:pt x="71" y="15"/>
                    <a:pt x="71" y="15"/>
                    <a:pt x="71" y="15"/>
                  </a:cubicBezTo>
                  <a:cubicBezTo>
                    <a:pt x="55" y="20"/>
                    <a:pt x="55" y="20"/>
                    <a:pt x="55" y="20"/>
                  </a:cubicBezTo>
                  <a:cubicBezTo>
                    <a:pt x="55" y="20"/>
                    <a:pt x="55" y="20"/>
                    <a:pt x="55" y="20"/>
                  </a:cubicBezTo>
                  <a:cubicBezTo>
                    <a:pt x="55" y="36"/>
                    <a:pt x="55" y="36"/>
                    <a:pt x="55" y="36"/>
                  </a:cubicBezTo>
                  <a:cubicBezTo>
                    <a:pt x="29" y="36"/>
                    <a:pt x="29" y="36"/>
                    <a:pt x="29" y="36"/>
                  </a:cubicBezTo>
                  <a:cubicBezTo>
                    <a:pt x="29" y="27"/>
                    <a:pt x="29" y="27"/>
                    <a:pt x="29" y="27"/>
                  </a:cubicBezTo>
                  <a:cubicBezTo>
                    <a:pt x="29" y="23"/>
                    <a:pt x="30" y="20"/>
                    <a:pt x="32" y="17"/>
                  </a:cubicBezTo>
                  <a:cubicBezTo>
                    <a:pt x="34" y="15"/>
                    <a:pt x="36" y="14"/>
                    <a:pt x="40" y="14"/>
                  </a:cubicBezTo>
                  <a:cubicBezTo>
                    <a:pt x="42" y="14"/>
                    <a:pt x="45" y="15"/>
                    <a:pt x="47" y="16"/>
                  </a:cubicBezTo>
                  <a:cubicBezTo>
                    <a:pt x="48" y="16"/>
                    <a:pt x="48" y="16"/>
                    <a:pt x="48" y="16"/>
                  </a:cubicBezTo>
                  <a:cubicBezTo>
                    <a:pt x="48" y="1"/>
                    <a:pt x="48" y="1"/>
                    <a:pt x="48" y="1"/>
                  </a:cubicBezTo>
                  <a:cubicBezTo>
                    <a:pt x="48" y="1"/>
                    <a:pt x="48" y="1"/>
                    <a:pt x="48" y="1"/>
                  </a:cubicBezTo>
                  <a:cubicBezTo>
                    <a:pt x="45" y="0"/>
                    <a:pt x="42" y="0"/>
                    <a:pt x="38" y="0"/>
                  </a:cubicBezTo>
                  <a:cubicBezTo>
                    <a:pt x="33" y="0"/>
                    <a:pt x="28" y="1"/>
                    <a:pt x="24" y="3"/>
                  </a:cubicBezTo>
                  <a:cubicBezTo>
                    <a:pt x="20" y="6"/>
                    <a:pt x="17" y="9"/>
                    <a:pt x="15" y="13"/>
                  </a:cubicBezTo>
                  <a:cubicBezTo>
                    <a:pt x="13" y="17"/>
                    <a:pt x="12" y="21"/>
                    <a:pt x="12" y="26"/>
                  </a:cubicBezTo>
                  <a:cubicBezTo>
                    <a:pt x="12" y="36"/>
                    <a:pt x="12" y="36"/>
                    <a:pt x="12" y="36"/>
                  </a:cubicBezTo>
                  <a:cubicBezTo>
                    <a:pt x="0" y="36"/>
                    <a:pt x="0" y="36"/>
                    <a:pt x="0" y="36"/>
                  </a:cubicBezTo>
                  <a:cubicBezTo>
                    <a:pt x="0" y="50"/>
                    <a:pt x="0" y="50"/>
                    <a:pt x="0" y="50"/>
                  </a:cubicBezTo>
                  <a:cubicBezTo>
                    <a:pt x="12" y="50"/>
                    <a:pt x="12" y="50"/>
                    <a:pt x="12" y="50"/>
                  </a:cubicBezTo>
                  <a:cubicBezTo>
                    <a:pt x="12" y="109"/>
                    <a:pt x="12" y="109"/>
                    <a:pt x="12" y="109"/>
                  </a:cubicBezTo>
                  <a:cubicBezTo>
                    <a:pt x="29" y="109"/>
                    <a:pt x="29" y="109"/>
                    <a:pt x="29" y="109"/>
                  </a:cubicBezTo>
                  <a:cubicBezTo>
                    <a:pt x="29" y="50"/>
                    <a:pt x="29" y="50"/>
                    <a:pt x="29" y="50"/>
                  </a:cubicBezTo>
                  <a:cubicBezTo>
                    <a:pt x="55" y="50"/>
                    <a:pt x="55" y="50"/>
                    <a:pt x="55" y="50"/>
                  </a:cubicBezTo>
                  <a:cubicBezTo>
                    <a:pt x="55" y="88"/>
                    <a:pt x="55" y="88"/>
                    <a:pt x="55" y="88"/>
                  </a:cubicBezTo>
                  <a:cubicBezTo>
                    <a:pt x="55" y="103"/>
                    <a:pt x="62" y="111"/>
                    <a:pt x="76" y="111"/>
                  </a:cubicBezTo>
                  <a:cubicBezTo>
                    <a:pt x="79" y="111"/>
                    <a:pt x="81" y="111"/>
                    <a:pt x="84" y="110"/>
                  </a:cubicBezTo>
                  <a:cubicBezTo>
                    <a:pt x="86" y="109"/>
                    <a:pt x="88" y="109"/>
                    <a:pt x="89" y="108"/>
                  </a:cubicBezTo>
                  <a:cubicBezTo>
                    <a:pt x="89" y="108"/>
                    <a:pt x="89" y="108"/>
                    <a:pt x="89" y="108"/>
                  </a:cubicBezTo>
                  <a:cubicBezTo>
                    <a:pt x="89" y="94"/>
                    <a:pt x="89" y="94"/>
                    <a:pt x="89" y="94"/>
                  </a:cubicBezTo>
                  <a:cubicBezTo>
                    <a:pt x="89" y="95"/>
                    <a:pt x="89" y="95"/>
                    <a:pt x="89" y="95"/>
                  </a:cubicBezTo>
                  <a:cubicBezTo>
                    <a:pt x="88" y="95"/>
                    <a:pt x="86" y="96"/>
                    <a:pt x="85" y="96"/>
                  </a:cubicBezTo>
                  <a:cubicBezTo>
                    <a:pt x="84" y="96"/>
                    <a:pt x="83" y="97"/>
                    <a:pt x="82" y="97"/>
                  </a:cubicBezTo>
                  <a:cubicBezTo>
                    <a:pt x="78" y="97"/>
                    <a:pt x="76" y="96"/>
                    <a:pt x="74" y="94"/>
                  </a:cubicBezTo>
                  <a:cubicBezTo>
                    <a:pt x="73" y="92"/>
                    <a:pt x="72" y="89"/>
                    <a:pt x="72" y="85"/>
                  </a:cubicBezTo>
                  <a:cubicBezTo>
                    <a:pt x="72" y="50"/>
                    <a:pt x="72" y="50"/>
                    <a:pt x="72" y="50"/>
                  </a:cubicBezTo>
                  <a:lnTo>
                    <a:pt x="89" y="5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2" name="Rectangle 103"/>
            <p:cNvSpPr>
              <a:spLocks noChangeArrowheads="1"/>
            </p:cNvSpPr>
            <p:nvPr userDrawn="1"/>
          </p:nvSpPr>
          <p:spPr bwMode="auto">
            <a:xfrm>
              <a:off x="336550" y="334963"/>
              <a:ext cx="115888" cy="114300"/>
            </a:xfrm>
            <a:prstGeom prst="rect">
              <a:avLst/>
            </a:prstGeom>
            <a:solidFill>
              <a:srgbClr val="F77B2B"/>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Rectangle 104"/>
            <p:cNvSpPr>
              <a:spLocks noChangeArrowheads="1"/>
            </p:cNvSpPr>
            <p:nvPr userDrawn="1"/>
          </p:nvSpPr>
          <p:spPr bwMode="auto">
            <a:xfrm>
              <a:off x="463550" y="334963"/>
              <a:ext cx="115888" cy="114300"/>
            </a:xfrm>
            <a:prstGeom prst="rect">
              <a:avLst/>
            </a:prstGeom>
            <a:solidFill>
              <a:srgbClr val="9DCD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4" name="Rectangle 105"/>
            <p:cNvSpPr>
              <a:spLocks noChangeArrowheads="1"/>
            </p:cNvSpPr>
            <p:nvPr userDrawn="1"/>
          </p:nvSpPr>
          <p:spPr bwMode="auto">
            <a:xfrm>
              <a:off x="336550" y="461963"/>
              <a:ext cx="115888" cy="115888"/>
            </a:xfrm>
            <a:prstGeom prst="rect">
              <a:avLst/>
            </a:prstGeom>
            <a:solidFill>
              <a:srgbClr val="00BCF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a:p>
          </p:txBody>
        </p:sp>
        <p:sp>
          <p:nvSpPr>
            <p:cNvPr id="15" name="Rectangle 106"/>
            <p:cNvSpPr>
              <a:spLocks noChangeArrowheads="1"/>
            </p:cNvSpPr>
            <p:nvPr userDrawn="1"/>
          </p:nvSpPr>
          <p:spPr bwMode="auto">
            <a:xfrm>
              <a:off x="463550" y="461963"/>
              <a:ext cx="115888" cy="115888"/>
            </a:xfrm>
            <a:prstGeom prst="rect">
              <a:avLst/>
            </a:prstGeom>
            <a:solidFill>
              <a:srgbClr val="FFCB0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sp>
        <p:nvSpPr>
          <p:cNvPr id="17" name="Rectangle 16"/>
          <p:cNvSpPr/>
          <p:nvPr userDrawn="1"/>
        </p:nvSpPr>
        <p:spPr>
          <a:xfrm>
            <a:off x="354959" y="6242614"/>
            <a:ext cx="11482085" cy="427168"/>
          </a:xfrm>
          <a:prstGeom prst="rect">
            <a:avLst/>
          </a:prstGeom>
        </p:spPr>
        <p:txBody>
          <a:bodyPr wrap="square">
            <a:spAutoFit/>
          </a:bodyPr>
          <a:lstStyle/>
          <a:p>
            <a:r>
              <a:rPr lang="en-US" sz="1067">
                <a:ea typeface="Segoe UI" panose="020B0502040204020203" pitchFamily="34" charset="0"/>
                <a:cs typeface="Segoe UI" panose="020B0502040204020203" pitchFamily="34" charset="0"/>
              </a:rPr>
              <a:t>© 2018 Microsoft Corporation. This document is for informational purposes only. MICROSOFT MAKES NO WARRANTIES, EXPRESS OR IMPLIED, IN THIS PRESENTATION. </a:t>
            </a:r>
          </a:p>
          <a:p>
            <a:r>
              <a:rPr lang="en-US" sz="1067">
                <a:ea typeface="Segoe UI" panose="020B0502040204020203" pitchFamily="34" charset="0"/>
                <a:cs typeface="Segoe UI" panose="020B0502040204020203" pitchFamily="34" charset="0"/>
              </a:rPr>
              <a:t>The names of actual companies and products mentioned herein may be the trademarks of their respective owners.</a:t>
            </a:r>
          </a:p>
        </p:txBody>
      </p:sp>
    </p:spTree>
    <p:extLst>
      <p:ext uri="{BB962C8B-B14F-4D97-AF65-F5344CB8AC3E}">
        <p14:creationId xmlns:p14="http://schemas.microsoft.com/office/powerpoint/2010/main" val="28522711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888104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356269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hoto_Option">
    <p:bg>
      <p:bgRef idx="1001">
        <a:schemeClr val="bg2"/>
      </p:bgRef>
    </p:bg>
    <p:spTree>
      <p:nvGrpSpPr>
        <p:cNvPr id="1" name=""/>
        <p:cNvGrpSpPr/>
        <p:nvPr/>
      </p:nvGrpSpPr>
      <p:grpSpPr>
        <a:xfrm>
          <a:off x="0" y="0"/>
          <a:ext cx="0" cy="0"/>
          <a:chOff x="0" y="0"/>
          <a:chExt cx="0" cy="0"/>
        </a:xfrm>
      </p:grpSpPr>
      <p:sp>
        <p:nvSpPr>
          <p:cNvPr id="2" name="Rectangle 1"/>
          <p:cNvSpPr/>
          <p:nvPr/>
        </p:nvSpPr>
        <p:spPr bwMode="auto">
          <a:xfrm>
            <a:off x="266063" y="1187644"/>
            <a:ext cx="6278150" cy="358620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2353" b="0" i="0" u="none" strike="noStrike" kern="1200" cap="none" spc="0" normalizeH="0" baseline="0" noProof="0">
                <a:ln>
                  <a:noFill/>
                </a:ln>
                <a:gradFill>
                  <a:gsLst>
                    <a:gs pos="2000">
                      <a:srgbClr val="FFFFFF"/>
                    </a:gs>
                    <a:gs pos="98000">
                      <a:srgbClr val="FFFFFF"/>
                    </a:gs>
                  </a:gsLst>
                  <a:lin ang="5400000" scaled="1"/>
                </a:gradFill>
                <a:effectLst/>
                <a:uLnTx/>
                <a:uFillTx/>
                <a:latin typeface="Segoe UI"/>
                <a:ea typeface="Segoe UI" pitchFamily="34" charset="0"/>
                <a:cs typeface="Segoe UI" pitchFamily="34" charset="0"/>
              </a:rPr>
              <a:t>    </a:t>
            </a:r>
          </a:p>
        </p:txBody>
      </p:sp>
      <p:sp>
        <p:nvSpPr>
          <p:cNvPr id="9" name="Title 1"/>
          <p:cNvSpPr>
            <a:spLocks noGrp="1"/>
          </p:cNvSpPr>
          <p:nvPr>
            <p:ph type="title" hasCustomPrompt="1"/>
          </p:nvPr>
        </p:nvSpPr>
        <p:spPr bwMode="auto">
          <a:xfrm>
            <a:off x="269302" y="2084192"/>
            <a:ext cx="6274911" cy="1793104"/>
          </a:xfrm>
          <a:noFill/>
        </p:spPr>
        <p:txBody>
          <a:bodyPr lIns="146304" tIns="91440" rIns="146304" bIns="91440" anchor="t" anchorCtr="0"/>
          <a:lstStyle>
            <a:lvl1pPr>
              <a:defRPr sz="5294" spc="-98" baseline="0">
                <a:gradFill>
                  <a:gsLst>
                    <a:gs pos="2000">
                      <a:schemeClr val="tx1"/>
                    </a:gs>
                    <a:gs pos="98000">
                      <a:schemeClr val="tx1"/>
                    </a:gs>
                  </a:gsLst>
                  <a:lin ang="5400000" scaled="1"/>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6"/>
            <a:ext cx="5380106" cy="1793104"/>
          </a:xfrm>
          <a:noFill/>
        </p:spPr>
        <p:txBody>
          <a:bodyPr tIns="109728" bIns="109728">
            <a:noAutofit/>
          </a:bodyPr>
          <a:lstStyle>
            <a:lvl1pPr marL="0" indent="0">
              <a:spcBef>
                <a:spcPts val="0"/>
              </a:spcBef>
              <a:buNone/>
              <a:defRPr sz="3137">
                <a:gradFill>
                  <a:gsLst>
                    <a:gs pos="2000">
                      <a:schemeClr val="tx1"/>
                    </a:gs>
                    <a:gs pos="98000">
                      <a:schemeClr val="tx1"/>
                    </a:gs>
                  </a:gsLst>
                  <a:lin ang="5400000" scaled="1"/>
                </a:gradFill>
              </a:defRPr>
            </a:lvl1pPr>
          </a:lstStyle>
          <a:p>
            <a:pPr lvl="0"/>
            <a:r>
              <a:rPr lang="en-US"/>
              <a:t>Speaker Name</a:t>
            </a:r>
          </a:p>
        </p:txBody>
      </p:sp>
      <p:pic>
        <p:nvPicPr>
          <p:cNvPr id="229" name="Picture 22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1381"/>
            <a:ext cx="1792850" cy="386208"/>
          </a:xfrm>
          <a:prstGeom prst="rect">
            <a:avLst/>
          </a:prstGeom>
        </p:spPr>
      </p:pic>
      <p:sp>
        <p:nvSpPr>
          <p:cNvPr id="230" name="Freeform 229"/>
          <p:cNvSpPr>
            <a:spLocks/>
          </p:cNvSpPr>
          <p:nvPr/>
        </p:nvSpPr>
        <p:spPr bwMode="auto">
          <a:xfrm>
            <a:off x="10424274" y="2491274"/>
            <a:ext cx="1204125" cy="489450"/>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231" name="Group 230"/>
          <p:cNvGrpSpPr/>
          <p:nvPr/>
        </p:nvGrpSpPr>
        <p:grpSpPr bwMode="auto">
          <a:xfrm>
            <a:off x="6237651" y="3558671"/>
            <a:ext cx="5290650" cy="2089662"/>
            <a:chOff x="8040688" y="7151688"/>
            <a:chExt cx="6745287" cy="2663825"/>
          </a:xfrm>
        </p:grpSpPr>
        <p:sp>
          <p:nvSpPr>
            <p:cNvPr id="232" name="Freeform 5"/>
            <p:cNvSpPr>
              <a:spLocks noEditPoints="1"/>
            </p:cNvSpPr>
            <p:nvPr/>
          </p:nvSpPr>
          <p:spPr bwMode="auto">
            <a:xfrm>
              <a:off x="10498138" y="7808913"/>
              <a:ext cx="776287" cy="774700"/>
            </a:xfrm>
            <a:custGeom>
              <a:avLst/>
              <a:gdLst>
                <a:gd name="T0" fmla="*/ 50 w 221"/>
                <a:gd name="T1" fmla="*/ 202 h 220"/>
                <a:gd name="T2" fmla="*/ 73 w 221"/>
                <a:gd name="T3" fmla="*/ 186 h 220"/>
                <a:gd name="T4" fmla="*/ 86 w 221"/>
                <a:gd name="T5" fmla="*/ 183 h 220"/>
                <a:gd name="T6" fmla="*/ 95 w 221"/>
                <a:gd name="T7" fmla="*/ 185 h 220"/>
                <a:gd name="T8" fmla="*/ 109 w 221"/>
                <a:gd name="T9" fmla="*/ 214 h 220"/>
                <a:gd name="T10" fmla="*/ 133 w 221"/>
                <a:gd name="T11" fmla="*/ 218 h 220"/>
                <a:gd name="T12" fmla="*/ 138 w 221"/>
                <a:gd name="T13" fmla="*/ 191 h 220"/>
                <a:gd name="T14" fmla="*/ 145 w 221"/>
                <a:gd name="T15" fmla="*/ 179 h 220"/>
                <a:gd name="T16" fmla="*/ 153 w 221"/>
                <a:gd name="T17" fmla="*/ 174 h 220"/>
                <a:gd name="T18" fmla="*/ 183 w 221"/>
                <a:gd name="T19" fmla="*/ 184 h 220"/>
                <a:gd name="T20" fmla="*/ 202 w 221"/>
                <a:gd name="T21" fmla="*/ 170 h 220"/>
                <a:gd name="T22" fmla="*/ 187 w 221"/>
                <a:gd name="T23" fmla="*/ 148 h 220"/>
                <a:gd name="T24" fmla="*/ 183 w 221"/>
                <a:gd name="T25" fmla="*/ 134 h 220"/>
                <a:gd name="T26" fmla="*/ 186 w 221"/>
                <a:gd name="T27" fmla="*/ 125 h 220"/>
                <a:gd name="T28" fmla="*/ 215 w 221"/>
                <a:gd name="T29" fmla="*/ 111 h 220"/>
                <a:gd name="T30" fmla="*/ 218 w 221"/>
                <a:gd name="T31" fmla="*/ 88 h 220"/>
                <a:gd name="T32" fmla="*/ 191 w 221"/>
                <a:gd name="T33" fmla="*/ 83 h 220"/>
                <a:gd name="T34" fmla="*/ 179 w 221"/>
                <a:gd name="T35" fmla="*/ 76 h 220"/>
                <a:gd name="T36" fmla="*/ 175 w 221"/>
                <a:gd name="T37" fmla="*/ 67 h 220"/>
                <a:gd name="T38" fmla="*/ 185 w 221"/>
                <a:gd name="T39" fmla="*/ 37 h 220"/>
                <a:gd name="T40" fmla="*/ 171 w 221"/>
                <a:gd name="T41" fmla="*/ 18 h 220"/>
                <a:gd name="T42" fmla="*/ 148 w 221"/>
                <a:gd name="T43" fmla="*/ 34 h 220"/>
                <a:gd name="T44" fmla="*/ 135 w 221"/>
                <a:gd name="T45" fmla="*/ 37 h 220"/>
                <a:gd name="T46" fmla="*/ 126 w 221"/>
                <a:gd name="T47" fmla="*/ 34 h 220"/>
                <a:gd name="T48" fmla="*/ 112 w 221"/>
                <a:gd name="T49" fmla="*/ 6 h 220"/>
                <a:gd name="T50" fmla="*/ 88 w 221"/>
                <a:gd name="T51" fmla="*/ 2 h 220"/>
                <a:gd name="T52" fmla="*/ 83 w 221"/>
                <a:gd name="T53" fmla="*/ 29 h 220"/>
                <a:gd name="T54" fmla="*/ 68 w 221"/>
                <a:gd name="T55" fmla="*/ 46 h 220"/>
                <a:gd name="T56" fmla="*/ 38 w 221"/>
                <a:gd name="T57" fmla="*/ 35 h 220"/>
                <a:gd name="T58" fmla="*/ 19 w 221"/>
                <a:gd name="T59" fmla="*/ 49 h 220"/>
                <a:gd name="T60" fmla="*/ 34 w 221"/>
                <a:gd name="T61" fmla="*/ 72 h 220"/>
                <a:gd name="T62" fmla="*/ 35 w 221"/>
                <a:gd name="T63" fmla="*/ 96 h 220"/>
                <a:gd name="T64" fmla="*/ 6 w 221"/>
                <a:gd name="T65" fmla="*/ 109 h 220"/>
                <a:gd name="T66" fmla="*/ 3 w 221"/>
                <a:gd name="T67" fmla="*/ 132 h 220"/>
                <a:gd name="T68" fmla="*/ 30 w 221"/>
                <a:gd name="T69" fmla="*/ 137 h 220"/>
                <a:gd name="T70" fmla="*/ 46 w 221"/>
                <a:gd name="T71" fmla="*/ 152 h 220"/>
                <a:gd name="T72" fmla="*/ 46 w 221"/>
                <a:gd name="T73" fmla="*/ 166 h 220"/>
                <a:gd name="T74" fmla="*/ 37 w 221"/>
                <a:gd name="T75" fmla="*/ 192 h 220"/>
                <a:gd name="T76" fmla="*/ 78 w 221"/>
                <a:gd name="T77" fmla="*/ 85 h 220"/>
                <a:gd name="T78" fmla="*/ 142 w 221"/>
                <a:gd name="T79" fmla="*/ 13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1" h="220">
                  <a:moveTo>
                    <a:pt x="37" y="192"/>
                  </a:moveTo>
                  <a:cubicBezTo>
                    <a:pt x="50" y="202"/>
                    <a:pt x="50" y="202"/>
                    <a:pt x="50" y="202"/>
                  </a:cubicBezTo>
                  <a:cubicBezTo>
                    <a:pt x="52" y="203"/>
                    <a:pt x="56" y="203"/>
                    <a:pt x="59" y="201"/>
                  </a:cubicBezTo>
                  <a:cubicBezTo>
                    <a:pt x="73" y="186"/>
                    <a:pt x="73" y="186"/>
                    <a:pt x="73" y="186"/>
                  </a:cubicBezTo>
                  <a:cubicBezTo>
                    <a:pt x="78" y="181"/>
                    <a:pt x="82" y="181"/>
                    <a:pt x="85" y="183"/>
                  </a:cubicBezTo>
                  <a:cubicBezTo>
                    <a:pt x="86" y="183"/>
                    <a:pt x="86" y="183"/>
                    <a:pt x="86" y="183"/>
                  </a:cubicBezTo>
                  <a:cubicBezTo>
                    <a:pt x="89" y="184"/>
                    <a:pt x="92" y="185"/>
                    <a:pt x="95" y="185"/>
                  </a:cubicBezTo>
                  <a:cubicBezTo>
                    <a:pt x="95" y="185"/>
                    <a:pt x="95" y="185"/>
                    <a:pt x="95" y="185"/>
                  </a:cubicBezTo>
                  <a:cubicBezTo>
                    <a:pt x="99" y="186"/>
                    <a:pt x="103" y="188"/>
                    <a:pt x="105" y="195"/>
                  </a:cubicBezTo>
                  <a:cubicBezTo>
                    <a:pt x="109" y="214"/>
                    <a:pt x="109" y="214"/>
                    <a:pt x="109" y="214"/>
                  </a:cubicBezTo>
                  <a:cubicBezTo>
                    <a:pt x="110" y="218"/>
                    <a:pt x="114" y="220"/>
                    <a:pt x="116" y="220"/>
                  </a:cubicBezTo>
                  <a:cubicBezTo>
                    <a:pt x="133" y="218"/>
                    <a:pt x="133" y="218"/>
                    <a:pt x="133" y="218"/>
                  </a:cubicBezTo>
                  <a:cubicBezTo>
                    <a:pt x="135" y="217"/>
                    <a:pt x="138" y="214"/>
                    <a:pt x="138" y="210"/>
                  </a:cubicBezTo>
                  <a:cubicBezTo>
                    <a:pt x="138" y="191"/>
                    <a:pt x="138" y="191"/>
                    <a:pt x="138" y="191"/>
                  </a:cubicBezTo>
                  <a:cubicBezTo>
                    <a:pt x="138" y="184"/>
                    <a:pt x="141" y="181"/>
                    <a:pt x="144" y="179"/>
                  </a:cubicBezTo>
                  <a:cubicBezTo>
                    <a:pt x="144" y="179"/>
                    <a:pt x="145" y="179"/>
                    <a:pt x="145" y="179"/>
                  </a:cubicBezTo>
                  <a:cubicBezTo>
                    <a:pt x="147" y="177"/>
                    <a:pt x="150" y="176"/>
                    <a:pt x="153" y="174"/>
                  </a:cubicBezTo>
                  <a:cubicBezTo>
                    <a:pt x="153" y="174"/>
                    <a:pt x="153" y="174"/>
                    <a:pt x="153" y="174"/>
                  </a:cubicBezTo>
                  <a:cubicBezTo>
                    <a:pt x="156" y="172"/>
                    <a:pt x="161" y="171"/>
                    <a:pt x="167" y="174"/>
                  </a:cubicBezTo>
                  <a:cubicBezTo>
                    <a:pt x="183" y="184"/>
                    <a:pt x="183" y="184"/>
                    <a:pt x="183" y="184"/>
                  </a:cubicBezTo>
                  <a:cubicBezTo>
                    <a:pt x="187" y="186"/>
                    <a:pt x="191" y="185"/>
                    <a:pt x="192" y="183"/>
                  </a:cubicBezTo>
                  <a:cubicBezTo>
                    <a:pt x="202" y="170"/>
                    <a:pt x="202" y="170"/>
                    <a:pt x="202" y="170"/>
                  </a:cubicBezTo>
                  <a:cubicBezTo>
                    <a:pt x="204" y="169"/>
                    <a:pt x="204" y="164"/>
                    <a:pt x="201" y="161"/>
                  </a:cubicBezTo>
                  <a:cubicBezTo>
                    <a:pt x="187" y="148"/>
                    <a:pt x="187" y="148"/>
                    <a:pt x="187" y="148"/>
                  </a:cubicBezTo>
                  <a:cubicBezTo>
                    <a:pt x="182" y="143"/>
                    <a:pt x="182" y="139"/>
                    <a:pt x="183" y="135"/>
                  </a:cubicBezTo>
                  <a:cubicBezTo>
                    <a:pt x="183" y="135"/>
                    <a:pt x="183" y="135"/>
                    <a:pt x="183" y="134"/>
                  </a:cubicBezTo>
                  <a:cubicBezTo>
                    <a:pt x="184" y="131"/>
                    <a:pt x="185" y="128"/>
                    <a:pt x="186" y="126"/>
                  </a:cubicBezTo>
                  <a:cubicBezTo>
                    <a:pt x="186" y="125"/>
                    <a:pt x="186" y="125"/>
                    <a:pt x="186" y="125"/>
                  </a:cubicBezTo>
                  <a:cubicBezTo>
                    <a:pt x="187" y="121"/>
                    <a:pt x="189" y="117"/>
                    <a:pt x="196" y="116"/>
                  </a:cubicBezTo>
                  <a:cubicBezTo>
                    <a:pt x="215" y="111"/>
                    <a:pt x="215" y="111"/>
                    <a:pt x="215" y="111"/>
                  </a:cubicBezTo>
                  <a:cubicBezTo>
                    <a:pt x="218" y="110"/>
                    <a:pt x="221" y="106"/>
                    <a:pt x="220" y="104"/>
                  </a:cubicBezTo>
                  <a:cubicBezTo>
                    <a:pt x="218" y="88"/>
                    <a:pt x="218" y="88"/>
                    <a:pt x="218" y="88"/>
                  </a:cubicBezTo>
                  <a:cubicBezTo>
                    <a:pt x="218" y="85"/>
                    <a:pt x="215" y="82"/>
                    <a:pt x="211" y="82"/>
                  </a:cubicBezTo>
                  <a:cubicBezTo>
                    <a:pt x="191" y="83"/>
                    <a:pt x="191" y="83"/>
                    <a:pt x="191" y="83"/>
                  </a:cubicBezTo>
                  <a:cubicBezTo>
                    <a:pt x="184" y="83"/>
                    <a:pt x="181" y="80"/>
                    <a:pt x="180" y="76"/>
                  </a:cubicBezTo>
                  <a:cubicBezTo>
                    <a:pt x="180" y="76"/>
                    <a:pt x="179" y="76"/>
                    <a:pt x="179" y="76"/>
                  </a:cubicBezTo>
                  <a:cubicBezTo>
                    <a:pt x="178" y="73"/>
                    <a:pt x="176" y="70"/>
                    <a:pt x="175" y="68"/>
                  </a:cubicBezTo>
                  <a:cubicBezTo>
                    <a:pt x="175" y="67"/>
                    <a:pt x="175" y="67"/>
                    <a:pt x="175" y="67"/>
                  </a:cubicBezTo>
                  <a:cubicBezTo>
                    <a:pt x="172" y="64"/>
                    <a:pt x="171" y="60"/>
                    <a:pt x="175" y="53"/>
                  </a:cubicBezTo>
                  <a:cubicBezTo>
                    <a:pt x="185" y="37"/>
                    <a:pt x="185" y="37"/>
                    <a:pt x="185" y="37"/>
                  </a:cubicBezTo>
                  <a:cubicBezTo>
                    <a:pt x="187" y="34"/>
                    <a:pt x="186" y="29"/>
                    <a:pt x="184" y="28"/>
                  </a:cubicBezTo>
                  <a:cubicBezTo>
                    <a:pt x="171" y="18"/>
                    <a:pt x="171" y="18"/>
                    <a:pt x="171" y="18"/>
                  </a:cubicBezTo>
                  <a:cubicBezTo>
                    <a:pt x="169" y="17"/>
                    <a:pt x="164" y="16"/>
                    <a:pt x="162" y="19"/>
                  </a:cubicBezTo>
                  <a:cubicBezTo>
                    <a:pt x="148" y="34"/>
                    <a:pt x="148" y="34"/>
                    <a:pt x="148" y="34"/>
                  </a:cubicBezTo>
                  <a:cubicBezTo>
                    <a:pt x="143" y="38"/>
                    <a:pt x="139" y="38"/>
                    <a:pt x="135" y="37"/>
                  </a:cubicBezTo>
                  <a:cubicBezTo>
                    <a:pt x="135" y="37"/>
                    <a:pt x="135" y="37"/>
                    <a:pt x="135" y="37"/>
                  </a:cubicBezTo>
                  <a:cubicBezTo>
                    <a:pt x="132" y="36"/>
                    <a:pt x="129" y="35"/>
                    <a:pt x="126" y="34"/>
                  </a:cubicBezTo>
                  <a:cubicBezTo>
                    <a:pt x="126" y="34"/>
                    <a:pt x="126" y="34"/>
                    <a:pt x="126" y="34"/>
                  </a:cubicBezTo>
                  <a:cubicBezTo>
                    <a:pt x="121" y="34"/>
                    <a:pt x="118" y="32"/>
                    <a:pt x="116" y="24"/>
                  </a:cubicBezTo>
                  <a:cubicBezTo>
                    <a:pt x="112" y="6"/>
                    <a:pt x="112" y="6"/>
                    <a:pt x="112" y="6"/>
                  </a:cubicBezTo>
                  <a:cubicBezTo>
                    <a:pt x="111" y="2"/>
                    <a:pt x="107" y="0"/>
                    <a:pt x="104" y="0"/>
                  </a:cubicBezTo>
                  <a:cubicBezTo>
                    <a:pt x="88" y="2"/>
                    <a:pt x="88" y="2"/>
                    <a:pt x="88" y="2"/>
                  </a:cubicBezTo>
                  <a:cubicBezTo>
                    <a:pt x="86" y="2"/>
                    <a:pt x="83" y="6"/>
                    <a:pt x="83" y="9"/>
                  </a:cubicBezTo>
                  <a:cubicBezTo>
                    <a:pt x="83" y="29"/>
                    <a:pt x="83" y="29"/>
                    <a:pt x="83" y="29"/>
                  </a:cubicBezTo>
                  <a:cubicBezTo>
                    <a:pt x="83" y="36"/>
                    <a:pt x="80" y="39"/>
                    <a:pt x="77" y="41"/>
                  </a:cubicBezTo>
                  <a:cubicBezTo>
                    <a:pt x="73" y="42"/>
                    <a:pt x="70" y="44"/>
                    <a:pt x="68" y="46"/>
                  </a:cubicBezTo>
                  <a:cubicBezTo>
                    <a:pt x="64" y="48"/>
                    <a:pt x="60" y="49"/>
                    <a:pt x="54" y="46"/>
                  </a:cubicBezTo>
                  <a:cubicBezTo>
                    <a:pt x="38" y="35"/>
                    <a:pt x="38" y="35"/>
                    <a:pt x="38" y="35"/>
                  </a:cubicBezTo>
                  <a:cubicBezTo>
                    <a:pt x="34" y="33"/>
                    <a:pt x="30" y="35"/>
                    <a:pt x="29" y="36"/>
                  </a:cubicBezTo>
                  <a:cubicBezTo>
                    <a:pt x="19" y="49"/>
                    <a:pt x="19" y="49"/>
                    <a:pt x="19" y="49"/>
                  </a:cubicBezTo>
                  <a:cubicBezTo>
                    <a:pt x="17" y="51"/>
                    <a:pt x="17" y="56"/>
                    <a:pt x="20" y="59"/>
                  </a:cubicBezTo>
                  <a:cubicBezTo>
                    <a:pt x="34" y="72"/>
                    <a:pt x="34" y="72"/>
                    <a:pt x="34" y="72"/>
                  </a:cubicBezTo>
                  <a:cubicBezTo>
                    <a:pt x="38" y="76"/>
                    <a:pt x="39" y="80"/>
                    <a:pt x="38" y="83"/>
                  </a:cubicBezTo>
                  <a:cubicBezTo>
                    <a:pt x="37" y="87"/>
                    <a:pt x="36" y="91"/>
                    <a:pt x="35" y="96"/>
                  </a:cubicBezTo>
                  <a:cubicBezTo>
                    <a:pt x="34" y="99"/>
                    <a:pt x="32" y="103"/>
                    <a:pt x="25" y="104"/>
                  </a:cubicBezTo>
                  <a:cubicBezTo>
                    <a:pt x="6" y="109"/>
                    <a:pt x="6" y="109"/>
                    <a:pt x="6" y="109"/>
                  </a:cubicBezTo>
                  <a:cubicBezTo>
                    <a:pt x="2" y="110"/>
                    <a:pt x="0" y="113"/>
                    <a:pt x="1" y="116"/>
                  </a:cubicBezTo>
                  <a:cubicBezTo>
                    <a:pt x="3" y="132"/>
                    <a:pt x="3" y="132"/>
                    <a:pt x="3" y="132"/>
                  </a:cubicBezTo>
                  <a:cubicBezTo>
                    <a:pt x="3" y="134"/>
                    <a:pt x="6" y="138"/>
                    <a:pt x="10" y="138"/>
                  </a:cubicBezTo>
                  <a:cubicBezTo>
                    <a:pt x="30" y="137"/>
                    <a:pt x="30" y="137"/>
                    <a:pt x="30" y="137"/>
                  </a:cubicBezTo>
                  <a:cubicBezTo>
                    <a:pt x="37" y="137"/>
                    <a:pt x="40" y="140"/>
                    <a:pt x="41" y="144"/>
                  </a:cubicBezTo>
                  <a:cubicBezTo>
                    <a:pt x="43" y="147"/>
                    <a:pt x="44" y="150"/>
                    <a:pt x="46" y="152"/>
                  </a:cubicBezTo>
                  <a:cubicBezTo>
                    <a:pt x="46" y="153"/>
                    <a:pt x="46" y="153"/>
                    <a:pt x="46" y="153"/>
                  </a:cubicBezTo>
                  <a:cubicBezTo>
                    <a:pt x="49" y="156"/>
                    <a:pt x="50" y="160"/>
                    <a:pt x="46" y="166"/>
                  </a:cubicBezTo>
                  <a:cubicBezTo>
                    <a:pt x="36" y="183"/>
                    <a:pt x="36" y="183"/>
                    <a:pt x="36" y="183"/>
                  </a:cubicBezTo>
                  <a:cubicBezTo>
                    <a:pt x="34" y="186"/>
                    <a:pt x="35" y="190"/>
                    <a:pt x="37" y="192"/>
                  </a:cubicBezTo>
                  <a:close/>
                  <a:moveTo>
                    <a:pt x="86" y="142"/>
                  </a:moveTo>
                  <a:cubicBezTo>
                    <a:pt x="68" y="128"/>
                    <a:pt x="65" y="103"/>
                    <a:pt x="78" y="85"/>
                  </a:cubicBezTo>
                  <a:cubicBezTo>
                    <a:pt x="92" y="68"/>
                    <a:pt x="117" y="64"/>
                    <a:pt x="135" y="78"/>
                  </a:cubicBezTo>
                  <a:cubicBezTo>
                    <a:pt x="152" y="92"/>
                    <a:pt x="156" y="117"/>
                    <a:pt x="142" y="134"/>
                  </a:cubicBezTo>
                  <a:cubicBezTo>
                    <a:pt x="129" y="152"/>
                    <a:pt x="103" y="155"/>
                    <a:pt x="86" y="142"/>
                  </a:cubicBezTo>
                  <a:close/>
                </a:path>
              </a:pathLst>
            </a:custGeom>
            <a:solidFill>
              <a:srgbClr val="D83B0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3" name="Freeform 6"/>
            <p:cNvSpPr>
              <a:spLocks noEditPoints="1"/>
            </p:cNvSpPr>
            <p:nvPr/>
          </p:nvSpPr>
          <p:spPr bwMode="auto">
            <a:xfrm>
              <a:off x="9758363" y="8366126"/>
              <a:ext cx="1060450" cy="1062038"/>
            </a:xfrm>
            <a:custGeom>
              <a:avLst/>
              <a:gdLst>
                <a:gd name="T0" fmla="*/ 264 w 302"/>
                <a:gd name="T1" fmla="*/ 100 h 302"/>
                <a:gd name="T2" fmla="*/ 274 w 302"/>
                <a:gd name="T3" fmla="*/ 69 h 302"/>
                <a:gd name="T4" fmla="*/ 248 w 302"/>
                <a:gd name="T5" fmla="*/ 61 h 302"/>
                <a:gd name="T6" fmla="*/ 233 w 302"/>
                <a:gd name="T7" fmla="*/ 47 h 302"/>
                <a:gd name="T8" fmla="*/ 224 w 302"/>
                <a:gd name="T9" fmla="*/ 22 h 302"/>
                <a:gd name="T10" fmla="*/ 196 w 302"/>
                <a:gd name="T11" fmla="*/ 35 h 302"/>
                <a:gd name="T12" fmla="*/ 180 w 302"/>
                <a:gd name="T13" fmla="*/ 6 h 302"/>
                <a:gd name="T14" fmla="*/ 157 w 302"/>
                <a:gd name="T15" fmla="*/ 19 h 302"/>
                <a:gd name="T16" fmla="*/ 136 w 302"/>
                <a:gd name="T17" fmla="*/ 20 h 302"/>
                <a:gd name="T18" fmla="*/ 112 w 302"/>
                <a:gd name="T19" fmla="*/ 8 h 302"/>
                <a:gd name="T20" fmla="*/ 101 w 302"/>
                <a:gd name="T21" fmla="*/ 38 h 302"/>
                <a:gd name="T22" fmla="*/ 69 w 302"/>
                <a:gd name="T23" fmla="*/ 28 h 302"/>
                <a:gd name="T24" fmla="*/ 62 w 302"/>
                <a:gd name="T25" fmla="*/ 54 h 302"/>
                <a:gd name="T26" fmla="*/ 48 w 302"/>
                <a:gd name="T27" fmla="*/ 69 h 302"/>
                <a:gd name="T28" fmla="*/ 23 w 302"/>
                <a:gd name="T29" fmla="*/ 78 h 302"/>
                <a:gd name="T30" fmla="*/ 36 w 302"/>
                <a:gd name="T31" fmla="*/ 107 h 302"/>
                <a:gd name="T32" fmla="*/ 6 w 302"/>
                <a:gd name="T33" fmla="*/ 122 h 302"/>
                <a:gd name="T34" fmla="*/ 20 w 302"/>
                <a:gd name="T35" fmla="*/ 145 h 302"/>
                <a:gd name="T36" fmla="*/ 20 w 302"/>
                <a:gd name="T37" fmla="*/ 166 h 302"/>
                <a:gd name="T38" fmla="*/ 9 w 302"/>
                <a:gd name="T39" fmla="*/ 190 h 302"/>
                <a:gd name="T40" fmla="*/ 38 w 302"/>
                <a:gd name="T41" fmla="*/ 201 h 302"/>
                <a:gd name="T42" fmla="*/ 28 w 302"/>
                <a:gd name="T43" fmla="*/ 233 h 302"/>
                <a:gd name="T44" fmla="*/ 54 w 302"/>
                <a:gd name="T45" fmla="*/ 240 h 302"/>
                <a:gd name="T46" fmla="*/ 69 w 302"/>
                <a:gd name="T47" fmla="*/ 254 h 302"/>
                <a:gd name="T48" fmla="*/ 78 w 302"/>
                <a:gd name="T49" fmla="*/ 279 h 302"/>
                <a:gd name="T50" fmla="*/ 107 w 302"/>
                <a:gd name="T51" fmla="*/ 266 h 302"/>
                <a:gd name="T52" fmla="*/ 123 w 302"/>
                <a:gd name="T53" fmla="*/ 296 h 302"/>
                <a:gd name="T54" fmla="*/ 146 w 302"/>
                <a:gd name="T55" fmla="*/ 282 h 302"/>
                <a:gd name="T56" fmla="*/ 166 w 302"/>
                <a:gd name="T57" fmla="*/ 282 h 302"/>
                <a:gd name="T58" fmla="*/ 191 w 302"/>
                <a:gd name="T59" fmla="*/ 293 h 302"/>
                <a:gd name="T60" fmla="*/ 202 w 302"/>
                <a:gd name="T61" fmla="*/ 264 h 302"/>
                <a:gd name="T62" fmla="*/ 233 w 302"/>
                <a:gd name="T63" fmla="*/ 274 h 302"/>
                <a:gd name="T64" fmla="*/ 241 w 302"/>
                <a:gd name="T65" fmla="*/ 248 h 302"/>
                <a:gd name="T66" fmla="*/ 255 w 302"/>
                <a:gd name="T67" fmla="*/ 233 h 302"/>
                <a:gd name="T68" fmla="*/ 280 w 302"/>
                <a:gd name="T69" fmla="*/ 224 h 302"/>
                <a:gd name="T70" fmla="*/ 267 w 302"/>
                <a:gd name="T71" fmla="*/ 195 h 302"/>
                <a:gd name="T72" fmla="*/ 296 w 302"/>
                <a:gd name="T73" fmla="*/ 180 h 302"/>
                <a:gd name="T74" fmla="*/ 283 w 302"/>
                <a:gd name="T75" fmla="*/ 156 h 302"/>
                <a:gd name="T76" fmla="*/ 282 w 302"/>
                <a:gd name="T77" fmla="*/ 136 h 302"/>
                <a:gd name="T78" fmla="*/ 294 w 302"/>
                <a:gd name="T79" fmla="*/ 111 h 302"/>
                <a:gd name="T80" fmla="*/ 147 w 302"/>
                <a:gd name="T81" fmla="*/ 176 h 302"/>
                <a:gd name="T82" fmla="*/ 156 w 302"/>
                <a:gd name="T83" fmla="*/ 125 h 302"/>
                <a:gd name="T84" fmla="*/ 147 w 302"/>
                <a:gd name="T85" fmla="*/ 17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2" h="302">
                  <a:moveTo>
                    <a:pt x="275" y="105"/>
                  </a:moveTo>
                  <a:cubicBezTo>
                    <a:pt x="270" y="103"/>
                    <a:pt x="265" y="101"/>
                    <a:pt x="264" y="100"/>
                  </a:cubicBezTo>
                  <a:cubicBezTo>
                    <a:pt x="264" y="99"/>
                    <a:pt x="264" y="92"/>
                    <a:pt x="267" y="87"/>
                  </a:cubicBezTo>
                  <a:cubicBezTo>
                    <a:pt x="274" y="69"/>
                    <a:pt x="274" y="69"/>
                    <a:pt x="274" y="69"/>
                  </a:cubicBezTo>
                  <a:cubicBezTo>
                    <a:pt x="276" y="63"/>
                    <a:pt x="274" y="60"/>
                    <a:pt x="268" y="60"/>
                  </a:cubicBezTo>
                  <a:cubicBezTo>
                    <a:pt x="248" y="61"/>
                    <a:pt x="248" y="61"/>
                    <a:pt x="248" y="61"/>
                  </a:cubicBezTo>
                  <a:cubicBezTo>
                    <a:pt x="243" y="62"/>
                    <a:pt x="237" y="62"/>
                    <a:pt x="237" y="61"/>
                  </a:cubicBezTo>
                  <a:cubicBezTo>
                    <a:pt x="236" y="60"/>
                    <a:pt x="233" y="53"/>
                    <a:pt x="233" y="47"/>
                  </a:cubicBezTo>
                  <a:cubicBezTo>
                    <a:pt x="233" y="28"/>
                    <a:pt x="233" y="28"/>
                    <a:pt x="233" y="28"/>
                  </a:cubicBezTo>
                  <a:cubicBezTo>
                    <a:pt x="233" y="22"/>
                    <a:pt x="229" y="20"/>
                    <a:pt x="224" y="22"/>
                  </a:cubicBezTo>
                  <a:cubicBezTo>
                    <a:pt x="207" y="31"/>
                    <a:pt x="207" y="31"/>
                    <a:pt x="207" y="31"/>
                  </a:cubicBezTo>
                  <a:cubicBezTo>
                    <a:pt x="202" y="34"/>
                    <a:pt x="197" y="35"/>
                    <a:pt x="196" y="35"/>
                  </a:cubicBezTo>
                  <a:cubicBezTo>
                    <a:pt x="194" y="34"/>
                    <a:pt x="190" y="29"/>
                    <a:pt x="188" y="24"/>
                  </a:cubicBezTo>
                  <a:cubicBezTo>
                    <a:pt x="180" y="6"/>
                    <a:pt x="180" y="6"/>
                    <a:pt x="180" y="6"/>
                  </a:cubicBezTo>
                  <a:cubicBezTo>
                    <a:pt x="178" y="1"/>
                    <a:pt x="173" y="0"/>
                    <a:pt x="170" y="4"/>
                  </a:cubicBezTo>
                  <a:cubicBezTo>
                    <a:pt x="157" y="19"/>
                    <a:pt x="157" y="19"/>
                    <a:pt x="157" y="19"/>
                  </a:cubicBezTo>
                  <a:cubicBezTo>
                    <a:pt x="153" y="23"/>
                    <a:pt x="149" y="27"/>
                    <a:pt x="148" y="27"/>
                  </a:cubicBezTo>
                  <a:cubicBezTo>
                    <a:pt x="147" y="27"/>
                    <a:pt x="140" y="24"/>
                    <a:pt x="136" y="20"/>
                  </a:cubicBezTo>
                  <a:cubicBezTo>
                    <a:pt x="122" y="6"/>
                    <a:pt x="122" y="6"/>
                    <a:pt x="122" y="6"/>
                  </a:cubicBezTo>
                  <a:cubicBezTo>
                    <a:pt x="118" y="2"/>
                    <a:pt x="114" y="3"/>
                    <a:pt x="112" y="8"/>
                  </a:cubicBezTo>
                  <a:cubicBezTo>
                    <a:pt x="106" y="27"/>
                    <a:pt x="106" y="27"/>
                    <a:pt x="106" y="27"/>
                  </a:cubicBezTo>
                  <a:cubicBezTo>
                    <a:pt x="104" y="32"/>
                    <a:pt x="102" y="37"/>
                    <a:pt x="101" y="38"/>
                  </a:cubicBezTo>
                  <a:cubicBezTo>
                    <a:pt x="100" y="38"/>
                    <a:pt x="93" y="38"/>
                    <a:pt x="88" y="35"/>
                  </a:cubicBezTo>
                  <a:cubicBezTo>
                    <a:pt x="69" y="28"/>
                    <a:pt x="69" y="28"/>
                    <a:pt x="69" y="28"/>
                  </a:cubicBezTo>
                  <a:cubicBezTo>
                    <a:pt x="64" y="26"/>
                    <a:pt x="60" y="28"/>
                    <a:pt x="61" y="34"/>
                  </a:cubicBezTo>
                  <a:cubicBezTo>
                    <a:pt x="62" y="54"/>
                    <a:pt x="62" y="54"/>
                    <a:pt x="62" y="54"/>
                  </a:cubicBezTo>
                  <a:cubicBezTo>
                    <a:pt x="63" y="59"/>
                    <a:pt x="62" y="65"/>
                    <a:pt x="61" y="66"/>
                  </a:cubicBezTo>
                  <a:cubicBezTo>
                    <a:pt x="61" y="66"/>
                    <a:pt x="54" y="69"/>
                    <a:pt x="48" y="69"/>
                  </a:cubicBezTo>
                  <a:cubicBezTo>
                    <a:pt x="28" y="69"/>
                    <a:pt x="28" y="69"/>
                    <a:pt x="28" y="69"/>
                  </a:cubicBezTo>
                  <a:cubicBezTo>
                    <a:pt x="23" y="69"/>
                    <a:pt x="20" y="73"/>
                    <a:pt x="23" y="78"/>
                  </a:cubicBezTo>
                  <a:cubicBezTo>
                    <a:pt x="32" y="95"/>
                    <a:pt x="32" y="95"/>
                    <a:pt x="32" y="95"/>
                  </a:cubicBezTo>
                  <a:cubicBezTo>
                    <a:pt x="34" y="100"/>
                    <a:pt x="36" y="105"/>
                    <a:pt x="36" y="107"/>
                  </a:cubicBezTo>
                  <a:cubicBezTo>
                    <a:pt x="35" y="108"/>
                    <a:pt x="30" y="112"/>
                    <a:pt x="25" y="114"/>
                  </a:cubicBezTo>
                  <a:cubicBezTo>
                    <a:pt x="6" y="122"/>
                    <a:pt x="6" y="122"/>
                    <a:pt x="6" y="122"/>
                  </a:cubicBezTo>
                  <a:cubicBezTo>
                    <a:pt x="1" y="124"/>
                    <a:pt x="0" y="129"/>
                    <a:pt x="5" y="132"/>
                  </a:cubicBezTo>
                  <a:cubicBezTo>
                    <a:pt x="20" y="145"/>
                    <a:pt x="20" y="145"/>
                    <a:pt x="20" y="145"/>
                  </a:cubicBezTo>
                  <a:cubicBezTo>
                    <a:pt x="24" y="149"/>
                    <a:pt x="27" y="153"/>
                    <a:pt x="27" y="154"/>
                  </a:cubicBezTo>
                  <a:cubicBezTo>
                    <a:pt x="28" y="155"/>
                    <a:pt x="24" y="162"/>
                    <a:pt x="20" y="166"/>
                  </a:cubicBezTo>
                  <a:cubicBezTo>
                    <a:pt x="6" y="180"/>
                    <a:pt x="6" y="180"/>
                    <a:pt x="6" y="180"/>
                  </a:cubicBezTo>
                  <a:cubicBezTo>
                    <a:pt x="2" y="184"/>
                    <a:pt x="4" y="188"/>
                    <a:pt x="9" y="190"/>
                  </a:cubicBezTo>
                  <a:cubicBezTo>
                    <a:pt x="28" y="196"/>
                    <a:pt x="28" y="196"/>
                    <a:pt x="28" y="196"/>
                  </a:cubicBezTo>
                  <a:cubicBezTo>
                    <a:pt x="33" y="198"/>
                    <a:pt x="38" y="200"/>
                    <a:pt x="38" y="201"/>
                  </a:cubicBezTo>
                  <a:cubicBezTo>
                    <a:pt x="39" y="202"/>
                    <a:pt x="38" y="209"/>
                    <a:pt x="36" y="214"/>
                  </a:cubicBezTo>
                  <a:cubicBezTo>
                    <a:pt x="28" y="233"/>
                    <a:pt x="28" y="233"/>
                    <a:pt x="28" y="233"/>
                  </a:cubicBezTo>
                  <a:cubicBezTo>
                    <a:pt x="26" y="238"/>
                    <a:pt x="29" y="242"/>
                    <a:pt x="35" y="241"/>
                  </a:cubicBezTo>
                  <a:cubicBezTo>
                    <a:pt x="54" y="240"/>
                    <a:pt x="54" y="240"/>
                    <a:pt x="54" y="240"/>
                  </a:cubicBezTo>
                  <a:cubicBezTo>
                    <a:pt x="60" y="240"/>
                    <a:pt x="65" y="240"/>
                    <a:pt x="66" y="241"/>
                  </a:cubicBezTo>
                  <a:cubicBezTo>
                    <a:pt x="67" y="242"/>
                    <a:pt x="69" y="248"/>
                    <a:pt x="69" y="254"/>
                  </a:cubicBezTo>
                  <a:cubicBezTo>
                    <a:pt x="69" y="274"/>
                    <a:pt x="69" y="274"/>
                    <a:pt x="69" y="274"/>
                  </a:cubicBezTo>
                  <a:cubicBezTo>
                    <a:pt x="69" y="279"/>
                    <a:pt x="73" y="282"/>
                    <a:pt x="78" y="279"/>
                  </a:cubicBezTo>
                  <a:cubicBezTo>
                    <a:pt x="96" y="270"/>
                    <a:pt x="96" y="270"/>
                    <a:pt x="96" y="270"/>
                  </a:cubicBezTo>
                  <a:cubicBezTo>
                    <a:pt x="101" y="268"/>
                    <a:pt x="106" y="266"/>
                    <a:pt x="107" y="266"/>
                  </a:cubicBezTo>
                  <a:cubicBezTo>
                    <a:pt x="108" y="267"/>
                    <a:pt x="113" y="272"/>
                    <a:pt x="115" y="277"/>
                  </a:cubicBezTo>
                  <a:cubicBezTo>
                    <a:pt x="123" y="296"/>
                    <a:pt x="123" y="296"/>
                    <a:pt x="123" y="296"/>
                  </a:cubicBezTo>
                  <a:cubicBezTo>
                    <a:pt x="125" y="301"/>
                    <a:pt x="129" y="302"/>
                    <a:pt x="133" y="297"/>
                  </a:cubicBezTo>
                  <a:cubicBezTo>
                    <a:pt x="146" y="282"/>
                    <a:pt x="146" y="282"/>
                    <a:pt x="146" y="282"/>
                  </a:cubicBezTo>
                  <a:cubicBezTo>
                    <a:pt x="150" y="278"/>
                    <a:pt x="154" y="275"/>
                    <a:pt x="155" y="275"/>
                  </a:cubicBezTo>
                  <a:cubicBezTo>
                    <a:pt x="156" y="275"/>
                    <a:pt x="162" y="278"/>
                    <a:pt x="166" y="282"/>
                  </a:cubicBezTo>
                  <a:cubicBezTo>
                    <a:pt x="180" y="296"/>
                    <a:pt x="180" y="296"/>
                    <a:pt x="180" y="296"/>
                  </a:cubicBezTo>
                  <a:cubicBezTo>
                    <a:pt x="184" y="300"/>
                    <a:pt x="189" y="298"/>
                    <a:pt x="191" y="293"/>
                  </a:cubicBezTo>
                  <a:cubicBezTo>
                    <a:pt x="197" y="274"/>
                    <a:pt x="197" y="274"/>
                    <a:pt x="197" y="274"/>
                  </a:cubicBezTo>
                  <a:cubicBezTo>
                    <a:pt x="199" y="269"/>
                    <a:pt x="201" y="264"/>
                    <a:pt x="202" y="264"/>
                  </a:cubicBezTo>
                  <a:cubicBezTo>
                    <a:pt x="203" y="263"/>
                    <a:pt x="210" y="264"/>
                    <a:pt x="215" y="266"/>
                  </a:cubicBezTo>
                  <a:cubicBezTo>
                    <a:pt x="233" y="274"/>
                    <a:pt x="233" y="274"/>
                    <a:pt x="233" y="274"/>
                  </a:cubicBezTo>
                  <a:cubicBezTo>
                    <a:pt x="239" y="276"/>
                    <a:pt x="243" y="273"/>
                    <a:pt x="242" y="267"/>
                  </a:cubicBezTo>
                  <a:cubicBezTo>
                    <a:pt x="241" y="248"/>
                    <a:pt x="241" y="248"/>
                    <a:pt x="241" y="248"/>
                  </a:cubicBezTo>
                  <a:cubicBezTo>
                    <a:pt x="240" y="242"/>
                    <a:pt x="241" y="237"/>
                    <a:pt x="241" y="236"/>
                  </a:cubicBezTo>
                  <a:cubicBezTo>
                    <a:pt x="242" y="235"/>
                    <a:pt x="249" y="233"/>
                    <a:pt x="255" y="233"/>
                  </a:cubicBezTo>
                  <a:cubicBezTo>
                    <a:pt x="274" y="233"/>
                    <a:pt x="274" y="233"/>
                    <a:pt x="274" y="233"/>
                  </a:cubicBezTo>
                  <a:cubicBezTo>
                    <a:pt x="280" y="233"/>
                    <a:pt x="283" y="229"/>
                    <a:pt x="280" y="224"/>
                  </a:cubicBezTo>
                  <a:cubicBezTo>
                    <a:pt x="271" y="206"/>
                    <a:pt x="271" y="206"/>
                    <a:pt x="271" y="206"/>
                  </a:cubicBezTo>
                  <a:cubicBezTo>
                    <a:pt x="268" y="201"/>
                    <a:pt x="267" y="196"/>
                    <a:pt x="267" y="195"/>
                  </a:cubicBezTo>
                  <a:cubicBezTo>
                    <a:pt x="268" y="194"/>
                    <a:pt x="273" y="189"/>
                    <a:pt x="278" y="187"/>
                  </a:cubicBezTo>
                  <a:cubicBezTo>
                    <a:pt x="296" y="180"/>
                    <a:pt x="296" y="180"/>
                    <a:pt x="296" y="180"/>
                  </a:cubicBezTo>
                  <a:cubicBezTo>
                    <a:pt x="302" y="177"/>
                    <a:pt x="302" y="173"/>
                    <a:pt x="298" y="169"/>
                  </a:cubicBezTo>
                  <a:cubicBezTo>
                    <a:pt x="283" y="156"/>
                    <a:pt x="283" y="156"/>
                    <a:pt x="283" y="156"/>
                  </a:cubicBezTo>
                  <a:cubicBezTo>
                    <a:pt x="279" y="152"/>
                    <a:pt x="275" y="148"/>
                    <a:pt x="275" y="147"/>
                  </a:cubicBezTo>
                  <a:cubicBezTo>
                    <a:pt x="275" y="146"/>
                    <a:pt x="278" y="140"/>
                    <a:pt x="282" y="136"/>
                  </a:cubicBezTo>
                  <a:cubicBezTo>
                    <a:pt x="296" y="122"/>
                    <a:pt x="296" y="122"/>
                    <a:pt x="296" y="122"/>
                  </a:cubicBezTo>
                  <a:cubicBezTo>
                    <a:pt x="300" y="118"/>
                    <a:pt x="299" y="113"/>
                    <a:pt x="294" y="111"/>
                  </a:cubicBezTo>
                  <a:lnTo>
                    <a:pt x="275" y="105"/>
                  </a:lnTo>
                  <a:close/>
                  <a:moveTo>
                    <a:pt x="147" y="176"/>
                  </a:moveTo>
                  <a:cubicBezTo>
                    <a:pt x="133" y="174"/>
                    <a:pt x="123" y="161"/>
                    <a:pt x="126" y="147"/>
                  </a:cubicBezTo>
                  <a:cubicBezTo>
                    <a:pt x="128" y="132"/>
                    <a:pt x="141" y="123"/>
                    <a:pt x="156" y="125"/>
                  </a:cubicBezTo>
                  <a:cubicBezTo>
                    <a:pt x="170" y="127"/>
                    <a:pt x="179" y="141"/>
                    <a:pt x="177" y="155"/>
                  </a:cubicBezTo>
                  <a:cubicBezTo>
                    <a:pt x="175" y="169"/>
                    <a:pt x="161" y="179"/>
                    <a:pt x="147" y="176"/>
                  </a:cubicBezTo>
                  <a:close/>
                </a:path>
              </a:pathLst>
            </a:custGeom>
            <a:solidFill>
              <a:srgbClr val="B4009E"/>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4" name="Freeform 7"/>
            <p:cNvSpPr>
              <a:spLocks noEditPoints="1"/>
            </p:cNvSpPr>
            <p:nvPr/>
          </p:nvSpPr>
          <p:spPr bwMode="auto">
            <a:xfrm>
              <a:off x="11022013" y="8059738"/>
              <a:ext cx="1547812" cy="1550988"/>
            </a:xfrm>
            <a:custGeom>
              <a:avLst/>
              <a:gdLst>
                <a:gd name="T0" fmla="*/ 434 w 441"/>
                <a:gd name="T1" fmla="*/ 201 h 441"/>
                <a:gd name="T2" fmla="*/ 425 w 441"/>
                <a:gd name="T3" fmla="*/ 156 h 441"/>
                <a:gd name="T4" fmla="*/ 410 w 441"/>
                <a:gd name="T5" fmla="*/ 120 h 441"/>
                <a:gd name="T6" fmla="*/ 385 w 441"/>
                <a:gd name="T7" fmla="*/ 84 h 441"/>
                <a:gd name="T8" fmla="*/ 357 w 441"/>
                <a:gd name="T9" fmla="*/ 56 h 441"/>
                <a:gd name="T10" fmla="*/ 320 w 441"/>
                <a:gd name="T11" fmla="*/ 30 h 441"/>
                <a:gd name="T12" fmla="*/ 283 w 441"/>
                <a:gd name="T13" fmla="*/ 16 h 441"/>
                <a:gd name="T14" fmla="*/ 240 w 441"/>
                <a:gd name="T15" fmla="*/ 7 h 441"/>
                <a:gd name="T16" fmla="*/ 201 w 441"/>
                <a:gd name="T17" fmla="*/ 7 h 441"/>
                <a:gd name="T18" fmla="*/ 156 w 441"/>
                <a:gd name="T19" fmla="*/ 16 h 441"/>
                <a:gd name="T20" fmla="*/ 120 w 441"/>
                <a:gd name="T21" fmla="*/ 31 h 441"/>
                <a:gd name="T22" fmla="*/ 84 w 441"/>
                <a:gd name="T23" fmla="*/ 56 h 441"/>
                <a:gd name="T24" fmla="*/ 56 w 441"/>
                <a:gd name="T25" fmla="*/ 84 h 441"/>
                <a:gd name="T26" fmla="*/ 31 w 441"/>
                <a:gd name="T27" fmla="*/ 122 h 441"/>
                <a:gd name="T28" fmla="*/ 16 w 441"/>
                <a:gd name="T29" fmla="*/ 158 h 441"/>
                <a:gd name="T30" fmla="*/ 7 w 441"/>
                <a:gd name="T31" fmla="*/ 201 h 441"/>
                <a:gd name="T32" fmla="*/ 7 w 441"/>
                <a:gd name="T33" fmla="*/ 240 h 441"/>
                <a:gd name="T34" fmla="*/ 16 w 441"/>
                <a:gd name="T35" fmla="*/ 285 h 441"/>
                <a:gd name="T36" fmla="*/ 32 w 441"/>
                <a:gd name="T37" fmla="*/ 321 h 441"/>
                <a:gd name="T38" fmla="*/ 56 w 441"/>
                <a:gd name="T39" fmla="*/ 357 h 441"/>
                <a:gd name="T40" fmla="*/ 84 w 441"/>
                <a:gd name="T41" fmla="*/ 385 h 441"/>
                <a:gd name="T42" fmla="*/ 122 w 441"/>
                <a:gd name="T43" fmla="*/ 411 h 441"/>
                <a:gd name="T44" fmla="*/ 158 w 441"/>
                <a:gd name="T45" fmla="*/ 425 h 441"/>
                <a:gd name="T46" fmla="*/ 201 w 441"/>
                <a:gd name="T47" fmla="*/ 434 h 441"/>
                <a:gd name="T48" fmla="*/ 240 w 441"/>
                <a:gd name="T49" fmla="*/ 434 h 441"/>
                <a:gd name="T50" fmla="*/ 285 w 441"/>
                <a:gd name="T51" fmla="*/ 425 h 441"/>
                <a:gd name="T52" fmla="*/ 321 w 441"/>
                <a:gd name="T53" fmla="*/ 410 h 441"/>
                <a:gd name="T54" fmla="*/ 357 w 441"/>
                <a:gd name="T55" fmla="*/ 385 h 441"/>
                <a:gd name="T56" fmla="*/ 385 w 441"/>
                <a:gd name="T57" fmla="*/ 357 h 441"/>
                <a:gd name="T58" fmla="*/ 411 w 441"/>
                <a:gd name="T59" fmla="*/ 319 h 441"/>
                <a:gd name="T60" fmla="*/ 426 w 441"/>
                <a:gd name="T61" fmla="*/ 283 h 441"/>
                <a:gd name="T62" fmla="*/ 434 w 441"/>
                <a:gd name="T63" fmla="*/ 240 h 441"/>
                <a:gd name="T64" fmla="*/ 356 w 441"/>
                <a:gd name="T65" fmla="*/ 256 h 441"/>
                <a:gd name="T66" fmla="*/ 284 w 441"/>
                <a:gd name="T67" fmla="*/ 213 h 441"/>
                <a:gd name="T68" fmla="*/ 361 w 441"/>
                <a:gd name="T69" fmla="*/ 220 h 441"/>
                <a:gd name="T70" fmla="*/ 275 w 441"/>
                <a:gd name="T71" fmla="*/ 335 h 441"/>
                <a:gd name="T72" fmla="*/ 335 w 441"/>
                <a:gd name="T73" fmla="*/ 276 h 441"/>
                <a:gd name="T74" fmla="*/ 178 w 441"/>
                <a:gd name="T75" fmla="*/ 341 h 441"/>
                <a:gd name="T76" fmla="*/ 263 w 441"/>
                <a:gd name="T77" fmla="*/ 341 h 441"/>
                <a:gd name="T78" fmla="*/ 185 w 441"/>
                <a:gd name="T79" fmla="*/ 358 h 441"/>
                <a:gd name="T80" fmla="*/ 186 w 441"/>
                <a:gd name="T81" fmla="*/ 220 h 441"/>
                <a:gd name="T82" fmla="*/ 221 w 441"/>
                <a:gd name="T83" fmla="*/ 255 h 441"/>
                <a:gd name="T84" fmla="*/ 106 w 441"/>
                <a:gd name="T85" fmla="*/ 277 h 441"/>
                <a:gd name="T86" fmla="*/ 165 w 441"/>
                <a:gd name="T87" fmla="*/ 337 h 441"/>
                <a:gd name="T88" fmla="*/ 100 w 441"/>
                <a:gd name="T89" fmla="*/ 180 h 441"/>
                <a:gd name="T90" fmla="*/ 100 w 441"/>
                <a:gd name="T91" fmla="*/ 264 h 441"/>
                <a:gd name="T92" fmla="*/ 83 w 441"/>
                <a:gd name="T93" fmla="*/ 187 h 441"/>
                <a:gd name="T94" fmla="*/ 148 w 441"/>
                <a:gd name="T95" fmla="*/ 100 h 441"/>
                <a:gd name="T96" fmla="*/ 168 w 441"/>
                <a:gd name="T97" fmla="*/ 182 h 441"/>
                <a:gd name="T98" fmla="*/ 119 w 441"/>
                <a:gd name="T99" fmla="*/ 122 h 441"/>
                <a:gd name="T100" fmla="*/ 211 w 441"/>
                <a:gd name="T101" fmla="*/ 157 h 441"/>
                <a:gd name="T102" fmla="*/ 219 w 441"/>
                <a:gd name="T103" fmla="*/ 80 h 441"/>
                <a:gd name="T104" fmla="*/ 319 w 441"/>
                <a:gd name="T105" fmla="*/ 121 h 441"/>
                <a:gd name="T106" fmla="*/ 270 w 441"/>
                <a:gd name="T107" fmla="*/ 181 h 441"/>
                <a:gd name="T108" fmla="*/ 290 w 441"/>
                <a:gd name="T109" fmla="*/ 99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1" h="441">
                  <a:moveTo>
                    <a:pt x="441" y="232"/>
                  </a:moveTo>
                  <a:cubicBezTo>
                    <a:pt x="441" y="209"/>
                    <a:pt x="441" y="209"/>
                    <a:pt x="441" y="209"/>
                  </a:cubicBezTo>
                  <a:cubicBezTo>
                    <a:pt x="441" y="205"/>
                    <a:pt x="438" y="201"/>
                    <a:pt x="434" y="201"/>
                  </a:cubicBezTo>
                  <a:cubicBezTo>
                    <a:pt x="401" y="196"/>
                    <a:pt x="401" y="196"/>
                    <a:pt x="401" y="196"/>
                  </a:cubicBezTo>
                  <a:cubicBezTo>
                    <a:pt x="400" y="188"/>
                    <a:pt x="398" y="181"/>
                    <a:pt x="396" y="173"/>
                  </a:cubicBezTo>
                  <a:cubicBezTo>
                    <a:pt x="425" y="156"/>
                    <a:pt x="425" y="156"/>
                    <a:pt x="425" y="156"/>
                  </a:cubicBezTo>
                  <a:cubicBezTo>
                    <a:pt x="428" y="154"/>
                    <a:pt x="430" y="149"/>
                    <a:pt x="428" y="145"/>
                  </a:cubicBezTo>
                  <a:cubicBezTo>
                    <a:pt x="420" y="125"/>
                    <a:pt x="420" y="125"/>
                    <a:pt x="420" y="125"/>
                  </a:cubicBezTo>
                  <a:cubicBezTo>
                    <a:pt x="418" y="121"/>
                    <a:pt x="414" y="119"/>
                    <a:pt x="410" y="120"/>
                  </a:cubicBezTo>
                  <a:cubicBezTo>
                    <a:pt x="377" y="128"/>
                    <a:pt x="377" y="128"/>
                    <a:pt x="377" y="128"/>
                  </a:cubicBezTo>
                  <a:cubicBezTo>
                    <a:pt x="374" y="122"/>
                    <a:pt x="370" y="116"/>
                    <a:pt x="365" y="110"/>
                  </a:cubicBezTo>
                  <a:cubicBezTo>
                    <a:pt x="385" y="84"/>
                    <a:pt x="385" y="84"/>
                    <a:pt x="385" y="84"/>
                  </a:cubicBezTo>
                  <a:cubicBezTo>
                    <a:pt x="388" y="80"/>
                    <a:pt x="387" y="75"/>
                    <a:pt x="385" y="72"/>
                  </a:cubicBezTo>
                  <a:cubicBezTo>
                    <a:pt x="369" y="56"/>
                    <a:pt x="369" y="56"/>
                    <a:pt x="369" y="56"/>
                  </a:cubicBezTo>
                  <a:cubicBezTo>
                    <a:pt x="366" y="54"/>
                    <a:pt x="361" y="53"/>
                    <a:pt x="357" y="56"/>
                  </a:cubicBezTo>
                  <a:cubicBezTo>
                    <a:pt x="331" y="76"/>
                    <a:pt x="331" y="76"/>
                    <a:pt x="331" y="76"/>
                  </a:cubicBezTo>
                  <a:cubicBezTo>
                    <a:pt x="325" y="71"/>
                    <a:pt x="318" y="67"/>
                    <a:pt x="311" y="63"/>
                  </a:cubicBezTo>
                  <a:cubicBezTo>
                    <a:pt x="320" y="30"/>
                    <a:pt x="320" y="30"/>
                    <a:pt x="320" y="30"/>
                  </a:cubicBezTo>
                  <a:cubicBezTo>
                    <a:pt x="321" y="26"/>
                    <a:pt x="318" y="22"/>
                    <a:pt x="314" y="20"/>
                  </a:cubicBezTo>
                  <a:cubicBezTo>
                    <a:pt x="294" y="12"/>
                    <a:pt x="294" y="12"/>
                    <a:pt x="294" y="12"/>
                  </a:cubicBezTo>
                  <a:cubicBezTo>
                    <a:pt x="290" y="10"/>
                    <a:pt x="285" y="12"/>
                    <a:pt x="283" y="16"/>
                  </a:cubicBezTo>
                  <a:cubicBezTo>
                    <a:pt x="266" y="44"/>
                    <a:pt x="266" y="44"/>
                    <a:pt x="266" y="44"/>
                  </a:cubicBezTo>
                  <a:cubicBezTo>
                    <a:pt x="259" y="43"/>
                    <a:pt x="252" y="41"/>
                    <a:pt x="245" y="40"/>
                  </a:cubicBezTo>
                  <a:cubicBezTo>
                    <a:pt x="240" y="7"/>
                    <a:pt x="240" y="7"/>
                    <a:pt x="240" y="7"/>
                  </a:cubicBezTo>
                  <a:cubicBezTo>
                    <a:pt x="240" y="3"/>
                    <a:pt x="236" y="0"/>
                    <a:pt x="232" y="0"/>
                  </a:cubicBezTo>
                  <a:cubicBezTo>
                    <a:pt x="209" y="0"/>
                    <a:pt x="209" y="0"/>
                    <a:pt x="209" y="0"/>
                  </a:cubicBezTo>
                  <a:cubicBezTo>
                    <a:pt x="205" y="0"/>
                    <a:pt x="201" y="3"/>
                    <a:pt x="201" y="7"/>
                  </a:cubicBezTo>
                  <a:cubicBezTo>
                    <a:pt x="196" y="40"/>
                    <a:pt x="196" y="40"/>
                    <a:pt x="196" y="40"/>
                  </a:cubicBezTo>
                  <a:cubicBezTo>
                    <a:pt x="188" y="41"/>
                    <a:pt x="181" y="43"/>
                    <a:pt x="173" y="45"/>
                  </a:cubicBezTo>
                  <a:cubicBezTo>
                    <a:pt x="156" y="16"/>
                    <a:pt x="156" y="16"/>
                    <a:pt x="156" y="16"/>
                  </a:cubicBezTo>
                  <a:cubicBezTo>
                    <a:pt x="154" y="13"/>
                    <a:pt x="149" y="11"/>
                    <a:pt x="145" y="13"/>
                  </a:cubicBezTo>
                  <a:cubicBezTo>
                    <a:pt x="125" y="21"/>
                    <a:pt x="125" y="21"/>
                    <a:pt x="125" y="21"/>
                  </a:cubicBezTo>
                  <a:cubicBezTo>
                    <a:pt x="121" y="23"/>
                    <a:pt x="119" y="27"/>
                    <a:pt x="120" y="31"/>
                  </a:cubicBezTo>
                  <a:cubicBezTo>
                    <a:pt x="128" y="64"/>
                    <a:pt x="128" y="64"/>
                    <a:pt x="128" y="64"/>
                  </a:cubicBezTo>
                  <a:cubicBezTo>
                    <a:pt x="122" y="67"/>
                    <a:pt x="116" y="71"/>
                    <a:pt x="111" y="76"/>
                  </a:cubicBezTo>
                  <a:cubicBezTo>
                    <a:pt x="84" y="56"/>
                    <a:pt x="84" y="56"/>
                    <a:pt x="84" y="56"/>
                  </a:cubicBezTo>
                  <a:cubicBezTo>
                    <a:pt x="80" y="53"/>
                    <a:pt x="75" y="54"/>
                    <a:pt x="72" y="56"/>
                  </a:cubicBezTo>
                  <a:cubicBezTo>
                    <a:pt x="57" y="72"/>
                    <a:pt x="57" y="72"/>
                    <a:pt x="57" y="72"/>
                  </a:cubicBezTo>
                  <a:cubicBezTo>
                    <a:pt x="54" y="75"/>
                    <a:pt x="53" y="80"/>
                    <a:pt x="56" y="84"/>
                  </a:cubicBezTo>
                  <a:cubicBezTo>
                    <a:pt x="76" y="110"/>
                    <a:pt x="76" y="110"/>
                    <a:pt x="76" y="110"/>
                  </a:cubicBezTo>
                  <a:cubicBezTo>
                    <a:pt x="71" y="117"/>
                    <a:pt x="67" y="123"/>
                    <a:pt x="63" y="130"/>
                  </a:cubicBezTo>
                  <a:cubicBezTo>
                    <a:pt x="31" y="122"/>
                    <a:pt x="31" y="122"/>
                    <a:pt x="31" y="122"/>
                  </a:cubicBezTo>
                  <a:cubicBezTo>
                    <a:pt x="27" y="121"/>
                    <a:pt x="22" y="123"/>
                    <a:pt x="20" y="127"/>
                  </a:cubicBezTo>
                  <a:cubicBezTo>
                    <a:pt x="12" y="147"/>
                    <a:pt x="12" y="147"/>
                    <a:pt x="12" y="147"/>
                  </a:cubicBezTo>
                  <a:cubicBezTo>
                    <a:pt x="10" y="151"/>
                    <a:pt x="12" y="156"/>
                    <a:pt x="16" y="158"/>
                  </a:cubicBezTo>
                  <a:cubicBezTo>
                    <a:pt x="45" y="175"/>
                    <a:pt x="45" y="175"/>
                    <a:pt x="45" y="175"/>
                  </a:cubicBezTo>
                  <a:cubicBezTo>
                    <a:pt x="43" y="182"/>
                    <a:pt x="41" y="189"/>
                    <a:pt x="40" y="196"/>
                  </a:cubicBezTo>
                  <a:cubicBezTo>
                    <a:pt x="7" y="201"/>
                    <a:pt x="7" y="201"/>
                    <a:pt x="7" y="201"/>
                  </a:cubicBezTo>
                  <a:cubicBezTo>
                    <a:pt x="3" y="201"/>
                    <a:pt x="0" y="205"/>
                    <a:pt x="0" y="209"/>
                  </a:cubicBezTo>
                  <a:cubicBezTo>
                    <a:pt x="0" y="232"/>
                    <a:pt x="0" y="232"/>
                    <a:pt x="0" y="232"/>
                  </a:cubicBezTo>
                  <a:cubicBezTo>
                    <a:pt x="0" y="236"/>
                    <a:pt x="3" y="240"/>
                    <a:pt x="7" y="240"/>
                  </a:cubicBezTo>
                  <a:cubicBezTo>
                    <a:pt x="40" y="245"/>
                    <a:pt x="40" y="245"/>
                    <a:pt x="40" y="245"/>
                  </a:cubicBezTo>
                  <a:cubicBezTo>
                    <a:pt x="42" y="253"/>
                    <a:pt x="43" y="260"/>
                    <a:pt x="45" y="268"/>
                  </a:cubicBezTo>
                  <a:cubicBezTo>
                    <a:pt x="16" y="285"/>
                    <a:pt x="16" y="285"/>
                    <a:pt x="16" y="285"/>
                  </a:cubicBezTo>
                  <a:cubicBezTo>
                    <a:pt x="13" y="287"/>
                    <a:pt x="11" y="292"/>
                    <a:pt x="13" y="296"/>
                  </a:cubicBezTo>
                  <a:cubicBezTo>
                    <a:pt x="21" y="316"/>
                    <a:pt x="21" y="316"/>
                    <a:pt x="21" y="316"/>
                  </a:cubicBezTo>
                  <a:cubicBezTo>
                    <a:pt x="23" y="320"/>
                    <a:pt x="28" y="322"/>
                    <a:pt x="32" y="321"/>
                  </a:cubicBezTo>
                  <a:cubicBezTo>
                    <a:pt x="64" y="313"/>
                    <a:pt x="64" y="313"/>
                    <a:pt x="64" y="313"/>
                  </a:cubicBezTo>
                  <a:cubicBezTo>
                    <a:pt x="68" y="319"/>
                    <a:pt x="72" y="325"/>
                    <a:pt x="76" y="331"/>
                  </a:cubicBezTo>
                  <a:cubicBezTo>
                    <a:pt x="56" y="357"/>
                    <a:pt x="56" y="357"/>
                    <a:pt x="56" y="357"/>
                  </a:cubicBezTo>
                  <a:cubicBezTo>
                    <a:pt x="53" y="361"/>
                    <a:pt x="54" y="366"/>
                    <a:pt x="57" y="369"/>
                  </a:cubicBezTo>
                  <a:cubicBezTo>
                    <a:pt x="72" y="384"/>
                    <a:pt x="72" y="384"/>
                    <a:pt x="72" y="384"/>
                  </a:cubicBezTo>
                  <a:cubicBezTo>
                    <a:pt x="75" y="387"/>
                    <a:pt x="80" y="388"/>
                    <a:pt x="84" y="385"/>
                  </a:cubicBezTo>
                  <a:cubicBezTo>
                    <a:pt x="111" y="365"/>
                    <a:pt x="111" y="365"/>
                    <a:pt x="111" y="365"/>
                  </a:cubicBezTo>
                  <a:cubicBezTo>
                    <a:pt x="117" y="370"/>
                    <a:pt x="123" y="374"/>
                    <a:pt x="130" y="378"/>
                  </a:cubicBezTo>
                  <a:cubicBezTo>
                    <a:pt x="122" y="411"/>
                    <a:pt x="122" y="411"/>
                    <a:pt x="122" y="411"/>
                  </a:cubicBezTo>
                  <a:cubicBezTo>
                    <a:pt x="121" y="415"/>
                    <a:pt x="123" y="419"/>
                    <a:pt x="127" y="421"/>
                  </a:cubicBezTo>
                  <a:cubicBezTo>
                    <a:pt x="147" y="429"/>
                    <a:pt x="147" y="429"/>
                    <a:pt x="147" y="429"/>
                  </a:cubicBezTo>
                  <a:cubicBezTo>
                    <a:pt x="151" y="431"/>
                    <a:pt x="156" y="429"/>
                    <a:pt x="158" y="425"/>
                  </a:cubicBezTo>
                  <a:cubicBezTo>
                    <a:pt x="175" y="397"/>
                    <a:pt x="175" y="397"/>
                    <a:pt x="175" y="397"/>
                  </a:cubicBezTo>
                  <a:cubicBezTo>
                    <a:pt x="182" y="398"/>
                    <a:pt x="189" y="400"/>
                    <a:pt x="196" y="401"/>
                  </a:cubicBezTo>
                  <a:cubicBezTo>
                    <a:pt x="201" y="434"/>
                    <a:pt x="201" y="434"/>
                    <a:pt x="201" y="434"/>
                  </a:cubicBezTo>
                  <a:cubicBezTo>
                    <a:pt x="201" y="438"/>
                    <a:pt x="205" y="441"/>
                    <a:pt x="209" y="441"/>
                  </a:cubicBezTo>
                  <a:cubicBezTo>
                    <a:pt x="232" y="441"/>
                    <a:pt x="232" y="441"/>
                    <a:pt x="232" y="441"/>
                  </a:cubicBezTo>
                  <a:cubicBezTo>
                    <a:pt x="236" y="441"/>
                    <a:pt x="240" y="438"/>
                    <a:pt x="240" y="434"/>
                  </a:cubicBezTo>
                  <a:cubicBezTo>
                    <a:pt x="245" y="401"/>
                    <a:pt x="245" y="401"/>
                    <a:pt x="245" y="401"/>
                  </a:cubicBezTo>
                  <a:cubicBezTo>
                    <a:pt x="253" y="400"/>
                    <a:pt x="260" y="398"/>
                    <a:pt x="268" y="396"/>
                  </a:cubicBezTo>
                  <a:cubicBezTo>
                    <a:pt x="285" y="425"/>
                    <a:pt x="285" y="425"/>
                    <a:pt x="285" y="425"/>
                  </a:cubicBezTo>
                  <a:cubicBezTo>
                    <a:pt x="287" y="428"/>
                    <a:pt x="292" y="430"/>
                    <a:pt x="296" y="428"/>
                  </a:cubicBezTo>
                  <a:cubicBezTo>
                    <a:pt x="316" y="420"/>
                    <a:pt x="316" y="420"/>
                    <a:pt x="316" y="420"/>
                  </a:cubicBezTo>
                  <a:cubicBezTo>
                    <a:pt x="320" y="418"/>
                    <a:pt x="322" y="414"/>
                    <a:pt x="321" y="410"/>
                  </a:cubicBezTo>
                  <a:cubicBezTo>
                    <a:pt x="313" y="377"/>
                    <a:pt x="313" y="377"/>
                    <a:pt x="313" y="377"/>
                  </a:cubicBezTo>
                  <a:cubicBezTo>
                    <a:pt x="319" y="373"/>
                    <a:pt x="325" y="369"/>
                    <a:pt x="331" y="365"/>
                  </a:cubicBezTo>
                  <a:cubicBezTo>
                    <a:pt x="357" y="385"/>
                    <a:pt x="357" y="385"/>
                    <a:pt x="357" y="385"/>
                  </a:cubicBezTo>
                  <a:cubicBezTo>
                    <a:pt x="361" y="388"/>
                    <a:pt x="366" y="387"/>
                    <a:pt x="369" y="384"/>
                  </a:cubicBezTo>
                  <a:cubicBezTo>
                    <a:pt x="385" y="369"/>
                    <a:pt x="385" y="369"/>
                    <a:pt x="385" y="369"/>
                  </a:cubicBezTo>
                  <a:cubicBezTo>
                    <a:pt x="387" y="366"/>
                    <a:pt x="388" y="361"/>
                    <a:pt x="385" y="357"/>
                  </a:cubicBezTo>
                  <a:cubicBezTo>
                    <a:pt x="365" y="331"/>
                    <a:pt x="365" y="331"/>
                    <a:pt x="365" y="331"/>
                  </a:cubicBezTo>
                  <a:cubicBezTo>
                    <a:pt x="370" y="324"/>
                    <a:pt x="374" y="318"/>
                    <a:pt x="378" y="311"/>
                  </a:cubicBezTo>
                  <a:cubicBezTo>
                    <a:pt x="411" y="319"/>
                    <a:pt x="411" y="319"/>
                    <a:pt x="411" y="319"/>
                  </a:cubicBezTo>
                  <a:cubicBezTo>
                    <a:pt x="415" y="320"/>
                    <a:pt x="419" y="318"/>
                    <a:pt x="421" y="314"/>
                  </a:cubicBezTo>
                  <a:cubicBezTo>
                    <a:pt x="429" y="294"/>
                    <a:pt x="429" y="294"/>
                    <a:pt x="429" y="294"/>
                  </a:cubicBezTo>
                  <a:cubicBezTo>
                    <a:pt x="431" y="290"/>
                    <a:pt x="429" y="285"/>
                    <a:pt x="426" y="283"/>
                  </a:cubicBezTo>
                  <a:cubicBezTo>
                    <a:pt x="397" y="266"/>
                    <a:pt x="397" y="266"/>
                    <a:pt x="397" y="266"/>
                  </a:cubicBezTo>
                  <a:cubicBezTo>
                    <a:pt x="398" y="259"/>
                    <a:pt x="400" y="252"/>
                    <a:pt x="401" y="245"/>
                  </a:cubicBezTo>
                  <a:cubicBezTo>
                    <a:pt x="434" y="240"/>
                    <a:pt x="434" y="240"/>
                    <a:pt x="434" y="240"/>
                  </a:cubicBezTo>
                  <a:cubicBezTo>
                    <a:pt x="438" y="240"/>
                    <a:pt x="441" y="236"/>
                    <a:pt x="441" y="232"/>
                  </a:cubicBezTo>
                  <a:close/>
                  <a:moveTo>
                    <a:pt x="361" y="220"/>
                  </a:moveTo>
                  <a:cubicBezTo>
                    <a:pt x="361" y="238"/>
                    <a:pt x="356" y="256"/>
                    <a:pt x="356" y="256"/>
                  </a:cubicBezTo>
                  <a:cubicBezTo>
                    <a:pt x="354" y="264"/>
                    <a:pt x="346" y="267"/>
                    <a:pt x="339" y="263"/>
                  </a:cubicBezTo>
                  <a:cubicBezTo>
                    <a:pt x="284" y="228"/>
                    <a:pt x="284" y="228"/>
                    <a:pt x="284" y="228"/>
                  </a:cubicBezTo>
                  <a:cubicBezTo>
                    <a:pt x="277" y="224"/>
                    <a:pt x="277" y="217"/>
                    <a:pt x="284" y="213"/>
                  </a:cubicBezTo>
                  <a:cubicBezTo>
                    <a:pt x="339" y="178"/>
                    <a:pt x="339" y="178"/>
                    <a:pt x="339" y="178"/>
                  </a:cubicBezTo>
                  <a:cubicBezTo>
                    <a:pt x="346" y="174"/>
                    <a:pt x="354" y="177"/>
                    <a:pt x="356" y="185"/>
                  </a:cubicBezTo>
                  <a:cubicBezTo>
                    <a:pt x="356" y="185"/>
                    <a:pt x="361" y="203"/>
                    <a:pt x="361" y="220"/>
                  </a:cubicBezTo>
                  <a:close/>
                  <a:moveTo>
                    <a:pt x="321" y="321"/>
                  </a:moveTo>
                  <a:cubicBezTo>
                    <a:pt x="308" y="333"/>
                    <a:pt x="292" y="343"/>
                    <a:pt x="292" y="343"/>
                  </a:cubicBezTo>
                  <a:cubicBezTo>
                    <a:pt x="285" y="347"/>
                    <a:pt x="277" y="343"/>
                    <a:pt x="275" y="335"/>
                  </a:cubicBezTo>
                  <a:cubicBezTo>
                    <a:pt x="260" y="272"/>
                    <a:pt x="260" y="272"/>
                    <a:pt x="260" y="272"/>
                  </a:cubicBezTo>
                  <a:cubicBezTo>
                    <a:pt x="258" y="264"/>
                    <a:pt x="263" y="259"/>
                    <a:pt x="271" y="260"/>
                  </a:cubicBezTo>
                  <a:cubicBezTo>
                    <a:pt x="335" y="276"/>
                    <a:pt x="335" y="276"/>
                    <a:pt x="335" y="276"/>
                  </a:cubicBezTo>
                  <a:cubicBezTo>
                    <a:pt x="343" y="278"/>
                    <a:pt x="346" y="285"/>
                    <a:pt x="342" y="292"/>
                  </a:cubicBezTo>
                  <a:cubicBezTo>
                    <a:pt x="342" y="292"/>
                    <a:pt x="333" y="309"/>
                    <a:pt x="321" y="321"/>
                  </a:cubicBezTo>
                  <a:close/>
                  <a:moveTo>
                    <a:pt x="178" y="341"/>
                  </a:moveTo>
                  <a:cubicBezTo>
                    <a:pt x="213" y="285"/>
                    <a:pt x="213" y="285"/>
                    <a:pt x="213" y="285"/>
                  </a:cubicBezTo>
                  <a:cubicBezTo>
                    <a:pt x="217" y="278"/>
                    <a:pt x="224" y="278"/>
                    <a:pt x="228" y="285"/>
                  </a:cubicBezTo>
                  <a:cubicBezTo>
                    <a:pt x="263" y="341"/>
                    <a:pt x="263" y="341"/>
                    <a:pt x="263" y="341"/>
                  </a:cubicBezTo>
                  <a:cubicBezTo>
                    <a:pt x="267" y="348"/>
                    <a:pt x="264" y="356"/>
                    <a:pt x="256" y="358"/>
                  </a:cubicBezTo>
                  <a:cubicBezTo>
                    <a:pt x="256" y="358"/>
                    <a:pt x="238" y="363"/>
                    <a:pt x="221" y="363"/>
                  </a:cubicBezTo>
                  <a:cubicBezTo>
                    <a:pt x="203" y="363"/>
                    <a:pt x="185" y="358"/>
                    <a:pt x="185" y="358"/>
                  </a:cubicBezTo>
                  <a:cubicBezTo>
                    <a:pt x="177" y="356"/>
                    <a:pt x="174" y="348"/>
                    <a:pt x="178" y="341"/>
                  </a:cubicBezTo>
                  <a:close/>
                  <a:moveTo>
                    <a:pt x="221" y="255"/>
                  </a:moveTo>
                  <a:cubicBezTo>
                    <a:pt x="202" y="255"/>
                    <a:pt x="186" y="240"/>
                    <a:pt x="186" y="220"/>
                  </a:cubicBezTo>
                  <a:cubicBezTo>
                    <a:pt x="186" y="201"/>
                    <a:pt x="202" y="186"/>
                    <a:pt x="221" y="186"/>
                  </a:cubicBezTo>
                  <a:cubicBezTo>
                    <a:pt x="240" y="186"/>
                    <a:pt x="255" y="201"/>
                    <a:pt x="255" y="220"/>
                  </a:cubicBezTo>
                  <a:cubicBezTo>
                    <a:pt x="255" y="240"/>
                    <a:pt x="240" y="255"/>
                    <a:pt x="221" y="255"/>
                  </a:cubicBezTo>
                  <a:close/>
                  <a:moveTo>
                    <a:pt x="120" y="322"/>
                  </a:moveTo>
                  <a:cubicBezTo>
                    <a:pt x="108" y="310"/>
                    <a:pt x="99" y="294"/>
                    <a:pt x="99" y="294"/>
                  </a:cubicBezTo>
                  <a:cubicBezTo>
                    <a:pt x="95" y="286"/>
                    <a:pt x="98" y="279"/>
                    <a:pt x="106" y="277"/>
                  </a:cubicBezTo>
                  <a:cubicBezTo>
                    <a:pt x="170" y="262"/>
                    <a:pt x="170" y="262"/>
                    <a:pt x="170" y="262"/>
                  </a:cubicBezTo>
                  <a:cubicBezTo>
                    <a:pt x="178" y="260"/>
                    <a:pt x="182" y="265"/>
                    <a:pt x="181" y="273"/>
                  </a:cubicBezTo>
                  <a:cubicBezTo>
                    <a:pt x="165" y="337"/>
                    <a:pt x="165" y="337"/>
                    <a:pt x="165" y="337"/>
                  </a:cubicBezTo>
                  <a:cubicBezTo>
                    <a:pt x="163" y="345"/>
                    <a:pt x="156" y="348"/>
                    <a:pt x="149" y="344"/>
                  </a:cubicBezTo>
                  <a:cubicBezTo>
                    <a:pt x="149" y="344"/>
                    <a:pt x="133" y="335"/>
                    <a:pt x="120" y="322"/>
                  </a:cubicBezTo>
                  <a:close/>
                  <a:moveTo>
                    <a:pt x="100" y="180"/>
                  </a:moveTo>
                  <a:cubicBezTo>
                    <a:pt x="156" y="215"/>
                    <a:pt x="156" y="215"/>
                    <a:pt x="156" y="215"/>
                  </a:cubicBezTo>
                  <a:cubicBezTo>
                    <a:pt x="163" y="219"/>
                    <a:pt x="163" y="226"/>
                    <a:pt x="156" y="230"/>
                  </a:cubicBezTo>
                  <a:cubicBezTo>
                    <a:pt x="100" y="264"/>
                    <a:pt x="100" y="264"/>
                    <a:pt x="100" y="264"/>
                  </a:cubicBezTo>
                  <a:cubicBezTo>
                    <a:pt x="93" y="269"/>
                    <a:pt x="85" y="266"/>
                    <a:pt x="83" y="258"/>
                  </a:cubicBezTo>
                  <a:cubicBezTo>
                    <a:pt x="83" y="258"/>
                    <a:pt x="78" y="240"/>
                    <a:pt x="78" y="222"/>
                  </a:cubicBezTo>
                  <a:cubicBezTo>
                    <a:pt x="78" y="205"/>
                    <a:pt x="83" y="187"/>
                    <a:pt x="83" y="187"/>
                  </a:cubicBezTo>
                  <a:cubicBezTo>
                    <a:pt x="85" y="179"/>
                    <a:pt x="93" y="176"/>
                    <a:pt x="100" y="180"/>
                  </a:cubicBezTo>
                  <a:close/>
                  <a:moveTo>
                    <a:pt x="119" y="122"/>
                  </a:moveTo>
                  <a:cubicBezTo>
                    <a:pt x="131" y="109"/>
                    <a:pt x="148" y="100"/>
                    <a:pt x="148" y="100"/>
                  </a:cubicBezTo>
                  <a:cubicBezTo>
                    <a:pt x="155" y="96"/>
                    <a:pt x="162" y="100"/>
                    <a:pt x="164" y="108"/>
                  </a:cubicBezTo>
                  <a:cubicBezTo>
                    <a:pt x="179" y="171"/>
                    <a:pt x="179" y="171"/>
                    <a:pt x="179" y="171"/>
                  </a:cubicBezTo>
                  <a:cubicBezTo>
                    <a:pt x="181" y="179"/>
                    <a:pt x="176" y="184"/>
                    <a:pt x="168" y="182"/>
                  </a:cubicBezTo>
                  <a:cubicBezTo>
                    <a:pt x="104" y="167"/>
                    <a:pt x="104" y="167"/>
                    <a:pt x="104" y="167"/>
                  </a:cubicBezTo>
                  <a:cubicBezTo>
                    <a:pt x="96" y="165"/>
                    <a:pt x="93" y="158"/>
                    <a:pt x="97" y="151"/>
                  </a:cubicBezTo>
                  <a:cubicBezTo>
                    <a:pt x="97" y="151"/>
                    <a:pt x="106" y="134"/>
                    <a:pt x="119" y="122"/>
                  </a:cubicBezTo>
                  <a:close/>
                  <a:moveTo>
                    <a:pt x="261" y="102"/>
                  </a:moveTo>
                  <a:cubicBezTo>
                    <a:pt x="227" y="157"/>
                    <a:pt x="227" y="157"/>
                    <a:pt x="227" y="157"/>
                  </a:cubicBezTo>
                  <a:cubicBezTo>
                    <a:pt x="222" y="164"/>
                    <a:pt x="215" y="164"/>
                    <a:pt x="211" y="157"/>
                  </a:cubicBezTo>
                  <a:cubicBezTo>
                    <a:pt x="177" y="102"/>
                    <a:pt x="177" y="102"/>
                    <a:pt x="177" y="102"/>
                  </a:cubicBezTo>
                  <a:cubicBezTo>
                    <a:pt x="172" y="95"/>
                    <a:pt x="175" y="87"/>
                    <a:pt x="183" y="85"/>
                  </a:cubicBezTo>
                  <a:cubicBezTo>
                    <a:pt x="183" y="85"/>
                    <a:pt x="201" y="80"/>
                    <a:pt x="219" y="80"/>
                  </a:cubicBezTo>
                  <a:cubicBezTo>
                    <a:pt x="236" y="80"/>
                    <a:pt x="254" y="85"/>
                    <a:pt x="254" y="85"/>
                  </a:cubicBezTo>
                  <a:cubicBezTo>
                    <a:pt x="262" y="87"/>
                    <a:pt x="265" y="95"/>
                    <a:pt x="261" y="102"/>
                  </a:cubicBezTo>
                  <a:close/>
                  <a:moveTo>
                    <a:pt x="319" y="121"/>
                  </a:moveTo>
                  <a:cubicBezTo>
                    <a:pt x="332" y="133"/>
                    <a:pt x="341" y="149"/>
                    <a:pt x="341" y="149"/>
                  </a:cubicBezTo>
                  <a:cubicBezTo>
                    <a:pt x="345" y="156"/>
                    <a:pt x="342" y="164"/>
                    <a:pt x="334" y="166"/>
                  </a:cubicBezTo>
                  <a:cubicBezTo>
                    <a:pt x="270" y="181"/>
                    <a:pt x="270" y="181"/>
                    <a:pt x="270" y="181"/>
                  </a:cubicBezTo>
                  <a:cubicBezTo>
                    <a:pt x="262" y="183"/>
                    <a:pt x="257" y="178"/>
                    <a:pt x="259" y="170"/>
                  </a:cubicBezTo>
                  <a:cubicBezTo>
                    <a:pt x="274" y="106"/>
                    <a:pt x="274" y="106"/>
                    <a:pt x="274" y="106"/>
                  </a:cubicBezTo>
                  <a:cubicBezTo>
                    <a:pt x="276" y="98"/>
                    <a:pt x="283" y="95"/>
                    <a:pt x="290" y="99"/>
                  </a:cubicBezTo>
                  <a:cubicBezTo>
                    <a:pt x="290" y="99"/>
                    <a:pt x="307" y="108"/>
                    <a:pt x="319" y="121"/>
                  </a:cubicBezTo>
                  <a:close/>
                </a:path>
              </a:pathLst>
            </a:custGeom>
            <a:solidFill>
              <a:srgbClr val="FFB90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5" name="Freeform 8"/>
            <p:cNvSpPr>
              <a:spLocks/>
            </p:cNvSpPr>
            <p:nvPr/>
          </p:nvSpPr>
          <p:spPr bwMode="auto">
            <a:xfrm>
              <a:off x="8040688" y="7580313"/>
              <a:ext cx="2109787" cy="2235200"/>
            </a:xfrm>
            <a:custGeom>
              <a:avLst/>
              <a:gdLst>
                <a:gd name="T0" fmla="*/ 516 w 601"/>
                <a:gd name="T1" fmla="*/ 0 h 635"/>
                <a:gd name="T2" fmla="*/ 296 w 601"/>
                <a:gd name="T3" fmla="*/ 208 h 635"/>
                <a:gd name="T4" fmla="*/ 220 w 601"/>
                <a:gd name="T5" fmla="*/ 195 h 635"/>
                <a:gd name="T6" fmla="*/ 0 w 601"/>
                <a:gd name="T7" fmla="*/ 415 h 635"/>
                <a:gd name="T8" fmla="*/ 220 w 601"/>
                <a:gd name="T9" fmla="*/ 635 h 635"/>
                <a:gd name="T10" fmla="*/ 601 w 601"/>
                <a:gd name="T11" fmla="*/ 635 h 635"/>
                <a:gd name="T12" fmla="*/ 601 w 601"/>
                <a:gd name="T13" fmla="*/ 17 h 635"/>
                <a:gd name="T14" fmla="*/ 516 w 601"/>
                <a:gd name="T15" fmla="*/ 0 h 6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1" h="635">
                  <a:moveTo>
                    <a:pt x="516" y="0"/>
                  </a:moveTo>
                  <a:cubicBezTo>
                    <a:pt x="398" y="0"/>
                    <a:pt x="302" y="92"/>
                    <a:pt x="296" y="208"/>
                  </a:cubicBezTo>
                  <a:cubicBezTo>
                    <a:pt x="272" y="200"/>
                    <a:pt x="247" y="195"/>
                    <a:pt x="220" y="195"/>
                  </a:cubicBezTo>
                  <a:cubicBezTo>
                    <a:pt x="99" y="195"/>
                    <a:pt x="0" y="293"/>
                    <a:pt x="0" y="415"/>
                  </a:cubicBezTo>
                  <a:cubicBezTo>
                    <a:pt x="0" y="536"/>
                    <a:pt x="99" y="635"/>
                    <a:pt x="220" y="635"/>
                  </a:cubicBezTo>
                  <a:cubicBezTo>
                    <a:pt x="601" y="635"/>
                    <a:pt x="601" y="635"/>
                    <a:pt x="601" y="635"/>
                  </a:cubicBezTo>
                  <a:cubicBezTo>
                    <a:pt x="601" y="17"/>
                    <a:pt x="601" y="17"/>
                    <a:pt x="601" y="17"/>
                  </a:cubicBezTo>
                  <a:cubicBezTo>
                    <a:pt x="575" y="6"/>
                    <a:pt x="546" y="0"/>
                    <a:pt x="5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6" name="Freeform 9"/>
            <p:cNvSpPr>
              <a:spLocks/>
            </p:cNvSpPr>
            <p:nvPr/>
          </p:nvSpPr>
          <p:spPr bwMode="auto">
            <a:xfrm>
              <a:off x="12195175" y="7151688"/>
              <a:ext cx="2590800" cy="2663825"/>
            </a:xfrm>
            <a:custGeom>
              <a:avLst/>
              <a:gdLst>
                <a:gd name="T0" fmla="*/ 738 w 738"/>
                <a:gd name="T1" fmla="*/ 537 h 757"/>
                <a:gd name="T2" fmla="*/ 518 w 738"/>
                <a:gd name="T3" fmla="*/ 317 h 757"/>
                <a:gd name="T4" fmla="*/ 495 w 738"/>
                <a:gd name="T5" fmla="*/ 318 h 757"/>
                <a:gd name="T6" fmla="*/ 518 w 738"/>
                <a:gd name="T7" fmla="*/ 221 h 757"/>
                <a:gd name="T8" fmla="*/ 297 w 738"/>
                <a:gd name="T9" fmla="*/ 0 h 757"/>
                <a:gd name="T10" fmla="*/ 79 w 738"/>
                <a:gd name="T11" fmla="*/ 194 h 757"/>
                <a:gd name="T12" fmla="*/ 0 w 738"/>
                <a:gd name="T13" fmla="*/ 139 h 757"/>
                <a:gd name="T14" fmla="*/ 0 w 738"/>
                <a:gd name="T15" fmla="*/ 757 h 757"/>
                <a:gd name="T16" fmla="*/ 518 w 738"/>
                <a:gd name="T17" fmla="*/ 757 h 757"/>
                <a:gd name="T18" fmla="*/ 738 w 738"/>
                <a:gd name="T19" fmla="*/ 537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8" h="757">
                  <a:moveTo>
                    <a:pt x="738" y="537"/>
                  </a:moveTo>
                  <a:cubicBezTo>
                    <a:pt x="738" y="415"/>
                    <a:pt x="639" y="317"/>
                    <a:pt x="518" y="317"/>
                  </a:cubicBezTo>
                  <a:cubicBezTo>
                    <a:pt x="510" y="317"/>
                    <a:pt x="502" y="317"/>
                    <a:pt x="495" y="318"/>
                  </a:cubicBezTo>
                  <a:cubicBezTo>
                    <a:pt x="509" y="289"/>
                    <a:pt x="518" y="256"/>
                    <a:pt x="518" y="221"/>
                  </a:cubicBezTo>
                  <a:cubicBezTo>
                    <a:pt x="518" y="99"/>
                    <a:pt x="419" y="0"/>
                    <a:pt x="297" y="0"/>
                  </a:cubicBezTo>
                  <a:cubicBezTo>
                    <a:pt x="185" y="0"/>
                    <a:pt x="92" y="85"/>
                    <a:pt x="79" y="194"/>
                  </a:cubicBezTo>
                  <a:cubicBezTo>
                    <a:pt x="57" y="171"/>
                    <a:pt x="31" y="151"/>
                    <a:pt x="0" y="139"/>
                  </a:cubicBezTo>
                  <a:cubicBezTo>
                    <a:pt x="0" y="757"/>
                    <a:pt x="0" y="757"/>
                    <a:pt x="0" y="757"/>
                  </a:cubicBezTo>
                  <a:cubicBezTo>
                    <a:pt x="518" y="757"/>
                    <a:pt x="518" y="757"/>
                    <a:pt x="518" y="757"/>
                  </a:cubicBezTo>
                  <a:cubicBezTo>
                    <a:pt x="639" y="757"/>
                    <a:pt x="738" y="658"/>
                    <a:pt x="738" y="5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237" name="Freeform 42"/>
          <p:cNvSpPr>
            <a:spLocks/>
          </p:cNvSpPr>
          <p:nvPr/>
        </p:nvSpPr>
        <p:spPr bwMode="auto">
          <a:xfrm>
            <a:off x="8545302" y="1456607"/>
            <a:ext cx="1376370" cy="823852"/>
          </a:xfrm>
          <a:custGeom>
            <a:avLst/>
            <a:gdLst>
              <a:gd name="T0" fmla="*/ 218 w 242"/>
              <a:gd name="T1" fmla="*/ 72 h 145"/>
              <a:gd name="T2" fmla="*/ 178 w 242"/>
              <a:gd name="T3" fmla="*/ 41 h 145"/>
              <a:gd name="T4" fmla="*/ 178 w 242"/>
              <a:gd name="T5" fmla="*/ 41 h 145"/>
              <a:gd name="T6" fmla="*/ 178 w 242"/>
              <a:gd name="T7" fmla="*/ 41 h 145"/>
              <a:gd name="T8" fmla="*/ 137 w 242"/>
              <a:gd name="T9" fmla="*/ 0 h 145"/>
              <a:gd name="T10" fmla="*/ 100 w 242"/>
              <a:gd name="T11" fmla="*/ 21 h 145"/>
              <a:gd name="T12" fmla="*/ 87 w 242"/>
              <a:gd name="T13" fmla="*/ 19 h 145"/>
              <a:gd name="T14" fmla="*/ 49 w 242"/>
              <a:gd name="T15" fmla="*/ 58 h 145"/>
              <a:gd name="T16" fmla="*/ 49 w 242"/>
              <a:gd name="T17" fmla="*/ 58 h 145"/>
              <a:gd name="T18" fmla="*/ 44 w 242"/>
              <a:gd name="T19" fmla="*/ 58 h 145"/>
              <a:gd name="T20" fmla="*/ 0 w 242"/>
              <a:gd name="T21" fmla="*/ 101 h 145"/>
              <a:gd name="T22" fmla="*/ 44 w 242"/>
              <a:gd name="T23" fmla="*/ 145 h 145"/>
              <a:gd name="T24" fmla="*/ 204 w 242"/>
              <a:gd name="T25" fmla="*/ 145 h 145"/>
              <a:gd name="T26" fmla="*/ 242 w 242"/>
              <a:gd name="T27" fmla="*/ 107 h 145"/>
              <a:gd name="T28" fmla="*/ 218 w 242"/>
              <a:gd name="T29" fmla="*/ 7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 h="145">
                <a:moveTo>
                  <a:pt x="218" y="72"/>
                </a:moveTo>
                <a:cubicBezTo>
                  <a:pt x="213" y="54"/>
                  <a:pt x="197" y="41"/>
                  <a:pt x="178" y="41"/>
                </a:cubicBezTo>
                <a:cubicBezTo>
                  <a:pt x="178" y="41"/>
                  <a:pt x="178" y="41"/>
                  <a:pt x="178" y="41"/>
                </a:cubicBezTo>
                <a:cubicBezTo>
                  <a:pt x="178" y="41"/>
                  <a:pt x="178" y="41"/>
                  <a:pt x="178" y="41"/>
                </a:cubicBezTo>
                <a:cubicBezTo>
                  <a:pt x="178" y="18"/>
                  <a:pt x="159" y="0"/>
                  <a:pt x="137" y="0"/>
                </a:cubicBezTo>
                <a:cubicBezTo>
                  <a:pt x="121" y="0"/>
                  <a:pt x="107" y="8"/>
                  <a:pt x="100" y="21"/>
                </a:cubicBezTo>
                <a:cubicBezTo>
                  <a:pt x="96" y="20"/>
                  <a:pt x="92" y="19"/>
                  <a:pt x="87" y="19"/>
                </a:cubicBezTo>
                <a:cubicBezTo>
                  <a:pt x="66" y="19"/>
                  <a:pt x="49" y="36"/>
                  <a:pt x="49" y="58"/>
                </a:cubicBezTo>
                <a:cubicBezTo>
                  <a:pt x="49" y="58"/>
                  <a:pt x="49" y="58"/>
                  <a:pt x="49" y="58"/>
                </a:cubicBezTo>
                <a:cubicBezTo>
                  <a:pt x="47" y="58"/>
                  <a:pt x="45" y="58"/>
                  <a:pt x="44" y="58"/>
                </a:cubicBezTo>
                <a:cubicBezTo>
                  <a:pt x="19" y="58"/>
                  <a:pt x="0" y="77"/>
                  <a:pt x="0" y="101"/>
                </a:cubicBezTo>
                <a:cubicBezTo>
                  <a:pt x="0" y="125"/>
                  <a:pt x="19" y="145"/>
                  <a:pt x="44" y="145"/>
                </a:cubicBezTo>
                <a:cubicBezTo>
                  <a:pt x="204" y="145"/>
                  <a:pt x="204" y="145"/>
                  <a:pt x="204" y="145"/>
                </a:cubicBezTo>
                <a:cubicBezTo>
                  <a:pt x="225" y="145"/>
                  <a:pt x="242" y="128"/>
                  <a:pt x="242" y="107"/>
                </a:cubicBezTo>
                <a:cubicBezTo>
                  <a:pt x="242" y="91"/>
                  <a:pt x="232" y="78"/>
                  <a:pt x="218" y="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8" name="Freeform 237"/>
          <p:cNvSpPr>
            <a:spLocks/>
          </p:cNvSpPr>
          <p:nvPr/>
        </p:nvSpPr>
        <p:spPr bwMode="auto">
          <a:xfrm flipH="1">
            <a:off x="7394551" y="2280459"/>
            <a:ext cx="717132" cy="291498"/>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0289890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bg1"/>
                </a:solidFill>
              </a:defRPr>
            </a:lvl1pPr>
          </a:lstStyle>
          <a:p>
            <a:pPr marL="0" lvl="0">
              <a:lnSpc>
                <a:spcPts val="5489"/>
              </a:lnSpc>
            </a:pPr>
            <a:r>
              <a:rPr lang="en-US"/>
              <a:t>Section title</a:t>
            </a:r>
          </a:p>
        </p:txBody>
      </p:sp>
    </p:spTree>
    <p:extLst>
      <p:ext uri="{BB962C8B-B14F-4D97-AF65-F5344CB8AC3E}">
        <p14:creationId xmlns:p14="http://schemas.microsoft.com/office/powerpoint/2010/main" val="16854437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Title &amp; Subtite_only">
    <p:spTree>
      <p:nvGrpSpPr>
        <p:cNvPr id="1" name=""/>
        <p:cNvGrpSpPr/>
        <p:nvPr/>
      </p:nvGrpSpPr>
      <p:grpSpPr>
        <a:xfrm>
          <a:off x="0" y="0"/>
          <a:ext cx="0" cy="0"/>
          <a:chOff x="0" y="0"/>
          <a:chExt cx="0" cy="0"/>
        </a:xfrm>
      </p:grpSpPr>
      <p:sp>
        <p:nvSpPr>
          <p:cNvPr id="6" name="Title 5"/>
          <p:cNvSpPr>
            <a:spLocks noGrp="1"/>
          </p:cNvSpPr>
          <p:nvPr>
            <p:ph type="title"/>
          </p:nvPr>
        </p:nvSpPr>
        <p:spPr>
          <a:xfrm>
            <a:off x="269241" y="289515"/>
            <a:ext cx="11655079" cy="899665"/>
          </a:xfrm>
        </p:spPr>
        <p:txBody>
          <a:bodyPr/>
          <a:lstStyle/>
          <a:p>
            <a:r>
              <a:rPr lang="en-US"/>
              <a:t>Click to edit Master title style</a:t>
            </a:r>
          </a:p>
        </p:txBody>
      </p:sp>
      <p:sp>
        <p:nvSpPr>
          <p:cNvPr id="8" name="Text Placeholder 3">
            <a:extLst>
              <a:ext uri="{FF2B5EF4-FFF2-40B4-BE49-F238E27FC236}">
                <a16:creationId xmlns:a16="http://schemas.microsoft.com/office/drawing/2014/main" id="{95C5D75B-116F-CB42-AEE3-B7299022AF55}"/>
              </a:ext>
            </a:extLst>
          </p:cNvPr>
          <p:cNvSpPr>
            <a:spLocks noGrp="1"/>
          </p:cNvSpPr>
          <p:nvPr>
            <p:ph type="body" sz="quarter" idx="11" hasCustomPrompt="1"/>
          </p:nvPr>
        </p:nvSpPr>
        <p:spPr>
          <a:xfrm>
            <a:off x="269242" y="1042589"/>
            <a:ext cx="11653523" cy="506972"/>
          </a:xfrm>
        </p:spPr>
        <p:txBody>
          <a:bodyPr/>
          <a:lstStyle>
            <a:lvl1pPr marL="0" indent="0">
              <a:buNone/>
              <a:defRPr>
                <a:latin typeface="+mn-lt"/>
              </a:defRPr>
            </a:lvl1pPr>
            <a:lvl2pPr marL="336006" indent="0">
              <a:buNone/>
              <a:defRPr>
                <a:latin typeface="+mn-lt"/>
              </a:defRPr>
            </a:lvl2pPr>
            <a:lvl3pPr>
              <a:defRPr>
                <a:latin typeface="+mn-lt"/>
              </a:defRPr>
            </a:lvl3pPr>
            <a:lvl4pPr>
              <a:defRPr>
                <a:latin typeface="+mn-lt"/>
              </a:defRPr>
            </a:lvl4pPr>
            <a:lvl5pPr>
              <a:defRPr>
                <a:latin typeface="+mn-lt"/>
              </a:defRPr>
            </a:lvl5pPr>
          </a:lstStyle>
          <a:p>
            <a:pPr lvl="0"/>
            <a:r>
              <a:rPr lang="en-US"/>
              <a:t>Subtitle</a:t>
            </a:r>
          </a:p>
        </p:txBody>
      </p:sp>
    </p:spTree>
    <p:extLst>
      <p:ext uri="{BB962C8B-B14F-4D97-AF65-F5344CB8AC3E}">
        <p14:creationId xmlns:p14="http://schemas.microsoft.com/office/powerpoint/2010/main" val="1820621537"/>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dirty="0"/>
              <a:t>Microsoft 365</a:t>
            </a:r>
            <a:br>
              <a:rPr lang="en-US" dirty="0"/>
            </a:br>
            <a:r>
              <a:rPr lang="en-US" dirty="0"/>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dirty="0"/>
              <a:t>Author name</a:t>
            </a:r>
          </a:p>
          <a:p>
            <a:pPr lvl="0"/>
            <a:r>
              <a:rPr lang="en-US" dirty="0"/>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1635047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spTree>
    <p:extLst>
      <p:ext uri="{BB962C8B-B14F-4D97-AF65-F5344CB8AC3E}">
        <p14:creationId xmlns:p14="http://schemas.microsoft.com/office/powerpoint/2010/main" val="29144821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C516C0-A64A-4D2D-8FC8-C6BF72C6ACFB}"/>
              </a:ext>
            </a:extLst>
          </p:cNvPr>
          <p:cNvPicPr>
            <a:picLocks noChangeAspect="1"/>
          </p:cNvPicPr>
          <p:nvPr userDrawn="1"/>
        </p:nvPicPr>
        <p:blipFill rotWithShape="1">
          <a:blip r:embed="rId2"/>
          <a:srcRect t="15724" r="10278" b="9784"/>
          <a:stretch/>
        </p:blipFill>
        <p:spPr>
          <a:xfrm flipH="1">
            <a:off x="0" y="0"/>
            <a:ext cx="12389526"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pic>
        <p:nvPicPr>
          <p:cNvPr id="8" name="Picture 7">
            <a:extLst>
              <a:ext uri="{FF2B5EF4-FFF2-40B4-BE49-F238E27FC236}">
                <a16:creationId xmlns:a16="http://schemas.microsoft.com/office/drawing/2014/main" id="{A38A3BA8-4A25-4244-8DF2-90BA2D5EC2FF}"/>
              </a:ext>
            </a:extLst>
          </p:cNvPr>
          <p:cNvPicPr>
            <a:picLocks noChangeAspect="1"/>
          </p:cNvPicPr>
          <p:nvPr userDrawn="1"/>
        </p:nvPicPr>
        <p:blipFill>
          <a:blip r:embed="rId3"/>
          <a:stretch>
            <a:fillRect/>
          </a:stretch>
        </p:blipFill>
        <p:spPr>
          <a:xfrm>
            <a:off x="429544" y="437137"/>
            <a:ext cx="1719697" cy="367739"/>
          </a:xfrm>
          <a:prstGeom prst="rect">
            <a:avLst/>
          </a:prstGeom>
        </p:spPr>
      </p:pic>
    </p:spTree>
    <p:extLst>
      <p:ext uri="{BB962C8B-B14F-4D97-AF65-F5344CB8AC3E}">
        <p14:creationId xmlns:p14="http://schemas.microsoft.com/office/powerpoint/2010/main" val="37976741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_Title slide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E83E7F-50B6-49CF-B680-1F1D24FCBF1C}"/>
              </a:ext>
            </a:extLst>
          </p:cNvPr>
          <p:cNvPicPr>
            <a:picLocks noChangeAspect="1"/>
          </p:cNvPicPr>
          <p:nvPr userDrawn="1"/>
        </p:nvPicPr>
        <p:blipFill rotWithShape="1">
          <a:blip r:embed="rId2"/>
          <a:srcRect t="10885" b="5701"/>
          <a:stretch/>
        </p:blipFill>
        <p:spPr>
          <a:xfrm>
            <a:off x="1" y="0"/>
            <a:ext cx="1238952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pic>
        <p:nvPicPr>
          <p:cNvPr id="8" name="Picture 7">
            <a:extLst>
              <a:ext uri="{FF2B5EF4-FFF2-40B4-BE49-F238E27FC236}">
                <a16:creationId xmlns:a16="http://schemas.microsoft.com/office/drawing/2014/main" id="{A38A3BA8-4A25-4244-8DF2-90BA2D5EC2FF}"/>
              </a:ext>
            </a:extLst>
          </p:cNvPr>
          <p:cNvPicPr>
            <a:picLocks noChangeAspect="1"/>
          </p:cNvPicPr>
          <p:nvPr userDrawn="1"/>
        </p:nvPicPr>
        <p:blipFill>
          <a:blip r:embed="rId3"/>
          <a:stretch>
            <a:fillRect/>
          </a:stretch>
        </p:blipFill>
        <p:spPr>
          <a:xfrm>
            <a:off x="429544" y="437137"/>
            <a:ext cx="1719697" cy="367739"/>
          </a:xfrm>
          <a:prstGeom prst="rect">
            <a:avLst/>
          </a:prstGeom>
        </p:spPr>
      </p:pic>
    </p:spTree>
    <p:extLst>
      <p:ext uri="{BB962C8B-B14F-4D97-AF65-F5344CB8AC3E}">
        <p14:creationId xmlns:p14="http://schemas.microsoft.com/office/powerpoint/2010/main" val="1677645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_Title slide photo">
    <p:spTree>
      <p:nvGrpSpPr>
        <p:cNvPr id="1" name=""/>
        <p:cNvGrpSpPr/>
        <p:nvPr/>
      </p:nvGrpSpPr>
      <p:grpSpPr>
        <a:xfrm>
          <a:off x="0" y="0"/>
          <a:ext cx="0" cy="0"/>
          <a:chOff x="0" y="0"/>
          <a:chExt cx="0" cy="0"/>
        </a:xfrm>
      </p:grpSpPr>
      <p:pic>
        <p:nvPicPr>
          <p:cNvPr id="7" name="Picture 6" descr="A person sitting at a table using a computer&#10;&#10;Description generated with very high confidence">
            <a:extLst>
              <a:ext uri="{FF2B5EF4-FFF2-40B4-BE49-F238E27FC236}">
                <a16:creationId xmlns:a16="http://schemas.microsoft.com/office/drawing/2014/main" id="{7CE1EAA1-C3EB-46F4-8FA6-CA56B5C01AA7}"/>
              </a:ext>
            </a:extLst>
          </p:cNvPr>
          <p:cNvPicPr>
            <a:picLocks noChangeAspect="1"/>
          </p:cNvPicPr>
          <p:nvPr userDrawn="1"/>
        </p:nvPicPr>
        <p:blipFill rotWithShape="1">
          <a:blip r:embed="rId2"/>
          <a:srcRect r="5356" b="5369"/>
          <a:stretch/>
        </p:blipFill>
        <p:spPr>
          <a:xfrm>
            <a:off x="0" y="0"/>
            <a:ext cx="12192000"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spTree>
    <p:extLst>
      <p:ext uri="{BB962C8B-B14F-4D97-AF65-F5344CB8AC3E}">
        <p14:creationId xmlns:p14="http://schemas.microsoft.com/office/powerpoint/2010/main" val="16070363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itle slide phot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pic>
        <p:nvPicPr>
          <p:cNvPr id="8" name="Picture 7">
            <a:extLst>
              <a:ext uri="{FF2B5EF4-FFF2-40B4-BE49-F238E27FC236}">
                <a16:creationId xmlns:a16="http://schemas.microsoft.com/office/drawing/2014/main" id="{A38A3BA8-4A25-4244-8DF2-90BA2D5EC2FF}"/>
              </a:ext>
            </a:extLst>
          </p:cNvPr>
          <p:cNvPicPr>
            <a:picLocks noChangeAspect="1"/>
          </p:cNvPicPr>
          <p:nvPr userDrawn="1"/>
        </p:nvPicPr>
        <p:blipFill>
          <a:blip r:embed="rId2"/>
          <a:stretch>
            <a:fillRect/>
          </a:stretch>
        </p:blipFill>
        <p:spPr>
          <a:xfrm>
            <a:off x="429544" y="437137"/>
            <a:ext cx="1719697" cy="367739"/>
          </a:xfrm>
          <a:prstGeom prst="rect">
            <a:avLst/>
          </a:prstGeom>
        </p:spPr>
      </p:pic>
    </p:spTree>
    <p:extLst>
      <p:ext uri="{BB962C8B-B14F-4D97-AF65-F5344CB8AC3E}">
        <p14:creationId xmlns:p14="http://schemas.microsoft.com/office/powerpoint/2010/main" val="16818917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dirty="0"/>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p:txBody>
      </p:sp>
    </p:spTree>
    <p:extLst>
      <p:ext uri="{BB962C8B-B14F-4D97-AF65-F5344CB8AC3E}">
        <p14:creationId xmlns:p14="http://schemas.microsoft.com/office/powerpoint/2010/main" val="4261429834"/>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dirty="0"/>
              <a:t>First level Segoe UI 26pt</a:t>
            </a:r>
          </a:p>
          <a:p>
            <a:pPr lvl="1"/>
            <a:r>
              <a:rPr lang="en-US" dirty="0"/>
              <a:t>Second level Segoe UI 20pt</a:t>
            </a:r>
          </a:p>
          <a:p>
            <a:pPr lvl="2"/>
            <a:r>
              <a:rPr lang="en-US" dirty="0"/>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Tree>
    <p:extLst>
      <p:ext uri="{BB962C8B-B14F-4D97-AF65-F5344CB8AC3E}">
        <p14:creationId xmlns:p14="http://schemas.microsoft.com/office/powerpoint/2010/main" val="78740142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2" y="2075840"/>
            <a:ext cx="8067760" cy="1801436"/>
          </a:xfrm>
          <a:noFill/>
        </p:spPr>
        <p:txBody>
          <a:bodyPr lIns="146304" tIns="91440" rIns="146304" bIns="91440" anchor="t" anchorCtr="0"/>
          <a:lstStyle>
            <a:lvl1pPr>
              <a:defRPr sz="5294" spc="-98" baseline="0">
                <a:gradFill>
                  <a:gsLst>
                    <a:gs pos="3333">
                      <a:schemeClr val="tx2"/>
                    </a:gs>
                    <a:gs pos="39000">
                      <a:schemeClr val="tx2"/>
                    </a:gs>
                  </a:gsLst>
                  <a:lin ang="5400000" scaled="0"/>
                </a:gradFill>
              </a:defRPr>
            </a:lvl1pPr>
          </a:lstStyle>
          <a:p>
            <a:r>
              <a:rPr lang="en-US"/>
              <a:t>Presentation title</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3481"/>
            <a:ext cx="1792850" cy="384107"/>
          </a:xfrm>
          <a:prstGeom prst="rect">
            <a:avLst/>
          </a:prstGeom>
        </p:spPr>
      </p:pic>
    </p:spTree>
    <p:extLst>
      <p:ext uri="{BB962C8B-B14F-4D97-AF65-F5344CB8AC3E}">
        <p14:creationId xmlns:p14="http://schemas.microsoft.com/office/powerpoint/2010/main" val="21822204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dirty="0"/>
              <a:t>First level Segoe UI 26pt</a:t>
            </a:r>
          </a:p>
          <a:p>
            <a:pPr lvl="1"/>
            <a:r>
              <a:rPr lang="en-US" dirty="0"/>
              <a:t>Second level Segoe UI 20pt</a:t>
            </a:r>
          </a:p>
          <a:p>
            <a:pPr lvl="2"/>
            <a:r>
              <a:rPr lang="en-US" dirty="0"/>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dirty="0"/>
              <a:t>Subtitle Segoe UI 26pt</a:t>
            </a:r>
          </a:p>
        </p:txBody>
      </p:sp>
    </p:spTree>
    <p:extLst>
      <p:ext uri="{BB962C8B-B14F-4D97-AF65-F5344CB8AC3E}">
        <p14:creationId xmlns:p14="http://schemas.microsoft.com/office/powerpoint/2010/main" val="3545027661"/>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dirty="0"/>
              <a:t>Title</a:t>
            </a:r>
          </a:p>
        </p:txBody>
      </p:sp>
    </p:spTree>
    <p:extLst>
      <p:ext uri="{BB962C8B-B14F-4D97-AF65-F5344CB8AC3E}">
        <p14:creationId xmlns:p14="http://schemas.microsoft.com/office/powerpoint/2010/main" val="1881695254"/>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dirty="0"/>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dirty="0"/>
              <a:t>Subhead Segoe UI 26pt</a:t>
            </a:r>
          </a:p>
          <a:p>
            <a:pPr lvl="0"/>
            <a:r>
              <a:rPr lang="pt-BR" dirty="0"/>
              <a:t>Subhead Segoe UI 26pt</a:t>
            </a:r>
          </a:p>
          <a:p>
            <a:pPr lvl="0"/>
            <a:r>
              <a:rPr lang="pt-BR" dirty="0"/>
              <a:t>Subhead Segoe UI 26pt</a:t>
            </a:r>
          </a:p>
        </p:txBody>
      </p:sp>
    </p:spTree>
    <p:extLst>
      <p:ext uri="{BB962C8B-B14F-4D97-AF65-F5344CB8AC3E}">
        <p14:creationId xmlns:p14="http://schemas.microsoft.com/office/powerpoint/2010/main" val="831685085"/>
      </p:ext>
    </p:extLst>
  </p:cSld>
  <p:clrMapOvr>
    <a:masterClrMapping/>
  </p:clrMapOvr>
  <p:transition>
    <p:fade/>
  </p:transition>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dirty="0"/>
              <a:t>Photo layout 2</a:t>
            </a:r>
          </a:p>
        </p:txBody>
      </p:sp>
    </p:spTree>
    <p:extLst>
      <p:ext uri="{BB962C8B-B14F-4D97-AF65-F5344CB8AC3E}">
        <p14:creationId xmlns:p14="http://schemas.microsoft.com/office/powerpoint/2010/main" val="2727104101"/>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dirty="0"/>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dirty="0"/>
              <a:t>Subhead Segoe UI 26pt</a:t>
            </a:r>
          </a:p>
          <a:p>
            <a:pPr lvl="0"/>
            <a:r>
              <a:rPr lang="pt-BR" dirty="0"/>
              <a:t>Subhead Segoe UI 26pt</a:t>
            </a:r>
          </a:p>
          <a:p>
            <a:pPr lvl="0"/>
            <a:r>
              <a:rPr lang="pt-BR" dirty="0"/>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Device layout</a:t>
            </a:r>
          </a:p>
        </p:txBody>
      </p:sp>
    </p:spTree>
    <p:extLst>
      <p:ext uri="{BB962C8B-B14F-4D97-AF65-F5344CB8AC3E}">
        <p14:creationId xmlns:p14="http://schemas.microsoft.com/office/powerpoint/2010/main" val="753424063"/>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Tree>
    <p:extLst>
      <p:ext uri="{BB962C8B-B14F-4D97-AF65-F5344CB8AC3E}">
        <p14:creationId xmlns:p14="http://schemas.microsoft.com/office/powerpoint/2010/main" val="880394699"/>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dirty="0"/>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Tree>
    <p:extLst>
      <p:ext uri="{BB962C8B-B14F-4D97-AF65-F5344CB8AC3E}">
        <p14:creationId xmlns:p14="http://schemas.microsoft.com/office/powerpoint/2010/main" val="3019508168"/>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endParaRPr lang="en-US" dirty="0"/>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Table layout</a:t>
            </a:r>
          </a:p>
        </p:txBody>
      </p:sp>
    </p:spTree>
    <p:extLst>
      <p:ext uri="{BB962C8B-B14F-4D97-AF65-F5344CB8AC3E}">
        <p14:creationId xmlns:p14="http://schemas.microsoft.com/office/powerpoint/2010/main" val="2714142687"/>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4267954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9734090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4397180"/>
      </p:ext>
    </p:extLst>
  </p:cSld>
  <p:clrMapOvr>
    <a:masterClrMapping/>
  </p:clrMapOvr>
  <p:transition>
    <p:fade/>
  </p:transition>
  <p:hf sldNum="0" hdr="0" ftr="0" dt="0"/>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9178534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807817"/>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dirty="0"/>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rgbClr val="000000"/>
                </a:solidFill>
                <a:cs typeface="Segoe UI" pitchFamily="34" charset="0"/>
              </a:rPr>
              <a:t>© Copyright Microsoft Corporation. All rights reserved. </a:t>
            </a:r>
          </a:p>
        </p:txBody>
      </p:sp>
      <p:pic>
        <p:nvPicPr>
          <p:cNvPr id="6" name="Picture 5">
            <a:extLst>
              <a:ext uri="{FF2B5EF4-FFF2-40B4-BE49-F238E27FC236}">
                <a16:creationId xmlns:a16="http://schemas.microsoft.com/office/drawing/2014/main" id="{B706C717-9902-4ED8-9353-D284923DBE84}"/>
              </a:ext>
            </a:extLst>
          </p:cNvPr>
          <p:cNvPicPr>
            <a:picLocks noChangeAspect="1"/>
          </p:cNvPicPr>
          <p:nvPr userDrawn="1"/>
        </p:nvPicPr>
        <p:blipFill>
          <a:blip r:embed="rId2"/>
          <a:stretch>
            <a:fillRect/>
          </a:stretch>
        </p:blipFill>
        <p:spPr>
          <a:xfrm>
            <a:off x="429544" y="437137"/>
            <a:ext cx="1719697" cy="367739"/>
          </a:xfrm>
          <a:prstGeom prst="rect">
            <a:avLst/>
          </a:prstGeom>
        </p:spPr>
      </p:pic>
    </p:spTree>
    <p:extLst>
      <p:ext uri="{BB962C8B-B14F-4D97-AF65-F5344CB8AC3E}">
        <p14:creationId xmlns:p14="http://schemas.microsoft.com/office/powerpoint/2010/main" val="7107356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dirty="0"/>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21695974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18908705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7" y="440496"/>
            <a:ext cx="914788" cy="196431"/>
            <a:chOff x="465139" y="449264"/>
            <a:chExt cx="933131" cy="200341"/>
          </a:xfrm>
        </p:grpSpPr>
        <p:pic>
          <p:nvPicPr>
            <p:cNvPr id="97" name="Picture 96"/>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12704786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560" b="16089"/>
          <a:stretch/>
        </p:blipFill>
        <p:spPr>
          <a:xfrm>
            <a:off x="0" y="0"/>
            <a:ext cx="12192000"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8" name="Picture 7"/>
          <p:cNvPicPr>
            <a:picLocks noChangeAspect="1"/>
          </p:cNvPicPr>
          <p:nvPr userDrawn="1"/>
        </p:nvPicPr>
        <p:blipFill>
          <a:blip r:embed="rId3"/>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3005908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678"/>
            <a:ext cx="12192000" cy="6856644"/>
          </a:xfrm>
          <a:prstGeom prst="rect">
            <a:avLst/>
          </a:prstGeom>
        </p:spPr>
      </p:pic>
      <p:pic>
        <p:nvPicPr>
          <p:cNvPr id="97" name="Picture 96"/>
          <p:cNvPicPr>
            <a:picLocks noChangeAspect="1"/>
          </p:cNvPicPr>
          <p:nvPr userDrawn="1"/>
        </p:nvPicPr>
        <p:blipFill rotWithShape="1">
          <a:blip r:embed="rId3"/>
          <a:srcRect l="26716" r="872" b="4064"/>
          <a:stretch/>
        </p:blipFill>
        <p:spPr bwMode="black">
          <a:xfrm>
            <a:off x="707803" y="450131"/>
            <a:ext cx="662980" cy="184114"/>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rotWithShape="1">
          <a:blip r:embed="rId4"/>
          <a:srcRect r="76414"/>
          <a:stretch/>
        </p:blipFill>
        <p:spPr bwMode="black">
          <a:xfrm>
            <a:off x="455997" y="440496"/>
            <a:ext cx="216323" cy="196431"/>
          </a:xfrm>
          <a:prstGeom prst="rect">
            <a:avLst/>
          </a:prstGeom>
        </p:spPr>
      </p:pic>
    </p:spTree>
    <p:extLst>
      <p:ext uri="{BB962C8B-B14F-4D97-AF65-F5344CB8AC3E}">
        <p14:creationId xmlns:p14="http://schemas.microsoft.com/office/powerpoint/2010/main" val="28170026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941693"/>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3"/>
            <a:ext cx="3837818" cy="3786998"/>
          </a:xfrm>
        </p:spPr>
        <p:txBody>
          <a:bodyPr wrap="square" lIns="0" tIns="0" rIns="0" bIns="0">
            <a:noAutofit/>
          </a:bodyPr>
          <a:lstStyle>
            <a:lvl1pPr marL="0" indent="0" defTabSz="507233">
              <a:buNone/>
              <a:defRPr sz="1765" spc="-49" baseline="0">
                <a:solidFill>
                  <a:schemeClr val="accent1"/>
                </a:solidFill>
              </a:defRPr>
            </a:lvl1pPr>
            <a:lvl2pPr marL="224054" indent="0">
              <a:buNone/>
              <a:defRPr sz="1765"/>
            </a:lvl2pPr>
            <a:lvl3pPr marL="448107" indent="0">
              <a:buNone/>
              <a:defRPr sz="1765"/>
            </a:lvl3pPr>
            <a:lvl4pPr marL="672161" indent="0">
              <a:buNone/>
              <a:defRPr sz="1765"/>
            </a:lvl4pPr>
            <a:lvl5pPr marL="896214" indent="0">
              <a:buNone/>
              <a:defRPr sz="1765"/>
            </a:lvl5pPr>
          </a:lstStyle>
          <a:p>
            <a:pPr lvl="0"/>
            <a:r>
              <a:rPr lang="en-US"/>
              <a:t>##	Section Title</a:t>
            </a:r>
          </a:p>
        </p:txBody>
      </p:sp>
    </p:spTree>
    <p:extLst>
      <p:ext uri="{BB962C8B-B14F-4D97-AF65-F5344CB8AC3E}">
        <p14:creationId xmlns:p14="http://schemas.microsoft.com/office/powerpoint/2010/main" val="3447539307"/>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6" y="1882333"/>
            <a:ext cx="11306469" cy="287771"/>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6" y="3151388"/>
            <a:ext cx="11306469" cy="443776"/>
          </a:xfrm>
        </p:spPr>
        <p:txBody>
          <a:bodyPr lIns="0" tIns="0" rIns="0" bIns="0"/>
          <a:lstStyle>
            <a:lvl1pPr marL="0" indent="0">
              <a:lnSpc>
                <a:spcPts val="1765"/>
              </a:lnSpc>
              <a:spcBef>
                <a:spcPts val="0"/>
              </a:spcBef>
              <a:buNone/>
              <a:defRPr sz="1371" b="1">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6" y="4390304"/>
            <a:ext cx="11306469" cy="307777"/>
          </a:xfrm>
        </p:spPr>
        <p:txBody>
          <a:bodyPr lIns="0" tIns="0" rIns="0" bIns="0"/>
          <a:lstStyle>
            <a:lvl1pPr marL="0" indent="0">
              <a:lnSpc>
                <a:spcPts val="1175"/>
              </a:lnSpc>
              <a:spcBef>
                <a:spcPts val="0"/>
              </a:spcBef>
              <a:buNone/>
              <a:defRPr sz="980">
                <a:solidFill>
                  <a:schemeClr val="tx1"/>
                </a:solidFill>
              </a:defRPr>
            </a:lvl1pPr>
            <a:lvl2pPr marL="0" indent="0">
              <a:lnSpc>
                <a:spcPts val="1175"/>
              </a:lnSpc>
              <a:spcBef>
                <a:spcPts val="0"/>
              </a:spcBef>
              <a:buNone/>
              <a:defRPr sz="980">
                <a:solidFill>
                  <a:schemeClr val="tx1"/>
                </a:solidFill>
              </a:defRPr>
            </a:lvl2pPr>
            <a:lvl3pPr marL="448107" indent="0">
              <a:buNone/>
              <a:defRPr/>
            </a:lvl3pPr>
            <a:lvl4pPr marL="672161" indent="0">
              <a:buNone/>
              <a:defRPr/>
            </a:lvl4pPr>
            <a:lvl5pPr marL="896214"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43087858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3752675"/>
      </p:ext>
    </p:extLst>
  </p:cSld>
  <p:clrMapOvr>
    <a:masterClrMapping/>
  </p:clrMapOvr>
  <p:transition>
    <p:fade/>
  </p:transition>
  <p:hf sldNum="0" hdr="0" ftr="0" dt="0"/>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6" y="1882331"/>
            <a:ext cx="7454644" cy="923330"/>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6" y="3151390"/>
            <a:ext cx="3618381" cy="2714461"/>
          </a:xfrm>
        </p:spPr>
        <p:txBody>
          <a:bodyPr lIns="0" tIns="0" rIns="0" bIns="0"/>
          <a:lstStyle>
            <a:lvl1pPr marL="0" indent="0">
              <a:lnSpc>
                <a:spcPts val="1765"/>
              </a:lnSpc>
              <a:spcBef>
                <a:spcPts val="882"/>
              </a:spcBef>
              <a:buNone/>
              <a:defRPr sz="1371" b="1">
                <a:solidFill>
                  <a:schemeClr val="accent1"/>
                </a:solidFill>
                <a:latin typeface="+mn-lt"/>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3"/>
            <a:ext cx="3597528" cy="2714461"/>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90"/>
            <a:ext cx="3622117" cy="2714461"/>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2028487951"/>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6" y="1966313"/>
            <a:ext cx="5541959" cy="3847207"/>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3" y="1956352"/>
            <a:ext cx="5541959" cy="3847207"/>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3477348863"/>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3"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2"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6" y="4927922"/>
            <a:ext cx="3618381" cy="1205458"/>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205458"/>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5458"/>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5"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3552969928"/>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9"/>
            <a:ext cx="1693247" cy="2821285"/>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9"/>
            <a:ext cx="1693247" cy="2821285"/>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3"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6"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3"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6"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1787591751"/>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632543021"/>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bg1"/>
                </a:solidFill>
              </a:defRPr>
            </a:lvl1pPr>
          </a:lstStyle>
          <a:p>
            <a:pPr marL="0" lvl="0">
              <a:lnSpc>
                <a:spcPts val="5489"/>
              </a:lnSpc>
            </a:pPr>
            <a:r>
              <a:rPr lang="en-US"/>
              <a:t>Section title</a:t>
            </a:r>
          </a:p>
        </p:txBody>
      </p:sp>
    </p:spTree>
    <p:extLst>
      <p:ext uri="{BB962C8B-B14F-4D97-AF65-F5344CB8AC3E}">
        <p14:creationId xmlns:p14="http://schemas.microsoft.com/office/powerpoint/2010/main" val="38764205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6514625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24517813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436" y="0"/>
            <a:ext cx="12191129" cy="6858000"/>
          </a:xfrm>
          <a:prstGeom prst="rect">
            <a:avLst/>
          </a:prstGeom>
        </p:spPr>
      </p:pic>
      <p:sp>
        <p:nvSpPr>
          <p:cNvPr id="2" name="Title 1"/>
          <p:cNvSpPr>
            <a:spLocks noGrp="1"/>
          </p:cNvSpPr>
          <p:nvPr>
            <p:ph type="title" hasCustomPrompt="1"/>
          </p:nvPr>
        </p:nvSpPr>
        <p:spPr>
          <a:xfrm>
            <a:off x="455996" y="881923"/>
            <a:ext cx="7454644" cy="2649187"/>
          </a:xfrm>
          <a:noFill/>
        </p:spPr>
        <p:txBody>
          <a:bodyPr wrap="square" lIns="0" tIns="0" rIns="0" bIns="0" anchor="t" anchorCtr="0">
            <a:noAutofit/>
          </a:bodyPr>
          <a:lstStyle>
            <a:lvl1pPr>
              <a:lnSpc>
                <a:spcPts val="5489"/>
              </a:lnSpc>
              <a:defRPr sz="5293" spc="-147"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139402845"/>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745">
                <a:solidFill>
                  <a:srgbClr val="2F2F2F"/>
                </a:solidFill>
              </a:defRPr>
            </a:lvl1pPr>
          </a:lstStyle>
          <a:p>
            <a:r>
              <a:rPr lang="en-US"/>
              <a:t>Photo layout 1</a:t>
            </a:r>
          </a:p>
        </p:txBody>
      </p:sp>
      <p:sp>
        <p:nvSpPr>
          <p:cNvPr id="4" name="Picture Placeholder 3"/>
          <p:cNvSpPr>
            <a:spLocks noGrp="1"/>
          </p:cNvSpPr>
          <p:nvPr>
            <p:ph type="pic" sz="quarter" idx="10"/>
          </p:nvPr>
        </p:nvSpPr>
        <p:spPr>
          <a:xfrm>
            <a:off x="6229842" y="0"/>
            <a:ext cx="5962158"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216679497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5348878"/>
      </p:ext>
    </p:extLst>
  </p:cSld>
  <p:clrMapOvr>
    <a:masterClrMapping/>
  </p:clrMapOvr>
  <p:transition>
    <p:fade/>
  </p:transition>
  <p:hf sldNum="0" hdr="0" ftr="0" dt="0"/>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4" y="2126199"/>
            <a:ext cx="2680310" cy="4286639"/>
          </a:xfrm>
          <a:blipFill dpi="0" rotWithShape="1">
            <a:blip r:embed="rId2"/>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5" name="Picture Placeholder 3"/>
          <p:cNvSpPr>
            <a:spLocks noGrp="1"/>
          </p:cNvSpPr>
          <p:nvPr>
            <p:ph type="pic" sz="quarter" idx="11" hasCustomPrompt="1"/>
          </p:nvPr>
        </p:nvSpPr>
        <p:spPr>
          <a:xfrm>
            <a:off x="3331126" y="2126198"/>
            <a:ext cx="2680310" cy="4286639"/>
          </a:xfrm>
          <a:blipFill dpi="0" rotWithShape="1">
            <a:blip r:embed="rId3"/>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6" name="Picture Placeholder 3"/>
          <p:cNvSpPr>
            <a:spLocks noGrp="1"/>
          </p:cNvSpPr>
          <p:nvPr>
            <p:ph type="pic" sz="quarter" idx="12" hasCustomPrompt="1"/>
          </p:nvPr>
        </p:nvSpPr>
        <p:spPr>
          <a:xfrm>
            <a:off x="9081389" y="2126198"/>
            <a:ext cx="2680310" cy="4286639"/>
          </a:xfrm>
          <a:blipFill dpi="0" rotWithShape="1">
            <a:blip r:embed="rId4"/>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7" name="Picture Placeholder 3"/>
          <p:cNvSpPr>
            <a:spLocks noGrp="1"/>
          </p:cNvSpPr>
          <p:nvPr>
            <p:ph type="pic" sz="quarter" idx="13" hasCustomPrompt="1"/>
          </p:nvPr>
        </p:nvSpPr>
        <p:spPr>
          <a:xfrm>
            <a:off x="6206258" y="2126198"/>
            <a:ext cx="2680310" cy="4286639"/>
          </a:xfrm>
          <a:blipFill dpi="0" rotWithShape="1">
            <a:blip r:embed="rId5"/>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745">
                <a:solidFill>
                  <a:srgbClr val="2F2F2F"/>
                </a:solidFill>
              </a:defRPr>
            </a:lvl1pPr>
          </a:lstStyle>
          <a:p>
            <a:r>
              <a:rPr lang="en-US"/>
              <a:t>Photo layout 2</a:t>
            </a:r>
          </a:p>
        </p:txBody>
      </p:sp>
      <p:sp>
        <p:nvSpPr>
          <p:cNvPr id="17" name="Text Placeholder 16"/>
          <p:cNvSpPr>
            <a:spLocks noGrp="1"/>
          </p:cNvSpPr>
          <p:nvPr>
            <p:ph type="body" sz="quarter" idx="14" hasCustomPrompt="1"/>
          </p:nvPr>
        </p:nvSpPr>
        <p:spPr>
          <a:xfrm>
            <a:off x="455994"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9" name="Text Placeholder 16"/>
          <p:cNvSpPr>
            <a:spLocks noGrp="1"/>
          </p:cNvSpPr>
          <p:nvPr>
            <p:ph type="body" sz="quarter" idx="16" hasCustomPrompt="1"/>
          </p:nvPr>
        </p:nvSpPr>
        <p:spPr>
          <a:xfrm>
            <a:off x="6206258"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Tree>
    <p:extLst>
      <p:ext uri="{BB962C8B-B14F-4D97-AF65-F5344CB8AC3E}">
        <p14:creationId xmlns:p14="http://schemas.microsoft.com/office/powerpoint/2010/main" val="984787621"/>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6" y="2126199"/>
            <a:ext cx="3618381" cy="2602491"/>
          </a:xfrm>
          <a:blipFill>
            <a:blip r:embed="rId2"/>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2" name="Picture Placeholder 10"/>
          <p:cNvSpPr>
            <a:spLocks noGrp="1"/>
          </p:cNvSpPr>
          <p:nvPr>
            <p:ph type="pic" sz="quarter" idx="15"/>
          </p:nvPr>
        </p:nvSpPr>
        <p:spPr>
          <a:xfrm>
            <a:off x="4303152" y="2126199"/>
            <a:ext cx="3607487" cy="2602491"/>
          </a:xfrm>
          <a:blipFill>
            <a:blip r:embed="rId3"/>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3" name="Picture Placeholder 10"/>
          <p:cNvSpPr>
            <a:spLocks noGrp="1"/>
          </p:cNvSpPr>
          <p:nvPr>
            <p:ph type="pic" sz="quarter" idx="16"/>
          </p:nvPr>
        </p:nvSpPr>
        <p:spPr>
          <a:xfrm>
            <a:off x="8139413" y="2126199"/>
            <a:ext cx="3623050" cy="2602491"/>
          </a:xfrm>
          <a:blipFill>
            <a:blip r:embed="rId4"/>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55996" y="4927922"/>
            <a:ext cx="3618381" cy="1205458"/>
          </a:xfrm>
        </p:spPr>
        <p:txBody>
          <a:bodyPr lIns="0" tIns="0" rIns="0" bIns="0"/>
          <a:lstStyle>
            <a:lvl1pPr marL="0" indent="0">
              <a:lnSpc>
                <a:spcPts val="1765"/>
              </a:lnSpc>
              <a:spcBef>
                <a:spcPts val="882"/>
              </a:spcBef>
              <a:buNone/>
              <a:defRPr sz="1371" b="1">
                <a:solidFill>
                  <a:schemeClr val="accent1"/>
                </a:solidFill>
                <a:latin typeface="+mn-lt"/>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205458"/>
          </a:xfrm>
        </p:spPr>
        <p:txBody>
          <a:bodyPr lIns="0" tIns="0" rIns="0" bIns="0"/>
          <a:lstStyle>
            <a:lvl1pPr marL="0" indent="0">
              <a:lnSpc>
                <a:spcPts val="1765"/>
              </a:lnSpc>
              <a:spcBef>
                <a:spcPts val="882"/>
              </a:spcBef>
              <a:buNone/>
              <a:defRPr sz="1371">
                <a:solidFill>
                  <a:schemeClr val="accent1"/>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5458"/>
          </a:xfrm>
        </p:spPr>
        <p:txBody>
          <a:bodyPr lIns="0" tIns="0" rIns="0" bIns="0"/>
          <a:lstStyle>
            <a:lvl1pPr marL="0" indent="0">
              <a:lnSpc>
                <a:spcPts val="1765"/>
              </a:lnSpc>
              <a:spcBef>
                <a:spcPts val="882"/>
              </a:spcBef>
              <a:buNone/>
              <a:defRPr sz="1371">
                <a:solidFill>
                  <a:schemeClr val="accent1"/>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311479938"/>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6" y="1882333"/>
            <a:ext cx="4758211" cy="615553"/>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8"/>
            <a:ext cx="4758210" cy="2539157"/>
          </a:xfrm>
        </p:spPr>
        <p:txBody>
          <a:bodyPr lIns="0" tIns="0" rIns="0" bIns="0"/>
          <a:lstStyle>
            <a:lvl1pPr marL="280067" indent="-280067">
              <a:lnSpc>
                <a:spcPts val="1765"/>
              </a:lnSpc>
              <a:spcBef>
                <a:spcPts val="0"/>
              </a:spcBef>
              <a:buFont typeface="Arial" panose="020B0604020202020204" pitchFamily="34" charset="0"/>
              <a:buChar char="•"/>
              <a:defRPr sz="1371" b="0" i="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828020404"/>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4"/>
            <a:ext cx="1693247" cy="2821285"/>
          </a:xfrm>
        </p:spPr>
        <p:txBody>
          <a:bodyPr lIns="0" tIns="0" rIns="0" bIns="0"/>
          <a:lstStyle>
            <a:lvl1pPr marL="0" indent="0">
              <a:lnSpc>
                <a:spcPts val="1765"/>
              </a:lnSpc>
              <a:spcBef>
                <a:spcPts val="882"/>
              </a:spcBef>
              <a:buNone/>
              <a:defRPr sz="1371" b="1">
                <a:solidFill>
                  <a:schemeClr val="accent1"/>
                </a:solidFill>
                <a:latin typeface="+mn-lt"/>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4"/>
            <a:ext cx="1693247" cy="2821285"/>
          </a:xfrm>
        </p:spPr>
        <p:txBody>
          <a:bodyPr lIns="0" tIns="0" rIns="0" bIns="0"/>
          <a:lstStyle>
            <a:lvl1pPr marL="0" indent="0">
              <a:lnSpc>
                <a:spcPts val="1765"/>
              </a:lnSpc>
              <a:spcBef>
                <a:spcPts val="882"/>
              </a:spcBef>
              <a:buNone/>
              <a:defRPr lang="en-US" sz="1371" b="1" kern="1200" spc="0" baseline="0" dirty="0" smtClean="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2709867636"/>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3</a:t>
            </a:r>
          </a:p>
        </p:txBody>
      </p:sp>
    </p:spTree>
    <p:extLst>
      <p:ext uri="{BB962C8B-B14F-4D97-AF65-F5344CB8AC3E}">
        <p14:creationId xmlns:p14="http://schemas.microsoft.com/office/powerpoint/2010/main" val="808650722"/>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7" y="2126200"/>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6" y="5661040"/>
            <a:ext cx="36183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3" y="5815323"/>
            <a:ext cx="3618381" cy="307777"/>
          </a:xfrm>
        </p:spPr>
        <p:txBody>
          <a:bodyPr lIns="0" tIns="0" rIns="0" bIns="0"/>
          <a:lstStyle>
            <a:lvl1pPr marL="0" indent="0">
              <a:lnSpc>
                <a:spcPts val="1175"/>
              </a:lnSpc>
              <a:spcBef>
                <a:spcPts val="882"/>
              </a:spcBef>
              <a:buFont typeface="Arial" panose="020B0604020202020204" pitchFamily="34" charset="0"/>
              <a:buNone/>
              <a:defRPr sz="980" b="0" i="0">
                <a:solidFill>
                  <a:schemeClr val="tx1"/>
                </a:solidFill>
                <a:latin typeface="+mn-lt"/>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sz="980">
                <a:solidFill>
                  <a:schemeClr val="tx1"/>
                </a:solidFill>
              </a:defRPr>
            </a:lvl2pPr>
            <a:lvl3pPr marL="448107" indent="0">
              <a:buNone/>
              <a:defRPr/>
            </a:lvl3pPr>
            <a:lvl4pPr marL="672161" indent="0">
              <a:buNone/>
              <a:defRPr/>
            </a:lvl4pPr>
            <a:lvl5pPr marL="89621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3" y="5815323"/>
            <a:ext cx="3607487" cy="297774"/>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5" y="5661040"/>
            <a:ext cx="36292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3"/>
            <a:ext cx="3629278" cy="297774"/>
          </a:xfrm>
        </p:spPr>
        <p:txBody>
          <a:bodyPr vert="horz" wrap="square" lIns="0" tIns="0" rIns="0" bIns="0" rtlCol="0">
            <a:spAutoFit/>
          </a:bodyPr>
          <a:lstStyle>
            <a:lvl1pPr marL="454331" indent="-454331">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3" y="2126200"/>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3" y="2126200"/>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3543801794"/>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6" y="2126199"/>
            <a:ext cx="11306469" cy="673454"/>
          </a:xfrm>
        </p:spPr>
        <p:txBody>
          <a:bodyPr/>
          <a:lstStyle/>
          <a:p>
            <a:r>
              <a:rPr lang="en-US"/>
              <a:t>Click icon to add table</a:t>
            </a:r>
          </a:p>
        </p:txBody>
      </p:sp>
    </p:spTree>
    <p:extLst>
      <p:ext uri="{BB962C8B-B14F-4D97-AF65-F5344CB8AC3E}">
        <p14:creationId xmlns:p14="http://schemas.microsoft.com/office/powerpoint/2010/main" val="1516027532"/>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3217192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7" y="440496"/>
            <a:ext cx="914788" cy="19643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Tree>
    <p:extLst>
      <p:ext uri="{BB962C8B-B14F-4D97-AF65-F5344CB8AC3E}">
        <p14:creationId xmlns:p14="http://schemas.microsoft.com/office/powerpoint/2010/main" val="30625203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19023049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9776361"/>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2_Custom Layout">
    <p:bg>
      <p:bgPr>
        <a:solidFill>
          <a:srgbClr val="F0F2F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994" y="365126"/>
            <a:ext cx="10515600" cy="418646"/>
          </a:xfrm>
          <a:prstGeom prst="rect">
            <a:avLst/>
          </a:prstGeom>
        </p:spPr>
        <p:txBody>
          <a:bodyPr lIns="0" tIns="0" rIns="0" bIns="0"/>
          <a:lstStyle>
            <a:lvl1pPr>
              <a:defRPr sz="2800" b="0" i="0">
                <a:solidFill>
                  <a:srgbClr val="283750"/>
                </a:solidFill>
                <a:latin typeface="Segoe UI Light" charset="0"/>
                <a:ea typeface="Segoe UI Light" charset="0"/>
                <a:cs typeface="Segoe UI Light" charset="0"/>
              </a:defRPr>
            </a:lvl1pPr>
          </a:lstStyle>
          <a:p>
            <a:r>
              <a:rPr lang="en-US"/>
              <a:t>Click to edit Master title style</a:t>
            </a:r>
          </a:p>
        </p:txBody>
      </p:sp>
    </p:spTree>
    <p:extLst>
      <p:ext uri="{BB962C8B-B14F-4D97-AF65-F5344CB8AC3E}">
        <p14:creationId xmlns:p14="http://schemas.microsoft.com/office/powerpoint/2010/main" val="33329480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3_Title Slide 1">
    <p:bg>
      <p:bgPr>
        <a:solidFill>
          <a:schemeClr val="bg2"/>
        </a:solidFill>
        <a:effectLst/>
      </p:bgPr>
    </p:bg>
    <p:spTree>
      <p:nvGrpSpPr>
        <p:cNvPr id="1" name=""/>
        <p:cNvGrpSpPr/>
        <p:nvPr/>
      </p:nvGrpSpPr>
      <p:grpSpPr>
        <a:xfrm>
          <a:off x="0" y="0"/>
          <a:ext cx="0" cy="0"/>
          <a:chOff x="0" y="0"/>
          <a:chExt cx="0" cy="0"/>
        </a:xfrm>
      </p:grpSpPr>
      <p:pic>
        <p:nvPicPr>
          <p:cNvPr id="3" name="Picture 2" descr="A group of people sitting at a table using a computer&#10;&#10;Description generated with very high confidence">
            <a:extLst>
              <a:ext uri="{FF2B5EF4-FFF2-40B4-BE49-F238E27FC236}">
                <a16:creationId xmlns:a16="http://schemas.microsoft.com/office/drawing/2014/main" id="{718E8C34-4927-4274-B9E8-60B08557340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0271" cy="6858000"/>
          </a:xfrm>
          <a:prstGeom prst="rect">
            <a:avLst/>
          </a:prstGeom>
        </p:spPr>
      </p:pic>
      <p:sp>
        <p:nvSpPr>
          <p:cNvPr id="4" name="Rectangle 3">
            <a:extLst>
              <a:ext uri="{FF2B5EF4-FFF2-40B4-BE49-F238E27FC236}">
                <a16:creationId xmlns:a16="http://schemas.microsoft.com/office/drawing/2014/main" id="{CB548E0F-7651-4A2E-BB80-C73F48284468}"/>
              </a:ext>
            </a:extLst>
          </p:cNvPr>
          <p:cNvSpPr/>
          <p:nvPr userDrawn="1"/>
        </p:nvSpPr>
        <p:spPr bwMode="auto">
          <a:xfrm>
            <a:off x="1" y="0"/>
            <a:ext cx="9277997" cy="6858000"/>
          </a:xfrm>
          <a:prstGeom prst="rect">
            <a:avLst/>
          </a:prstGeom>
          <a:gradFill flip="none" rotWithShape="1">
            <a:gsLst>
              <a:gs pos="0">
                <a:schemeClr val="bg2"/>
              </a:gs>
              <a:gs pos="100000">
                <a:schemeClr val="bg2">
                  <a:shade val="100000"/>
                  <a:satMod val="115000"/>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714560"/>
            <a:ext cx="5331792" cy="1793104"/>
          </a:xfrm>
          <a:noFill/>
        </p:spPr>
        <p:txBody>
          <a:bodyPr lIns="0" tIns="91440" rIns="146304" bIns="91440" anchor="b" anchorCtr="0"/>
          <a:lstStyle>
            <a:lvl1pPr marL="0" algn="l" defTabSz="896037" rtl="0" eaLnBrk="1" latinLnBrk="0" hangingPunct="1">
              <a:lnSpc>
                <a:spcPct val="90000"/>
              </a:lnSpc>
              <a:spcBef>
                <a:spcPct val="0"/>
              </a:spcBef>
              <a:buNone/>
              <a:defRPr lang="en-US" sz="3920" b="0" kern="1200" cap="none" spc="-147"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5"/>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475482" y="482186"/>
            <a:ext cx="1182545" cy="253265"/>
          </a:xfrm>
          <a:prstGeom prst="rect">
            <a:avLst/>
          </a:prstGeom>
        </p:spPr>
      </p:pic>
    </p:spTree>
    <p:extLst>
      <p:ext uri="{BB962C8B-B14F-4D97-AF65-F5344CB8AC3E}">
        <p14:creationId xmlns:p14="http://schemas.microsoft.com/office/powerpoint/2010/main" val="32422396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69242" y="1189177"/>
            <a:ext cx="11653521" cy="2835750"/>
          </a:xfrm>
        </p:spPr>
        <p:txBody>
          <a:bodyPr/>
          <a:lstStyle>
            <a:lvl1pPr>
              <a:lnSpc>
                <a:spcPct val="120000"/>
              </a:lnSpc>
              <a:spcBef>
                <a:spcPts val="600"/>
              </a:spcBef>
              <a:defRPr/>
            </a:lvl1pPr>
            <a:lvl2pPr>
              <a:lnSpc>
                <a:spcPct val="120000"/>
              </a:lnSpc>
              <a:spcBef>
                <a:spcPts val="600"/>
              </a:spcBef>
              <a:defRPr/>
            </a:lvl2pPr>
            <a:lvl3pPr>
              <a:lnSpc>
                <a:spcPct val="120000"/>
              </a:lnSpc>
              <a:spcBef>
                <a:spcPts val="600"/>
              </a:spcBef>
              <a:defRPr/>
            </a:lvl3pPr>
            <a:lvl4pPr>
              <a:lnSpc>
                <a:spcPct val="120000"/>
              </a:lnSpc>
              <a:spcBef>
                <a:spcPts val="600"/>
              </a:spcBef>
              <a:defRPr/>
            </a:lvl4pPr>
            <a:lvl5pPr>
              <a:lnSpc>
                <a:spcPct val="12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769775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558A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122363"/>
            <a:ext cx="10427677" cy="23876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28600" y="3602038"/>
            <a:ext cx="10439400" cy="1655762"/>
          </a:xfrm>
        </p:spPr>
        <p:txBody>
          <a:bodyPr>
            <a:normAutofit/>
          </a:bodyPr>
          <a:lstStyle>
            <a:lvl1pPr marL="0" indent="0" algn="l">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p:cNvSpPr/>
          <p:nvPr/>
        </p:nvSpPr>
        <p:spPr>
          <a:xfrm>
            <a:off x="0" y="0"/>
            <a:ext cx="12192000" cy="691662"/>
          </a:xfrm>
          <a:prstGeom prst="rect">
            <a:avLst/>
          </a:prstGeom>
          <a:solidFill>
            <a:srgbClr val="5558A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365760" bIns="0" rtlCol="0" anchor="ctr"/>
          <a:lstStyle/>
          <a:p>
            <a:pPr algn="r"/>
            <a:endParaRPr lang="en-US"/>
          </a:p>
        </p:txBody>
      </p:sp>
    </p:spTree>
    <p:extLst>
      <p:ext uri="{BB962C8B-B14F-4D97-AF65-F5344CB8AC3E}">
        <p14:creationId xmlns:p14="http://schemas.microsoft.com/office/powerpoint/2010/main" val="412024353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
            <a:ext cx="8882164" cy="457200"/>
          </a:xfrm>
        </p:spPr>
        <p:txBody>
          <a:bodyPr/>
          <a:lstStyle/>
          <a:p>
            <a:r>
              <a:rPr lang="en-US"/>
              <a:t>Click to edit Master title style</a:t>
            </a:r>
          </a:p>
        </p:txBody>
      </p:sp>
    </p:spTree>
    <p:extLst>
      <p:ext uri="{BB962C8B-B14F-4D97-AF65-F5344CB8AC3E}">
        <p14:creationId xmlns:p14="http://schemas.microsoft.com/office/powerpoint/2010/main" val="373329406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2"/>
          <p:cNvSpPr>
            <a:spLocks noGrp="1"/>
          </p:cNvSpPr>
          <p:nvPr>
            <p:ph sz="half" idx="1"/>
          </p:nvPr>
        </p:nvSpPr>
        <p:spPr>
          <a:xfrm>
            <a:off x="228600" y="902172"/>
            <a:ext cx="11734800" cy="52632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79093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138461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9857" y="365126"/>
            <a:ext cx="11185072" cy="630918"/>
          </a:xfrm>
        </p:spPr>
        <p:txBody>
          <a:bodyPr>
            <a:noAutofit/>
          </a:bodyPr>
          <a:lstStyle>
            <a:lvl1pPr>
              <a:defRPr sz="2800">
                <a:solidFill>
                  <a:schemeClr val="tx1">
                    <a:lumMod val="65000"/>
                    <a:lumOff val="35000"/>
                  </a:schemeClr>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Content Placeholder 2"/>
          <p:cNvSpPr>
            <a:spLocks noGrp="1"/>
          </p:cNvSpPr>
          <p:nvPr>
            <p:ph idx="1" hasCustomPrompt="1"/>
          </p:nvPr>
        </p:nvSpPr>
        <p:spPr>
          <a:xfrm>
            <a:off x="489857" y="1159329"/>
            <a:ext cx="3622524" cy="452301"/>
          </a:xfrm>
        </p:spPr>
        <p:txBody>
          <a:bodyPr>
            <a:normAutofit/>
          </a:bodyPr>
          <a:lstStyle>
            <a:lvl1pPr marL="0" indent="0">
              <a:buNone/>
              <a:defRPr sz="2000">
                <a:solidFill>
                  <a:srgbClr val="5558AF"/>
                </a:solidFill>
                <a:latin typeface="Segoe UI Semibold" panose="020B0702040204020203" pitchFamily="34" charset="0"/>
                <a:cs typeface="Segoe UI Semibold" panose="020B07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Title</a:t>
            </a:r>
          </a:p>
        </p:txBody>
      </p:sp>
      <p:sp>
        <p:nvSpPr>
          <p:cNvPr id="7" name="Footer Placeholder 2"/>
          <p:cNvSpPr>
            <a:spLocks noGrp="1"/>
          </p:cNvSpPr>
          <p:nvPr>
            <p:ph type="ftr" sz="quarter" idx="11"/>
          </p:nvPr>
        </p:nvSpPr>
        <p:spPr>
          <a:xfrm>
            <a:off x="481914" y="6311900"/>
            <a:ext cx="1000897" cy="409575"/>
          </a:xfrm>
        </p:spPr>
        <p:txBody>
          <a:bodyPr/>
          <a:lstStyle>
            <a:lvl1pPr algn="l">
              <a:defRPr/>
            </a:lvl1pPr>
          </a:lstStyle>
          <a:p>
            <a:r>
              <a:rPr lang="en-US"/>
              <a:t>CONFIDENTIAL</a:t>
            </a:r>
          </a:p>
        </p:txBody>
      </p:sp>
      <p:sp>
        <p:nvSpPr>
          <p:cNvPr id="6" name="Content Placeholder 2"/>
          <p:cNvSpPr>
            <a:spLocks noGrp="1"/>
          </p:cNvSpPr>
          <p:nvPr>
            <p:ph idx="12" hasCustomPrompt="1"/>
          </p:nvPr>
        </p:nvSpPr>
        <p:spPr>
          <a:xfrm>
            <a:off x="4271131" y="1159329"/>
            <a:ext cx="3622524" cy="452301"/>
          </a:xfrm>
        </p:spPr>
        <p:txBody>
          <a:bodyPr>
            <a:noAutofit/>
          </a:bodyPr>
          <a:lstStyle>
            <a:lvl1pPr marL="0" indent="0">
              <a:buNone/>
              <a:defRPr lang="en-US" sz="2000" kern="1200" dirty="0">
                <a:solidFill>
                  <a:srgbClr val="5558AF"/>
                </a:solidFill>
                <a:latin typeface="Segoe UI Semibold" panose="020B0702040204020203" pitchFamily="34" charset="0"/>
                <a:ea typeface="+mn-ea"/>
                <a:cs typeface="Segoe UI Semibold" panose="020B07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Title</a:t>
            </a:r>
          </a:p>
        </p:txBody>
      </p:sp>
      <p:sp>
        <p:nvSpPr>
          <p:cNvPr id="8" name="Content Placeholder 2"/>
          <p:cNvSpPr>
            <a:spLocks noGrp="1"/>
          </p:cNvSpPr>
          <p:nvPr>
            <p:ph idx="13" hasCustomPrompt="1"/>
          </p:nvPr>
        </p:nvSpPr>
        <p:spPr>
          <a:xfrm>
            <a:off x="8052405" y="1159329"/>
            <a:ext cx="3622524" cy="452301"/>
          </a:xfrm>
        </p:spPr>
        <p:txBody>
          <a:bodyPr>
            <a:noAutofit/>
          </a:bodyPr>
          <a:lstStyle>
            <a:lvl1pPr marL="0" indent="0">
              <a:buNone/>
              <a:defRPr lang="en-US" sz="2000" kern="1200" dirty="0" smtClean="0">
                <a:solidFill>
                  <a:srgbClr val="5558AF"/>
                </a:solidFill>
                <a:latin typeface="Segoe UI Semibold" panose="020B0702040204020203" pitchFamily="34" charset="0"/>
                <a:ea typeface="+mn-ea"/>
                <a:cs typeface="Segoe UI Semibold" panose="020B07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Title</a:t>
            </a:r>
          </a:p>
        </p:txBody>
      </p:sp>
      <p:sp>
        <p:nvSpPr>
          <p:cNvPr id="5" name="Text Placeholder 4">
            <a:extLst>
              <a:ext uri="{FF2B5EF4-FFF2-40B4-BE49-F238E27FC236}">
                <a16:creationId xmlns:a16="http://schemas.microsoft.com/office/drawing/2014/main" id="{3482968A-9A48-487C-8DAA-A26DD14C45A5}"/>
              </a:ext>
            </a:extLst>
          </p:cNvPr>
          <p:cNvSpPr>
            <a:spLocks noGrp="1"/>
          </p:cNvSpPr>
          <p:nvPr>
            <p:ph type="body" sz="quarter" idx="14" hasCustomPrompt="1"/>
          </p:nvPr>
        </p:nvSpPr>
        <p:spPr>
          <a:xfrm>
            <a:off x="490538" y="1611629"/>
            <a:ext cx="3621087" cy="4606609"/>
          </a:xfrm>
        </p:spPr>
        <p:txBody>
          <a:bodyPr>
            <a:normAutofit/>
          </a:bodyPr>
          <a:lstStyle>
            <a:lvl1pPr marL="0" indent="0">
              <a:buNone/>
              <a:defRPr sz="2000">
                <a:solidFill>
                  <a:schemeClr val="tx1">
                    <a:lumMod val="75000"/>
                    <a:lumOff val="25000"/>
                  </a:schemeClr>
                </a:solidFill>
              </a:defRPr>
            </a:lvl1pPr>
          </a:lstStyle>
          <a:p>
            <a:pPr lvl="0"/>
            <a:r>
              <a:rPr lang="en-US"/>
              <a:t>More Text</a:t>
            </a:r>
          </a:p>
        </p:txBody>
      </p:sp>
      <p:sp>
        <p:nvSpPr>
          <p:cNvPr id="10" name="Text Placeholder 9">
            <a:extLst>
              <a:ext uri="{FF2B5EF4-FFF2-40B4-BE49-F238E27FC236}">
                <a16:creationId xmlns:a16="http://schemas.microsoft.com/office/drawing/2014/main" id="{3F9E8D0C-7D27-47F3-9782-0F4D4FAB183B}"/>
              </a:ext>
            </a:extLst>
          </p:cNvPr>
          <p:cNvSpPr>
            <a:spLocks noGrp="1"/>
          </p:cNvSpPr>
          <p:nvPr>
            <p:ph type="body" sz="quarter" idx="15" hasCustomPrompt="1"/>
          </p:nvPr>
        </p:nvSpPr>
        <p:spPr>
          <a:xfrm>
            <a:off x="4270375" y="1611313"/>
            <a:ext cx="3622675" cy="4606608"/>
          </a:xfrm>
        </p:spPr>
        <p:txBody>
          <a:bodyPr>
            <a:normAutofit/>
          </a:bodyPr>
          <a:lstStyle>
            <a:lvl1pPr marL="0" indent="0">
              <a:buNone/>
              <a:defRPr lang="en-US" sz="2000" kern="1200" dirty="0" smtClean="0">
                <a:solidFill>
                  <a:schemeClr val="tx1">
                    <a:lumMod val="75000"/>
                    <a:lumOff val="25000"/>
                  </a:schemeClr>
                </a:solidFill>
                <a:latin typeface="Nirmala UI Semilight" panose="020B0402040204020203" pitchFamily="34" charset="0"/>
                <a:ea typeface="+mn-ea"/>
                <a:cs typeface="Nirmala UI Semilight" panose="020B0402040204020203" pitchFamily="34" charset="0"/>
              </a:defRPr>
            </a:lvl1pPr>
          </a:lstStyle>
          <a:p>
            <a:pPr marL="0" lvl="0" indent="0" algn="l" defTabSz="914400" rtl="0" eaLnBrk="1" latinLnBrk="0" hangingPunct="1">
              <a:lnSpc>
                <a:spcPct val="90000"/>
              </a:lnSpc>
              <a:spcBef>
                <a:spcPts val="1000"/>
              </a:spcBef>
              <a:buFont typeface="Arial"/>
              <a:buNone/>
            </a:pPr>
            <a:r>
              <a:rPr lang="en-US"/>
              <a:t>More Text</a:t>
            </a:r>
          </a:p>
        </p:txBody>
      </p:sp>
      <p:sp>
        <p:nvSpPr>
          <p:cNvPr id="12" name="Text Placeholder 11">
            <a:extLst>
              <a:ext uri="{FF2B5EF4-FFF2-40B4-BE49-F238E27FC236}">
                <a16:creationId xmlns:a16="http://schemas.microsoft.com/office/drawing/2014/main" id="{B8E7132C-FFA9-4A25-985B-ECAC05AD3427}"/>
              </a:ext>
            </a:extLst>
          </p:cNvPr>
          <p:cNvSpPr>
            <a:spLocks noGrp="1"/>
          </p:cNvSpPr>
          <p:nvPr>
            <p:ph type="body" sz="quarter" idx="16" hasCustomPrompt="1"/>
          </p:nvPr>
        </p:nvSpPr>
        <p:spPr>
          <a:xfrm>
            <a:off x="8051800" y="1611312"/>
            <a:ext cx="3622675" cy="4606607"/>
          </a:xfrm>
        </p:spPr>
        <p:txBody>
          <a:bodyPr>
            <a:normAutofit/>
          </a:bodyPr>
          <a:lstStyle>
            <a:lvl1pPr marL="0" indent="0">
              <a:buNone/>
              <a:defRPr lang="en-US" sz="2000" kern="1200" dirty="0" smtClean="0">
                <a:solidFill>
                  <a:schemeClr val="tx1">
                    <a:lumMod val="75000"/>
                    <a:lumOff val="25000"/>
                  </a:schemeClr>
                </a:solidFill>
                <a:latin typeface="Nirmala UI Semilight" panose="020B0402040204020203" pitchFamily="34" charset="0"/>
                <a:ea typeface="+mn-ea"/>
                <a:cs typeface="Nirmala UI Semilight" panose="020B0402040204020203" pitchFamily="34" charset="0"/>
              </a:defRPr>
            </a:lvl1pPr>
            <a:lvl3pPr>
              <a:defRPr/>
            </a:lvl3pPr>
            <a:lvl4pPr>
              <a:defRPr/>
            </a:lvl4pPr>
            <a:lvl5pPr>
              <a:defRPr/>
            </a:lvl5pPr>
          </a:lstStyle>
          <a:p>
            <a:pPr marL="0" lvl="0" indent="0" algn="l" defTabSz="914400" rtl="0" eaLnBrk="1" latinLnBrk="0" hangingPunct="1">
              <a:lnSpc>
                <a:spcPct val="90000"/>
              </a:lnSpc>
              <a:spcBef>
                <a:spcPts val="1000"/>
              </a:spcBef>
              <a:buFont typeface="Arial"/>
              <a:buNone/>
            </a:pPr>
            <a:r>
              <a:rPr lang="en-US"/>
              <a:t>More Text</a:t>
            </a:r>
          </a:p>
        </p:txBody>
      </p:sp>
    </p:spTree>
    <p:extLst>
      <p:ext uri="{BB962C8B-B14F-4D97-AF65-F5344CB8AC3E}">
        <p14:creationId xmlns:p14="http://schemas.microsoft.com/office/powerpoint/2010/main" val="164399998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7DD0BF-D66A-4E6B-9ED4-5B720F6BC3BD}" type="datetimeFigureOut">
              <a:rPr lang="en-US" smtClean="0"/>
              <a:t>9/25/2019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CF5BE2-3094-4531-9FCB-F57A0C77E161}" type="slidenum">
              <a:rPr lang="en-US" smtClean="0"/>
              <a:t>‹#›</a:t>
            </a:fld>
            <a:endParaRPr lang="en-US"/>
          </a:p>
        </p:txBody>
      </p:sp>
    </p:spTree>
    <p:extLst>
      <p:ext uri="{BB962C8B-B14F-4D97-AF65-F5344CB8AC3E}">
        <p14:creationId xmlns:p14="http://schemas.microsoft.com/office/powerpoint/2010/main" val="278576185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F21035-F463-4B03-93FC-FA0105D7125E}"/>
              </a:ext>
            </a:extLst>
          </p:cNvPr>
          <p:cNvPicPr>
            <a:picLocks noChangeAspect="1"/>
          </p:cNvPicPr>
          <p:nvPr/>
        </p:nvPicPr>
        <p:blipFill rotWithShape="1">
          <a:blip r:embed="rId2"/>
          <a:srcRect t="7706" r="10436" b="16707"/>
          <a:stretch/>
        </p:blipFill>
        <p:spPr>
          <a:xfrm>
            <a:off x="0" y="0"/>
            <a:ext cx="12192000" cy="6858000"/>
          </a:xfrm>
          <a:prstGeom prst="rect">
            <a:avLst/>
          </a:prstGeom>
          <a:solidFill>
            <a:srgbClr val="EA715A"/>
          </a:solidFill>
        </p:spPr>
      </p:pic>
      <p:sp>
        <p:nvSpPr>
          <p:cNvPr id="6" name="Rectangle 5">
            <a:extLst>
              <a:ext uri="{FF2B5EF4-FFF2-40B4-BE49-F238E27FC236}">
                <a16:creationId xmlns:a16="http://schemas.microsoft.com/office/drawing/2014/main" id="{015D351E-EDFB-4DCC-86C8-362C235A208E}"/>
              </a:ext>
            </a:extLst>
          </p:cNvPr>
          <p:cNvSpPr/>
          <p:nvPr/>
        </p:nvSpPr>
        <p:spPr>
          <a:xfrm>
            <a:off x="198782" y="0"/>
            <a:ext cx="3776870" cy="2723322"/>
          </a:xfrm>
          <a:prstGeom prst="rect">
            <a:avLst/>
          </a:prstGeom>
          <a:gradFill>
            <a:gsLst>
              <a:gs pos="0">
                <a:schemeClr val="tx1">
                  <a:alpha val="79000"/>
                </a:schemeClr>
              </a:gs>
              <a:gs pos="85000">
                <a:schemeClr val="tx1">
                  <a:lumMod val="75000"/>
                  <a:lumOff val="25000"/>
                  <a:alpha val="40000"/>
                </a:schemeClr>
              </a:gs>
              <a:gs pos="100000">
                <a:schemeClr val="tx1">
                  <a:alpha val="30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logo&#10;&#10;Description generated with very high confidence">
            <a:extLst>
              <a:ext uri="{FF2B5EF4-FFF2-40B4-BE49-F238E27FC236}">
                <a16:creationId xmlns:a16="http://schemas.microsoft.com/office/drawing/2014/main" id="{CDCCCF2F-7047-4379-BA9D-3004CDDC433A}"/>
              </a:ext>
            </a:extLst>
          </p:cNvPr>
          <p:cNvPicPr>
            <a:picLocks noChangeAspect="1"/>
          </p:cNvPicPr>
          <p:nvPr/>
        </p:nvPicPr>
        <p:blipFill>
          <a:blip r:embed="rId3"/>
          <a:stretch>
            <a:fillRect/>
          </a:stretch>
        </p:blipFill>
        <p:spPr>
          <a:xfrm>
            <a:off x="365195" y="315843"/>
            <a:ext cx="1796405" cy="538922"/>
          </a:xfrm>
          <a:prstGeom prst="rect">
            <a:avLst/>
          </a:prstGeom>
        </p:spPr>
      </p:pic>
      <p:sp>
        <p:nvSpPr>
          <p:cNvPr id="2" name="Title 1"/>
          <p:cNvSpPr>
            <a:spLocks noGrp="1"/>
          </p:cNvSpPr>
          <p:nvPr>
            <p:ph type="title" hasCustomPrompt="1"/>
          </p:nvPr>
        </p:nvSpPr>
        <p:spPr>
          <a:xfrm>
            <a:off x="365195" y="851637"/>
            <a:ext cx="3471309" cy="392326"/>
          </a:xfrm>
        </p:spPr>
        <p:txBody>
          <a:bodyPr anchor="b">
            <a:noAutofit/>
          </a:bodyPr>
          <a:lstStyle>
            <a:lvl1pPr>
              <a:defRPr sz="1800">
                <a:solidFill>
                  <a:schemeClr val="bg1"/>
                </a:solidFill>
                <a:latin typeface="Segoe UI Semibold" panose="020B0702040204020203" pitchFamily="34" charset="0"/>
                <a:cs typeface="Segoe UI Semibold" panose="020B0702040204020203" pitchFamily="34" charset="0"/>
              </a:defRPr>
            </a:lvl1pPr>
          </a:lstStyle>
          <a:p>
            <a:r>
              <a:rPr lang="en-US"/>
              <a:t>Spec Title</a:t>
            </a:r>
          </a:p>
        </p:txBody>
      </p:sp>
      <p:sp>
        <p:nvSpPr>
          <p:cNvPr id="3" name="Text Placeholder 2"/>
          <p:cNvSpPr>
            <a:spLocks noGrp="1"/>
          </p:cNvSpPr>
          <p:nvPr>
            <p:ph type="body" idx="1" hasCustomPrompt="1"/>
          </p:nvPr>
        </p:nvSpPr>
        <p:spPr>
          <a:xfrm>
            <a:off x="365195" y="1243963"/>
            <a:ext cx="3471309" cy="392326"/>
          </a:xfrm>
        </p:spPr>
        <p:txBody>
          <a:bodyPr>
            <a:normAutofit/>
          </a:bodyPr>
          <a:lstStyle>
            <a:lvl1pPr marL="0" indent="0">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7" name="Footer Placeholder 4"/>
          <p:cNvSpPr>
            <a:spLocks noGrp="1"/>
          </p:cNvSpPr>
          <p:nvPr>
            <p:ph type="ftr" sz="quarter" idx="3"/>
          </p:nvPr>
        </p:nvSpPr>
        <p:spPr>
          <a:xfrm>
            <a:off x="481913" y="6311900"/>
            <a:ext cx="1686521" cy="409575"/>
          </a:xfrm>
          <a:prstGeom prst="rect">
            <a:avLst/>
          </a:prstGeom>
        </p:spPr>
        <p:txBody>
          <a:bodyPr vert="horz" lIns="91440" tIns="45720" rIns="91440" bIns="45720" rtlCol="0" anchor="ctr"/>
          <a:lstStyle>
            <a:lvl1pPr algn="ctr">
              <a:defRPr sz="1000">
                <a:solidFill>
                  <a:schemeClr val="bg1"/>
                </a:solidFill>
              </a:defRPr>
            </a:lvl1pPr>
          </a:lstStyle>
          <a:p>
            <a:endParaRPr lang="en-US"/>
          </a:p>
        </p:txBody>
      </p:sp>
    </p:spTree>
    <p:extLst>
      <p:ext uri="{BB962C8B-B14F-4D97-AF65-F5344CB8AC3E}">
        <p14:creationId xmlns:p14="http://schemas.microsoft.com/office/powerpoint/2010/main" val="36747279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1711777"/>
      </p:ext>
    </p:extLst>
  </p:cSld>
  <p:clrMapOvr>
    <a:masterClrMapping/>
  </p:clrMapOvr>
  <p:transition>
    <p:fade/>
  </p:transition>
  <p:hf sldNum="0" hdr="0" ftr="0" dt="0"/>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54AFC-F4E3-481C-B43E-310021CAF3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D5F249-7474-4AA0-9D75-5A7C6D4C2ED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82445-6569-43EF-A23B-5D1F03FA855F}"/>
              </a:ext>
            </a:extLst>
          </p:cNvPr>
          <p:cNvSpPr>
            <a:spLocks noGrp="1"/>
          </p:cNvSpPr>
          <p:nvPr>
            <p:ph type="dt" sz="half" idx="10"/>
          </p:nvPr>
        </p:nvSpPr>
        <p:spPr/>
        <p:txBody>
          <a:bodyPr/>
          <a:lstStyle/>
          <a:p>
            <a:fld id="{10A88112-32C9-44FE-B085-D1ADEB615CBD}" type="datetimeFigureOut">
              <a:rPr lang="en-US" smtClean="0"/>
              <a:t>9/25/2019</a:t>
            </a:fld>
            <a:endParaRPr lang="en-US"/>
          </a:p>
        </p:txBody>
      </p:sp>
      <p:sp>
        <p:nvSpPr>
          <p:cNvPr id="5" name="Footer Placeholder 4">
            <a:extLst>
              <a:ext uri="{FF2B5EF4-FFF2-40B4-BE49-F238E27FC236}">
                <a16:creationId xmlns:a16="http://schemas.microsoft.com/office/drawing/2014/main" id="{9834CC57-E4E2-4374-A620-F9C7276831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3AB63-EE63-4AED-B138-1A68F244DBBD}"/>
              </a:ext>
            </a:extLst>
          </p:cNvPr>
          <p:cNvSpPr>
            <a:spLocks noGrp="1"/>
          </p:cNvSpPr>
          <p:nvPr>
            <p:ph type="sldNum" sz="quarter" idx="12"/>
          </p:nvPr>
        </p:nvSpPr>
        <p:spPr/>
        <p:txBody>
          <a:bodyPr/>
          <a:lstStyle/>
          <a:p>
            <a:fld id="{70CE20AA-0A5B-44E4-8D59-56C56B83A2A7}" type="slidenum">
              <a:rPr lang="en-US" smtClean="0"/>
              <a:t>‹#›</a:t>
            </a:fld>
            <a:endParaRPr lang="en-US"/>
          </a:p>
        </p:txBody>
      </p:sp>
    </p:spTree>
    <p:extLst>
      <p:ext uri="{BB962C8B-B14F-4D97-AF65-F5344CB8AC3E}">
        <p14:creationId xmlns:p14="http://schemas.microsoft.com/office/powerpoint/2010/main" val="366840546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59DD3E0-3F11-4D75-839C-86C06DEC60AB}"/>
              </a:ext>
            </a:extLst>
          </p:cNvPr>
          <p:cNvSpPr>
            <a:spLocks noGrp="1"/>
          </p:cNvSpPr>
          <p:nvPr>
            <p:ph type="dt" sz="half" idx="10"/>
          </p:nvPr>
        </p:nvSpPr>
        <p:spPr>
          <a:xfrm>
            <a:off x="162560" y="6356350"/>
            <a:ext cx="3418840" cy="365125"/>
          </a:xfrm>
        </p:spPr>
        <p:txBody>
          <a:bodyPr/>
          <a:lstStyle>
            <a:lvl1pPr>
              <a:defRPr/>
            </a:lvl1pPr>
          </a:lstStyle>
          <a:p>
            <a:r>
              <a:rPr lang="en-US"/>
              <a:t>Microsoft | Confidential</a:t>
            </a:r>
          </a:p>
        </p:txBody>
      </p:sp>
      <p:sp>
        <p:nvSpPr>
          <p:cNvPr id="4" name="Footer Placeholder 3">
            <a:extLst>
              <a:ext uri="{FF2B5EF4-FFF2-40B4-BE49-F238E27FC236}">
                <a16:creationId xmlns:a16="http://schemas.microsoft.com/office/drawing/2014/main" id="{8F2A38A2-08E4-4563-81C1-D6B70BC523B1}"/>
              </a:ext>
            </a:extLst>
          </p:cNvPr>
          <p:cNvSpPr>
            <a:spLocks noGrp="1"/>
          </p:cNvSpPr>
          <p:nvPr>
            <p:ph type="ftr" sz="quarter" idx="11"/>
          </p:nvPr>
        </p:nvSpPr>
        <p:spPr/>
        <p:txBody>
          <a:bodyPr/>
          <a:lstStyle>
            <a:lvl1pPr>
              <a:defRPr/>
            </a:lvl1pPr>
          </a:lstStyle>
          <a:p>
            <a:r>
              <a:rPr lang="en-US"/>
              <a:t>Teams Partner Ecosystem Review</a:t>
            </a:r>
          </a:p>
        </p:txBody>
      </p:sp>
      <p:sp>
        <p:nvSpPr>
          <p:cNvPr id="5" name="Slide Number Placeholder 4">
            <a:extLst>
              <a:ext uri="{FF2B5EF4-FFF2-40B4-BE49-F238E27FC236}">
                <a16:creationId xmlns:a16="http://schemas.microsoft.com/office/drawing/2014/main" id="{644EF2C5-D24C-4607-B6E8-0801A35739E1}"/>
              </a:ext>
            </a:extLst>
          </p:cNvPr>
          <p:cNvSpPr>
            <a:spLocks noGrp="1"/>
          </p:cNvSpPr>
          <p:nvPr>
            <p:ph type="sldNum" sz="quarter" idx="12"/>
          </p:nvPr>
        </p:nvSpPr>
        <p:spPr>
          <a:xfrm>
            <a:off x="8610600" y="6356350"/>
            <a:ext cx="3434080" cy="365125"/>
          </a:xfrm>
        </p:spPr>
        <p:txBody>
          <a:bodyPr/>
          <a:lstStyle/>
          <a:p>
            <a:fld id="{56C95278-0CE0-4F08-877C-BF6662112D1D}" type="slidenum">
              <a:rPr lang="en-US" smtClean="0"/>
              <a:t>‹#›</a:t>
            </a:fld>
            <a:endParaRPr lang="en-US"/>
          </a:p>
        </p:txBody>
      </p:sp>
      <p:sp>
        <p:nvSpPr>
          <p:cNvPr id="6" name="Title 1">
            <a:extLst>
              <a:ext uri="{FF2B5EF4-FFF2-40B4-BE49-F238E27FC236}">
                <a16:creationId xmlns:a16="http://schemas.microsoft.com/office/drawing/2014/main" id="{D239B026-8364-4AC1-848E-08F868A39815}"/>
              </a:ext>
            </a:extLst>
          </p:cNvPr>
          <p:cNvSpPr>
            <a:spLocks noGrp="1"/>
          </p:cNvSpPr>
          <p:nvPr>
            <p:ph type="title"/>
          </p:nvPr>
        </p:nvSpPr>
        <p:spPr>
          <a:xfrm>
            <a:off x="162560" y="208279"/>
            <a:ext cx="11882120" cy="594361"/>
          </a:xfrm>
          <a:prstGeom prst="rect">
            <a:avLst/>
          </a:prstGeo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384990787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cSld name="2_Section Header">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913" y="1709738"/>
            <a:ext cx="11252887" cy="2852737"/>
          </a:xfrm>
        </p:spPr>
        <p:txBody>
          <a:bodyPr anchor="b">
            <a:normAutofit/>
          </a:bodyPr>
          <a:lstStyle>
            <a:lvl1pPr>
              <a:defRPr sz="6000">
                <a:solidFill>
                  <a:schemeClr val="bg1"/>
                </a:solidFill>
                <a:latin typeface="Segoe UI Light" panose="020B0502040204020203" pitchFamily="34" charset="0"/>
                <a:cs typeface="Segoe UI Light" panose="020B0502040204020203" pitchFamily="34" charset="0"/>
              </a:defRPr>
            </a:lvl1pPr>
          </a:lstStyle>
          <a:p>
            <a:r>
              <a:rPr lang="en-US"/>
              <a:t>Click to edit Master title style</a:t>
            </a:r>
          </a:p>
        </p:txBody>
      </p:sp>
      <p:sp>
        <p:nvSpPr>
          <p:cNvPr id="3" name="Text Placeholder 2"/>
          <p:cNvSpPr>
            <a:spLocks noGrp="1"/>
          </p:cNvSpPr>
          <p:nvPr>
            <p:ph type="body" idx="1"/>
          </p:nvPr>
        </p:nvSpPr>
        <p:spPr>
          <a:xfrm>
            <a:off x="481913" y="4589463"/>
            <a:ext cx="11252887" cy="1500187"/>
          </a:xfrm>
        </p:spPr>
        <p:txBody>
          <a:bodyPr/>
          <a:lstStyle>
            <a:lvl1pPr marL="0" indent="0">
              <a:buNone/>
              <a:defRPr sz="2400">
                <a:solidFill>
                  <a:schemeClr val="bg1"/>
                </a:solidFill>
                <a:latin typeface="Segoe UI Light" panose="020B0502040204020203" pitchFamily="34" charset="0"/>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p:cNvSpPr>
            <a:spLocks noGrp="1"/>
          </p:cNvSpPr>
          <p:nvPr>
            <p:ph type="ftr" sz="quarter" idx="3"/>
          </p:nvPr>
        </p:nvSpPr>
        <p:spPr>
          <a:xfrm>
            <a:off x="481913" y="6311900"/>
            <a:ext cx="1000897" cy="409575"/>
          </a:xfrm>
          <a:prstGeom prst="rect">
            <a:avLst/>
          </a:prstGeom>
        </p:spPr>
        <p:txBody>
          <a:bodyPr vert="horz" lIns="91440" tIns="45720" rIns="91440" bIns="45720" rtlCol="0" anchor="ctr"/>
          <a:lstStyle>
            <a:lvl1pPr algn="ctr">
              <a:defRPr sz="1000">
                <a:solidFill>
                  <a:schemeClr val="bg1">
                    <a:lumMod val="65000"/>
                  </a:schemeClr>
                </a:solidFill>
              </a:defRPr>
            </a:lvl1pPr>
          </a:lstStyle>
          <a:p>
            <a:pPr algn="l"/>
            <a:r>
              <a:rPr lang="en-US"/>
              <a:t>CONFIDENTIAL</a:t>
            </a:r>
          </a:p>
        </p:txBody>
      </p:sp>
      <p:sp>
        <p:nvSpPr>
          <p:cNvPr id="5" name="Rectangle 4"/>
          <p:cNvSpPr/>
          <p:nvPr userDrawn="1"/>
        </p:nvSpPr>
        <p:spPr>
          <a:xfrm>
            <a:off x="10614212" y="6311900"/>
            <a:ext cx="1195294" cy="4095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stretch>
            <a:fillRect/>
          </a:stretch>
        </p:blipFill>
        <p:spPr>
          <a:xfrm>
            <a:off x="10669034" y="6345616"/>
            <a:ext cx="1140472" cy="342142"/>
          </a:xfrm>
          <a:prstGeom prst="rect">
            <a:avLst/>
          </a:prstGeom>
        </p:spPr>
      </p:pic>
    </p:spTree>
    <p:extLst>
      <p:ext uri="{BB962C8B-B14F-4D97-AF65-F5344CB8AC3E}">
        <p14:creationId xmlns:p14="http://schemas.microsoft.com/office/powerpoint/2010/main" val="3420905591"/>
      </p:ext>
    </p:extLst>
  </p:cSld>
  <p:clrMapOvr>
    <a:overrideClrMapping bg1="lt1" tx1="dk1" bg2="lt2" tx2="dk2" accent1="accent1" accent2="accent2" accent3="accent3" accent4="accent4" accent5="accent5" accent6="accent6" hlink="hlink" folHlink="folHlink"/>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userDrawn="1">
  <p:cSld name="Title">
    <p:bg>
      <p:bgPr>
        <a:solidFill>
          <a:srgbClr val="6264A7"/>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F2F7C11-33E8-48B4-AAEA-FE0AEE24CF3D}"/>
              </a:ext>
            </a:extLst>
          </p:cNvPr>
          <p:cNvSpPr>
            <a:spLocks noGrp="1"/>
          </p:cNvSpPr>
          <p:nvPr>
            <p:ph type="title" hasCustomPrompt="1"/>
          </p:nvPr>
        </p:nvSpPr>
        <p:spPr>
          <a:xfrm>
            <a:off x="711855" y="430071"/>
            <a:ext cx="10808045" cy="227520"/>
          </a:xfrm>
        </p:spPr>
        <p:txBody>
          <a:bodyPr/>
          <a:lstStyle>
            <a:lvl1pPr>
              <a:defRPr>
                <a:solidFill>
                  <a:srgbClr val="FFFFFF"/>
                </a:solidFill>
              </a:defRPr>
            </a:lvl1pPr>
          </a:lstStyle>
          <a:p>
            <a:r>
              <a:rPr lang="en-US"/>
              <a:t>DATE</a:t>
            </a:r>
          </a:p>
        </p:txBody>
      </p:sp>
      <p:sp>
        <p:nvSpPr>
          <p:cNvPr id="10" name="Text Placeholder 9">
            <a:extLst>
              <a:ext uri="{FF2B5EF4-FFF2-40B4-BE49-F238E27FC236}">
                <a16:creationId xmlns:a16="http://schemas.microsoft.com/office/drawing/2014/main" id="{4C2D2052-B994-4DE2-9E2C-7207F8DB1B90}"/>
              </a:ext>
            </a:extLst>
          </p:cNvPr>
          <p:cNvSpPr>
            <a:spLocks noGrp="1"/>
          </p:cNvSpPr>
          <p:nvPr>
            <p:ph type="body" sz="quarter" idx="10" hasCustomPrompt="1"/>
          </p:nvPr>
        </p:nvSpPr>
        <p:spPr>
          <a:xfrm>
            <a:off x="691977" y="3101758"/>
            <a:ext cx="10808045" cy="759730"/>
          </a:xfrm>
        </p:spPr>
        <p:txBody>
          <a:bodyPr lIns="0" rIns="0" anchor="ctr">
            <a:noAutofit/>
          </a:bodyPr>
          <a:lstStyle>
            <a:lvl1pPr marL="0" indent="0">
              <a:buNone/>
              <a:defRPr sz="4400">
                <a:solidFill>
                  <a:srgbClr val="FFFFFF"/>
                </a:solidFill>
                <a:latin typeface="Segoe UI Semibold" panose="020B0702040204020203" pitchFamily="34" charset="0"/>
                <a:cs typeface="Segoe UI Semibold" panose="020B0702040204020203" pitchFamily="34" charset="0"/>
              </a:defRPr>
            </a:lvl1pPr>
          </a:lstStyle>
          <a:p>
            <a:pPr lvl="0"/>
            <a:r>
              <a:rPr lang="en-US"/>
              <a:t>Title</a:t>
            </a:r>
          </a:p>
        </p:txBody>
      </p:sp>
      <p:grpSp>
        <p:nvGrpSpPr>
          <p:cNvPr id="15" name="Group 14">
            <a:extLst>
              <a:ext uri="{FF2B5EF4-FFF2-40B4-BE49-F238E27FC236}">
                <a16:creationId xmlns:a16="http://schemas.microsoft.com/office/drawing/2014/main" id="{AFE50CA8-6DF4-458D-93F4-1E6463B58180}"/>
              </a:ext>
            </a:extLst>
          </p:cNvPr>
          <p:cNvGrpSpPr/>
          <p:nvPr userDrawn="1"/>
        </p:nvGrpSpPr>
        <p:grpSpPr>
          <a:xfrm>
            <a:off x="10224924" y="6327976"/>
            <a:ext cx="1275098" cy="230832"/>
            <a:chOff x="10676578" y="6514159"/>
            <a:chExt cx="1275098" cy="230832"/>
          </a:xfrm>
        </p:grpSpPr>
        <p:sp>
          <p:nvSpPr>
            <p:cNvPr id="16" name="TextBox 15">
              <a:extLst>
                <a:ext uri="{FF2B5EF4-FFF2-40B4-BE49-F238E27FC236}">
                  <a16:creationId xmlns:a16="http://schemas.microsoft.com/office/drawing/2014/main" id="{5B0D261C-0563-4DD0-986F-5EE68601ECE8}"/>
                </a:ext>
              </a:extLst>
            </p:cNvPr>
            <p:cNvSpPr txBox="1"/>
            <p:nvPr userDrawn="1"/>
          </p:nvSpPr>
          <p:spPr>
            <a:xfrm>
              <a:off x="10892091" y="6514159"/>
              <a:ext cx="1059585" cy="230832"/>
            </a:xfrm>
            <a:prstGeom prst="rect">
              <a:avLst/>
            </a:prstGeom>
            <a:noFill/>
          </p:spPr>
          <p:txBody>
            <a:bodyPr wrap="none" lIns="0" r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Light"/>
                  <a:ea typeface="+mn-ea"/>
                  <a:cs typeface="+mn-cs"/>
                </a:rPr>
                <a:t>Microsoft Confidential</a:t>
              </a:r>
            </a:p>
          </p:txBody>
        </p:sp>
        <p:pic>
          <p:nvPicPr>
            <p:cNvPr id="17" name="Picture 4" descr="Image result for microsoft logo png">
              <a:extLst>
                <a:ext uri="{FF2B5EF4-FFF2-40B4-BE49-F238E27FC236}">
                  <a16:creationId xmlns:a16="http://schemas.microsoft.com/office/drawing/2014/main" id="{889BC492-3C50-42B8-BAAA-C7DEBB57ADD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676578" y="6557123"/>
              <a:ext cx="157480" cy="157480"/>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17">
            <a:extLst>
              <a:ext uri="{FF2B5EF4-FFF2-40B4-BE49-F238E27FC236}">
                <a16:creationId xmlns:a16="http://schemas.microsoft.com/office/drawing/2014/main" id="{35E93B31-27A3-4839-B072-BEDA893BDF92}"/>
              </a:ext>
            </a:extLst>
          </p:cNvPr>
          <p:cNvSpPr/>
          <p:nvPr userDrawn="1"/>
        </p:nvSpPr>
        <p:spPr>
          <a:xfrm>
            <a:off x="691977" y="6321798"/>
            <a:ext cx="256480" cy="307777"/>
          </a:xfrm>
          <a:prstGeom prst="rect">
            <a:avLst/>
          </a:prstGeom>
        </p:spPr>
        <p:txBody>
          <a:bodyPr wrap="none" lIns="0" tIns="0" rIns="0" bIns="0" anchor="ctr">
            <a:spAutoFit/>
          </a:bodyPr>
          <a:lstStyle/>
          <a:p>
            <a:pPr algn="ctr"/>
            <a:r>
              <a:rPr lang="en-US" sz="2000">
                <a:solidFill>
                  <a:srgbClr val="FFFFFF"/>
                </a:solidFill>
                <a:latin typeface="Skype Assets Light" pitchFamily="2" charset="0"/>
              </a:rPr>
              <a:t></a:t>
            </a:r>
            <a:endParaRPr lang="en-US" sz="2000">
              <a:solidFill>
                <a:srgbClr val="FFFFFF"/>
              </a:solidFill>
            </a:endParaRPr>
          </a:p>
        </p:txBody>
      </p:sp>
      <p:sp>
        <p:nvSpPr>
          <p:cNvPr id="19" name="TextBox 18">
            <a:extLst>
              <a:ext uri="{FF2B5EF4-FFF2-40B4-BE49-F238E27FC236}">
                <a16:creationId xmlns:a16="http://schemas.microsoft.com/office/drawing/2014/main" id="{7823815E-340F-4B2D-AFCC-4D6E46A9F1DB}"/>
              </a:ext>
            </a:extLst>
          </p:cNvPr>
          <p:cNvSpPr txBox="1"/>
          <p:nvPr userDrawn="1"/>
        </p:nvSpPr>
        <p:spPr>
          <a:xfrm>
            <a:off x="10440437" y="6327976"/>
            <a:ext cx="1059585" cy="230832"/>
          </a:xfrm>
          <a:prstGeom prst="rect">
            <a:avLst/>
          </a:prstGeom>
          <a:noFill/>
        </p:spPr>
        <p:txBody>
          <a:bodyPr wrap="none" lIns="0" r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Light"/>
                <a:ea typeface="+mn-ea"/>
                <a:cs typeface="+mn-cs"/>
              </a:rPr>
              <a:t>Microsoft Confidential</a:t>
            </a:r>
          </a:p>
        </p:txBody>
      </p:sp>
      <p:sp>
        <p:nvSpPr>
          <p:cNvPr id="20" name="TextBox 19">
            <a:extLst>
              <a:ext uri="{FF2B5EF4-FFF2-40B4-BE49-F238E27FC236}">
                <a16:creationId xmlns:a16="http://schemas.microsoft.com/office/drawing/2014/main" id="{461DAFFB-1FDB-489E-99FB-895E6859658C}"/>
              </a:ext>
            </a:extLst>
          </p:cNvPr>
          <p:cNvSpPr txBox="1"/>
          <p:nvPr userDrawn="1"/>
        </p:nvSpPr>
        <p:spPr>
          <a:xfrm>
            <a:off x="1025024" y="6327976"/>
            <a:ext cx="795089" cy="230832"/>
          </a:xfrm>
          <a:prstGeom prst="rect">
            <a:avLst/>
          </a:prstGeom>
          <a:noFill/>
        </p:spPr>
        <p:txBody>
          <a:bodyPr wrap="none" lIns="0" r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Light"/>
                <a:ea typeface="+mn-ea"/>
                <a:cs typeface="+mn-cs"/>
              </a:rPr>
              <a:t>Microsoft Teams</a:t>
            </a:r>
          </a:p>
        </p:txBody>
      </p:sp>
    </p:spTree>
    <p:extLst>
      <p:ext uri="{BB962C8B-B14F-4D97-AF65-F5344CB8AC3E}">
        <p14:creationId xmlns:p14="http://schemas.microsoft.com/office/powerpoint/2010/main" val="79734813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High Level Funnel">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A6A30B1-ADEC-6143-A185-8AE38C4142A6}"/>
              </a:ext>
            </a:extLst>
          </p:cNvPr>
          <p:cNvSpPr>
            <a:spLocks noGrp="1"/>
          </p:cNvSpPr>
          <p:nvPr>
            <p:ph type="title"/>
          </p:nvPr>
        </p:nvSpPr>
        <p:spPr>
          <a:xfrm>
            <a:off x="152463" y="171250"/>
            <a:ext cx="11515281" cy="320004"/>
          </a:xfrm>
        </p:spPr>
        <p:txBody>
          <a:bodyPr/>
          <a:lstStyle>
            <a:lvl1pPr>
              <a:defRPr>
                <a:solidFill>
                  <a:schemeClr val="tx1"/>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6AA95CC1-DE77-604E-B23C-28C50FE11C06}"/>
              </a:ext>
            </a:extLst>
          </p:cNvPr>
          <p:cNvSpPr>
            <a:spLocks noGrp="1"/>
          </p:cNvSpPr>
          <p:nvPr>
            <p:ph type="body" sz="quarter" idx="10" hasCustomPrompt="1"/>
          </p:nvPr>
        </p:nvSpPr>
        <p:spPr>
          <a:xfrm>
            <a:off x="152463" y="474607"/>
            <a:ext cx="11515281" cy="284182"/>
          </a:xfrm>
          <a:prstGeom prst="rect">
            <a:avLst/>
          </a:prstGeom>
        </p:spPr>
        <p:txBody>
          <a:bodyPr/>
          <a:lstStyle>
            <a:lvl1pPr marL="0" indent="0">
              <a:buNone/>
              <a:defRPr sz="1600">
                <a:solidFill>
                  <a:schemeClr val="accent1"/>
                </a:solidFill>
                <a:latin typeface="+mj-lt"/>
              </a:defRPr>
            </a:lvl1pPr>
            <a:lvl2pPr>
              <a:defRPr sz="1800">
                <a:solidFill>
                  <a:schemeClr val="accent6"/>
                </a:solidFill>
              </a:defRPr>
            </a:lvl2pPr>
            <a:lvl3pPr>
              <a:defRPr sz="1800">
                <a:solidFill>
                  <a:schemeClr val="accent6"/>
                </a:solidFill>
              </a:defRPr>
            </a:lvl3pPr>
            <a:lvl4pPr>
              <a:defRPr sz="1800">
                <a:solidFill>
                  <a:schemeClr val="accent6"/>
                </a:solidFill>
              </a:defRPr>
            </a:lvl4pPr>
            <a:lvl5pPr>
              <a:defRPr sz="1800">
                <a:solidFill>
                  <a:schemeClr val="accent6"/>
                </a:solidFill>
              </a:defRPr>
            </a:lvl5pPr>
          </a:lstStyle>
          <a:p>
            <a:pPr lvl="0"/>
            <a:r>
              <a:rPr lang="en-US"/>
              <a:t>Subhead</a:t>
            </a:r>
          </a:p>
        </p:txBody>
      </p:sp>
      <p:sp>
        <p:nvSpPr>
          <p:cNvPr id="3" name="Picture Placeholder 2">
            <a:extLst>
              <a:ext uri="{FF2B5EF4-FFF2-40B4-BE49-F238E27FC236}">
                <a16:creationId xmlns:a16="http://schemas.microsoft.com/office/drawing/2014/main" id="{7BE80255-9DD4-6945-8ADA-60D31BE1E130}"/>
              </a:ext>
            </a:extLst>
          </p:cNvPr>
          <p:cNvSpPr>
            <a:spLocks noGrp="1"/>
          </p:cNvSpPr>
          <p:nvPr>
            <p:ph type="pic" sz="quarter" idx="11" hasCustomPrompt="1"/>
          </p:nvPr>
        </p:nvSpPr>
        <p:spPr>
          <a:xfrm>
            <a:off x="161024"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
        <p:nvSpPr>
          <p:cNvPr id="11" name="Picture Placeholder 2">
            <a:extLst>
              <a:ext uri="{FF2B5EF4-FFF2-40B4-BE49-F238E27FC236}">
                <a16:creationId xmlns:a16="http://schemas.microsoft.com/office/drawing/2014/main" id="{BD0A9F82-E615-5644-97DD-92720619E8E2}"/>
              </a:ext>
            </a:extLst>
          </p:cNvPr>
          <p:cNvSpPr>
            <a:spLocks noGrp="1"/>
          </p:cNvSpPr>
          <p:nvPr>
            <p:ph type="pic" sz="quarter" idx="12" hasCustomPrompt="1"/>
          </p:nvPr>
        </p:nvSpPr>
        <p:spPr>
          <a:xfrm>
            <a:off x="2146825"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
        <p:nvSpPr>
          <p:cNvPr id="13" name="Picture Placeholder 2">
            <a:extLst>
              <a:ext uri="{FF2B5EF4-FFF2-40B4-BE49-F238E27FC236}">
                <a16:creationId xmlns:a16="http://schemas.microsoft.com/office/drawing/2014/main" id="{457432DC-4CC5-9542-BA76-1A7652309088}"/>
              </a:ext>
            </a:extLst>
          </p:cNvPr>
          <p:cNvSpPr>
            <a:spLocks noGrp="1"/>
          </p:cNvSpPr>
          <p:nvPr>
            <p:ph type="pic" sz="quarter" idx="13" hasCustomPrompt="1"/>
          </p:nvPr>
        </p:nvSpPr>
        <p:spPr>
          <a:xfrm>
            <a:off x="4132626"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
        <p:nvSpPr>
          <p:cNvPr id="14" name="Picture Placeholder 2">
            <a:extLst>
              <a:ext uri="{FF2B5EF4-FFF2-40B4-BE49-F238E27FC236}">
                <a16:creationId xmlns:a16="http://schemas.microsoft.com/office/drawing/2014/main" id="{9B07F771-178B-494C-AB94-B2C9A48FA0C8}"/>
              </a:ext>
            </a:extLst>
          </p:cNvPr>
          <p:cNvSpPr>
            <a:spLocks noGrp="1"/>
          </p:cNvSpPr>
          <p:nvPr>
            <p:ph type="pic" sz="quarter" idx="14" hasCustomPrompt="1"/>
          </p:nvPr>
        </p:nvSpPr>
        <p:spPr>
          <a:xfrm>
            <a:off x="6118427"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
        <p:nvSpPr>
          <p:cNvPr id="15" name="Picture Placeholder 2">
            <a:extLst>
              <a:ext uri="{FF2B5EF4-FFF2-40B4-BE49-F238E27FC236}">
                <a16:creationId xmlns:a16="http://schemas.microsoft.com/office/drawing/2014/main" id="{FEED583B-A09E-5F4D-9E94-009B264115B4}"/>
              </a:ext>
            </a:extLst>
          </p:cNvPr>
          <p:cNvSpPr>
            <a:spLocks noGrp="1"/>
          </p:cNvSpPr>
          <p:nvPr>
            <p:ph type="pic" sz="quarter" idx="15" hasCustomPrompt="1"/>
          </p:nvPr>
        </p:nvSpPr>
        <p:spPr>
          <a:xfrm>
            <a:off x="8104228"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
        <p:nvSpPr>
          <p:cNvPr id="16" name="Picture Placeholder 2">
            <a:extLst>
              <a:ext uri="{FF2B5EF4-FFF2-40B4-BE49-F238E27FC236}">
                <a16:creationId xmlns:a16="http://schemas.microsoft.com/office/drawing/2014/main" id="{DAF02D8E-F761-1741-A9B5-957F9E7E116D}"/>
              </a:ext>
            </a:extLst>
          </p:cNvPr>
          <p:cNvSpPr>
            <a:spLocks noGrp="1"/>
          </p:cNvSpPr>
          <p:nvPr>
            <p:ph type="pic" sz="quarter" idx="16" hasCustomPrompt="1"/>
          </p:nvPr>
        </p:nvSpPr>
        <p:spPr>
          <a:xfrm>
            <a:off x="10090027"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Tree>
    <p:extLst>
      <p:ext uri="{BB962C8B-B14F-4D97-AF65-F5344CB8AC3E}">
        <p14:creationId xmlns:p14="http://schemas.microsoft.com/office/powerpoint/2010/main" val="755371357"/>
      </p:ext>
    </p:extLst>
  </p:cSld>
  <p:clrMapOvr>
    <a:masterClrMapping/>
  </p:clrMapOvr>
  <p:extLst>
    <p:ext uri="{DCECCB84-F9BA-43D5-87BE-67443E8EF086}">
      <p15:sldGuideLst xmlns:p15="http://schemas.microsoft.com/office/powerpoint/2012/main"/>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Funnel Health">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A6A30B1-ADEC-6143-A185-8AE38C4142A6}"/>
              </a:ext>
            </a:extLst>
          </p:cNvPr>
          <p:cNvSpPr>
            <a:spLocks noGrp="1"/>
          </p:cNvSpPr>
          <p:nvPr>
            <p:ph type="title" hasCustomPrompt="1"/>
          </p:nvPr>
        </p:nvSpPr>
        <p:spPr/>
        <p:txBody>
          <a:bodyPr/>
          <a:lstStyle/>
          <a:p>
            <a:r>
              <a:rPr lang="en-US"/>
              <a:t>Funnel Health</a:t>
            </a:r>
          </a:p>
        </p:txBody>
      </p:sp>
      <p:sp>
        <p:nvSpPr>
          <p:cNvPr id="12" name="Text Placeholder 11">
            <a:extLst>
              <a:ext uri="{FF2B5EF4-FFF2-40B4-BE49-F238E27FC236}">
                <a16:creationId xmlns:a16="http://schemas.microsoft.com/office/drawing/2014/main" id="{8202D1F4-3CF1-784A-90D3-F5F886918712}"/>
              </a:ext>
            </a:extLst>
          </p:cNvPr>
          <p:cNvSpPr>
            <a:spLocks noGrp="1"/>
          </p:cNvSpPr>
          <p:nvPr>
            <p:ph type="body" sz="quarter" idx="10" hasCustomPrompt="1"/>
          </p:nvPr>
        </p:nvSpPr>
        <p:spPr>
          <a:xfrm>
            <a:off x="152463" y="474607"/>
            <a:ext cx="11515281" cy="284182"/>
          </a:xfrm>
          <a:prstGeom prst="rect">
            <a:avLst/>
          </a:prstGeom>
        </p:spPr>
        <p:txBody>
          <a:bodyPr/>
          <a:lstStyle>
            <a:lvl1pPr marL="0" indent="0">
              <a:buNone/>
              <a:defRPr sz="1600">
                <a:solidFill>
                  <a:schemeClr val="accent1"/>
                </a:solidFill>
                <a:latin typeface="+mj-lt"/>
              </a:defRPr>
            </a:lvl1pPr>
            <a:lvl2pPr>
              <a:defRPr sz="1800">
                <a:solidFill>
                  <a:schemeClr val="accent6"/>
                </a:solidFill>
              </a:defRPr>
            </a:lvl2pPr>
            <a:lvl3pPr>
              <a:defRPr sz="1800">
                <a:solidFill>
                  <a:schemeClr val="accent6"/>
                </a:solidFill>
              </a:defRPr>
            </a:lvl3pPr>
            <a:lvl4pPr>
              <a:defRPr sz="1800">
                <a:solidFill>
                  <a:schemeClr val="accent6"/>
                </a:solidFill>
              </a:defRPr>
            </a:lvl4pPr>
            <a:lvl5pPr>
              <a:defRPr sz="1800">
                <a:solidFill>
                  <a:schemeClr val="accent6"/>
                </a:solidFill>
              </a:defRPr>
            </a:lvl5pPr>
          </a:lstStyle>
          <a:p>
            <a:pPr lvl="0"/>
            <a:r>
              <a:rPr lang="en-US"/>
              <a:t>Description</a:t>
            </a:r>
          </a:p>
        </p:txBody>
      </p:sp>
    </p:spTree>
    <p:extLst>
      <p:ext uri="{BB962C8B-B14F-4D97-AF65-F5344CB8AC3E}">
        <p14:creationId xmlns:p14="http://schemas.microsoft.com/office/powerpoint/2010/main" val="2667618505"/>
      </p:ext>
    </p:extLst>
  </p:cSld>
  <p:clrMapOvr>
    <a:masterClrMapping/>
  </p:clrMapOvr>
  <p:extLst>
    <p:ext uri="{DCECCB84-F9BA-43D5-87BE-67443E8EF086}">
      <p15:sldGuideLst xmlns:p15="http://schemas.microsoft.com/office/powerpoint/2012/main"/>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944130"/>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E6EAEB"/>
        </a:solidFill>
        <a:effectLst/>
      </p:bgPr>
    </p:bg>
    <p:spTree>
      <p:nvGrpSpPr>
        <p:cNvPr id="1" name=""/>
        <p:cNvGrpSpPr/>
        <p:nvPr/>
      </p:nvGrpSpPr>
      <p:grpSpPr>
        <a:xfrm>
          <a:off x="0" y="0"/>
          <a:ext cx="0" cy="0"/>
          <a:chOff x="0" y="0"/>
          <a:chExt cx="0" cy="0"/>
        </a:xfrm>
      </p:grpSpPr>
      <p:pic>
        <p:nvPicPr>
          <p:cNvPr id="4" name="MS logo gray - EMF" descr="Microsoft logo, gray text version">
            <a:extLst>
              <a:ext uri="{FF2B5EF4-FFF2-40B4-BE49-F238E27FC236}">
                <a16:creationId xmlns:a16="http://schemas.microsoft.com/office/drawing/2014/main" id="{F0E3C08C-B20E-414D-AD23-CC662C2C5841}"/>
              </a:ext>
            </a:extLst>
          </p:cNvPr>
          <p:cNvPicPr>
            <a:picLocks noChangeAspect="1"/>
          </p:cNvPicPr>
          <p:nvPr userDrawn="1"/>
        </p:nvPicPr>
        <p:blipFill>
          <a:blip r:embed="rId2"/>
          <a:stretch>
            <a:fillRect/>
          </a:stretch>
        </p:blipFill>
        <p:spPr bwMode="black">
          <a:xfrm>
            <a:off x="576600" y="594841"/>
            <a:ext cx="1366440" cy="292608"/>
          </a:xfrm>
          <a:prstGeom prst="rect">
            <a:avLst/>
          </a:prstGeom>
        </p:spPr>
      </p:pic>
      <p:grpSp>
        <p:nvGrpSpPr>
          <p:cNvPr id="12" name="Group 11">
            <a:extLst>
              <a:ext uri="{FF2B5EF4-FFF2-40B4-BE49-F238E27FC236}">
                <a16:creationId xmlns:a16="http://schemas.microsoft.com/office/drawing/2014/main" id="{0AA4886A-CD55-4F6D-9D29-E9122B020C8B}"/>
              </a:ext>
            </a:extLst>
          </p:cNvPr>
          <p:cNvGrpSpPr/>
          <p:nvPr userDrawn="1"/>
        </p:nvGrpSpPr>
        <p:grpSpPr>
          <a:xfrm>
            <a:off x="576600" y="2002419"/>
            <a:ext cx="4170025" cy="2301387"/>
            <a:chOff x="576600" y="2002419"/>
            <a:chExt cx="4170025" cy="2301387"/>
          </a:xfrm>
        </p:grpSpPr>
        <p:pic>
          <p:nvPicPr>
            <p:cNvPr id="3" name="Picture 2" descr="Microsoft Build logo&#10;&#10;">
              <a:extLst>
                <a:ext uri="{FF2B5EF4-FFF2-40B4-BE49-F238E27FC236}">
                  <a16:creationId xmlns:a16="http://schemas.microsoft.com/office/drawing/2014/main" id="{88B1501B-B3B4-4848-B7C2-263C99292DD2}"/>
                </a:ext>
              </a:extLst>
            </p:cNvPr>
            <p:cNvPicPr>
              <a:picLocks noChangeAspect="1"/>
            </p:cNvPicPr>
            <p:nvPr userDrawn="1"/>
          </p:nvPicPr>
          <p:blipFill>
            <a:blip r:embed="rId3"/>
            <a:stretch>
              <a:fillRect/>
            </a:stretch>
          </p:blipFill>
          <p:spPr>
            <a:xfrm>
              <a:off x="584201" y="2002419"/>
              <a:ext cx="3172944" cy="1426579"/>
            </a:xfrm>
            <a:prstGeom prst="rect">
              <a:avLst/>
            </a:prstGeom>
          </p:spPr>
        </p:pic>
        <p:pic>
          <p:nvPicPr>
            <p:cNvPr id="7" name="Picture 6" descr="May 6-8, 2019">
              <a:extLst>
                <a:ext uri="{FF2B5EF4-FFF2-40B4-BE49-F238E27FC236}">
                  <a16:creationId xmlns:a16="http://schemas.microsoft.com/office/drawing/2014/main" id="{7A0C8DF6-81D8-4842-A0DF-8FE8AA8464E1}"/>
                </a:ext>
              </a:extLst>
            </p:cNvPr>
            <p:cNvPicPr>
              <a:picLocks noChangeAspect="1"/>
            </p:cNvPicPr>
            <p:nvPr userDrawn="1"/>
          </p:nvPicPr>
          <p:blipFill>
            <a:blip r:embed="rId4"/>
            <a:stretch>
              <a:fillRect/>
            </a:stretch>
          </p:blipFill>
          <p:spPr>
            <a:xfrm>
              <a:off x="576600" y="3962400"/>
              <a:ext cx="4170025" cy="341406"/>
            </a:xfrm>
            <a:prstGeom prst="rect">
              <a:avLst/>
            </a:prstGeom>
          </p:spPr>
        </p:pic>
      </p:grpSp>
      <p:pic>
        <p:nvPicPr>
          <p:cNvPr id="10" name="Picture 9">
            <a:extLst>
              <a:ext uri="{FF2B5EF4-FFF2-40B4-BE49-F238E27FC236}">
                <a16:creationId xmlns:a16="http://schemas.microsoft.com/office/drawing/2014/main" id="{11A79512-5207-4C2D-93CE-D43C0082D2A3}"/>
              </a:ext>
              <a:ext uri="{C183D7F6-B498-43B3-948B-1728B52AA6E4}">
                <adec:decorative xmlns:adec="http://schemas.microsoft.com/office/drawing/2017/decorative" val="1"/>
              </a:ext>
            </a:extLst>
          </p:cNvPr>
          <p:cNvPicPr>
            <a:picLocks noChangeAspect="1"/>
          </p:cNvPicPr>
          <p:nvPr userDrawn="1"/>
        </p:nvPicPr>
        <p:blipFill rotWithShape="1">
          <a:blip r:embed="rId5"/>
          <a:srcRect l="32564"/>
          <a:stretch/>
        </p:blipFill>
        <p:spPr>
          <a:xfrm>
            <a:off x="3970116" y="0"/>
            <a:ext cx="8221884" cy="6857999"/>
          </a:xfrm>
          <a:prstGeom prst="rect">
            <a:avLst/>
          </a:prstGeom>
        </p:spPr>
      </p:pic>
    </p:spTree>
    <p:extLst>
      <p:ext uri="{BB962C8B-B14F-4D97-AF65-F5344CB8AC3E}">
        <p14:creationId xmlns:p14="http://schemas.microsoft.com/office/powerpoint/2010/main" val="256712318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rgbClr val="E6EBED"/>
        </a:solidFill>
        <a:effectLst/>
      </p:bgPr>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B9532AFA-78E5-4324-9D56-4D4CE7440E2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8" name="Title 1">
            <a:extLst>
              <a:ext uri="{FF2B5EF4-FFF2-40B4-BE49-F238E27FC236}">
                <a16:creationId xmlns:a16="http://schemas.microsoft.com/office/drawing/2014/main" id="{EE7D0842-89C9-4B62-8E7E-CD55867316F2}"/>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8333">
                      <a:schemeClr val="tx1"/>
                    </a:gs>
                    <a:gs pos="26000">
                      <a:schemeClr val="tx1"/>
                    </a:gs>
                  </a:gsLst>
                  <a:lin ang="5400000" scaled="1"/>
                </a:gradFill>
              </a:defRPr>
            </a:lvl1pPr>
          </a:lstStyle>
          <a:p>
            <a:r>
              <a:rPr lang="en-US"/>
              <a:t>Event name or presentation title </a:t>
            </a:r>
          </a:p>
        </p:txBody>
      </p:sp>
      <p:sp>
        <p:nvSpPr>
          <p:cNvPr id="7" name="Text Placeholder 4">
            <a:extLst>
              <a:ext uri="{FF2B5EF4-FFF2-40B4-BE49-F238E27FC236}">
                <a16:creationId xmlns:a16="http://schemas.microsoft.com/office/drawing/2014/main" id="{812B2AD1-076F-40BF-98F1-311E3BBCE5BE}"/>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8333">
                      <a:schemeClr val="tx1"/>
                    </a:gs>
                    <a:gs pos="26000">
                      <a:schemeClr val="tx1"/>
                    </a:gs>
                  </a:gsLst>
                  <a:lin ang="5400000" scaled="1"/>
                </a:gradFill>
                <a:latin typeface="+mn-lt"/>
                <a:cs typeface="Segoe UI" panose="020B0502040204020203" pitchFamily="34" charset="0"/>
              </a:defRPr>
            </a:lvl1pPr>
          </a:lstStyle>
          <a:p>
            <a:pPr lvl="0"/>
            <a:r>
              <a:rPr lang="en-US"/>
              <a:t>Speaker name or subtitle</a:t>
            </a:r>
          </a:p>
        </p:txBody>
      </p:sp>
      <p:grpSp>
        <p:nvGrpSpPr>
          <p:cNvPr id="13" name="Group 12">
            <a:extLst>
              <a:ext uri="{FF2B5EF4-FFF2-40B4-BE49-F238E27FC236}">
                <a16:creationId xmlns:a16="http://schemas.microsoft.com/office/drawing/2014/main" id="{5C67BE41-7986-462F-AC1B-939AF1CF94E7}"/>
              </a:ext>
              <a:ext uri="{C183D7F6-B498-43B3-948B-1728B52AA6E4}">
                <adec:decorative xmlns:adec="http://schemas.microsoft.com/office/drawing/2017/decorative" val="1"/>
              </a:ext>
            </a:extLst>
          </p:cNvPr>
          <p:cNvGrpSpPr/>
          <p:nvPr userDrawn="1"/>
        </p:nvGrpSpPr>
        <p:grpSpPr bwMode="gray">
          <a:xfrm>
            <a:off x="5227320" y="0"/>
            <a:ext cx="6964680" cy="6858000"/>
            <a:chOff x="5227320" y="0"/>
            <a:chExt cx="6964680" cy="6858000"/>
          </a:xfrm>
        </p:grpSpPr>
        <p:pic>
          <p:nvPicPr>
            <p:cNvPr id="10" name="Picture 9">
              <a:extLst>
                <a:ext uri="{FF2B5EF4-FFF2-40B4-BE49-F238E27FC236}">
                  <a16:creationId xmlns:a16="http://schemas.microsoft.com/office/drawing/2014/main" id="{EEB323DA-E527-48B8-B69F-D0670E17AB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449"/>
            <a:stretch/>
          </p:blipFill>
          <p:spPr bwMode="gray">
            <a:xfrm>
              <a:off x="5440680" y="0"/>
              <a:ext cx="6751320" cy="6858000"/>
            </a:xfrm>
            <a:prstGeom prst="rect">
              <a:avLst/>
            </a:prstGeom>
          </p:spPr>
        </p:pic>
        <p:sp>
          <p:nvSpPr>
            <p:cNvPr id="11" name="Rectangle 10">
              <a:extLst>
                <a:ext uri="{FF2B5EF4-FFF2-40B4-BE49-F238E27FC236}">
                  <a16:creationId xmlns:a16="http://schemas.microsoft.com/office/drawing/2014/main" id="{13096CD5-C9AD-44A0-AA99-044AA84D82E4}"/>
                </a:ext>
              </a:extLst>
            </p:cNvPr>
            <p:cNvSpPr/>
            <p:nvPr userDrawn="1"/>
          </p:nvSpPr>
          <p:spPr bwMode="gray">
            <a:xfrm>
              <a:off x="10149840" y="3139440"/>
              <a:ext cx="2042160" cy="2438400"/>
            </a:xfrm>
            <a:prstGeom prst="rect">
              <a:avLst/>
            </a:prstGeom>
            <a:solidFill>
              <a:srgbClr val="E7EB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1AEB9608-944D-482E-9956-098EFE96D035}"/>
                </a:ext>
              </a:extLst>
            </p:cNvPr>
            <p:cNvSpPr/>
            <p:nvPr userDrawn="1"/>
          </p:nvSpPr>
          <p:spPr bwMode="gray">
            <a:xfrm>
              <a:off x="5227320" y="0"/>
              <a:ext cx="2042160" cy="1584960"/>
            </a:xfrm>
            <a:prstGeom prst="rect">
              <a:avLst/>
            </a:prstGeom>
            <a:solidFill>
              <a:srgbClr val="E7EB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36173503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gradFill>
                  <a:gsLst>
                    <a:gs pos="8333">
                      <a:schemeClr val="tx1"/>
                    </a:gs>
                    <a:gs pos="26000">
                      <a:schemeClr val="tx1"/>
                    </a:gs>
                  </a:gsLst>
                  <a:lin ang="5400000" scaled="1"/>
                </a:gra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212552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1484019"/>
      </p:ext>
    </p:extLst>
  </p:cSld>
  <p:clrMapOvr>
    <a:masterClrMapping/>
  </p:clrMapOvr>
  <p:transition>
    <p:fade/>
  </p:transition>
  <p:hf sldNum="0" hdr="0" ftr="0" dt="0"/>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lvl1pPr>
              <a:defRPr>
                <a:gradFill>
                  <a:gsLst>
                    <a:gs pos="8333">
                      <a:schemeClr val="tx1"/>
                    </a:gs>
                    <a:gs pos="26000">
                      <a:schemeClr val="tx1"/>
                    </a:gs>
                  </a:gsLst>
                  <a:lin ang="5400000" scaled="1"/>
                </a:gra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62825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86512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76252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444586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gradFill>
                  <a:gsLst>
                    <a:gs pos="1250">
                      <a:schemeClr val="tx1"/>
                    </a:gs>
                    <a:gs pos="100000">
                      <a:schemeClr val="tx1"/>
                    </a:gs>
                  </a:gsLst>
                  <a:lin ang="5400000" scaled="0"/>
                </a:gradFill>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9283392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5788"/>
            <a:ext cx="4158362" cy="2538411"/>
          </a:xfrm>
        </p:spPr>
        <p:txBody>
          <a:bodyPr anchor="b"/>
          <a:lstStyle>
            <a:lvl1pPr>
              <a:defRPr>
                <a:gradFill>
                  <a:gsLst>
                    <a:gs pos="1250">
                      <a:schemeClr val="tx1"/>
                    </a:gs>
                    <a:gs pos="100000">
                      <a:schemeClr val="tx1"/>
                    </a:gs>
                  </a:gsLst>
                  <a:lin ang="5400000" scaled="0"/>
                </a:gradFill>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8CE15EBF-5737-483E-9D18-6313289480DF}"/>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0018698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50"/>
          </a:xfrm>
        </p:spPr>
        <p:txBody>
          <a:bodyPr anchor="ct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D1E7E43-E034-4449-B6D2-04DAB4D86A0A}"/>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634931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gradFill>
                  <a:gsLst>
                    <a:gs pos="1250">
                      <a:schemeClr val="tx1"/>
                    </a:gs>
                    <a:gs pos="100000">
                      <a:schemeClr val="tx1"/>
                    </a:gs>
                  </a:gsLst>
                  <a:lin ang="5400000" scaled="0"/>
                </a:gradFill>
              </a:defRPr>
            </a:lvl1pPr>
          </a:lstStyle>
          <a:p>
            <a:r>
              <a:rPr lang="en-US"/>
              <a:t>Square photo layout with smaller text</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71BB0AFE-5DC7-4E94-A131-9873A161B428}"/>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4443489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2776"/>
            <a:ext cx="11018520" cy="1120702"/>
          </a:xfrm>
        </p:spPr>
        <p:txBody>
          <a:bodyPr anchor="ctr"/>
          <a:lstStyle>
            <a:lvl1pPr algn="ctr">
              <a:defRPr>
                <a:gradFill>
                  <a:gsLst>
                    <a:gs pos="1250">
                      <a:schemeClr val="tx1"/>
                    </a:gs>
                    <a:gs pos="100000">
                      <a:schemeClr val="tx1"/>
                    </a:gs>
                  </a:gsLst>
                  <a:lin ang="5400000" scaled="0"/>
                </a:gradFill>
              </a:defRPr>
            </a:lvl1pP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BE6435F1-D7F1-4077-924D-A31A71362D74}"/>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5575740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094"/>
            <a:ext cx="11018520" cy="1116384"/>
          </a:xfrm>
        </p:spPr>
        <p:txBody>
          <a:bodyPr anchor="ctr"/>
          <a:lstStyle>
            <a:lvl1pPr algn="ctr">
              <a:defRPr>
                <a:gradFill>
                  <a:gsLst>
                    <a:gs pos="1250">
                      <a:schemeClr val="tx1"/>
                    </a:gs>
                    <a:gs pos="100000">
                      <a:schemeClr val="tx1"/>
                    </a:gs>
                  </a:gsLst>
                  <a:lin ang="5400000" scaled="0"/>
                </a:gradFil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8B7CDBB8-C08E-4346-B958-2AAC5C81AAC5}"/>
              </a:ext>
            </a:extLst>
          </p:cNvPr>
          <p:cNvSpPr>
            <a:spLocks noGrp="1"/>
          </p:cNvSpPr>
          <p:nvPr>
            <p:ph type="pic" sz="quarter" idx="11" hasCustomPrompt="1"/>
          </p:nvPr>
        </p:nvSpPr>
        <p:spPr bwMode="gray">
          <a:xfrm>
            <a:off x="0"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1664536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615058"/>
      </p:ext>
    </p:extLst>
  </p:cSld>
  <p:clrMapOvr>
    <a:masterClrMapping/>
  </p:clrMapOvr>
  <p:transition>
    <p:fade/>
  </p:transition>
  <p:hf sldNum="0" hdr="0" ftr="0" dt="0"/>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lvl1pPr>
              <a:defRPr>
                <a:gradFill>
                  <a:gsLst>
                    <a:gs pos="26923">
                      <a:schemeClr val="tx1"/>
                    </a:gs>
                    <a:gs pos="65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Edit Master text</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F6645F76-33FA-4C4C-B179-E7B460149744}"/>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Edit Master text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E0A14B4D-FCF1-42C4-A20D-2D2DF33EE048}"/>
              </a:ext>
            </a:extLst>
          </p:cNvPr>
          <p:cNvSpPr>
            <a:spLocks noGrp="1"/>
          </p:cNvSpPr>
          <p:nvPr>
            <p:ph type="pic" sz="quarter" idx="19" hasCustomPrompt="1"/>
          </p:nvPr>
        </p:nvSpPr>
        <p:spPr bwMode="gray">
          <a:xfrm>
            <a:off x="6241860"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0498388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lvl1pPr>
              <a:defRPr>
                <a:gradFill>
                  <a:gsLst>
                    <a:gs pos="36538">
                      <a:schemeClr val="tx1"/>
                    </a:gs>
                    <a:gs pos="61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D6804FCD-FDB3-4DB4-BDFC-7033A726108D}"/>
              </a:ext>
            </a:extLst>
          </p:cNvPr>
          <p:cNvSpPr>
            <a:spLocks noGrp="1"/>
          </p:cNvSpPr>
          <p:nvPr>
            <p:ph type="pic" sz="quarter" idx="19"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Edit Master text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D1952726-EE06-4B14-8C08-AF36F8EE46DF}"/>
              </a:ext>
            </a:extLst>
          </p:cNvPr>
          <p:cNvSpPr>
            <a:spLocks noGrp="1"/>
          </p:cNvSpPr>
          <p:nvPr>
            <p:ph type="pic" sz="quarter" idx="20" hasCustomPrompt="1"/>
          </p:nvPr>
        </p:nvSpPr>
        <p:spPr bwMode="gray">
          <a:xfrm>
            <a:off x="4358957"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3AA9C9EC-EA14-45A3-8B02-CD120ECA7883}"/>
              </a:ext>
            </a:extLst>
          </p:cNvPr>
          <p:cNvSpPr>
            <a:spLocks noGrp="1"/>
          </p:cNvSpPr>
          <p:nvPr>
            <p:ph type="pic" sz="quarter" idx="21" hasCustomPrompt="1"/>
          </p:nvPr>
        </p:nvSpPr>
        <p:spPr bwMode="gray">
          <a:xfrm>
            <a:off x="8134509"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1050625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lvl1pPr>
              <a:defRPr>
                <a:gradFill>
                  <a:gsLst>
                    <a:gs pos="9615">
                      <a:schemeClr val="tx1"/>
                    </a:gs>
                    <a:gs pos="26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C1B74210-448F-47BC-B1F1-B9CBC10BFFB5}"/>
              </a:ext>
            </a:extLst>
          </p:cNvPr>
          <p:cNvSpPr>
            <a:spLocks noGrp="1"/>
          </p:cNvSpPr>
          <p:nvPr>
            <p:ph type="pic" sz="quarter" idx="21"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Edit Master text</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8F9C3BDD-2DC3-4D67-8CD3-020399AB7097}"/>
              </a:ext>
            </a:extLst>
          </p:cNvPr>
          <p:cNvSpPr>
            <a:spLocks noGrp="1"/>
          </p:cNvSpPr>
          <p:nvPr>
            <p:ph type="pic" sz="quarter" idx="22"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Edit Master text</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D54FD642-CAC2-4C9A-B794-7EBB3F3C42C5}"/>
              </a:ext>
            </a:extLst>
          </p:cNvPr>
          <p:cNvSpPr>
            <a:spLocks noGrp="1"/>
          </p:cNvSpPr>
          <p:nvPr>
            <p:ph type="pic" sz="quarter" idx="23"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Edit Master text</a:t>
            </a:r>
          </a:p>
        </p:txBody>
      </p:sp>
      <p:sp>
        <p:nvSpPr>
          <p:cNvPr id="21" name="Picture Placeholder" descr="This photo is a 'placeholder' only. Drag or drop your photo here, or click and tap the center to insert a photo.">
            <a:extLst>
              <a:ext uri="{FF2B5EF4-FFF2-40B4-BE49-F238E27FC236}">
                <a16:creationId xmlns:a16="http://schemas.microsoft.com/office/drawing/2014/main" id="{2EB3829F-413F-45B9-813C-F48499623135}"/>
              </a:ext>
            </a:extLst>
          </p:cNvPr>
          <p:cNvSpPr>
            <a:spLocks noGrp="1"/>
          </p:cNvSpPr>
          <p:nvPr>
            <p:ph type="pic" sz="quarter" idx="24" hasCustomPrompt="1"/>
          </p:nvPr>
        </p:nvSpPr>
        <p:spPr bwMode="gray">
          <a:xfrm>
            <a:off x="9073895"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113959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lvl1pPr>
              <a:defRPr>
                <a:gradFill>
                  <a:gsLst>
                    <a:gs pos="23077">
                      <a:schemeClr val="tx1"/>
                    </a:gs>
                    <a:gs pos="41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482129717"/>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8"/>
          </a:xfrm>
        </p:spPr>
        <p:txBody>
          <a:bodyPr/>
          <a:lstStyle>
            <a:lvl1pPr>
              <a:defRPr sz="3600">
                <a:gradFill>
                  <a:gsLst>
                    <a:gs pos="15385">
                      <a:schemeClr val="tx1"/>
                    </a:gs>
                    <a:gs pos="36000">
                      <a:schemeClr val="tx1"/>
                    </a:gs>
                  </a:gsLst>
                  <a:lin ang="5400000" scaled="0"/>
                </a:gra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760920"/>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tle and text side by sid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31904468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itle and text side by side 3">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69149564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itle and text side by sid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95393381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79646">
                      <a:srgbClr val="30E5D0"/>
                    </a:gs>
                    <a:gs pos="53846">
                      <a:srgbClr val="30E5D0"/>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3165367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5341842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4221366"/>
      </p:ext>
    </p:extLst>
  </p:cSld>
  <p:clrMapOvr>
    <a:masterClrMapping/>
  </p:clrMapOvr>
  <p:transition>
    <p:fade/>
  </p:transition>
  <p:hf sldNum="0" hdr="0" ftr="0" dt="0"/>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53846">
                      <a:schemeClr val="tx1"/>
                    </a:gs>
                    <a:gs pos="36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237816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60322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62590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325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7910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gradFill>
                  <a:gsLst>
                    <a:gs pos="96795">
                      <a:schemeClr val="tx1"/>
                    </a:gs>
                    <a:gs pos="82051">
                      <a:schemeClr val="tx1"/>
                    </a:gs>
                  </a:gsLst>
                  <a:lin ang="5400000" scaled="0"/>
                </a:gradFill>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138186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7195749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0204516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FB0F0-BAE0-44FB-87B9-D928FEB58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EC2-E8BE-4D59-98E1-FD26C6A6EE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7F5065-95D4-4353-BDE2-C44D5508F3EB}"/>
              </a:ext>
            </a:extLst>
          </p:cNvPr>
          <p:cNvSpPr>
            <a:spLocks noGrp="1"/>
          </p:cNvSpPr>
          <p:nvPr>
            <p:ph type="dt" sz="half" idx="10"/>
          </p:nvPr>
        </p:nvSpPr>
        <p:spPr/>
        <p:txBody>
          <a:bodyPr/>
          <a:lstStyle/>
          <a:p>
            <a:fld id="{1CE03806-FD4E-4199-8142-58FDDC3A335D}" type="datetimeFigureOut">
              <a:rPr lang="en-US" smtClean="0"/>
              <a:t>9/25/2019</a:t>
            </a:fld>
            <a:endParaRPr lang="en-US"/>
          </a:p>
        </p:txBody>
      </p:sp>
      <p:sp>
        <p:nvSpPr>
          <p:cNvPr id="5" name="Footer Placeholder 4">
            <a:extLst>
              <a:ext uri="{FF2B5EF4-FFF2-40B4-BE49-F238E27FC236}">
                <a16:creationId xmlns:a16="http://schemas.microsoft.com/office/drawing/2014/main" id="{B9C53CF9-37EE-4272-ADC0-FAD635CD32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F8D3AC-81AB-4A46-8275-1219C50E5A53}"/>
              </a:ext>
            </a:extLst>
          </p:cNvPr>
          <p:cNvSpPr>
            <a:spLocks noGrp="1"/>
          </p:cNvSpPr>
          <p:nvPr>
            <p:ph type="sldNum" sz="quarter" idx="12"/>
          </p:nvPr>
        </p:nvSpPr>
        <p:spPr/>
        <p:txBody>
          <a:bodyPr/>
          <a:lstStyle/>
          <a:p>
            <a:fld id="{AB589B1D-152C-46F0-9CD7-7BB3E3586B5B}" type="slidenum">
              <a:rPr lang="en-US" smtClean="0"/>
              <a:t>‹#›</a:t>
            </a:fld>
            <a:endParaRPr lang="en-US"/>
          </a:p>
        </p:txBody>
      </p:sp>
    </p:spTree>
    <p:extLst>
      <p:ext uri="{BB962C8B-B14F-4D97-AF65-F5344CB8AC3E}">
        <p14:creationId xmlns:p14="http://schemas.microsoft.com/office/powerpoint/2010/main" val="364519429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4EF44-D56D-4CFA-BE2B-610F0EF7AD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189A66-C56C-4516-8C7E-70E7B2EAB7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63297EC-D26B-49BF-9F5A-D99678F0D894}"/>
              </a:ext>
            </a:extLst>
          </p:cNvPr>
          <p:cNvSpPr>
            <a:spLocks noGrp="1"/>
          </p:cNvSpPr>
          <p:nvPr>
            <p:ph type="dt" sz="half" idx="10"/>
          </p:nvPr>
        </p:nvSpPr>
        <p:spPr/>
        <p:txBody>
          <a:bodyPr/>
          <a:lstStyle/>
          <a:p>
            <a:fld id="{58028F59-1F66-4131-9E1D-C146CEB7E121}" type="datetimeFigureOut">
              <a:rPr lang="en-US" smtClean="0"/>
              <a:t>9/25/2019</a:t>
            </a:fld>
            <a:endParaRPr lang="en-US"/>
          </a:p>
        </p:txBody>
      </p:sp>
      <p:sp>
        <p:nvSpPr>
          <p:cNvPr id="5" name="Footer Placeholder 4">
            <a:extLst>
              <a:ext uri="{FF2B5EF4-FFF2-40B4-BE49-F238E27FC236}">
                <a16:creationId xmlns:a16="http://schemas.microsoft.com/office/drawing/2014/main" id="{A9450AB0-8EEB-47BA-AB70-57D54AAD0C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97C822-5736-43FA-9DC7-3C924960E173}"/>
              </a:ext>
            </a:extLst>
          </p:cNvPr>
          <p:cNvSpPr>
            <a:spLocks noGrp="1"/>
          </p:cNvSpPr>
          <p:nvPr>
            <p:ph type="sldNum" sz="quarter" idx="12"/>
          </p:nvPr>
        </p:nvSpPr>
        <p:spPr/>
        <p:txBody>
          <a:bodyPr/>
          <a:lstStyle/>
          <a:p>
            <a:fld id="{B3B52D13-61AA-47B7-94A7-558DF8D39AE3}" type="slidenum">
              <a:rPr lang="en-US" smtClean="0"/>
              <a:t>‹#›</a:t>
            </a:fld>
            <a:endParaRPr lang="en-US"/>
          </a:p>
        </p:txBody>
      </p:sp>
    </p:spTree>
    <p:extLst>
      <p:ext uri="{BB962C8B-B14F-4D97-AF65-F5344CB8AC3E}">
        <p14:creationId xmlns:p14="http://schemas.microsoft.com/office/powerpoint/2010/main" val="308656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564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9281675"/>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9383" y="2124908"/>
            <a:ext cx="11333080" cy="1498787"/>
          </a:xfrm>
        </p:spPr>
        <p:txBody>
          <a:bodyPr wrap="square" lIns="0" tIns="0" rIns="0" bIns="0">
            <a:spAutoFit/>
          </a:bodyPr>
          <a:lstStyle>
            <a:lvl1pPr marL="0" indent="0">
              <a:lnSpc>
                <a:spcPct val="100000"/>
              </a:lnSpc>
              <a:spcBef>
                <a:spcPts val="1961"/>
              </a:spcBef>
              <a:spcAft>
                <a:spcPts val="0"/>
              </a:spcAft>
              <a:buNone/>
              <a:defRPr sz="2549" b="0" i="0">
                <a:solidFill>
                  <a:srgbClr val="000000"/>
                </a:solidFill>
                <a:latin typeface="+mn-lt"/>
              </a:defRPr>
            </a:lvl1pPr>
            <a:lvl2pPr marL="224097" indent="0">
              <a:lnSpc>
                <a:spcPct val="100000"/>
              </a:lnSpc>
              <a:spcBef>
                <a:spcPts val="1961"/>
              </a:spcBef>
              <a:spcAft>
                <a:spcPts val="0"/>
              </a:spcAft>
              <a:buNone/>
              <a:defRPr sz="1961">
                <a:solidFill>
                  <a:srgbClr val="000000"/>
                </a:solidFill>
              </a:defRPr>
            </a:lvl2pPr>
            <a:lvl3pPr marL="448193" indent="0">
              <a:lnSpc>
                <a:spcPct val="100000"/>
              </a:lnSpc>
              <a:spcBef>
                <a:spcPts val="1961"/>
              </a:spcBef>
              <a:spcAft>
                <a:spcPts val="0"/>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a:t>
            </a:r>
          </a:p>
          <a:p>
            <a:pPr lvl="1"/>
            <a:r>
              <a:rPr lang="en-US"/>
              <a:t>Second level Segoe UI 20</a:t>
            </a:r>
          </a:p>
          <a:p>
            <a:pPr lvl="2"/>
            <a:r>
              <a:rPr lang="en-US"/>
              <a:t>Third level Segoe UI 20</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a:t>
            </a:r>
          </a:p>
        </p:txBody>
      </p:sp>
    </p:spTree>
    <p:extLst>
      <p:ext uri="{BB962C8B-B14F-4D97-AF65-F5344CB8AC3E}">
        <p14:creationId xmlns:p14="http://schemas.microsoft.com/office/powerpoint/2010/main" val="2176864195"/>
      </p:ext>
    </p:extLst>
  </p:cSld>
  <p:clrMapOvr>
    <a:masterClrMapping/>
  </p:clrMapOvr>
  <p:transition>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35414227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32167939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6" name="Picture 5" descr="A group of people sitting at a table&#10;&#10;Description generated with very high confidence">
            <a:extLst>
              <a:ext uri="{FF2B5EF4-FFF2-40B4-BE49-F238E27FC236}">
                <a16:creationId xmlns:a16="http://schemas.microsoft.com/office/drawing/2014/main" id="{A9FD85BC-AC91-46D1-9E1E-1548EA209A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80369" y="-1312914"/>
            <a:ext cx="12272368" cy="8170914"/>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40782861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3163180619"/>
      </p:ext>
    </p:extLst>
  </p:cSld>
  <p:clrMapOvr>
    <a:masterClrMapping/>
  </p:clrMapOvr>
  <p:transition>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394369117"/>
      </p:ext>
    </p:extLst>
  </p:cSld>
  <p:clrMapOvr>
    <a:masterClrMapping/>
  </p:clrMapOvr>
  <p:transition>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4097962767"/>
      </p:ext>
    </p:extLst>
  </p:cSld>
  <p:clrMapOvr>
    <a:masterClrMapping/>
  </p:clrMapOvr>
  <p:transition>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488519946"/>
      </p:ext>
    </p:extLst>
  </p:cSld>
  <p:clrMapOvr>
    <a:masterClrMapping/>
  </p:clrMapOvr>
  <p:transition>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pic>
        <p:nvPicPr>
          <p:cNvPr id="7" name="Picture 6" descr="A group of people sitting at a table&#10;&#10;Description generated with very high confidence">
            <a:extLst>
              <a:ext uri="{FF2B5EF4-FFF2-40B4-BE49-F238E27FC236}">
                <a16:creationId xmlns:a16="http://schemas.microsoft.com/office/drawing/2014/main" id="{70411FB3-C09C-41F3-813C-7F1B2B9673BE}"/>
              </a:ext>
            </a:extLst>
          </p:cNvPr>
          <p:cNvPicPr>
            <a:picLocks noChangeAspect="1"/>
          </p:cNvPicPr>
          <p:nvPr userDrawn="1"/>
        </p:nvPicPr>
        <p:blipFill>
          <a:blip r:embed="rId3"/>
          <a:stretch>
            <a:fillRect/>
          </a:stretch>
        </p:blipFill>
        <p:spPr>
          <a:xfrm>
            <a:off x="0" y="0"/>
            <a:ext cx="12192000" cy="8117406"/>
          </a:xfrm>
          <a:prstGeom prst="rect">
            <a:avLst/>
          </a:prstGeom>
        </p:spPr>
      </p:pic>
    </p:spTree>
    <p:extLst>
      <p:ext uri="{BB962C8B-B14F-4D97-AF65-F5344CB8AC3E}">
        <p14:creationId xmlns:p14="http://schemas.microsoft.com/office/powerpoint/2010/main" val="3959711907"/>
      </p:ext>
    </p:extLst>
  </p:cSld>
  <p:clrMapOvr>
    <a:masterClrMapping/>
  </p:clrMapOvr>
  <p:transition>
    <p:fade/>
  </p:transition>
  <p:extLst>
    <p:ext uri="{DCECCB84-F9BA-43D5-87BE-67443E8EF086}">
      <p15:sldGuideLst xmlns:p15="http://schemas.microsoft.com/office/powerpoint/2012/main"/>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350649645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0653544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403650581"/>
      </p:ext>
    </p:extLst>
  </p:cSld>
  <p:clrMapOvr>
    <a:masterClrMapping/>
  </p:clrMapOvr>
  <p:transition>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2926986822"/>
      </p:ext>
    </p:extLst>
  </p:cSld>
  <p:clrMapOvr>
    <a:masterClrMapping/>
  </p:clrMapOvr>
  <p:transition>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1191093037"/>
      </p:ext>
    </p:extLst>
  </p:cSld>
  <p:clrMapOvr>
    <a:masterClrMapping/>
  </p:clrMapOvr>
  <p:transition>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305815879"/>
      </p:ext>
    </p:extLst>
  </p:cSld>
  <p:clrMapOvr>
    <a:masterClrMapping/>
  </p:clrMapOvr>
  <p:transition>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7982789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1943550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6208879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5977577"/>
      </p:ext>
    </p:extLst>
  </p:cSld>
  <p:clrMapOvr>
    <a:masterClrMapping/>
  </p:clrMapOvr>
  <p:transition>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8478475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24430156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4092141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20.xml><?xml version="1.0" encoding="utf-8"?>
<p:sldLayout xmlns:a="http://schemas.openxmlformats.org/drawingml/2006/main" xmlns:r="http://schemas.openxmlformats.org/officeDocument/2006/relationships" xmlns:p="http://schemas.openxmlformats.org/presentationml/2006/main">
  <p:cSld name="Title &amp;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7"/>
            <a:ext cx="11655078" cy="1276484"/>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09" indent="0">
              <a:buNone/>
              <a:defRPr b="0" i="0">
                <a:latin typeface="+mn-lt"/>
                <a:cs typeface="Segoe UI" panose="020B0502040204020203" pitchFamily="34" charset="0"/>
              </a:defRPr>
            </a:lvl3pPr>
            <a:lvl4pPr marL="448107" indent="0">
              <a:buNone/>
              <a:defRPr b="0" i="0">
                <a:latin typeface="+mn-lt"/>
                <a:cs typeface="Segoe UI" panose="020B0502040204020203" pitchFamily="34" charset="0"/>
              </a:defRPr>
            </a:lvl4pPr>
            <a:lvl5pPr marL="673717" indent="0" defTabSz="896214">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0360552"/>
      </p:ext>
    </p:extLst>
  </p:cSld>
  <p:clrMapOvr>
    <a:masterClrMapping/>
  </p:clrMapOvr>
  <p:transition>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a:t>Section title</a:t>
            </a:r>
          </a:p>
        </p:txBody>
      </p:sp>
    </p:spTree>
    <p:extLst>
      <p:ext uri="{BB962C8B-B14F-4D97-AF65-F5344CB8AC3E}">
        <p14:creationId xmlns:p14="http://schemas.microsoft.com/office/powerpoint/2010/main" val="40179395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7"/>
            <a:ext cx="11653523" cy="1276484"/>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4374581"/>
      </p:ext>
    </p:extLst>
  </p:cSld>
  <p:clrMapOvr>
    <a:masterClrMapping/>
  </p:clrMapOvr>
  <p:transition>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4"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5998" y="440498"/>
            <a:ext cx="1182545" cy="253265"/>
          </a:xfrm>
          <a:prstGeom prst="rect">
            <a:avLst/>
          </a:prstGeom>
        </p:spPr>
      </p:pic>
    </p:spTree>
    <p:extLst>
      <p:ext uri="{BB962C8B-B14F-4D97-AF65-F5344CB8AC3E}">
        <p14:creationId xmlns:p14="http://schemas.microsoft.com/office/powerpoint/2010/main" val="36079761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1_Title Slide 1">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4"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 name="Picture 5">
            <a:extLst>
              <a:ext uri="{FF2B5EF4-FFF2-40B4-BE49-F238E27FC236}">
                <a16:creationId xmlns:a16="http://schemas.microsoft.com/office/drawing/2014/main" id="{4F7FD0D0-FABE-49E1-90DA-A56FF852A6DB}"/>
              </a:ext>
            </a:extLst>
          </p:cNvPr>
          <p:cNvPicPr>
            <a:picLocks noChangeAspect="1"/>
          </p:cNvPicPr>
          <p:nvPr userDrawn="1"/>
        </p:nvPicPr>
        <p:blipFill>
          <a:blip r:embed="rId2"/>
          <a:stretch>
            <a:fillRect/>
          </a:stretch>
        </p:blipFill>
        <p:spPr bwMode="black">
          <a:xfrm>
            <a:off x="463467" y="451705"/>
            <a:ext cx="1183281" cy="248028"/>
          </a:xfrm>
          <a:prstGeom prst="rect">
            <a:avLst/>
          </a:prstGeom>
        </p:spPr>
      </p:pic>
    </p:spTree>
    <p:extLst>
      <p:ext uri="{BB962C8B-B14F-4D97-AF65-F5344CB8AC3E}">
        <p14:creationId xmlns:p14="http://schemas.microsoft.com/office/powerpoint/2010/main" val="20995578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941695"/>
            <a:ext cx="3618381" cy="899665"/>
          </a:xfrm>
        </p:spPr>
        <p:txBody>
          <a:bodyPr lIns="0" tIns="0" rIns="0" bIns="0"/>
          <a:lstStyle>
            <a:lvl1pPr>
              <a:defRPr sz="1765" spc="-48"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5"/>
            <a:ext cx="3837818" cy="3786998"/>
          </a:xfrm>
        </p:spPr>
        <p:txBody>
          <a:bodyPr wrap="square" lIns="0" tIns="0" rIns="0" bIns="0">
            <a:noAutofit/>
          </a:bodyPr>
          <a:lstStyle>
            <a:lvl1pPr marL="0" indent="0" defTabSz="497341">
              <a:buNone/>
              <a:defRPr sz="1765" spc="-48" baseline="0">
                <a:solidFill>
                  <a:schemeClr val="accent1"/>
                </a:solidFill>
              </a:defRPr>
            </a:lvl1pPr>
            <a:lvl2pPr marL="219685" indent="0">
              <a:buNone/>
              <a:defRPr sz="1730"/>
            </a:lvl2pPr>
            <a:lvl3pPr marL="439368" indent="0">
              <a:buNone/>
              <a:defRPr sz="1730"/>
            </a:lvl3pPr>
            <a:lvl4pPr marL="659054" indent="0">
              <a:buNone/>
              <a:defRPr sz="1730"/>
            </a:lvl4pPr>
            <a:lvl5pPr marL="878738" indent="0">
              <a:buNone/>
              <a:defRPr sz="1730"/>
            </a:lvl5pPr>
          </a:lstStyle>
          <a:p>
            <a:pPr lvl="0"/>
            <a:r>
              <a:rPr lang="en-US"/>
              <a:t>##	Section Title</a:t>
            </a:r>
          </a:p>
        </p:txBody>
      </p:sp>
    </p:spTree>
    <p:extLst>
      <p:ext uri="{BB962C8B-B14F-4D97-AF65-F5344CB8AC3E}">
        <p14:creationId xmlns:p14="http://schemas.microsoft.com/office/powerpoint/2010/main" val="1895313824"/>
      </p:ext>
    </p:extLst>
  </p:cSld>
  <p:clrMapOvr>
    <a:masterClrMapping/>
  </p:clrMapOvr>
  <p:transition>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2622489956"/>
      </p:ext>
    </p:extLst>
  </p:cSld>
  <p:clrMapOvr>
    <a:masterClrMapping/>
  </p:clrMapOvr>
  <p:transition>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4"/>
            <a:ext cx="7454643" cy="3558191"/>
          </a:xfrm>
          <a:noFill/>
        </p:spPr>
        <p:txBody>
          <a:bodyPr vert="horz" wrap="square" lIns="0" tIns="0" rIns="0" bIns="0" rtlCol="0" anchor="t" anchorCtr="0">
            <a:noAutofit/>
          </a:bodyPr>
          <a:lstStyle>
            <a:lvl1pPr>
              <a:defRPr lang="en-US" sz="5294" spc="-144" dirty="0">
                <a:solidFill>
                  <a:schemeClr val="bg1"/>
                </a:solidFill>
              </a:defRPr>
            </a:lvl1pPr>
          </a:lstStyle>
          <a:p>
            <a:pPr marL="0" lvl="0">
              <a:lnSpc>
                <a:spcPts val="5382"/>
              </a:lnSpc>
            </a:pPr>
            <a:r>
              <a:rPr lang="en-US"/>
              <a:t>Section title</a:t>
            </a:r>
          </a:p>
        </p:txBody>
      </p:sp>
    </p:spTree>
    <p:extLst>
      <p:ext uri="{BB962C8B-B14F-4D97-AF65-F5344CB8AC3E}">
        <p14:creationId xmlns:p14="http://schemas.microsoft.com/office/powerpoint/2010/main" val="31686834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8" y="1882335"/>
            <a:ext cx="4758211" cy="589905"/>
          </a:xfrm>
        </p:spPr>
        <p:txBody>
          <a:bodyPr wrap="square" lIns="0" tIns="0" rIns="0" bIns="0">
            <a:spAutoFit/>
          </a:bodyPr>
          <a:lstStyle>
            <a:lvl1pPr marL="0" indent="0">
              <a:lnSpc>
                <a:spcPts val="2307"/>
              </a:lnSpc>
              <a:buNone/>
              <a:defRPr sz="1961" b="0" i="0">
                <a:solidFill>
                  <a:schemeClr val="tx1"/>
                </a:solidFill>
                <a:latin typeface="+mn-lt"/>
              </a:defRPr>
            </a:lvl1pPr>
            <a:lvl2pPr marL="219685" indent="0">
              <a:buNone/>
              <a:defRPr/>
            </a:lvl2pPr>
            <a:lvl3pPr marL="439368" indent="0">
              <a:buNone/>
              <a:defRPr/>
            </a:lvl3pPr>
            <a:lvl4pPr marL="659054" indent="0">
              <a:buNone/>
              <a:defRPr/>
            </a:lvl4pPr>
            <a:lvl5pPr marL="878738"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600"/>
            <a:ext cx="4758210" cy="2383473"/>
          </a:xfrm>
        </p:spPr>
        <p:txBody>
          <a:bodyPr lIns="0" tIns="0" rIns="0" bIns="0"/>
          <a:lstStyle>
            <a:lvl1pPr marL="274606" indent="-274606">
              <a:lnSpc>
                <a:spcPts val="1730"/>
              </a:lnSpc>
              <a:spcBef>
                <a:spcPts val="0"/>
              </a:spcBef>
              <a:buFont typeface="Arial" panose="020B0604020202020204" pitchFamily="34" charset="0"/>
              <a:buChar char="•"/>
              <a:defRPr sz="1372" b="0" i="0">
                <a:solidFill>
                  <a:schemeClr val="tx1"/>
                </a:solidFill>
                <a:latin typeface="+mn-lt"/>
              </a:defRPr>
            </a:lvl1pPr>
            <a:lvl2pPr marL="0" indent="0">
              <a:lnSpc>
                <a:spcPts val="1730"/>
              </a:lnSpc>
              <a:spcBef>
                <a:spcPts val="0"/>
              </a:spcBef>
              <a:buNone/>
              <a:defRPr sz="1345">
                <a:solidFill>
                  <a:schemeClr val="tx1"/>
                </a:solidFill>
              </a:defRPr>
            </a:lvl2pPr>
            <a:lvl3pPr marL="439368" indent="0">
              <a:buNone/>
              <a:defRPr/>
            </a:lvl3pPr>
            <a:lvl4pPr marL="659054" indent="0">
              <a:buNone/>
              <a:defRPr/>
            </a:lvl4pPr>
            <a:lvl5pPr marL="878738"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2292778943"/>
      </p:ext>
    </p:extLst>
  </p:cSld>
  <p:clrMapOvr>
    <a:masterClrMapping/>
  </p:clrMapOvr>
  <p:transition>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3</a:t>
            </a:r>
          </a:p>
        </p:txBody>
      </p:sp>
    </p:spTree>
    <p:extLst>
      <p:ext uri="{BB962C8B-B14F-4D97-AF65-F5344CB8AC3E}">
        <p14:creationId xmlns:p14="http://schemas.microsoft.com/office/powerpoint/2010/main" val="68058155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859942311"/>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75712"/>
          </a:xfrm>
          <a:prstGeom prst="rect">
            <a:avLst/>
          </a:prstGeom>
          <a:noFill/>
          <a:ln w="12700">
            <a:noFill/>
            <a:miter lim="800000"/>
            <a:headEnd type="none" w="sm" len="sm"/>
            <a:tailEnd type="none" w="sm" len="sm"/>
          </a:ln>
          <a:effectLst/>
        </p:spPr>
        <p:txBody>
          <a:bodyPr vert="horz" wrap="square" lIns="175761" tIns="175761" rIns="175761" bIns="175761" numCol="1" anchor="t" anchorCtr="0" compatLnSpc="1">
            <a:prstTxWarp prst="textNoShape">
              <a:avLst/>
            </a:prstTxWarp>
            <a:spAutoFit/>
          </a:bodyPr>
          <a:lstStyle/>
          <a:p>
            <a:pPr defTabSz="895930"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5141328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15543"/>
      </p:ext>
    </p:extLst>
  </p:cSld>
  <p:clrMapOvr>
    <a:masterClrMapping/>
  </p:clrMapOvr>
  <p:transition>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0839387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9081" y="449109"/>
            <a:ext cx="11655840" cy="899665"/>
          </a:xfrm>
        </p:spPr>
        <p:txBody>
          <a:bodyPr anchor="t" anchorCtr="0"/>
          <a:lstStyle>
            <a:lvl1pPr>
              <a:defRPr sz="3921"/>
            </a:lvl1pPr>
          </a:lstStyle>
          <a:p>
            <a:r>
              <a:rPr lang="en-US"/>
              <a:t>Click to edit Master title style</a:t>
            </a:r>
          </a:p>
        </p:txBody>
      </p:sp>
    </p:spTree>
    <p:extLst>
      <p:ext uri="{BB962C8B-B14F-4D97-AF65-F5344CB8AC3E}">
        <p14:creationId xmlns:p14="http://schemas.microsoft.com/office/powerpoint/2010/main" val="3916555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r="-111"/>
          <a:stretch/>
        </p:blipFill>
        <p:spPr>
          <a:xfrm>
            <a:off x="154652" y="145775"/>
            <a:ext cx="11896400" cy="6056243"/>
          </a:xfrm>
          <a:prstGeom prst="rect">
            <a:avLst/>
          </a:prstGeom>
        </p:spPr>
      </p:pic>
      <p:sp>
        <p:nvSpPr>
          <p:cNvPr id="8" name="Rectangle 7"/>
          <p:cNvSpPr/>
          <p:nvPr userDrawn="1"/>
        </p:nvSpPr>
        <p:spPr>
          <a:xfrm>
            <a:off x="287173" y="2246828"/>
            <a:ext cx="11612878" cy="3835919"/>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Rectangle 8"/>
          <p:cNvSpPr/>
          <p:nvPr userDrawn="1"/>
        </p:nvSpPr>
        <p:spPr>
          <a:xfrm>
            <a:off x="287173" y="287993"/>
            <a:ext cx="1955410" cy="1958836"/>
          </a:xfrm>
          <a:prstGeom prst="rect">
            <a:avLst/>
          </a:prstGeom>
          <a:solidFill>
            <a:srgbClr val="DA3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5116" y="974794"/>
            <a:ext cx="1731193" cy="599683"/>
          </a:xfrm>
          <a:prstGeom prst="rect">
            <a:avLst/>
          </a:prstGeom>
        </p:spPr>
      </p:pic>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82163" y="6345152"/>
            <a:ext cx="1124826" cy="413760"/>
          </a:xfrm>
          <a:prstGeom prst="rect">
            <a:avLst/>
          </a:prstGeom>
        </p:spPr>
      </p:pic>
      <p:cxnSp>
        <p:nvCxnSpPr>
          <p:cNvPr id="12" name="Straight Connector 11"/>
          <p:cNvCxnSpPr/>
          <p:nvPr userDrawn="1"/>
        </p:nvCxnSpPr>
        <p:spPr>
          <a:xfrm>
            <a:off x="7954818" y="2633472"/>
            <a:ext cx="0" cy="3065094"/>
          </a:xfrm>
          <a:prstGeom prst="line">
            <a:avLst/>
          </a:prstGeom>
          <a:ln w="12700">
            <a:solidFill>
              <a:srgbClr val="DA3F2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510641" y="2490338"/>
            <a:ext cx="7293178" cy="968566"/>
          </a:xfrm>
        </p:spPr>
        <p:txBody>
          <a:bodyPr anchor="t">
            <a:normAutofit/>
          </a:bodyPr>
          <a:lstStyle>
            <a:lvl1pPr algn="l">
              <a:defRPr sz="2800" baseline="0">
                <a:solidFill>
                  <a:srgbClr val="323232"/>
                </a:solidFill>
              </a:defRPr>
            </a:lvl1pPr>
          </a:lstStyle>
          <a:p>
            <a:r>
              <a:rPr lang="en-US"/>
              <a:t>Click to edit one or two line title here lorem ipsum sit dolor </a:t>
            </a:r>
            <a:r>
              <a:rPr lang="en-US" err="1"/>
              <a:t>amet</a:t>
            </a:r>
            <a:r>
              <a:rPr lang="en-US"/>
              <a:t>, </a:t>
            </a:r>
            <a:r>
              <a:rPr lang="en-US" err="1"/>
              <a:t>consectetur</a:t>
            </a:r>
            <a:r>
              <a:rPr lang="en-US"/>
              <a:t>.</a:t>
            </a:r>
          </a:p>
        </p:txBody>
      </p:sp>
      <p:sp>
        <p:nvSpPr>
          <p:cNvPr id="5" name="Text Placeholder 4"/>
          <p:cNvSpPr>
            <a:spLocks noGrp="1"/>
          </p:cNvSpPr>
          <p:nvPr>
            <p:ph type="body" sz="quarter" idx="10" hasCustomPrompt="1"/>
          </p:nvPr>
        </p:nvSpPr>
        <p:spPr>
          <a:xfrm>
            <a:off x="511176" y="3589789"/>
            <a:ext cx="7292975" cy="1694731"/>
          </a:xfrm>
        </p:spPr>
        <p:txBody>
          <a:bodyPr>
            <a:normAutofit/>
          </a:bodyPr>
          <a:lstStyle>
            <a:lvl1pPr marL="0" indent="0">
              <a:buNone/>
              <a:defRPr sz="1400" baseline="0">
                <a:solidFill>
                  <a:srgbClr val="323232"/>
                </a:solidFill>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body text</a:t>
            </a:r>
          </a:p>
        </p:txBody>
      </p:sp>
      <p:sp>
        <p:nvSpPr>
          <p:cNvPr id="15" name="Text Placeholder 13"/>
          <p:cNvSpPr>
            <a:spLocks noGrp="1"/>
          </p:cNvSpPr>
          <p:nvPr>
            <p:ph type="body" sz="quarter" idx="11" hasCustomPrompt="1"/>
          </p:nvPr>
        </p:nvSpPr>
        <p:spPr>
          <a:xfrm>
            <a:off x="8105776" y="2490789"/>
            <a:ext cx="3591420" cy="1914957"/>
          </a:xfrm>
        </p:spPr>
        <p:txBody>
          <a:bodyPr>
            <a:normAutofit/>
          </a:bodyPr>
          <a:lstStyle>
            <a:lvl1pPr marL="91423" indent="-91423">
              <a:lnSpc>
                <a:spcPct val="120000"/>
              </a:lnSpc>
              <a:spcBef>
                <a:spcPts val="0"/>
              </a:spcBef>
              <a:buNone/>
              <a:defRPr sz="1800">
                <a:solidFill>
                  <a:srgbClr val="DA3F26"/>
                </a:solidFill>
                <a:latin typeface="+mj-lt"/>
              </a:defRPr>
            </a:lvl1pPr>
          </a:lstStyle>
          <a:p>
            <a:pPr lvl="0"/>
            <a:r>
              <a:rPr lang="en-US"/>
              <a:t>“Click to edit callout quote”</a:t>
            </a:r>
          </a:p>
        </p:txBody>
      </p:sp>
      <p:sp>
        <p:nvSpPr>
          <p:cNvPr id="19" name="Picture Placeholder 18"/>
          <p:cNvSpPr>
            <a:spLocks noGrp="1"/>
          </p:cNvSpPr>
          <p:nvPr>
            <p:ph type="pic" sz="quarter" idx="13" hasCustomPrompt="1"/>
          </p:nvPr>
        </p:nvSpPr>
        <p:spPr>
          <a:xfrm>
            <a:off x="8502238" y="4975925"/>
            <a:ext cx="2921824" cy="676275"/>
          </a:xfrm>
        </p:spPr>
        <p:txBody>
          <a:bodyPr anchor="ctr">
            <a:normAutofit/>
          </a:bodyPr>
          <a:lstStyle>
            <a:lvl1pPr marL="0" indent="0" algn="ctr">
              <a:buNone/>
              <a:defRPr sz="1200" baseline="0"/>
            </a:lvl1pPr>
          </a:lstStyle>
          <a:p>
            <a:r>
              <a:rPr lang="en-US"/>
              <a:t>Click to add partner logo</a:t>
            </a:r>
          </a:p>
        </p:txBody>
      </p:sp>
      <p:sp>
        <p:nvSpPr>
          <p:cNvPr id="21" name="Text Placeholder 20"/>
          <p:cNvSpPr>
            <a:spLocks noGrp="1"/>
          </p:cNvSpPr>
          <p:nvPr>
            <p:ph type="body" sz="quarter" idx="14" hasCustomPrompt="1"/>
          </p:nvPr>
        </p:nvSpPr>
        <p:spPr>
          <a:xfrm>
            <a:off x="8105776" y="4489450"/>
            <a:ext cx="3590925" cy="249238"/>
          </a:xfrm>
        </p:spPr>
        <p:txBody>
          <a:bodyPr>
            <a:noAutofit/>
          </a:bodyPr>
          <a:lstStyle>
            <a:lvl1pPr marL="0" indent="0" algn="r">
              <a:buNone/>
              <a:defRPr sz="1200" b="1" baseline="0">
                <a:solidFill>
                  <a:srgbClr val="DA3F26"/>
                </a:solidFill>
                <a:latin typeface="+mn-lt"/>
              </a:defRPr>
            </a:lvl1pPr>
          </a:lstStyle>
          <a:p>
            <a:pPr lvl="0"/>
            <a:r>
              <a:rPr lang="en-US">
                <a:latin typeface="Segoe UI" panose="020B0502040204020203" pitchFamily="34" charset="0"/>
                <a:cs typeface="Segoe UI" panose="020B0502040204020203" pitchFamily="34" charset="0"/>
              </a:rPr>
              <a:t>—</a:t>
            </a:r>
            <a:r>
              <a:rPr lang="en-US"/>
              <a:t>Click to add attribution</a:t>
            </a:r>
          </a:p>
        </p:txBody>
      </p:sp>
    </p:spTree>
    <p:extLst>
      <p:ext uri="{BB962C8B-B14F-4D97-AF65-F5344CB8AC3E}">
        <p14:creationId xmlns:p14="http://schemas.microsoft.com/office/powerpoint/2010/main" val="417746461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Walkin (event name)">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68928" y="2084185"/>
            <a:ext cx="896424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2084186"/>
            <a:ext cx="8964185" cy="1793104"/>
          </a:xfrm>
          <a:noFill/>
        </p:spPr>
        <p:txBody>
          <a:bodyPr lIns="146304" tIns="91440" rIns="146304" bIns="91440" anchor="b" anchorCtr="0"/>
          <a:lstStyle>
            <a:lvl1pPr>
              <a:defRPr sz="5294" b="0" i="0" spc="-98" baseline="0">
                <a:gradFill>
                  <a:gsLst>
                    <a:gs pos="100000">
                      <a:srgbClr val="FFFFFF"/>
                    </a:gs>
                    <a:gs pos="0">
                      <a:srgbClr val="FFFFFF"/>
                    </a:gs>
                  </a:gsLst>
                  <a:lin ang="5400000" scaled="0"/>
                </a:gradFill>
                <a:latin typeface="+mj-lt"/>
                <a:cs typeface="Segoe UI" panose="020B0502040204020203" pitchFamily="34" charset="0"/>
              </a:defRPr>
            </a:lvl1pPr>
          </a:lstStyle>
          <a:p>
            <a:r>
              <a:rPr lang="en-US"/>
              <a:t>Event name</a:t>
            </a:r>
          </a:p>
        </p:txBody>
      </p:sp>
      <p:sp>
        <p:nvSpPr>
          <p:cNvPr id="3" name="Text Placeholder 2"/>
          <p:cNvSpPr>
            <a:spLocks noGrp="1"/>
          </p:cNvSpPr>
          <p:nvPr>
            <p:ph type="body" sz="quarter" idx="13" hasCustomPrompt="1"/>
          </p:nvPr>
        </p:nvSpPr>
        <p:spPr>
          <a:xfrm>
            <a:off x="269240" y="4593220"/>
            <a:ext cx="8964248" cy="1075862"/>
          </a:xfrm>
          <a:prstGeom prst="rect">
            <a:avLst/>
          </a:prstGeom>
        </p:spPr>
        <p:txBody>
          <a:bodyPr lIns="164592" tIns="109728" rIns="164592" bIns="109728">
            <a:noAutofit/>
          </a:bodyPr>
          <a:lstStyle>
            <a:lvl1pPr marL="0" indent="0">
              <a:buNone/>
              <a:defRPr lang="en-US" sz="1961" b="0" i="0" kern="1200" spc="0" baseline="0" dirty="0" smtClean="0">
                <a:gradFill>
                  <a:gsLst>
                    <a:gs pos="100000">
                      <a:srgbClr val="FFFFFF"/>
                    </a:gs>
                    <a:gs pos="0">
                      <a:srgbClr val="FFFFFF"/>
                    </a:gs>
                  </a:gsLst>
                  <a:lin ang="5400000" scaled="0"/>
                </a:gradFill>
                <a:latin typeface="+mn-lt"/>
                <a:ea typeface="+mn-ea"/>
                <a:cs typeface="Segoe UI Semibold" panose="020B0702040204020203" pitchFamily="34" charset="0"/>
              </a:defRPr>
            </a:lvl1pPr>
          </a:lstStyle>
          <a:p>
            <a:r>
              <a:rPr lang="en-US"/>
              <a:t>Optional (City, State, or venue)</a:t>
            </a:r>
          </a:p>
        </p:txBody>
      </p:sp>
      <p:pic>
        <p:nvPicPr>
          <p:cNvPr id="6" name="MS logo white - EMF"/>
          <p:cNvPicPr>
            <a:picLocks noChangeAspect="1"/>
          </p:cNvPicPr>
          <p:nvPr userDrawn="1"/>
        </p:nvPicPr>
        <p:blipFill>
          <a:blip r:embed="rId2"/>
          <a:stretch>
            <a:fillRect/>
          </a:stretch>
        </p:blipFill>
        <p:spPr bwMode="black">
          <a:xfrm>
            <a:off x="451632" y="470676"/>
            <a:ext cx="1423303" cy="303611"/>
          </a:xfrm>
          <a:prstGeom prst="rect">
            <a:avLst/>
          </a:prstGeom>
        </p:spPr>
      </p:pic>
      <p:sp>
        <p:nvSpPr>
          <p:cNvPr id="8" name="Date Placeholder 5"/>
          <p:cNvSpPr>
            <a:spLocks noGrp="1"/>
          </p:cNvSpPr>
          <p:nvPr>
            <p:ph type="dt" sz="half" idx="2"/>
          </p:nvPr>
        </p:nvSpPr>
        <p:spPr>
          <a:xfrm>
            <a:off x="269302" y="3877270"/>
            <a:ext cx="8964248" cy="717242"/>
          </a:xfrm>
          <a:prstGeom prst="rect">
            <a:avLst/>
          </a:prstGeom>
        </p:spPr>
        <p:txBody>
          <a:bodyPr vert="horz" lIns="164592" tIns="109728" rIns="164592" bIns="109728" rtlCol="0" anchor="t" anchorCtr="0">
            <a:noAutofit/>
          </a:bodyPr>
          <a:lstStyle>
            <a:lvl1pPr algn="l">
              <a:defRPr sz="3137">
                <a:gradFill>
                  <a:gsLst>
                    <a:gs pos="100000">
                      <a:srgbClr val="FFFFFF"/>
                    </a:gs>
                    <a:gs pos="0">
                      <a:srgbClr val="FFFFFF"/>
                    </a:gs>
                  </a:gsLst>
                  <a:lin ang="5400000" scaled="0"/>
                </a:gradFill>
              </a:defRPr>
            </a:lvl1pPr>
          </a:lstStyle>
          <a:p>
            <a:fld id="{3DA75E7C-9A43-46FF-B3B4-840512D08BAA}" type="datetimeFigureOut">
              <a:rPr lang="en-US" smtClean="0"/>
              <a:pPr/>
              <a:t>9/25/2019</a:t>
            </a:fld>
            <a:endParaRPr lang="en-US"/>
          </a:p>
        </p:txBody>
      </p:sp>
    </p:spTree>
    <p:extLst>
      <p:ext uri="{BB962C8B-B14F-4D97-AF65-F5344CB8AC3E}">
        <p14:creationId xmlns:p14="http://schemas.microsoft.com/office/powerpoint/2010/main" val="27164117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t="21585" r="20931" b="11701"/>
          <a:stretch/>
        </p:blipFill>
        <p:spPr>
          <a:xfrm>
            <a:off x="0" y="-1"/>
            <a:ext cx="12191377" cy="6858623"/>
          </a:xfrm>
          <a:prstGeom prst="rect">
            <a:avLst/>
          </a:prstGeom>
        </p:spPr>
      </p:pic>
      <p:sp>
        <p:nvSpPr>
          <p:cNvPr id="2" name="Rectangle 1"/>
          <p:cNvSpPr/>
          <p:nvPr userDrawn="1"/>
        </p:nvSpPr>
        <p:spPr bwMode="auto">
          <a:xfrm>
            <a:off x="0" y="0"/>
            <a:ext cx="9143811" cy="6858000"/>
          </a:xfrm>
          <a:prstGeom prst="rect">
            <a:avLst/>
          </a:prstGeom>
          <a:gradFill flip="none" rotWithShape="1">
            <a:gsLst>
              <a:gs pos="29000">
                <a:srgbClr val="000000">
                  <a:alpha val="0"/>
                </a:srgbClr>
              </a:gs>
              <a:gs pos="12000">
                <a:srgbClr val="000000">
                  <a:alpha val="6500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ltGray">
          <a:xfrm>
            <a:off x="267682" y="2987087"/>
            <a:ext cx="6274974"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980728"/>
            <a:ext cx="6274911"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sp>
        <p:nvSpPr>
          <p:cNvPr id="3" name="Text Placeholder 2"/>
          <p:cNvSpPr>
            <a:spLocks noGrp="1"/>
          </p:cNvSpPr>
          <p:nvPr>
            <p:ph type="body" sz="quarter" idx="14" hasCustomPrompt="1"/>
          </p:nvPr>
        </p:nvSpPr>
        <p:spPr bwMode="auto">
          <a:xfrm>
            <a:off x="267683" y="4780191"/>
            <a:ext cx="6276530" cy="651821"/>
          </a:xfrm>
          <a:prstGeom prst="rect">
            <a:avLst/>
          </a:prstGeom>
          <a:noFill/>
        </p:spPr>
        <p:txBody>
          <a:bodyPr wrap="square" lIns="164592" tIns="109728" rIns="164592" bIns="109728">
            <a:spAutoFit/>
          </a:bodyPr>
          <a:lstStyle>
            <a:lvl1pPr marL="0" indent="0">
              <a:spcBef>
                <a:spcPts val="0"/>
              </a:spcBef>
              <a:buNone/>
              <a:defRPr sz="3137" b="0" i="0">
                <a:gradFill>
                  <a:gsLst>
                    <a:gs pos="89172">
                      <a:srgbClr val="FFFFFF"/>
                    </a:gs>
                    <a:gs pos="75796">
                      <a:srgbClr val="FFFFFF"/>
                    </a:gs>
                  </a:gsLst>
                  <a:lin ang="5400000" scaled="0"/>
                </a:gradFill>
                <a:latin typeface="+mn-lt"/>
                <a:cs typeface="Segoe UI Semibold" panose="020B0702040204020203" pitchFamily="34" charset="0"/>
              </a:defRPr>
            </a:lvl1pPr>
          </a:lstStyle>
          <a:p>
            <a:pPr lvl="0"/>
            <a:r>
              <a:rPr lang="en-US"/>
              <a:t>Speaker name</a:t>
            </a:r>
          </a:p>
        </p:txBody>
      </p:sp>
      <p:pic>
        <p:nvPicPr>
          <p:cNvPr id="7"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21607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1_Title with photo and tile">
    <p:spTree>
      <p:nvGrpSpPr>
        <p:cNvPr id="1" name=""/>
        <p:cNvGrpSpPr/>
        <p:nvPr/>
      </p:nvGrpSpPr>
      <p:grpSpPr>
        <a:xfrm>
          <a:off x="0" y="0"/>
          <a:ext cx="0" cy="0"/>
          <a:chOff x="0" y="0"/>
          <a:chExt cx="0" cy="0"/>
        </a:xfrm>
      </p:grpSpPr>
      <p:grpSp>
        <p:nvGrpSpPr>
          <p:cNvPr id="6" name="Group 5"/>
          <p:cNvGrpSpPr/>
          <p:nvPr userDrawn="1"/>
        </p:nvGrpSpPr>
        <p:grpSpPr>
          <a:xfrm>
            <a:off x="0" y="-1"/>
            <a:ext cx="12191378" cy="6858623"/>
            <a:chOff x="-1" y="-1"/>
            <a:chExt cx="12435841" cy="6995160"/>
          </a:xfrm>
        </p:grpSpPr>
        <p:pic>
          <p:nvPicPr>
            <p:cNvPr id="4" name="Picture 3"/>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2" name="Rectangle 1"/>
            <p:cNvSpPr/>
            <p:nvPr userDrawn="1"/>
          </p:nvSpPr>
          <p:spPr bwMode="auto">
            <a:xfrm>
              <a:off x="-1" y="0"/>
              <a:ext cx="5395287" cy="6994525"/>
            </a:xfrm>
            <a:prstGeom prst="rect">
              <a:avLst/>
            </a:prstGeom>
            <a:gradFill flip="none" rotWithShape="1">
              <a:gsLst>
                <a:gs pos="32661">
                  <a:srgbClr val="000000">
                    <a:alpha val="80000"/>
                  </a:srgbClr>
                </a:gs>
                <a:gs pos="100000">
                  <a:srgbClr val="000000">
                    <a:alpha val="0"/>
                  </a:srgbClr>
                </a:gs>
                <a:gs pos="73000">
                  <a:srgbClr val="000000">
                    <a:alpha val="56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
        <p:nvSpPr>
          <p:cNvPr id="8" name="Rectangle 7"/>
          <p:cNvSpPr/>
          <p:nvPr userDrawn="1"/>
        </p:nvSpPr>
        <p:spPr bwMode="ltGray">
          <a:xfrm>
            <a:off x="267682" y="2987087"/>
            <a:ext cx="6274974"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980728"/>
            <a:ext cx="6274911"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sp>
        <p:nvSpPr>
          <p:cNvPr id="3" name="Text Placeholder 2"/>
          <p:cNvSpPr>
            <a:spLocks noGrp="1"/>
          </p:cNvSpPr>
          <p:nvPr>
            <p:ph type="body" sz="quarter" idx="14" hasCustomPrompt="1"/>
          </p:nvPr>
        </p:nvSpPr>
        <p:spPr bwMode="auto">
          <a:xfrm>
            <a:off x="267683" y="4780191"/>
            <a:ext cx="6276530" cy="651821"/>
          </a:xfrm>
          <a:prstGeom prst="rect">
            <a:avLst/>
          </a:prstGeom>
          <a:noFill/>
        </p:spPr>
        <p:txBody>
          <a:bodyPr wrap="square" lIns="164592" tIns="109728" rIns="164592" bIns="109728">
            <a:spAutoFit/>
          </a:bodyPr>
          <a:lstStyle>
            <a:lvl1pPr marL="0" indent="0">
              <a:spcBef>
                <a:spcPts val="0"/>
              </a:spcBef>
              <a:buNone/>
              <a:defRPr sz="3137" b="0" i="0">
                <a:gradFill>
                  <a:gsLst>
                    <a:gs pos="89172">
                      <a:srgbClr val="FFFFFF"/>
                    </a:gs>
                    <a:gs pos="75796">
                      <a:srgbClr val="FFFFFF"/>
                    </a:gs>
                  </a:gsLst>
                  <a:lin ang="5400000" scaled="0"/>
                </a:gradFill>
                <a:latin typeface="+mn-lt"/>
                <a:cs typeface="Segoe UI Semibold" panose="020B0702040204020203" pitchFamily="34" charset="0"/>
              </a:defRPr>
            </a:lvl1pPr>
          </a:lstStyle>
          <a:p>
            <a:pPr lvl="0"/>
            <a:r>
              <a:rPr lang="en-US"/>
              <a:t>Speaker name</a:t>
            </a:r>
          </a:p>
        </p:txBody>
      </p:sp>
      <p:pic>
        <p:nvPicPr>
          <p:cNvPr id="10"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396582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10" name="Rectangle 9"/>
          <p:cNvSpPr/>
          <p:nvPr userDrawn="1"/>
        </p:nvSpPr>
        <p:spPr bwMode="auto">
          <a:xfrm>
            <a:off x="268927" y="2084185"/>
            <a:ext cx="7171399"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69301" y="3878574"/>
            <a:ext cx="7171337" cy="1792326"/>
          </a:xfrm>
          <a:prstGeom prst="rect">
            <a:avLst/>
          </a:prstGeom>
          <a:noFill/>
        </p:spPr>
        <p:txBody>
          <a:bodyPr lIns="164592" tIns="109728" rIns="164592" bIns="109728">
            <a:noAutofit/>
          </a:bodyPr>
          <a:lstStyle>
            <a:lvl1pPr marL="0" indent="0">
              <a:spcBef>
                <a:spcPts val="0"/>
              </a:spcBef>
              <a:buNone/>
              <a:defRPr sz="3137" b="0" i="0" spc="0" baseline="0">
                <a:gradFill>
                  <a:gsLst>
                    <a:gs pos="100000">
                      <a:srgbClr val="FFFFFF"/>
                    </a:gs>
                    <a:gs pos="0">
                      <a:srgbClr val="FFFFFF"/>
                    </a:gs>
                  </a:gsLst>
                  <a:lin ang="5400000" scaled="0"/>
                </a:gradFill>
                <a:latin typeface="+mn-lt"/>
                <a:cs typeface="Segoe UI Semibold" panose="020B0702040204020203" pitchFamily="34" charset="0"/>
              </a:defRPr>
            </a:lvl1pPr>
          </a:lstStyle>
          <a:p>
            <a:pPr lvl="0"/>
            <a:r>
              <a:rPr lang="en-US"/>
              <a:t>Speaker name</a:t>
            </a:r>
          </a:p>
        </p:txBody>
      </p:sp>
      <p:sp>
        <p:nvSpPr>
          <p:cNvPr id="8" name="Title 1"/>
          <p:cNvSpPr>
            <a:spLocks noGrp="1"/>
          </p:cNvSpPr>
          <p:nvPr>
            <p:ph type="title" hasCustomPrompt="1"/>
          </p:nvPr>
        </p:nvSpPr>
        <p:spPr bwMode="auto">
          <a:xfrm>
            <a:off x="269302" y="2077813"/>
            <a:ext cx="7171336" cy="1793104"/>
          </a:xfrm>
          <a:noFill/>
        </p:spPr>
        <p:txBody>
          <a:bodyPr vert="horz" wrap="square" lIns="146304" tIns="91440" rIns="146304" bIns="91440" rtlCol="0" anchor="t" anchorCtr="0">
            <a:noAutofit/>
          </a:bodyPr>
          <a:lstStyle>
            <a:lvl1pPr>
              <a:defRPr lang="en-US" b="0" i="0" spc="-98" dirty="0">
                <a:gradFill>
                  <a:gsLst>
                    <a:gs pos="100000">
                      <a:srgbClr val="FFFFFF"/>
                    </a:gs>
                    <a:gs pos="0">
                      <a:srgbClr val="FFFFFF"/>
                    </a:gs>
                  </a:gsLst>
                  <a:lin ang="5400000" scaled="0"/>
                </a:gradFill>
                <a:latin typeface="+mj-lt"/>
                <a:cs typeface="Segoe UI" panose="020B0502040204020203" pitchFamily="34" charset="0"/>
              </a:defRPr>
            </a:lvl1pPr>
          </a:lstStyle>
          <a:p>
            <a:pPr lvl="0"/>
            <a:r>
              <a:rPr lang="en-US"/>
              <a:t>Presentation title</a:t>
            </a:r>
          </a:p>
        </p:txBody>
      </p:sp>
      <p:pic>
        <p:nvPicPr>
          <p:cNvPr id="9" name="MS logo white - EMF"/>
          <p:cNvPicPr>
            <a:picLocks noChangeAspect="1"/>
          </p:cNvPicPr>
          <p:nvPr userDrawn="1"/>
        </p:nvPicPr>
        <p:blipFill>
          <a:blip r:embed="rId2"/>
          <a:stretch>
            <a:fillRect/>
          </a:stretch>
        </p:blipFill>
        <p:spPr bwMode="black">
          <a:xfrm>
            <a:off x="451632" y="470676"/>
            <a:ext cx="1423303" cy="303611"/>
          </a:xfrm>
          <a:prstGeom prst="rect">
            <a:avLst/>
          </a:prstGeom>
        </p:spPr>
      </p:pic>
      <p:pic>
        <p:nvPicPr>
          <p:cNvPr id="3" name="Picture 2"/>
          <p:cNvPicPr>
            <a:picLocks noChangeAspect="1"/>
          </p:cNvPicPr>
          <p:nvPr userDrawn="1"/>
        </p:nvPicPr>
        <p:blipFill>
          <a:blip r:embed="rId3"/>
          <a:stretch>
            <a:fillRect/>
          </a:stretch>
        </p:blipFill>
        <p:spPr>
          <a:xfrm>
            <a:off x="7888538" y="2226611"/>
            <a:ext cx="4033912" cy="3301359"/>
          </a:xfrm>
          <a:prstGeom prst="rect">
            <a:avLst/>
          </a:prstGeom>
        </p:spPr>
      </p:pic>
    </p:spTree>
    <p:extLst>
      <p:ext uri="{BB962C8B-B14F-4D97-AF65-F5344CB8AC3E}">
        <p14:creationId xmlns:p14="http://schemas.microsoft.com/office/powerpoint/2010/main" val="34622034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2"/>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69301" y="3878574"/>
            <a:ext cx="7171337" cy="1792326"/>
          </a:xfrm>
          <a:prstGeom prst="rect">
            <a:avLst/>
          </a:prstGeom>
          <a:noFill/>
        </p:spPr>
        <p:txBody>
          <a:bodyPr lIns="164592" tIns="109728" rIns="164592" bIns="109728">
            <a:noAutofit/>
          </a:bodyPr>
          <a:lstStyle>
            <a:lvl1pPr marL="0" indent="0">
              <a:spcBef>
                <a:spcPts val="0"/>
              </a:spcBef>
              <a:buNone/>
              <a:defRPr sz="3137" b="0" i="0" spc="0" baseline="0">
                <a:gradFill>
                  <a:gsLst>
                    <a:gs pos="100000">
                      <a:schemeClr val="tx1"/>
                    </a:gs>
                    <a:gs pos="0">
                      <a:schemeClr val="tx1"/>
                    </a:gs>
                  </a:gsLst>
                  <a:lin ang="5400000" scaled="0"/>
                </a:gradFill>
                <a:latin typeface="+mn-lt"/>
                <a:cs typeface="Segoe UI Semibold" panose="020B0702040204020203" pitchFamily="34" charset="0"/>
              </a:defRPr>
            </a:lvl1pPr>
          </a:lstStyle>
          <a:p>
            <a:pPr lvl="0"/>
            <a:r>
              <a:rPr lang="en-US"/>
              <a:t>Speaker name</a:t>
            </a:r>
          </a:p>
        </p:txBody>
      </p:sp>
      <p:sp>
        <p:nvSpPr>
          <p:cNvPr id="8" name="Title 1"/>
          <p:cNvSpPr>
            <a:spLocks noGrp="1"/>
          </p:cNvSpPr>
          <p:nvPr>
            <p:ph type="title" hasCustomPrompt="1"/>
          </p:nvPr>
        </p:nvSpPr>
        <p:spPr bwMode="auto">
          <a:xfrm>
            <a:off x="269302" y="2077813"/>
            <a:ext cx="7171336" cy="1793104"/>
          </a:xfrm>
          <a:noFill/>
        </p:spPr>
        <p:txBody>
          <a:bodyPr vert="horz" wrap="square" lIns="146304" tIns="91440" rIns="146304" bIns="91440" rtlCol="0" anchor="t" anchorCtr="0">
            <a:noAutofit/>
          </a:bodyPr>
          <a:lstStyle>
            <a:lvl1pPr>
              <a:defRPr lang="en-US" b="0" i="0" spc="-98" dirty="0">
                <a:gradFill>
                  <a:gsLst>
                    <a:gs pos="100000">
                      <a:schemeClr val="tx1"/>
                    </a:gs>
                    <a:gs pos="0">
                      <a:schemeClr val="tx1"/>
                    </a:gs>
                  </a:gsLst>
                  <a:lin ang="5400000" scaled="0"/>
                </a:gradFill>
                <a:latin typeface="+mj-lt"/>
                <a:cs typeface="Segoe UI" panose="020B0502040204020203" pitchFamily="34" charset="0"/>
              </a:defRPr>
            </a:lvl1pPr>
          </a:lstStyle>
          <a:p>
            <a:pPr lvl="0"/>
            <a:r>
              <a:rPr lang="en-US"/>
              <a:t>Presentation title</a:t>
            </a:r>
          </a:p>
        </p:txBody>
      </p:sp>
      <p:pic>
        <p:nvPicPr>
          <p:cNvPr id="9" name="MS logo white - EMF"/>
          <p:cNvPicPr>
            <a:picLocks noChangeAspect="1"/>
          </p:cNvPicPr>
          <p:nvPr userDrawn="1"/>
        </p:nvPicPr>
        <p:blipFill>
          <a:blip r:embed="rId2"/>
          <a:stretch>
            <a:fillRect/>
          </a:stretch>
        </p:blipFill>
        <p:spPr bwMode="black">
          <a:xfrm>
            <a:off x="451632" y="470676"/>
            <a:ext cx="1423303" cy="303611"/>
          </a:xfrm>
          <a:prstGeom prst="rect">
            <a:avLst/>
          </a:prstGeom>
        </p:spPr>
      </p:pic>
      <p:pic>
        <p:nvPicPr>
          <p:cNvPr id="3" name="Picture 2"/>
          <p:cNvPicPr>
            <a:picLocks noChangeAspect="1"/>
          </p:cNvPicPr>
          <p:nvPr userDrawn="1"/>
        </p:nvPicPr>
        <p:blipFill>
          <a:blip r:embed="rId3"/>
          <a:stretch>
            <a:fillRect/>
          </a:stretch>
        </p:blipFill>
        <p:spPr>
          <a:xfrm>
            <a:off x="7888538" y="2226611"/>
            <a:ext cx="4033912" cy="3301359"/>
          </a:xfrm>
          <a:prstGeom prst="rect">
            <a:avLst/>
          </a:prstGeom>
        </p:spPr>
      </p:pic>
    </p:spTree>
    <p:extLst>
      <p:ext uri="{BB962C8B-B14F-4D97-AF65-F5344CB8AC3E}">
        <p14:creationId xmlns:p14="http://schemas.microsoft.com/office/powerpoint/2010/main" val="40044712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949267999"/>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1"/>
            <a:ext cx="12191377" cy="6858623"/>
          </a:xfrm>
          <a:prstGeom prst="rect">
            <a:avLst/>
          </a:prstGeom>
        </p:spPr>
      </p:pic>
      <p:sp>
        <p:nvSpPr>
          <p:cNvPr id="11" name="Rectangle 10"/>
          <p:cNvSpPr/>
          <p:nvPr userDrawn="1"/>
        </p:nvSpPr>
        <p:spPr bwMode="ltGray">
          <a:xfrm>
            <a:off x="0" y="0"/>
            <a:ext cx="5647476" cy="6858623"/>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7"/>
            <a:ext cx="4840694" cy="717249"/>
          </a:xfrm>
          <a:prstGeom prst="rect">
            <a:avLst/>
          </a:prstGeom>
        </p:spPr>
        <p:txBody>
          <a:bodyPr lIns="164592" tIns="109728" rIns="164592" bIns="109728">
            <a:noAutofit/>
          </a:bodyPr>
          <a:lstStyle>
            <a:lvl1pPr marL="0" indent="0">
              <a:spcBef>
                <a:spcPts val="0"/>
              </a:spcBef>
              <a:buNone/>
              <a:defRPr lang="en-US" sz="3137"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49949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3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0" y="-1"/>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0"/>
            <a:ext cx="5647476" cy="6858623"/>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7"/>
            <a:ext cx="4840694" cy="717249"/>
          </a:xfrm>
          <a:prstGeom prst="rect">
            <a:avLst/>
          </a:prstGeom>
        </p:spPr>
        <p:txBody>
          <a:bodyPr lIns="164592" tIns="109728" rIns="164592" bIns="109728">
            <a:noAutofit/>
          </a:bodyPr>
          <a:lstStyle>
            <a:lvl1pPr marL="0" indent="0">
              <a:spcBef>
                <a:spcPts val="0"/>
              </a:spcBef>
              <a:buNone/>
              <a:defRPr lang="en-US" sz="3137"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7998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1_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1"/>
            <a:ext cx="12191377" cy="6858623"/>
          </a:xfrm>
          <a:prstGeom prst="rect">
            <a:avLst/>
          </a:prstGeom>
        </p:spPr>
      </p:pic>
      <p:sp>
        <p:nvSpPr>
          <p:cNvPr id="11" name="Rectangle 10"/>
          <p:cNvSpPr/>
          <p:nvPr userDrawn="1"/>
        </p:nvSpPr>
        <p:spPr bwMode="ltGray">
          <a:xfrm>
            <a:off x="0" y="0"/>
            <a:ext cx="5647476" cy="6858623"/>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7"/>
            <a:ext cx="4840694" cy="717249"/>
          </a:xfrm>
          <a:prstGeom prst="rect">
            <a:avLst/>
          </a:prstGeom>
        </p:spPr>
        <p:txBody>
          <a:bodyPr lIns="164592" tIns="109728" rIns="164592" bIns="109728">
            <a:noAutofit/>
          </a:bodyPr>
          <a:lstStyle>
            <a:lvl1pPr marL="0" indent="0">
              <a:spcBef>
                <a:spcPts val="0"/>
              </a:spcBef>
              <a:buNone/>
              <a:defRPr lang="en-US" sz="3137"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8" name="Straight Connector 7"/>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7916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750"/>
                  </p:stCondLst>
                  <p:childTnLst>
                    <p:animMotion origin="layout" path="M 6.76538E-7 3.26373E-6 L -0.02196 3.26373E-6 " pathEditMode="relative" rAng="0" ptsTypes="AA">
                      <p:cBhvr>
                        <p:cTn dur="500" spd="-100000" fill="hold"/>
                        <p:tgtEl>
                          <p:spTgt spid="3"/>
                        </p:tgtEl>
                        <p:attrNameLst>
                          <p:attrName>ppt_x</p:attrName>
                          <p:attrName>ppt_y</p:attrName>
                        </p:attrNameLst>
                      </p:cBhvr>
                      <p:rCtr x="-1098" y="0"/>
                    </p:animMotion>
                  </p:childTnLst>
                </p:cTn>
              </p:par>
            </p:tnLst>
          </p:tmpl>
        </p:tmplLst>
      </p:bldP>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4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0" y="-1"/>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0"/>
            <a:ext cx="5647476" cy="6858623"/>
          </a:xfrm>
          <a:prstGeom prst="rect">
            <a:avLst/>
          </a:prstGeom>
          <a:solidFill>
            <a:schemeClr val="accent2">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7"/>
            <a:ext cx="4840694" cy="717249"/>
          </a:xfrm>
          <a:prstGeom prst="rect">
            <a:avLst/>
          </a:prstGeom>
        </p:spPr>
        <p:txBody>
          <a:bodyPr lIns="164592" tIns="109728" rIns="164592" bIns="109728">
            <a:noAutofit/>
          </a:bodyPr>
          <a:lstStyle>
            <a:lvl1pPr marL="0" indent="0">
              <a:spcBef>
                <a:spcPts val="0"/>
              </a:spcBef>
              <a:buNone/>
              <a:defRPr lang="en-US" sz="3137"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212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2_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1"/>
            <a:ext cx="12191377" cy="6858623"/>
          </a:xfrm>
          <a:prstGeom prst="rect">
            <a:avLst/>
          </a:prstGeom>
        </p:spPr>
      </p:pic>
      <p:sp>
        <p:nvSpPr>
          <p:cNvPr id="11" name="Rectangle 10"/>
          <p:cNvSpPr/>
          <p:nvPr userDrawn="1"/>
        </p:nvSpPr>
        <p:spPr bwMode="ltGray">
          <a:xfrm>
            <a:off x="0" y="0"/>
            <a:ext cx="5647476" cy="6858623"/>
          </a:xfrm>
          <a:prstGeom prst="rect">
            <a:avLst/>
          </a:prstGeom>
          <a:solidFill>
            <a:schemeClr val="accent3">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7"/>
            <a:ext cx="4840694" cy="717249"/>
          </a:xfrm>
          <a:prstGeom prst="rect">
            <a:avLst/>
          </a:prstGeom>
        </p:spPr>
        <p:txBody>
          <a:bodyPr lIns="164592" tIns="109728" rIns="164592" bIns="109728">
            <a:noAutofit/>
          </a:bodyPr>
          <a:lstStyle>
            <a:lvl1pPr marL="0" indent="0">
              <a:spcBef>
                <a:spcPts val="0"/>
              </a:spcBef>
              <a:buNone/>
              <a:defRPr lang="en-US" sz="3137"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8" name="Straight Connector 7"/>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29878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750"/>
                  </p:stCondLst>
                  <p:childTnLst>
                    <p:animMotion origin="layout" path="M 6.76538E-7 3.26373E-6 L -0.02196 3.26373E-6 " pathEditMode="relative" rAng="0" ptsTypes="AA">
                      <p:cBhvr>
                        <p:cTn dur="500" spd="-100000" fill="hold"/>
                        <p:tgtEl>
                          <p:spTgt spid="3"/>
                        </p:tgtEl>
                        <p:attrNameLst>
                          <p:attrName>ppt_x</p:attrName>
                          <p:attrName>ppt_y</p:attrName>
                        </p:attrNameLst>
                      </p:cBhvr>
                      <p:rCtr x="-1098" y="0"/>
                    </p:animMotion>
                  </p:childTnLst>
                </p:cTn>
              </p:par>
            </p:tnLst>
          </p:tmpl>
        </p:tmplLst>
      </p:bldP>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5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0" y="-1"/>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0"/>
            <a:ext cx="5647476" cy="6858623"/>
          </a:xfrm>
          <a:prstGeom prst="rect">
            <a:avLst/>
          </a:prstGeom>
          <a:solidFill>
            <a:schemeClr val="accent3">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7"/>
            <a:ext cx="4840694" cy="717249"/>
          </a:xfrm>
          <a:prstGeom prst="rect">
            <a:avLst/>
          </a:prstGeom>
        </p:spPr>
        <p:txBody>
          <a:bodyPr lIns="164592" tIns="109728" rIns="164592" bIns="109728">
            <a:noAutofit/>
          </a:bodyPr>
          <a:lstStyle>
            <a:lvl1pPr marL="0" indent="0">
              <a:spcBef>
                <a:spcPts val="0"/>
              </a:spcBef>
              <a:buNone/>
              <a:defRPr lang="en-US" sz="3137"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1681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5078" cy="2310954"/>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53" indent="0">
              <a:buNone/>
              <a:defRPr b="0" i="0">
                <a:latin typeface="+mn-lt"/>
                <a:cs typeface="Segoe UI" panose="020B0502040204020203" pitchFamily="34" charset="0"/>
              </a:defRPr>
            </a:lvl3pPr>
            <a:lvl4pPr marL="448193" indent="0">
              <a:buNone/>
              <a:defRPr b="0" i="0">
                <a:latin typeface="+mn-lt"/>
                <a:cs typeface="Segoe UI" panose="020B0502040204020203" pitchFamily="34" charset="0"/>
              </a:defRPr>
            </a:lvl4pPr>
            <a:lvl5pPr marL="673846" indent="0" defTabSz="896386">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2255317"/>
      </p:ext>
    </p:extLst>
  </p:cSld>
  <p:clrMapOvr>
    <a:masterClrMapping/>
  </p:clrMapOvr>
  <p:transition>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Title &amp; Non-bulleted + Sourc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5078" cy="2310954"/>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53" indent="0">
              <a:buNone/>
              <a:defRPr b="0" i="0">
                <a:latin typeface="+mn-lt"/>
                <a:cs typeface="Segoe UI" panose="020B0502040204020203" pitchFamily="34" charset="0"/>
              </a:defRPr>
            </a:lvl3pPr>
            <a:lvl4pPr marL="448193" indent="0">
              <a:buNone/>
              <a:defRPr b="0" i="0">
                <a:latin typeface="+mn-lt"/>
                <a:cs typeface="Segoe UI" panose="020B0502040204020203" pitchFamily="34" charset="0"/>
              </a:defRPr>
            </a:lvl4pPr>
            <a:lvl5pPr marL="673846" indent="0" defTabSz="896386">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1" hasCustomPrompt="1"/>
          </p:nvPr>
        </p:nvSpPr>
        <p:spPr>
          <a:xfrm>
            <a:off x="269239" y="5902071"/>
            <a:ext cx="11653523" cy="485518"/>
          </a:xfrm>
        </p:spPr>
        <p:txBody>
          <a:bodyPr anchor="b" anchorCtr="0"/>
          <a:lstStyle>
            <a:lvl1pPr marL="0" indent="0">
              <a:buNone/>
              <a:defRPr sz="1372">
                <a:latin typeface="+mn-lt"/>
              </a:defRPr>
            </a:lvl1pPr>
          </a:lstStyle>
          <a:p>
            <a:pPr lvl="0"/>
            <a:r>
              <a:rPr lang="en-US"/>
              <a:t>Click to add Source text.</a:t>
            </a:r>
          </a:p>
        </p:txBody>
      </p:sp>
    </p:spTree>
    <p:extLst>
      <p:ext uri="{BB962C8B-B14F-4D97-AF65-F5344CB8AC3E}">
        <p14:creationId xmlns:p14="http://schemas.microsoft.com/office/powerpoint/2010/main" val="3030533809"/>
      </p:ext>
    </p:extLst>
  </p:cSld>
  <p:clrMapOvr>
    <a:masterClrMapping/>
  </p:clrMapOvr>
  <p:transition>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303" y="1187645"/>
            <a:ext cx="11655078" cy="2305516"/>
          </a:xfrm>
          <a:prstGeom prst="rect">
            <a:avLst/>
          </a:prstGeom>
        </p:spPr>
        <p:txBody>
          <a:bodyPr>
            <a:spAutoFit/>
          </a:bodyPr>
          <a:lstStyle>
            <a:lvl1pPr marL="334589" indent="-334589">
              <a:defRPr b="0" i="0">
                <a:latin typeface="+mj-lt"/>
                <a:cs typeface="Segoe UI Semibold" panose="020B0702040204020203" pitchFamily="34" charset="0"/>
              </a:defRPr>
            </a:lvl1pPr>
            <a:lvl2pPr marL="555573" indent="-220984">
              <a:defRPr b="0" i="0">
                <a:latin typeface="+mn-lt"/>
                <a:cs typeface="Segoe UI" panose="020B0502040204020203" pitchFamily="34" charset="0"/>
              </a:defRPr>
            </a:lvl2pPr>
            <a:lvl3pPr marL="782782" indent="-220984">
              <a:defRPr b="0" i="0">
                <a:latin typeface="+mn-lt"/>
                <a:cs typeface="Segoe UI" panose="020B0502040204020203" pitchFamily="34" charset="0"/>
              </a:defRPr>
            </a:lvl3pPr>
            <a:lvl4pPr marL="1009991" indent="-227209">
              <a:defRPr b="0" i="0">
                <a:latin typeface="+mn-lt"/>
                <a:cs typeface="Segoe UI" panose="020B0502040204020203" pitchFamily="34" charset="0"/>
              </a:defRPr>
            </a:lvl4pPr>
            <a:lvl5pPr marL="1237200" indent="-227209">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11937270"/>
      </p:ext>
    </p:extLst>
  </p:cSld>
  <p:clrMapOvr>
    <a:masterClrMapping/>
  </p:clrMapOvr>
  <p:transition>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7645"/>
            <a:ext cx="5378548" cy="2057551"/>
          </a:xfrm>
          <a:prstGeom prst="rect">
            <a:avLst/>
          </a:prstGeom>
        </p:spPr>
        <p:txBody>
          <a:bodyPr wrap="square">
            <a:spAutoFit/>
          </a:bodyPr>
          <a:lstStyle>
            <a:lvl1pPr marL="0" indent="0">
              <a:spcBef>
                <a:spcPts val="1200"/>
              </a:spcBef>
              <a:buClr>
                <a:schemeClr val="tx1"/>
              </a:buClr>
              <a:buFont typeface="Wingdings" panose="05000000000000000000" pitchFamily="2" charset="2"/>
              <a:buNone/>
              <a:defRPr lang="en-US" sz="3137" b="0" i="0" kern="1200" spc="0" baseline="0" dirty="0">
                <a:gradFill>
                  <a:gsLst>
                    <a:gs pos="1250">
                      <a:schemeClr val="tx1"/>
                    </a:gs>
                    <a:gs pos="100000">
                      <a:schemeClr val="tx1"/>
                    </a:gs>
                  </a:gsLst>
                  <a:lin ang="5400000" scaled="0"/>
                </a:gradFill>
                <a:latin typeface="+mj-lt"/>
                <a:ea typeface="+mn-ea"/>
                <a:cs typeface="Segoe UI Semibold" panose="020B0702040204020203" pitchFamily="34" charset="0"/>
              </a:defRPr>
            </a:lvl1pPr>
            <a:lvl2pPr marL="0" indent="0">
              <a:buFont typeface="Wingdings" panose="05000000000000000000" pitchFamily="2" charset="2"/>
              <a:buNone/>
              <a:defRPr sz="2353" b="0" i="0">
                <a:latin typeface="+mn-lt"/>
                <a:cs typeface="Segoe UI" panose="020B0502040204020203" pitchFamily="34" charset="0"/>
              </a:defRPr>
            </a:lvl2pPr>
            <a:lvl3pPr marL="225653" indent="0">
              <a:buFont typeface="Wingdings" panose="05000000000000000000" pitchFamily="2" charset="2"/>
              <a:buNone/>
              <a:tabLst/>
              <a:defRPr sz="1961" b="0" i="0">
                <a:latin typeface="+mn-lt"/>
                <a:cs typeface="Segoe UI" panose="020B0502040204020203" pitchFamily="34" charset="0"/>
              </a:defRPr>
            </a:lvl3pPr>
            <a:lvl4pPr marL="448193" indent="0">
              <a:buFont typeface="Wingdings" panose="05000000000000000000" pitchFamily="2" charset="2"/>
              <a:buNone/>
              <a:defRPr sz="1765" b="0" i="0">
                <a:latin typeface="+mn-lt"/>
                <a:cs typeface="Segoe UI" panose="020B0502040204020203" pitchFamily="34" charset="0"/>
              </a:defRPr>
            </a:lvl4pPr>
            <a:lvl5pPr marL="673846" indent="0">
              <a:buFont typeface="Wingdings" panose="05000000000000000000" pitchFamily="2" charset="2"/>
              <a:buNone/>
              <a:tabLst/>
              <a:defRPr sz="1765" b="0" i="0">
                <a:latin typeface="+mn-lt"/>
                <a:cs typeface="Segoe UI" panose="020B0502040204020203" pitchFamily="34" charset="0"/>
              </a:defRPr>
            </a:lvl5pPr>
          </a:lstStyle>
          <a:p>
            <a:pPr marL="0" marR="0" lvl="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Edit Master text styles</a:t>
            </a:r>
          </a:p>
          <a:p>
            <a:pPr marL="0" marR="0" lvl="1"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Second level</a:t>
            </a:r>
          </a:p>
          <a:p>
            <a:pPr marL="0" marR="0" lvl="2"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Third level</a:t>
            </a:r>
          </a:p>
          <a:p>
            <a:pPr marL="0" marR="0" lvl="3"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Fourth level</a:t>
            </a:r>
          </a:p>
          <a:p>
            <a:pPr marL="0" marR="0" lvl="4"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Fifth level</a:t>
            </a:r>
          </a:p>
        </p:txBody>
      </p:sp>
      <p:sp>
        <p:nvSpPr>
          <p:cNvPr id="3" name="Title 2"/>
          <p:cNvSpPr>
            <a:spLocks noGrp="1"/>
          </p:cNvSpPr>
          <p:nvPr>
            <p:ph type="title"/>
          </p:nvPr>
        </p:nvSpPr>
        <p:spPr>
          <a:xfrm>
            <a:off x="269240" y="289511"/>
            <a:ext cx="11655840" cy="899665"/>
          </a:xfrm>
        </p:spPr>
        <p:txBody>
          <a:bodyPr/>
          <a:lstStyle/>
          <a:p>
            <a:r>
              <a:rPr lang="en-US"/>
              <a:t>Click to edit Master title style</a:t>
            </a:r>
          </a:p>
        </p:txBody>
      </p:sp>
      <p:sp>
        <p:nvSpPr>
          <p:cNvPr id="7" name="Text Placeholder 6"/>
          <p:cNvSpPr>
            <a:spLocks noGrp="1"/>
          </p:cNvSpPr>
          <p:nvPr>
            <p:ph type="body" sz="quarter" idx="11" hasCustomPrompt="1"/>
          </p:nvPr>
        </p:nvSpPr>
        <p:spPr>
          <a:xfrm>
            <a:off x="6546531" y="1187621"/>
            <a:ext cx="5378549" cy="2492029"/>
          </a:xfrm>
          <a:prstGeom prst="rect">
            <a:avLst/>
          </a:prstGeom>
        </p:spPr>
        <p:txBody>
          <a:bodyPr/>
          <a:lstStyle>
            <a:lvl1pPr marL="0" indent="0">
              <a:buNone/>
              <a:defRPr sz="3137"/>
            </a:lvl1pPr>
            <a:lvl2pPr marL="0" indent="0">
              <a:buNone/>
              <a:defRPr sz="2353"/>
            </a:lvl2pPr>
            <a:lvl3pPr marL="225653" indent="0">
              <a:buNone/>
              <a:defRPr sz="1961"/>
            </a:lvl3pPr>
            <a:lvl4pPr marL="448193" indent="0">
              <a:buNone/>
              <a:defRPr sz="1765"/>
            </a:lvl4pPr>
            <a:lvl5pPr marL="673846"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627693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786479817"/>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7644"/>
            <a:ext cx="5378548" cy="2057551"/>
          </a:xfrm>
          <a:prstGeom prst="rect">
            <a:avLst/>
          </a:prstGeom>
        </p:spPr>
        <p:txBody>
          <a:bodyPr wrap="square">
            <a:spAutoFit/>
          </a:bodyPr>
          <a:lstStyle>
            <a:lvl1pPr marL="281677" indent="-281677">
              <a:spcBef>
                <a:spcPts val="1200"/>
              </a:spcBef>
              <a:buClr>
                <a:schemeClr val="tx1"/>
              </a:buClr>
              <a:buFont typeface="Arial" panose="020B0604020202020204" pitchFamily="34" charset="0"/>
              <a:buChar char="•"/>
              <a:defRPr sz="3137" b="0" i="0">
                <a:latin typeface="+mj-lt"/>
                <a:cs typeface="Segoe UI Semibold" panose="020B0702040204020203" pitchFamily="34" charset="0"/>
              </a:defRPr>
            </a:lvl1pPr>
            <a:lvl2pPr marL="504217" indent="-222541">
              <a:buFont typeface="Arial" panose="020B0604020202020204" pitchFamily="34" charset="0"/>
              <a:buChar char="•"/>
              <a:defRPr sz="2353" b="0" i="0">
                <a:latin typeface="+mn-lt"/>
                <a:cs typeface="Segoe UI" panose="020B0502040204020203" pitchFamily="34" charset="0"/>
              </a:defRPr>
            </a:lvl2pPr>
            <a:lvl3pPr marL="729871" indent="-225653">
              <a:buFont typeface="Arial" panose="020B0604020202020204" pitchFamily="34" charset="0"/>
              <a:buChar char="•"/>
              <a:tabLst/>
              <a:defRPr sz="1961" b="0" i="0">
                <a:latin typeface="+mn-lt"/>
                <a:cs typeface="Segoe UI" panose="020B0502040204020203" pitchFamily="34" charset="0"/>
              </a:defRPr>
            </a:lvl3pPr>
            <a:lvl4pPr marL="896386" indent="-166517">
              <a:buFont typeface="Arial" panose="020B0604020202020204" pitchFamily="34" charset="0"/>
              <a:buChar char="•"/>
              <a:defRPr sz="1765" b="0" i="0">
                <a:latin typeface="+mn-lt"/>
                <a:cs typeface="Segoe UI" panose="020B0502040204020203" pitchFamily="34" charset="0"/>
              </a:defRPr>
            </a:lvl4pPr>
            <a:lvl5pPr marL="1062903" indent="-166517">
              <a:buFont typeface="Arial" panose="020B0604020202020204" pitchFamily="34" charset="0"/>
              <a:buChar char="•"/>
              <a:tabLst/>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p:cNvSpPr>
            <a:spLocks noGrp="1"/>
          </p:cNvSpPr>
          <p:nvPr>
            <p:ph type="body" sz="quarter" idx="14"/>
          </p:nvPr>
        </p:nvSpPr>
        <p:spPr>
          <a:xfrm>
            <a:off x="6544213" y="1187644"/>
            <a:ext cx="5378548" cy="2057551"/>
          </a:xfrm>
          <a:prstGeom prst="rect">
            <a:avLst/>
          </a:prstGeom>
        </p:spPr>
        <p:txBody>
          <a:bodyPr wrap="square">
            <a:spAutoFit/>
          </a:bodyPr>
          <a:lstStyle>
            <a:lvl1pPr marL="281677" indent="-281677">
              <a:spcBef>
                <a:spcPts val="1200"/>
              </a:spcBef>
              <a:buClr>
                <a:schemeClr val="tx1"/>
              </a:buClr>
              <a:buFont typeface="Arial" panose="020B0604020202020204" pitchFamily="34" charset="0"/>
              <a:buChar char="•"/>
              <a:defRPr sz="3137" b="0" i="0">
                <a:latin typeface="+mj-lt"/>
                <a:cs typeface="Segoe UI Semibold" panose="020B0702040204020203" pitchFamily="34" charset="0"/>
              </a:defRPr>
            </a:lvl1pPr>
            <a:lvl2pPr marL="504217" indent="-222541">
              <a:buFont typeface="Arial" panose="020B0604020202020204" pitchFamily="34" charset="0"/>
              <a:buChar char="•"/>
              <a:defRPr sz="2353" b="0" i="0">
                <a:latin typeface="+mn-lt"/>
                <a:cs typeface="Segoe UI" panose="020B0502040204020203" pitchFamily="34" charset="0"/>
              </a:defRPr>
            </a:lvl2pPr>
            <a:lvl3pPr marL="729871" indent="-225653">
              <a:buFont typeface="Arial" panose="020B0604020202020204" pitchFamily="34" charset="0"/>
              <a:buChar char="•"/>
              <a:tabLst/>
              <a:defRPr sz="1961" b="0" i="0">
                <a:latin typeface="+mn-lt"/>
                <a:cs typeface="Segoe UI" panose="020B0502040204020203" pitchFamily="34" charset="0"/>
              </a:defRPr>
            </a:lvl3pPr>
            <a:lvl4pPr marL="896386" indent="-166517">
              <a:buFont typeface="Arial" panose="020B0604020202020204" pitchFamily="34" charset="0"/>
              <a:buChar char="•"/>
              <a:defRPr sz="1765" b="0" i="0">
                <a:latin typeface="+mn-lt"/>
                <a:cs typeface="Segoe UI" panose="020B0502040204020203" pitchFamily="34" charset="0"/>
              </a:defRPr>
            </a:lvl4pPr>
            <a:lvl5pPr marL="1062903" indent="-166517">
              <a:buFont typeface="Arial" panose="020B0604020202020204" pitchFamily="34" charset="0"/>
              <a:buChar char="•"/>
              <a:tabLst/>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6449067"/>
      </p:ext>
    </p:extLst>
  </p:cSld>
  <p:clrMapOvr>
    <a:masterClrMapping/>
  </p:clrMapOvr>
  <p:transition>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0233670"/>
      </p:ext>
    </p:extLst>
  </p:cSld>
  <p:clrMapOvr>
    <a:masterClrMapping/>
  </p:clrMapOvr>
  <p:transition>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Graphic left/Tex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6364616" y="1189176"/>
            <a:ext cx="5557834" cy="4482760"/>
          </a:xfrm>
          <a:prstGeom prst="rect">
            <a:avLst/>
          </a:prstGeom>
        </p:spPr>
        <p:txBody>
          <a:bodyPr wrap="square" lIns="182880" tIns="146304" rIns="182880" bIns="146304" anchor="t" anchorCtr="0">
            <a:noAutofit/>
          </a:bodyPr>
          <a:lstStyle>
            <a:lvl1pPr marL="0" indent="0">
              <a:spcBef>
                <a:spcPts val="1765"/>
              </a:spcBef>
              <a:buNone/>
              <a:defRPr sz="2745" b="0" i="0">
                <a:gradFill>
                  <a:gsLst>
                    <a:gs pos="1250">
                      <a:schemeClr val="accent1"/>
                    </a:gs>
                    <a:gs pos="100000">
                      <a:schemeClr val="accent1"/>
                    </a:gs>
                  </a:gsLst>
                  <a:lin ang="5400000" scaled="0"/>
                </a:gradFill>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225653" indent="0">
              <a:buNone/>
              <a:defRPr sz="1961" b="0" i="0">
                <a:latin typeface="+mn-lt"/>
                <a:cs typeface="Segoe UI" panose="020B0502040204020203" pitchFamily="34" charset="0"/>
              </a:defRPr>
            </a:lvl3pPr>
            <a:lvl4pPr marL="448193" indent="0">
              <a:buNone/>
              <a:defRPr sz="1765" b="0" i="0">
                <a:latin typeface="+mn-lt"/>
                <a:cs typeface="Segoe UI" panose="020B0502040204020203" pitchFamily="34" charset="0"/>
              </a:defRPr>
            </a:lvl4pPr>
            <a:lvl5pPr marL="673846" indent="0">
              <a:buNone/>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1" hasCustomPrompt="1"/>
          </p:nvPr>
        </p:nvSpPr>
        <p:spPr>
          <a:xfrm>
            <a:off x="6364616" y="6082970"/>
            <a:ext cx="5557834" cy="485518"/>
          </a:xfrm>
        </p:spPr>
        <p:txBody>
          <a:bodyPr anchor="b" anchorCtr="0"/>
          <a:lstStyle>
            <a:lvl1pPr marL="0" indent="0">
              <a:buNone/>
              <a:defRPr sz="1372">
                <a:latin typeface="+mn-lt"/>
              </a:defRPr>
            </a:lvl1pPr>
          </a:lstStyle>
          <a:p>
            <a:pPr lvl="0"/>
            <a:r>
              <a:rPr lang="en-US"/>
              <a:t>Click to add Source text.</a:t>
            </a:r>
          </a:p>
        </p:txBody>
      </p:sp>
    </p:spTree>
    <p:extLst>
      <p:ext uri="{BB962C8B-B14F-4D97-AF65-F5344CB8AC3E}">
        <p14:creationId xmlns:p14="http://schemas.microsoft.com/office/powerpoint/2010/main" val="1561383339"/>
      </p:ext>
    </p:extLst>
  </p:cSld>
  <p:clrMapOvr>
    <a:masterClrMapping/>
  </p:clrMapOvr>
  <p:transition>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Graphic right/Text left">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11655840" cy="899665"/>
          </a:xfrm>
        </p:spPr>
        <p:txBody>
          <a:bodyPr/>
          <a:lstStyle/>
          <a:p>
            <a:r>
              <a:rPr lang="en-US"/>
              <a:t>Click to edit Master title style</a:t>
            </a:r>
          </a:p>
        </p:txBody>
      </p:sp>
      <p:sp>
        <p:nvSpPr>
          <p:cNvPr id="3" name="Text Placeholder 3"/>
          <p:cNvSpPr>
            <a:spLocks noGrp="1"/>
          </p:cNvSpPr>
          <p:nvPr>
            <p:ph type="body" sz="quarter" idx="10"/>
          </p:nvPr>
        </p:nvSpPr>
        <p:spPr>
          <a:xfrm>
            <a:off x="269240" y="1187643"/>
            <a:ext cx="5557834" cy="4482760"/>
          </a:xfrm>
          <a:prstGeom prst="rect">
            <a:avLst/>
          </a:prstGeom>
        </p:spPr>
        <p:txBody>
          <a:bodyPr wrap="square" lIns="182880" tIns="146304" rIns="182880" bIns="146304" anchor="t" anchorCtr="0">
            <a:noAutofit/>
          </a:bodyPr>
          <a:lstStyle>
            <a:lvl1pPr marL="0" indent="0">
              <a:spcBef>
                <a:spcPts val="1765"/>
              </a:spcBef>
              <a:buNone/>
              <a:defRPr sz="2745" b="0" i="0">
                <a:gradFill>
                  <a:gsLst>
                    <a:gs pos="1250">
                      <a:schemeClr val="accent1"/>
                    </a:gs>
                    <a:gs pos="100000">
                      <a:schemeClr val="accent1"/>
                    </a:gs>
                  </a:gsLst>
                  <a:lin ang="5400000" scaled="0"/>
                </a:gradFill>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225653" indent="0">
              <a:buNone/>
              <a:defRPr sz="1961" b="0" i="0">
                <a:latin typeface="+mn-lt"/>
                <a:cs typeface="Segoe UI" panose="020B0502040204020203" pitchFamily="34" charset="0"/>
              </a:defRPr>
            </a:lvl3pPr>
            <a:lvl4pPr marL="448193" indent="0">
              <a:buNone/>
              <a:defRPr sz="1765" b="0" i="0">
                <a:latin typeface="+mn-lt"/>
                <a:cs typeface="Segoe UI" panose="020B0502040204020203" pitchFamily="34" charset="0"/>
              </a:defRPr>
            </a:lvl4pPr>
            <a:lvl5pPr marL="673846" indent="0">
              <a:buNone/>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1" hasCustomPrompt="1"/>
          </p:nvPr>
        </p:nvSpPr>
        <p:spPr>
          <a:xfrm>
            <a:off x="269240" y="6081380"/>
            <a:ext cx="5557834" cy="485518"/>
          </a:xfrm>
        </p:spPr>
        <p:txBody>
          <a:bodyPr anchor="b" anchorCtr="0"/>
          <a:lstStyle>
            <a:lvl1pPr marL="0" indent="0">
              <a:buNone/>
              <a:defRPr sz="1372">
                <a:latin typeface="+mn-lt"/>
              </a:defRPr>
            </a:lvl1pPr>
          </a:lstStyle>
          <a:p>
            <a:pPr lvl="0"/>
            <a:r>
              <a:rPr lang="en-US"/>
              <a:t>Click to add Source text.</a:t>
            </a:r>
          </a:p>
        </p:txBody>
      </p:sp>
    </p:spTree>
    <p:extLst>
      <p:ext uri="{BB962C8B-B14F-4D97-AF65-F5344CB8AC3E}">
        <p14:creationId xmlns:p14="http://schemas.microsoft.com/office/powerpoint/2010/main" val="26473568"/>
      </p:ext>
    </p:extLst>
  </p:cSld>
  <p:clrMapOvr>
    <a:masterClrMapping/>
  </p:clrMapOvr>
  <p:transition>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Large or multiple image/text be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269241" y="5491047"/>
            <a:ext cx="11655077" cy="1075862"/>
          </a:xfrm>
          <a:prstGeom prst="rect">
            <a:avLst/>
          </a:prstGeom>
        </p:spPr>
        <p:txBody>
          <a:bodyPr wrap="square" lIns="182880" tIns="146304" rIns="182880" bIns="146304" anchor="t" anchorCtr="0">
            <a:spAutoFit/>
          </a:bodyPr>
          <a:lstStyle>
            <a:lvl1pPr marL="0" indent="0">
              <a:buNone/>
              <a:defRPr sz="2745" b="0" i="0">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448193" indent="0">
              <a:buNone/>
              <a:defRPr sz="1961" b="0" i="0">
                <a:latin typeface="Segoe UI" panose="020B0502040204020203" pitchFamily="34" charset="0"/>
                <a:cs typeface="Segoe UI" panose="020B0502040204020203" pitchFamily="34" charset="0"/>
              </a:defRPr>
            </a:lvl3pPr>
            <a:lvl4pPr marL="672290" indent="0">
              <a:buNone/>
              <a:defRPr sz="1961" b="0" i="0">
                <a:latin typeface="Segoe UI" panose="020B0502040204020203" pitchFamily="34" charset="0"/>
                <a:cs typeface="Segoe UI" panose="020B0502040204020203" pitchFamily="34" charset="0"/>
              </a:defRPr>
            </a:lvl4pPr>
            <a:lvl5pPr marL="896386" indent="0">
              <a:buNone/>
              <a:defRPr sz="1961" b="0" i="0">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987872329"/>
      </p:ext>
    </p:extLst>
  </p:cSld>
  <p:clrMapOvr>
    <a:masterClrMapping/>
  </p:clrMapOvr>
  <p:transition>
    <p:fade/>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Step by step">
    <p:spTree>
      <p:nvGrpSpPr>
        <p:cNvPr id="1" name=""/>
        <p:cNvGrpSpPr/>
        <p:nvPr/>
      </p:nvGrpSpPr>
      <p:grpSpPr>
        <a:xfrm>
          <a:off x="0" y="0"/>
          <a:ext cx="0" cy="0"/>
          <a:chOff x="0" y="0"/>
          <a:chExt cx="0" cy="0"/>
        </a:xfrm>
      </p:grpSpPr>
      <p:cxnSp>
        <p:nvCxnSpPr>
          <p:cNvPr id="4" name="Straight Connector 3"/>
          <p:cNvCxnSpPr/>
          <p:nvPr userDrawn="1"/>
        </p:nvCxnSpPr>
        <p:spPr>
          <a:xfrm>
            <a:off x="4213197" y="1366953"/>
            <a:ext cx="0" cy="502098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978181" y="1366786"/>
            <a:ext cx="0" cy="502098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userDrawn="1"/>
        </p:nvCxnSpPr>
        <p:spPr>
          <a:xfrm flipH="1">
            <a:off x="447593" y="3877276"/>
            <a:ext cx="11296195" cy="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6"/>
          </p:nvPr>
        </p:nvSpPr>
        <p:spPr>
          <a:xfrm>
            <a:off x="448213" y="1635915"/>
            <a:ext cx="3764984" cy="567015"/>
          </a:xfrm>
          <a:prstGeom prst="rect">
            <a:avLst/>
          </a:prstGeom>
        </p:spPr>
        <p:txBody>
          <a:bodyPr>
            <a:spAutoFit/>
          </a:bodyPr>
          <a:lstStyle>
            <a:lvl1pPr marL="0" indent="0">
              <a:buNone/>
              <a:defRPr sz="1961">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sp>
        <p:nvSpPr>
          <p:cNvPr id="10" name="Text Placeholder 9"/>
          <p:cNvSpPr>
            <a:spLocks noGrp="1"/>
          </p:cNvSpPr>
          <p:nvPr>
            <p:ph type="body" sz="quarter" idx="17"/>
          </p:nvPr>
        </p:nvSpPr>
        <p:spPr>
          <a:xfrm>
            <a:off x="4213197" y="1635915"/>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2" name="Text Placeholder 11"/>
          <p:cNvSpPr>
            <a:spLocks noGrp="1"/>
          </p:cNvSpPr>
          <p:nvPr>
            <p:ph type="body" sz="quarter" idx="18"/>
          </p:nvPr>
        </p:nvSpPr>
        <p:spPr>
          <a:xfrm>
            <a:off x="7978181" y="1635915"/>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4" name="Text Placeholder 13"/>
          <p:cNvSpPr>
            <a:spLocks noGrp="1"/>
          </p:cNvSpPr>
          <p:nvPr>
            <p:ph type="body" sz="quarter" idx="19"/>
          </p:nvPr>
        </p:nvSpPr>
        <p:spPr>
          <a:xfrm>
            <a:off x="448213" y="3877271"/>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6" name="Text Placeholder 15"/>
          <p:cNvSpPr>
            <a:spLocks noGrp="1"/>
          </p:cNvSpPr>
          <p:nvPr>
            <p:ph type="body" sz="quarter" idx="20"/>
          </p:nvPr>
        </p:nvSpPr>
        <p:spPr>
          <a:xfrm>
            <a:off x="4213197" y="3877271"/>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8" name="Text Placeholder 17"/>
          <p:cNvSpPr>
            <a:spLocks noGrp="1"/>
          </p:cNvSpPr>
          <p:nvPr>
            <p:ph type="body" sz="quarter" idx="21"/>
          </p:nvPr>
        </p:nvSpPr>
        <p:spPr>
          <a:xfrm>
            <a:off x="7978181" y="3877271"/>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Tree>
    <p:extLst>
      <p:ext uri="{BB962C8B-B14F-4D97-AF65-F5344CB8AC3E}">
        <p14:creationId xmlns:p14="http://schemas.microsoft.com/office/powerpoint/2010/main" val="4240001021"/>
      </p:ext>
    </p:extLst>
  </p:cSld>
  <p:clrMapOvr>
    <a:masterClrMapping/>
  </p:clrMapOvr>
  <p:transition>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cxnSp>
        <p:nvCxnSpPr>
          <p:cNvPr id="3" name="Straight Connector 2"/>
          <p:cNvCxnSpPr>
            <a:cxnSpLocks/>
          </p:cNvCxnSpPr>
          <p:nvPr userDrawn="1"/>
        </p:nvCxnSpPr>
        <p:spPr>
          <a:xfrm flipH="1">
            <a:off x="447593" y="3877276"/>
            <a:ext cx="11296195" cy="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3271331" y="1366953"/>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6095069" y="1366786"/>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918807" y="1366786"/>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6"/>
          <p:cNvSpPr>
            <a:spLocks noGrp="1"/>
          </p:cNvSpPr>
          <p:nvPr>
            <p:ph type="title"/>
          </p:nvPr>
        </p:nvSpPr>
        <p:spPr/>
        <p:txBody>
          <a:bodyPr/>
          <a:lstStyle/>
          <a:p>
            <a:r>
              <a:rPr lang="en-US"/>
              <a:t>Click to edit Master title style</a:t>
            </a:r>
          </a:p>
        </p:txBody>
      </p:sp>
      <p:sp>
        <p:nvSpPr>
          <p:cNvPr id="11" name="Content Placeholder 10"/>
          <p:cNvSpPr>
            <a:spLocks noGrp="1"/>
          </p:cNvSpPr>
          <p:nvPr>
            <p:ph sz="quarter" idx="10" hasCustomPrompt="1"/>
          </p:nvPr>
        </p:nvSpPr>
        <p:spPr>
          <a:xfrm>
            <a:off x="627497" y="1546260"/>
            <a:ext cx="2420347" cy="2151725"/>
          </a:xfrm>
        </p:spPr>
        <p:txBody>
          <a:bodyPr anchor="ctr" anchorCtr="0">
            <a:noAutofit/>
          </a:bodyPr>
          <a:lstStyle>
            <a:lvl1pPr marL="0" indent="0" algn="ctr">
              <a:buNone/>
              <a:defRPr sz="2353" baseline="0"/>
            </a:lvl1pPr>
          </a:lstStyle>
          <a:p>
            <a:pPr lvl="0"/>
            <a:r>
              <a:rPr lang="en-US"/>
              <a:t>Click to insert graphic</a:t>
            </a:r>
          </a:p>
        </p:txBody>
      </p:sp>
      <p:sp>
        <p:nvSpPr>
          <p:cNvPr id="13" name="Content Placeholder 12"/>
          <p:cNvSpPr>
            <a:spLocks noGrp="1"/>
          </p:cNvSpPr>
          <p:nvPr>
            <p:ph sz="quarter" idx="11" hasCustomPrompt="1"/>
          </p:nvPr>
        </p:nvSpPr>
        <p:spPr>
          <a:xfrm>
            <a:off x="3466176" y="1546260"/>
            <a:ext cx="2420347" cy="2151725"/>
          </a:xfrm>
        </p:spPr>
        <p:txBody>
          <a:bodyPr anchor="ctr" anchorCtr="0">
            <a:noAutofit/>
          </a:bodyPr>
          <a:lstStyle>
            <a:lvl1pPr marL="0" indent="0" algn="ctr">
              <a:buNone/>
              <a:defRPr sz="2353"/>
            </a:lvl1pPr>
          </a:lstStyle>
          <a:p>
            <a:pPr lvl="0"/>
            <a:r>
              <a:rPr lang="en-US"/>
              <a:t>Click to insert graphic</a:t>
            </a:r>
          </a:p>
        </p:txBody>
      </p:sp>
      <p:sp>
        <p:nvSpPr>
          <p:cNvPr id="16" name="Content Placeholder 15"/>
          <p:cNvSpPr>
            <a:spLocks noGrp="1"/>
          </p:cNvSpPr>
          <p:nvPr>
            <p:ph sz="quarter" idx="12" hasCustomPrompt="1"/>
          </p:nvPr>
        </p:nvSpPr>
        <p:spPr>
          <a:xfrm>
            <a:off x="6304855" y="1546260"/>
            <a:ext cx="2420347" cy="2151725"/>
          </a:xfrm>
        </p:spPr>
        <p:txBody>
          <a:bodyPr anchor="ctr" anchorCtr="0">
            <a:noAutofit/>
          </a:bodyPr>
          <a:lstStyle>
            <a:lvl1pPr marL="0" indent="0" algn="ctr">
              <a:buNone/>
              <a:defRPr sz="2353"/>
            </a:lvl1pPr>
          </a:lstStyle>
          <a:p>
            <a:pPr lvl="0"/>
            <a:r>
              <a:rPr lang="en-US"/>
              <a:t>Click to insert graphic</a:t>
            </a:r>
          </a:p>
        </p:txBody>
      </p:sp>
      <p:sp>
        <p:nvSpPr>
          <p:cNvPr id="18" name="Content Placeholder 17"/>
          <p:cNvSpPr>
            <a:spLocks noGrp="1"/>
          </p:cNvSpPr>
          <p:nvPr>
            <p:ph sz="quarter" idx="13" hasCustomPrompt="1"/>
          </p:nvPr>
        </p:nvSpPr>
        <p:spPr>
          <a:xfrm>
            <a:off x="9143533" y="1546260"/>
            <a:ext cx="2420347" cy="2151725"/>
          </a:xfrm>
        </p:spPr>
        <p:txBody>
          <a:bodyPr anchor="ctr" anchorCtr="0">
            <a:noAutofit/>
          </a:bodyPr>
          <a:lstStyle>
            <a:lvl1pPr marL="0" indent="0" algn="ctr">
              <a:buNone/>
              <a:defRPr sz="2353"/>
            </a:lvl1pPr>
          </a:lstStyle>
          <a:p>
            <a:pPr lvl="0"/>
            <a:r>
              <a:rPr lang="en-US"/>
              <a:t>Click to insert graphic</a:t>
            </a:r>
          </a:p>
        </p:txBody>
      </p:sp>
      <p:sp>
        <p:nvSpPr>
          <p:cNvPr id="20" name="Content Placeholder 19"/>
          <p:cNvSpPr>
            <a:spLocks noGrp="1"/>
          </p:cNvSpPr>
          <p:nvPr>
            <p:ph sz="quarter" idx="14" hasCustomPrompt="1"/>
          </p:nvPr>
        </p:nvSpPr>
        <p:spPr>
          <a:xfrm>
            <a:off x="627497" y="4056579"/>
            <a:ext cx="2420347" cy="2151725"/>
          </a:xfrm>
        </p:spPr>
        <p:txBody>
          <a:bodyPr anchor="ctr" anchorCtr="0">
            <a:noAutofit/>
          </a:bodyPr>
          <a:lstStyle>
            <a:lvl1pPr marL="0" indent="0" algn="ctr">
              <a:buNone/>
              <a:defRPr sz="2353"/>
            </a:lvl1pPr>
          </a:lstStyle>
          <a:p>
            <a:pPr lvl="0"/>
            <a:r>
              <a:rPr lang="en-US"/>
              <a:t>Click to insert graphic</a:t>
            </a:r>
          </a:p>
        </p:txBody>
      </p:sp>
      <p:sp>
        <p:nvSpPr>
          <p:cNvPr id="22" name="Content Placeholder 21"/>
          <p:cNvSpPr>
            <a:spLocks noGrp="1"/>
          </p:cNvSpPr>
          <p:nvPr>
            <p:ph sz="quarter" idx="15" hasCustomPrompt="1"/>
          </p:nvPr>
        </p:nvSpPr>
        <p:spPr>
          <a:xfrm>
            <a:off x="3466176" y="4658850"/>
            <a:ext cx="2420347" cy="947182"/>
          </a:xfrm>
        </p:spPr>
        <p:txBody>
          <a:bodyPr anchor="ctr" anchorCtr="0"/>
          <a:lstStyle>
            <a:lvl1pPr marL="0" indent="0" algn="ctr">
              <a:buNone/>
              <a:defRPr sz="2353"/>
            </a:lvl1pPr>
          </a:lstStyle>
          <a:p>
            <a:pPr lvl="0"/>
            <a:r>
              <a:rPr lang="en-US"/>
              <a:t>Click to insert graphic</a:t>
            </a:r>
          </a:p>
        </p:txBody>
      </p:sp>
      <p:sp>
        <p:nvSpPr>
          <p:cNvPr id="24" name="Content Placeholder 23"/>
          <p:cNvSpPr>
            <a:spLocks noGrp="1"/>
          </p:cNvSpPr>
          <p:nvPr>
            <p:ph sz="quarter" idx="16" hasCustomPrompt="1"/>
          </p:nvPr>
        </p:nvSpPr>
        <p:spPr>
          <a:xfrm>
            <a:off x="6304855" y="4658850"/>
            <a:ext cx="2420347" cy="947182"/>
          </a:xfrm>
        </p:spPr>
        <p:txBody>
          <a:bodyPr anchor="ctr" anchorCtr="0"/>
          <a:lstStyle>
            <a:lvl1pPr marL="0" indent="0" algn="ctr">
              <a:buNone/>
              <a:defRPr sz="2353"/>
            </a:lvl1pPr>
          </a:lstStyle>
          <a:p>
            <a:pPr lvl="0"/>
            <a:r>
              <a:rPr lang="en-US"/>
              <a:t>Click to insert graphic</a:t>
            </a:r>
          </a:p>
        </p:txBody>
      </p:sp>
      <p:sp>
        <p:nvSpPr>
          <p:cNvPr id="26" name="Content Placeholder 25"/>
          <p:cNvSpPr>
            <a:spLocks noGrp="1"/>
          </p:cNvSpPr>
          <p:nvPr>
            <p:ph sz="quarter" idx="17" hasCustomPrompt="1"/>
          </p:nvPr>
        </p:nvSpPr>
        <p:spPr>
          <a:xfrm>
            <a:off x="9143533" y="4658850"/>
            <a:ext cx="2420347" cy="947182"/>
          </a:xfrm>
        </p:spPr>
        <p:txBody>
          <a:bodyPr anchor="ctr" anchorCtr="0"/>
          <a:lstStyle>
            <a:lvl1pPr marL="0" indent="0" algn="ctr">
              <a:buNone/>
              <a:defRPr sz="2353"/>
            </a:lvl1pPr>
          </a:lstStyle>
          <a:p>
            <a:pPr lvl="0"/>
            <a:r>
              <a:rPr lang="en-US"/>
              <a:t>Click to insert graphic</a:t>
            </a:r>
          </a:p>
        </p:txBody>
      </p:sp>
    </p:spTree>
    <p:extLst>
      <p:ext uri="{BB962C8B-B14F-4D97-AF65-F5344CB8AC3E}">
        <p14:creationId xmlns:p14="http://schemas.microsoft.com/office/powerpoint/2010/main" val="976799737"/>
      </p:ext>
    </p:extLst>
  </p:cSld>
  <p:clrMapOvr>
    <a:masterClrMapping/>
  </p:clrMapOvr>
  <p:transition>
    <p:fad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Quotes + Logos">
    <p:spTree>
      <p:nvGrpSpPr>
        <p:cNvPr id="1" name=""/>
        <p:cNvGrpSpPr/>
        <p:nvPr/>
      </p:nvGrpSpPr>
      <p:grpSpPr>
        <a:xfrm>
          <a:off x="0" y="0"/>
          <a:ext cx="0" cy="0"/>
          <a:chOff x="0" y="0"/>
          <a:chExt cx="0" cy="0"/>
        </a:xfrm>
      </p:grpSpPr>
      <p:sp>
        <p:nvSpPr>
          <p:cNvPr id="7" name="Title 6"/>
          <p:cNvSpPr>
            <a:spLocks noGrp="1"/>
          </p:cNvSpPr>
          <p:nvPr>
            <p:ph type="title"/>
          </p:nvPr>
        </p:nvSpPr>
        <p:spPr>
          <a:xfrm>
            <a:off x="269240" y="289511"/>
            <a:ext cx="11655840" cy="899665"/>
          </a:xfrm>
        </p:spPr>
        <p:txBody>
          <a:bodyPr/>
          <a:lstStyle/>
          <a:p>
            <a:r>
              <a:rPr lang="en-US"/>
              <a:t>Click to edit Master title style</a:t>
            </a:r>
          </a:p>
        </p:txBody>
      </p:sp>
      <p:sp>
        <p:nvSpPr>
          <p:cNvPr id="11" name="Content Placeholder 10"/>
          <p:cNvSpPr>
            <a:spLocks noGrp="1"/>
          </p:cNvSpPr>
          <p:nvPr>
            <p:ph sz="quarter" idx="10" hasCustomPrompt="1"/>
          </p:nvPr>
        </p:nvSpPr>
        <p:spPr>
          <a:xfrm>
            <a:off x="2062132" y="1277280"/>
            <a:ext cx="3944269" cy="1703449"/>
          </a:xfrm>
        </p:spPr>
        <p:txBody>
          <a:bodyPr anchor="ctr" anchorCtr="0">
            <a:noAutofit/>
          </a:bodyPr>
          <a:lstStyle>
            <a:lvl1pPr marL="99598" indent="-99598" algn="l">
              <a:spcBef>
                <a:spcPts val="1176"/>
              </a:spcBef>
              <a:buNone/>
              <a:defRPr sz="1765" baseline="0">
                <a:latin typeface="+mn-lt"/>
              </a:defRPr>
            </a:lvl1pPr>
            <a:lvl2pPr marL="99598" indent="0" algn="l">
              <a:spcBef>
                <a:spcPts val="1176"/>
              </a:spcBef>
              <a:buFont typeface="Segoe UI" panose="020B0502040204020203" pitchFamily="34" charset="0"/>
              <a:buChar char="—"/>
              <a:defRPr sz="1372" baseline="0">
                <a:gradFill>
                  <a:gsLst>
                    <a:gs pos="1250">
                      <a:schemeClr val="accent1"/>
                    </a:gs>
                    <a:gs pos="100000">
                      <a:schemeClr val="accent1"/>
                    </a:gs>
                  </a:gsLst>
                  <a:lin ang="5400000" scaled="0"/>
                </a:gradFill>
                <a:latin typeface="+mj-lt"/>
              </a:defRPr>
            </a:lvl2pPr>
            <a:lvl3pPr marL="558686" indent="0">
              <a:buNone/>
              <a:defRPr/>
            </a:lvl3pPr>
            <a:lvl4pPr>
              <a:defRPr/>
            </a:lvl4pPr>
            <a:lvl5pPr>
              <a:defRPr/>
            </a:lvl5pPr>
          </a:lstStyle>
          <a:p>
            <a:pPr lvl="0"/>
            <a:r>
              <a:rPr lang="en-US"/>
              <a:t>“Click to type quote here. (Include quote marks.)”</a:t>
            </a:r>
          </a:p>
          <a:p>
            <a:pPr lvl="1"/>
            <a:r>
              <a:rPr lang="en-US"/>
              <a:t>Second level for quote’s credit</a:t>
            </a:r>
          </a:p>
        </p:txBody>
      </p:sp>
      <p:sp>
        <p:nvSpPr>
          <p:cNvPr id="13" name="Content Placeholder 12"/>
          <p:cNvSpPr>
            <a:spLocks noGrp="1"/>
          </p:cNvSpPr>
          <p:nvPr>
            <p:ph sz="quarter" idx="11" hasCustomPrompt="1"/>
          </p:nvPr>
        </p:nvSpPr>
        <p:spPr>
          <a:xfrm>
            <a:off x="2062132" y="3070364"/>
            <a:ext cx="3944269" cy="1703449"/>
          </a:xfrm>
        </p:spPr>
        <p:txBody>
          <a:bodyPr anchor="ctr" anchorCtr="0">
            <a:noAutofit/>
          </a:bodyPr>
          <a:lstStyle>
            <a:lvl1pPr marL="99598" indent="-99598" algn="l">
              <a:spcBef>
                <a:spcPts val="1176"/>
              </a:spcBef>
              <a:buNone/>
              <a:defRPr sz="1765">
                <a:latin typeface="+mn-lt"/>
              </a:defRPr>
            </a:lvl1pPr>
            <a:lvl2pPr marL="99598" indent="0" algn="l">
              <a:spcBef>
                <a:spcPts val="1176"/>
              </a:spcBef>
              <a:buFont typeface="Segoe UI" panose="020B0502040204020203" pitchFamily="34" charset="0"/>
              <a:buChar char="—"/>
              <a:defRPr sz="1372">
                <a:gradFill>
                  <a:gsLst>
                    <a:gs pos="1250">
                      <a:schemeClr val="accent1"/>
                    </a:gs>
                    <a:gs pos="100000">
                      <a:schemeClr val="accent1"/>
                    </a:gs>
                  </a:gsLst>
                  <a:lin ang="5400000" scaled="0"/>
                </a:gradFill>
                <a:latin typeface="+mj-lt"/>
              </a:defRPr>
            </a:lvl2pPr>
          </a:lstStyle>
          <a:p>
            <a:pPr lvl="0"/>
            <a:r>
              <a:rPr lang="en-US"/>
              <a:t>“Click to type quote here. (Include quote marks.)”</a:t>
            </a:r>
          </a:p>
          <a:p>
            <a:pPr lvl="1"/>
            <a:r>
              <a:rPr lang="en-US"/>
              <a:t>Second level for quote’s credit</a:t>
            </a:r>
          </a:p>
        </p:txBody>
      </p:sp>
      <p:sp>
        <p:nvSpPr>
          <p:cNvPr id="16" name="Content Placeholder 15"/>
          <p:cNvSpPr>
            <a:spLocks noGrp="1"/>
          </p:cNvSpPr>
          <p:nvPr>
            <p:ph sz="quarter" idx="12" hasCustomPrompt="1"/>
          </p:nvPr>
        </p:nvSpPr>
        <p:spPr>
          <a:xfrm>
            <a:off x="2062132" y="4863448"/>
            <a:ext cx="3944269" cy="1703449"/>
          </a:xfrm>
        </p:spPr>
        <p:txBody>
          <a:bodyPr anchor="ctr" anchorCtr="0">
            <a:noAutofit/>
          </a:bodyPr>
          <a:lstStyle>
            <a:lvl1pPr marL="99598" indent="-99598" algn="l">
              <a:spcBef>
                <a:spcPts val="1176"/>
              </a:spcBef>
              <a:buNone/>
              <a:defRPr sz="1765">
                <a:latin typeface="+mn-lt"/>
              </a:defRPr>
            </a:lvl1pPr>
            <a:lvl2pPr marL="99598" indent="0" algn="l">
              <a:spcBef>
                <a:spcPts val="1176"/>
              </a:spcBef>
              <a:buFont typeface="Segoe UI" panose="020B0502040204020203" pitchFamily="34" charset="0"/>
              <a:buChar char="—"/>
              <a:defRPr sz="1372">
                <a:gradFill>
                  <a:gsLst>
                    <a:gs pos="1250">
                      <a:schemeClr val="accent1"/>
                    </a:gs>
                    <a:gs pos="100000">
                      <a:schemeClr val="accent1"/>
                    </a:gs>
                  </a:gsLst>
                  <a:lin ang="5400000" scaled="0"/>
                </a:gradFill>
                <a:latin typeface="+mj-lt"/>
              </a:defRPr>
            </a:lvl2pPr>
          </a:lstStyle>
          <a:p>
            <a:pPr lvl="0"/>
            <a:r>
              <a:rPr lang="en-US"/>
              <a:t>“Click to type quote here. (Include quote marks.)”</a:t>
            </a:r>
          </a:p>
          <a:p>
            <a:pPr lvl="1"/>
            <a:r>
              <a:rPr lang="en-US"/>
              <a:t>Second level for quote’s credit</a:t>
            </a:r>
          </a:p>
        </p:txBody>
      </p:sp>
      <p:sp>
        <p:nvSpPr>
          <p:cNvPr id="18" name="Content Placeholder 17"/>
          <p:cNvSpPr>
            <a:spLocks noGrp="1"/>
          </p:cNvSpPr>
          <p:nvPr>
            <p:ph sz="quarter" idx="13" hasCustomPrompt="1"/>
          </p:nvPr>
        </p:nvSpPr>
        <p:spPr>
          <a:xfrm>
            <a:off x="7978497" y="1277280"/>
            <a:ext cx="3944269" cy="1703449"/>
          </a:xfrm>
        </p:spPr>
        <p:txBody>
          <a:bodyPr anchor="ctr" anchorCtr="0">
            <a:noAutofit/>
          </a:bodyPr>
          <a:lstStyle>
            <a:lvl1pPr marL="99598" indent="-99598" algn="l">
              <a:spcBef>
                <a:spcPts val="1176"/>
              </a:spcBef>
              <a:buNone/>
              <a:defRPr sz="1765">
                <a:latin typeface="+mn-lt"/>
              </a:defRPr>
            </a:lvl1pPr>
            <a:lvl2pPr marL="99598" indent="0" algn="l">
              <a:spcBef>
                <a:spcPts val="1176"/>
              </a:spcBef>
              <a:buFont typeface="Segoe UI" panose="020B0502040204020203" pitchFamily="34" charset="0"/>
              <a:buChar char="—"/>
              <a:defRPr sz="1372">
                <a:gradFill>
                  <a:gsLst>
                    <a:gs pos="1250">
                      <a:schemeClr val="accent1"/>
                    </a:gs>
                    <a:gs pos="100000">
                      <a:schemeClr val="accent1"/>
                    </a:gs>
                  </a:gsLst>
                  <a:lin ang="5400000" scaled="0"/>
                </a:gradFill>
                <a:latin typeface="+mj-lt"/>
              </a:defRPr>
            </a:lvl2pPr>
          </a:lstStyle>
          <a:p>
            <a:pPr lvl="0"/>
            <a:r>
              <a:rPr lang="en-US"/>
              <a:t>“Click to type quote here. (Include quote marks.)”</a:t>
            </a:r>
          </a:p>
          <a:p>
            <a:pPr lvl="1"/>
            <a:r>
              <a:rPr lang="en-US"/>
              <a:t>Second level for quote’s credit</a:t>
            </a:r>
          </a:p>
        </p:txBody>
      </p:sp>
      <p:sp>
        <p:nvSpPr>
          <p:cNvPr id="20" name="Content Placeholder 19"/>
          <p:cNvSpPr>
            <a:spLocks noGrp="1"/>
          </p:cNvSpPr>
          <p:nvPr>
            <p:ph sz="quarter" idx="14" hasCustomPrompt="1"/>
          </p:nvPr>
        </p:nvSpPr>
        <p:spPr>
          <a:xfrm>
            <a:off x="7980858" y="3070364"/>
            <a:ext cx="3944269" cy="1703449"/>
          </a:xfrm>
        </p:spPr>
        <p:txBody>
          <a:bodyPr anchor="ctr" anchorCtr="0">
            <a:noAutofit/>
          </a:bodyPr>
          <a:lstStyle>
            <a:lvl1pPr marL="99598" indent="-99598" algn="l">
              <a:spcBef>
                <a:spcPts val="1176"/>
              </a:spcBef>
              <a:buNone/>
              <a:defRPr sz="1765">
                <a:latin typeface="+mn-lt"/>
              </a:defRPr>
            </a:lvl1pPr>
            <a:lvl2pPr marL="99598" indent="0" algn="l">
              <a:spcBef>
                <a:spcPts val="1176"/>
              </a:spcBef>
              <a:buFont typeface="Segoe UI" panose="020B0502040204020203" pitchFamily="34" charset="0"/>
              <a:buChar char="—"/>
              <a:defRPr sz="1372">
                <a:gradFill>
                  <a:gsLst>
                    <a:gs pos="1250">
                      <a:schemeClr val="accent1"/>
                    </a:gs>
                    <a:gs pos="100000">
                      <a:schemeClr val="accent1"/>
                    </a:gs>
                  </a:gsLst>
                  <a:lin ang="5400000" scaled="0"/>
                </a:gradFill>
                <a:latin typeface="+mj-lt"/>
              </a:defRPr>
            </a:lvl2pPr>
          </a:lstStyle>
          <a:p>
            <a:pPr lvl="0"/>
            <a:r>
              <a:rPr lang="en-US"/>
              <a:t>“Click to type quote here. (Include quote marks.)”</a:t>
            </a:r>
          </a:p>
          <a:p>
            <a:pPr lvl="1"/>
            <a:r>
              <a:rPr lang="en-US"/>
              <a:t>Second level for quote’s credit</a:t>
            </a:r>
          </a:p>
        </p:txBody>
      </p:sp>
      <p:sp>
        <p:nvSpPr>
          <p:cNvPr id="22" name="Content Placeholder 21"/>
          <p:cNvSpPr>
            <a:spLocks noGrp="1"/>
          </p:cNvSpPr>
          <p:nvPr>
            <p:ph sz="quarter" idx="15" hasCustomPrompt="1"/>
          </p:nvPr>
        </p:nvSpPr>
        <p:spPr>
          <a:xfrm>
            <a:off x="7978497" y="4863448"/>
            <a:ext cx="3944269" cy="1703449"/>
          </a:xfrm>
        </p:spPr>
        <p:txBody>
          <a:bodyPr anchor="ctr" anchorCtr="0">
            <a:noAutofit/>
          </a:bodyPr>
          <a:lstStyle>
            <a:lvl1pPr marL="99598" indent="-99598" algn="l">
              <a:spcBef>
                <a:spcPts val="1176"/>
              </a:spcBef>
              <a:buNone/>
              <a:defRPr sz="1765">
                <a:latin typeface="+mn-lt"/>
              </a:defRPr>
            </a:lvl1pPr>
            <a:lvl2pPr marL="99598" indent="0" algn="l">
              <a:spcBef>
                <a:spcPts val="1176"/>
              </a:spcBef>
              <a:buFont typeface="Segoe UI" panose="020B0502040204020203" pitchFamily="34" charset="0"/>
              <a:buChar char="—"/>
              <a:defRPr sz="1372">
                <a:gradFill>
                  <a:gsLst>
                    <a:gs pos="1250">
                      <a:schemeClr val="accent1"/>
                    </a:gs>
                    <a:gs pos="100000">
                      <a:schemeClr val="accent1"/>
                    </a:gs>
                  </a:gsLst>
                  <a:lin ang="5400000" scaled="0"/>
                </a:gradFill>
                <a:latin typeface="+mj-lt"/>
              </a:defRPr>
            </a:lvl2pPr>
          </a:lstStyle>
          <a:p>
            <a:pPr lvl="0"/>
            <a:r>
              <a:rPr lang="en-US"/>
              <a:t>“Click to type quote here. (Include quote marks.)”</a:t>
            </a:r>
          </a:p>
          <a:p>
            <a:pPr lvl="1"/>
            <a:r>
              <a:rPr lang="en-US"/>
              <a:t>Second level for quote’s credit</a:t>
            </a:r>
          </a:p>
        </p:txBody>
      </p:sp>
      <p:sp>
        <p:nvSpPr>
          <p:cNvPr id="24" name="Content Placeholder 23"/>
          <p:cNvSpPr>
            <a:spLocks noGrp="1"/>
          </p:cNvSpPr>
          <p:nvPr>
            <p:ph sz="quarter" idx="16" hasCustomPrompt="1"/>
          </p:nvPr>
        </p:nvSpPr>
        <p:spPr>
          <a:xfrm>
            <a:off x="269302" y="1498299"/>
            <a:ext cx="1703207" cy="1273041"/>
          </a:xfrm>
        </p:spPr>
        <p:txBody>
          <a:bodyPr anchor="ctr" anchorCtr="0"/>
          <a:lstStyle>
            <a:lvl1pPr marL="0" indent="0" algn="ctr">
              <a:buNone/>
              <a:defRPr sz="2353"/>
            </a:lvl1pPr>
          </a:lstStyle>
          <a:p>
            <a:pPr lvl="0"/>
            <a:r>
              <a:rPr lang="en-US"/>
              <a:t>Click to insert graphic</a:t>
            </a:r>
          </a:p>
        </p:txBody>
      </p:sp>
      <p:sp>
        <p:nvSpPr>
          <p:cNvPr id="26" name="Content Placeholder 25"/>
          <p:cNvSpPr>
            <a:spLocks noGrp="1"/>
          </p:cNvSpPr>
          <p:nvPr>
            <p:ph sz="quarter" idx="17" hasCustomPrompt="1"/>
          </p:nvPr>
        </p:nvSpPr>
        <p:spPr>
          <a:xfrm>
            <a:off x="269302" y="3291383"/>
            <a:ext cx="1703207" cy="1273041"/>
          </a:xfrm>
        </p:spPr>
        <p:txBody>
          <a:bodyPr anchor="ctr" anchorCtr="0"/>
          <a:lstStyle>
            <a:lvl1pPr marL="0" indent="0" algn="ctr">
              <a:buNone/>
              <a:defRPr sz="2353"/>
            </a:lvl1pPr>
          </a:lstStyle>
          <a:p>
            <a:pPr lvl="0"/>
            <a:r>
              <a:rPr lang="en-US"/>
              <a:t>Click to insert graphic</a:t>
            </a:r>
          </a:p>
        </p:txBody>
      </p:sp>
      <p:sp>
        <p:nvSpPr>
          <p:cNvPr id="6" name="Content Placeholder 5"/>
          <p:cNvSpPr>
            <a:spLocks noGrp="1"/>
          </p:cNvSpPr>
          <p:nvPr>
            <p:ph sz="quarter" idx="18" hasCustomPrompt="1"/>
          </p:nvPr>
        </p:nvSpPr>
        <p:spPr>
          <a:xfrm>
            <a:off x="269302" y="4863448"/>
            <a:ext cx="1703207" cy="1703449"/>
          </a:xfrm>
        </p:spPr>
        <p:txBody>
          <a:bodyPr anchor="ctr" anchorCtr="0">
            <a:noAutofit/>
          </a:bodyPr>
          <a:lstStyle>
            <a:lvl1pPr marL="0" indent="0" algn="ctr">
              <a:buNone/>
              <a:defRPr sz="2353"/>
            </a:lvl1pPr>
          </a:lstStyle>
          <a:p>
            <a:pPr lvl="0"/>
            <a:r>
              <a:rPr lang="en-US"/>
              <a:t>Click to insert graphic</a:t>
            </a:r>
          </a:p>
        </p:txBody>
      </p:sp>
      <p:sp>
        <p:nvSpPr>
          <p:cNvPr id="9" name="Content Placeholder 8"/>
          <p:cNvSpPr>
            <a:spLocks noGrp="1"/>
          </p:cNvSpPr>
          <p:nvPr>
            <p:ph sz="quarter" idx="19" hasCustomPrompt="1"/>
          </p:nvPr>
        </p:nvSpPr>
        <p:spPr>
          <a:xfrm>
            <a:off x="6185641" y="1277280"/>
            <a:ext cx="1703207" cy="1703449"/>
          </a:xfrm>
        </p:spPr>
        <p:txBody>
          <a:bodyPr anchor="ctr" anchorCtr="0">
            <a:noAutofit/>
          </a:bodyPr>
          <a:lstStyle>
            <a:lvl1pPr marL="0" indent="0" algn="ctr">
              <a:buNone/>
              <a:defRPr sz="2353"/>
            </a:lvl1pPr>
          </a:lstStyle>
          <a:p>
            <a:pPr lvl="0"/>
            <a:r>
              <a:rPr lang="en-US"/>
              <a:t>Click to insert graphic</a:t>
            </a:r>
          </a:p>
        </p:txBody>
      </p:sp>
      <p:sp>
        <p:nvSpPr>
          <p:cNvPr id="12" name="Content Placeholder 11"/>
          <p:cNvSpPr>
            <a:spLocks noGrp="1"/>
          </p:cNvSpPr>
          <p:nvPr>
            <p:ph sz="quarter" idx="20" hasCustomPrompt="1"/>
          </p:nvPr>
        </p:nvSpPr>
        <p:spPr>
          <a:xfrm>
            <a:off x="6185641" y="3070364"/>
            <a:ext cx="1703207" cy="1703449"/>
          </a:xfrm>
        </p:spPr>
        <p:txBody>
          <a:bodyPr anchor="ctr" anchorCtr="0">
            <a:noAutofit/>
          </a:bodyPr>
          <a:lstStyle>
            <a:lvl1pPr marL="0" indent="0" algn="ctr">
              <a:buNone/>
              <a:defRPr sz="2353"/>
            </a:lvl1pPr>
          </a:lstStyle>
          <a:p>
            <a:pPr lvl="0"/>
            <a:r>
              <a:rPr lang="en-US"/>
              <a:t>Click to insert graphic</a:t>
            </a:r>
          </a:p>
        </p:txBody>
      </p:sp>
      <p:sp>
        <p:nvSpPr>
          <p:cNvPr id="17" name="Content Placeholder 16"/>
          <p:cNvSpPr>
            <a:spLocks noGrp="1"/>
          </p:cNvSpPr>
          <p:nvPr>
            <p:ph sz="quarter" idx="21" hasCustomPrompt="1"/>
          </p:nvPr>
        </p:nvSpPr>
        <p:spPr>
          <a:xfrm>
            <a:off x="6185641" y="4863448"/>
            <a:ext cx="1703207" cy="1703449"/>
          </a:xfrm>
        </p:spPr>
        <p:txBody>
          <a:bodyPr anchor="ctr" anchorCtr="0">
            <a:noAutofit/>
          </a:bodyPr>
          <a:lstStyle>
            <a:lvl1pPr marL="0" indent="0" algn="ctr">
              <a:buNone/>
              <a:defRPr sz="2353"/>
            </a:lvl1pPr>
          </a:lstStyle>
          <a:p>
            <a:pPr lvl="0"/>
            <a:r>
              <a:rPr lang="en-US"/>
              <a:t>Click to insert graphic</a:t>
            </a:r>
          </a:p>
        </p:txBody>
      </p:sp>
    </p:spTree>
    <p:extLst>
      <p:ext uri="{BB962C8B-B14F-4D97-AF65-F5344CB8AC3E}">
        <p14:creationId xmlns:p14="http://schemas.microsoft.com/office/powerpoint/2010/main" val="4288471232"/>
      </p:ext>
    </p:extLst>
  </p:cSld>
  <p:clrMapOvr>
    <a:masterClrMapping/>
  </p:clrMapOvr>
  <p:transition>
    <p:fad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b="0" i="0" spc="-98" baseline="0">
                <a:gradFill>
                  <a:gsLst>
                    <a:gs pos="0">
                      <a:schemeClr val="tx1"/>
                    </a:gs>
                    <a:gs pos="100000">
                      <a:schemeClr val="tx1"/>
                    </a:gs>
                  </a:gsLst>
                  <a:lin ang="5400000" scaled="0"/>
                </a:gradFill>
                <a:latin typeface="+mj-lt"/>
                <a:cs typeface="Segoe UI" panose="020B0502040204020203" pitchFamily="34" charset="0"/>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prstGeom prst="rect">
            <a:avLst/>
          </a:prstGeom>
          <a:noFill/>
        </p:spPr>
        <p:txBody>
          <a:bodyPr lIns="182880" tIns="146304" rIns="182880" bIns="146304">
            <a:spAutoFit/>
          </a:bodyPr>
          <a:lstStyle>
            <a:lvl1pPr marL="0" indent="0">
              <a:spcBef>
                <a:spcPts val="0"/>
              </a:spcBef>
              <a:buNone/>
              <a:defRPr sz="3137" b="0" i="0" spc="0" baseline="0">
                <a:gradFill>
                  <a:gsLst>
                    <a:gs pos="0">
                      <a:schemeClr val="tx1"/>
                    </a:gs>
                    <a:gs pos="100000">
                      <a:schemeClr val="tx1"/>
                    </a:gs>
                  </a:gsLst>
                  <a:lin ang="5400000" scaled="0"/>
                </a:gradFill>
                <a:latin typeface="+mj-lt"/>
                <a:cs typeface="Segoe UI Semibold" panose="020B0702040204020203" pitchFamily="34" charset="0"/>
              </a:defRPr>
            </a:lvl1pPr>
          </a:lstStyle>
          <a:p>
            <a:pPr lvl="0"/>
            <a:r>
              <a:rPr lang="en-US"/>
              <a:t>Speaker Name</a:t>
            </a:r>
          </a:p>
        </p:txBody>
      </p:sp>
    </p:spTree>
    <p:extLst>
      <p:ext uri="{BB962C8B-B14F-4D97-AF65-F5344CB8AC3E}">
        <p14:creationId xmlns:p14="http://schemas.microsoft.com/office/powerpoint/2010/main" val="18455659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i="0" kern="1200" cap="none" spc="-98" baseline="0" dirty="0">
                <a:ln w="3175">
                  <a:noFill/>
                </a:ln>
                <a:gradFill>
                  <a:gsLst>
                    <a:gs pos="0">
                      <a:schemeClr val="tx1"/>
                    </a:gs>
                    <a:gs pos="100000">
                      <a:schemeClr val="tx1"/>
                    </a:gs>
                  </a:gsLst>
                  <a:lin ang="5400000" scaled="0"/>
                </a:gradFill>
                <a:effectLst/>
                <a:latin typeface="+mj-lt"/>
                <a:ea typeface="+mn-ea"/>
                <a:cs typeface="Segoe UI" panose="020B0502040204020203" pitchFamily="34" charset="0"/>
              </a:defRPr>
            </a:lvl1pPr>
          </a:lstStyle>
          <a:p>
            <a:r>
              <a:rPr lang="en-US"/>
              <a:t>Video title</a:t>
            </a:r>
          </a:p>
        </p:txBody>
      </p:sp>
    </p:spTree>
    <p:extLst>
      <p:ext uri="{BB962C8B-B14F-4D97-AF65-F5344CB8AC3E}">
        <p14:creationId xmlns:p14="http://schemas.microsoft.com/office/powerpoint/2010/main" val="35564346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630738"/>
      </p:ext>
    </p:extLst>
  </p:cSld>
  <p:clrMapOvr>
    <a:masterClrMapping/>
  </p:clrMapOvr>
  <p:transition>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a:t>Section title</a:t>
            </a:r>
          </a:p>
        </p:txBody>
      </p:sp>
    </p:spTree>
    <p:extLst>
      <p:ext uri="{BB962C8B-B14F-4D97-AF65-F5344CB8AC3E}">
        <p14:creationId xmlns:p14="http://schemas.microsoft.com/office/powerpoint/2010/main" val="767937670"/>
      </p:ext>
    </p:extLst>
  </p:cSld>
  <p:clrMapOvr>
    <a:masterClrMapping/>
  </p:clrMapOvr>
  <p:transition>
    <p:fade/>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a:t>Section title</a:t>
            </a:r>
          </a:p>
        </p:txBody>
      </p:sp>
    </p:spTree>
    <p:extLst>
      <p:ext uri="{BB962C8B-B14F-4D97-AF65-F5344CB8AC3E}">
        <p14:creationId xmlns:p14="http://schemas.microsoft.com/office/powerpoint/2010/main" val="3840585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a:t>Section title</a:t>
            </a:r>
          </a:p>
        </p:txBody>
      </p:sp>
    </p:spTree>
    <p:extLst>
      <p:ext uri="{BB962C8B-B14F-4D97-AF65-F5344CB8AC3E}">
        <p14:creationId xmlns:p14="http://schemas.microsoft.com/office/powerpoint/2010/main" val="16565144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a:t>Section title</a:t>
            </a:r>
          </a:p>
        </p:txBody>
      </p:sp>
    </p:spTree>
    <p:extLst>
      <p:ext uri="{BB962C8B-B14F-4D97-AF65-F5344CB8AC3E}">
        <p14:creationId xmlns:p14="http://schemas.microsoft.com/office/powerpoint/2010/main" val="26390813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532456"/>
            <a:ext cx="4795873" cy="1793104"/>
          </a:xfrm>
        </p:spPr>
        <p:txBody>
          <a:bodyPr wrap="square" anchor="ctr">
            <a:noAutofit/>
          </a:bodyPr>
          <a:lstStyle>
            <a:lvl1pPr>
              <a:defRPr sz="4705" b="0" i="0" baseline="0">
                <a:gradFill>
                  <a:gsLst>
                    <a:gs pos="1250">
                      <a:schemeClr val="tx1"/>
                    </a:gs>
                    <a:gs pos="100000">
                      <a:schemeClr val="tx1"/>
                    </a:gs>
                  </a:gsLst>
                  <a:lin ang="5400000" scaled="0"/>
                </a:gradFill>
                <a:latin typeface="+mj-lt"/>
                <a:cs typeface="Segoe UI Semibold" panose="020B0702040204020203" pitchFamily="34" charset="0"/>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1300417442"/>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Square Lef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26577" y="2532456"/>
            <a:ext cx="4795873" cy="1793104"/>
          </a:xfrm>
        </p:spPr>
        <p:txBody>
          <a:bodyPr wrap="square" anchor="ctr">
            <a:noAutofit/>
          </a:bodyPr>
          <a:lstStyle>
            <a:lvl1pPr>
              <a:defRPr sz="4705" b="0" i="0" baseline="0">
                <a:gradFill>
                  <a:gsLst>
                    <a:gs pos="1250">
                      <a:schemeClr val="tx1"/>
                    </a:gs>
                    <a:gs pos="100000">
                      <a:schemeClr val="tx1"/>
                    </a:gs>
                  </a:gsLst>
                  <a:lin ang="5400000" scaled="0"/>
                </a:gradFill>
                <a:latin typeface="+mj-lt"/>
                <a:cs typeface="Segoe UI Semibold" panose="020B0702040204020203" pitchFamily="34" charset="0"/>
              </a:defRPr>
            </a:lvl1pPr>
          </a:lstStyle>
          <a:p>
            <a:r>
              <a:rPr lang="en-US"/>
              <a:t>Square photo layout</a:t>
            </a:r>
          </a:p>
        </p:txBody>
      </p:sp>
      <p:sp>
        <p:nvSpPr>
          <p:cNvPr id="6" name="Picture Placeholder 4"/>
          <p:cNvSpPr>
            <a:spLocks noGrp="1"/>
          </p:cNvSpPr>
          <p:nvPr>
            <p:ph type="pic" sz="quarter" idx="10"/>
          </p:nvPr>
        </p:nvSpPr>
        <p:spPr bwMode="ltGray">
          <a:xfrm>
            <a:off x="0" y="0"/>
            <a:ext cx="6857650"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826963273"/>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Square Content Right Photo">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bwMode="ltGray">
          <a:xfrm>
            <a:off x="6858272" y="0"/>
            <a:ext cx="5333728"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4" name="Text Placeholder 3"/>
          <p:cNvSpPr>
            <a:spLocks noGrp="1"/>
          </p:cNvSpPr>
          <p:nvPr>
            <p:ph type="body" sz="quarter" idx="11"/>
          </p:nvPr>
        </p:nvSpPr>
        <p:spPr>
          <a:xfrm>
            <a:off x="268927" y="1187644"/>
            <a:ext cx="6274974" cy="2057551"/>
          </a:xfrm>
        </p:spPr>
        <p:txBody>
          <a:bodyPr/>
          <a:lstStyle>
            <a:lvl1pPr marL="0" indent="0">
              <a:buNone/>
              <a:defRPr sz="3137"/>
            </a:lvl1pPr>
            <a:lvl2pPr marL="224097" indent="-224097">
              <a:defRPr sz="2353"/>
            </a:lvl2pPr>
            <a:lvl3pPr marL="448193" indent="-224097">
              <a:defRPr sz="1961"/>
            </a:lvl3pPr>
            <a:lvl4pPr marL="614710" indent="-168072">
              <a:defRPr sz="1765"/>
            </a:lvl4pPr>
            <a:lvl5pPr marL="785895" indent="-171185">
              <a:defRPr sz="176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p:cNvSpPr>
            <a:spLocks noGrp="1"/>
          </p:cNvSpPr>
          <p:nvPr>
            <p:ph type="title" hasCustomPrompt="1"/>
          </p:nvPr>
        </p:nvSpPr>
        <p:spPr>
          <a:xfrm>
            <a:off x="269240" y="289511"/>
            <a:ext cx="6274974" cy="899665"/>
          </a:xfrm>
        </p:spPr>
        <p:txBody>
          <a:bodyPr/>
          <a:lstStyle/>
          <a:p>
            <a:r>
              <a:rPr lang="en-US"/>
              <a:t>Click to edit title style</a:t>
            </a:r>
          </a:p>
        </p:txBody>
      </p:sp>
    </p:spTree>
    <p:extLst>
      <p:ext uri="{BB962C8B-B14F-4D97-AF65-F5344CB8AC3E}">
        <p14:creationId xmlns:p14="http://schemas.microsoft.com/office/powerpoint/2010/main" val="10513584"/>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Square Content Left Photo">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bwMode="ltGray">
          <a:xfrm>
            <a:off x="0" y="0"/>
            <a:ext cx="5333728"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4" name="Text Placeholder 3"/>
          <p:cNvSpPr>
            <a:spLocks noGrp="1"/>
          </p:cNvSpPr>
          <p:nvPr>
            <p:ph type="body" sz="quarter" idx="11"/>
          </p:nvPr>
        </p:nvSpPr>
        <p:spPr>
          <a:xfrm>
            <a:off x="5647476" y="1187644"/>
            <a:ext cx="6274974" cy="2057551"/>
          </a:xfrm>
        </p:spPr>
        <p:txBody>
          <a:bodyPr/>
          <a:lstStyle>
            <a:lvl1pPr marL="0" indent="0">
              <a:buNone/>
              <a:defRPr sz="3137"/>
            </a:lvl1pPr>
            <a:lvl2pPr marL="224097" indent="-224097">
              <a:defRPr sz="2353"/>
            </a:lvl2pPr>
            <a:lvl3pPr marL="448193" indent="-224097">
              <a:defRPr sz="1961"/>
            </a:lvl3pPr>
            <a:lvl4pPr marL="614710" indent="-168072">
              <a:defRPr sz="1765"/>
            </a:lvl4pPr>
            <a:lvl5pPr marL="785895" indent="-171185">
              <a:defRPr sz="176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hasCustomPrompt="1"/>
          </p:nvPr>
        </p:nvSpPr>
        <p:spPr>
          <a:xfrm>
            <a:off x="5647476" y="289511"/>
            <a:ext cx="6274974" cy="899665"/>
          </a:xfrm>
        </p:spPr>
        <p:txBody>
          <a:bodyPr/>
          <a:lstStyle/>
          <a:p>
            <a:r>
              <a:rPr lang="en-US"/>
              <a:t>Click to edit title style</a:t>
            </a:r>
          </a:p>
        </p:txBody>
      </p:sp>
    </p:spTree>
    <p:extLst>
      <p:ext uri="{BB962C8B-B14F-4D97-AF65-F5344CB8AC3E}">
        <p14:creationId xmlns:p14="http://schemas.microsoft.com/office/powerpoint/2010/main" val="260782423"/>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9850961"/>
      </p:ext>
    </p:extLst>
  </p:cSld>
  <p:clrMapOvr>
    <a:masterClrMapping/>
  </p:clrMapOvr>
  <p:transition>
    <p:fade/>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9794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102565"/>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1"/>
            <a:ext cx="11653522" cy="2571073"/>
          </a:xfrm>
          <a:prstGeom prst="rect">
            <a:avLst/>
          </a:prstGeom>
        </p:spPr>
        <p:txBody>
          <a:bodyPr>
            <a:spAutoFit/>
          </a:bodyPr>
          <a:lstStyle>
            <a:lvl1pPr marL="0" indent="0">
              <a:buNone/>
              <a:defRPr sz="3529">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sz="3137">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sz="274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sz="2353">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sz="2353">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88571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Quote Left, Photo BG">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1377" cy="6858623"/>
          </a:xfrm>
        </p:spPr>
        <p:txBody>
          <a:bodyPr anchor="ctr" anchorCtr="0">
            <a:noAutofit/>
          </a:bodyPr>
          <a:lstStyle>
            <a:lvl1pPr marL="0" indent="0" algn="ctr">
              <a:buNone/>
              <a:defRPr baseline="0"/>
            </a:lvl1pPr>
          </a:lstStyle>
          <a:p>
            <a:r>
              <a:rPr lang="en-US"/>
              <a:t>Click icon to </a:t>
            </a:r>
            <a:br>
              <a:rPr lang="en-US"/>
            </a:br>
            <a:r>
              <a:rPr lang="en-US"/>
              <a:t>insert photo</a:t>
            </a:r>
          </a:p>
        </p:txBody>
      </p:sp>
      <p:sp>
        <p:nvSpPr>
          <p:cNvPr id="13" name="Text Placeholder 12"/>
          <p:cNvSpPr>
            <a:spLocks noGrp="1"/>
          </p:cNvSpPr>
          <p:nvPr>
            <p:ph type="body" sz="quarter" idx="12" hasCustomPrompt="1"/>
          </p:nvPr>
        </p:nvSpPr>
        <p:spPr>
          <a:xfrm>
            <a:off x="448212" y="1725569"/>
            <a:ext cx="5378549" cy="2600001"/>
          </a:xfrm>
          <a:solidFill>
            <a:schemeClr val="accent1">
              <a:alpha val="85000"/>
            </a:schemeClr>
          </a:solidFill>
        </p:spPr>
        <p:txBody>
          <a:bodyPr anchor="ctr" anchorCtr="0">
            <a:noAutofit/>
          </a:bodyPr>
          <a:lstStyle>
            <a:lvl1pPr marL="0" indent="0">
              <a:buNone/>
              <a:defRPr sz="2353">
                <a:latin typeface="+mn-lt"/>
              </a:defRPr>
            </a:lvl1pPr>
          </a:lstStyle>
          <a:p>
            <a:pPr lvl="0"/>
            <a:r>
              <a:rPr lang="en-US"/>
              <a:t>Quote text.</a:t>
            </a:r>
          </a:p>
        </p:txBody>
      </p:sp>
      <p:sp>
        <p:nvSpPr>
          <p:cNvPr id="8" name="Picture Placeholder 7"/>
          <p:cNvSpPr>
            <a:spLocks noGrp="1"/>
          </p:cNvSpPr>
          <p:nvPr>
            <p:ph type="pic" sz="quarter" idx="11" hasCustomPrompt="1"/>
          </p:nvPr>
        </p:nvSpPr>
        <p:spPr>
          <a:xfrm>
            <a:off x="448585" y="470411"/>
            <a:ext cx="1075710" cy="1075862"/>
          </a:xfrm>
        </p:spPr>
        <p:txBody>
          <a:bodyPr anchor="ctr" anchorCtr="0">
            <a:noAutofit/>
          </a:bodyPr>
          <a:lstStyle>
            <a:lvl1pPr marL="0" indent="0" algn="ctr">
              <a:buNone/>
              <a:defRPr sz="1568" baseline="0"/>
            </a:lvl1pPr>
          </a:lstStyle>
          <a:p>
            <a:r>
              <a:rPr lang="en-US"/>
              <a:t>Click icon to insert logo</a:t>
            </a:r>
          </a:p>
        </p:txBody>
      </p:sp>
      <p:sp>
        <p:nvSpPr>
          <p:cNvPr id="15" name="Text Placeholder 14"/>
          <p:cNvSpPr>
            <a:spLocks noGrp="1"/>
          </p:cNvSpPr>
          <p:nvPr>
            <p:ph type="body" sz="quarter" idx="13" hasCustomPrompt="1"/>
          </p:nvPr>
        </p:nvSpPr>
        <p:spPr>
          <a:xfrm>
            <a:off x="448212" y="4504851"/>
            <a:ext cx="5378549" cy="539891"/>
          </a:xfrm>
        </p:spPr>
        <p:txBody>
          <a:bodyPr/>
          <a:lstStyle>
            <a:lvl1pPr marL="0" indent="0">
              <a:buNone/>
              <a:defRPr sz="1765"/>
            </a:lvl1pPr>
          </a:lstStyle>
          <a:p>
            <a:pPr lvl="0"/>
            <a:r>
              <a:rPr lang="en-US"/>
              <a:t>Quote source credit</a:t>
            </a:r>
          </a:p>
        </p:txBody>
      </p:sp>
      <p:sp>
        <p:nvSpPr>
          <p:cNvPr id="16" name="Title 15"/>
          <p:cNvSpPr>
            <a:spLocks noGrp="1"/>
          </p:cNvSpPr>
          <p:nvPr>
            <p:ph type="title"/>
          </p:nvPr>
        </p:nvSpPr>
        <p:spPr>
          <a:xfrm>
            <a:off x="2943" y="5132429"/>
            <a:ext cx="12188434" cy="1726193"/>
          </a:xfrm>
          <a:gradFill flip="none" rotWithShape="1">
            <a:gsLst>
              <a:gs pos="0">
                <a:srgbClr val="000000">
                  <a:alpha val="70000"/>
                </a:srgbClr>
              </a:gs>
              <a:gs pos="100000">
                <a:srgbClr val="000000">
                  <a:alpha val="0"/>
                </a:srgbClr>
              </a:gs>
            </a:gsLst>
            <a:lin ang="16200000" scaled="1"/>
            <a:tileRect/>
          </a:gradFill>
        </p:spPr>
        <p:txBody>
          <a:bodyPr bIns="365760" anchor="b" anchorCtr="0">
            <a:noAutofit/>
          </a:bodyPr>
          <a:lstStyle>
            <a:lvl1pPr algn="ctr">
              <a:defRPr sz="3921"/>
            </a:lvl1pPr>
          </a:lstStyle>
          <a:p>
            <a:r>
              <a:rPr lang="en-US"/>
              <a:t>Click to edit Master title style</a:t>
            </a:r>
          </a:p>
        </p:txBody>
      </p:sp>
    </p:spTree>
    <p:extLst>
      <p:ext uri="{BB962C8B-B14F-4D97-AF65-F5344CB8AC3E}">
        <p14:creationId xmlns:p14="http://schemas.microsoft.com/office/powerpoint/2010/main" val="8056980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Quote Right, Photo BG">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1377" cy="6858623"/>
          </a:xfrm>
        </p:spPr>
        <p:txBody>
          <a:bodyPr anchor="ctr" anchorCtr="0">
            <a:noAutofit/>
          </a:bodyPr>
          <a:lstStyle>
            <a:lvl1pPr marL="0" indent="0" algn="ctr">
              <a:buNone/>
              <a:defRPr baseline="0"/>
            </a:lvl1pPr>
          </a:lstStyle>
          <a:p>
            <a:r>
              <a:rPr lang="en-US"/>
              <a:t>Click icon to </a:t>
            </a:r>
            <a:br>
              <a:rPr lang="en-US"/>
            </a:br>
            <a:r>
              <a:rPr lang="en-US"/>
              <a:t>insert photo</a:t>
            </a:r>
          </a:p>
        </p:txBody>
      </p:sp>
      <p:sp>
        <p:nvSpPr>
          <p:cNvPr id="13" name="Text Placeholder 12"/>
          <p:cNvSpPr>
            <a:spLocks noGrp="1"/>
          </p:cNvSpPr>
          <p:nvPr>
            <p:ph type="body" sz="quarter" idx="12" hasCustomPrompt="1"/>
          </p:nvPr>
        </p:nvSpPr>
        <p:spPr>
          <a:xfrm>
            <a:off x="6364865" y="1725569"/>
            <a:ext cx="5378549" cy="2600001"/>
          </a:xfrm>
          <a:solidFill>
            <a:schemeClr val="accent1">
              <a:alpha val="85000"/>
            </a:schemeClr>
          </a:solidFill>
        </p:spPr>
        <p:txBody>
          <a:bodyPr anchor="ctr" anchorCtr="0">
            <a:noAutofit/>
          </a:bodyPr>
          <a:lstStyle>
            <a:lvl1pPr marL="0" indent="0">
              <a:buNone/>
              <a:defRPr sz="2353">
                <a:latin typeface="+mn-lt"/>
              </a:defRPr>
            </a:lvl1pPr>
          </a:lstStyle>
          <a:p>
            <a:pPr lvl="0"/>
            <a:r>
              <a:rPr lang="en-US"/>
              <a:t>Quote text.</a:t>
            </a:r>
          </a:p>
        </p:txBody>
      </p:sp>
      <p:sp>
        <p:nvSpPr>
          <p:cNvPr id="8" name="Picture Placeholder 7"/>
          <p:cNvSpPr>
            <a:spLocks noGrp="1"/>
          </p:cNvSpPr>
          <p:nvPr>
            <p:ph type="pic" sz="quarter" idx="11" hasCustomPrompt="1"/>
          </p:nvPr>
        </p:nvSpPr>
        <p:spPr>
          <a:xfrm>
            <a:off x="10667704" y="470411"/>
            <a:ext cx="1075710" cy="1075862"/>
          </a:xfrm>
        </p:spPr>
        <p:txBody>
          <a:bodyPr anchor="ctr" anchorCtr="0">
            <a:noAutofit/>
          </a:bodyPr>
          <a:lstStyle>
            <a:lvl1pPr marL="0" indent="0" algn="ctr">
              <a:buNone/>
              <a:defRPr sz="1568" baseline="0"/>
            </a:lvl1pPr>
          </a:lstStyle>
          <a:p>
            <a:r>
              <a:rPr lang="en-US"/>
              <a:t>Click icon to insert logo</a:t>
            </a:r>
          </a:p>
        </p:txBody>
      </p:sp>
      <p:sp>
        <p:nvSpPr>
          <p:cNvPr id="15" name="Text Placeholder 14"/>
          <p:cNvSpPr>
            <a:spLocks noGrp="1"/>
          </p:cNvSpPr>
          <p:nvPr>
            <p:ph type="body" sz="quarter" idx="13" hasCustomPrompt="1"/>
          </p:nvPr>
        </p:nvSpPr>
        <p:spPr>
          <a:xfrm>
            <a:off x="6364865" y="4504851"/>
            <a:ext cx="5378549" cy="539891"/>
          </a:xfrm>
        </p:spPr>
        <p:txBody>
          <a:bodyPr/>
          <a:lstStyle>
            <a:lvl1pPr marL="0" indent="0" algn="r">
              <a:buNone/>
              <a:defRPr sz="1765"/>
            </a:lvl1pPr>
          </a:lstStyle>
          <a:p>
            <a:pPr lvl="0"/>
            <a:r>
              <a:rPr lang="en-US"/>
              <a:t>Quote source credit</a:t>
            </a:r>
          </a:p>
        </p:txBody>
      </p:sp>
      <p:sp>
        <p:nvSpPr>
          <p:cNvPr id="16" name="Title 15"/>
          <p:cNvSpPr>
            <a:spLocks noGrp="1"/>
          </p:cNvSpPr>
          <p:nvPr>
            <p:ph type="title"/>
          </p:nvPr>
        </p:nvSpPr>
        <p:spPr>
          <a:xfrm>
            <a:off x="2943" y="5132429"/>
            <a:ext cx="12188434" cy="1726193"/>
          </a:xfrm>
          <a:gradFill flip="none" rotWithShape="1">
            <a:gsLst>
              <a:gs pos="0">
                <a:srgbClr val="000000">
                  <a:alpha val="70000"/>
                </a:srgbClr>
              </a:gs>
              <a:gs pos="100000">
                <a:srgbClr val="000000">
                  <a:alpha val="0"/>
                </a:srgbClr>
              </a:gs>
            </a:gsLst>
            <a:lin ang="16200000" scaled="1"/>
            <a:tileRect/>
          </a:gradFill>
        </p:spPr>
        <p:txBody>
          <a:bodyPr bIns="365760" anchor="b" anchorCtr="0">
            <a:noAutofit/>
          </a:bodyPr>
          <a:lstStyle>
            <a:lvl1pPr algn="ctr">
              <a:defRPr sz="3921"/>
            </a:lvl1pPr>
          </a:lstStyle>
          <a:p>
            <a:r>
              <a:rPr lang="en-US"/>
              <a:t>Click to edit Master title style</a:t>
            </a:r>
          </a:p>
        </p:txBody>
      </p:sp>
    </p:spTree>
    <p:extLst>
      <p:ext uri="{BB962C8B-B14F-4D97-AF65-F5344CB8AC3E}">
        <p14:creationId xmlns:p14="http://schemas.microsoft.com/office/powerpoint/2010/main" val="7411190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2-Column Figure Callout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6274974" y="291101"/>
            <a:ext cx="5647476" cy="1972414"/>
          </a:xfrm>
          <a:solidFill>
            <a:schemeClr val="accent6"/>
          </a:solidFill>
        </p:spPr>
        <p:txBody>
          <a:bodyPr lIns="2560320" tIns="146304" rIns="182880" bIns="146304" anchor="ctr"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56" marR="0" indent="-228556" algn="l" defTabSz="457112"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457112"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685668"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4"/>
          <p:cNvSpPr>
            <a:spLocks noGrp="1"/>
          </p:cNvSpPr>
          <p:nvPr>
            <p:ph type="body" sz="quarter" idx="30" hasCustomPrompt="1"/>
          </p:nvPr>
        </p:nvSpPr>
        <p:spPr>
          <a:xfrm>
            <a:off x="6274974" y="4594505"/>
            <a:ext cx="5647476" cy="1972414"/>
          </a:xfrm>
          <a:solidFill>
            <a:schemeClr val="accent6"/>
          </a:solidFill>
        </p:spPr>
        <p:txBody>
          <a:bodyPr lIns="2560320" tIns="91440" rIns="91440" bIns="91440" anchor="ctr"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56" marR="0" indent="-228556" algn="l" defTabSz="457112"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457112"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685668"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3" hasCustomPrompt="1"/>
          </p:nvPr>
        </p:nvSpPr>
        <p:spPr>
          <a:xfrm>
            <a:off x="268928" y="1904860"/>
            <a:ext cx="5647476" cy="3765518"/>
          </a:xfrm>
        </p:spPr>
        <p:txBody>
          <a:bodyPr lIns="182880" tIns="146304" rIns="182880" bIns="146304">
            <a:noAutofit/>
          </a:bodyPr>
          <a:lstStyle>
            <a:lvl1pPr marL="224097" indent="-224097">
              <a:defRPr sz="2745"/>
            </a:lvl1pPr>
            <a:lvl2pPr marL="448193" indent="-224097">
              <a:defRPr sz="1961"/>
            </a:lvl2pPr>
            <a:lvl3pPr marL="619378" indent="-171185">
              <a:defRPr sz="1765"/>
            </a:lvl3pPr>
            <a:lvl4pPr marL="784338" indent="-168072">
              <a:defRPr sz="1568"/>
            </a:lvl4pPr>
            <a:lvl5pPr marL="955523" indent="-171185">
              <a:defRPr sz="156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p:cNvSpPr>
            <a:spLocks noGrp="1"/>
          </p:cNvSpPr>
          <p:nvPr>
            <p:ph type="body" sz="quarter" idx="25" hasCustomPrompt="1"/>
          </p:nvPr>
        </p:nvSpPr>
        <p:spPr>
          <a:xfrm>
            <a:off x="6274974" y="2442803"/>
            <a:ext cx="5647476" cy="1972414"/>
          </a:xfrm>
          <a:solidFill>
            <a:schemeClr val="accent6"/>
          </a:solidFill>
        </p:spPr>
        <p:txBody>
          <a:bodyPr lIns="2560320" tIns="91440" rIns="91440" bIns="91440" anchor="ctr"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56" marR="0" indent="-228556" algn="l" defTabSz="457112"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457112"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685668"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10"/>
          <p:cNvSpPr>
            <a:spLocks noGrp="1"/>
          </p:cNvSpPr>
          <p:nvPr>
            <p:ph type="body" sz="quarter" idx="26" hasCustomPrompt="1"/>
          </p:nvPr>
        </p:nvSpPr>
        <p:spPr>
          <a:xfrm>
            <a:off x="6274974" y="291101"/>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70">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a:t>
            </a:r>
          </a:p>
        </p:txBody>
      </p:sp>
      <p:sp>
        <p:nvSpPr>
          <p:cNvPr id="13" name="Text Placeholder 10"/>
          <p:cNvSpPr>
            <a:spLocks noGrp="1"/>
          </p:cNvSpPr>
          <p:nvPr>
            <p:ph type="body" sz="quarter" idx="27" hasCustomPrompt="1"/>
          </p:nvPr>
        </p:nvSpPr>
        <p:spPr>
          <a:xfrm>
            <a:off x="6274974" y="2442803"/>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70">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a:t>
            </a:r>
          </a:p>
        </p:txBody>
      </p:sp>
      <p:sp>
        <p:nvSpPr>
          <p:cNvPr id="14" name="Text Placeholder 10"/>
          <p:cNvSpPr>
            <a:spLocks noGrp="1"/>
          </p:cNvSpPr>
          <p:nvPr>
            <p:ph type="body" sz="quarter" idx="28" hasCustomPrompt="1"/>
          </p:nvPr>
        </p:nvSpPr>
        <p:spPr>
          <a:xfrm>
            <a:off x="6274974" y="4594505"/>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70">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a:t>
            </a:r>
          </a:p>
        </p:txBody>
      </p:sp>
      <p:sp>
        <p:nvSpPr>
          <p:cNvPr id="22" name="Text Placeholder 4"/>
          <p:cNvSpPr>
            <a:spLocks noGrp="1"/>
          </p:cNvSpPr>
          <p:nvPr>
            <p:ph type="body" sz="quarter" idx="19"/>
          </p:nvPr>
        </p:nvSpPr>
        <p:spPr>
          <a:xfrm>
            <a:off x="268928" y="6081380"/>
            <a:ext cx="5647476" cy="485518"/>
          </a:xfrm>
        </p:spPr>
        <p:txBody>
          <a:bodyPr lIns="182880" tIns="146304" rIns="182880" bIns="146304" anchor="b" anchorCtr="0"/>
          <a:lstStyle>
            <a:lvl1pPr marL="0" indent="0">
              <a:spcBef>
                <a:spcPts val="0"/>
              </a:spcBef>
              <a:spcAft>
                <a:spcPts val="0"/>
              </a:spcAft>
              <a:buNone/>
              <a:defRPr sz="1372">
                <a:solidFill>
                  <a:schemeClr val="tx1"/>
                </a:solidFill>
                <a:latin typeface="+mn-lt"/>
                <a:cs typeface="Segoe UI"/>
              </a:defRPr>
            </a:lvl1pPr>
          </a:lstStyle>
          <a:p>
            <a:pPr lvl="0"/>
            <a:r>
              <a:rPr lang="en-US"/>
              <a:t>Edit Master text styles</a:t>
            </a:r>
          </a:p>
        </p:txBody>
      </p:sp>
      <p:sp>
        <p:nvSpPr>
          <p:cNvPr id="3" name="Title 2"/>
          <p:cNvSpPr>
            <a:spLocks noGrp="1"/>
          </p:cNvSpPr>
          <p:nvPr>
            <p:ph type="title"/>
          </p:nvPr>
        </p:nvSpPr>
        <p:spPr>
          <a:xfrm>
            <a:off x="269240" y="289509"/>
            <a:ext cx="5647476" cy="1613794"/>
          </a:xfrm>
        </p:spPr>
        <p:txBody>
          <a:bodyPr/>
          <a:lstStyle/>
          <a:p>
            <a:r>
              <a:rPr lang="en-US"/>
              <a:t>Click to edit Master title style</a:t>
            </a:r>
          </a:p>
        </p:txBody>
      </p:sp>
    </p:spTree>
    <p:extLst>
      <p:ext uri="{BB962C8B-B14F-4D97-AF65-F5344CB8AC3E}">
        <p14:creationId xmlns:p14="http://schemas.microsoft.com/office/powerpoint/2010/main" val="3369743947"/>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2-Column, 4 Figure Square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6274974" y="1008336"/>
            <a:ext cx="2778917" cy="2375863"/>
          </a:xfrm>
          <a:solidFill>
            <a:srgbClr val="FFFFFF"/>
          </a:solidFill>
        </p:spPr>
        <p:txBody>
          <a:bodyPr lIns="182880" tIns="146304" rIns="182880" bIns="146304" anchor="t"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171185" marR="0" indent="-171185" algn="l" defTabSz="457112"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283233" marR="0" indent="-112048"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395281" marR="0" indent="-112048"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4"/>
          <p:cNvSpPr>
            <a:spLocks noGrp="1"/>
          </p:cNvSpPr>
          <p:nvPr>
            <p:ph type="body" sz="quarter" idx="30" hasCustomPrompt="1"/>
          </p:nvPr>
        </p:nvSpPr>
        <p:spPr>
          <a:xfrm>
            <a:off x="6274974" y="4191034"/>
            <a:ext cx="2778917" cy="2375863"/>
          </a:xfrm>
          <a:solidFill>
            <a:srgbClr val="FFFFFF"/>
          </a:solidFill>
        </p:spPr>
        <p:txBody>
          <a:bodyPr lIns="182880" tIns="146304" rIns="182880" bIns="146304" anchor="t"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171185" marR="0" indent="-171185" algn="l" defTabSz="457112"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283233" marR="0" indent="-112048"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395281" marR="0" indent="-112048"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3" hasCustomPrompt="1"/>
          </p:nvPr>
        </p:nvSpPr>
        <p:spPr>
          <a:xfrm>
            <a:off x="268928" y="1904861"/>
            <a:ext cx="5647476" cy="3765518"/>
          </a:xfrm>
        </p:spPr>
        <p:txBody>
          <a:bodyPr lIns="182880" tIns="146304" rIns="182880" bIns="146304">
            <a:noAutofit/>
          </a:bodyPr>
          <a:lstStyle>
            <a:lvl1pPr marL="224097" indent="-224097">
              <a:defRPr sz="2745"/>
            </a:lvl1pPr>
            <a:lvl2pPr marL="448193" indent="-224097">
              <a:defRPr sz="1961"/>
            </a:lvl2pPr>
            <a:lvl3pPr marL="619378" indent="-171185">
              <a:defRPr sz="1765"/>
            </a:lvl3pPr>
            <a:lvl4pPr marL="784338" indent="-168072">
              <a:defRPr sz="1568"/>
            </a:lvl4pPr>
            <a:lvl5pPr marL="955523" indent="-171185">
              <a:defRPr sz="156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p:cNvSpPr>
            <a:spLocks noGrp="1"/>
          </p:cNvSpPr>
          <p:nvPr>
            <p:ph type="body" sz="quarter" idx="25" hasCustomPrompt="1"/>
          </p:nvPr>
        </p:nvSpPr>
        <p:spPr>
          <a:xfrm>
            <a:off x="9143811" y="1008336"/>
            <a:ext cx="2778917" cy="2375863"/>
          </a:xfrm>
          <a:solidFill>
            <a:srgbClr val="FFFFFF"/>
          </a:solidFill>
        </p:spPr>
        <p:txBody>
          <a:bodyPr lIns="182880" tIns="146304" rIns="182880" bIns="146304" anchor="t"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171185" marR="0" indent="-171185" algn="l" defTabSz="457112"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283233" marR="0" indent="-112048"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395281" marR="0" indent="-112048"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10"/>
          <p:cNvSpPr>
            <a:spLocks noGrp="1"/>
          </p:cNvSpPr>
          <p:nvPr>
            <p:ph type="body" sz="quarter" idx="26" hasCustomPrompt="1"/>
          </p:nvPr>
        </p:nvSpPr>
        <p:spPr>
          <a:xfrm>
            <a:off x="6274974" y="289509"/>
            <a:ext cx="2778917"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2745">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Heading 1</a:t>
            </a:r>
          </a:p>
        </p:txBody>
      </p:sp>
      <p:sp>
        <p:nvSpPr>
          <p:cNvPr id="13" name="Text Placeholder 10"/>
          <p:cNvSpPr>
            <a:spLocks noGrp="1"/>
          </p:cNvSpPr>
          <p:nvPr>
            <p:ph type="body" sz="quarter" idx="27" hasCustomPrompt="1"/>
          </p:nvPr>
        </p:nvSpPr>
        <p:spPr>
          <a:xfrm>
            <a:off x="9143811" y="289509"/>
            <a:ext cx="2778917"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2745">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Heading 2</a:t>
            </a:r>
          </a:p>
        </p:txBody>
      </p:sp>
      <p:sp>
        <p:nvSpPr>
          <p:cNvPr id="14" name="Text Placeholder 10"/>
          <p:cNvSpPr>
            <a:spLocks noGrp="1"/>
          </p:cNvSpPr>
          <p:nvPr>
            <p:ph type="body" sz="quarter" idx="28" hasCustomPrompt="1"/>
          </p:nvPr>
        </p:nvSpPr>
        <p:spPr>
          <a:xfrm>
            <a:off x="6274974" y="3473800"/>
            <a:ext cx="2778917"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2745">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Heading 3</a:t>
            </a:r>
          </a:p>
        </p:txBody>
      </p:sp>
      <p:sp>
        <p:nvSpPr>
          <p:cNvPr id="22" name="Text Placeholder 4"/>
          <p:cNvSpPr>
            <a:spLocks noGrp="1"/>
          </p:cNvSpPr>
          <p:nvPr>
            <p:ph type="body" sz="quarter" idx="19"/>
          </p:nvPr>
        </p:nvSpPr>
        <p:spPr>
          <a:xfrm>
            <a:off x="268928" y="6081380"/>
            <a:ext cx="5647476" cy="485518"/>
          </a:xfrm>
        </p:spPr>
        <p:txBody>
          <a:bodyPr lIns="182880" tIns="146304" rIns="182880" bIns="146304" anchor="b" anchorCtr="0"/>
          <a:lstStyle>
            <a:lvl1pPr marL="0" indent="0">
              <a:spcBef>
                <a:spcPts val="0"/>
              </a:spcBef>
              <a:spcAft>
                <a:spcPts val="0"/>
              </a:spcAft>
              <a:buNone/>
              <a:defRPr sz="1372">
                <a:solidFill>
                  <a:schemeClr val="tx1"/>
                </a:solidFill>
                <a:latin typeface="+mn-lt"/>
                <a:cs typeface="Segoe UI"/>
              </a:defRPr>
            </a:lvl1pPr>
          </a:lstStyle>
          <a:p>
            <a:pPr lvl="0"/>
            <a:r>
              <a:rPr lang="en-US"/>
              <a:t>Edit Master text styles</a:t>
            </a:r>
          </a:p>
        </p:txBody>
      </p:sp>
      <p:sp>
        <p:nvSpPr>
          <p:cNvPr id="4" name="Text Placeholder 3"/>
          <p:cNvSpPr>
            <a:spLocks noGrp="1"/>
          </p:cNvSpPr>
          <p:nvPr>
            <p:ph type="body" sz="quarter" idx="31" hasCustomPrompt="1"/>
          </p:nvPr>
        </p:nvSpPr>
        <p:spPr>
          <a:xfrm>
            <a:off x="9143811" y="3473800"/>
            <a:ext cx="2778917" cy="717242"/>
          </a:xfrm>
          <a:solidFill>
            <a:schemeClr val="accent6"/>
          </a:solidFill>
        </p:spPr>
        <p:txBody>
          <a:bodyPr lIns="182880" tIns="146304" rIns="182880" bIns="146304" anchor="ctr" anchorCtr="0">
            <a:noAutofit/>
          </a:bodyPr>
          <a:lstStyle>
            <a:lvl1pPr marL="0" indent="0">
              <a:buNone/>
              <a:defRPr sz="2745">
                <a:gradFill>
                  <a:gsLst>
                    <a:gs pos="1250">
                      <a:schemeClr val="accent1"/>
                    </a:gs>
                    <a:gs pos="100000">
                      <a:schemeClr val="accent1"/>
                    </a:gs>
                  </a:gsLst>
                  <a:lin ang="5400000" scaled="0"/>
                </a:gradFill>
              </a:defRPr>
            </a:lvl1pPr>
          </a:lstStyle>
          <a:p>
            <a:pPr lvl="0"/>
            <a:r>
              <a:rPr lang="en-US"/>
              <a:t>Heading 4</a:t>
            </a:r>
          </a:p>
        </p:txBody>
      </p:sp>
      <p:sp>
        <p:nvSpPr>
          <p:cNvPr id="7" name="Text Placeholder 6"/>
          <p:cNvSpPr>
            <a:spLocks noGrp="1"/>
          </p:cNvSpPr>
          <p:nvPr>
            <p:ph type="body" sz="quarter" idx="32" hasCustomPrompt="1"/>
          </p:nvPr>
        </p:nvSpPr>
        <p:spPr>
          <a:xfrm>
            <a:off x="9143811" y="4191034"/>
            <a:ext cx="2778917" cy="2375863"/>
          </a:xfrm>
          <a:solidFill>
            <a:srgbClr val="FFFFFF"/>
          </a:solidFill>
        </p:spPr>
        <p:txBody>
          <a:bodyPr lIns="182880" tIns="146304" rIns="182880" bIns="146304">
            <a:noAutofit/>
          </a:bodyPr>
          <a:lstStyle>
            <a:lvl1pPr marL="0" indent="0">
              <a:buNone/>
              <a:defRPr sz="1961" b="0" baseline="0">
                <a:gradFill>
                  <a:gsLst>
                    <a:gs pos="1250">
                      <a:srgbClr val="2F2F2F"/>
                    </a:gs>
                    <a:gs pos="100000">
                      <a:srgbClr val="2F2F2F"/>
                    </a:gs>
                  </a:gsLst>
                  <a:lin ang="5400000" scaled="0"/>
                </a:gradFill>
                <a:latin typeface="+mj-lt"/>
              </a:defRPr>
            </a:lvl1pPr>
            <a:lvl2pPr marL="0" indent="0">
              <a:buNone/>
              <a:defRPr sz="1765">
                <a:gradFill>
                  <a:gsLst>
                    <a:gs pos="1250">
                      <a:srgbClr val="2F2F2F"/>
                    </a:gs>
                    <a:gs pos="100000">
                      <a:srgbClr val="2F2F2F"/>
                    </a:gs>
                  </a:gsLst>
                  <a:lin ang="5400000" scaled="0"/>
                </a:gradFill>
              </a:defRPr>
            </a:lvl2pPr>
            <a:lvl3pPr marL="171185" indent="-171185">
              <a:defRPr sz="1568">
                <a:gradFill>
                  <a:gsLst>
                    <a:gs pos="1250">
                      <a:srgbClr val="2F2F2F"/>
                    </a:gs>
                    <a:gs pos="100000">
                      <a:srgbClr val="2F2F2F"/>
                    </a:gs>
                  </a:gsLst>
                  <a:lin ang="5400000" scaled="0"/>
                </a:gradFill>
              </a:defRPr>
            </a:lvl3pPr>
            <a:lvl4pPr marL="283233" indent="-112048">
              <a:defRPr sz="1372">
                <a:gradFill>
                  <a:gsLst>
                    <a:gs pos="1250">
                      <a:srgbClr val="2F2F2F"/>
                    </a:gs>
                    <a:gs pos="100000">
                      <a:srgbClr val="2F2F2F"/>
                    </a:gs>
                  </a:gsLst>
                  <a:lin ang="5400000" scaled="0"/>
                </a:gradFill>
              </a:defRPr>
            </a:lvl4pPr>
            <a:lvl5pPr marL="395281" indent="-112048">
              <a:defRPr sz="1372">
                <a:gradFill>
                  <a:gsLst>
                    <a:gs pos="1250">
                      <a:srgbClr val="2F2F2F"/>
                    </a:gs>
                    <a:gs pos="100000">
                      <a:srgbClr val="2F2F2F"/>
                    </a:gs>
                  </a:gsLst>
                  <a:lin ang="5400000" scaled="0"/>
                </a:gra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69240" y="289509"/>
            <a:ext cx="5647476" cy="1613794"/>
          </a:xfrm>
        </p:spPr>
        <p:txBody>
          <a:bodyPr/>
          <a:lstStyle/>
          <a:p>
            <a:r>
              <a:rPr lang="en-US"/>
              <a:t>Click to edit Master title style</a:t>
            </a:r>
          </a:p>
        </p:txBody>
      </p:sp>
    </p:spTree>
    <p:extLst>
      <p:ext uri="{BB962C8B-B14F-4D97-AF65-F5344CB8AC3E}">
        <p14:creationId xmlns:p14="http://schemas.microsoft.com/office/powerpoint/2010/main" val="314821139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1_2-Column, 4 Content Squares">
    <p:bg>
      <p:bgRef idx="1001">
        <a:schemeClr val="bg2"/>
      </p:bgRef>
    </p:bg>
    <p:spTree>
      <p:nvGrpSpPr>
        <p:cNvPr id="1" name=""/>
        <p:cNvGrpSpPr/>
        <p:nvPr/>
      </p:nvGrpSpPr>
      <p:grpSpPr>
        <a:xfrm>
          <a:off x="0" y="0"/>
          <a:ext cx="0" cy="0"/>
          <a:chOff x="0" y="0"/>
          <a:chExt cx="0" cy="0"/>
        </a:xfrm>
      </p:grpSpPr>
      <p:sp>
        <p:nvSpPr>
          <p:cNvPr id="5" name="Content Placeholder 4"/>
          <p:cNvSpPr>
            <a:spLocks noGrp="1"/>
          </p:cNvSpPr>
          <p:nvPr>
            <p:ph sz="quarter" idx="33" hasCustomPrompt="1"/>
          </p:nvPr>
        </p:nvSpPr>
        <p:spPr>
          <a:xfrm>
            <a:off x="6274974" y="289510"/>
            <a:ext cx="2778917" cy="3093104"/>
          </a:xfrm>
          <a:solidFill>
            <a:schemeClr val="accent6"/>
          </a:solidFill>
        </p:spPr>
        <p:txBody>
          <a:bodyPr lIns="182880" tIns="146304" rIns="182880" bIns="146304">
            <a:noAutofit/>
          </a:bodyPr>
          <a:lstStyle>
            <a:lvl1pPr marL="0" indent="0">
              <a:buNone/>
              <a:defRPr sz="2745" baseline="0">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85" indent="-171185">
              <a:defRPr sz="1765">
                <a:gradFill>
                  <a:gsLst>
                    <a:gs pos="1250">
                      <a:srgbClr val="2F2F2F"/>
                    </a:gs>
                    <a:gs pos="100000">
                      <a:srgbClr val="2F2F2F"/>
                    </a:gs>
                  </a:gsLst>
                  <a:lin ang="5400000" scaled="0"/>
                </a:gradFill>
              </a:defRPr>
            </a:lvl3pPr>
            <a:lvl4pPr marL="336145" indent="-168072">
              <a:defRPr sz="1568">
                <a:gradFill>
                  <a:gsLst>
                    <a:gs pos="1250">
                      <a:srgbClr val="2F2F2F"/>
                    </a:gs>
                    <a:gs pos="100000">
                      <a:srgbClr val="2F2F2F"/>
                    </a:gs>
                  </a:gsLst>
                  <a:lin ang="5400000" scaled="0"/>
                </a:gradFill>
              </a:defRPr>
            </a:lvl4pPr>
            <a:lvl5pPr marL="507330" indent="-171185">
              <a:defRPr sz="1568">
                <a:gradFill>
                  <a:gsLst>
                    <a:gs pos="1250">
                      <a:srgbClr val="2F2F2F"/>
                    </a:gs>
                    <a:gs pos="100000">
                      <a:srgbClr val="2F2F2F"/>
                    </a:gs>
                  </a:gsLst>
                  <a:lin ang="5400000" scaled="0"/>
                </a:gradFill>
              </a:defRPr>
            </a:lvl5pPr>
          </a:lstStyle>
          <a:p>
            <a:pPr lvl="0"/>
            <a:r>
              <a:rPr lang="en-US"/>
              <a:t>Click to add text or graphic</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3" hasCustomPrompt="1"/>
          </p:nvPr>
        </p:nvSpPr>
        <p:spPr>
          <a:xfrm>
            <a:off x="268928" y="1904861"/>
            <a:ext cx="5647476" cy="3765518"/>
          </a:xfrm>
        </p:spPr>
        <p:txBody>
          <a:bodyPr lIns="182880" tIns="146304" rIns="182880" bIns="146304">
            <a:noAutofit/>
          </a:bodyPr>
          <a:lstStyle>
            <a:lvl1pPr marL="224097" indent="-224097">
              <a:defRPr sz="2745"/>
            </a:lvl1pPr>
            <a:lvl2pPr marL="448193" indent="-224097">
              <a:defRPr sz="1961"/>
            </a:lvl2pPr>
            <a:lvl3pPr marL="619378" indent="-171185">
              <a:defRPr sz="1765"/>
            </a:lvl3pPr>
            <a:lvl4pPr marL="784338" indent="-168072">
              <a:defRPr sz="1568"/>
            </a:lvl4pPr>
            <a:lvl5pPr marL="955523" indent="-171185">
              <a:defRPr sz="156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p:cNvSpPr>
            <a:spLocks noGrp="1"/>
          </p:cNvSpPr>
          <p:nvPr>
            <p:ph type="body" sz="quarter" idx="19"/>
          </p:nvPr>
        </p:nvSpPr>
        <p:spPr>
          <a:xfrm>
            <a:off x="268928" y="6081380"/>
            <a:ext cx="5647476" cy="485518"/>
          </a:xfrm>
        </p:spPr>
        <p:txBody>
          <a:bodyPr lIns="182880" tIns="146304" rIns="182880" bIns="146304" anchor="b" anchorCtr="0"/>
          <a:lstStyle>
            <a:lvl1pPr marL="0" indent="0">
              <a:spcBef>
                <a:spcPts val="0"/>
              </a:spcBef>
              <a:spcAft>
                <a:spcPts val="0"/>
              </a:spcAft>
              <a:buNone/>
              <a:defRPr sz="1372">
                <a:solidFill>
                  <a:schemeClr val="tx1"/>
                </a:solidFill>
                <a:latin typeface="+mn-lt"/>
                <a:cs typeface="Segoe UI"/>
              </a:defRPr>
            </a:lvl1pPr>
          </a:lstStyle>
          <a:p>
            <a:pPr lvl="0"/>
            <a:r>
              <a:rPr lang="en-US"/>
              <a:t>Edit Master text styles</a:t>
            </a:r>
          </a:p>
        </p:txBody>
      </p:sp>
      <p:sp>
        <p:nvSpPr>
          <p:cNvPr id="8" name="Content Placeholder 7"/>
          <p:cNvSpPr>
            <a:spLocks noGrp="1"/>
          </p:cNvSpPr>
          <p:nvPr>
            <p:ph sz="quarter" idx="35" hasCustomPrompt="1"/>
          </p:nvPr>
        </p:nvSpPr>
        <p:spPr>
          <a:xfrm>
            <a:off x="9143811" y="289510"/>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85" indent="-171185">
              <a:defRPr sz="1765">
                <a:gradFill>
                  <a:gsLst>
                    <a:gs pos="1250">
                      <a:srgbClr val="2F2F2F"/>
                    </a:gs>
                    <a:gs pos="100000">
                      <a:srgbClr val="2F2F2F"/>
                    </a:gs>
                  </a:gsLst>
                  <a:lin ang="5400000" scaled="0"/>
                </a:gradFill>
              </a:defRPr>
            </a:lvl3pPr>
            <a:lvl4pPr marL="336145" indent="-168072">
              <a:defRPr sz="1568">
                <a:gradFill>
                  <a:gsLst>
                    <a:gs pos="1250">
                      <a:srgbClr val="2F2F2F"/>
                    </a:gs>
                    <a:gs pos="100000">
                      <a:srgbClr val="2F2F2F"/>
                    </a:gs>
                  </a:gsLst>
                  <a:lin ang="5400000" scaled="0"/>
                </a:gradFill>
              </a:defRPr>
            </a:lvl4pPr>
            <a:lvl5pPr marL="507330" indent="-171185">
              <a:defRPr sz="1568">
                <a:gradFill>
                  <a:gsLst>
                    <a:gs pos="1250">
                      <a:srgbClr val="2F2F2F"/>
                    </a:gs>
                    <a:gs pos="100000">
                      <a:srgbClr val="2F2F2F"/>
                    </a:gs>
                  </a:gsLst>
                  <a:lin ang="5400000" scaled="0"/>
                </a:gradFill>
              </a:defRPr>
            </a:lvl5pPr>
          </a:lstStyle>
          <a:p>
            <a:pPr lvl="0"/>
            <a:r>
              <a:rPr lang="en-US"/>
              <a:t>Click to add text or graphic</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36" hasCustomPrompt="1"/>
          </p:nvPr>
        </p:nvSpPr>
        <p:spPr>
          <a:xfrm>
            <a:off x="6274974" y="3473793"/>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85" indent="-171185">
              <a:defRPr sz="1765">
                <a:gradFill>
                  <a:gsLst>
                    <a:gs pos="1250">
                      <a:srgbClr val="2F2F2F"/>
                    </a:gs>
                    <a:gs pos="100000">
                      <a:srgbClr val="2F2F2F"/>
                    </a:gs>
                  </a:gsLst>
                  <a:lin ang="5400000" scaled="0"/>
                </a:gradFill>
              </a:defRPr>
            </a:lvl3pPr>
            <a:lvl4pPr marL="336145" indent="-164960">
              <a:defRPr sz="1568">
                <a:gradFill>
                  <a:gsLst>
                    <a:gs pos="1250">
                      <a:srgbClr val="2F2F2F"/>
                    </a:gs>
                    <a:gs pos="100000">
                      <a:srgbClr val="2F2F2F"/>
                    </a:gs>
                  </a:gsLst>
                  <a:lin ang="5400000" scaled="0"/>
                </a:gradFill>
              </a:defRPr>
            </a:lvl4pPr>
            <a:lvl5pPr marL="507330" indent="-171185">
              <a:defRPr sz="1568">
                <a:gradFill>
                  <a:gsLst>
                    <a:gs pos="1250">
                      <a:srgbClr val="2F2F2F"/>
                    </a:gs>
                    <a:gs pos="100000">
                      <a:srgbClr val="2F2F2F"/>
                    </a:gs>
                  </a:gsLst>
                  <a:lin ang="5400000" scaled="0"/>
                </a:gradFill>
              </a:defRPr>
            </a:lvl5pPr>
          </a:lstStyle>
          <a:p>
            <a:pPr lvl="0"/>
            <a:r>
              <a:rPr lang="en-US"/>
              <a:t>Click to add text or graphic</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p:cNvSpPr>
            <a:spLocks noGrp="1"/>
          </p:cNvSpPr>
          <p:nvPr>
            <p:ph sz="quarter" idx="37" hasCustomPrompt="1"/>
          </p:nvPr>
        </p:nvSpPr>
        <p:spPr>
          <a:xfrm>
            <a:off x="9143811" y="3473793"/>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85" indent="-171185">
              <a:defRPr sz="1765">
                <a:gradFill>
                  <a:gsLst>
                    <a:gs pos="1250">
                      <a:srgbClr val="2F2F2F"/>
                    </a:gs>
                    <a:gs pos="100000">
                      <a:srgbClr val="2F2F2F"/>
                    </a:gs>
                  </a:gsLst>
                  <a:lin ang="5400000" scaled="0"/>
                </a:gradFill>
              </a:defRPr>
            </a:lvl3pPr>
            <a:lvl4pPr marL="336145" indent="-164960">
              <a:defRPr sz="1568">
                <a:gradFill>
                  <a:gsLst>
                    <a:gs pos="1250">
                      <a:srgbClr val="2F2F2F"/>
                    </a:gs>
                    <a:gs pos="100000">
                      <a:srgbClr val="2F2F2F"/>
                    </a:gs>
                  </a:gsLst>
                  <a:lin ang="5400000" scaled="0"/>
                </a:gradFill>
              </a:defRPr>
            </a:lvl4pPr>
            <a:lvl5pPr marL="507330" indent="-171185">
              <a:defRPr sz="1568">
                <a:gradFill>
                  <a:gsLst>
                    <a:gs pos="1250">
                      <a:srgbClr val="2F2F2F"/>
                    </a:gs>
                    <a:gs pos="100000">
                      <a:srgbClr val="2F2F2F"/>
                    </a:gs>
                  </a:gsLst>
                  <a:lin ang="5400000" scaled="0"/>
                </a:gradFill>
              </a:defRPr>
            </a:lvl5pPr>
          </a:lstStyle>
          <a:p>
            <a:pPr lvl="0"/>
            <a:r>
              <a:rPr lang="en-US"/>
              <a:t>Click to add text or graphic</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69240" y="289509"/>
            <a:ext cx="5647476" cy="1613794"/>
          </a:xfrm>
        </p:spPr>
        <p:txBody>
          <a:bodyPr/>
          <a:lstStyle/>
          <a:p>
            <a:r>
              <a:rPr lang="en-US"/>
              <a:t>Click to edit Master title style</a:t>
            </a:r>
          </a:p>
        </p:txBody>
      </p:sp>
    </p:spTree>
    <p:extLst>
      <p:ext uri="{BB962C8B-B14F-4D97-AF65-F5344CB8AC3E}">
        <p14:creationId xmlns:p14="http://schemas.microsoft.com/office/powerpoint/2010/main" val="2613192501"/>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3-Column Pillar Callout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269302" y="3428999"/>
            <a:ext cx="3764984" cy="2241380"/>
          </a:xfrm>
          <a:solidFill>
            <a:srgbClr val="FFFFFF"/>
          </a:solidFill>
        </p:spPr>
        <p:txBody>
          <a:bodyPr lIns="182880" tIns="146304" rIns="182880" bIns="146304" anchor="t"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56" marR="0" indent="-228556" algn="l" defTabSz="457112" rtl="0" eaLnBrk="1" fontAlgn="auto" latinLnBrk="0" hangingPunct="1">
              <a:lnSpc>
                <a:spcPct val="90000"/>
              </a:lnSpc>
              <a:spcBef>
                <a:spcPts val="294"/>
              </a:spcBef>
              <a:spcAft>
                <a:spcPts val="0"/>
              </a:spcAft>
              <a:buClrTx/>
              <a:buSzTx/>
              <a:buFont typeface="Arial"/>
              <a:buChar char="•"/>
              <a:tabLst/>
              <a:defRPr sz="1568">
                <a:gradFill>
                  <a:gsLst>
                    <a:gs pos="100000">
                      <a:schemeClr val="tx1"/>
                    </a:gs>
                    <a:gs pos="0">
                      <a:schemeClr val="tx1"/>
                    </a:gs>
                  </a:gsLst>
                  <a:lin ang="5400000" scaled="0"/>
                </a:gradFill>
              </a:defRPr>
            </a:lvl3pPr>
            <a:lvl4pPr marL="457112"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chemeClr val="tx1"/>
                    </a:gs>
                    <a:gs pos="0">
                      <a:schemeClr val="tx1"/>
                    </a:gs>
                  </a:gsLst>
                  <a:lin ang="5400000" scaled="0"/>
                </a:gradFill>
              </a:defRPr>
            </a:lvl4pPr>
            <a:lvl5pPr marL="685668"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chemeClr val="tx1"/>
                    </a:gs>
                    <a:gs pos="0">
                      <a:schemeClr val="tx1"/>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4"/>
          <p:cNvSpPr>
            <a:spLocks noGrp="1"/>
          </p:cNvSpPr>
          <p:nvPr>
            <p:ph type="body" sz="quarter" idx="30" hasCustomPrompt="1"/>
          </p:nvPr>
        </p:nvSpPr>
        <p:spPr>
          <a:xfrm>
            <a:off x="8160096" y="3428999"/>
            <a:ext cx="3764984" cy="2241380"/>
          </a:xfrm>
          <a:solidFill>
            <a:srgbClr val="FFFFFF"/>
          </a:solidFill>
        </p:spPr>
        <p:txBody>
          <a:bodyPr lIns="182880" tIns="146304" rIns="182880" bIns="146304" anchor="t"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56" marR="0" indent="-228556" algn="l" defTabSz="457112" rtl="0" eaLnBrk="1" fontAlgn="auto" latinLnBrk="0" hangingPunct="1">
              <a:lnSpc>
                <a:spcPct val="90000"/>
              </a:lnSpc>
              <a:spcBef>
                <a:spcPts val="294"/>
              </a:spcBef>
              <a:spcAft>
                <a:spcPts val="0"/>
              </a:spcAft>
              <a:buClrTx/>
              <a:buSzTx/>
              <a:buFont typeface="Arial"/>
              <a:buChar char="•"/>
              <a:tabLst/>
              <a:defRPr sz="1568">
                <a:gradFill>
                  <a:gsLst>
                    <a:gs pos="100000">
                      <a:schemeClr val="tx1"/>
                    </a:gs>
                    <a:gs pos="0">
                      <a:schemeClr val="tx1"/>
                    </a:gs>
                  </a:gsLst>
                  <a:lin ang="5400000" scaled="0"/>
                </a:gradFill>
              </a:defRPr>
            </a:lvl3pPr>
            <a:lvl4pPr marL="457112"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chemeClr val="tx1"/>
                    </a:gs>
                    <a:gs pos="0">
                      <a:schemeClr val="tx1"/>
                    </a:gs>
                  </a:gsLst>
                  <a:lin ang="5400000" scaled="0"/>
                </a:gradFill>
              </a:defRPr>
            </a:lvl4pPr>
            <a:lvl5pPr marL="685668"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chemeClr val="tx1"/>
                    </a:gs>
                    <a:gs pos="0">
                      <a:schemeClr val="tx1"/>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3" hasCustomPrompt="1"/>
          </p:nvPr>
        </p:nvSpPr>
        <p:spPr>
          <a:xfrm>
            <a:off x="269240" y="1187642"/>
            <a:ext cx="11653523" cy="1344828"/>
          </a:xfrm>
        </p:spPr>
        <p:txBody>
          <a:bodyPr lIns="146304" tIns="91440" rIns="146304" bIns="91440">
            <a:noAutofit/>
          </a:bodyPr>
          <a:lstStyle>
            <a:lvl1pPr marL="0" indent="0">
              <a:buNone/>
              <a:defRPr sz="3137"/>
            </a:lvl1pPr>
            <a:lvl2pPr marL="0" indent="0">
              <a:buNone/>
              <a:defRPr sz="2353"/>
            </a:lvl2pPr>
            <a:lvl3pPr marL="224097" indent="-224097">
              <a:defRPr sz="1961"/>
            </a:lvl3pPr>
            <a:lvl4pPr marL="448193" indent="-220984">
              <a:defRPr sz="1961"/>
            </a:lvl4pPr>
            <a:lvl5pPr marL="672290" indent="-224097">
              <a:defRPr sz="1961"/>
            </a:lvl5pPr>
          </a:lstStyle>
          <a:p>
            <a:pPr lvl="0"/>
            <a:r>
              <a:rPr lang="en-US"/>
              <a:t>Click to edit Master text styles</a:t>
            </a:r>
          </a:p>
          <a:p>
            <a:pPr lvl="1"/>
            <a:r>
              <a:rPr lang="en-US"/>
              <a:t>Second level</a:t>
            </a:r>
          </a:p>
          <a:p>
            <a:pPr lvl="2"/>
            <a:r>
              <a:rPr lang="en-US"/>
              <a:t>Third level</a:t>
            </a:r>
          </a:p>
        </p:txBody>
      </p:sp>
      <p:sp>
        <p:nvSpPr>
          <p:cNvPr id="19" name="Text Placeholder 4"/>
          <p:cNvSpPr>
            <a:spLocks noGrp="1"/>
          </p:cNvSpPr>
          <p:nvPr>
            <p:ph type="body" sz="quarter" idx="25" hasCustomPrompt="1"/>
          </p:nvPr>
        </p:nvSpPr>
        <p:spPr>
          <a:xfrm>
            <a:off x="4214700" y="3428999"/>
            <a:ext cx="3764984" cy="2241380"/>
          </a:xfrm>
          <a:solidFill>
            <a:srgbClr val="FFFFFF"/>
          </a:solidFill>
        </p:spPr>
        <p:txBody>
          <a:bodyPr lIns="182880" tIns="146304" rIns="182880" bIns="146304" anchor="t"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56" marR="0" indent="-228556" algn="l" defTabSz="457112" rtl="0" eaLnBrk="1" fontAlgn="auto" latinLnBrk="0" hangingPunct="1">
              <a:lnSpc>
                <a:spcPct val="90000"/>
              </a:lnSpc>
              <a:spcBef>
                <a:spcPts val="294"/>
              </a:spcBef>
              <a:spcAft>
                <a:spcPts val="0"/>
              </a:spcAft>
              <a:buClrTx/>
              <a:buSzTx/>
              <a:buFont typeface="Arial"/>
              <a:buChar char="•"/>
              <a:tabLst/>
              <a:defRPr sz="1568">
                <a:gradFill>
                  <a:gsLst>
                    <a:gs pos="100000">
                      <a:schemeClr val="tx1"/>
                    </a:gs>
                    <a:gs pos="0">
                      <a:schemeClr val="tx1"/>
                    </a:gs>
                  </a:gsLst>
                  <a:lin ang="5400000" scaled="0"/>
                </a:gradFill>
              </a:defRPr>
            </a:lvl3pPr>
            <a:lvl4pPr marL="457112"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chemeClr val="tx1"/>
                    </a:gs>
                    <a:gs pos="0">
                      <a:schemeClr val="tx1"/>
                    </a:gs>
                  </a:gsLst>
                  <a:lin ang="5400000" scaled="0"/>
                </a:gradFill>
              </a:defRPr>
            </a:lvl4pPr>
            <a:lvl5pPr marL="685668"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chemeClr val="tx1"/>
                    </a:gs>
                    <a:gs pos="0">
                      <a:schemeClr val="tx1"/>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10"/>
          <p:cNvSpPr>
            <a:spLocks noGrp="1"/>
          </p:cNvSpPr>
          <p:nvPr>
            <p:ph type="body" sz="quarter" idx="26" hasCustomPrompt="1"/>
          </p:nvPr>
        </p:nvSpPr>
        <p:spPr>
          <a:xfrm>
            <a:off x="269302"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7">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Pillar 1 heading</a:t>
            </a:r>
          </a:p>
        </p:txBody>
      </p:sp>
      <p:sp>
        <p:nvSpPr>
          <p:cNvPr id="13" name="Text Placeholder 10"/>
          <p:cNvSpPr>
            <a:spLocks noGrp="1"/>
          </p:cNvSpPr>
          <p:nvPr>
            <p:ph type="body" sz="quarter" idx="27" hasCustomPrompt="1"/>
          </p:nvPr>
        </p:nvSpPr>
        <p:spPr>
          <a:xfrm>
            <a:off x="4214699"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7">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Pillar 2 heading</a:t>
            </a:r>
          </a:p>
        </p:txBody>
      </p:sp>
      <p:sp>
        <p:nvSpPr>
          <p:cNvPr id="14" name="Text Placeholder 10"/>
          <p:cNvSpPr>
            <a:spLocks noGrp="1"/>
          </p:cNvSpPr>
          <p:nvPr>
            <p:ph type="body" sz="quarter" idx="28" hasCustomPrompt="1"/>
          </p:nvPr>
        </p:nvSpPr>
        <p:spPr>
          <a:xfrm>
            <a:off x="8160096"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7">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Pillar 3 heading</a:t>
            </a:r>
          </a:p>
        </p:txBody>
      </p:sp>
      <p:sp>
        <p:nvSpPr>
          <p:cNvPr id="22" name="Text Placeholder 4"/>
          <p:cNvSpPr>
            <a:spLocks noGrp="1"/>
          </p:cNvSpPr>
          <p:nvPr>
            <p:ph type="body" sz="quarter" idx="19"/>
          </p:nvPr>
        </p:nvSpPr>
        <p:spPr>
          <a:xfrm>
            <a:off x="268928" y="6081380"/>
            <a:ext cx="11653834" cy="485518"/>
          </a:xfrm>
        </p:spPr>
        <p:txBody>
          <a:bodyPr lIns="182880" tIns="146304" rIns="182880" bIns="146304" anchor="b" anchorCtr="0"/>
          <a:lstStyle>
            <a:lvl1pPr marL="0" indent="0">
              <a:spcBef>
                <a:spcPts val="0"/>
              </a:spcBef>
              <a:spcAft>
                <a:spcPts val="0"/>
              </a:spcAft>
              <a:buNone/>
              <a:defRPr sz="1372">
                <a:solidFill>
                  <a:schemeClr val="tx1"/>
                </a:solidFill>
                <a:latin typeface="+mn-lt"/>
                <a:cs typeface="Segoe UI"/>
              </a:defRPr>
            </a:lvl1pPr>
          </a:lstStyle>
          <a:p>
            <a:pPr lvl="0"/>
            <a:r>
              <a:rPr lang="en-US"/>
              <a:t>Edit Master text styles</a:t>
            </a:r>
          </a:p>
        </p:txBody>
      </p:sp>
      <p:sp>
        <p:nvSpPr>
          <p:cNvPr id="3" name="Title 2"/>
          <p:cNvSpPr>
            <a:spLocks noGrp="1"/>
          </p:cNvSpPr>
          <p:nvPr>
            <p:ph type="title"/>
          </p:nvPr>
        </p:nvSpPr>
        <p:spPr>
          <a:xfrm>
            <a:off x="269240" y="289511"/>
            <a:ext cx="11655840" cy="899665"/>
          </a:xfrm>
        </p:spPr>
        <p:txBody>
          <a:bodyPr/>
          <a:lstStyle/>
          <a:p>
            <a:r>
              <a:rPr lang="en-US"/>
              <a:t>Click to edit Master title style</a:t>
            </a:r>
          </a:p>
        </p:txBody>
      </p:sp>
    </p:spTree>
    <p:extLst>
      <p:ext uri="{BB962C8B-B14F-4D97-AF65-F5344CB8AC3E}">
        <p14:creationId xmlns:p14="http://schemas.microsoft.com/office/powerpoint/2010/main" val="328217804"/>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Overlay Image Quotation">
    <p:bg>
      <p:bgRef idx="1001">
        <a:schemeClr val="bg1"/>
      </p:bgRef>
    </p:bg>
    <p:spTree>
      <p:nvGrpSpPr>
        <p:cNvPr id="1" name=""/>
        <p:cNvGrpSpPr/>
        <p:nvPr/>
      </p:nvGrpSpPr>
      <p:grpSpPr>
        <a:xfrm>
          <a:off x="0" y="0"/>
          <a:ext cx="0" cy="0"/>
          <a:chOff x="0" y="0"/>
          <a:chExt cx="0" cy="0"/>
        </a:xfrm>
      </p:grpSpPr>
      <p:sp>
        <p:nvSpPr>
          <p:cNvPr id="9" name="Picture Placeholder 2"/>
          <p:cNvSpPr>
            <a:spLocks noGrp="1"/>
          </p:cNvSpPr>
          <p:nvPr>
            <p:ph type="pic" sz="quarter" idx="18" hasCustomPrompt="1"/>
          </p:nvPr>
        </p:nvSpPr>
        <p:spPr>
          <a:xfrm>
            <a:off x="0" y="3142768"/>
            <a:ext cx="12192000" cy="572464"/>
          </a:xfrm>
          <a:noFill/>
        </p:spPr>
        <p:txBody>
          <a:bodyPr anchor="ctr" anchorCtr="0"/>
          <a:lstStyle>
            <a:lvl1pPr algn="ctr">
              <a:defRPr sz="2000" baseline="0"/>
            </a:lvl1pPr>
          </a:lstStyle>
          <a:p>
            <a:r>
              <a:rPr lang="en-US"/>
              <a:t>Click on icon to add picture. Then, right-click and select “Send to back”</a:t>
            </a:r>
          </a:p>
        </p:txBody>
      </p:sp>
      <p:sp>
        <p:nvSpPr>
          <p:cNvPr id="15" name="Text Placeholder 10"/>
          <p:cNvSpPr>
            <a:spLocks noGrp="1"/>
          </p:cNvSpPr>
          <p:nvPr>
            <p:ph type="body" sz="quarter" idx="13" hasCustomPrompt="1"/>
          </p:nvPr>
        </p:nvSpPr>
        <p:spPr>
          <a:xfrm>
            <a:off x="0" y="-2"/>
            <a:ext cx="12191377" cy="6858623"/>
          </a:xfrm>
          <a:solidFill>
            <a:srgbClr val="000000">
              <a:alpha val="50000"/>
            </a:srgbClr>
          </a:solidFill>
        </p:spPr>
        <p:txBody>
          <a:bodyPr lIns="640080" tIns="1828800" rIns="640080" bIns="914400" anchor="b" anchorCtr="0">
            <a:noAutofit/>
          </a:bodyPr>
          <a:lstStyle>
            <a:lvl1pPr marL="278565" indent="-278565">
              <a:spcAft>
                <a:spcPts val="1600"/>
              </a:spcAft>
              <a:buNone/>
              <a:defRPr sz="5882" b="0">
                <a:solidFill>
                  <a:srgbClr val="FFFFFF"/>
                </a:solidFill>
                <a:latin typeface="+mn-lt"/>
                <a:cs typeface="Segoe UI Bold"/>
              </a:defRPr>
            </a:lvl1pPr>
            <a:lvl2pPr marL="504217" indent="-225653">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“Click to edit Master text styles.”</a:t>
            </a:r>
          </a:p>
          <a:p>
            <a:pPr lvl="1"/>
            <a:r>
              <a:rPr lang="en-US"/>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34651233"/>
      </p:ext>
    </p:extLst>
  </p:cSld>
  <p:clrMapOvr>
    <a:overrideClrMapping bg1="dk1" tx1="lt1" bg2="dk2" tx2="lt2" accent1="accent1" accent2="accent2" accent3="accent3" accent4="accent4" accent5="accent5" accent6="accent6" hlink="hlink" folHlink="folHlink"/>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Overlay Image Quotation, Accent 1">
    <p:bg>
      <p:bgPr>
        <a:solidFill>
          <a:schemeClr val="accent1"/>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3" y="-623"/>
            <a:ext cx="12191377" cy="6858623"/>
          </a:xfrm>
          <a:noFill/>
        </p:spPr>
        <p:txBody>
          <a:bodyPr lIns="640080" tIns="1828800" rIns="640080" bIns="914400" anchor="b" anchorCtr="0">
            <a:noAutofit/>
          </a:bodyPr>
          <a:lstStyle>
            <a:lvl1pPr marL="278565" indent="-278565">
              <a:spcAft>
                <a:spcPts val="1600"/>
              </a:spcAft>
              <a:buNone/>
              <a:defRPr sz="5882" b="0">
                <a:solidFill>
                  <a:srgbClr val="FFFFFF"/>
                </a:solidFill>
                <a:latin typeface="+mn-lt"/>
                <a:cs typeface="Segoe UI Bold"/>
              </a:defRPr>
            </a:lvl1pPr>
            <a:lvl2pPr marL="504217" indent="-225653">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“Click to edit Master text styles</a:t>
            </a:r>
          </a:p>
          <a:p>
            <a:pPr lvl="1"/>
            <a:r>
              <a:rPr lang="en-US"/>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01203253"/>
      </p:ext>
    </p:extLst>
  </p:cSld>
  <p:clrMapOvr>
    <a:overrideClrMapping bg1="dk1" tx1="lt1" bg2="dk2" tx2="lt2" accent1="accent1" accent2="accent2" accent3="accent3" accent4="accent4" accent5="accent5" accent6="accent6" hlink="hlink" folHlink="folHlink"/>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Overlay Image Quotation, Accent 2">
    <p:bg>
      <p:bgPr>
        <a:solidFill>
          <a:schemeClr val="accent2"/>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3" y="-623"/>
            <a:ext cx="12191377" cy="6858623"/>
          </a:xfrm>
          <a:noFill/>
        </p:spPr>
        <p:txBody>
          <a:bodyPr lIns="640080" tIns="1828800" rIns="640080" bIns="914400" anchor="b" anchorCtr="0">
            <a:noAutofit/>
          </a:bodyPr>
          <a:lstStyle>
            <a:lvl1pPr marL="278565" indent="-278565">
              <a:spcAft>
                <a:spcPts val="1600"/>
              </a:spcAft>
              <a:buNone/>
              <a:defRPr sz="5882" b="0">
                <a:solidFill>
                  <a:srgbClr val="FFFFFF"/>
                </a:solidFill>
                <a:latin typeface="+mn-lt"/>
                <a:cs typeface="Segoe UI Bold"/>
              </a:defRPr>
            </a:lvl1pPr>
            <a:lvl2pPr marL="504217" indent="-225653">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“Click to edit Master text styles</a:t>
            </a:r>
          </a:p>
          <a:p>
            <a:pPr lvl="1"/>
            <a:r>
              <a:rPr lang="en-US"/>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46103934"/>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866532"/>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Overlay Image Quotation, Accent 3">
    <p:bg>
      <p:bgPr>
        <a:solidFill>
          <a:schemeClr val="accent3"/>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3" y="-623"/>
            <a:ext cx="12191377" cy="6858623"/>
          </a:xfrm>
          <a:noFill/>
        </p:spPr>
        <p:txBody>
          <a:bodyPr lIns="640080" tIns="1828800" rIns="640080" bIns="914400" anchor="b" anchorCtr="0">
            <a:noAutofit/>
          </a:bodyPr>
          <a:lstStyle>
            <a:lvl1pPr marL="278565" indent="-278565">
              <a:spcAft>
                <a:spcPts val="1600"/>
              </a:spcAft>
              <a:buNone/>
              <a:defRPr sz="5882" b="0">
                <a:solidFill>
                  <a:srgbClr val="FFFFFF"/>
                </a:solidFill>
                <a:latin typeface="+mn-lt"/>
                <a:cs typeface="Segoe UI Bold"/>
              </a:defRPr>
            </a:lvl1pPr>
            <a:lvl2pPr marL="504217" indent="-225653">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“Click to edit Master text styles</a:t>
            </a:r>
          </a:p>
          <a:p>
            <a:pPr lvl="1"/>
            <a:r>
              <a:rPr lang="en-US"/>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30788966"/>
      </p:ext>
    </p:extLst>
  </p:cSld>
  <p:clrMapOvr>
    <a:overrideClrMapping bg1="dk1" tx1="lt1" bg2="dk2" tx2="lt2" accent1="accent1" accent2="accent2" accent3="accent3" accent4="accent4" accent5="accent5" accent6="accent6" hlink="hlink" folHlink="folHlink"/>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277803"/>
          </a:xfrm>
          <a:prstGeom prst="rect">
            <a:avLst/>
          </a:prstGeom>
        </p:spPr>
        <p:txBody>
          <a:bodyPr/>
          <a:lstStyle>
            <a:lvl1pPr marL="337702" indent="-337702">
              <a:buClr>
                <a:schemeClr val="tx1"/>
              </a:buClr>
              <a:buSzPct val="90000"/>
              <a:buFont typeface="Arial" pitchFamily="34" charset="0"/>
              <a:buChar char="•"/>
              <a:defRPr sz="3529">
                <a:gradFill>
                  <a:gsLst>
                    <a:gs pos="1250">
                      <a:schemeClr val="tx1"/>
                    </a:gs>
                    <a:gs pos="100000">
                      <a:schemeClr val="tx1"/>
                    </a:gs>
                  </a:gsLst>
                  <a:lin ang="5400000" scaled="0"/>
                </a:gradFill>
                <a:latin typeface="+mj-lt"/>
                <a:ea typeface="Segoe UI" pitchFamily="34" charset="0"/>
                <a:cs typeface="Segoe UI" pitchFamily="34" charset="0"/>
              </a:defRPr>
            </a:lvl1pPr>
            <a:lvl2pPr marL="560241" indent="-222541">
              <a:buClr>
                <a:schemeClr val="tx1"/>
              </a:buClr>
              <a:buSzPct val="90000"/>
              <a:buFont typeface="Arial" pitchFamily="34" charset="0"/>
              <a:buChar char="•"/>
              <a:defRPr sz="2745">
                <a:gradFill>
                  <a:gsLst>
                    <a:gs pos="1250">
                      <a:schemeClr val="tx1"/>
                    </a:gs>
                    <a:gs pos="100000">
                      <a:schemeClr val="tx1"/>
                    </a:gs>
                  </a:gsLst>
                  <a:lin ang="5400000" scaled="0"/>
                </a:gradFill>
                <a:latin typeface="+mn-lt"/>
                <a:ea typeface="Segoe UI" pitchFamily="34" charset="0"/>
                <a:cs typeface="Segoe UI" pitchFamily="34" charset="0"/>
              </a:defRPr>
            </a:lvl2pPr>
            <a:lvl3pPr marL="785895" indent="-225653">
              <a:buClr>
                <a:schemeClr val="tx1"/>
              </a:buClr>
              <a:buSzPct val="90000"/>
              <a:buFont typeface="Arial" pitchFamily="34" charset="0"/>
              <a:buChar char="•"/>
              <a:defRPr sz="2353">
                <a:gradFill>
                  <a:gsLst>
                    <a:gs pos="1250">
                      <a:schemeClr val="tx1"/>
                    </a:gs>
                    <a:gs pos="100000">
                      <a:schemeClr val="tx1"/>
                    </a:gs>
                  </a:gsLst>
                  <a:lin ang="5400000" scaled="0"/>
                </a:gradFill>
                <a:latin typeface="+mn-lt"/>
                <a:ea typeface="Segoe UI" pitchFamily="34" charset="0"/>
                <a:cs typeface="Segoe UI" pitchFamily="34" charset="0"/>
              </a:defRPr>
            </a:lvl3pPr>
            <a:lvl4pPr marL="1006879" indent="-220984">
              <a:buClr>
                <a:schemeClr val="tx1"/>
              </a:buClr>
              <a:buSzPct val="90000"/>
              <a:buFont typeface="Arial" pitchFamily="34" charset="0"/>
              <a:buChar char="•"/>
              <a:defRPr sz="1961">
                <a:gradFill>
                  <a:gsLst>
                    <a:gs pos="1250">
                      <a:schemeClr val="tx1"/>
                    </a:gs>
                    <a:gs pos="100000">
                      <a:schemeClr val="tx1"/>
                    </a:gs>
                  </a:gsLst>
                  <a:lin ang="5400000" scaled="0"/>
                </a:gradFill>
                <a:latin typeface="+mn-lt"/>
                <a:ea typeface="Segoe UI" pitchFamily="34" charset="0"/>
                <a:cs typeface="Segoe UI" pitchFamily="34" charset="0"/>
              </a:defRPr>
            </a:lvl4pPr>
            <a:lvl5pPr marL="1234088" indent="-227209">
              <a:buClr>
                <a:schemeClr val="tx1"/>
              </a:buClr>
              <a:buSzPct val="90000"/>
              <a:buFont typeface="Arial" pitchFamily="34" charset="0"/>
              <a:buChar char="•"/>
              <a:defRPr sz="1765">
                <a:gradFill>
                  <a:gsLst>
                    <a:gs pos="1250">
                      <a:schemeClr val="tx1"/>
                    </a:gs>
                    <a:gs pos="100000">
                      <a:schemeClr val="tx1"/>
                    </a:gs>
                  </a:gsLst>
                  <a:lin ang="5400000" scaled="0"/>
                </a:gradFill>
                <a:latin typeface="+mn-lt"/>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856786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28274610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 Closing logo slide Light">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white - EMF"/>
          <p:cNvPicPr>
            <a:picLocks noChangeAspect="1"/>
          </p:cNvPicPr>
          <p:nvPr userDrawn="1"/>
        </p:nvPicPr>
        <p:blipFill>
          <a:blip r:embed="rId2"/>
          <a:stretch>
            <a:fillRect/>
          </a:stretch>
        </p:blipFill>
        <p:spPr bwMode="black">
          <a:xfrm>
            <a:off x="451632" y="470676"/>
            <a:ext cx="1423303" cy="303611"/>
          </a:xfrm>
          <a:prstGeom prst="rect">
            <a:avLst/>
          </a:prstGeom>
        </p:spPr>
      </p:pic>
    </p:spTree>
    <p:extLst>
      <p:ext uri="{BB962C8B-B14F-4D97-AF65-F5344CB8AC3E}">
        <p14:creationId xmlns:p14="http://schemas.microsoft.com/office/powerpoint/2010/main" val="4687066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Closing logo slide Dark">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13623554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7" name="Picture 6">
            <a:extLst>
              <a:ext uri="{FF2B5EF4-FFF2-40B4-BE49-F238E27FC236}">
                <a16:creationId xmlns:a16="http://schemas.microsoft.com/office/drawing/2014/main" id="{38A0A395-3392-45A6-B80A-0A4DF48B2C40}"/>
              </a:ext>
            </a:extLst>
          </p:cNvPr>
          <p:cNvPicPr>
            <a:picLocks noChangeAspect="1"/>
          </p:cNvPicPr>
          <p:nvPr userDrawn="1"/>
        </p:nvPicPr>
        <p:blipFill>
          <a:blip r:embed="rId2"/>
          <a:stretch>
            <a:fillRect/>
          </a:stretch>
        </p:blipFill>
        <p:spPr>
          <a:xfrm>
            <a:off x="426425" y="438484"/>
            <a:ext cx="1361869" cy="224138"/>
          </a:xfrm>
          <a:prstGeom prst="rect">
            <a:avLst/>
          </a:prstGeom>
        </p:spPr>
      </p:pic>
    </p:spTree>
    <p:extLst>
      <p:ext uri="{BB962C8B-B14F-4D97-AF65-F5344CB8AC3E}">
        <p14:creationId xmlns:p14="http://schemas.microsoft.com/office/powerpoint/2010/main" val="15795703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7"/>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EF8822D-F745-4E56-A540-A9547E7BCE07}"/>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9" name="Text Placeholder 4">
            <a:extLst>
              <a:ext uri="{FF2B5EF4-FFF2-40B4-BE49-F238E27FC236}">
                <a16:creationId xmlns:a16="http://schemas.microsoft.com/office/drawing/2014/main" id="{3A25CC0D-FC54-4BD7-82BD-929FB99709CA}"/>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5" name="Picture 4">
            <a:extLst>
              <a:ext uri="{FF2B5EF4-FFF2-40B4-BE49-F238E27FC236}">
                <a16:creationId xmlns:a16="http://schemas.microsoft.com/office/drawing/2014/main" id="{EC140D21-9CBD-4648-AC20-72B193B8E109}"/>
              </a:ext>
            </a:extLst>
          </p:cNvPr>
          <p:cNvPicPr>
            <a:picLocks noChangeAspect="1"/>
          </p:cNvPicPr>
          <p:nvPr userDrawn="1"/>
        </p:nvPicPr>
        <p:blipFill>
          <a:blip r:embed="rId2"/>
          <a:stretch>
            <a:fillRect/>
          </a:stretch>
        </p:blipFill>
        <p:spPr>
          <a:xfrm>
            <a:off x="426424" y="438438"/>
            <a:ext cx="1364901" cy="224637"/>
          </a:xfrm>
          <a:prstGeom prst="rect">
            <a:avLst/>
          </a:prstGeom>
        </p:spPr>
      </p:pic>
    </p:spTree>
    <p:extLst>
      <p:ext uri="{BB962C8B-B14F-4D97-AF65-F5344CB8AC3E}">
        <p14:creationId xmlns:p14="http://schemas.microsoft.com/office/powerpoint/2010/main" val="9681989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9" name="Picture 8" descr="A living room&#10;&#10;Description generated with high confidence">
            <a:extLst>
              <a:ext uri="{FF2B5EF4-FFF2-40B4-BE49-F238E27FC236}">
                <a16:creationId xmlns:a16="http://schemas.microsoft.com/office/drawing/2014/main" id="{585DC8B1-301F-412C-9E28-3D87D396CE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973"/>
          </a:xfrm>
          <a:prstGeom prst="rect">
            <a:avLst/>
          </a:prstGeom>
        </p:spPr>
      </p:pic>
      <p:sp>
        <p:nvSpPr>
          <p:cNvPr id="13" name="Rectangle 12">
            <a:extLst>
              <a:ext uri="{FF2B5EF4-FFF2-40B4-BE49-F238E27FC236}">
                <a16:creationId xmlns:a16="http://schemas.microsoft.com/office/drawing/2014/main" id="{F385865E-24CB-4331-A1DD-6278EFBF973F}"/>
              </a:ext>
            </a:extLst>
          </p:cNvPr>
          <p:cNvSpPr/>
          <p:nvPr userDrawn="1"/>
        </p:nvSpPr>
        <p:spPr bwMode="auto">
          <a:xfrm>
            <a:off x="0" y="-1"/>
            <a:ext cx="10174422" cy="6858973"/>
          </a:xfrm>
          <a:prstGeom prst="rect">
            <a:avLst/>
          </a:prstGeom>
          <a:gradFill flip="none" rotWithShape="1">
            <a:gsLst>
              <a:gs pos="0">
                <a:srgbClr val="000000">
                  <a:alpha val="41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7" name="Title 1">
            <a:extLst>
              <a:ext uri="{FF2B5EF4-FFF2-40B4-BE49-F238E27FC236}">
                <a16:creationId xmlns:a16="http://schemas.microsoft.com/office/drawing/2014/main" id="{CA7C8B6F-372D-4AED-9EBD-C53B2BF27A24}"/>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8" name="Text Placeholder 4">
            <a:extLst>
              <a:ext uri="{FF2B5EF4-FFF2-40B4-BE49-F238E27FC236}">
                <a16:creationId xmlns:a16="http://schemas.microsoft.com/office/drawing/2014/main" id="{785A3DC9-B076-4B37-93A9-33E5EB147888}"/>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11" name="Picture 10">
            <a:extLst>
              <a:ext uri="{FF2B5EF4-FFF2-40B4-BE49-F238E27FC236}">
                <a16:creationId xmlns:a16="http://schemas.microsoft.com/office/drawing/2014/main" id="{75DD6168-74ED-47A7-AE28-853A858FA1A2}"/>
              </a:ext>
            </a:extLst>
          </p:cNvPr>
          <p:cNvPicPr>
            <a:picLocks noChangeAspect="1"/>
          </p:cNvPicPr>
          <p:nvPr userDrawn="1"/>
        </p:nvPicPr>
        <p:blipFill>
          <a:blip r:embed="rId3"/>
          <a:stretch>
            <a:fillRect/>
          </a:stretch>
        </p:blipFill>
        <p:spPr>
          <a:xfrm>
            <a:off x="426424" y="438438"/>
            <a:ext cx="1364901" cy="224637"/>
          </a:xfrm>
          <a:prstGeom prst="rect">
            <a:avLst/>
          </a:prstGeom>
        </p:spPr>
      </p:pic>
    </p:spTree>
    <p:extLst>
      <p:ext uri="{BB962C8B-B14F-4D97-AF65-F5344CB8AC3E}">
        <p14:creationId xmlns:p14="http://schemas.microsoft.com/office/powerpoint/2010/main" val="30600333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0357" y="1183795"/>
            <a:ext cx="3628455" cy="1174324"/>
          </a:xfrm>
        </p:spPr>
        <p:txBody>
          <a:bodyPr lIns="0" tIns="0" rIns="0" bIns="0"/>
          <a:lstStyle>
            <a:lvl1pPr>
              <a:lnSpc>
                <a:spcPct val="100000"/>
              </a:lnSpc>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183794"/>
            <a:ext cx="3618382" cy="3312974"/>
          </a:xfrm>
        </p:spPr>
        <p:txBody>
          <a:bodyPr wrap="square" lIns="0" tIns="0" rIns="0" bIns="0">
            <a:noAutofit/>
          </a:bodyPr>
          <a:lstStyle>
            <a:lvl1pPr marL="0" marR="0" indent="0" algn="l" defTabSz="507330" rtl="0" eaLnBrk="1" fontAlgn="auto" latinLnBrk="0" hangingPunct="1">
              <a:lnSpc>
                <a:spcPct val="100000"/>
              </a:lnSpc>
              <a:spcBef>
                <a:spcPts val="0"/>
              </a:spcBef>
              <a:spcAft>
                <a:spcPts val="98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1633606982"/>
      </p:ext>
    </p:extLst>
  </p:cSld>
  <p:clrMapOvr>
    <a:masterClrMapping/>
  </p:clrMapOvr>
  <p:transition>
    <p:fade/>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9383" y="2124908"/>
            <a:ext cx="11333080" cy="1498787"/>
          </a:xfrm>
        </p:spPr>
        <p:txBody>
          <a:bodyPr wrap="square" lIns="0" tIns="0" rIns="0" bIns="0">
            <a:spAutoFit/>
          </a:bodyPr>
          <a:lstStyle>
            <a:lvl1pPr marL="0" indent="0">
              <a:lnSpc>
                <a:spcPct val="100000"/>
              </a:lnSpc>
              <a:spcBef>
                <a:spcPts val="1961"/>
              </a:spcBef>
              <a:spcAft>
                <a:spcPts val="0"/>
              </a:spcAft>
              <a:buNone/>
              <a:defRPr sz="2549" b="0" i="0">
                <a:solidFill>
                  <a:srgbClr val="000000"/>
                </a:solidFill>
                <a:latin typeface="+mn-lt"/>
              </a:defRPr>
            </a:lvl1pPr>
            <a:lvl2pPr marL="224097" indent="0">
              <a:lnSpc>
                <a:spcPct val="100000"/>
              </a:lnSpc>
              <a:spcBef>
                <a:spcPts val="1961"/>
              </a:spcBef>
              <a:spcAft>
                <a:spcPts val="0"/>
              </a:spcAft>
              <a:buNone/>
              <a:defRPr sz="1961">
                <a:solidFill>
                  <a:srgbClr val="000000"/>
                </a:solidFill>
              </a:defRPr>
            </a:lvl2pPr>
            <a:lvl3pPr marL="448193" indent="0">
              <a:lnSpc>
                <a:spcPct val="100000"/>
              </a:lnSpc>
              <a:spcBef>
                <a:spcPts val="1961"/>
              </a:spcBef>
              <a:spcAft>
                <a:spcPts val="0"/>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a:t>
            </a:r>
          </a:p>
          <a:p>
            <a:pPr lvl="1"/>
            <a:r>
              <a:rPr lang="en-US"/>
              <a:t>Second level Segoe UI 20</a:t>
            </a:r>
          </a:p>
          <a:p>
            <a:pPr lvl="2"/>
            <a:r>
              <a:rPr lang="en-US"/>
              <a:t>Third level Segoe UI 20</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a:t>
            </a:r>
          </a:p>
        </p:txBody>
      </p:sp>
    </p:spTree>
    <p:extLst>
      <p:ext uri="{BB962C8B-B14F-4D97-AF65-F5344CB8AC3E}">
        <p14:creationId xmlns:p14="http://schemas.microsoft.com/office/powerpoint/2010/main" val="426219316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74173"/>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3F3274D-8F90-4F75-B990-F6B7A291DE2C}"/>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33544033"/>
      </p:ext>
    </p:extLst>
  </p:cSld>
  <p:clrMapOvr>
    <a:masterClrMapping/>
  </p:clrMapOvr>
  <p:transition>
    <p:fade/>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9383" y="2122072"/>
            <a:ext cx="5553007" cy="2374698"/>
          </a:xfrm>
        </p:spPr>
        <p:txBody>
          <a:bodyPr wrap="square" lIns="0" tIns="0" rIns="0" bIns="0">
            <a:noAutofit/>
          </a:bodyPr>
          <a:lstStyle>
            <a:lvl1pPr marL="0" marR="0" indent="0"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a:t>
            </a:r>
          </a:p>
          <a:p>
            <a:pPr lvl="0"/>
            <a:r>
              <a:rPr lang="pt-BR"/>
              <a:t>Subhead Segoe UI 26</a:t>
            </a:r>
          </a:p>
          <a:p>
            <a:pPr lvl="0"/>
            <a:r>
              <a:rPr lang="pt-BR"/>
              <a:t>Subhead Segoe UI 26</a:t>
            </a:r>
          </a:p>
        </p:txBody>
      </p:sp>
      <p:sp>
        <p:nvSpPr>
          <p:cNvPr id="3" name="Title 2">
            <a:extLst>
              <a:ext uri="{FF2B5EF4-FFF2-40B4-BE49-F238E27FC236}">
                <a16:creationId xmlns:a16="http://schemas.microsoft.com/office/drawing/2014/main" id="{43E187AA-EF04-4AB1-BC58-089B2A33C59B}"/>
              </a:ext>
            </a:extLst>
          </p:cNvPr>
          <p:cNvSpPr>
            <a:spLocks noGrp="1"/>
          </p:cNvSpPr>
          <p:nvPr>
            <p:ph type="title" hasCustomPrompt="1"/>
          </p:nvPr>
        </p:nvSpPr>
        <p:spPr>
          <a:xfrm>
            <a:off x="429383" y="438785"/>
            <a:ext cx="5553007" cy="741053"/>
          </a:xfrm>
        </p:spPr>
        <p:txBody>
          <a:bodyPr/>
          <a:lstStyle>
            <a:lvl1pPr>
              <a:defRPr/>
            </a:lvl1pPr>
          </a:lstStyle>
          <a:p>
            <a:r>
              <a:rPr lang="en-US"/>
              <a:t>Photo layout 1</a:t>
            </a:r>
          </a:p>
        </p:txBody>
      </p:sp>
      <p:sp>
        <p:nvSpPr>
          <p:cNvPr id="7" name="Picture Placeholder 3">
            <a:extLst>
              <a:ext uri="{FF2B5EF4-FFF2-40B4-BE49-F238E27FC236}">
                <a16:creationId xmlns:a16="http://schemas.microsoft.com/office/drawing/2014/main" id="{2A12A0E8-1E58-4A65-BA42-BEF0F69D25C0}"/>
              </a:ext>
            </a:extLst>
          </p:cNvPr>
          <p:cNvSpPr>
            <a:spLocks noGrp="1"/>
          </p:cNvSpPr>
          <p:nvPr>
            <p:ph type="pic" sz="quarter" idx="10" hasCustomPrompt="1"/>
          </p:nvPr>
        </p:nvSpPr>
        <p:spPr>
          <a:xfrm>
            <a:off x="6209610" y="2"/>
            <a:ext cx="5982390" cy="6858000"/>
          </a:xfrm>
          <a:blipFill dpi="0" rotWithShape="1">
            <a:blip r:embed="rId2"/>
            <a:srcRect/>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Tree>
    <p:extLst>
      <p:ext uri="{BB962C8B-B14F-4D97-AF65-F5344CB8AC3E}">
        <p14:creationId xmlns:p14="http://schemas.microsoft.com/office/powerpoint/2010/main" val="3089285468"/>
      </p:ext>
    </p:extLst>
  </p:cSld>
  <p:clrMapOvr>
    <a:masterClrMapping/>
  </p:clrMapOvr>
  <p:transition>
    <p:fade/>
  </p:transition>
  <p:extLst>
    <p:ext uri="{DCECCB84-F9BA-43D5-87BE-67443E8EF086}">
      <p15:sldGuideLst xmlns:p15="http://schemas.microsoft.com/office/powerpoint/2012/main"/>
    </p:ext>
  </p:extLs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426425" y="4927922"/>
            <a:ext cx="3630521"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30929" y="440497"/>
            <a:ext cx="11326555" cy="739343"/>
          </a:xfrm>
          <a:prstGeom prst="rect">
            <a:avLst/>
          </a:prstGeom>
        </p:spPr>
        <p:txBody>
          <a:bodyPr vert="horz" wrap="square" lIns="0" tIns="164592" rIns="0" bIns="0" rtlCol="0" anchor="t">
            <a:noAutofit/>
          </a:bodyPr>
          <a:lstStyle>
            <a:lvl1pPr>
              <a:defRPr/>
            </a:lvl1pPr>
          </a:lstStyle>
          <a:p>
            <a:r>
              <a:rPr lang="en-US"/>
              <a:t>Photo layout 2</a:t>
            </a:r>
          </a:p>
        </p:txBody>
      </p:sp>
      <p:sp>
        <p:nvSpPr>
          <p:cNvPr id="15" name="Picture Placeholder 10">
            <a:extLst>
              <a:ext uri="{FF2B5EF4-FFF2-40B4-BE49-F238E27FC236}">
                <a16:creationId xmlns:a16="http://schemas.microsoft.com/office/drawing/2014/main" id="{2A24BECD-9F61-4DC6-BC63-6426A320F58D}"/>
              </a:ext>
            </a:extLst>
          </p:cNvPr>
          <p:cNvSpPr>
            <a:spLocks noGrp="1"/>
          </p:cNvSpPr>
          <p:nvPr>
            <p:ph type="pic" sz="quarter" idx="14" hasCustomPrompt="1"/>
          </p:nvPr>
        </p:nvSpPr>
        <p:spPr>
          <a:xfrm>
            <a:off x="426424" y="2135537"/>
            <a:ext cx="3632388" cy="2583813"/>
          </a:xfrm>
          <a:blipFill>
            <a:blip r:embed="rId2"/>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
        <p:nvSpPr>
          <p:cNvPr id="16" name="Picture Placeholder 10">
            <a:extLst>
              <a:ext uri="{FF2B5EF4-FFF2-40B4-BE49-F238E27FC236}">
                <a16:creationId xmlns:a16="http://schemas.microsoft.com/office/drawing/2014/main" id="{F4C8D9CF-70F4-4C96-8B25-C6E6B7E9A260}"/>
              </a:ext>
            </a:extLst>
          </p:cNvPr>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v</a:t>
            </a:r>
          </a:p>
        </p:txBody>
      </p:sp>
      <p:sp>
        <p:nvSpPr>
          <p:cNvPr id="17" name="Picture Placeholder 10">
            <a:extLst>
              <a:ext uri="{FF2B5EF4-FFF2-40B4-BE49-F238E27FC236}">
                <a16:creationId xmlns:a16="http://schemas.microsoft.com/office/drawing/2014/main" id="{C142A4C4-16C5-4F9B-8B41-005DE02869AB}"/>
              </a:ext>
            </a:extLst>
          </p:cNvPr>
          <p:cNvSpPr>
            <a:spLocks noGrp="1"/>
          </p:cNvSpPr>
          <p:nvPr>
            <p:ph type="pic" sz="quarter" idx="16" hasCustomPrompt="1"/>
          </p:nvPr>
        </p:nvSpPr>
        <p:spPr>
          <a:xfrm>
            <a:off x="8126964" y="2135538"/>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Tree>
    <p:extLst>
      <p:ext uri="{BB962C8B-B14F-4D97-AF65-F5344CB8AC3E}">
        <p14:creationId xmlns:p14="http://schemas.microsoft.com/office/powerpoint/2010/main" val="4053106244"/>
      </p:ext>
    </p:extLst>
  </p:cSld>
  <p:clrMapOvr>
    <a:masterClrMapping/>
  </p:clrMapOvr>
  <p:transition>
    <p:fade/>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6213692" y="2126903"/>
            <a:ext cx="5545571" cy="3775398"/>
          </a:xfrm>
        </p:spPr>
        <p:txBody>
          <a:bodyPr anchor="ctr">
            <a:noAutofit/>
          </a:bodyPr>
          <a:lstStyle>
            <a:lvl1pPr algn="ctr">
              <a:defRPr sz="1961">
                <a:latin typeface="+mj-lt"/>
              </a:defRPr>
            </a:lvl1pPr>
          </a:lstStyle>
          <a:p>
            <a:r>
              <a:rPr lang="en-US"/>
              <a:t> </a:t>
            </a:r>
          </a:p>
        </p:txBody>
      </p:sp>
      <p:sp>
        <p:nvSpPr>
          <p:cNvPr id="4" name="Text Placeholder 3"/>
          <p:cNvSpPr>
            <a:spLocks noGrp="1"/>
          </p:cNvSpPr>
          <p:nvPr>
            <p:ph type="body" sz="quarter" idx="10" hasCustomPrompt="1"/>
          </p:nvPr>
        </p:nvSpPr>
        <p:spPr>
          <a:xfrm>
            <a:off x="432738" y="2126903"/>
            <a:ext cx="5228893" cy="2592447"/>
          </a:xfrm>
        </p:spPr>
        <p:txBody>
          <a:bodyPr wrap="square" lIns="0" tIns="0" rIns="0" bIns="0">
            <a:noAutofit/>
          </a:bodyPr>
          <a:lstStyle>
            <a:lvl1pPr marL="0" marR="0" indent="0"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a:t>
            </a:r>
          </a:p>
          <a:p>
            <a:pPr lvl="0"/>
            <a:r>
              <a:rPr lang="pt-BR"/>
              <a:t>Subhead Segoe UI 26</a:t>
            </a:r>
          </a:p>
          <a:p>
            <a:pPr lvl="0"/>
            <a:r>
              <a:rPr lang="pt-BR"/>
              <a:t>Subhead Segoe UI 26</a:t>
            </a:r>
          </a:p>
        </p:txBody>
      </p:sp>
      <p:sp>
        <p:nvSpPr>
          <p:cNvPr id="2" name="Title 1">
            <a:extLst>
              <a:ext uri="{FF2B5EF4-FFF2-40B4-BE49-F238E27FC236}">
                <a16:creationId xmlns:a16="http://schemas.microsoft.com/office/drawing/2014/main" id="{5B11769B-2C5C-4432-BC0E-481D5EFABA81}"/>
              </a:ext>
            </a:extLst>
          </p:cNvPr>
          <p:cNvSpPr>
            <a:spLocks noGrp="1"/>
          </p:cNvSpPr>
          <p:nvPr>
            <p:ph type="title" hasCustomPrompt="1"/>
          </p:nvPr>
        </p:nvSpPr>
        <p:spPr/>
        <p:txBody>
          <a:bodyPr/>
          <a:lstStyle>
            <a:lvl1pPr>
              <a:defRPr/>
            </a:lvl1pPr>
          </a:lstStyle>
          <a:p>
            <a:r>
              <a:rPr lang="en-US"/>
              <a:t>Device layout</a:t>
            </a:r>
          </a:p>
        </p:txBody>
      </p:sp>
    </p:spTree>
    <p:extLst>
      <p:ext uri="{BB962C8B-B14F-4D97-AF65-F5344CB8AC3E}">
        <p14:creationId xmlns:p14="http://schemas.microsoft.com/office/powerpoint/2010/main" val="3304542956"/>
      </p:ext>
    </p:extLst>
  </p:cSld>
  <p:clrMapOvr>
    <a:masterClrMapping/>
  </p:clrMapOvr>
  <p:transition>
    <p:fade/>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7"/>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6" y="4927922"/>
            <a:ext cx="3627659"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3" y="4927922"/>
            <a:ext cx="3623051"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4" y="4927922"/>
            <a:ext cx="3635502"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1880467888"/>
      </p:ext>
    </p:extLst>
  </p:cSld>
  <p:clrMapOvr>
    <a:masterClrMapping/>
  </p:clrMapOvr>
  <p:transition>
    <p:fade/>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1"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4"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30463" y="439865"/>
            <a:ext cx="11332001" cy="739973"/>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4"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1"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1316842213"/>
      </p:ext>
    </p:extLst>
  </p:cSld>
  <p:clrMapOvr>
    <a:masterClrMapping/>
  </p:clrMapOvr>
  <p:transition>
    <p:fade/>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30930" y="2126525"/>
            <a:ext cx="11331534"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30930" y="440497"/>
            <a:ext cx="11331534"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2759285234"/>
      </p:ext>
    </p:extLst>
  </p:cSld>
  <p:clrMapOvr>
    <a:masterClrMapping/>
  </p:clrMapOvr>
  <p:transition>
    <p:fade/>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9433071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7"/>
        </a:solidFill>
        <a:effectLst/>
      </p:bgPr>
    </p:bg>
    <p:spTree>
      <p:nvGrpSpPr>
        <p:cNvPr id="1" name=""/>
        <p:cNvGrpSpPr/>
        <p:nvPr/>
      </p:nvGrpSpPr>
      <p:grpSpPr>
        <a:xfrm>
          <a:off x="0" y="0"/>
          <a:ext cx="0" cy="0"/>
          <a:chOff x="0" y="0"/>
          <a:chExt cx="0" cy="0"/>
        </a:xfrm>
      </p:grpSpPr>
      <p:sp>
        <p:nvSpPr>
          <p:cNvPr id="4" name="Title 35">
            <a:extLst>
              <a:ext uri="{FF2B5EF4-FFF2-40B4-BE49-F238E27FC236}">
                <a16:creationId xmlns:a16="http://schemas.microsoft.com/office/drawing/2014/main" id="{1CB8D96F-CB58-48EC-B5B5-5C28F11ADE0C}"/>
              </a:ext>
            </a:extLst>
          </p:cNvPr>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rgbClr val="FFFFFF"/>
                </a:solidFill>
              </a:defRPr>
            </a:lvl1pPr>
          </a:lstStyle>
          <a:p>
            <a:pPr marL="0" lvl="0">
              <a:lnSpc>
                <a:spcPts val="5490"/>
              </a:lnSpc>
            </a:pPr>
            <a:r>
              <a:rPr lang="en-US"/>
              <a:t>Section title</a:t>
            </a:r>
          </a:p>
        </p:txBody>
      </p:sp>
    </p:spTree>
    <p:extLst>
      <p:ext uri="{BB962C8B-B14F-4D97-AF65-F5344CB8AC3E}">
        <p14:creationId xmlns:p14="http://schemas.microsoft.com/office/powerpoint/2010/main" val="33085087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0F1C0C-4E87-46DA-8897-72B588A797BB}"/>
              </a:ext>
            </a:extLst>
          </p:cNvPr>
          <p:cNvPicPr>
            <a:picLocks noChangeAspect="1"/>
          </p:cNvPicPr>
          <p:nvPr userDrawn="1"/>
        </p:nvPicPr>
        <p:blipFill rotWithShape="1">
          <a:blip r:embed="rId2"/>
          <a:srcRect l="7942" t="15902" r="23853" b="15892"/>
          <a:stretch/>
        </p:blipFill>
        <p:spPr>
          <a:xfrm>
            <a:off x="1751" y="0"/>
            <a:ext cx="12190249" cy="6858974"/>
          </a:xfrm>
          <a:prstGeom prst="rect">
            <a:avLst/>
          </a:prstGeom>
        </p:spPr>
      </p:pic>
      <p:sp>
        <p:nvSpPr>
          <p:cNvPr id="8" name="Rectangle 7">
            <a:extLst>
              <a:ext uri="{FF2B5EF4-FFF2-40B4-BE49-F238E27FC236}">
                <a16:creationId xmlns:a16="http://schemas.microsoft.com/office/drawing/2014/main" id="{21D19981-2B58-4DF2-8493-DB92F377C816}"/>
              </a:ext>
            </a:extLst>
          </p:cNvPr>
          <p:cNvSpPr/>
          <p:nvPr userDrawn="1"/>
        </p:nvSpPr>
        <p:spPr bwMode="auto">
          <a:xfrm>
            <a:off x="0" y="-1"/>
            <a:ext cx="10174422" cy="6858973"/>
          </a:xfrm>
          <a:prstGeom prst="rect">
            <a:avLst/>
          </a:prstGeom>
          <a:gradFill flip="none" rotWithShape="1">
            <a:gsLst>
              <a:gs pos="0">
                <a:srgbClr val="000000">
                  <a:alpha val="41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4" name="Title 35">
            <a:extLst>
              <a:ext uri="{FF2B5EF4-FFF2-40B4-BE49-F238E27FC236}">
                <a16:creationId xmlns:a16="http://schemas.microsoft.com/office/drawing/2014/main" id="{72E7EE4D-F34D-406F-9E33-428BB86000E9}"/>
              </a:ext>
            </a:extLst>
          </p:cNvPr>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chemeClr val="bg1"/>
                </a:solidFill>
              </a:defRPr>
            </a:lvl1pPr>
          </a:lstStyle>
          <a:p>
            <a:pPr marL="0" lvl="0">
              <a:lnSpc>
                <a:spcPts val="5490"/>
              </a:lnSpc>
            </a:pPr>
            <a:r>
              <a:rPr lang="en-US"/>
              <a:t>Section title</a:t>
            </a:r>
          </a:p>
        </p:txBody>
      </p:sp>
    </p:spTree>
    <p:extLst>
      <p:ext uri="{BB962C8B-B14F-4D97-AF65-F5344CB8AC3E}">
        <p14:creationId xmlns:p14="http://schemas.microsoft.com/office/powerpoint/2010/main" val="31437147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605521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7261209"/>
      </p:ext>
    </p:extLst>
  </p:cSld>
  <p:clrMapOvr>
    <a:masterClrMapping/>
  </p:clrMapOvr>
  <p:transition>
    <p:fade/>
  </p:transition>
  <p:hf sldNum="0" hdr="0" ftr="0" dt="0"/>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885122"/>
      </p:ext>
    </p:extLst>
  </p:cSld>
  <p:clrMapOvr>
    <a:masterClrMapping/>
  </p:clrMapOvr>
  <p:transition>
    <p:fade/>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30545" y="2125362"/>
            <a:ext cx="7474057" cy="1415708"/>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B4E5D379-8A6F-4F8A-AE3E-368C1746961B}"/>
              </a:ext>
            </a:extLst>
          </p:cNvPr>
          <p:cNvPicPr>
            <a:picLocks noChangeAspect="1"/>
          </p:cNvPicPr>
          <p:nvPr userDrawn="1"/>
        </p:nvPicPr>
        <p:blipFill>
          <a:blip r:embed="rId2"/>
          <a:stretch>
            <a:fillRect/>
          </a:stretch>
        </p:blipFill>
        <p:spPr>
          <a:xfrm>
            <a:off x="426425" y="438484"/>
            <a:ext cx="1361869" cy="224138"/>
          </a:xfrm>
          <a:prstGeom prst="rect">
            <a:avLst/>
          </a:prstGeom>
        </p:spPr>
      </p:pic>
    </p:spTree>
    <p:extLst>
      <p:ext uri="{BB962C8B-B14F-4D97-AF65-F5344CB8AC3E}">
        <p14:creationId xmlns:p14="http://schemas.microsoft.com/office/powerpoint/2010/main" val="3804882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7"/>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2124920"/>
            <a:ext cx="7474869" cy="1416149"/>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88BBF88D-B97C-4F45-9617-663CF4FB2512}"/>
              </a:ext>
            </a:extLst>
          </p:cNvPr>
          <p:cNvPicPr>
            <a:picLocks noChangeAspect="1"/>
          </p:cNvPicPr>
          <p:nvPr userDrawn="1"/>
        </p:nvPicPr>
        <p:blipFill>
          <a:blip r:embed="rId2"/>
          <a:stretch>
            <a:fillRect/>
          </a:stretch>
        </p:blipFill>
        <p:spPr>
          <a:xfrm>
            <a:off x="426424" y="438438"/>
            <a:ext cx="1364901" cy="224637"/>
          </a:xfrm>
          <a:prstGeom prst="rect">
            <a:avLst/>
          </a:prstGeom>
        </p:spPr>
      </p:pic>
    </p:spTree>
    <p:extLst>
      <p:ext uri="{BB962C8B-B14F-4D97-AF65-F5344CB8AC3E}">
        <p14:creationId xmlns:p14="http://schemas.microsoft.com/office/powerpoint/2010/main" val="11010228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4_Title, Text, Half Photo">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E49BB70-8A1C-4521-8411-7E03DDFCFCFD}"/>
              </a:ext>
            </a:extLst>
          </p:cNvPr>
          <p:cNvSpPr>
            <a:spLocks noGrp="1"/>
          </p:cNvSpPr>
          <p:nvPr>
            <p:ph type="body" sz="quarter" idx="10" hasCustomPrompt="1"/>
          </p:nvPr>
        </p:nvSpPr>
        <p:spPr>
          <a:xfrm>
            <a:off x="445135" y="1786587"/>
            <a:ext cx="4937357" cy="2071688"/>
          </a:xfrm>
        </p:spPr>
        <p:txBody>
          <a:bodyPr tIns="0" rIns="0" bIns="0">
            <a:noAutofit/>
          </a:bodyPr>
          <a:lstStyle>
            <a:lvl1pPr>
              <a:spcBef>
                <a:spcPts val="1800"/>
              </a:spcBef>
              <a:defRPr sz="1200"/>
            </a:lvl1pPr>
            <a:lvl2pPr marL="171417" indent="-171417" algn="l" defTabSz="914225" rtl="0" eaLnBrk="1" latinLnBrk="0" hangingPunct="1">
              <a:lnSpc>
                <a:spcPct val="150000"/>
              </a:lnSpc>
              <a:spcBef>
                <a:spcPts val="1800"/>
              </a:spcBef>
              <a:buFont typeface="Arial" panose="020B0604020202020204" pitchFamily="34" charset="0"/>
              <a:buChar char="•"/>
              <a:defRPr lang="en-US" sz="1200" kern="1200" dirty="0" smtClean="0">
                <a:solidFill>
                  <a:srgbClr val="797979"/>
                </a:solidFill>
                <a:latin typeface="Segoe UI" panose="020B0502040204020203" pitchFamily="34" charset="0"/>
                <a:ea typeface="+mn-ea"/>
                <a:cs typeface="Segoe UI" panose="020B0502040204020203" pitchFamily="34" charset="0"/>
              </a:defRPr>
            </a:lvl2pPr>
          </a:lstStyle>
          <a:p>
            <a:pPr lvl="0"/>
            <a:r>
              <a:rPr lang="en-US"/>
              <a:t>The body copy goes here. This is an example of how the type could look for slides with longer paragraphs. This is an example of how the type could look for slides with longer paragraphs. The body copy goes here. This is an example of how the type could look for slides with longer paragraphs. </a:t>
            </a:r>
            <a:endParaRPr lang="en-US" sz="1200" kern="1200">
              <a:solidFill>
                <a:srgbClr val="797979"/>
              </a:solidFill>
              <a:latin typeface="Segoe UI" panose="020B0502040204020203" pitchFamily="34" charset="0"/>
              <a:ea typeface="+mn-ea"/>
              <a:cs typeface="Segoe UI" panose="020B0502040204020203" pitchFamily="34" charset="0"/>
            </a:endParaRPr>
          </a:p>
          <a:p>
            <a:pPr lvl="1"/>
            <a:r>
              <a:rPr lang="en-US" sz="1200" kern="1200">
                <a:solidFill>
                  <a:srgbClr val="797979"/>
                </a:solidFill>
                <a:latin typeface="Segoe UI" panose="020B0502040204020203" pitchFamily="34" charset="0"/>
                <a:ea typeface="+mn-ea"/>
                <a:cs typeface="Segoe UI" panose="020B0502040204020203" pitchFamily="34" charset="0"/>
              </a:rPr>
              <a:t>dd</a:t>
            </a:r>
            <a:endParaRPr lang="en-US"/>
          </a:p>
          <a:p>
            <a:pPr lvl="0"/>
            <a:endParaRPr lang="en-US"/>
          </a:p>
        </p:txBody>
      </p:sp>
      <p:sp>
        <p:nvSpPr>
          <p:cNvPr id="10" name="Text Placeholder 9">
            <a:extLst>
              <a:ext uri="{FF2B5EF4-FFF2-40B4-BE49-F238E27FC236}">
                <a16:creationId xmlns:a16="http://schemas.microsoft.com/office/drawing/2014/main" id="{42E93E3E-A017-4C04-A029-8F2FFE196956}"/>
              </a:ext>
            </a:extLst>
          </p:cNvPr>
          <p:cNvSpPr>
            <a:spLocks noGrp="1"/>
          </p:cNvSpPr>
          <p:nvPr>
            <p:ph type="body" sz="quarter" idx="11" hasCustomPrompt="1"/>
          </p:nvPr>
        </p:nvSpPr>
        <p:spPr>
          <a:xfrm>
            <a:off x="455295" y="186264"/>
            <a:ext cx="4553123" cy="355600"/>
          </a:xfrm>
        </p:spPr>
        <p:txBody>
          <a:bodyPr>
            <a:noAutofit/>
          </a:bodyPr>
          <a:lstStyle>
            <a:lvl1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cap="all" spc="59" baseline="0" dirty="0" smtClean="0">
                <a:solidFill>
                  <a:schemeClr val="tx1">
                    <a:lumMod val="50000"/>
                    <a:lumOff val="50000"/>
                  </a:schemeClr>
                </a:solidFill>
                <a:latin typeface="Segoe UI"/>
                <a:ea typeface="Segoe UI"/>
                <a:cs typeface="Segoe UI"/>
                <a:sym typeface="Segoe UI"/>
              </a:defRPr>
            </a:lvl1pPr>
            <a:lvl2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spc="59" dirty="0" smtClean="0">
                <a:solidFill>
                  <a:schemeClr val="tx1">
                    <a:lumMod val="50000"/>
                    <a:lumOff val="50000"/>
                  </a:schemeClr>
                </a:solidFill>
                <a:latin typeface="Segoe UI"/>
                <a:ea typeface="Segoe UI"/>
                <a:cs typeface="Segoe UI"/>
                <a:sym typeface="Segoe UI"/>
              </a:defRPr>
            </a:lvl2pPr>
            <a:lvl3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spc="59" dirty="0" smtClean="0">
                <a:solidFill>
                  <a:schemeClr val="tx1">
                    <a:lumMod val="50000"/>
                    <a:lumOff val="50000"/>
                  </a:schemeClr>
                </a:solidFill>
                <a:latin typeface="Segoe UI"/>
                <a:ea typeface="Segoe UI"/>
                <a:cs typeface="Segoe UI"/>
                <a:sym typeface="Segoe UI"/>
              </a:defRPr>
            </a:lvl3pPr>
            <a:lvl4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spc="59" dirty="0" smtClean="0">
                <a:solidFill>
                  <a:schemeClr val="tx1">
                    <a:lumMod val="50000"/>
                    <a:lumOff val="50000"/>
                  </a:schemeClr>
                </a:solidFill>
                <a:latin typeface="Segoe UI"/>
                <a:ea typeface="Segoe UI"/>
                <a:cs typeface="Segoe UI"/>
                <a:sym typeface="Segoe UI"/>
              </a:defRPr>
            </a:lvl4pPr>
            <a:lvl5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spc="59" dirty="0">
                <a:solidFill>
                  <a:schemeClr val="tx1">
                    <a:lumMod val="50000"/>
                    <a:lumOff val="50000"/>
                  </a:schemeClr>
                </a:solidFill>
                <a:latin typeface="Segoe UI"/>
                <a:ea typeface="Segoe UI"/>
                <a:cs typeface="Segoe UI"/>
                <a:sym typeface="Segoe UI"/>
              </a:defRPr>
            </a:lvl5pPr>
          </a:lstStyle>
          <a:p>
            <a:pPr lvl="0"/>
            <a:r>
              <a:rPr lang="en-US"/>
              <a:t>SECTION NAME</a:t>
            </a:r>
          </a:p>
        </p:txBody>
      </p:sp>
      <p:sp>
        <p:nvSpPr>
          <p:cNvPr id="4" name="Picture Placeholder 3">
            <a:extLst>
              <a:ext uri="{FF2B5EF4-FFF2-40B4-BE49-F238E27FC236}">
                <a16:creationId xmlns:a16="http://schemas.microsoft.com/office/drawing/2014/main" id="{749A9C17-57B8-4429-BF67-A285A7252292}"/>
              </a:ext>
            </a:extLst>
          </p:cNvPr>
          <p:cNvSpPr>
            <a:spLocks noGrp="1"/>
          </p:cNvSpPr>
          <p:nvPr>
            <p:ph type="pic" sz="quarter" idx="12"/>
          </p:nvPr>
        </p:nvSpPr>
        <p:spPr>
          <a:xfrm>
            <a:off x="6096000" y="0"/>
            <a:ext cx="6096000" cy="6858000"/>
          </a:xfrm>
          <a:solidFill>
            <a:srgbClr val="F2F2F2"/>
          </a:solidFill>
        </p:spPr>
        <p:txBody>
          <a:bodyPr/>
          <a:lstStyle/>
          <a:p>
            <a:r>
              <a:rPr lang="en-US"/>
              <a:t>Click icon to add picture</a:t>
            </a:r>
          </a:p>
        </p:txBody>
      </p:sp>
      <p:sp>
        <p:nvSpPr>
          <p:cNvPr id="6" name="Title 1">
            <a:extLst>
              <a:ext uri="{FF2B5EF4-FFF2-40B4-BE49-F238E27FC236}">
                <a16:creationId xmlns:a16="http://schemas.microsoft.com/office/drawing/2014/main" id="{0477D265-E9DC-4416-901F-CD30979656C3}"/>
              </a:ext>
            </a:extLst>
          </p:cNvPr>
          <p:cNvSpPr>
            <a:spLocks noGrp="1"/>
          </p:cNvSpPr>
          <p:nvPr>
            <p:ph type="title" hasCustomPrompt="1"/>
          </p:nvPr>
        </p:nvSpPr>
        <p:spPr>
          <a:xfrm>
            <a:off x="445134" y="828209"/>
            <a:ext cx="11320463" cy="678729"/>
          </a:xfrm>
        </p:spPr>
        <p:txBody>
          <a:bodyPr/>
          <a:lstStyle>
            <a:lvl1pPr>
              <a:defRPr/>
            </a:lvl1pPr>
          </a:lstStyle>
          <a:p>
            <a:r>
              <a:rPr lang="en-US"/>
              <a:t>Page name.</a:t>
            </a:r>
          </a:p>
        </p:txBody>
      </p:sp>
    </p:spTree>
    <p:extLst>
      <p:ext uri="{BB962C8B-B14F-4D97-AF65-F5344CB8AC3E}">
        <p14:creationId xmlns:p14="http://schemas.microsoft.com/office/powerpoint/2010/main" val="37385075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86B75A-687E-405C-8A0B-8D00578BA2C3}" type="datetimeFigureOut">
              <a:rPr kumimoji="0" lang="en-US" sz="1800" b="0" i="0" u="none" strike="noStrike" kern="1200" cap="none" spc="0" normalizeH="0" baseline="0" noProof="0" dirty="0">
                <a:ln>
                  <a:noFill/>
                </a:ln>
                <a:solidFill>
                  <a:srgbClr val="282828"/>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9/25/2019</a:t>
            </a:fld>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9" name="Footer Placeholder 8"/>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0" name="Slide Number Placeholder 9"/>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800" b="0" i="0" u="none" strike="noStrike" kern="1200" cap="none" spc="0" normalizeH="0" baseline="0" noProof="0" dirty="0">
                <a:ln>
                  <a:noFill/>
                </a:ln>
                <a:solidFill>
                  <a:srgbClr val="282828"/>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Tree>
    <p:extLst>
      <p:ext uri="{BB962C8B-B14F-4D97-AF65-F5344CB8AC3E}">
        <p14:creationId xmlns:p14="http://schemas.microsoft.com/office/powerpoint/2010/main" val="376010476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
        <p:nvSpPr>
          <p:cNvPr id="6" name="Rectangle 5">
            <a:extLst>
              <a:ext uri="{FF2B5EF4-FFF2-40B4-BE49-F238E27FC236}">
                <a16:creationId xmlns:a16="http://schemas.microsoft.com/office/drawing/2014/main" id="{7F0E8B40-4200-4B31-8333-051A39E99976}"/>
              </a:ext>
            </a:extLst>
          </p:cNvPr>
          <p:cNvSpPr/>
          <p:nvPr userDrawn="1"/>
        </p:nvSpPr>
        <p:spPr>
          <a:xfrm>
            <a:off x="-7003" y="6475098"/>
            <a:ext cx="12199004" cy="382901"/>
          </a:xfrm>
          <a:prstGeom prst="rect">
            <a:avLst/>
          </a:prstGeom>
          <a:solidFill>
            <a:schemeClr val="accent1"/>
          </a:solidFill>
        </p:spPr>
        <p:txBody>
          <a:bodyPr wrap="square" lIns="179285" rIns="448212" anchor="ctr">
            <a:noAutofit/>
          </a:bodyPr>
          <a:lstStyle/>
          <a:p>
            <a:pPr algn="r"/>
            <a:r>
              <a:rPr lang="en-US" sz="1372">
                <a:solidFill>
                  <a:schemeClr val="bg1"/>
                </a:solidFill>
                <a:latin typeface="+mj-lt"/>
              </a:rPr>
              <a:t>Aka.ms/GetOutlook.mobile  </a:t>
            </a:r>
          </a:p>
        </p:txBody>
      </p:sp>
    </p:spTree>
    <p:extLst>
      <p:ext uri="{BB962C8B-B14F-4D97-AF65-F5344CB8AC3E}">
        <p14:creationId xmlns:p14="http://schemas.microsoft.com/office/powerpoint/2010/main" val="1584048754"/>
      </p:ext>
    </p:extLst>
  </p:cSld>
  <p:clrMapOvr>
    <a:masterClrMapping/>
  </p:clrMapOvr>
  <p:transition>
    <p:fade/>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7" name="Picture 6">
            <a:extLst>
              <a:ext uri="{FF2B5EF4-FFF2-40B4-BE49-F238E27FC236}">
                <a16:creationId xmlns:a16="http://schemas.microsoft.com/office/drawing/2014/main" id="{38A0A395-3392-45A6-B80A-0A4DF48B2C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6425" y="438484"/>
            <a:ext cx="1361869" cy="224138"/>
          </a:xfrm>
          <a:prstGeom prst="rect">
            <a:avLst/>
          </a:prstGeom>
        </p:spPr>
      </p:pic>
    </p:spTree>
    <p:extLst>
      <p:ext uri="{BB962C8B-B14F-4D97-AF65-F5344CB8AC3E}">
        <p14:creationId xmlns:p14="http://schemas.microsoft.com/office/powerpoint/2010/main" val="16392629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7"/>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EF8822D-F745-4E56-A540-A9547E7BCE07}"/>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9" name="Text Placeholder 4">
            <a:extLst>
              <a:ext uri="{FF2B5EF4-FFF2-40B4-BE49-F238E27FC236}">
                <a16:creationId xmlns:a16="http://schemas.microsoft.com/office/drawing/2014/main" id="{3A25CC0D-FC54-4BD7-82BD-929FB99709CA}"/>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5" name="Picture 4">
            <a:extLst>
              <a:ext uri="{FF2B5EF4-FFF2-40B4-BE49-F238E27FC236}">
                <a16:creationId xmlns:a16="http://schemas.microsoft.com/office/drawing/2014/main" id="{EC140D21-9CBD-4648-AC20-72B193B8E1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6424" y="438438"/>
            <a:ext cx="1364901" cy="224637"/>
          </a:xfrm>
          <a:prstGeom prst="rect">
            <a:avLst/>
          </a:prstGeom>
        </p:spPr>
      </p:pic>
    </p:spTree>
    <p:extLst>
      <p:ext uri="{BB962C8B-B14F-4D97-AF65-F5344CB8AC3E}">
        <p14:creationId xmlns:p14="http://schemas.microsoft.com/office/powerpoint/2010/main" val="21605343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9" name="Picture 8" descr="A living room&#10;&#10;Description generated with high confidence">
            <a:extLst>
              <a:ext uri="{FF2B5EF4-FFF2-40B4-BE49-F238E27FC236}">
                <a16:creationId xmlns:a16="http://schemas.microsoft.com/office/drawing/2014/main" id="{585DC8B1-301F-412C-9E28-3D87D396CEC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973"/>
          </a:xfrm>
          <a:prstGeom prst="rect">
            <a:avLst/>
          </a:prstGeom>
        </p:spPr>
      </p:pic>
      <p:sp>
        <p:nvSpPr>
          <p:cNvPr id="13" name="Rectangle 12">
            <a:extLst>
              <a:ext uri="{FF2B5EF4-FFF2-40B4-BE49-F238E27FC236}">
                <a16:creationId xmlns:a16="http://schemas.microsoft.com/office/drawing/2014/main" id="{F385865E-24CB-4331-A1DD-6278EFBF973F}"/>
              </a:ext>
            </a:extLst>
          </p:cNvPr>
          <p:cNvSpPr/>
          <p:nvPr userDrawn="1"/>
        </p:nvSpPr>
        <p:spPr bwMode="auto">
          <a:xfrm>
            <a:off x="0" y="-1"/>
            <a:ext cx="10174422" cy="6858973"/>
          </a:xfrm>
          <a:prstGeom prst="rect">
            <a:avLst/>
          </a:prstGeom>
          <a:gradFill flip="none" rotWithShape="1">
            <a:gsLst>
              <a:gs pos="0">
                <a:srgbClr val="000000">
                  <a:alpha val="41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7" name="Title 1">
            <a:extLst>
              <a:ext uri="{FF2B5EF4-FFF2-40B4-BE49-F238E27FC236}">
                <a16:creationId xmlns:a16="http://schemas.microsoft.com/office/drawing/2014/main" id="{CA7C8B6F-372D-4AED-9EBD-C53B2BF27A24}"/>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8" name="Text Placeholder 4">
            <a:extLst>
              <a:ext uri="{FF2B5EF4-FFF2-40B4-BE49-F238E27FC236}">
                <a16:creationId xmlns:a16="http://schemas.microsoft.com/office/drawing/2014/main" id="{785A3DC9-B076-4B37-93A9-33E5EB147888}"/>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11" name="Picture 10">
            <a:extLst>
              <a:ext uri="{FF2B5EF4-FFF2-40B4-BE49-F238E27FC236}">
                <a16:creationId xmlns:a16="http://schemas.microsoft.com/office/drawing/2014/main" id="{75DD6168-74ED-47A7-AE28-853A858FA1A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6424" y="438438"/>
            <a:ext cx="1364901" cy="224637"/>
          </a:xfrm>
          <a:prstGeom prst="rect">
            <a:avLst/>
          </a:prstGeom>
        </p:spPr>
      </p:pic>
    </p:spTree>
    <p:extLst>
      <p:ext uri="{BB962C8B-B14F-4D97-AF65-F5344CB8AC3E}">
        <p14:creationId xmlns:p14="http://schemas.microsoft.com/office/powerpoint/2010/main" val="26385521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0357" y="1183795"/>
            <a:ext cx="3628455" cy="1174324"/>
          </a:xfrm>
        </p:spPr>
        <p:txBody>
          <a:bodyPr lIns="0" tIns="0" rIns="0" bIns="0"/>
          <a:lstStyle>
            <a:lvl1pPr>
              <a:lnSpc>
                <a:spcPct val="100000"/>
              </a:lnSpc>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183794"/>
            <a:ext cx="3618382" cy="3312974"/>
          </a:xfrm>
        </p:spPr>
        <p:txBody>
          <a:bodyPr wrap="square" lIns="0" tIns="0" rIns="0" bIns="0">
            <a:noAutofit/>
          </a:bodyPr>
          <a:lstStyle>
            <a:lvl1pPr marL="0" marR="0" indent="0" algn="l" defTabSz="507330" rtl="0" eaLnBrk="1" fontAlgn="auto" latinLnBrk="0" hangingPunct="1">
              <a:lnSpc>
                <a:spcPct val="100000"/>
              </a:lnSpc>
              <a:spcBef>
                <a:spcPts val="0"/>
              </a:spcBef>
              <a:spcAft>
                <a:spcPts val="98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162577451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170059"/>
            <a:ext cx="11623331"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gradFill>
                  <a:gsLst>
                    <a:gs pos="0">
                      <a:srgbClr val="505050"/>
                    </a:gs>
                    <a:gs pos="100000">
                      <a:srgbClr val="505050"/>
                    </a:gs>
                  </a:gsLst>
                  <a:lin ang="5400000" scaled="0"/>
                </a:gradFill>
                <a:effectLst/>
                <a:uLnTx/>
                <a:uFillTx/>
                <a:latin typeface="Segoe UI"/>
                <a:ea typeface="+mn-ea"/>
                <a:cs typeface="Segoe UI" pitchFamily="34" charset="0"/>
              </a:rPr>
              <a:t>© 2014 Microsoft Corporation. All rights reserved. </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50202" y="3083653"/>
            <a:ext cx="3223861" cy="690694"/>
          </a:xfrm>
          <a:prstGeom prst="rect">
            <a:avLst/>
          </a:prstGeom>
        </p:spPr>
      </p:pic>
    </p:spTree>
    <p:extLst>
      <p:ext uri="{BB962C8B-B14F-4D97-AF65-F5344CB8AC3E}">
        <p14:creationId xmlns:p14="http://schemas.microsoft.com/office/powerpoint/2010/main" val="1992019516"/>
      </p:ext>
    </p:extLst>
  </p:cSld>
  <p:clrMapOvr>
    <a:masterClrMapping/>
  </p:clrMapOvr>
  <p:transition>
    <p:fade/>
  </p:transition>
  <p:hf sldNum="0" hdr="0" ftr="0" dt="0"/>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9383" y="2124908"/>
            <a:ext cx="11333080" cy="1498787"/>
          </a:xfrm>
        </p:spPr>
        <p:txBody>
          <a:bodyPr wrap="square" lIns="0" tIns="0" rIns="0" bIns="0">
            <a:spAutoFit/>
          </a:bodyPr>
          <a:lstStyle>
            <a:lvl1pPr marL="0" indent="0">
              <a:lnSpc>
                <a:spcPct val="100000"/>
              </a:lnSpc>
              <a:spcBef>
                <a:spcPts val="1961"/>
              </a:spcBef>
              <a:spcAft>
                <a:spcPts val="0"/>
              </a:spcAft>
              <a:buNone/>
              <a:defRPr sz="2549" b="0" i="0">
                <a:solidFill>
                  <a:srgbClr val="000000"/>
                </a:solidFill>
                <a:latin typeface="+mn-lt"/>
              </a:defRPr>
            </a:lvl1pPr>
            <a:lvl2pPr marL="224097" indent="0">
              <a:lnSpc>
                <a:spcPct val="100000"/>
              </a:lnSpc>
              <a:spcBef>
                <a:spcPts val="1961"/>
              </a:spcBef>
              <a:spcAft>
                <a:spcPts val="0"/>
              </a:spcAft>
              <a:buNone/>
              <a:defRPr sz="1961">
                <a:solidFill>
                  <a:srgbClr val="000000"/>
                </a:solidFill>
              </a:defRPr>
            </a:lvl2pPr>
            <a:lvl3pPr marL="448193" indent="0">
              <a:lnSpc>
                <a:spcPct val="100000"/>
              </a:lnSpc>
              <a:spcBef>
                <a:spcPts val="1961"/>
              </a:spcBef>
              <a:spcAft>
                <a:spcPts val="0"/>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a:t>
            </a:r>
          </a:p>
          <a:p>
            <a:pPr lvl="1"/>
            <a:r>
              <a:rPr lang="en-US"/>
              <a:t>Second level Segoe UI 20</a:t>
            </a:r>
          </a:p>
          <a:p>
            <a:pPr lvl="2"/>
            <a:r>
              <a:rPr lang="en-US"/>
              <a:t>Third level Segoe UI 20</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a:t>
            </a:r>
          </a:p>
        </p:txBody>
      </p:sp>
    </p:spTree>
    <p:extLst>
      <p:ext uri="{BB962C8B-B14F-4D97-AF65-F5344CB8AC3E}">
        <p14:creationId xmlns:p14="http://schemas.microsoft.com/office/powerpoint/2010/main" val="2493814327"/>
      </p:ext>
    </p:extLst>
  </p:cSld>
  <p:clrMapOvr>
    <a:masterClrMapping/>
  </p:clrMapOvr>
  <p:transition>
    <p:fade/>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3F3274D-8F90-4F75-B990-F6B7A291DE2C}"/>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030308665"/>
      </p:ext>
    </p:extLst>
  </p:cSld>
  <p:clrMapOvr>
    <a:masterClrMapping/>
  </p:clrMapOvr>
  <p:transition>
    <p:fade/>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9383" y="2122072"/>
            <a:ext cx="5553007" cy="2374698"/>
          </a:xfrm>
        </p:spPr>
        <p:txBody>
          <a:bodyPr wrap="square" lIns="0" tIns="0" rIns="0" bIns="0">
            <a:noAutofit/>
          </a:bodyPr>
          <a:lstStyle>
            <a:lvl1pPr marL="0" marR="0" indent="0"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a:t>
            </a:r>
          </a:p>
          <a:p>
            <a:pPr lvl="0"/>
            <a:r>
              <a:rPr lang="pt-BR"/>
              <a:t>Subhead Segoe UI 26</a:t>
            </a:r>
          </a:p>
          <a:p>
            <a:pPr lvl="0"/>
            <a:r>
              <a:rPr lang="pt-BR"/>
              <a:t>Subhead Segoe UI 26</a:t>
            </a:r>
          </a:p>
        </p:txBody>
      </p:sp>
      <p:sp>
        <p:nvSpPr>
          <p:cNvPr id="3" name="Title 2">
            <a:extLst>
              <a:ext uri="{FF2B5EF4-FFF2-40B4-BE49-F238E27FC236}">
                <a16:creationId xmlns:a16="http://schemas.microsoft.com/office/drawing/2014/main" id="{43E187AA-EF04-4AB1-BC58-089B2A33C59B}"/>
              </a:ext>
            </a:extLst>
          </p:cNvPr>
          <p:cNvSpPr>
            <a:spLocks noGrp="1"/>
          </p:cNvSpPr>
          <p:nvPr>
            <p:ph type="title" hasCustomPrompt="1"/>
          </p:nvPr>
        </p:nvSpPr>
        <p:spPr>
          <a:xfrm>
            <a:off x="429383" y="438785"/>
            <a:ext cx="5553007" cy="741053"/>
          </a:xfrm>
        </p:spPr>
        <p:txBody>
          <a:bodyPr/>
          <a:lstStyle>
            <a:lvl1pPr>
              <a:defRPr/>
            </a:lvl1pPr>
          </a:lstStyle>
          <a:p>
            <a:r>
              <a:rPr lang="en-US"/>
              <a:t>Photo layout 1</a:t>
            </a:r>
          </a:p>
        </p:txBody>
      </p:sp>
      <p:sp>
        <p:nvSpPr>
          <p:cNvPr id="7" name="Picture Placeholder 3">
            <a:extLst>
              <a:ext uri="{FF2B5EF4-FFF2-40B4-BE49-F238E27FC236}">
                <a16:creationId xmlns:a16="http://schemas.microsoft.com/office/drawing/2014/main" id="{2A12A0E8-1E58-4A65-BA42-BEF0F69D25C0}"/>
              </a:ext>
            </a:extLst>
          </p:cNvPr>
          <p:cNvSpPr>
            <a:spLocks noGrp="1"/>
          </p:cNvSpPr>
          <p:nvPr>
            <p:ph type="pic" sz="quarter" idx="10" hasCustomPrompt="1"/>
          </p:nvPr>
        </p:nvSpPr>
        <p:spPr>
          <a:xfrm>
            <a:off x="6209610" y="2"/>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Tree>
    <p:extLst>
      <p:ext uri="{BB962C8B-B14F-4D97-AF65-F5344CB8AC3E}">
        <p14:creationId xmlns:p14="http://schemas.microsoft.com/office/powerpoint/2010/main" val="3551773902"/>
      </p:ext>
    </p:extLst>
  </p:cSld>
  <p:clrMapOvr>
    <a:masterClrMapping/>
  </p:clrMapOvr>
  <p:transition>
    <p:fade/>
  </p:transition>
  <p:extLst>
    <p:ext uri="{DCECCB84-F9BA-43D5-87BE-67443E8EF086}">
      <p15:sldGuideLst xmlns:p15="http://schemas.microsoft.com/office/powerpoint/2012/main"/>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426425" y="4927922"/>
            <a:ext cx="3630521"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30929" y="440497"/>
            <a:ext cx="11326555" cy="739343"/>
          </a:xfrm>
          <a:prstGeom prst="rect">
            <a:avLst/>
          </a:prstGeom>
        </p:spPr>
        <p:txBody>
          <a:bodyPr vert="horz" wrap="square" lIns="0" tIns="164592" rIns="0" bIns="0" rtlCol="0" anchor="t">
            <a:noAutofit/>
          </a:bodyPr>
          <a:lstStyle>
            <a:lvl1pPr>
              <a:defRPr/>
            </a:lvl1pPr>
          </a:lstStyle>
          <a:p>
            <a:r>
              <a:rPr lang="en-US"/>
              <a:t>Photo layout 2</a:t>
            </a:r>
          </a:p>
        </p:txBody>
      </p:sp>
      <p:sp>
        <p:nvSpPr>
          <p:cNvPr id="15" name="Picture Placeholder 10">
            <a:extLst>
              <a:ext uri="{FF2B5EF4-FFF2-40B4-BE49-F238E27FC236}">
                <a16:creationId xmlns:a16="http://schemas.microsoft.com/office/drawing/2014/main" id="{2A24BECD-9F61-4DC6-BC63-6426A320F58D}"/>
              </a:ext>
            </a:extLst>
          </p:cNvPr>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
        <p:nvSpPr>
          <p:cNvPr id="16" name="Picture Placeholder 10">
            <a:extLst>
              <a:ext uri="{FF2B5EF4-FFF2-40B4-BE49-F238E27FC236}">
                <a16:creationId xmlns:a16="http://schemas.microsoft.com/office/drawing/2014/main" id="{F4C8D9CF-70F4-4C96-8B25-C6E6B7E9A260}"/>
              </a:ext>
            </a:extLst>
          </p:cNvPr>
          <p:cNvSpPr>
            <a:spLocks noGrp="1"/>
          </p:cNvSpPr>
          <p:nvPr>
            <p:ph type="pic" sz="quarter" idx="15" hasCustomPrompt="1"/>
          </p:nvPr>
        </p:nvSpPr>
        <p:spPr>
          <a:xfrm>
            <a:off x="4281364" y="2135537"/>
            <a:ext cx="3623050" cy="2583813"/>
          </a:xfrm>
          <a:blipFill>
            <a:blip r:embed="rId3"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v</a:t>
            </a:r>
          </a:p>
        </p:txBody>
      </p:sp>
      <p:sp>
        <p:nvSpPr>
          <p:cNvPr id="17" name="Picture Placeholder 10">
            <a:extLst>
              <a:ext uri="{FF2B5EF4-FFF2-40B4-BE49-F238E27FC236}">
                <a16:creationId xmlns:a16="http://schemas.microsoft.com/office/drawing/2014/main" id="{C142A4C4-16C5-4F9B-8B41-005DE02869AB}"/>
              </a:ext>
            </a:extLst>
          </p:cNvPr>
          <p:cNvSpPr>
            <a:spLocks noGrp="1"/>
          </p:cNvSpPr>
          <p:nvPr>
            <p:ph type="pic" sz="quarter" idx="16" hasCustomPrompt="1"/>
          </p:nvPr>
        </p:nvSpPr>
        <p:spPr>
          <a:xfrm>
            <a:off x="8126964" y="2135538"/>
            <a:ext cx="3634002" cy="2583814"/>
          </a:xfrm>
          <a:blipFill>
            <a:blip r:embed="rId4"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Tree>
    <p:extLst>
      <p:ext uri="{BB962C8B-B14F-4D97-AF65-F5344CB8AC3E}">
        <p14:creationId xmlns:p14="http://schemas.microsoft.com/office/powerpoint/2010/main" val="356899203"/>
      </p:ext>
    </p:extLst>
  </p:cSld>
  <p:clrMapOvr>
    <a:masterClrMapping/>
  </p:clrMapOvr>
  <p:transition>
    <p:fade/>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6213692" y="2126903"/>
            <a:ext cx="5545571" cy="3775398"/>
          </a:xfrm>
        </p:spPr>
        <p:txBody>
          <a:bodyPr anchor="ctr">
            <a:noAutofit/>
          </a:bodyPr>
          <a:lstStyle>
            <a:lvl1pPr algn="ctr">
              <a:defRPr sz="1961">
                <a:latin typeface="+mj-lt"/>
              </a:defRPr>
            </a:lvl1pPr>
          </a:lstStyle>
          <a:p>
            <a:r>
              <a:rPr lang="en-US"/>
              <a:t> </a:t>
            </a:r>
          </a:p>
        </p:txBody>
      </p:sp>
      <p:sp>
        <p:nvSpPr>
          <p:cNvPr id="4" name="Text Placeholder 3"/>
          <p:cNvSpPr>
            <a:spLocks noGrp="1"/>
          </p:cNvSpPr>
          <p:nvPr>
            <p:ph type="body" sz="quarter" idx="10" hasCustomPrompt="1"/>
          </p:nvPr>
        </p:nvSpPr>
        <p:spPr>
          <a:xfrm>
            <a:off x="432738" y="2126903"/>
            <a:ext cx="5228893" cy="2592447"/>
          </a:xfrm>
        </p:spPr>
        <p:txBody>
          <a:bodyPr wrap="square" lIns="0" tIns="0" rIns="0" bIns="0">
            <a:noAutofit/>
          </a:bodyPr>
          <a:lstStyle>
            <a:lvl1pPr marL="0" marR="0" indent="0"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a:t>
            </a:r>
          </a:p>
          <a:p>
            <a:pPr lvl="0"/>
            <a:r>
              <a:rPr lang="pt-BR"/>
              <a:t>Subhead Segoe UI 26</a:t>
            </a:r>
          </a:p>
          <a:p>
            <a:pPr lvl="0"/>
            <a:r>
              <a:rPr lang="pt-BR"/>
              <a:t>Subhead Segoe UI 26</a:t>
            </a:r>
          </a:p>
        </p:txBody>
      </p:sp>
      <p:sp>
        <p:nvSpPr>
          <p:cNvPr id="2" name="Title 1">
            <a:extLst>
              <a:ext uri="{FF2B5EF4-FFF2-40B4-BE49-F238E27FC236}">
                <a16:creationId xmlns:a16="http://schemas.microsoft.com/office/drawing/2014/main" id="{5B11769B-2C5C-4432-BC0E-481D5EFABA81}"/>
              </a:ext>
            </a:extLst>
          </p:cNvPr>
          <p:cNvSpPr>
            <a:spLocks noGrp="1"/>
          </p:cNvSpPr>
          <p:nvPr>
            <p:ph type="title" hasCustomPrompt="1"/>
          </p:nvPr>
        </p:nvSpPr>
        <p:spPr/>
        <p:txBody>
          <a:bodyPr/>
          <a:lstStyle>
            <a:lvl1pPr>
              <a:defRPr/>
            </a:lvl1pPr>
          </a:lstStyle>
          <a:p>
            <a:r>
              <a:rPr lang="en-US"/>
              <a:t>Device layout</a:t>
            </a:r>
          </a:p>
        </p:txBody>
      </p:sp>
    </p:spTree>
    <p:extLst>
      <p:ext uri="{BB962C8B-B14F-4D97-AF65-F5344CB8AC3E}">
        <p14:creationId xmlns:p14="http://schemas.microsoft.com/office/powerpoint/2010/main" val="2870067938"/>
      </p:ext>
    </p:extLst>
  </p:cSld>
  <p:clrMapOvr>
    <a:masterClrMapping/>
  </p:clrMapOvr>
  <p:transition>
    <p:fade/>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7"/>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6" y="4927922"/>
            <a:ext cx="3627659"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3" y="4927922"/>
            <a:ext cx="3623051"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4" y="4927922"/>
            <a:ext cx="3635502"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560279310"/>
      </p:ext>
    </p:extLst>
  </p:cSld>
  <p:clrMapOvr>
    <a:masterClrMapping/>
  </p:clrMapOvr>
  <p:transition>
    <p:fade/>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1"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4"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30463" y="439865"/>
            <a:ext cx="11332001" cy="739973"/>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4"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1"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3571336072"/>
      </p:ext>
    </p:extLst>
  </p:cSld>
  <p:clrMapOvr>
    <a:masterClrMapping/>
  </p:clrMapOvr>
  <p:transition>
    <p:fade/>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30930" y="2126525"/>
            <a:ext cx="11331534"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30930" y="440497"/>
            <a:ext cx="11331534"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946786070"/>
      </p:ext>
    </p:extLst>
  </p:cSld>
  <p:clrMapOvr>
    <a:masterClrMapping/>
  </p:clrMapOvr>
  <p:transition>
    <p:fade/>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869854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7"/>
        </a:solidFill>
        <a:effectLst/>
      </p:bgPr>
    </p:bg>
    <p:spTree>
      <p:nvGrpSpPr>
        <p:cNvPr id="1" name=""/>
        <p:cNvGrpSpPr/>
        <p:nvPr/>
      </p:nvGrpSpPr>
      <p:grpSpPr>
        <a:xfrm>
          <a:off x="0" y="0"/>
          <a:ext cx="0" cy="0"/>
          <a:chOff x="0" y="0"/>
          <a:chExt cx="0" cy="0"/>
        </a:xfrm>
      </p:grpSpPr>
      <p:sp>
        <p:nvSpPr>
          <p:cNvPr id="4" name="Title 35">
            <a:extLst>
              <a:ext uri="{FF2B5EF4-FFF2-40B4-BE49-F238E27FC236}">
                <a16:creationId xmlns:a16="http://schemas.microsoft.com/office/drawing/2014/main" id="{1CB8D96F-CB58-48EC-B5B5-5C28F11ADE0C}"/>
              </a:ext>
            </a:extLst>
          </p:cNvPr>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rgbClr val="FFFFFF"/>
                </a:solidFill>
              </a:defRPr>
            </a:lvl1pPr>
          </a:lstStyle>
          <a:p>
            <a:pPr marL="0" lvl="0">
              <a:lnSpc>
                <a:spcPts val="5490"/>
              </a:lnSpc>
            </a:pPr>
            <a:r>
              <a:rPr lang="en-US"/>
              <a:t>Section title</a:t>
            </a:r>
          </a:p>
        </p:txBody>
      </p:sp>
    </p:spTree>
    <p:extLst>
      <p:ext uri="{BB962C8B-B14F-4D97-AF65-F5344CB8AC3E}">
        <p14:creationId xmlns:p14="http://schemas.microsoft.com/office/powerpoint/2010/main" val="33545787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513767070"/>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0F1C0C-4E87-46DA-8897-72B588A797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51" y="0"/>
            <a:ext cx="12190249" cy="6858974"/>
          </a:xfrm>
          <a:prstGeom prst="rect">
            <a:avLst/>
          </a:prstGeom>
        </p:spPr>
      </p:pic>
      <p:sp>
        <p:nvSpPr>
          <p:cNvPr id="8" name="Rectangle 7">
            <a:extLst>
              <a:ext uri="{FF2B5EF4-FFF2-40B4-BE49-F238E27FC236}">
                <a16:creationId xmlns:a16="http://schemas.microsoft.com/office/drawing/2014/main" id="{21D19981-2B58-4DF2-8493-DB92F377C816}"/>
              </a:ext>
            </a:extLst>
          </p:cNvPr>
          <p:cNvSpPr/>
          <p:nvPr userDrawn="1"/>
        </p:nvSpPr>
        <p:spPr bwMode="auto">
          <a:xfrm>
            <a:off x="0" y="-1"/>
            <a:ext cx="10174422" cy="6858973"/>
          </a:xfrm>
          <a:prstGeom prst="rect">
            <a:avLst/>
          </a:prstGeom>
          <a:gradFill flip="none" rotWithShape="1">
            <a:gsLst>
              <a:gs pos="0">
                <a:srgbClr val="000000">
                  <a:alpha val="41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4" name="Title 35">
            <a:extLst>
              <a:ext uri="{FF2B5EF4-FFF2-40B4-BE49-F238E27FC236}">
                <a16:creationId xmlns:a16="http://schemas.microsoft.com/office/drawing/2014/main" id="{72E7EE4D-F34D-406F-9E33-428BB86000E9}"/>
              </a:ext>
            </a:extLst>
          </p:cNvPr>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chemeClr val="bg1"/>
                </a:solidFill>
              </a:defRPr>
            </a:lvl1pPr>
          </a:lstStyle>
          <a:p>
            <a:pPr marL="0" lvl="0">
              <a:lnSpc>
                <a:spcPts val="5490"/>
              </a:lnSpc>
            </a:pPr>
            <a:r>
              <a:rPr lang="en-US"/>
              <a:t>Section title</a:t>
            </a:r>
          </a:p>
        </p:txBody>
      </p:sp>
    </p:spTree>
    <p:extLst>
      <p:ext uri="{BB962C8B-B14F-4D97-AF65-F5344CB8AC3E}">
        <p14:creationId xmlns:p14="http://schemas.microsoft.com/office/powerpoint/2010/main" val="37241976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133388"/>
      </p:ext>
    </p:extLst>
  </p:cSld>
  <p:clrMapOvr>
    <a:masterClrMapping/>
  </p:clrMapOvr>
  <p:transition>
    <p:fade/>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30545" y="2125362"/>
            <a:ext cx="7474057" cy="1415708"/>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B4E5D379-8A6F-4F8A-AE3E-368C174696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6425" y="438484"/>
            <a:ext cx="1361869" cy="224138"/>
          </a:xfrm>
          <a:prstGeom prst="rect">
            <a:avLst/>
          </a:prstGeom>
        </p:spPr>
      </p:pic>
    </p:spTree>
    <p:extLst>
      <p:ext uri="{BB962C8B-B14F-4D97-AF65-F5344CB8AC3E}">
        <p14:creationId xmlns:p14="http://schemas.microsoft.com/office/powerpoint/2010/main" val="41351351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7"/>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2124920"/>
            <a:ext cx="7474869" cy="1416149"/>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88BBF88D-B97C-4F45-9617-663CF4FB25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6424" y="438438"/>
            <a:ext cx="1364901" cy="224637"/>
          </a:xfrm>
          <a:prstGeom prst="rect">
            <a:avLst/>
          </a:prstGeom>
        </p:spPr>
      </p:pic>
    </p:spTree>
    <p:extLst>
      <p:ext uri="{BB962C8B-B14F-4D97-AF65-F5344CB8AC3E}">
        <p14:creationId xmlns:p14="http://schemas.microsoft.com/office/powerpoint/2010/main" val="12993795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1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30508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3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0" y="-1"/>
            <a:ext cx="12191378" cy="6858623"/>
            <a:chOff x="-1" y="-1"/>
            <a:chExt cx="12435841" cy="699516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0"/>
            <a:ext cx="5647476" cy="6858623"/>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7"/>
            <a:ext cx="4840694" cy="717249"/>
          </a:xfrm>
          <a:prstGeom prst="rect">
            <a:avLst/>
          </a:prstGeom>
        </p:spPr>
        <p:txBody>
          <a:bodyPr lIns="164592" tIns="109728" rIns="164592" bIns="109728">
            <a:noAutofit/>
          </a:bodyPr>
          <a:lstStyle>
            <a:lvl1pPr marL="0" indent="0">
              <a:spcBef>
                <a:spcPts val="0"/>
              </a:spcBef>
              <a:buNone/>
              <a:defRPr lang="en-US" sz="3137"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9450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704DD-6282-45C7-87D5-7418E5A207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C63EA6-F5C5-4479-B88C-A7300E7BD6A2}"/>
              </a:ext>
            </a:extLst>
          </p:cNvPr>
          <p:cNvSpPr>
            <a:spLocks noGrp="1"/>
          </p:cNvSpPr>
          <p:nvPr>
            <p:ph type="dt" sz="half" idx="10"/>
          </p:nvPr>
        </p:nvSpPr>
        <p:spPr/>
        <p:txBody>
          <a:bodyPr/>
          <a:lstStyle/>
          <a:p>
            <a:fld id="{AD77D7D6-E3DA-4BB3-AD39-437E3B511C8A}" type="datetimeFigureOut">
              <a:rPr lang="en-US" smtClean="0"/>
              <a:t>9/25/2019</a:t>
            </a:fld>
            <a:endParaRPr lang="en-US"/>
          </a:p>
        </p:txBody>
      </p:sp>
      <p:sp>
        <p:nvSpPr>
          <p:cNvPr id="4" name="Footer Placeholder 3">
            <a:extLst>
              <a:ext uri="{FF2B5EF4-FFF2-40B4-BE49-F238E27FC236}">
                <a16:creationId xmlns:a16="http://schemas.microsoft.com/office/drawing/2014/main" id="{74E3B025-9CEF-4F38-88B6-E4C574E7A8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590790-611C-462E-BC8A-E590F826803A}"/>
              </a:ext>
            </a:extLst>
          </p:cNvPr>
          <p:cNvSpPr>
            <a:spLocks noGrp="1"/>
          </p:cNvSpPr>
          <p:nvPr>
            <p:ph type="sldNum" sz="quarter" idx="12"/>
          </p:nvPr>
        </p:nvSpPr>
        <p:spPr/>
        <p:txBody>
          <a:bodyPr/>
          <a:lstStyle/>
          <a:p>
            <a:fld id="{69F436DE-465D-4698-9488-96A5BF731CC9}" type="slidenum">
              <a:rPr lang="en-US" smtClean="0"/>
              <a:t>‹#›</a:t>
            </a:fld>
            <a:endParaRPr lang="en-US"/>
          </a:p>
        </p:txBody>
      </p:sp>
    </p:spTree>
    <p:extLst>
      <p:ext uri="{BB962C8B-B14F-4D97-AF65-F5344CB8AC3E}">
        <p14:creationId xmlns:p14="http://schemas.microsoft.com/office/powerpoint/2010/main" val="119029747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
        <p:nvSpPr>
          <p:cNvPr id="6" name="Rectangle 5">
            <a:extLst>
              <a:ext uri="{FF2B5EF4-FFF2-40B4-BE49-F238E27FC236}">
                <a16:creationId xmlns:a16="http://schemas.microsoft.com/office/drawing/2014/main" id="{7F0E8B40-4200-4B31-8333-051A39E99976}"/>
              </a:ext>
            </a:extLst>
          </p:cNvPr>
          <p:cNvSpPr/>
          <p:nvPr userDrawn="1"/>
        </p:nvSpPr>
        <p:spPr>
          <a:xfrm>
            <a:off x="-7003" y="6475098"/>
            <a:ext cx="12199004" cy="382901"/>
          </a:xfrm>
          <a:prstGeom prst="rect">
            <a:avLst/>
          </a:prstGeom>
          <a:solidFill>
            <a:schemeClr val="accent1"/>
          </a:solidFill>
        </p:spPr>
        <p:txBody>
          <a:bodyPr wrap="square" lIns="179285" rIns="448212" anchor="ctr">
            <a:noAutofit/>
          </a:bodyPr>
          <a:lstStyle/>
          <a:p>
            <a:pPr algn="r"/>
            <a:r>
              <a:rPr lang="en-US" sz="1372">
                <a:solidFill>
                  <a:schemeClr val="bg1"/>
                </a:solidFill>
                <a:latin typeface="+mj-lt"/>
              </a:rPr>
              <a:t>Aka.ms/GetOutlook.mobile  </a:t>
            </a:r>
          </a:p>
        </p:txBody>
      </p:sp>
    </p:spTree>
    <p:extLst>
      <p:ext uri="{BB962C8B-B14F-4D97-AF65-F5344CB8AC3E}">
        <p14:creationId xmlns:p14="http://schemas.microsoft.com/office/powerpoint/2010/main" val="67266245"/>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50" y="228604"/>
            <a:ext cx="11151917" cy="747897"/>
          </a:xfrm>
        </p:spPr>
        <p:txBody>
          <a:bodyPr/>
          <a:lstStyle/>
          <a:p>
            <a:r>
              <a:rPr lang="en-US"/>
              <a:t>Click to edit Master title style</a:t>
            </a:r>
          </a:p>
        </p:txBody>
      </p:sp>
      <p:sp>
        <p:nvSpPr>
          <p:cNvPr id="5" name="Text Placeholder 4"/>
          <p:cNvSpPr>
            <a:spLocks noGrp="1"/>
          </p:cNvSpPr>
          <p:nvPr>
            <p:ph type="body" sz="quarter" idx="10"/>
          </p:nvPr>
        </p:nvSpPr>
        <p:spPr>
          <a:xfrm>
            <a:off x="519250" y="1447799"/>
            <a:ext cx="11151917" cy="20553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135200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8605" y="2"/>
            <a:ext cx="11948105" cy="646042"/>
          </a:xfrm>
          <a:prstGeom prst="rect">
            <a:avLst/>
          </a:prstGeom>
        </p:spPr>
        <p:txBody>
          <a:bodyPr anchor="ctr">
            <a:noAutofit/>
          </a:bodyPr>
          <a:lstStyle>
            <a:lvl1pPr>
              <a:defRPr sz="3333"/>
            </a:lvl1pPr>
          </a:lstStyle>
          <a:p>
            <a:r>
              <a:rPr lang="en-US"/>
              <a:t>Click to edit Master title style</a:t>
            </a:r>
          </a:p>
        </p:txBody>
      </p:sp>
      <p:sp>
        <p:nvSpPr>
          <p:cNvPr id="6" name="Text Placeholder 5"/>
          <p:cNvSpPr>
            <a:spLocks noGrp="1"/>
          </p:cNvSpPr>
          <p:nvPr>
            <p:ph type="body" sz="quarter" idx="13" hasCustomPrompt="1"/>
          </p:nvPr>
        </p:nvSpPr>
        <p:spPr>
          <a:xfrm>
            <a:off x="238603" y="573606"/>
            <a:ext cx="11948104" cy="373063"/>
          </a:xfrm>
          <a:prstGeom prst="rect">
            <a:avLst/>
          </a:prstGeom>
        </p:spPr>
        <p:txBody>
          <a:bodyPr lIns="380893" tIns="53325" rIns="53325" bIns="53325" anchor="ctr">
            <a:noAutofit/>
          </a:bodyPr>
          <a:lstStyle>
            <a:lvl1pPr marL="0" indent="0">
              <a:buNone/>
              <a:defRPr sz="2222">
                <a:latin typeface="Segoe UI Light" pitchFamily="34" charset="0"/>
              </a:defRPr>
            </a:lvl1pPr>
            <a:lvl2pPr marL="260875" indent="0">
              <a:buNone/>
              <a:defRPr/>
            </a:lvl2pPr>
            <a:lvl3pPr marL="545025" indent="0">
              <a:buNone/>
              <a:defRPr/>
            </a:lvl3pPr>
            <a:lvl4pPr marL="805904" indent="0">
              <a:buNone/>
              <a:defRPr/>
            </a:lvl4pPr>
            <a:lvl5pPr marL="1023913" indent="0">
              <a:buNone/>
              <a:defRPr/>
            </a:lvl5pPr>
          </a:lstStyle>
          <a:p>
            <a:pPr lvl="0"/>
            <a:r>
              <a:rPr lang="en-US"/>
              <a:t>Click to add subtitle</a:t>
            </a:r>
          </a:p>
        </p:txBody>
      </p:sp>
      <p:sp>
        <p:nvSpPr>
          <p:cNvPr id="16" name="Text Placeholder 15"/>
          <p:cNvSpPr>
            <a:spLocks noGrp="1"/>
          </p:cNvSpPr>
          <p:nvPr>
            <p:ph type="body" sz="quarter" idx="14"/>
          </p:nvPr>
        </p:nvSpPr>
        <p:spPr>
          <a:xfrm>
            <a:off x="762001" y="1524002"/>
            <a:ext cx="10668000" cy="206723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lide Number Placeholder 4"/>
          <p:cNvSpPr>
            <a:spLocks noGrp="1"/>
          </p:cNvSpPr>
          <p:nvPr>
            <p:ph type="sldNum" sz="quarter" idx="16"/>
          </p:nvPr>
        </p:nvSpPr>
        <p:spPr>
          <a:xfrm>
            <a:off x="11430001" y="6478589"/>
            <a:ext cx="761998" cy="379413"/>
          </a:xfrm>
          <a:prstGeom prst="rect">
            <a:avLst/>
          </a:prstGeom>
        </p:spPr>
        <p:txBody>
          <a:bodyPr/>
          <a:lstStyle/>
          <a:p>
            <a:pPr defTabSz="846884" fontAlgn="base">
              <a:spcBef>
                <a:spcPct val="0"/>
              </a:spcBef>
              <a:spcAft>
                <a:spcPct val="0"/>
              </a:spcAft>
            </a:pPr>
            <a:fld id="{6A4C1A4A-E5E6-4CC1-B72C-A20A4EB3E2D2}" type="slidenum">
              <a:rPr lang="en-US" sz="1667" smtClean="0">
                <a:solidFill>
                  <a:srgbClr val="505050"/>
                </a:solidFill>
                <a:ea typeface="ＭＳ Ｐゴシック" charset="0"/>
              </a:rPr>
              <a:pPr defTabSz="846884" fontAlgn="base">
                <a:spcBef>
                  <a:spcPct val="0"/>
                </a:spcBef>
                <a:spcAft>
                  <a:spcPct val="0"/>
                </a:spcAft>
              </a:pPr>
              <a:t>‹#›</a:t>
            </a:fld>
            <a:endParaRPr lang="en-US" sz="1667">
              <a:solidFill>
                <a:srgbClr val="505050"/>
              </a:solidFill>
              <a:ea typeface="ＭＳ Ｐゴシック" charset="0"/>
            </a:endParaRPr>
          </a:p>
        </p:txBody>
      </p:sp>
      <p:sp>
        <p:nvSpPr>
          <p:cNvPr id="23" name="Footer Placeholder 3"/>
          <p:cNvSpPr>
            <a:spLocks noGrp="1"/>
          </p:cNvSpPr>
          <p:nvPr>
            <p:ph type="ftr" sz="quarter" idx="11"/>
          </p:nvPr>
        </p:nvSpPr>
        <p:spPr>
          <a:xfrm>
            <a:off x="812512" y="6476157"/>
            <a:ext cx="5821131" cy="380127"/>
          </a:xfrm>
          <a:prstGeom prst="rect">
            <a:avLst/>
          </a:prstGeom>
        </p:spPr>
        <p:txBody>
          <a:bodyPr/>
          <a:lstStyle/>
          <a:p>
            <a:pPr defTabSz="846884" fontAlgn="base">
              <a:spcBef>
                <a:spcPct val="0"/>
              </a:spcBef>
              <a:spcAft>
                <a:spcPct val="0"/>
              </a:spcAft>
            </a:pPr>
            <a:endParaRPr lang="en-US" sz="1667">
              <a:solidFill>
                <a:srgbClr val="505050"/>
              </a:solidFill>
              <a:ea typeface="ＭＳ Ｐゴシック" charset="0"/>
            </a:endParaRPr>
          </a:p>
        </p:txBody>
      </p:sp>
    </p:spTree>
    <p:extLst>
      <p:ext uri="{BB962C8B-B14F-4D97-AF65-F5344CB8AC3E}">
        <p14:creationId xmlns:p14="http://schemas.microsoft.com/office/powerpoint/2010/main" val="74439784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Subtitl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3"/>
          <p:cNvSpPr>
            <a:spLocks noGrp="1"/>
          </p:cNvSpPr>
          <p:nvPr>
            <p:ph type="body" sz="quarter" idx="10"/>
          </p:nvPr>
        </p:nvSpPr>
        <p:spPr>
          <a:xfrm>
            <a:off x="269239" y="2092119"/>
            <a:ext cx="11653523" cy="1153393"/>
          </a:xfrm>
        </p:spPr>
        <p:txBody>
          <a:bodyPr>
            <a:spAutoFit/>
          </a:bodyPr>
          <a:lstStyle>
            <a:lvl1pPr marL="0" indent="0">
              <a:buFontTx/>
              <a:buNone/>
              <a:defRPr sz="1568"/>
            </a:lvl1pPr>
            <a:lvl2pPr>
              <a:defRPr sz="1568"/>
            </a:lvl2pPr>
            <a:lvl3pPr>
              <a:defRPr sz="1568"/>
            </a:lvl3pPr>
            <a:lvl4pPr>
              <a:defRPr sz="1568"/>
            </a:lvl4pPr>
            <a:lvl5pPr>
              <a:defRPr sz="156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2"/>
          <p:cNvSpPr>
            <a:spLocks noGrp="1"/>
          </p:cNvSpPr>
          <p:nvPr>
            <p:ph type="body" sz="quarter" idx="11"/>
          </p:nvPr>
        </p:nvSpPr>
        <p:spPr>
          <a:xfrm>
            <a:off x="269238" y="1189177"/>
            <a:ext cx="11655840" cy="596144"/>
          </a:xfrm>
        </p:spPr>
        <p:txBody>
          <a:bodyPr vert="horz" wrap="square" lIns="146304" tIns="91440" rIns="146304" bIns="91440" rtlCol="0" anchor="t">
            <a:noAutofit/>
          </a:bodyPr>
          <a:lstStyle>
            <a:lvl1pPr marL="0" indent="0">
              <a:buFontTx/>
              <a:buNone/>
              <a:defRPr lang="en-US" sz="1960" b="0" cap="none" spc="-100" dirty="0" smtClean="0">
                <a:ln w="3175">
                  <a:noFill/>
                </a:ln>
                <a:solidFill>
                  <a:schemeClr val="tx1"/>
                </a:solidFill>
                <a:effectLst/>
                <a:latin typeface="+mn-lt"/>
                <a:cs typeface="Segoe UI" pitchFamily="34" charset="0"/>
              </a:defRPr>
            </a:lvl1pPr>
            <a:lvl2pPr>
              <a:defRPr lang="en-US" sz="1568" dirty="0" smtClean="0"/>
            </a:lvl2pPr>
            <a:lvl3pPr>
              <a:defRPr lang="en-US" sz="1568" dirty="0" smtClean="0"/>
            </a:lvl3pPr>
            <a:lvl4pPr>
              <a:defRPr lang="en-US" sz="1372" dirty="0" smtClean="0"/>
            </a:lvl4pPr>
            <a:lvl5pPr>
              <a:defRPr lang="en-US" sz="1372" dirty="0"/>
            </a:lvl5pPr>
          </a:lstStyle>
          <a:p>
            <a:pPr lvl="0">
              <a:spcBef>
                <a:spcPct val="0"/>
              </a:spcBef>
              <a:buNone/>
            </a:pPr>
            <a:endParaRPr lang="en-US"/>
          </a:p>
        </p:txBody>
      </p:sp>
    </p:spTree>
    <p:extLst>
      <p:ext uri="{BB962C8B-B14F-4D97-AF65-F5344CB8AC3E}">
        <p14:creationId xmlns:p14="http://schemas.microsoft.com/office/powerpoint/2010/main" val="4253372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itle and Body">
    <p:spTree>
      <p:nvGrpSpPr>
        <p:cNvPr id="1" name="Shape 15"/>
        <p:cNvGrpSpPr/>
        <p:nvPr/>
      </p:nvGrpSpPr>
      <p:grpSpPr>
        <a:xfrm>
          <a:off x="0" y="0"/>
          <a:ext cx="0" cy="0"/>
          <a:chOff x="0" y="0"/>
          <a:chExt cx="0" cy="0"/>
        </a:xfrm>
      </p:grpSpPr>
      <p:sp>
        <p:nvSpPr>
          <p:cNvPr id="16" name="Shape 16"/>
          <p:cNvSpPr txBox="1">
            <a:spLocks noGrp="1"/>
          </p:cNvSpPr>
          <p:nvPr>
            <p:ph type="body" idx="1"/>
          </p:nvPr>
        </p:nvSpPr>
        <p:spPr>
          <a:xfrm>
            <a:off x="609603" y="1245227"/>
            <a:ext cx="10972797" cy="878544"/>
          </a:xfrm>
          <a:prstGeom prst="rect">
            <a:avLst/>
          </a:prstGeom>
          <a:noFill/>
          <a:ln>
            <a:noFill/>
          </a:ln>
        </p:spPr>
        <p:txBody>
          <a:bodyPr lIns="91425" tIns="91425" rIns="91425" bIns="91425" anchor="t" anchorCtr="0"/>
          <a:lstStyle>
            <a:lvl1pPr marL="152392" lvl="0" indent="-16928" rtl="0">
              <a:lnSpc>
                <a:spcPct val="115000"/>
              </a:lnSpc>
              <a:spcBef>
                <a:spcPts val="0"/>
              </a:spcBef>
              <a:spcAft>
                <a:spcPts val="0"/>
              </a:spcAft>
              <a:buFont typeface="Calibri"/>
              <a:buNone/>
              <a:defRPr/>
            </a:lvl1pPr>
            <a:lvl2pPr lvl="1" rtl="0">
              <a:lnSpc>
                <a:spcPct val="150000"/>
              </a:lnSpc>
              <a:spcBef>
                <a:spcPts val="0"/>
              </a:spcBef>
              <a:buFont typeface="Calibri"/>
              <a:buChar char="○"/>
              <a:defRPr/>
            </a:lvl2pPr>
            <a:lvl3pPr lvl="2" rtl="0">
              <a:lnSpc>
                <a:spcPct val="150000"/>
              </a:lnSpc>
              <a:spcBef>
                <a:spcPts val="0"/>
              </a:spcBef>
              <a:buFont typeface="Calibri"/>
              <a:buChar char="■"/>
              <a:defRPr/>
            </a:lvl3pPr>
            <a:lvl4pPr lvl="3" rtl="0">
              <a:lnSpc>
                <a:spcPct val="150000"/>
              </a:lnSpc>
              <a:spcBef>
                <a:spcPts val="0"/>
              </a:spcBef>
              <a:buFont typeface="Calibri"/>
              <a:buChar char="●"/>
              <a:defRPr/>
            </a:lvl4pPr>
            <a:lvl5pPr lvl="4" rtl="0">
              <a:lnSpc>
                <a:spcPct val="150000"/>
              </a:lnSpc>
              <a:spcBef>
                <a:spcPts val="0"/>
              </a:spcBef>
              <a:buFont typeface="Calibri"/>
              <a:buChar char="○"/>
              <a:defRPr/>
            </a:lvl5pPr>
            <a:lvl6pPr lvl="5" rtl="0">
              <a:lnSpc>
                <a:spcPct val="150000"/>
              </a:lnSpc>
              <a:spcBef>
                <a:spcPts val="0"/>
              </a:spcBef>
              <a:buFont typeface="Calibri"/>
              <a:buChar char="■"/>
              <a:defRPr/>
            </a:lvl6pPr>
            <a:lvl7pPr lvl="6" rtl="0">
              <a:lnSpc>
                <a:spcPct val="150000"/>
              </a:lnSpc>
              <a:spcBef>
                <a:spcPts val="0"/>
              </a:spcBef>
              <a:buFont typeface="Calibri"/>
              <a:buChar char="●"/>
              <a:defRPr/>
            </a:lvl7pPr>
            <a:lvl8pPr lvl="7" rtl="0">
              <a:lnSpc>
                <a:spcPct val="150000"/>
              </a:lnSpc>
              <a:spcBef>
                <a:spcPts val="0"/>
              </a:spcBef>
              <a:buFont typeface="Calibri"/>
              <a:buChar char="○"/>
              <a:defRPr/>
            </a:lvl8pPr>
            <a:lvl9pPr lvl="8" rtl="0">
              <a:lnSpc>
                <a:spcPct val="150000"/>
              </a:lnSpc>
              <a:spcBef>
                <a:spcPts val="0"/>
              </a:spcBef>
              <a:buFont typeface="Calibri"/>
              <a:buChar char="■"/>
              <a:defRPr/>
            </a:lvl9pPr>
          </a:lstStyle>
          <a:p>
            <a:endParaRPr/>
          </a:p>
        </p:txBody>
      </p:sp>
      <p:sp>
        <p:nvSpPr>
          <p:cNvPr id="17" name="Shape 17"/>
          <p:cNvSpPr txBox="1">
            <a:spLocks noGrp="1"/>
          </p:cNvSpPr>
          <p:nvPr>
            <p:ph type="title"/>
          </p:nvPr>
        </p:nvSpPr>
        <p:spPr>
          <a:xfrm>
            <a:off x="272141" y="-85483"/>
            <a:ext cx="11919899" cy="893097"/>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B4B4B"/>
              </a:buClr>
              <a:buFont typeface="Calibri"/>
              <a:buNone/>
              <a:defRPr/>
            </a:lvl1pPr>
            <a:lvl2pPr marL="0" marR="0" lvl="1" indent="0" algn="l" rtl="0">
              <a:lnSpc>
                <a:spcPct val="100000"/>
              </a:lnSpc>
              <a:spcBef>
                <a:spcPts val="0"/>
              </a:spcBef>
              <a:spcAft>
                <a:spcPts val="0"/>
              </a:spcAft>
              <a:buClr>
                <a:schemeClr val="dk1"/>
              </a:buClr>
              <a:buFont typeface="Arial"/>
              <a:buNone/>
              <a:defRPr/>
            </a:lvl2pPr>
            <a:lvl3pPr marL="0" marR="0" lvl="2" indent="0" algn="l" rtl="0">
              <a:spcBef>
                <a:spcPts val="0"/>
              </a:spcBef>
              <a:buClr>
                <a:schemeClr val="dk1"/>
              </a:buClr>
              <a:buFont typeface="Arial"/>
              <a:buNone/>
              <a:defRPr/>
            </a:lvl3pPr>
            <a:lvl4pPr marL="0" marR="0" lvl="3" indent="0" algn="l" rtl="0">
              <a:spcBef>
                <a:spcPts val="0"/>
              </a:spcBef>
              <a:buClr>
                <a:schemeClr val="dk1"/>
              </a:buClr>
              <a:buFont typeface="Arial"/>
              <a:buNone/>
              <a:defRPr/>
            </a:lvl4pPr>
            <a:lvl5pPr marL="0" marR="0" lvl="4" indent="0" algn="l" rtl="0">
              <a:spcBef>
                <a:spcPts val="0"/>
              </a:spcBef>
              <a:buClr>
                <a:schemeClr val="dk1"/>
              </a:buClr>
              <a:buFont typeface="Arial"/>
              <a:buNone/>
              <a:defRPr/>
            </a:lvl5pPr>
            <a:lvl6pPr marL="0" marR="0" lvl="5" indent="0" algn="l" rtl="0">
              <a:spcBef>
                <a:spcPts val="0"/>
              </a:spcBef>
              <a:buClr>
                <a:schemeClr val="dk1"/>
              </a:buClr>
              <a:buFont typeface="Arial"/>
              <a:buNone/>
              <a:defRPr/>
            </a:lvl6pPr>
            <a:lvl7pPr marL="0" marR="0" lvl="6" indent="0" algn="l" rtl="0">
              <a:spcBef>
                <a:spcPts val="0"/>
              </a:spcBef>
              <a:buClr>
                <a:schemeClr val="dk1"/>
              </a:buClr>
              <a:buFont typeface="Arial"/>
              <a:buNone/>
              <a:defRPr/>
            </a:lvl7pPr>
            <a:lvl8pPr marL="0" marR="0" lvl="7" indent="0" algn="l" rtl="0">
              <a:spcBef>
                <a:spcPts val="0"/>
              </a:spcBef>
              <a:buClr>
                <a:schemeClr val="dk1"/>
              </a:buClr>
              <a:buFont typeface="Arial"/>
              <a:buNone/>
              <a:defRPr/>
            </a:lvl8pPr>
            <a:lvl9pPr marL="0" marR="0" lvl="8" indent="0" algn="l" rtl="0">
              <a:spcBef>
                <a:spcPts val="0"/>
              </a:spcBef>
              <a:buClr>
                <a:schemeClr val="dk1"/>
              </a:buClr>
              <a:buFont typeface="Arial"/>
              <a:buNone/>
              <a:defRPr/>
            </a:lvl9pPr>
          </a:lstStyle>
          <a:p>
            <a:endParaRPr/>
          </a:p>
        </p:txBody>
      </p:sp>
      <p:sp>
        <p:nvSpPr>
          <p:cNvPr id="18" name="Shape 18"/>
          <p:cNvSpPr txBox="1">
            <a:spLocks noGrp="1"/>
          </p:cNvSpPr>
          <p:nvPr>
            <p:ph type="sldNum" idx="12"/>
          </p:nvPr>
        </p:nvSpPr>
        <p:spPr>
          <a:xfrm>
            <a:off x="11409045" y="6333133"/>
            <a:ext cx="731599" cy="524800"/>
          </a:xfrm>
          <a:prstGeom prst="rect">
            <a:avLst/>
          </a:prstGeom>
        </p:spPr>
        <p:txBody>
          <a:bodyPr lIns="91425" tIns="91425" rIns="91425" bIns="91425" anchor="ctr" anchorCtr="0">
            <a:noAutofit/>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5659794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9" y="413797"/>
            <a:ext cx="11151917" cy="747897"/>
          </a:xfrm>
        </p:spPr>
        <p:txBody>
          <a:bodyPr/>
          <a:lstStyle>
            <a:lvl1pPr>
              <a:defRPr sz="3600">
                <a:solidFill>
                  <a:schemeClr val="tx1"/>
                </a:solidFill>
              </a:defRPr>
            </a:lvl1pPr>
          </a:lstStyle>
          <a:p>
            <a:r>
              <a:rPr lang="en-US"/>
              <a:t>Click to edit Master title style</a:t>
            </a:r>
          </a:p>
        </p:txBody>
      </p:sp>
      <p:sp>
        <p:nvSpPr>
          <p:cNvPr id="5" name="Text Placeholder 4"/>
          <p:cNvSpPr>
            <a:spLocks noGrp="1"/>
          </p:cNvSpPr>
          <p:nvPr>
            <p:ph type="body" sz="quarter" idx="10"/>
          </p:nvPr>
        </p:nvSpPr>
        <p:spPr>
          <a:xfrm>
            <a:off x="519249" y="1262605"/>
            <a:ext cx="11151917" cy="1227017"/>
          </a:xfrm>
          <a:prstGeom prst="rect">
            <a:avLst/>
          </a:prstGeom>
        </p:spPr>
        <p:txBody>
          <a:bodyPr/>
          <a:lstStyle>
            <a:lvl1pPr marL="284109" indent="-284109">
              <a:buFont typeface="Wingdings" pitchFamily="2" charset="2"/>
              <a:buChar char=""/>
              <a:defRPr sz="2000">
                <a:latin typeface="+mn-lt"/>
              </a:defRPr>
            </a:lvl1pPr>
            <a:lvl2pPr marL="517426" indent="-233318">
              <a:buFont typeface="Wingdings" pitchFamily="2" charset="2"/>
              <a:buChar char=""/>
              <a:defRPr sz="1200">
                <a:latin typeface="+mn-lt"/>
              </a:defRPr>
            </a:lvl2pPr>
            <a:lvl3pPr marL="741221" indent="-223795">
              <a:buFont typeface="Wingdings" pitchFamily="2" charset="2"/>
              <a:buChar char=""/>
              <a:tabLst/>
              <a:defRPr sz="1100">
                <a:latin typeface="+mn-lt"/>
              </a:defRPr>
            </a:lvl3pPr>
            <a:lvl4pPr marL="914225" indent="-173004">
              <a:buFont typeface="Wingdings" pitchFamily="2" charset="2"/>
              <a:buChar char=""/>
              <a:defRPr sz="1050">
                <a:latin typeface="+mn-lt"/>
              </a:defRPr>
            </a:lvl4pPr>
            <a:lvl5pPr marL="1087229" indent="-173004">
              <a:buFont typeface="Wingdings" pitchFamily="2" charset="2"/>
              <a:buChar char=""/>
              <a:tabLst/>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9"/>
          <p:cNvSpPr>
            <a:spLocks noGrp="1"/>
          </p:cNvSpPr>
          <p:nvPr>
            <p:ph type="sldNum" sz="quarter" idx="12"/>
          </p:nvPr>
        </p:nvSpPr>
        <p:spPr>
          <a:xfrm>
            <a:off x="11631168" y="6518140"/>
            <a:ext cx="560832" cy="219456"/>
          </a:xfrm>
          <a:prstGeom prst="rect">
            <a:avLst/>
          </a:prstGeom>
        </p:spPr>
        <p:txBody>
          <a:bodyPr lIns="121899" tIns="60949" rIns="121899" bIns="60949" anchor="ctr"/>
          <a:lstStyle>
            <a:lvl1pPr algn="l">
              <a:defRPr sz="1000">
                <a:solidFill>
                  <a:schemeClr val="tx1"/>
                </a:solidFill>
              </a:defRPr>
            </a:lvl1pPr>
          </a:lstStyle>
          <a:p>
            <a:pPr defTabSz="896386">
              <a:defRPr/>
            </a:pPr>
            <a:fld id="{727B4C2D-45E2-4621-8491-2995EB46A674}" type="slidenum">
              <a:rPr lang="en-US" kern="0" smtClean="0">
                <a:solidFill>
                  <a:srgbClr val="505050"/>
                </a:solidFill>
              </a:rPr>
              <a:pPr defTabSz="896386">
                <a:defRPr/>
              </a:pPr>
              <a:t>‹#›</a:t>
            </a:fld>
            <a:endParaRPr lang="en-US" kern="0">
              <a:solidFill>
                <a:srgbClr val="505050"/>
              </a:solidFill>
            </a:endParaRPr>
          </a:p>
        </p:txBody>
      </p:sp>
    </p:spTree>
    <p:extLst>
      <p:ext uri="{BB962C8B-B14F-4D97-AF65-F5344CB8AC3E}">
        <p14:creationId xmlns:p14="http://schemas.microsoft.com/office/powerpoint/2010/main" val="249379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E0B74-D80B-41B0-BA6B-4B3D13F77C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6C358D-601D-4029-B9FE-EFE9A38151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945731-F8E4-4B86-A4C3-F037BB91E5BE}"/>
              </a:ext>
            </a:extLst>
          </p:cNvPr>
          <p:cNvSpPr>
            <a:spLocks noGrp="1"/>
          </p:cNvSpPr>
          <p:nvPr>
            <p:ph type="dt" sz="half" idx="10"/>
          </p:nvPr>
        </p:nvSpPr>
        <p:spPr/>
        <p:txBody>
          <a:bodyPr/>
          <a:lstStyle/>
          <a:p>
            <a:fld id="{56B9FBA4-4C62-4938-80F5-473D1AACECE7}" type="datetimeFigureOut">
              <a:rPr lang="en-US" smtClean="0"/>
              <a:t>9/25/2019</a:t>
            </a:fld>
            <a:endParaRPr lang="en-US"/>
          </a:p>
        </p:txBody>
      </p:sp>
      <p:sp>
        <p:nvSpPr>
          <p:cNvPr id="5" name="Footer Placeholder 4">
            <a:extLst>
              <a:ext uri="{FF2B5EF4-FFF2-40B4-BE49-F238E27FC236}">
                <a16:creationId xmlns:a16="http://schemas.microsoft.com/office/drawing/2014/main" id="{530F3656-A6DE-41B1-88FE-25F54C60F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8D9F1-B464-483F-8456-98931329B5C6}"/>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726551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9/25/2019</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18761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77593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12EB-7DF7-4D93-BE5A-9275FED278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DA8BC3-FA36-4660-9F23-B4F3FF2437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AF1E78-9D76-4193-93AF-EF1B0B77AB68}"/>
              </a:ext>
            </a:extLst>
          </p:cNvPr>
          <p:cNvSpPr>
            <a:spLocks noGrp="1"/>
          </p:cNvSpPr>
          <p:nvPr>
            <p:ph type="dt" sz="half" idx="10"/>
          </p:nvPr>
        </p:nvSpPr>
        <p:spPr/>
        <p:txBody>
          <a:bodyPr/>
          <a:lstStyle/>
          <a:p>
            <a:fld id="{56B9FBA4-4C62-4938-80F5-473D1AACECE7}" type="datetimeFigureOut">
              <a:rPr lang="en-US" smtClean="0"/>
              <a:t>9/25/2019</a:t>
            </a:fld>
            <a:endParaRPr lang="en-US"/>
          </a:p>
        </p:txBody>
      </p:sp>
      <p:sp>
        <p:nvSpPr>
          <p:cNvPr id="5" name="Footer Placeholder 4">
            <a:extLst>
              <a:ext uri="{FF2B5EF4-FFF2-40B4-BE49-F238E27FC236}">
                <a16:creationId xmlns:a16="http://schemas.microsoft.com/office/drawing/2014/main" id="{D65138E0-2325-4D75-B54F-016E0196D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3DADD-BFBF-41E7-932E-8436C59C64E8}"/>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4942005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2547-1170-4537-9306-C7BBC60DB4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C27D6-8079-49C1-B740-90E502C11DE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A0A06D-972B-4147-8298-372C41A814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29FB25-D10A-46BB-BF7A-7748E99A0BB2}"/>
              </a:ext>
            </a:extLst>
          </p:cNvPr>
          <p:cNvSpPr>
            <a:spLocks noGrp="1"/>
          </p:cNvSpPr>
          <p:nvPr>
            <p:ph type="dt" sz="half" idx="10"/>
          </p:nvPr>
        </p:nvSpPr>
        <p:spPr/>
        <p:txBody>
          <a:bodyPr/>
          <a:lstStyle/>
          <a:p>
            <a:fld id="{56B9FBA4-4C62-4938-80F5-473D1AACECE7}" type="datetimeFigureOut">
              <a:rPr lang="en-US" smtClean="0"/>
              <a:t>9/25/2019</a:t>
            </a:fld>
            <a:endParaRPr lang="en-US"/>
          </a:p>
        </p:txBody>
      </p:sp>
      <p:sp>
        <p:nvSpPr>
          <p:cNvPr id="6" name="Footer Placeholder 5">
            <a:extLst>
              <a:ext uri="{FF2B5EF4-FFF2-40B4-BE49-F238E27FC236}">
                <a16:creationId xmlns:a16="http://schemas.microsoft.com/office/drawing/2014/main" id="{BECEFDE3-9A87-4CEE-BABA-E1A7F2C0F5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7A4B41-B3AA-4B1E-9DAB-4D0370957EF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5303222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50822-9E77-4B18-BA0F-EF533C502A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E9C547-79BC-4A6C-9088-67F0B25C31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50DDD3-1021-4708-8295-94E18E3B5D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5C2DE-544D-4BD0-B0B3-D6410914CE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70B3A3-FED7-47FD-81EB-23AF62CD57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FA42BD-6CA9-4572-9534-0263217DC17C}"/>
              </a:ext>
            </a:extLst>
          </p:cNvPr>
          <p:cNvSpPr>
            <a:spLocks noGrp="1"/>
          </p:cNvSpPr>
          <p:nvPr>
            <p:ph type="dt" sz="half" idx="10"/>
          </p:nvPr>
        </p:nvSpPr>
        <p:spPr/>
        <p:txBody>
          <a:bodyPr/>
          <a:lstStyle/>
          <a:p>
            <a:fld id="{56B9FBA4-4C62-4938-80F5-473D1AACECE7}" type="datetimeFigureOut">
              <a:rPr lang="en-US" smtClean="0"/>
              <a:t>9/25/2019</a:t>
            </a:fld>
            <a:endParaRPr lang="en-US"/>
          </a:p>
        </p:txBody>
      </p:sp>
      <p:sp>
        <p:nvSpPr>
          <p:cNvPr id="8" name="Footer Placeholder 7">
            <a:extLst>
              <a:ext uri="{FF2B5EF4-FFF2-40B4-BE49-F238E27FC236}">
                <a16:creationId xmlns:a16="http://schemas.microsoft.com/office/drawing/2014/main" id="{F0D65EC7-4A6A-4428-9D66-837322021F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515559-F9D5-4EBE-A335-AE347CFB2A6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5768802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A0C5-2D4E-4213-BCA2-E4A37263A4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6B31E1-C589-4992-B983-11F6EB4C6FEE}"/>
              </a:ext>
            </a:extLst>
          </p:cNvPr>
          <p:cNvSpPr>
            <a:spLocks noGrp="1"/>
          </p:cNvSpPr>
          <p:nvPr>
            <p:ph type="dt" sz="half" idx="10"/>
          </p:nvPr>
        </p:nvSpPr>
        <p:spPr/>
        <p:txBody>
          <a:bodyPr/>
          <a:lstStyle/>
          <a:p>
            <a:fld id="{56B9FBA4-4C62-4938-80F5-473D1AACECE7}" type="datetimeFigureOut">
              <a:rPr lang="en-US" smtClean="0"/>
              <a:t>9/25/2019</a:t>
            </a:fld>
            <a:endParaRPr lang="en-US"/>
          </a:p>
        </p:txBody>
      </p:sp>
      <p:sp>
        <p:nvSpPr>
          <p:cNvPr id="4" name="Footer Placeholder 3">
            <a:extLst>
              <a:ext uri="{FF2B5EF4-FFF2-40B4-BE49-F238E27FC236}">
                <a16:creationId xmlns:a16="http://schemas.microsoft.com/office/drawing/2014/main" id="{E102A9D3-A570-43B9-8566-A6F5A9B7CC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689E64-CC9C-4647-A144-2E090FC77CD4}"/>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2042804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7E6DD-0353-4EC9-B44B-BC2CC360B42A}"/>
              </a:ext>
            </a:extLst>
          </p:cNvPr>
          <p:cNvSpPr>
            <a:spLocks noGrp="1"/>
          </p:cNvSpPr>
          <p:nvPr>
            <p:ph type="dt" sz="half" idx="10"/>
          </p:nvPr>
        </p:nvSpPr>
        <p:spPr/>
        <p:txBody>
          <a:bodyPr/>
          <a:lstStyle/>
          <a:p>
            <a:fld id="{56B9FBA4-4C62-4938-80F5-473D1AACECE7}" type="datetimeFigureOut">
              <a:rPr lang="en-US" smtClean="0"/>
              <a:t>9/25/2019</a:t>
            </a:fld>
            <a:endParaRPr lang="en-US"/>
          </a:p>
        </p:txBody>
      </p:sp>
      <p:sp>
        <p:nvSpPr>
          <p:cNvPr id="3" name="Footer Placeholder 2">
            <a:extLst>
              <a:ext uri="{FF2B5EF4-FFF2-40B4-BE49-F238E27FC236}">
                <a16:creationId xmlns:a16="http://schemas.microsoft.com/office/drawing/2014/main" id="{FB997552-E4A4-4D57-8991-A49298E18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55A189-7E5B-4F3D-85F1-597EFCA68D49}"/>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0497378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0C2E-95C1-4AD1-B71F-8AD5A7DF1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E452B8-A5D1-4FA4-9E81-EB78AB9D2A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A9ECCC-9CB7-42DF-A630-9E9223BF1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161827-AFC0-41B2-BC06-C763A14AF3F3}"/>
              </a:ext>
            </a:extLst>
          </p:cNvPr>
          <p:cNvSpPr>
            <a:spLocks noGrp="1"/>
          </p:cNvSpPr>
          <p:nvPr>
            <p:ph type="dt" sz="half" idx="10"/>
          </p:nvPr>
        </p:nvSpPr>
        <p:spPr/>
        <p:txBody>
          <a:bodyPr/>
          <a:lstStyle/>
          <a:p>
            <a:fld id="{56B9FBA4-4C62-4938-80F5-473D1AACECE7}" type="datetimeFigureOut">
              <a:rPr lang="en-US" smtClean="0"/>
              <a:t>9/25/2019</a:t>
            </a:fld>
            <a:endParaRPr lang="en-US"/>
          </a:p>
        </p:txBody>
      </p:sp>
      <p:sp>
        <p:nvSpPr>
          <p:cNvPr id="6" name="Footer Placeholder 5">
            <a:extLst>
              <a:ext uri="{FF2B5EF4-FFF2-40B4-BE49-F238E27FC236}">
                <a16:creationId xmlns:a16="http://schemas.microsoft.com/office/drawing/2014/main" id="{E9FC343F-1858-4C85-893E-F583BD7E0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73391-B305-4E28-A014-F128FE34188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2975628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9B6B-018C-482A-B740-1E5E4BDEA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963100-3911-43BD-BF33-90D96B881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517998-87A0-4E74-8B9D-6B6AD8F88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203AFF-6C1A-432C-B510-9DD719EE9155}"/>
              </a:ext>
            </a:extLst>
          </p:cNvPr>
          <p:cNvSpPr>
            <a:spLocks noGrp="1"/>
          </p:cNvSpPr>
          <p:nvPr>
            <p:ph type="dt" sz="half" idx="10"/>
          </p:nvPr>
        </p:nvSpPr>
        <p:spPr/>
        <p:txBody>
          <a:bodyPr/>
          <a:lstStyle/>
          <a:p>
            <a:fld id="{56B9FBA4-4C62-4938-80F5-473D1AACECE7}" type="datetimeFigureOut">
              <a:rPr lang="en-US" smtClean="0"/>
              <a:t>9/25/2019</a:t>
            </a:fld>
            <a:endParaRPr lang="en-US"/>
          </a:p>
        </p:txBody>
      </p:sp>
      <p:sp>
        <p:nvSpPr>
          <p:cNvPr id="6" name="Footer Placeholder 5">
            <a:extLst>
              <a:ext uri="{FF2B5EF4-FFF2-40B4-BE49-F238E27FC236}">
                <a16:creationId xmlns:a16="http://schemas.microsoft.com/office/drawing/2014/main" id="{02EEA590-9155-4367-B3EC-FC2145C3F6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51E6B0-5D88-447F-BB69-7413D06AED3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2096204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167DB-3177-4B46-A7EA-FEA63E91D1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1F91AB-6E11-473D-93C9-8BD9E64498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95F92-2321-4BBE-9A4A-2D7781316DB1}"/>
              </a:ext>
            </a:extLst>
          </p:cNvPr>
          <p:cNvSpPr>
            <a:spLocks noGrp="1"/>
          </p:cNvSpPr>
          <p:nvPr>
            <p:ph type="dt" sz="half" idx="10"/>
          </p:nvPr>
        </p:nvSpPr>
        <p:spPr/>
        <p:txBody>
          <a:bodyPr/>
          <a:lstStyle/>
          <a:p>
            <a:fld id="{56B9FBA4-4C62-4938-80F5-473D1AACECE7}" type="datetimeFigureOut">
              <a:rPr lang="en-US" smtClean="0"/>
              <a:t>9/25/2019</a:t>
            </a:fld>
            <a:endParaRPr lang="en-US"/>
          </a:p>
        </p:txBody>
      </p:sp>
      <p:sp>
        <p:nvSpPr>
          <p:cNvPr id="5" name="Footer Placeholder 4">
            <a:extLst>
              <a:ext uri="{FF2B5EF4-FFF2-40B4-BE49-F238E27FC236}">
                <a16:creationId xmlns:a16="http://schemas.microsoft.com/office/drawing/2014/main" id="{C5ABFD63-72DF-4E2D-9A7F-AFA88E9E0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0C7F6-EC4B-4755-97C1-9E0C669602F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5814675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65753F-9762-441B-8AEC-D289865B91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C6A2A8-1B75-4A13-9E3E-C7E29535C02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B55C2-A9A7-4EB8-8F10-C2258DF949F9}"/>
              </a:ext>
            </a:extLst>
          </p:cNvPr>
          <p:cNvSpPr>
            <a:spLocks noGrp="1"/>
          </p:cNvSpPr>
          <p:nvPr>
            <p:ph type="dt" sz="half" idx="10"/>
          </p:nvPr>
        </p:nvSpPr>
        <p:spPr/>
        <p:txBody>
          <a:bodyPr/>
          <a:lstStyle/>
          <a:p>
            <a:fld id="{56B9FBA4-4C62-4938-80F5-473D1AACECE7}" type="datetimeFigureOut">
              <a:rPr lang="en-US" smtClean="0"/>
              <a:t>9/25/2019</a:t>
            </a:fld>
            <a:endParaRPr lang="en-US"/>
          </a:p>
        </p:txBody>
      </p:sp>
      <p:sp>
        <p:nvSpPr>
          <p:cNvPr id="5" name="Footer Placeholder 4">
            <a:extLst>
              <a:ext uri="{FF2B5EF4-FFF2-40B4-BE49-F238E27FC236}">
                <a16:creationId xmlns:a16="http://schemas.microsoft.com/office/drawing/2014/main" id="{94B419DE-84D8-4C49-8BC9-A89A452FC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C84A91-298B-4469-AD2E-80E851E66DA0}"/>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1930724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Body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9"/>
          <p:cNvSpPr>
            <a:spLocks noGrp="1"/>
          </p:cNvSpPr>
          <p:nvPr>
            <p:ph sz="quarter" idx="12"/>
          </p:nvPr>
        </p:nvSpPr>
        <p:spPr>
          <a:xfrm>
            <a:off x="243837" y="1170432"/>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243839" y="195073"/>
            <a:ext cx="11704319" cy="737297"/>
          </a:xfrm>
        </p:spPr>
        <p:txBody>
          <a:bodyPr>
            <a:noAutofit/>
          </a:bodyPr>
          <a:lstStyle>
            <a:lvl1pPr>
              <a:defRPr sz="4267" baseline="0">
                <a:solidFill>
                  <a:srgbClr val="E20074"/>
                </a:solidFill>
              </a:defRPr>
            </a:lvl1pPr>
          </a:lstStyle>
          <a:p>
            <a:r>
              <a:rPr lang="en-US"/>
              <a:t>Title of Slide</a:t>
            </a:r>
          </a:p>
        </p:txBody>
      </p:sp>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294280" y="6624625"/>
            <a:ext cx="780288" cy="136753"/>
          </a:xfrm>
          <a:prstGeom prst="rect">
            <a:avLst/>
          </a:prstGeom>
        </p:spPr>
      </p:pic>
      <p:sp>
        <p:nvSpPr>
          <p:cNvPr id="6"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spTree>
    <p:extLst>
      <p:ext uri="{BB962C8B-B14F-4D97-AF65-F5344CB8AC3E}">
        <p14:creationId xmlns:p14="http://schemas.microsoft.com/office/powerpoint/2010/main" val="1990638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59710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Body Slide 2">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243840"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3"/>
          </p:nvPr>
        </p:nvSpPr>
        <p:spPr>
          <a:xfrm>
            <a:off x="6230112"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9"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sp>
        <p:nvSpPr>
          <p:cNvPr id="7"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294280" y="6624625"/>
            <a:ext cx="780288" cy="136753"/>
          </a:xfrm>
          <a:prstGeom prst="rect">
            <a:avLst/>
          </a:prstGeom>
        </p:spPr>
      </p:pic>
    </p:spTree>
    <p:extLst>
      <p:ext uri="{BB962C8B-B14F-4D97-AF65-F5344CB8AC3E}">
        <p14:creationId xmlns:p14="http://schemas.microsoft.com/office/powerpoint/2010/main" val="23756578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Body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Slide Number Placeholder 5"/>
          <p:cNvSpPr txBox="1">
            <a:spLocks/>
          </p:cNvSpPr>
          <p:nvPr userDrawn="1"/>
        </p:nvSpPr>
        <p:spPr>
          <a:xfrm>
            <a:off x="71120" y="6534947"/>
            <a:ext cx="1046480" cy="284156"/>
          </a:xfrm>
          <a:prstGeom prst="rect">
            <a:avLst/>
          </a:prstGeom>
          <a:effectLst/>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effectLst/>
                <a:latin typeface="Tele-GroteskHal" pitchFamily="2" charset="0"/>
                <a:ea typeface="+mn-ea"/>
                <a:cs typeface="Tele-GroteskHal" pitchFamily="2" charset="0"/>
              </a:rPr>
              <a:t>Slide / </a:t>
            </a:r>
            <a:fld id="{1AF40C39-5108-E841-85F7-F0B9C0D30E8D}" type="slidenum">
              <a:rPr lang="en-US" sz="1200" b="0" i="0" kern="1200" smtClean="0">
                <a:solidFill>
                  <a:schemeClr val="bg1"/>
                </a:solidFill>
                <a:effectLst/>
                <a:latin typeface="Tele-GroteskHal" pitchFamily="2" charset="0"/>
                <a:ea typeface="+mn-ea"/>
                <a:cs typeface="Tele-GroteskHal" pitchFamily="2" charset="0"/>
              </a:rPr>
              <a:pPr algn="l"/>
              <a:t>‹#›</a:t>
            </a:fld>
            <a:endParaRPr lang="en-US" sz="1200" b="0" i="0" kern="1200">
              <a:solidFill>
                <a:schemeClr val="bg1"/>
              </a:solidFill>
              <a:effectLst/>
              <a:latin typeface="Tele-GroteskHal" pitchFamily="2" charset="0"/>
              <a:ea typeface="+mn-ea"/>
              <a:cs typeface="Tele-GroteskHal" pitchFamily="2" charset="0"/>
            </a:endParaRPr>
          </a:p>
        </p:txBody>
      </p:sp>
      <p:sp>
        <p:nvSpPr>
          <p:cNvPr id="10" name="Content Placeholder 9"/>
          <p:cNvSpPr>
            <a:spLocks noGrp="1"/>
          </p:cNvSpPr>
          <p:nvPr>
            <p:ph sz="quarter" idx="12"/>
          </p:nvPr>
        </p:nvSpPr>
        <p:spPr>
          <a:xfrm>
            <a:off x="243837" y="1170432"/>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243839" y="195073"/>
            <a:ext cx="11704319" cy="737297"/>
          </a:xfrm>
        </p:spPr>
        <p:txBody>
          <a:bodyPr>
            <a:noAutofit/>
          </a:bodyPr>
          <a:lstStyle>
            <a:lvl1pPr>
              <a:defRPr sz="4267" baseline="0">
                <a:solidFill>
                  <a:srgbClr val="E20074"/>
                </a:solidFill>
              </a:defRPr>
            </a:lvl1pPr>
          </a:lstStyle>
          <a:p>
            <a:r>
              <a:rPr lang="en-US"/>
              <a:t>Title of Slide</a:t>
            </a:r>
          </a:p>
        </p:txBody>
      </p:sp>
      <p:sp>
        <p:nvSpPr>
          <p:cNvPr id="4" name="Footer Placeholder 3"/>
          <p:cNvSpPr>
            <a:spLocks noGrp="1"/>
          </p:cNvSpPr>
          <p:nvPr>
            <p:ph type="ftr" sz="quarter" idx="11"/>
          </p:nvPr>
        </p:nvSpPr>
        <p:spPr/>
        <p:txBody>
          <a:bodyPr/>
          <a:lstStyle/>
          <a:p>
            <a:r>
              <a:rPr lang="en-US"/>
              <a:t>T-Mobile Confidential</a:t>
            </a:r>
          </a:p>
        </p:txBody>
      </p:sp>
    </p:spTree>
    <p:extLst>
      <p:ext uri="{BB962C8B-B14F-4D97-AF65-F5344CB8AC3E}">
        <p14:creationId xmlns:p14="http://schemas.microsoft.com/office/powerpoint/2010/main" val="31787117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Body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243840"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3"/>
          </p:nvPr>
        </p:nvSpPr>
        <p:spPr>
          <a:xfrm>
            <a:off x="6230112"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T-Mobile Confidential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13"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12116554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4_Body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3553787" y="1170432"/>
            <a:ext cx="8406565"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T-Mobile Confidential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13"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1928778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Body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243841" y="1174209"/>
            <a:ext cx="7501665"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T-Mobile Confidential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13"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34011835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4_Body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pic>
        <p:nvPicPr>
          <p:cNvPr id="7" name="Picture 4" descr="C:\Users\Kkent\Desktop\Design\Marketing Designs 2014\Logos\Magenta on White T-Mobile\30686-44938-TMO_Magenta.png"/>
          <p:cNvPicPr>
            <a:picLocks noChangeAspect="1" noChangeArrowheads="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t="1" b="8225"/>
          <a:stretch/>
        </p:blipFill>
        <p:spPr bwMode="auto">
          <a:xfrm>
            <a:off x="11140969" y="6519755"/>
            <a:ext cx="943839" cy="31021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Content Placeholder 4"/>
          <p:cNvSpPr>
            <a:spLocks noGrp="1"/>
          </p:cNvSpPr>
          <p:nvPr>
            <p:ph sz="quarter" idx="12"/>
          </p:nvPr>
        </p:nvSpPr>
        <p:spPr>
          <a:xfrm>
            <a:off x="4886554" y="195073"/>
            <a:ext cx="7085991" cy="6253705"/>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hasCustomPrompt="1"/>
          </p:nvPr>
        </p:nvSpPr>
        <p:spPr>
          <a:xfrm>
            <a:off x="243841" y="195073"/>
            <a:ext cx="4208679" cy="737297"/>
          </a:xfrm>
        </p:spPr>
        <p:txBody>
          <a:bodyPr>
            <a:noAutofit/>
          </a:bodyPr>
          <a:lstStyle>
            <a:lvl1pPr>
              <a:defRPr sz="4267" baseline="0">
                <a:solidFill>
                  <a:schemeClr val="bg1"/>
                </a:solidFill>
              </a:defRPr>
            </a:lvl1pPr>
          </a:lstStyle>
          <a:p>
            <a:r>
              <a:rPr lang="en-US"/>
              <a:t>Title of Slide</a:t>
            </a:r>
          </a:p>
        </p:txBody>
      </p:sp>
      <p:sp>
        <p:nvSpPr>
          <p:cNvPr id="11"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32143418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4_Body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sp>
        <p:nvSpPr>
          <p:cNvPr id="11"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
        <p:nvSpPr>
          <p:cNvPr id="12"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pic>
        <p:nvPicPr>
          <p:cNvPr id="13" name="Picture 12" descr="T-Mobile Standard RO 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30324" y="6619746"/>
            <a:ext cx="780288" cy="126797"/>
          </a:xfrm>
          <a:prstGeom prst="rect">
            <a:avLst/>
          </a:prstGeom>
        </p:spPr>
      </p:pic>
      <p:sp>
        <p:nvSpPr>
          <p:cNvPr id="14" name="Content Placeholder 5"/>
          <p:cNvSpPr>
            <a:spLocks noGrp="1"/>
          </p:cNvSpPr>
          <p:nvPr>
            <p:ph sz="quarter" idx="12"/>
          </p:nvPr>
        </p:nvSpPr>
        <p:spPr>
          <a:xfrm>
            <a:off x="243840" y="1170432"/>
            <a:ext cx="7588301"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hasCustomPrompt="1"/>
          </p:nvPr>
        </p:nvSpPr>
        <p:spPr>
          <a:xfrm>
            <a:off x="243840" y="195073"/>
            <a:ext cx="8807501" cy="737297"/>
          </a:xfrm>
        </p:spPr>
        <p:txBody>
          <a:bodyPr>
            <a:noAutofit/>
          </a:bodyPr>
          <a:lstStyle>
            <a:lvl1pPr>
              <a:defRPr sz="4267" baseline="0">
                <a:solidFill>
                  <a:srgbClr val="E20074"/>
                </a:solidFill>
              </a:defRPr>
            </a:lvl1pPr>
          </a:lstStyle>
          <a:p>
            <a:r>
              <a:rPr lang="en-US"/>
              <a:t>Title of Slide</a:t>
            </a:r>
          </a:p>
        </p:txBody>
      </p:sp>
    </p:spTree>
    <p:extLst>
      <p:ext uri="{BB962C8B-B14F-4D97-AF65-F5344CB8AC3E}">
        <p14:creationId xmlns:p14="http://schemas.microsoft.com/office/powerpoint/2010/main" val="25269330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Body Slide 9">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243839" y="1170432"/>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1"/>
          </p:nvPr>
        </p:nvSpPr>
        <p:spPr/>
        <p:txBody>
          <a:bodyPr/>
          <a:lstStyle>
            <a:lvl1pPr>
              <a:defRPr>
                <a:solidFill>
                  <a:schemeClr val="tx1"/>
                </a:solidFill>
              </a:defRPr>
            </a:lvl1pPr>
          </a:lstStyle>
          <a:p>
            <a:r>
              <a:rPr lang="en-US"/>
              <a:t>T-Mobile Confidential</a:t>
            </a:r>
          </a:p>
        </p:txBody>
      </p:sp>
      <p:pic>
        <p:nvPicPr>
          <p:cNvPr id="4" name="Picture 4" descr="C:\Users\Kkent\Desktop\Design\Marketing Designs 2014\Logos\Magenta on White T-Mobile\30686-44938-TMO_Magenta.png"/>
          <p:cNvPicPr>
            <a:picLocks noChangeAspect="1" noChangeArrowheads="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t="1" b="8225"/>
          <a:stretch/>
        </p:blipFill>
        <p:spPr bwMode="auto">
          <a:xfrm>
            <a:off x="11140969" y="6519755"/>
            <a:ext cx="943839" cy="31021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Slide Number Placeholder 5"/>
          <p:cNvSpPr txBox="1">
            <a:spLocks/>
          </p:cNvSpPr>
          <p:nvPr userDrawn="1"/>
        </p:nvSpPr>
        <p:spPr>
          <a:xfrm>
            <a:off x="11489064" y="196585"/>
            <a:ext cx="545253"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r"/>
            <a:fld id="{1AF40C39-5108-E841-85F7-F0B9C0D30E8D}" type="slidenum">
              <a:rPr lang="en-US" sz="1867" smtClean="0">
                <a:solidFill>
                  <a:srgbClr val="E20074"/>
                </a:solidFill>
                <a:latin typeface="Tele-GroteskNor" pitchFamily="2" charset="0"/>
              </a:rPr>
              <a:pPr algn="r"/>
              <a:t>‹#›</a:t>
            </a:fld>
            <a:endParaRPr lang="en-US" sz="1867">
              <a:solidFill>
                <a:srgbClr val="E20074"/>
              </a:solidFill>
              <a:latin typeface="Tele-GroteskNor" pitchFamily="2" charset="0"/>
            </a:endParaRPr>
          </a:p>
        </p:txBody>
      </p:sp>
      <p:cxnSp>
        <p:nvCxnSpPr>
          <p:cNvPr id="9" name="Straight Connector 8"/>
          <p:cNvCxnSpPr/>
          <p:nvPr userDrawn="1"/>
        </p:nvCxnSpPr>
        <p:spPr>
          <a:xfrm>
            <a:off x="11572291" y="262467"/>
            <a:ext cx="0" cy="597359"/>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title" hasCustomPrompt="1"/>
          </p:nvPr>
        </p:nvSpPr>
        <p:spPr>
          <a:xfrm>
            <a:off x="243840" y="195073"/>
            <a:ext cx="11216640" cy="737297"/>
          </a:xfrm>
        </p:spPr>
        <p:txBody>
          <a:bodyPr>
            <a:noAutofit/>
          </a:bodyPr>
          <a:lstStyle>
            <a:lvl1pPr>
              <a:defRPr sz="4267" baseline="0">
                <a:solidFill>
                  <a:srgbClr val="E20074"/>
                </a:solidFill>
              </a:defRPr>
            </a:lvl1pPr>
          </a:lstStyle>
          <a:p>
            <a:r>
              <a:rPr lang="en-US"/>
              <a:t>Title of Slide</a:t>
            </a:r>
          </a:p>
        </p:txBody>
      </p:sp>
      <p:sp>
        <p:nvSpPr>
          <p:cNvPr id="12"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spTree>
    <p:extLst>
      <p:ext uri="{BB962C8B-B14F-4D97-AF65-F5344CB8AC3E}">
        <p14:creationId xmlns:p14="http://schemas.microsoft.com/office/powerpoint/2010/main" val="13580484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3_Section 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418347" y="3194874"/>
            <a:ext cx="10972800" cy="737297"/>
          </a:xfrm>
          <a:prstGeom prst="rect">
            <a:avLst/>
          </a:prstGeom>
        </p:spPr>
        <p:txBody>
          <a:bodyPr vert="horz" lIns="68681" tIns="34340" rIns="68681" bIns="34340" rtlCol="0" anchor="ctr">
            <a:noAutofit/>
          </a:bodyPr>
          <a:lstStyle>
            <a:lvl1pPr>
              <a:defRPr sz="6400">
                <a:solidFill>
                  <a:schemeClr val="bg1"/>
                </a:solidFill>
                <a:latin typeface="Tele-GroteskUlt" pitchFamily="2" charset="0"/>
              </a:defRPr>
            </a:lvl1pPr>
          </a:lstStyle>
          <a:p>
            <a:r>
              <a:rPr lang="en-US"/>
              <a:t>SECTION TITLE</a:t>
            </a:r>
          </a:p>
        </p:txBody>
      </p:sp>
      <p:sp>
        <p:nvSpPr>
          <p:cNvPr id="15" name="Subtitle 2"/>
          <p:cNvSpPr>
            <a:spLocks noGrp="1"/>
          </p:cNvSpPr>
          <p:nvPr>
            <p:ph type="subTitle" idx="1" hasCustomPrompt="1"/>
          </p:nvPr>
        </p:nvSpPr>
        <p:spPr>
          <a:xfrm>
            <a:off x="376308" y="4003148"/>
            <a:ext cx="8510353" cy="485715"/>
          </a:xfrm>
          <a:prstGeom prst="rect">
            <a:avLst/>
          </a:prstGeom>
        </p:spPr>
        <p:txBody>
          <a:bodyPr anchor="ctr">
            <a:noAutofit/>
          </a:bodyPr>
          <a:lstStyle>
            <a:lvl1pPr marL="0" indent="0" algn="l" defTabSz="457859" rtl="0" eaLnBrk="1" latinLnBrk="0" hangingPunct="1">
              <a:spcBef>
                <a:spcPct val="0"/>
              </a:spcBef>
              <a:buNone/>
              <a:defRPr lang="en-US" sz="4267" b="0" i="0" kern="1200" dirty="0">
                <a:solidFill>
                  <a:schemeClr val="tx1">
                    <a:lumMod val="95000"/>
                    <a:lumOff val="5000"/>
                  </a:schemeClr>
                </a:solidFill>
                <a:latin typeface="Tele-GroteskUlt" pitchFamily="2" charset="0"/>
                <a:ea typeface="+mj-ea"/>
                <a:cs typeface="Tele-GroteskUlt" pitchFamily="2" charset="0"/>
              </a:defRPr>
            </a:lvl1pPr>
            <a:lvl2pPr marL="457859" indent="0" algn="ctr">
              <a:buNone/>
              <a:defRPr>
                <a:solidFill>
                  <a:schemeClr val="tx1">
                    <a:tint val="75000"/>
                  </a:schemeClr>
                </a:solidFill>
              </a:defRPr>
            </a:lvl2pPr>
            <a:lvl3pPr marL="915718" indent="0" algn="ctr">
              <a:buNone/>
              <a:defRPr>
                <a:solidFill>
                  <a:schemeClr val="tx1">
                    <a:tint val="75000"/>
                  </a:schemeClr>
                </a:solidFill>
              </a:defRPr>
            </a:lvl3pPr>
            <a:lvl4pPr marL="1373578" indent="0" algn="ctr">
              <a:buNone/>
              <a:defRPr>
                <a:solidFill>
                  <a:schemeClr val="tx1">
                    <a:tint val="75000"/>
                  </a:schemeClr>
                </a:solidFill>
              </a:defRPr>
            </a:lvl4pPr>
            <a:lvl5pPr marL="1831437" indent="0" algn="ctr">
              <a:buNone/>
              <a:defRPr>
                <a:solidFill>
                  <a:schemeClr val="tx1">
                    <a:tint val="75000"/>
                  </a:schemeClr>
                </a:solidFill>
              </a:defRPr>
            </a:lvl5pPr>
            <a:lvl6pPr marL="2289296" indent="0" algn="ctr">
              <a:buNone/>
              <a:defRPr>
                <a:solidFill>
                  <a:schemeClr val="tx1">
                    <a:tint val="75000"/>
                  </a:schemeClr>
                </a:solidFill>
              </a:defRPr>
            </a:lvl6pPr>
            <a:lvl7pPr marL="2747155" indent="0" algn="ctr">
              <a:buNone/>
              <a:defRPr>
                <a:solidFill>
                  <a:schemeClr val="tx1">
                    <a:tint val="75000"/>
                  </a:schemeClr>
                </a:solidFill>
              </a:defRPr>
            </a:lvl7pPr>
            <a:lvl8pPr marL="3205013" indent="0" algn="ctr">
              <a:buNone/>
              <a:defRPr>
                <a:solidFill>
                  <a:schemeClr val="tx1">
                    <a:tint val="75000"/>
                  </a:schemeClr>
                </a:solidFill>
              </a:defRPr>
            </a:lvl8pPr>
            <a:lvl9pPr marL="3662872" indent="0" algn="ctr">
              <a:buNone/>
              <a:defRPr>
                <a:solidFill>
                  <a:schemeClr val="tx1">
                    <a:tint val="75000"/>
                  </a:schemeClr>
                </a:solidFill>
              </a:defRPr>
            </a:lvl9pPr>
          </a:lstStyle>
          <a:p>
            <a:r>
              <a:rPr lang="en-US"/>
              <a:t>SINGLE SUPPORT LINE</a:t>
            </a:r>
          </a:p>
        </p:txBody>
      </p:sp>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pic>
        <p:nvPicPr>
          <p:cNvPr id="7" name="Picture 4" descr="C:\Users\Kkent\Desktop\Design\Marketing Designs 2014\Logos\Magenta on White T-Mobile\30686-44938-TMO_Magenta.png"/>
          <p:cNvPicPr>
            <a:picLocks noChangeAspect="1" noChangeArrowheads="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t="1" b="8225"/>
          <a:stretch/>
        </p:blipFill>
        <p:spPr bwMode="auto">
          <a:xfrm>
            <a:off x="11229869" y="6519755"/>
            <a:ext cx="943839" cy="31021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074907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Dark Band single">
    <p:bg>
      <p:bgPr>
        <a:gradFill>
          <a:gsLst>
            <a:gs pos="80000">
              <a:srgbClr val="002050"/>
            </a:gs>
            <a:gs pos="80000">
              <a:srgbClr val="02162E"/>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38877457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56231"/>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_Subtitl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78"/>
            <a:ext cx="11655840" cy="806897"/>
          </a:xfrm>
        </p:spPr>
        <p:txBody>
          <a:bodyPr/>
          <a:lstStyle>
            <a:lvl1pPr marL="0" algn="l" defTabSz="896196" rtl="0" eaLnBrk="1" latinLnBrk="0" hangingPunct="1">
              <a:spcBef>
                <a:spcPct val="0"/>
              </a:spcBef>
              <a:buNone/>
              <a:defRPr lang="en-US" sz="3921" b="0" i="0" u="none" kern="1200" spc="-147" baseline="0" dirty="0">
                <a:solidFill>
                  <a:schemeClr val="tx1"/>
                </a:solidFill>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361018020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Body Slide">
    <p:spTree>
      <p:nvGrpSpPr>
        <p:cNvPr id="1" name=""/>
        <p:cNvGrpSpPr/>
        <p:nvPr/>
      </p:nvGrpSpPr>
      <p:grpSpPr>
        <a:xfrm>
          <a:off x="0" y="0"/>
          <a:ext cx="0" cy="0"/>
          <a:chOff x="0" y="0"/>
          <a:chExt cx="0" cy="0"/>
        </a:xfrm>
      </p:grpSpPr>
      <p:sp>
        <p:nvSpPr>
          <p:cNvPr id="9" name="Content Placeholder 8"/>
          <p:cNvSpPr>
            <a:spLocks noGrp="1"/>
          </p:cNvSpPr>
          <p:nvPr>
            <p:ph sz="quarter" idx="12"/>
          </p:nvPr>
        </p:nvSpPr>
        <p:spPr>
          <a:xfrm>
            <a:off x="243837" y="1164067"/>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0" y="6496051"/>
            <a:ext cx="12192000" cy="36194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Footer Placeholder 3"/>
          <p:cNvSpPr>
            <a:spLocks noGrp="1"/>
          </p:cNvSpPr>
          <p:nvPr>
            <p:ph type="ftr" sz="quarter" idx="11"/>
          </p:nvPr>
        </p:nvSpPr>
        <p:spPr/>
        <p:txBody>
          <a:bodyPr/>
          <a:lstStyle/>
          <a:p>
            <a:r>
              <a:rPr lang="en-US"/>
              <a:t>T-Mobile Privileged &amp; Confidential</a:t>
            </a:r>
          </a:p>
        </p:txBody>
      </p:sp>
      <p:pic>
        <p:nvPicPr>
          <p:cNvPr id="17" name="Picture 16" descr="T-Mobile Standard RO 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30324" y="6619746"/>
            <a:ext cx="780288" cy="126797"/>
          </a:xfrm>
          <a:prstGeom prst="rect">
            <a:avLst/>
          </a:prstGeom>
        </p:spPr>
      </p:pic>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12192000" cy="982359"/>
          </a:xfrm>
          <a:prstGeom prst="rect">
            <a:avLst/>
          </a:prstGeom>
        </p:spPr>
      </p:pic>
      <p:sp>
        <p:nvSpPr>
          <p:cNvPr id="12" name="Title 1"/>
          <p:cNvSpPr>
            <a:spLocks noGrp="1"/>
          </p:cNvSpPr>
          <p:nvPr>
            <p:ph type="title" hasCustomPrompt="1"/>
          </p:nvPr>
        </p:nvSpPr>
        <p:spPr>
          <a:xfrm>
            <a:off x="243840" y="195073"/>
            <a:ext cx="11216640" cy="737297"/>
          </a:xfrm>
        </p:spPr>
        <p:txBody>
          <a:bodyPr>
            <a:noAutofit/>
          </a:bodyPr>
          <a:lstStyle>
            <a:lvl1pPr>
              <a:defRPr sz="4267" baseline="0">
                <a:solidFill>
                  <a:srgbClr val="E20074"/>
                </a:solidFill>
              </a:defRPr>
            </a:lvl1pPr>
          </a:lstStyle>
          <a:p>
            <a:r>
              <a:rPr lang="en-US"/>
              <a:t>Title of Slide</a:t>
            </a:r>
          </a:p>
        </p:txBody>
      </p:sp>
      <p:sp>
        <p:nvSpPr>
          <p:cNvPr id="14" name="Slide Number Placeholder 5"/>
          <p:cNvSpPr txBox="1">
            <a:spLocks/>
          </p:cNvSpPr>
          <p:nvPr userDrawn="1"/>
        </p:nvSpPr>
        <p:spPr>
          <a:xfrm>
            <a:off x="11489064" y="196585"/>
            <a:ext cx="545253"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r"/>
            <a:fld id="{1AF40C39-5108-E841-85F7-F0B9C0D30E8D}" type="slidenum">
              <a:rPr lang="en-US" sz="1867" smtClean="0">
                <a:solidFill>
                  <a:schemeClr val="bg1"/>
                </a:solidFill>
                <a:latin typeface="Tele-GroteskNor" pitchFamily="2" charset="0"/>
              </a:rPr>
              <a:pPr algn="r"/>
              <a:t>‹#›</a:t>
            </a:fld>
            <a:endParaRPr lang="en-US" sz="1867">
              <a:solidFill>
                <a:schemeClr val="bg1"/>
              </a:solidFill>
              <a:latin typeface="Tele-GroteskNor" pitchFamily="2" charset="0"/>
            </a:endParaRPr>
          </a:p>
        </p:txBody>
      </p:sp>
      <p:cxnSp>
        <p:nvCxnSpPr>
          <p:cNvPr id="15" name="Straight Connector 14"/>
          <p:cNvCxnSpPr/>
          <p:nvPr userDrawn="1"/>
        </p:nvCxnSpPr>
        <p:spPr>
          <a:xfrm>
            <a:off x="11572291" y="262467"/>
            <a:ext cx="0" cy="597359"/>
          </a:xfrm>
          <a:prstGeom prst="line">
            <a:avLst/>
          </a:prstGeom>
          <a:ln w="9525">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05261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Blank">
    <p:bg>
      <p:bgPr>
        <a:solidFill>
          <a:srgbClr val="FBFBFB"/>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610601" y="5345069"/>
            <a:ext cx="1335299" cy="1148707"/>
          </a:xfrm>
          <a:prstGeom prst="rect">
            <a:avLst/>
          </a:prstGeom>
        </p:spPr>
      </p:pic>
    </p:spTree>
    <p:extLst>
      <p:ext uri="{BB962C8B-B14F-4D97-AF65-F5344CB8AC3E}">
        <p14:creationId xmlns:p14="http://schemas.microsoft.com/office/powerpoint/2010/main" val="333264715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1_Text content, normal,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219200"/>
            <a:ext cx="2438400" cy="2438400"/>
          </a:xfrm>
          <a:solidFill>
            <a:schemeClr val="accent1"/>
          </a:solidFill>
        </p:spPr>
        <p:txBody>
          <a:bodyPr rIns="91440">
            <a:normAutofit/>
          </a:bodyPr>
          <a:lstStyle>
            <a:lvl1pPr>
              <a:defRPr sz="2667" baseline="0">
                <a:solidFill>
                  <a:schemeClr val="tx1"/>
                </a:solidFill>
                <a:latin typeface="+mn-lt"/>
              </a:defRPr>
            </a:lvl1pPr>
          </a:lstStyle>
          <a:p>
            <a:pPr lvl="0"/>
            <a:r>
              <a:rPr lang="en-US"/>
              <a:t>Click to edit slide content</a:t>
            </a:r>
          </a:p>
        </p:txBody>
      </p:sp>
      <p:sp>
        <p:nvSpPr>
          <p:cNvPr id="4" name="Slide Number Placeholder 3"/>
          <p:cNvSpPr>
            <a:spLocks noGrp="1"/>
          </p:cNvSpPr>
          <p:nvPr>
            <p:ph type="sldNum" sz="quarter" idx="11"/>
          </p:nvPr>
        </p:nvSpPr>
        <p:spPr/>
        <p:txBody>
          <a:bodyPr/>
          <a:lstStyle>
            <a:lvl1pPr>
              <a:defRPr>
                <a:solidFill>
                  <a:schemeClr val="tx1"/>
                </a:solidFill>
                <a:latin typeface="+mn-lt"/>
              </a:defRPr>
            </a:lvl1pPr>
          </a:lstStyle>
          <a:p>
            <a:fld id="{74A398B2-5A34-1A4A-811E-F4027282568C}" type="slidenum">
              <a:rPr lang="en-US" smtClean="0">
                <a:solidFill>
                  <a:srgbClr val="FFFFFF"/>
                </a:solidFill>
              </a:rPr>
              <a:pPr/>
              <a:t>‹#›</a:t>
            </a:fld>
            <a:endParaRPr lang="en-US">
              <a:solidFill>
                <a:srgbClr val="FFFFFF"/>
              </a:solidFill>
            </a:endParaRPr>
          </a:p>
        </p:txBody>
      </p:sp>
      <p:sp>
        <p:nvSpPr>
          <p:cNvPr id="14" name="Content Placeholder 13"/>
          <p:cNvSpPr>
            <a:spLocks noGrp="1"/>
          </p:cNvSpPr>
          <p:nvPr>
            <p:ph sz="quarter" idx="13" hasCustomPrompt="1"/>
          </p:nvPr>
        </p:nvSpPr>
        <p:spPr>
          <a:xfrm>
            <a:off x="3657600" y="1219200"/>
            <a:ext cx="8229600" cy="5054600"/>
          </a:xfrm>
          <a:prstGeom prst="rect">
            <a:avLst/>
          </a:prstGeom>
        </p:spPr>
        <p:txBody>
          <a:bodyPr vert="horz" lIns="182880" tIns="137160">
            <a:normAutofit/>
          </a:bodyPr>
          <a:lstStyle>
            <a:lvl1pPr marL="0" indent="0">
              <a:spcBef>
                <a:spcPts val="400"/>
              </a:spcBef>
              <a:buFontTx/>
              <a:buNone/>
              <a:defRPr sz="1867" baseline="0">
                <a:solidFill>
                  <a:schemeClr val="tx1"/>
                </a:solidFill>
                <a:latin typeface="+mn-lt"/>
              </a:defRPr>
            </a:lvl1pPr>
          </a:lstStyle>
          <a:p>
            <a:pPr lvl="0"/>
            <a:r>
              <a:rPr lang="en-US"/>
              <a:t>Click to edit slide content</a:t>
            </a:r>
          </a:p>
        </p:txBody>
      </p:sp>
    </p:spTree>
    <p:extLst>
      <p:ext uri="{BB962C8B-B14F-4D97-AF65-F5344CB8AC3E}">
        <p14:creationId xmlns:p14="http://schemas.microsoft.com/office/powerpoint/2010/main" val="3364472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Walk-in 1">
    <p:bg>
      <p:bgPr>
        <a:solidFill>
          <a:schemeClr val="accent2"/>
        </a:solidFill>
        <a:effectLst/>
      </p:bgPr>
    </p:bg>
    <p:spTree>
      <p:nvGrpSpPr>
        <p:cNvPr id="1" name=""/>
        <p:cNvGrpSpPr/>
        <p:nvPr/>
      </p:nvGrpSpPr>
      <p:grpSpPr>
        <a:xfrm>
          <a:off x="0" y="0"/>
          <a:ext cx="0" cy="0"/>
          <a:chOff x="0" y="0"/>
          <a:chExt cx="0" cy="0"/>
        </a:xfrm>
      </p:grpSpPr>
      <p:pic>
        <p:nvPicPr>
          <p:cNvPr id="9" name="MS logo white - EMF" descr="Microsoft logo white text version">
            <a:extLst>
              <a:ext uri="{FF2B5EF4-FFF2-40B4-BE49-F238E27FC236}">
                <a16:creationId xmlns:a16="http://schemas.microsoft.com/office/drawing/2014/main" id="{365D9BBC-438D-4AFF-99F3-AF44A0F5D5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pic>
        <p:nvPicPr>
          <p:cNvPr id="12" name="Picture 11">
            <a:extLst>
              <a:ext uri="{FF2B5EF4-FFF2-40B4-BE49-F238E27FC236}">
                <a16:creationId xmlns:a16="http://schemas.microsoft.com/office/drawing/2014/main" id="{898ED858-0E93-42A1-BF7A-C5079375661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2324780"/>
            <a:ext cx="3024372" cy="1527048"/>
          </a:xfrm>
          <a:prstGeom prst="rect">
            <a:avLst/>
          </a:prstGeom>
        </p:spPr>
      </p:pic>
      <p:pic>
        <p:nvPicPr>
          <p:cNvPr id="13" name="Picture 12">
            <a:extLst>
              <a:ext uri="{FF2B5EF4-FFF2-40B4-BE49-F238E27FC236}">
                <a16:creationId xmlns:a16="http://schemas.microsoft.com/office/drawing/2014/main" id="{8F63EC21-559E-48C8-A655-20AE8C38257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30816" b="20558"/>
          <a:stretch/>
        </p:blipFill>
        <p:spPr bwMode="invGray">
          <a:xfrm>
            <a:off x="6780914" y="1482272"/>
            <a:ext cx="5411087" cy="5375728"/>
          </a:xfrm>
          <a:prstGeom prst="rect">
            <a:avLst/>
          </a:prstGeom>
        </p:spPr>
      </p:pic>
      <p:sp>
        <p:nvSpPr>
          <p:cNvPr id="14" name="TextBox 13">
            <a:extLst>
              <a:ext uri="{FF2B5EF4-FFF2-40B4-BE49-F238E27FC236}">
                <a16:creationId xmlns:a16="http://schemas.microsoft.com/office/drawing/2014/main" id="{3B19D5AC-10A1-42A7-9D73-2134D5BDA62A}"/>
              </a:ext>
            </a:extLst>
          </p:cNvPr>
          <p:cNvSpPr txBox="1"/>
          <p:nvPr userDrawn="1"/>
        </p:nvSpPr>
        <p:spPr>
          <a:xfrm>
            <a:off x="586582" y="4218495"/>
            <a:ext cx="1851469" cy="615553"/>
          </a:xfrm>
          <a:prstGeom prst="rect">
            <a:avLst/>
          </a:prstGeom>
          <a:noFill/>
        </p:spPr>
        <p:txBody>
          <a:bodyPr wrap="none" lIns="0" tIns="0" rIns="0" bIns="0" rtlCol="0">
            <a:spAutoFit/>
          </a:bodyPr>
          <a:lstStyle/>
          <a:p>
            <a:pPr algn="l"/>
            <a:r>
              <a:rPr lang="en-US" sz="2000">
                <a:gradFill>
                  <a:gsLst>
                    <a:gs pos="80176">
                      <a:schemeClr val="tx1"/>
                    </a:gs>
                    <a:gs pos="68282">
                      <a:schemeClr val="tx1"/>
                    </a:gs>
                  </a:gsLst>
                  <a:lin ang="5400000" scaled="0"/>
                </a:gradFill>
              </a:rPr>
              <a:t>July 15–19, 2018</a:t>
            </a:r>
          </a:p>
          <a:p>
            <a:pPr algn="l"/>
            <a:r>
              <a:rPr lang="en-US" sz="2000">
                <a:gradFill>
                  <a:gsLst>
                    <a:gs pos="80176">
                      <a:schemeClr val="tx1"/>
                    </a:gs>
                    <a:gs pos="68282">
                      <a:schemeClr val="tx1"/>
                    </a:gs>
                  </a:gsLst>
                  <a:lin ang="5400000" scaled="0"/>
                </a:gradFill>
              </a:rPr>
              <a:t>Las Vegas, NV</a:t>
            </a:r>
          </a:p>
        </p:txBody>
      </p:sp>
    </p:spTree>
    <p:extLst>
      <p:ext uri="{BB962C8B-B14F-4D97-AF65-F5344CB8AC3E}">
        <p14:creationId xmlns:p14="http://schemas.microsoft.com/office/powerpoint/2010/main" val="19300473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Walk-in 2">
    <p:bg>
      <p:bgRef idx="1001">
        <a:schemeClr val="bg1"/>
      </p:bgRef>
    </p:bg>
    <p:spTree>
      <p:nvGrpSpPr>
        <p:cNvPr id="1" name=""/>
        <p:cNvGrpSpPr/>
        <p:nvPr/>
      </p:nvGrpSpPr>
      <p:grpSpPr>
        <a:xfrm>
          <a:off x="0" y="0"/>
          <a:ext cx="0" cy="0"/>
          <a:chOff x="0" y="0"/>
          <a:chExt cx="0" cy="0"/>
        </a:xfrm>
      </p:grpSpPr>
      <p:pic>
        <p:nvPicPr>
          <p:cNvPr id="10" name="MS logo gray - EMF" descr="Microsoft logo, gray text version">
            <a:extLst>
              <a:ext uri="{FF2B5EF4-FFF2-40B4-BE49-F238E27FC236}">
                <a16:creationId xmlns:a16="http://schemas.microsoft.com/office/drawing/2014/main" id="{B802B7FF-9FAE-427A-B679-4364FE2DB5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9"/>
            <a:ext cx="1366440" cy="292608"/>
          </a:xfrm>
          <a:prstGeom prst="rect">
            <a:avLst/>
          </a:prstGeom>
        </p:spPr>
      </p:pic>
      <p:pic>
        <p:nvPicPr>
          <p:cNvPr id="6" name="Picture 5" descr="A person standing in front of a computer&#10;&#10;Description generated with very high confidence">
            <a:extLst>
              <a:ext uri="{FF2B5EF4-FFF2-40B4-BE49-F238E27FC236}">
                <a16:creationId xmlns:a16="http://schemas.microsoft.com/office/drawing/2014/main" id="{2854E2B2-77E0-4EBA-9EC2-E4EDF88D26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3999" y="0"/>
            <a:ext cx="6858002" cy="6858000"/>
          </a:xfrm>
          <a:prstGeom prst="rect">
            <a:avLst/>
          </a:prstGeom>
        </p:spPr>
      </p:pic>
      <p:pic>
        <p:nvPicPr>
          <p:cNvPr id="7" name="Picture 6" descr="A close up of a sign&#10;&#10;Description generated with very high confidence">
            <a:extLst>
              <a:ext uri="{FF2B5EF4-FFF2-40B4-BE49-F238E27FC236}">
                <a16:creationId xmlns:a16="http://schemas.microsoft.com/office/drawing/2014/main" id="{C5121167-6841-41D5-B2AF-321B4492A82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84201" y="2324780"/>
            <a:ext cx="3024373" cy="1527048"/>
          </a:xfrm>
          <a:prstGeom prst="rect">
            <a:avLst/>
          </a:prstGeom>
        </p:spPr>
      </p:pic>
      <p:sp>
        <p:nvSpPr>
          <p:cNvPr id="8" name="TextBox 7">
            <a:extLst>
              <a:ext uri="{FF2B5EF4-FFF2-40B4-BE49-F238E27FC236}">
                <a16:creationId xmlns:a16="http://schemas.microsoft.com/office/drawing/2014/main" id="{753EE10E-9C9E-4C8B-BA96-E2F3F9587B84}"/>
              </a:ext>
            </a:extLst>
          </p:cNvPr>
          <p:cNvSpPr txBox="1"/>
          <p:nvPr userDrawn="1"/>
        </p:nvSpPr>
        <p:spPr>
          <a:xfrm>
            <a:off x="586582" y="4219065"/>
            <a:ext cx="1851469" cy="615553"/>
          </a:xfrm>
          <a:prstGeom prst="rect">
            <a:avLst/>
          </a:prstGeom>
          <a:noFill/>
        </p:spPr>
        <p:txBody>
          <a:bodyPr wrap="none" lIns="0" tIns="0" rIns="0" bIns="0" rtlCol="0">
            <a:spAutoFit/>
          </a:bodyPr>
          <a:lstStyle/>
          <a:p>
            <a:pPr algn="l"/>
            <a:r>
              <a:rPr lang="en-US" sz="2000">
                <a:gradFill>
                  <a:gsLst>
                    <a:gs pos="90355">
                      <a:schemeClr val="accent2"/>
                    </a:gs>
                    <a:gs pos="68282">
                      <a:schemeClr val="accent2"/>
                    </a:gs>
                  </a:gsLst>
                  <a:lin ang="5400000" scaled="0"/>
                </a:gradFill>
              </a:rPr>
              <a:t>July 15–19, 2018</a:t>
            </a:r>
          </a:p>
          <a:p>
            <a:pPr algn="l"/>
            <a:r>
              <a:rPr lang="en-US" sz="2000">
                <a:gradFill>
                  <a:gsLst>
                    <a:gs pos="90355">
                      <a:schemeClr val="accent2"/>
                    </a:gs>
                    <a:gs pos="68282">
                      <a:schemeClr val="accent2"/>
                    </a:gs>
                  </a:gsLst>
                  <a:lin ang="5400000" scaled="0"/>
                </a:gradFill>
              </a:rPr>
              <a:t>Las Vegas, NV</a:t>
            </a:r>
          </a:p>
        </p:txBody>
      </p:sp>
    </p:spTree>
    <p:extLst>
      <p:ext uri="{BB962C8B-B14F-4D97-AF65-F5344CB8AC3E}">
        <p14:creationId xmlns:p14="http://schemas.microsoft.com/office/powerpoint/2010/main" val="37571657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7" name="Text Placeholder 16">
            <a:extLst>
              <a:ext uri="{FF2B5EF4-FFF2-40B4-BE49-F238E27FC236}">
                <a16:creationId xmlns:a16="http://schemas.microsoft.com/office/drawing/2014/main" id="{76BBF407-647E-4A0E-932C-4B9EBA6AC96A}"/>
              </a:ext>
            </a:extLst>
          </p:cNvPr>
          <p:cNvSpPr>
            <a:spLocks noGrp="1"/>
          </p:cNvSpPr>
          <p:nvPr>
            <p:ph type="body" sz="quarter" idx="13" hasCustomPrompt="1"/>
          </p:nvPr>
        </p:nvSpPr>
        <p:spPr>
          <a:xfrm>
            <a:off x="8408989" y="589607"/>
            <a:ext cx="3200400" cy="307804"/>
          </a:xfrm>
        </p:spPr>
        <p:txBody>
          <a:bodyPr lIns="0" tIns="0" rIns="0" bIns="0"/>
          <a:lstStyle>
            <a:lvl1pPr marL="0" indent="0" algn="r">
              <a:buNone/>
              <a:defRPr sz="2000">
                <a:latin typeface="+mn-lt"/>
              </a:defRPr>
            </a:lvl1pPr>
            <a:lvl2pPr marL="342834" indent="0">
              <a:buNone/>
              <a:defRPr sz="2000"/>
            </a:lvl2pPr>
            <a:lvl3pPr marL="571390" indent="0">
              <a:buNone/>
              <a:defRPr sz="2000"/>
            </a:lvl3pPr>
            <a:lvl4pPr marL="799946" indent="0">
              <a:buNone/>
              <a:defRPr sz="2000"/>
            </a:lvl4pPr>
            <a:lvl5pPr marL="1028502" indent="0">
              <a:buNone/>
              <a:defRPr sz="2000"/>
            </a:lvl5pPr>
          </a:lstStyle>
          <a:p>
            <a:pPr lvl="0"/>
            <a:r>
              <a:rPr lang="en-US"/>
              <a:t>Session code</a:t>
            </a:r>
          </a:p>
        </p:txBody>
      </p:sp>
      <p:pic>
        <p:nvPicPr>
          <p:cNvPr id="8" name="MS logo white - EMF" descr="Microsoft logo white text version">
            <a:extLst>
              <a:ext uri="{FF2B5EF4-FFF2-40B4-BE49-F238E27FC236}">
                <a16:creationId xmlns:a16="http://schemas.microsoft.com/office/drawing/2014/main" id="{F4DDC873-B78F-4A52-9091-6AB1225F43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4377781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19348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16127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00560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721757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87944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30" indent="-231730">
              <a:spcBef>
                <a:spcPts val="1223"/>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6956" indent="-171417">
              <a:buFont typeface="Wingdings" panose="05000000000000000000" pitchFamily="2" charset="2"/>
              <a:buChar char=""/>
              <a:defRPr sz="2000" b="0"/>
            </a:lvl2pPr>
            <a:lvl3pPr marL="639640" indent="-188876">
              <a:buFont typeface="Wingdings" panose="05000000000000000000" pitchFamily="2" charset="2"/>
              <a:buChar char=""/>
              <a:tabLst/>
              <a:defRPr sz="1600" b="0"/>
            </a:lvl3pPr>
            <a:lvl4pPr marL="828516" indent="-176180">
              <a:buFont typeface="Wingdings" panose="05000000000000000000" pitchFamily="2" charset="2"/>
              <a:buChar char=""/>
              <a:defRPr sz="1400" b="0"/>
            </a:lvl4pPr>
            <a:lvl5pPr marL="1023741" indent="-169830">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30" indent="-231730">
              <a:spcBef>
                <a:spcPts val="1223"/>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6956" indent="-171417">
              <a:buFont typeface="Wingdings" panose="05000000000000000000" pitchFamily="2" charset="2"/>
              <a:buChar char=""/>
              <a:defRPr sz="2000" b="0"/>
            </a:lvl2pPr>
            <a:lvl3pPr marL="639640" indent="-188876">
              <a:buFont typeface="Wingdings" panose="05000000000000000000" pitchFamily="2" charset="2"/>
              <a:buChar char=""/>
              <a:tabLst/>
              <a:defRPr sz="1600" b="0"/>
            </a:lvl3pPr>
            <a:lvl4pPr marL="828516" indent="-176180">
              <a:buFont typeface="Wingdings" panose="05000000000000000000" pitchFamily="2" charset="2"/>
              <a:buChar char=""/>
              <a:defRPr sz="1400" b="0"/>
            </a:lvl4pPr>
            <a:lvl5pPr marL="1023741" indent="-169830">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14639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107057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20484978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46549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383707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025651"/>
            <a:ext cx="4161981" cy="1107996"/>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2"/>
            <a:ext cx="4162425" cy="307777"/>
          </a:xfrm>
        </p:spPr>
        <p:txBody>
          <a:bodyPr/>
          <a:lstStyle>
            <a:lvl1pPr marL="0" indent="0">
              <a:buNone/>
              <a:defRPr sz="2000">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9044196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6" y="2875002"/>
            <a:ext cx="4161981" cy="1107996"/>
          </a:xfrm>
        </p:spPr>
        <p:txBody>
          <a:bodyPr wrap="square" rIns="0" anchor="ctr" anchorCtr="0">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1505787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3350892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3223"/>
            <a:ext cx="6126480" cy="498598"/>
          </a:xfrm>
          <a:noFill/>
        </p:spPr>
        <p:txBody>
          <a:bodyPr wrap="square"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7" y="3977320"/>
            <a:ext cx="612648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pic>
        <p:nvPicPr>
          <p:cNvPr id="6" name="Picture 5">
            <a:extLst>
              <a:ext uri="{FF2B5EF4-FFF2-40B4-BE49-F238E27FC236}">
                <a16:creationId xmlns:a16="http://schemas.microsoft.com/office/drawing/2014/main" id="{08287926-E14B-4A74-B7B0-29EC3FF1DB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0816" b="20558"/>
          <a:stretch/>
        </p:blipFill>
        <p:spPr bwMode="invGray">
          <a:xfrm>
            <a:off x="6780914" y="1482272"/>
            <a:ext cx="5411087" cy="5375728"/>
          </a:xfrm>
          <a:prstGeom prst="rect">
            <a:avLst/>
          </a:prstGeom>
        </p:spPr>
      </p:pic>
    </p:spTree>
    <p:extLst>
      <p:ext uri="{BB962C8B-B14F-4D97-AF65-F5344CB8AC3E}">
        <p14:creationId xmlns:p14="http://schemas.microsoft.com/office/powerpoint/2010/main" val="27720187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8"/>
            <a:ext cx="6126480" cy="498598"/>
          </a:xfrm>
          <a:noFill/>
        </p:spPr>
        <p:txBody>
          <a:bodyPr lIns="0" tIns="0" rIns="0" bIns="0" anchor="t"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pic>
        <p:nvPicPr>
          <p:cNvPr id="4" name="Picture 3">
            <a:extLst>
              <a:ext uri="{FF2B5EF4-FFF2-40B4-BE49-F238E27FC236}">
                <a16:creationId xmlns:a16="http://schemas.microsoft.com/office/drawing/2014/main" id="{00EAE04F-5FBA-4D17-AC35-7ED56AD71D2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0816" b="20558"/>
          <a:stretch/>
        </p:blipFill>
        <p:spPr bwMode="invGray">
          <a:xfrm>
            <a:off x="6780914" y="1482272"/>
            <a:ext cx="5411087" cy="5375728"/>
          </a:xfrm>
          <a:prstGeom prst="rect">
            <a:avLst/>
          </a:prstGeom>
        </p:spPr>
      </p:pic>
    </p:spTree>
    <p:extLst>
      <p:ext uri="{BB962C8B-B14F-4D97-AF65-F5344CB8AC3E}">
        <p14:creationId xmlns:p14="http://schemas.microsoft.com/office/powerpoint/2010/main" val="29656502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576704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8"/>
            <a:ext cx="9141397" cy="498598"/>
          </a:xfrm>
          <a:noFill/>
        </p:spPr>
        <p:txBody>
          <a:bodyPr wrap="square" lIns="0" tIns="0" rIns="0" bIns="0" anchor="t"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4119899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54097" cy="498598"/>
          </a:xfrm>
          <a:noFill/>
        </p:spPr>
        <p:txBody>
          <a:bodyPr wrap="square" lIns="0" tIns="0" rIns="0" bIns="0" anchor="t"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580039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3110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93926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486"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95"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40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795"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037100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22077599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6227694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09397"/>
            <a:ext cx="9401560" cy="1813702"/>
          </a:xfrm>
          <a:noFill/>
        </p:spPr>
        <p:txBody>
          <a:bodyPr lIns="0" tIns="0" rIns="0" bIns="182880" anchor="b" anchorCtr="0"/>
          <a:lstStyle>
            <a:lvl1pPr>
              <a:defRPr sz="5293"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7" y="4838790"/>
            <a:ext cx="9401560" cy="945435"/>
          </a:xfrm>
          <a:noFill/>
        </p:spPr>
        <p:txBody>
          <a:bodyPr lIns="0" tIns="0" rIns="0" bIns="0">
            <a:noAutofit/>
          </a:bodyPr>
          <a:lstStyle>
            <a:lvl1pPr marL="0" indent="0">
              <a:lnSpc>
                <a:spcPct val="100000"/>
              </a:lnSpc>
              <a:spcBef>
                <a:spcPts val="0"/>
              </a:spcBef>
              <a:buNone/>
              <a:defRPr sz="1567"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8862" y="437137"/>
            <a:ext cx="1310518" cy="278087"/>
          </a:xfrm>
          <a:prstGeom prst="rect">
            <a:avLst/>
          </a:prstGeom>
        </p:spPr>
      </p:pic>
    </p:spTree>
    <p:extLst>
      <p:ext uri="{BB962C8B-B14F-4D97-AF65-F5344CB8AC3E}">
        <p14:creationId xmlns:p14="http://schemas.microsoft.com/office/powerpoint/2010/main" val="7724445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5618-A18F-427F-8EA3-8C340B47CE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1AB48E-43F1-43CE-8B7F-DEBA695B0B2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00B2D9-DF4A-4140-B128-A097F7CEBC3C}"/>
              </a:ext>
            </a:extLst>
          </p:cNvPr>
          <p:cNvSpPr>
            <a:spLocks noGrp="1"/>
          </p:cNvSpPr>
          <p:nvPr>
            <p:ph type="dt" sz="half" idx="10"/>
          </p:nvPr>
        </p:nvSpPr>
        <p:spPr/>
        <p:txBody>
          <a:bodyPr/>
          <a:lstStyle/>
          <a:p>
            <a:fld id="{6E39069E-AE22-4974-AEF4-E0305A575FE0}" type="datetimeFigureOut">
              <a:rPr lang="en-US" smtClean="0"/>
              <a:t>9/25/2019</a:t>
            </a:fld>
            <a:endParaRPr lang="en-US"/>
          </a:p>
        </p:txBody>
      </p:sp>
      <p:sp>
        <p:nvSpPr>
          <p:cNvPr id="5" name="Footer Placeholder 4">
            <a:extLst>
              <a:ext uri="{FF2B5EF4-FFF2-40B4-BE49-F238E27FC236}">
                <a16:creationId xmlns:a16="http://schemas.microsoft.com/office/drawing/2014/main" id="{BA612FA0-E60D-4849-AF08-CA510F5A38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D6DF5-5AB9-4F2A-AA5D-84481E3D1B49}"/>
              </a:ext>
            </a:extLst>
          </p:cNvPr>
          <p:cNvSpPr>
            <a:spLocks noGrp="1"/>
          </p:cNvSpPr>
          <p:nvPr>
            <p:ph type="sldNum" sz="quarter" idx="12"/>
          </p:nvPr>
        </p:nvSpPr>
        <p:spPr/>
        <p:txBody>
          <a:bodyPr/>
          <a:lstStyle/>
          <a:p>
            <a:fld id="{89783FA4-698F-47FD-A2D4-2AFB8530C22E}" type="slidenum">
              <a:rPr lang="en-US" smtClean="0"/>
              <a:t>‹#›</a:t>
            </a:fld>
            <a:endParaRPr lang="en-US"/>
          </a:p>
        </p:txBody>
      </p:sp>
    </p:spTree>
    <p:extLst>
      <p:ext uri="{BB962C8B-B14F-4D97-AF65-F5344CB8AC3E}">
        <p14:creationId xmlns:p14="http://schemas.microsoft.com/office/powerpoint/2010/main" val="17334873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45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slideLayout" Target="../slideLayouts/slideLayout219.xml"/><Relationship Id="rId3" Type="http://schemas.openxmlformats.org/officeDocument/2006/relationships/slideLayout" Target="../slideLayouts/slideLayout204.xml"/><Relationship Id="rId21" Type="http://schemas.openxmlformats.org/officeDocument/2006/relationships/slideLayout" Target="../slideLayouts/slideLayout222.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5" Type="http://schemas.openxmlformats.org/officeDocument/2006/relationships/image" Target="../media/image60.png"/><Relationship Id="rId2" Type="http://schemas.openxmlformats.org/officeDocument/2006/relationships/slideLayout" Target="../slideLayouts/slideLayout203.xml"/><Relationship Id="rId16" Type="http://schemas.openxmlformats.org/officeDocument/2006/relationships/slideLayout" Target="../slideLayouts/slideLayout217.xml"/><Relationship Id="rId20" Type="http://schemas.openxmlformats.org/officeDocument/2006/relationships/slideLayout" Target="../slideLayouts/slideLayout221.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24" Type="http://schemas.openxmlformats.org/officeDocument/2006/relationships/image" Target="../media/image59.emf"/><Relationship Id="rId5" Type="http://schemas.openxmlformats.org/officeDocument/2006/relationships/slideLayout" Target="../slideLayouts/slideLayout206.xml"/><Relationship Id="rId15" Type="http://schemas.openxmlformats.org/officeDocument/2006/relationships/slideLayout" Target="../slideLayouts/slideLayout216.xml"/><Relationship Id="rId23" Type="http://schemas.openxmlformats.org/officeDocument/2006/relationships/theme" Target="../theme/theme10.xml"/><Relationship Id="rId10" Type="http://schemas.openxmlformats.org/officeDocument/2006/relationships/slideLayout" Target="../slideLayouts/slideLayout211.xml"/><Relationship Id="rId19" Type="http://schemas.openxmlformats.org/officeDocument/2006/relationships/slideLayout" Target="../slideLayouts/slideLayout220.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 Id="rId22" Type="http://schemas.openxmlformats.org/officeDocument/2006/relationships/slideLayout" Target="../slideLayouts/slideLayout22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18" Type="http://schemas.openxmlformats.org/officeDocument/2006/relationships/slideLayout" Target="../slideLayouts/slideLayout241.xml"/><Relationship Id="rId26" Type="http://schemas.openxmlformats.org/officeDocument/2006/relationships/slideLayout" Target="../slideLayouts/slideLayout249.xml"/><Relationship Id="rId3" Type="http://schemas.openxmlformats.org/officeDocument/2006/relationships/slideLayout" Target="../slideLayouts/slideLayout226.xml"/><Relationship Id="rId21" Type="http://schemas.openxmlformats.org/officeDocument/2006/relationships/slideLayout" Target="../slideLayouts/slideLayout244.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17" Type="http://schemas.openxmlformats.org/officeDocument/2006/relationships/slideLayout" Target="../slideLayouts/slideLayout240.xml"/><Relationship Id="rId25" Type="http://schemas.openxmlformats.org/officeDocument/2006/relationships/slideLayout" Target="../slideLayouts/slideLayout248.xml"/><Relationship Id="rId2" Type="http://schemas.openxmlformats.org/officeDocument/2006/relationships/slideLayout" Target="../slideLayouts/slideLayout225.xml"/><Relationship Id="rId16" Type="http://schemas.openxmlformats.org/officeDocument/2006/relationships/slideLayout" Target="../slideLayouts/slideLayout239.xml"/><Relationship Id="rId20" Type="http://schemas.openxmlformats.org/officeDocument/2006/relationships/slideLayout" Target="../slideLayouts/slideLayout243.xml"/><Relationship Id="rId29" Type="http://schemas.openxmlformats.org/officeDocument/2006/relationships/slideLayout" Target="../slideLayouts/slideLayout252.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24" Type="http://schemas.openxmlformats.org/officeDocument/2006/relationships/slideLayout" Target="../slideLayouts/slideLayout247.xml"/><Relationship Id="rId5" Type="http://schemas.openxmlformats.org/officeDocument/2006/relationships/slideLayout" Target="../slideLayouts/slideLayout228.xml"/><Relationship Id="rId15" Type="http://schemas.openxmlformats.org/officeDocument/2006/relationships/slideLayout" Target="../slideLayouts/slideLayout238.xml"/><Relationship Id="rId23" Type="http://schemas.openxmlformats.org/officeDocument/2006/relationships/slideLayout" Target="../slideLayouts/slideLayout246.xml"/><Relationship Id="rId28" Type="http://schemas.openxmlformats.org/officeDocument/2006/relationships/slideLayout" Target="../slideLayouts/slideLayout251.xml"/><Relationship Id="rId10" Type="http://schemas.openxmlformats.org/officeDocument/2006/relationships/slideLayout" Target="../slideLayouts/slideLayout233.xml"/><Relationship Id="rId19" Type="http://schemas.openxmlformats.org/officeDocument/2006/relationships/slideLayout" Target="../slideLayouts/slideLayout242.xml"/><Relationship Id="rId31" Type="http://schemas.openxmlformats.org/officeDocument/2006/relationships/image" Target="../media/image30.emf"/><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slideLayout" Target="../slideLayouts/slideLayout237.xml"/><Relationship Id="rId22" Type="http://schemas.openxmlformats.org/officeDocument/2006/relationships/slideLayout" Target="../slideLayouts/slideLayout245.xml"/><Relationship Id="rId27" Type="http://schemas.openxmlformats.org/officeDocument/2006/relationships/slideLayout" Target="../slideLayouts/slideLayout250.xml"/><Relationship Id="rId30"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slideLayout" Target="../slideLayouts/slideLayout265.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2" Type="http://schemas.openxmlformats.org/officeDocument/2006/relationships/slideLayout" Target="../slideLayouts/slideLayout254.xml"/><Relationship Id="rId16" Type="http://schemas.openxmlformats.org/officeDocument/2006/relationships/image" Target="../media/image72.png"/><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5" Type="http://schemas.openxmlformats.org/officeDocument/2006/relationships/theme" Target="../theme/theme12.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slideLayout" Target="../slideLayouts/slideLayout26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slideLayout" Target="../slideLayouts/slideLayout279.xml"/><Relationship Id="rId18" Type="http://schemas.openxmlformats.org/officeDocument/2006/relationships/slideLayout" Target="../slideLayouts/slideLayout284.xml"/><Relationship Id="rId26" Type="http://schemas.openxmlformats.org/officeDocument/2006/relationships/slideLayout" Target="../slideLayouts/slideLayout292.xml"/><Relationship Id="rId3" Type="http://schemas.openxmlformats.org/officeDocument/2006/relationships/slideLayout" Target="../slideLayouts/slideLayout269.xml"/><Relationship Id="rId21" Type="http://schemas.openxmlformats.org/officeDocument/2006/relationships/slideLayout" Target="../slideLayouts/slideLayout287.xml"/><Relationship Id="rId34" Type="http://schemas.openxmlformats.org/officeDocument/2006/relationships/slideLayout" Target="../slideLayouts/slideLayout300.xml"/><Relationship Id="rId7" Type="http://schemas.openxmlformats.org/officeDocument/2006/relationships/slideLayout" Target="../slideLayouts/slideLayout273.xml"/><Relationship Id="rId12" Type="http://schemas.openxmlformats.org/officeDocument/2006/relationships/slideLayout" Target="../slideLayouts/slideLayout278.xml"/><Relationship Id="rId17" Type="http://schemas.openxmlformats.org/officeDocument/2006/relationships/slideLayout" Target="../slideLayouts/slideLayout283.xml"/><Relationship Id="rId25" Type="http://schemas.openxmlformats.org/officeDocument/2006/relationships/slideLayout" Target="../slideLayouts/slideLayout291.xml"/><Relationship Id="rId33" Type="http://schemas.openxmlformats.org/officeDocument/2006/relationships/slideLayout" Target="../slideLayouts/slideLayout299.xml"/><Relationship Id="rId2" Type="http://schemas.openxmlformats.org/officeDocument/2006/relationships/slideLayout" Target="../slideLayouts/slideLayout268.xml"/><Relationship Id="rId16" Type="http://schemas.openxmlformats.org/officeDocument/2006/relationships/slideLayout" Target="../slideLayouts/slideLayout282.xml"/><Relationship Id="rId20" Type="http://schemas.openxmlformats.org/officeDocument/2006/relationships/slideLayout" Target="../slideLayouts/slideLayout286.xml"/><Relationship Id="rId29" Type="http://schemas.openxmlformats.org/officeDocument/2006/relationships/slideLayout" Target="../slideLayouts/slideLayout295.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24" Type="http://schemas.openxmlformats.org/officeDocument/2006/relationships/slideLayout" Target="../slideLayouts/slideLayout290.xml"/><Relationship Id="rId32" Type="http://schemas.openxmlformats.org/officeDocument/2006/relationships/slideLayout" Target="../slideLayouts/slideLayout298.xml"/><Relationship Id="rId5" Type="http://schemas.openxmlformats.org/officeDocument/2006/relationships/slideLayout" Target="../slideLayouts/slideLayout271.xml"/><Relationship Id="rId15" Type="http://schemas.openxmlformats.org/officeDocument/2006/relationships/slideLayout" Target="../slideLayouts/slideLayout281.xml"/><Relationship Id="rId23" Type="http://schemas.openxmlformats.org/officeDocument/2006/relationships/slideLayout" Target="../slideLayouts/slideLayout289.xml"/><Relationship Id="rId28" Type="http://schemas.openxmlformats.org/officeDocument/2006/relationships/slideLayout" Target="../slideLayouts/slideLayout294.xml"/><Relationship Id="rId36" Type="http://schemas.openxmlformats.org/officeDocument/2006/relationships/image" Target="../media/image76.emf"/><Relationship Id="rId10" Type="http://schemas.openxmlformats.org/officeDocument/2006/relationships/slideLayout" Target="../slideLayouts/slideLayout276.xml"/><Relationship Id="rId19" Type="http://schemas.openxmlformats.org/officeDocument/2006/relationships/slideLayout" Target="../slideLayouts/slideLayout285.xml"/><Relationship Id="rId31" Type="http://schemas.openxmlformats.org/officeDocument/2006/relationships/slideLayout" Target="../slideLayouts/slideLayout297.xml"/><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slideLayout" Target="../slideLayouts/slideLayout280.xml"/><Relationship Id="rId22" Type="http://schemas.openxmlformats.org/officeDocument/2006/relationships/slideLayout" Target="../slideLayouts/slideLayout288.xml"/><Relationship Id="rId27" Type="http://schemas.openxmlformats.org/officeDocument/2006/relationships/slideLayout" Target="../slideLayouts/slideLayout293.xml"/><Relationship Id="rId30" Type="http://schemas.openxmlformats.org/officeDocument/2006/relationships/slideLayout" Target="../slideLayouts/slideLayout296.xml"/><Relationship Id="rId35"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slideLayout" Target="../slideLayouts/slideLayout313.xml"/><Relationship Id="rId18" Type="http://schemas.openxmlformats.org/officeDocument/2006/relationships/slideLayout" Target="../slideLayouts/slideLayout318.xml"/><Relationship Id="rId3" Type="http://schemas.openxmlformats.org/officeDocument/2006/relationships/slideLayout" Target="../slideLayouts/slideLayout303.xml"/><Relationship Id="rId21" Type="http://schemas.openxmlformats.org/officeDocument/2006/relationships/slideLayout" Target="../slideLayouts/slideLayout321.xml"/><Relationship Id="rId7" Type="http://schemas.openxmlformats.org/officeDocument/2006/relationships/slideLayout" Target="../slideLayouts/slideLayout307.xml"/><Relationship Id="rId12" Type="http://schemas.openxmlformats.org/officeDocument/2006/relationships/slideLayout" Target="../slideLayouts/slideLayout312.xml"/><Relationship Id="rId17" Type="http://schemas.openxmlformats.org/officeDocument/2006/relationships/slideLayout" Target="../slideLayouts/slideLayout317.xml"/><Relationship Id="rId25" Type="http://schemas.openxmlformats.org/officeDocument/2006/relationships/image" Target="../media/image86.png"/><Relationship Id="rId2" Type="http://schemas.openxmlformats.org/officeDocument/2006/relationships/slideLayout" Target="../slideLayouts/slideLayout302.xml"/><Relationship Id="rId16" Type="http://schemas.openxmlformats.org/officeDocument/2006/relationships/slideLayout" Target="../slideLayouts/slideLayout316.xml"/><Relationship Id="rId20" Type="http://schemas.openxmlformats.org/officeDocument/2006/relationships/slideLayout" Target="../slideLayouts/slideLayout320.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24" Type="http://schemas.openxmlformats.org/officeDocument/2006/relationships/image" Target="../media/image30.emf"/><Relationship Id="rId5" Type="http://schemas.openxmlformats.org/officeDocument/2006/relationships/slideLayout" Target="../slideLayouts/slideLayout305.xml"/><Relationship Id="rId15" Type="http://schemas.openxmlformats.org/officeDocument/2006/relationships/slideLayout" Target="../slideLayouts/slideLayout315.xml"/><Relationship Id="rId23" Type="http://schemas.openxmlformats.org/officeDocument/2006/relationships/theme" Target="../theme/theme14.xml"/><Relationship Id="rId10" Type="http://schemas.openxmlformats.org/officeDocument/2006/relationships/slideLayout" Target="../slideLayouts/slideLayout310.xml"/><Relationship Id="rId19" Type="http://schemas.openxmlformats.org/officeDocument/2006/relationships/slideLayout" Target="../slideLayouts/slideLayout319.xml"/><Relationship Id="rId4" Type="http://schemas.openxmlformats.org/officeDocument/2006/relationships/slideLayout" Target="../slideLayouts/slideLayout304.xml"/><Relationship Id="rId9" Type="http://schemas.openxmlformats.org/officeDocument/2006/relationships/slideLayout" Target="../slideLayouts/slideLayout309.xml"/><Relationship Id="rId14" Type="http://schemas.openxmlformats.org/officeDocument/2006/relationships/slideLayout" Target="../slideLayouts/slideLayout314.xml"/><Relationship Id="rId22" Type="http://schemas.openxmlformats.org/officeDocument/2006/relationships/slideLayout" Target="../slideLayouts/slideLayout32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theme" Target="../theme/theme15.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slideLayout" Target="../slideLayouts/slideLayout334.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347.xml"/><Relationship Id="rId18" Type="http://schemas.openxmlformats.org/officeDocument/2006/relationships/slideLayout" Target="../slideLayouts/slideLayout352.xml"/><Relationship Id="rId26" Type="http://schemas.openxmlformats.org/officeDocument/2006/relationships/slideLayout" Target="../slideLayouts/slideLayout360.xml"/><Relationship Id="rId39" Type="http://schemas.openxmlformats.org/officeDocument/2006/relationships/slideLayout" Target="../slideLayouts/slideLayout373.xml"/><Relationship Id="rId3" Type="http://schemas.openxmlformats.org/officeDocument/2006/relationships/slideLayout" Target="../slideLayouts/slideLayout337.xml"/><Relationship Id="rId21" Type="http://schemas.openxmlformats.org/officeDocument/2006/relationships/slideLayout" Target="../slideLayouts/slideLayout355.xml"/><Relationship Id="rId34" Type="http://schemas.openxmlformats.org/officeDocument/2006/relationships/slideLayout" Target="../slideLayouts/slideLayout368.xml"/><Relationship Id="rId42" Type="http://schemas.openxmlformats.org/officeDocument/2006/relationships/slideLayout" Target="../slideLayouts/slideLayout376.xml"/><Relationship Id="rId47" Type="http://schemas.openxmlformats.org/officeDocument/2006/relationships/slideLayout" Target="../slideLayouts/slideLayout381.xml"/><Relationship Id="rId50" Type="http://schemas.openxmlformats.org/officeDocument/2006/relationships/slideLayout" Target="../slideLayouts/slideLayout384.xml"/><Relationship Id="rId7" Type="http://schemas.openxmlformats.org/officeDocument/2006/relationships/slideLayout" Target="../slideLayouts/slideLayout341.xml"/><Relationship Id="rId12" Type="http://schemas.openxmlformats.org/officeDocument/2006/relationships/slideLayout" Target="../slideLayouts/slideLayout346.xml"/><Relationship Id="rId17" Type="http://schemas.openxmlformats.org/officeDocument/2006/relationships/slideLayout" Target="../slideLayouts/slideLayout351.xml"/><Relationship Id="rId25" Type="http://schemas.openxmlformats.org/officeDocument/2006/relationships/slideLayout" Target="../slideLayouts/slideLayout359.xml"/><Relationship Id="rId33" Type="http://schemas.openxmlformats.org/officeDocument/2006/relationships/slideLayout" Target="../slideLayouts/slideLayout367.xml"/><Relationship Id="rId38" Type="http://schemas.openxmlformats.org/officeDocument/2006/relationships/slideLayout" Target="../slideLayouts/slideLayout372.xml"/><Relationship Id="rId46" Type="http://schemas.openxmlformats.org/officeDocument/2006/relationships/slideLayout" Target="../slideLayouts/slideLayout380.xml"/><Relationship Id="rId2" Type="http://schemas.openxmlformats.org/officeDocument/2006/relationships/slideLayout" Target="../slideLayouts/slideLayout336.xml"/><Relationship Id="rId16" Type="http://schemas.openxmlformats.org/officeDocument/2006/relationships/slideLayout" Target="../slideLayouts/slideLayout350.xml"/><Relationship Id="rId20" Type="http://schemas.openxmlformats.org/officeDocument/2006/relationships/slideLayout" Target="../slideLayouts/slideLayout354.xml"/><Relationship Id="rId29" Type="http://schemas.openxmlformats.org/officeDocument/2006/relationships/slideLayout" Target="../slideLayouts/slideLayout363.xml"/><Relationship Id="rId41" Type="http://schemas.openxmlformats.org/officeDocument/2006/relationships/slideLayout" Target="../slideLayouts/slideLayout375.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24" Type="http://schemas.openxmlformats.org/officeDocument/2006/relationships/slideLayout" Target="../slideLayouts/slideLayout358.xml"/><Relationship Id="rId32" Type="http://schemas.openxmlformats.org/officeDocument/2006/relationships/slideLayout" Target="../slideLayouts/slideLayout366.xml"/><Relationship Id="rId37" Type="http://schemas.openxmlformats.org/officeDocument/2006/relationships/slideLayout" Target="../slideLayouts/slideLayout371.xml"/><Relationship Id="rId40" Type="http://schemas.openxmlformats.org/officeDocument/2006/relationships/slideLayout" Target="../slideLayouts/slideLayout374.xml"/><Relationship Id="rId45" Type="http://schemas.openxmlformats.org/officeDocument/2006/relationships/slideLayout" Target="../slideLayouts/slideLayout379.xml"/><Relationship Id="rId5" Type="http://schemas.openxmlformats.org/officeDocument/2006/relationships/slideLayout" Target="../slideLayouts/slideLayout339.xml"/><Relationship Id="rId15" Type="http://schemas.openxmlformats.org/officeDocument/2006/relationships/slideLayout" Target="../slideLayouts/slideLayout349.xml"/><Relationship Id="rId23" Type="http://schemas.openxmlformats.org/officeDocument/2006/relationships/slideLayout" Target="../slideLayouts/slideLayout357.xml"/><Relationship Id="rId28" Type="http://schemas.openxmlformats.org/officeDocument/2006/relationships/slideLayout" Target="../slideLayouts/slideLayout362.xml"/><Relationship Id="rId36" Type="http://schemas.openxmlformats.org/officeDocument/2006/relationships/slideLayout" Target="../slideLayouts/slideLayout370.xml"/><Relationship Id="rId49" Type="http://schemas.openxmlformats.org/officeDocument/2006/relationships/slideLayout" Target="../slideLayouts/slideLayout383.xml"/><Relationship Id="rId10" Type="http://schemas.openxmlformats.org/officeDocument/2006/relationships/slideLayout" Target="../slideLayouts/slideLayout344.xml"/><Relationship Id="rId19" Type="http://schemas.openxmlformats.org/officeDocument/2006/relationships/slideLayout" Target="../slideLayouts/slideLayout353.xml"/><Relationship Id="rId31" Type="http://schemas.openxmlformats.org/officeDocument/2006/relationships/slideLayout" Target="../slideLayouts/slideLayout365.xml"/><Relationship Id="rId44" Type="http://schemas.openxmlformats.org/officeDocument/2006/relationships/slideLayout" Target="../slideLayouts/slideLayout378.xml"/><Relationship Id="rId52" Type="http://schemas.openxmlformats.org/officeDocument/2006/relationships/image" Target="../media/image30.emf"/><Relationship Id="rId4" Type="http://schemas.openxmlformats.org/officeDocument/2006/relationships/slideLayout" Target="../slideLayouts/slideLayout338.xml"/><Relationship Id="rId9" Type="http://schemas.openxmlformats.org/officeDocument/2006/relationships/slideLayout" Target="../slideLayouts/slideLayout343.xml"/><Relationship Id="rId14" Type="http://schemas.openxmlformats.org/officeDocument/2006/relationships/slideLayout" Target="../slideLayouts/slideLayout348.xml"/><Relationship Id="rId22" Type="http://schemas.openxmlformats.org/officeDocument/2006/relationships/slideLayout" Target="../slideLayouts/slideLayout356.xml"/><Relationship Id="rId27" Type="http://schemas.openxmlformats.org/officeDocument/2006/relationships/slideLayout" Target="../slideLayouts/slideLayout361.xml"/><Relationship Id="rId30" Type="http://schemas.openxmlformats.org/officeDocument/2006/relationships/slideLayout" Target="../slideLayouts/slideLayout364.xml"/><Relationship Id="rId35" Type="http://schemas.openxmlformats.org/officeDocument/2006/relationships/slideLayout" Target="../slideLayouts/slideLayout369.xml"/><Relationship Id="rId43" Type="http://schemas.openxmlformats.org/officeDocument/2006/relationships/slideLayout" Target="../slideLayouts/slideLayout377.xml"/><Relationship Id="rId48" Type="http://schemas.openxmlformats.org/officeDocument/2006/relationships/slideLayout" Target="../slideLayouts/slideLayout382.xml"/><Relationship Id="rId8" Type="http://schemas.openxmlformats.org/officeDocument/2006/relationships/slideLayout" Target="../slideLayouts/slideLayout342.xml"/><Relationship Id="rId5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92.xml"/><Relationship Id="rId13" Type="http://schemas.openxmlformats.org/officeDocument/2006/relationships/slideLayout" Target="../slideLayouts/slideLayout397.xml"/><Relationship Id="rId18" Type="http://schemas.openxmlformats.org/officeDocument/2006/relationships/slideLayout" Target="../slideLayouts/slideLayout402.xml"/><Relationship Id="rId3" Type="http://schemas.openxmlformats.org/officeDocument/2006/relationships/slideLayout" Target="../slideLayouts/slideLayout387.xml"/><Relationship Id="rId21" Type="http://schemas.openxmlformats.org/officeDocument/2006/relationships/slideLayout" Target="../slideLayouts/slideLayout405.xml"/><Relationship Id="rId7" Type="http://schemas.openxmlformats.org/officeDocument/2006/relationships/slideLayout" Target="../slideLayouts/slideLayout391.xml"/><Relationship Id="rId12" Type="http://schemas.openxmlformats.org/officeDocument/2006/relationships/slideLayout" Target="../slideLayouts/slideLayout396.xml"/><Relationship Id="rId17" Type="http://schemas.openxmlformats.org/officeDocument/2006/relationships/slideLayout" Target="../slideLayouts/slideLayout401.xml"/><Relationship Id="rId2" Type="http://schemas.openxmlformats.org/officeDocument/2006/relationships/slideLayout" Target="../slideLayouts/slideLayout386.xml"/><Relationship Id="rId16" Type="http://schemas.openxmlformats.org/officeDocument/2006/relationships/slideLayout" Target="../slideLayouts/slideLayout400.xml"/><Relationship Id="rId20" Type="http://schemas.openxmlformats.org/officeDocument/2006/relationships/slideLayout" Target="../slideLayouts/slideLayout404.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24" Type="http://schemas.openxmlformats.org/officeDocument/2006/relationships/image" Target="../media/image51.png"/><Relationship Id="rId5" Type="http://schemas.openxmlformats.org/officeDocument/2006/relationships/slideLayout" Target="../slideLayouts/slideLayout389.xml"/><Relationship Id="rId15" Type="http://schemas.openxmlformats.org/officeDocument/2006/relationships/slideLayout" Target="../slideLayouts/slideLayout399.xml"/><Relationship Id="rId23" Type="http://schemas.openxmlformats.org/officeDocument/2006/relationships/image" Target="../media/image30.emf"/><Relationship Id="rId10" Type="http://schemas.openxmlformats.org/officeDocument/2006/relationships/slideLayout" Target="../slideLayouts/slideLayout394.xml"/><Relationship Id="rId19" Type="http://schemas.openxmlformats.org/officeDocument/2006/relationships/slideLayout" Target="../slideLayouts/slideLayout403.xml"/><Relationship Id="rId4" Type="http://schemas.openxmlformats.org/officeDocument/2006/relationships/slideLayout" Target="../slideLayouts/slideLayout388.xml"/><Relationship Id="rId9" Type="http://schemas.openxmlformats.org/officeDocument/2006/relationships/slideLayout" Target="../slideLayouts/slideLayout393.xml"/><Relationship Id="rId14" Type="http://schemas.openxmlformats.org/officeDocument/2006/relationships/slideLayout" Target="../slideLayouts/slideLayout398.xml"/><Relationship Id="rId2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413.xml"/><Relationship Id="rId13" Type="http://schemas.openxmlformats.org/officeDocument/2006/relationships/slideLayout" Target="../slideLayouts/slideLayout418.xml"/><Relationship Id="rId18" Type="http://schemas.openxmlformats.org/officeDocument/2006/relationships/slideLayout" Target="../slideLayouts/slideLayout423.xml"/><Relationship Id="rId3" Type="http://schemas.openxmlformats.org/officeDocument/2006/relationships/slideLayout" Target="../slideLayouts/slideLayout408.xml"/><Relationship Id="rId21" Type="http://schemas.openxmlformats.org/officeDocument/2006/relationships/slideLayout" Target="../slideLayouts/slideLayout426.xml"/><Relationship Id="rId7" Type="http://schemas.openxmlformats.org/officeDocument/2006/relationships/slideLayout" Target="../slideLayouts/slideLayout412.xml"/><Relationship Id="rId12" Type="http://schemas.openxmlformats.org/officeDocument/2006/relationships/slideLayout" Target="../slideLayouts/slideLayout417.xml"/><Relationship Id="rId17" Type="http://schemas.openxmlformats.org/officeDocument/2006/relationships/slideLayout" Target="../slideLayouts/slideLayout422.xml"/><Relationship Id="rId25" Type="http://schemas.openxmlformats.org/officeDocument/2006/relationships/image" Target="../media/image105.png"/><Relationship Id="rId2" Type="http://schemas.openxmlformats.org/officeDocument/2006/relationships/slideLayout" Target="../slideLayouts/slideLayout407.xml"/><Relationship Id="rId16" Type="http://schemas.openxmlformats.org/officeDocument/2006/relationships/slideLayout" Target="../slideLayouts/slideLayout421.xml"/><Relationship Id="rId20" Type="http://schemas.openxmlformats.org/officeDocument/2006/relationships/slideLayout" Target="../slideLayouts/slideLayout425.xml"/><Relationship Id="rId1" Type="http://schemas.openxmlformats.org/officeDocument/2006/relationships/slideLayout" Target="../slideLayouts/slideLayout406.xml"/><Relationship Id="rId6" Type="http://schemas.openxmlformats.org/officeDocument/2006/relationships/slideLayout" Target="../slideLayouts/slideLayout411.xml"/><Relationship Id="rId11" Type="http://schemas.openxmlformats.org/officeDocument/2006/relationships/slideLayout" Target="../slideLayouts/slideLayout416.xml"/><Relationship Id="rId24" Type="http://schemas.openxmlformats.org/officeDocument/2006/relationships/image" Target="../media/image30.emf"/><Relationship Id="rId5" Type="http://schemas.openxmlformats.org/officeDocument/2006/relationships/slideLayout" Target="../slideLayouts/slideLayout410.xml"/><Relationship Id="rId15" Type="http://schemas.openxmlformats.org/officeDocument/2006/relationships/slideLayout" Target="../slideLayouts/slideLayout420.xml"/><Relationship Id="rId23" Type="http://schemas.openxmlformats.org/officeDocument/2006/relationships/theme" Target="../theme/theme18.xml"/><Relationship Id="rId10" Type="http://schemas.openxmlformats.org/officeDocument/2006/relationships/slideLayout" Target="../slideLayouts/slideLayout415.xml"/><Relationship Id="rId19" Type="http://schemas.openxmlformats.org/officeDocument/2006/relationships/slideLayout" Target="../slideLayouts/slideLayout424.xml"/><Relationship Id="rId4" Type="http://schemas.openxmlformats.org/officeDocument/2006/relationships/slideLayout" Target="../slideLayouts/slideLayout409.xml"/><Relationship Id="rId9" Type="http://schemas.openxmlformats.org/officeDocument/2006/relationships/slideLayout" Target="../slideLayouts/slideLayout414.xml"/><Relationship Id="rId14" Type="http://schemas.openxmlformats.org/officeDocument/2006/relationships/slideLayout" Target="../slideLayouts/slideLayout419.xml"/><Relationship Id="rId22" Type="http://schemas.openxmlformats.org/officeDocument/2006/relationships/slideLayout" Target="../slideLayouts/slideLayout4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3.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image" Target="../media/image13.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image" Target="../media/image12.png"/><Relationship Id="rId2" Type="http://schemas.openxmlformats.org/officeDocument/2006/relationships/slideLayout" Target="../slideLayouts/slideLayout60.xml"/><Relationship Id="rId16" Type="http://schemas.openxmlformats.org/officeDocument/2006/relationships/theme" Target="../theme/theme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slideLayout" Target="../slideLayouts/slideLayout102.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image" Target="../media/image1.emf"/><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29" Type="http://schemas.openxmlformats.org/officeDocument/2006/relationships/slideLayout" Target="../slideLayouts/slideLayout131.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31" Type="http://schemas.openxmlformats.org/officeDocument/2006/relationships/image" Target="../media/image30.emf"/><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3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26" Type="http://schemas.openxmlformats.org/officeDocument/2006/relationships/slideLayout" Target="../slideLayouts/slideLayout157.xml"/><Relationship Id="rId39" Type="http://schemas.openxmlformats.org/officeDocument/2006/relationships/slideLayout" Target="../slideLayouts/slideLayout170.xml"/><Relationship Id="rId3" Type="http://schemas.openxmlformats.org/officeDocument/2006/relationships/slideLayout" Target="../slideLayouts/slideLayout134.xml"/><Relationship Id="rId21" Type="http://schemas.openxmlformats.org/officeDocument/2006/relationships/slideLayout" Target="../slideLayouts/slideLayout152.xml"/><Relationship Id="rId34" Type="http://schemas.openxmlformats.org/officeDocument/2006/relationships/slideLayout" Target="../slideLayouts/slideLayout165.xml"/><Relationship Id="rId42" Type="http://schemas.openxmlformats.org/officeDocument/2006/relationships/slideLayout" Target="../slideLayouts/slideLayout173.xml"/><Relationship Id="rId47" Type="http://schemas.openxmlformats.org/officeDocument/2006/relationships/slideLayout" Target="../slideLayouts/slideLayout178.xml"/><Relationship Id="rId50" Type="http://schemas.openxmlformats.org/officeDocument/2006/relationships/image" Target="../media/image30.emf"/><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5" Type="http://schemas.openxmlformats.org/officeDocument/2006/relationships/slideLayout" Target="../slideLayouts/slideLayout156.xml"/><Relationship Id="rId33" Type="http://schemas.openxmlformats.org/officeDocument/2006/relationships/slideLayout" Target="../slideLayouts/slideLayout164.xml"/><Relationship Id="rId38" Type="http://schemas.openxmlformats.org/officeDocument/2006/relationships/slideLayout" Target="../slideLayouts/slideLayout169.xml"/><Relationship Id="rId46" Type="http://schemas.openxmlformats.org/officeDocument/2006/relationships/slideLayout" Target="../slideLayouts/slideLayout177.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slideLayout" Target="../slideLayouts/slideLayout151.xml"/><Relationship Id="rId29" Type="http://schemas.openxmlformats.org/officeDocument/2006/relationships/slideLayout" Target="../slideLayouts/slideLayout160.xml"/><Relationship Id="rId41" Type="http://schemas.openxmlformats.org/officeDocument/2006/relationships/slideLayout" Target="../slideLayouts/slideLayout172.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24" Type="http://schemas.openxmlformats.org/officeDocument/2006/relationships/slideLayout" Target="../slideLayouts/slideLayout155.xml"/><Relationship Id="rId32" Type="http://schemas.openxmlformats.org/officeDocument/2006/relationships/slideLayout" Target="../slideLayouts/slideLayout163.xml"/><Relationship Id="rId37" Type="http://schemas.openxmlformats.org/officeDocument/2006/relationships/slideLayout" Target="../slideLayouts/slideLayout168.xml"/><Relationship Id="rId40" Type="http://schemas.openxmlformats.org/officeDocument/2006/relationships/slideLayout" Target="../slideLayouts/slideLayout171.xml"/><Relationship Id="rId45" Type="http://schemas.openxmlformats.org/officeDocument/2006/relationships/slideLayout" Target="../slideLayouts/slideLayout176.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23" Type="http://schemas.openxmlformats.org/officeDocument/2006/relationships/slideLayout" Target="../slideLayouts/slideLayout154.xml"/><Relationship Id="rId28" Type="http://schemas.openxmlformats.org/officeDocument/2006/relationships/slideLayout" Target="../slideLayouts/slideLayout159.xml"/><Relationship Id="rId36" Type="http://schemas.openxmlformats.org/officeDocument/2006/relationships/slideLayout" Target="../slideLayouts/slideLayout167.xml"/><Relationship Id="rId49" Type="http://schemas.openxmlformats.org/officeDocument/2006/relationships/theme" Target="../theme/theme7.xml"/><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31" Type="http://schemas.openxmlformats.org/officeDocument/2006/relationships/slideLayout" Target="../slideLayouts/slideLayout162.xml"/><Relationship Id="rId44" Type="http://schemas.openxmlformats.org/officeDocument/2006/relationships/slideLayout" Target="../slideLayouts/slideLayout175.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slideLayout" Target="../slideLayouts/slideLayout153.xml"/><Relationship Id="rId27" Type="http://schemas.openxmlformats.org/officeDocument/2006/relationships/slideLayout" Target="../slideLayouts/slideLayout158.xml"/><Relationship Id="rId30" Type="http://schemas.openxmlformats.org/officeDocument/2006/relationships/slideLayout" Target="../slideLayouts/slideLayout161.xml"/><Relationship Id="rId35" Type="http://schemas.openxmlformats.org/officeDocument/2006/relationships/slideLayout" Target="../slideLayouts/slideLayout166.xml"/><Relationship Id="rId43" Type="http://schemas.openxmlformats.org/officeDocument/2006/relationships/slideLayout" Target="../slideLayouts/slideLayout174.xml"/><Relationship Id="rId48" Type="http://schemas.openxmlformats.org/officeDocument/2006/relationships/slideLayout" Target="../slideLayouts/slideLayout179.xml"/><Relationship Id="rId8" Type="http://schemas.openxmlformats.org/officeDocument/2006/relationships/slideLayout" Target="../slideLayouts/slideLayout13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image" Target="../media/image51.png"/><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image" Target="../media/image30.emf"/><Relationship Id="rId5" Type="http://schemas.openxmlformats.org/officeDocument/2006/relationships/slideLayout" Target="../slideLayouts/slideLayout184.xml"/><Relationship Id="rId10" Type="http://schemas.openxmlformats.org/officeDocument/2006/relationships/theme" Target="../theme/theme8.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865673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753619761"/>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3908" r:id="rId22"/>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1"/>
          <a:stretch>
            <a:fillRect/>
          </a:stretch>
        </p:blipFill>
        <p:spPr>
          <a:xfrm rot="5400000">
            <a:off x="9179299" y="3012080"/>
            <a:ext cx="6858623" cy="833218"/>
          </a:xfrm>
          <a:prstGeom prst="rect">
            <a:avLst/>
          </a:prstGeom>
        </p:spPr>
      </p:pic>
    </p:spTree>
    <p:extLst>
      <p:ext uri="{BB962C8B-B14F-4D97-AF65-F5344CB8AC3E}">
        <p14:creationId xmlns:p14="http://schemas.microsoft.com/office/powerpoint/2010/main" val="2283917700"/>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 id="2147483925" r:id="rId16"/>
    <p:sldLayoutId id="2147483926" r:id="rId17"/>
    <p:sldLayoutId id="2147483927" r:id="rId18"/>
    <p:sldLayoutId id="2147483928" r:id="rId19"/>
    <p:sldLayoutId id="2147483929" r:id="rId20"/>
    <p:sldLayoutId id="2147483930" r:id="rId21"/>
    <p:sldLayoutId id="2147483931" r:id="rId22"/>
    <p:sldLayoutId id="2147483932" r:id="rId23"/>
    <p:sldLayoutId id="2147483933" r:id="rId24"/>
    <p:sldLayoutId id="2147483934" r:id="rId25"/>
    <p:sldLayoutId id="2147483935" r:id="rId26"/>
    <p:sldLayoutId id="2147483937" r:id="rId27"/>
    <p:sldLayoutId id="2147483938" r:id="rId28"/>
    <p:sldLayoutId id="2147483939" r:id="rId29"/>
  </p:sldLayoutIdLst>
  <p:transition>
    <p:fade/>
  </p:transition>
  <p:txStyles>
    <p:titleStyle>
      <a:lvl1pPr algn="l" defTabSz="914192" rtl="0" eaLnBrk="1" latinLnBrk="0" hangingPunct="1">
        <a:lnSpc>
          <a:spcPct val="90000"/>
        </a:lnSpc>
        <a:spcBef>
          <a:spcPct val="0"/>
        </a:spcBef>
        <a:buNone/>
        <a:defRPr lang="en-US" sz="4704"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5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8" kern="1200" spc="0" baseline="0">
          <a:gradFill>
            <a:gsLst>
              <a:gs pos="1250">
                <a:schemeClr val="tx1"/>
              </a:gs>
              <a:gs pos="100000">
                <a:schemeClr val="tx1"/>
              </a:gs>
            </a:gsLst>
            <a:lin ang="5400000" scaled="0"/>
          </a:gradFill>
          <a:latin typeface="+mj-lt"/>
          <a:ea typeface="+mn-ea"/>
          <a:cs typeface="+mn-cs"/>
        </a:defRPr>
      </a:lvl1pPr>
      <a:lvl2pPr marL="448107"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161"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21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268"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EEF1F5"/>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599" y="914400"/>
            <a:ext cx="11723077" cy="55447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p:cNvSpPr/>
          <p:nvPr/>
        </p:nvSpPr>
        <p:spPr>
          <a:xfrm>
            <a:off x="0" y="0"/>
            <a:ext cx="12192000" cy="685800"/>
          </a:xfrm>
          <a:prstGeom prst="rect">
            <a:avLst/>
          </a:prstGeom>
          <a:solidFill>
            <a:srgbClr val="3F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28601" y="114300"/>
            <a:ext cx="8882164" cy="457200"/>
          </a:xfrm>
          <a:prstGeom prst="rect">
            <a:avLst/>
          </a:prstGeom>
        </p:spPr>
        <p:txBody>
          <a:bodyPr vert="horz" lIns="0" tIns="45720" rIns="0" bIns="45720" rtlCol="0" anchor="ctr">
            <a:noAutofit/>
          </a:bodyPr>
          <a:lstStyle/>
          <a:p>
            <a:r>
              <a:rPr lang="en-US"/>
              <a:t>Click to edit Master title style</a:t>
            </a:r>
          </a:p>
        </p:txBody>
      </p:sp>
      <p:sp>
        <p:nvSpPr>
          <p:cNvPr id="4" name="Rectangle 3"/>
          <p:cNvSpPr/>
          <p:nvPr/>
        </p:nvSpPr>
        <p:spPr>
          <a:xfrm>
            <a:off x="0" y="0"/>
            <a:ext cx="49160" cy="685800"/>
          </a:xfrm>
          <a:prstGeom prst="rect">
            <a:avLst/>
          </a:prstGeom>
          <a:solidFill>
            <a:srgbClr val="A5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506200" y="0"/>
            <a:ext cx="685800" cy="685800"/>
          </a:xfrm>
          <a:prstGeom prst="rect">
            <a:avLst/>
          </a:prstGeom>
        </p:spPr>
      </p:pic>
    </p:spTree>
    <p:extLst>
      <p:ext uri="{BB962C8B-B14F-4D97-AF65-F5344CB8AC3E}">
        <p14:creationId xmlns:p14="http://schemas.microsoft.com/office/powerpoint/2010/main" val="1472559398"/>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 id="2147483954" r:id="rId14"/>
  </p:sldLayoutIdLst>
  <p:txStyles>
    <p:titleStyle>
      <a:lvl1pPr algn="l" defTabSz="914400" rtl="0" eaLnBrk="1" latinLnBrk="0" hangingPunct="1">
        <a:lnSpc>
          <a:spcPct val="90000"/>
        </a:lnSpc>
        <a:spcBef>
          <a:spcPct val="0"/>
        </a:spcBef>
        <a:buNone/>
        <a:defRPr sz="2400" kern="1200">
          <a:solidFill>
            <a:schemeClr val="bg2">
              <a:lumMod val="20000"/>
              <a:lumOff val="8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6"/>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1039733943"/>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 id="2147483988" r:id="rId14"/>
    <p:sldLayoutId id="2147483989" r:id="rId15"/>
    <p:sldLayoutId id="2147483990" r:id="rId16"/>
    <p:sldLayoutId id="2147483991" r:id="rId17"/>
    <p:sldLayoutId id="2147483992" r:id="rId18"/>
    <p:sldLayoutId id="2147483993" r:id="rId19"/>
    <p:sldLayoutId id="2147483994" r:id="rId20"/>
    <p:sldLayoutId id="2147483995" r:id="rId21"/>
    <p:sldLayoutId id="2147483996" r:id="rId22"/>
    <p:sldLayoutId id="2147483997" r:id="rId23"/>
    <p:sldLayoutId id="2147483998" r:id="rId24"/>
    <p:sldLayoutId id="2147483999" r:id="rId25"/>
    <p:sldLayoutId id="2147484000" r:id="rId26"/>
    <p:sldLayoutId id="2147484001" r:id="rId27"/>
    <p:sldLayoutId id="2147484002" r:id="rId28"/>
    <p:sldLayoutId id="2147484003" r:id="rId29"/>
    <p:sldLayoutId id="2147484004" r:id="rId30"/>
    <p:sldLayoutId id="2147484005" r:id="rId31"/>
    <p:sldLayoutId id="2147484006" r:id="rId32"/>
    <p:sldLayoutId id="2147484007" r:id="rId33"/>
    <p:sldLayoutId id="2147484008" r:id="rId3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3117001581"/>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1" r:id="rId12"/>
    <p:sldLayoutId id="2147484022" r:id="rId13"/>
    <p:sldLayoutId id="2147484023" r:id="rId14"/>
    <p:sldLayoutId id="2147484024" r:id="rId15"/>
    <p:sldLayoutId id="2147484025" r:id="rId16"/>
    <p:sldLayoutId id="2147484026" r:id="rId17"/>
    <p:sldLayoutId id="2147484027" r:id="rId18"/>
    <p:sldLayoutId id="2147484028" r:id="rId19"/>
    <p:sldLayoutId id="2147484029" r:id="rId20"/>
    <p:sldLayoutId id="2147484030" r:id="rId21"/>
    <p:sldLayoutId id="2147484031" r:id="rId22"/>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4"/>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4" y="1189178"/>
            <a:ext cx="11653521" cy="232965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7704472"/>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Lst>
  <p:transition>
    <p:fade/>
  </p:transition>
  <p:txStyles>
    <p:titleStyle>
      <a:lvl1pPr algn="l" defTabSz="896365" rtl="0" eaLnBrk="1" latinLnBrk="0" hangingPunct="1">
        <a:lnSpc>
          <a:spcPct val="90000"/>
        </a:lnSpc>
        <a:spcBef>
          <a:spcPct val="0"/>
        </a:spcBef>
        <a:buNone/>
        <a:defRPr lang="en-US" sz="4705" b="0" kern="1200" cap="none" spc="-144"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19685"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3936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59054"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7873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4pPr>
      <a:lvl5pPr marL="1098423"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5pPr>
      <a:lvl6pPr marL="2465003"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6pPr>
      <a:lvl7pPr marL="2913186"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7pPr>
      <a:lvl8pPr marL="3361368"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8pPr>
      <a:lvl9pPr marL="3809552"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9pPr>
    </p:bodyStyle>
    <p:otherStyle>
      <a:defPPr>
        <a:defRPr lang="en-US"/>
      </a:defPPr>
      <a:lvl1pPr marL="0" algn="l" defTabSz="896365" rtl="0" eaLnBrk="1" latinLnBrk="0" hangingPunct="1">
        <a:defRPr sz="1730" kern="1200">
          <a:solidFill>
            <a:schemeClr val="tx1"/>
          </a:solidFill>
          <a:latin typeface="+mn-lt"/>
          <a:ea typeface="+mn-ea"/>
          <a:cs typeface="+mn-cs"/>
        </a:defRPr>
      </a:lvl1pPr>
      <a:lvl2pPr marL="448182" algn="l" defTabSz="896365" rtl="0" eaLnBrk="1" latinLnBrk="0" hangingPunct="1">
        <a:defRPr sz="1730" kern="1200">
          <a:solidFill>
            <a:schemeClr val="tx1"/>
          </a:solidFill>
          <a:latin typeface="+mn-lt"/>
          <a:ea typeface="+mn-ea"/>
          <a:cs typeface="+mn-cs"/>
        </a:defRPr>
      </a:lvl2pPr>
      <a:lvl3pPr marL="896365" algn="l" defTabSz="896365" rtl="0" eaLnBrk="1" latinLnBrk="0" hangingPunct="1">
        <a:defRPr sz="1730" kern="1200">
          <a:solidFill>
            <a:schemeClr val="tx1"/>
          </a:solidFill>
          <a:latin typeface="+mn-lt"/>
          <a:ea typeface="+mn-ea"/>
          <a:cs typeface="+mn-cs"/>
        </a:defRPr>
      </a:lvl3pPr>
      <a:lvl4pPr marL="1344547" algn="l" defTabSz="896365" rtl="0" eaLnBrk="1" latinLnBrk="0" hangingPunct="1">
        <a:defRPr sz="1730" kern="1200">
          <a:solidFill>
            <a:schemeClr val="tx1"/>
          </a:solidFill>
          <a:latin typeface="+mn-lt"/>
          <a:ea typeface="+mn-ea"/>
          <a:cs typeface="+mn-cs"/>
        </a:defRPr>
      </a:lvl4pPr>
      <a:lvl5pPr marL="1792730" algn="l" defTabSz="896365" rtl="0" eaLnBrk="1" latinLnBrk="0" hangingPunct="1">
        <a:defRPr sz="1730" kern="1200">
          <a:solidFill>
            <a:schemeClr val="tx1"/>
          </a:solidFill>
          <a:latin typeface="+mn-lt"/>
          <a:ea typeface="+mn-ea"/>
          <a:cs typeface="+mn-cs"/>
        </a:defRPr>
      </a:lvl5pPr>
      <a:lvl6pPr marL="2240913" algn="l" defTabSz="896365" rtl="0" eaLnBrk="1" latinLnBrk="0" hangingPunct="1">
        <a:defRPr sz="1730" kern="1200">
          <a:solidFill>
            <a:schemeClr val="tx1"/>
          </a:solidFill>
          <a:latin typeface="+mn-lt"/>
          <a:ea typeface="+mn-ea"/>
          <a:cs typeface="+mn-cs"/>
        </a:defRPr>
      </a:lvl6pPr>
      <a:lvl7pPr marL="2689094" algn="l" defTabSz="896365" rtl="0" eaLnBrk="1" latinLnBrk="0" hangingPunct="1">
        <a:defRPr sz="1730" kern="1200">
          <a:solidFill>
            <a:schemeClr val="tx1"/>
          </a:solidFill>
          <a:latin typeface="+mn-lt"/>
          <a:ea typeface="+mn-ea"/>
          <a:cs typeface="+mn-cs"/>
        </a:defRPr>
      </a:lvl7pPr>
      <a:lvl8pPr marL="3137277" algn="l" defTabSz="896365" rtl="0" eaLnBrk="1" latinLnBrk="0" hangingPunct="1">
        <a:defRPr sz="1730" kern="1200">
          <a:solidFill>
            <a:schemeClr val="tx1"/>
          </a:solidFill>
          <a:latin typeface="+mn-lt"/>
          <a:ea typeface="+mn-ea"/>
          <a:cs typeface="+mn-cs"/>
        </a:defRPr>
      </a:lvl8pPr>
      <a:lvl9pPr marL="3585460" algn="l" defTabSz="896365" rtl="0" eaLnBrk="1" latinLnBrk="0" hangingPunct="1">
        <a:defRPr sz="173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21">
          <p15:clr>
            <a:srgbClr val="C35EA4"/>
          </p15:clr>
        </p15:guide>
        <p15:guide id="6" pos="2765">
          <p15:clr>
            <a:srgbClr val="C35EA4"/>
          </p15:clr>
        </p15:guide>
        <p15:guide id="7" pos="3821">
          <p15:clr>
            <a:srgbClr val="C35EA4"/>
          </p15:clr>
        </p15:guide>
        <p15:guide id="8" pos="3989">
          <p15:clr>
            <a:srgbClr val="C35EA4"/>
          </p15:clr>
        </p15:guide>
        <p15:guide id="9" pos="5069">
          <p15:clr>
            <a:srgbClr val="C35EA4"/>
          </p15:clr>
        </p15:guide>
        <p15:guide id="10" pos="5213">
          <p15:clr>
            <a:srgbClr val="C35EA4"/>
          </p15:clr>
        </p15:guide>
        <p15:guide id="11" pos="6317">
          <p15:clr>
            <a:srgbClr val="C35EA4"/>
          </p15:clr>
        </p15:guide>
        <p15:guide id="12" pos="6461">
          <p15:clr>
            <a:srgbClr val="C35EA4"/>
          </p15:clr>
        </p15:guide>
        <p15:guide id="16" pos="293">
          <p15:clr>
            <a:srgbClr val="F26B43"/>
          </p15:clr>
        </p15:guide>
        <p15:guide id="17" pos="7541">
          <p15:clr>
            <a:srgbClr val="F26B43"/>
          </p15:clr>
        </p15:guide>
        <p15:guide id="18" orient="horz" pos="766">
          <p15:clr>
            <a:srgbClr val="5ACBF0"/>
          </p15:clr>
        </p15:guide>
        <p15:guide id="19" orient="horz" pos="1393">
          <p15:clr>
            <a:srgbClr val="5ACBF0"/>
          </p15:clr>
        </p15:guide>
        <p15:guide id="20" orient="horz" pos="617">
          <p15:clr>
            <a:srgbClr val="5ACBF0"/>
          </p15:clr>
        </p15:guide>
        <p15:guide id="21" orient="horz" pos="1544">
          <p15:clr>
            <a:srgbClr val="5ACBF0"/>
          </p15:clr>
        </p15:guide>
        <p15:guide id="22" orient="horz" pos="2172">
          <p15:clr>
            <a:srgbClr val="5ACBF0"/>
          </p15:clr>
        </p15:guide>
        <p15:guide id="23" orient="horz" pos="2320">
          <p15:clr>
            <a:srgbClr val="5ACBF0"/>
          </p15:clr>
        </p15:guide>
        <p15:guide id="25" orient="horz" pos="289">
          <p15:clr>
            <a:srgbClr val="F26B43"/>
          </p15:clr>
        </p15:guide>
        <p15:guide id="26" orient="horz" pos="4202">
          <p15:clr>
            <a:srgbClr val="F26B43"/>
          </p15:clr>
        </p15:guide>
        <p15:guide id="27" orient="horz" pos="2949">
          <p15:clr>
            <a:srgbClr val="5ACBF0"/>
          </p15:clr>
        </p15:guide>
        <p15:guide id="28" orient="horz" pos="3098">
          <p15:clr>
            <a:srgbClr val="5ACBF0"/>
          </p15:clr>
        </p15:guide>
        <p15:guide id="29" orient="horz" pos="3727">
          <p15:clr>
            <a:srgbClr val="5ACBF0"/>
          </p15:clr>
        </p15:guide>
        <p15:guide id="30" orient="horz" pos="3876">
          <p15:clr>
            <a:srgbClr val="5ACBF0"/>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pic>
        <p:nvPicPr>
          <p:cNvPr id="5" name="Picture 4"/>
          <p:cNvPicPr>
            <a:picLocks noChangeAspect="1"/>
          </p:cNvPicPr>
          <p:nvPr userDrawn="1"/>
        </p:nvPicPr>
        <p:blipFill>
          <a:blip r:embed="rId52" cstate="screen">
            <a:extLst>
              <a:ext uri="{28A0092B-C50C-407E-A947-70E740481C1C}">
                <a14:useLocalDpi xmlns:a14="http://schemas.microsoft.com/office/drawing/2010/main"/>
              </a:ext>
            </a:extLst>
          </a:blip>
          <a:stretch>
            <a:fillRect/>
          </a:stretch>
        </p:blipFill>
        <p:spPr>
          <a:xfrm rot="5400000">
            <a:off x="9268561" y="3019258"/>
            <a:ext cx="6858623" cy="833218"/>
          </a:xfrm>
          <a:prstGeom prst="rect">
            <a:avLst/>
          </a:prstGeom>
        </p:spPr>
      </p:pic>
      <p:sp>
        <p:nvSpPr>
          <p:cNvPr id="3" name="Text Placeholder 2"/>
          <p:cNvSpPr>
            <a:spLocks noGrp="1"/>
          </p:cNvSpPr>
          <p:nvPr>
            <p:ph type="body" idx="1"/>
          </p:nvPr>
        </p:nvSpPr>
        <p:spPr>
          <a:xfrm>
            <a:off x="269240" y="1187645"/>
            <a:ext cx="11653523" cy="2305516"/>
          </a:xfrm>
          <a:prstGeom prst="rect">
            <a:avLst/>
          </a:prstGeom>
        </p:spPr>
        <p:txBody>
          <a:bodyPr vert="horz" lIns="182880" tIns="146304" rIns="182880" bIns="146304"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252203"/>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057" r:id="rId12"/>
    <p:sldLayoutId id="2147484058" r:id="rId13"/>
    <p:sldLayoutId id="2147484059" r:id="rId14"/>
    <p:sldLayoutId id="2147484060" r:id="rId15"/>
    <p:sldLayoutId id="2147484061" r:id="rId16"/>
    <p:sldLayoutId id="2147484062" r:id="rId17"/>
    <p:sldLayoutId id="2147484063" r:id="rId18"/>
    <p:sldLayoutId id="2147484064" r:id="rId19"/>
    <p:sldLayoutId id="2147484065" r:id="rId20"/>
    <p:sldLayoutId id="2147484066" r:id="rId21"/>
    <p:sldLayoutId id="2147484067" r:id="rId22"/>
    <p:sldLayoutId id="2147484068" r:id="rId23"/>
    <p:sldLayoutId id="2147484069" r:id="rId24"/>
    <p:sldLayoutId id="2147484070" r:id="rId25"/>
    <p:sldLayoutId id="2147484071" r:id="rId26"/>
    <p:sldLayoutId id="2147484072" r:id="rId27"/>
    <p:sldLayoutId id="2147484073" r:id="rId28"/>
    <p:sldLayoutId id="2147484074" r:id="rId29"/>
    <p:sldLayoutId id="2147484075" r:id="rId30"/>
    <p:sldLayoutId id="2147484076" r:id="rId31"/>
    <p:sldLayoutId id="2147484077" r:id="rId32"/>
    <p:sldLayoutId id="2147484078" r:id="rId33"/>
    <p:sldLayoutId id="2147484079" r:id="rId34"/>
    <p:sldLayoutId id="2147484080" r:id="rId35"/>
    <p:sldLayoutId id="2147484081" r:id="rId36"/>
    <p:sldLayoutId id="2147484082" r:id="rId37"/>
    <p:sldLayoutId id="2147484083" r:id="rId38"/>
    <p:sldLayoutId id="2147484084" r:id="rId39"/>
    <p:sldLayoutId id="2147484085" r:id="rId40"/>
    <p:sldLayoutId id="2147484086" r:id="rId41"/>
    <p:sldLayoutId id="2147484087" r:id="rId42"/>
    <p:sldLayoutId id="2147484088" r:id="rId43"/>
    <p:sldLayoutId id="2147484089" r:id="rId44"/>
    <p:sldLayoutId id="2147484090" r:id="rId45"/>
    <p:sldLayoutId id="2147484091" r:id="rId46"/>
    <p:sldLayoutId id="2147484092" r:id="rId47"/>
    <p:sldLayoutId id="2147484093" r:id="rId48"/>
    <p:sldLayoutId id="2147484094" r:id="rId49"/>
    <p:sldLayoutId id="2147484095" r:id="rId50"/>
  </p:sldLayoutIdLst>
  <p:transition>
    <p:fade/>
  </p:transition>
  <p:hf sldNum="0" hdr="0" ftr="0"/>
  <p:txStyles>
    <p:titleStyle>
      <a:lvl1pPr algn="l" defTabSz="914367" rtl="0" eaLnBrk="1" latinLnBrk="0" hangingPunct="1">
        <a:lnSpc>
          <a:spcPct val="90000"/>
        </a:lnSpc>
        <a:spcBef>
          <a:spcPct val="0"/>
        </a:spcBef>
        <a:buNone/>
        <a:defRPr lang="en-US" sz="4705" b="0" i="0" kern="1200" cap="none" spc="-100" baseline="0" dirty="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4589" marR="0" indent="-334589" algn="l" defTabSz="914367" rtl="0" eaLnBrk="1" fontAlgn="auto" latinLnBrk="0" hangingPunct="1">
        <a:lnSpc>
          <a:spcPct val="90000"/>
        </a:lnSpc>
        <a:spcBef>
          <a:spcPct val="20000"/>
        </a:spcBef>
        <a:spcAft>
          <a:spcPts val="0"/>
        </a:spcAft>
        <a:buClrTx/>
        <a:buSzPct val="90000"/>
        <a:buFont typeface="Arial" panose="020B0604020202020204" pitchFamily="34" charset="0"/>
        <a:buChar char="•"/>
        <a:tabLst/>
        <a:defRPr lang="en-US" sz="3529" b="0" i="0" kern="1200" spc="0" baseline="0" dirty="0">
          <a:gradFill>
            <a:gsLst>
              <a:gs pos="1250">
                <a:schemeClr val="tx1"/>
              </a:gs>
              <a:gs pos="100000">
                <a:schemeClr val="tx1"/>
              </a:gs>
            </a:gsLst>
            <a:lin ang="5400000" scaled="0"/>
          </a:gradFill>
          <a:latin typeface="+mj-lt"/>
          <a:ea typeface="+mn-ea"/>
          <a:cs typeface="Segoe UI Semibold" panose="020B0702040204020203" pitchFamily="34" charset="0"/>
        </a:defRPr>
      </a:lvl1pPr>
      <a:lvl2pPr marL="561798" marR="0" indent="-224097" algn="l" defTabSz="914367" rtl="0" eaLnBrk="1" fontAlgn="auto" latinLnBrk="0" hangingPunct="1">
        <a:lnSpc>
          <a:spcPct val="90000"/>
        </a:lnSpc>
        <a:spcBef>
          <a:spcPct val="20000"/>
        </a:spcBef>
        <a:spcAft>
          <a:spcPts val="0"/>
        </a:spcAft>
        <a:buClrTx/>
        <a:buSzPct val="90000"/>
        <a:buFont typeface="Arial" panose="020B0604020202020204" pitchFamily="34" charset="0"/>
        <a:buChar char="•"/>
        <a:tabLst/>
        <a:defRPr sz="2745" b="0" i="0" kern="1200" spc="0" baseline="0">
          <a:gradFill>
            <a:gsLst>
              <a:gs pos="1250">
                <a:schemeClr val="tx1"/>
              </a:gs>
              <a:gs pos="100000">
                <a:schemeClr val="tx1"/>
              </a:gs>
            </a:gsLst>
            <a:lin ang="5400000" scaled="0"/>
          </a:gradFill>
          <a:latin typeface="+mn-lt"/>
          <a:ea typeface="+mn-ea"/>
          <a:cs typeface="Segoe UI" panose="020B0502040204020203" pitchFamily="34" charset="0"/>
        </a:defRPr>
      </a:lvl2pPr>
      <a:lvl3pPr marL="782782" marR="0" indent="-224097" algn="l" defTabSz="914367" rtl="0" eaLnBrk="1" fontAlgn="auto" latinLnBrk="0" hangingPunct="1">
        <a:lnSpc>
          <a:spcPct val="90000"/>
        </a:lnSpc>
        <a:spcBef>
          <a:spcPct val="20000"/>
        </a:spcBef>
        <a:spcAft>
          <a:spcPts val="0"/>
        </a:spcAft>
        <a:buClrTx/>
        <a:buSzPct val="90000"/>
        <a:buFont typeface="Arial" panose="020B0604020202020204" pitchFamily="34" charset="0"/>
        <a:buChar char="•"/>
        <a:tabLst/>
        <a:defRPr sz="2353" b="0" i="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09991" marR="0" indent="-227209" algn="l" defTabSz="914367" rtl="0" eaLnBrk="1" fontAlgn="auto" latinLnBrk="0" hangingPunct="1">
        <a:lnSpc>
          <a:spcPct val="90000"/>
        </a:lnSpc>
        <a:spcBef>
          <a:spcPct val="20000"/>
        </a:spcBef>
        <a:spcAft>
          <a:spcPts val="0"/>
        </a:spcAft>
        <a:buClrTx/>
        <a:buSzPct val="90000"/>
        <a:buFont typeface="Arial" panose="020B0604020202020204" pitchFamily="34" charset="0"/>
        <a:buChar char="•"/>
        <a:tabLst/>
        <a:defRPr sz="1961" b="0" i="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30975" marR="0" indent="-224097" algn="l" defTabSz="914367" rtl="0" eaLnBrk="1" fontAlgn="auto" latinLnBrk="0" hangingPunct="1">
        <a:lnSpc>
          <a:spcPct val="90000"/>
        </a:lnSpc>
        <a:spcBef>
          <a:spcPct val="20000"/>
        </a:spcBef>
        <a:spcAft>
          <a:spcPts val="0"/>
        </a:spcAft>
        <a:buClrTx/>
        <a:buSzPct val="90000"/>
        <a:buFont typeface="Arial" panose="020B0604020202020204" pitchFamily="34" charset="0"/>
        <a:buChar char="•"/>
        <a:tabLst/>
        <a:defRPr sz="1961" b="0" i="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9383" y="438785"/>
            <a:ext cx="11333080" cy="741053"/>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userDrawn="1">
            <p:ph type="body" idx="1"/>
          </p:nvPr>
        </p:nvSpPr>
        <p:spPr>
          <a:xfrm>
            <a:off x="429383" y="2124488"/>
            <a:ext cx="11333080"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3976F6F8-4139-4D95-AC74-D58A77230BD6}"/>
              </a:ext>
            </a:extLst>
          </p:cNvPr>
          <p:cNvGrpSpPr/>
          <p:nvPr userDrawn="1"/>
        </p:nvGrpSpPr>
        <p:grpSpPr>
          <a:xfrm>
            <a:off x="13042277" y="608049"/>
            <a:ext cx="762212" cy="6249956"/>
            <a:chOff x="13152703" y="620154"/>
            <a:chExt cx="777496" cy="6374376"/>
          </a:xfrm>
        </p:grpSpPr>
        <p:pic>
          <p:nvPicPr>
            <p:cNvPr id="5" name="Picture 4"/>
            <p:cNvPicPr>
              <a:picLocks noChangeAspect="1"/>
            </p:cNvPicPr>
            <p:nvPr userDrawn="1"/>
          </p:nvPicPr>
          <p:blipFill rotWithShape="1">
            <a:blip r:embed="rId23" cstate="screen">
              <a:extLst>
                <a:ext uri="{28A0092B-C50C-407E-A947-70E740481C1C}">
                  <a14:useLocalDpi xmlns:a14="http://schemas.microsoft.com/office/drawing/2010/main"/>
                </a:ext>
              </a:extLst>
            </a:blip>
            <a:srcRect l="353" r="32"/>
            <a:stretch/>
          </p:blipFill>
          <p:spPr>
            <a:xfrm rot="5400000">
              <a:off x="10354263" y="3418594"/>
              <a:ext cx="6374376" cy="777496"/>
            </a:xfrm>
            <a:prstGeom prst="rect">
              <a:avLst/>
            </a:prstGeom>
          </p:spPr>
        </p:pic>
        <p:sp>
          <p:nvSpPr>
            <p:cNvPr id="9" name="TextBox 8">
              <a:extLst>
                <a:ext uri="{FF2B5EF4-FFF2-40B4-BE49-F238E27FC236}">
                  <a16:creationId xmlns:a16="http://schemas.microsoft.com/office/drawing/2014/main" id="{1964AF21-BDED-4B34-9026-5541103F0CE4}"/>
                </a:ext>
              </a:extLst>
            </p:cNvPr>
            <p:cNvSpPr txBox="1"/>
            <p:nvPr userDrawn="1"/>
          </p:nvSpPr>
          <p:spPr>
            <a:xfrm rot="5400000">
              <a:off x="12905715" y="867145"/>
              <a:ext cx="577081" cy="83100"/>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Microsoft palette</a:t>
              </a:r>
            </a:p>
          </p:txBody>
        </p:sp>
      </p:grpSp>
      <p:grpSp>
        <p:nvGrpSpPr>
          <p:cNvPr id="21" name="Group 20">
            <a:extLst>
              <a:ext uri="{FF2B5EF4-FFF2-40B4-BE49-F238E27FC236}">
                <a16:creationId xmlns:a16="http://schemas.microsoft.com/office/drawing/2014/main" id="{BAEE98DB-090A-4DF4-AA3B-C90AD6676A47}"/>
              </a:ext>
            </a:extLst>
          </p:cNvPr>
          <p:cNvGrpSpPr/>
          <p:nvPr userDrawn="1"/>
        </p:nvGrpSpPr>
        <p:grpSpPr>
          <a:xfrm>
            <a:off x="12317498" y="604906"/>
            <a:ext cx="520495" cy="6253096"/>
            <a:chOff x="12419367" y="616948"/>
            <a:chExt cx="530932" cy="6377579"/>
          </a:xfrm>
        </p:grpSpPr>
        <p:pic>
          <p:nvPicPr>
            <p:cNvPr id="7" name="Picture 6">
              <a:extLst>
                <a:ext uri="{FF2B5EF4-FFF2-40B4-BE49-F238E27FC236}">
                  <a16:creationId xmlns:a16="http://schemas.microsoft.com/office/drawing/2014/main" id="{CEA717DA-903F-4934-BC3A-B053C9AA6EF7}"/>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rot="5400000">
              <a:off x="9568605" y="3612834"/>
              <a:ext cx="6377579" cy="385808"/>
            </a:xfrm>
            <a:prstGeom prst="rect">
              <a:avLst/>
            </a:prstGeom>
          </p:spPr>
        </p:pic>
        <p:sp>
          <p:nvSpPr>
            <p:cNvPr id="11" name="TextBox 10">
              <a:extLst>
                <a:ext uri="{FF2B5EF4-FFF2-40B4-BE49-F238E27FC236}">
                  <a16:creationId xmlns:a16="http://schemas.microsoft.com/office/drawing/2014/main" id="{68392C23-FA77-442E-BE3C-BC9963AE45BD}"/>
                </a:ext>
              </a:extLst>
            </p:cNvPr>
            <p:cNvSpPr txBox="1"/>
            <p:nvPr userDrawn="1"/>
          </p:nvSpPr>
          <p:spPr>
            <a:xfrm rot="5400000">
              <a:off x="12153941" y="882374"/>
              <a:ext cx="613951" cy="83100"/>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Illustration palette</a:t>
              </a:r>
            </a:p>
          </p:txBody>
        </p:sp>
      </p:grpSp>
      <p:grpSp>
        <p:nvGrpSpPr>
          <p:cNvPr id="22" name="Group 21">
            <a:extLst>
              <a:ext uri="{FF2B5EF4-FFF2-40B4-BE49-F238E27FC236}">
                <a16:creationId xmlns:a16="http://schemas.microsoft.com/office/drawing/2014/main" id="{9C4E8054-BD9F-409A-9535-C24729DA0947}"/>
              </a:ext>
            </a:extLst>
          </p:cNvPr>
          <p:cNvGrpSpPr/>
          <p:nvPr userDrawn="1"/>
        </p:nvGrpSpPr>
        <p:grpSpPr>
          <a:xfrm>
            <a:off x="12317497" y="1"/>
            <a:ext cx="1471682" cy="447461"/>
            <a:chOff x="12419366" y="0"/>
            <a:chExt cx="1501192" cy="456369"/>
          </a:xfrm>
        </p:grpSpPr>
        <p:grpSp>
          <p:nvGrpSpPr>
            <p:cNvPr id="18" name="Group 17">
              <a:extLst>
                <a:ext uri="{FF2B5EF4-FFF2-40B4-BE49-F238E27FC236}">
                  <a16:creationId xmlns:a16="http://schemas.microsoft.com/office/drawing/2014/main" id="{9E58EE2C-0848-450C-AD44-4AEC62696286}"/>
                </a:ext>
              </a:extLst>
            </p:cNvPr>
            <p:cNvGrpSpPr/>
            <p:nvPr userDrawn="1"/>
          </p:nvGrpSpPr>
          <p:grpSpPr>
            <a:xfrm>
              <a:off x="12564490" y="0"/>
              <a:ext cx="1356068" cy="456369"/>
              <a:chOff x="12661790" y="0"/>
              <a:chExt cx="1201618" cy="404391"/>
            </a:xfrm>
          </p:grpSpPr>
          <p:sp>
            <p:nvSpPr>
              <p:cNvPr id="8" name="Rectangle 7">
                <a:extLst>
                  <a:ext uri="{FF2B5EF4-FFF2-40B4-BE49-F238E27FC236}">
                    <a16:creationId xmlns:a16="http://schemas.microsoft.com/office/drawing/2014/main" id="{1E6B14A8-85BE-4568-A496-3E8015CDE374}"/>
                  </a:ext>
                </a:extLst>
              </p:cNvPr>
              <p:cNvSpPr/>
              <p:nvPr userDrawn="1"/>
            </p:nvSpPr>
            <p:spPr bwMode="auto">
              <a:xfrm>
                <a:off x="12661790" y="1"/>
                <a:ext cx="399048" cy="398081"/>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000000"/>
                    </a:solidFill>
                    <a:ea typeface="Segoe UI" pitchFamily="34" charset="0"/>
                    <a:cs typeface="Segoe UI" pitchFamily="34" charset="0"/>
                  </a:rPr>
                  <a:t>White</a:t>
                </a:r>
              </a:p>
              <a:p>
                <a:pPr algn="l" defTabSz="914102" fontAlgn="base">
                  <a:lnSpc>
                    <a:spcPct val="100000"/>
                  </a:lnSpc>
                  <a:spcBef>
                    <a:spcPct val="0"/>
                  </a:spcBef>
                  <a:spcAft>
                    <a:spcPct val="0"/>
                  </a:spcAft>
                </a:pPr>
                <a:r>
                  <a:rPr lang="en-US" sz="294">
                    <a:solidFill>
                      <a:srgbClr val="000000"/>
                    </a:solidFill>
                    <a:ea typeface="Segoe UI" pitchFamily="34" charset="0"/>
                    <a:cs typeface="Segoe UI" pitchFamily="34" charset="0"/>
                  </a:rPr>
                  <a:t>R255 G255 B255</a:t>
                </a:r>
              </a:p>
            </p:txBody>
          </p:sp>
          <p:sp>
            <p:nvSpPr>
              <p:cNvPr id="14" name="Rectangle 13">
                <a:extLst>
                  <a:ext uri="{FF2B5EF4-FFF2-40B4-BE49-F238E27FC236}">
                    <a16:creationId xmlns:a16="http://schemas.microsoft.com/office/drawing/2014/main" id="{8566B721-F701-489A-BBBF-284DD1BA035B}"/>
                  </a:ext>
                </a:extLst>
              </p:cNvPr>
              <p:cNvSpPr/>
              <p:nvPr userDrawn="1"/>
            </p:nvSpPr>
            <p:spPr bwMode="auto">
              <a:xfrm>
                <a:off x="13063844" y="0"/>
                <a:ext cx="399048" cy="398081"/>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FFFFFF"/>
                    </a:solidFill>
                    <a:ea typeface="Segoe UI" pitchFamily="34" charset="0"/>
                    <a:cs typeface="Segoe UI" pitchFamily="34" charset="0"/>
                  </a:rPr>
                  <a:t>Blue</a:t>
                </a:r>
              </a:p>
              <a:p>
                <a:pPr algn="l" defTabSz="914102" fontAlgn="base">
                  <a:lnSpc>
                    <a:spcPct val="100000"/>
                  </a:lnSpc>
                  <a:spcBef>
                    <a:spcPct val="0"/>
                  </a:spcBef>
                  <a:spcAft>
                    <a:spcPct val="0"/>
                  </a:spcAft>
                </a:pPr>
                <a:r>
                  <a:rPr lang="en-US" sz="294">
                    <a:solidFill>
                      <a:srgbClr val="FFFFFF"/>
                    </a:solidFill>
                    <a:ea typeface="Segoe UI" pitchFamily="34" charset="0"/>
                    <a:cs typeface="Segoe UI" pitchFamily="34" charset="0"/>
                  </a:rPr>
                  <a:t>R0 G120 B242</a:t>
                </a:r>
              </a:p>
            </p:txBody>
          </p:sp>
          <p:sp>
            <p:nvSpPr>
              <p:cNvPr id="15" name="Rectangle 14">
                <a:extLst>
                  <a:ext uri="{FF2B5EF4-FFF2-40B4-BE49-F238E27FC236}">
                    <a16:creationId xmlns:a16="http://schemas.microsoft.com/office/drawing/2014/main" id="{871C64D6-DD46-4073-B8A5-59A9D8564C22}"/>
                  </a:ext>
                </a:extLst>
              </p:cNvPr>
              <p:cNvSpPr/>
              <p:nvPr userDrawn="1"/>
            </p:nvSpPr>
            <p:spPr bwMode="auto">
              <a:xfrm>
                <a:off x="13464360" y="6310"/>
                <a:ext cx="399048" cy="398081"/>
              </a:xfrm>
              <a:prstGeom prst="rect">
                <a:avLst/>
              </a:prstGeom>
              <a:solidFill>
                <a:srgbClr val="F3F3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000000"/>
                    </a:solidFill>
                    <a:ea typeface="Segoe UI" pitchFamily="34" charset="0"/>
                    <a:cs typeface="Segoe UI" pitchFamily="34" charset="0"/>
                  </a:rPr>
                  <a:t>Light gray</a:t>
                </a:r>
              </a:p>
              <a:p>
                <a:pPr algn="l" defTabSz="914102" fontAlgn="base">
                  <a:lnSpc>
                    <a:spcPct val="100000"/>
                  </a:lnSpc>
                  <a:spcBef>
                    <a:spcPct val="0"/>
                  </a:spcBef>
                  <a:spcAft>
                    <a:spcPct val="0"/>
                  </a:spcAft>
                </a:pPr>
                <a:r>
                  <a:rPr lang="en-US" sz="294">
                    <a:solidFill>
                      <a:srgbClr val="000000"/>
                    </a:solidFill>
                    <a:ea typeface="Segoe UI" pitchFamily="34" charset="0"/>
                    <a:cs typeface="Segoe UI" pitchFamily="34" charset="0"/>
                  </a:rPr>
                  <a:t>R243 G243 B243</a:t>
                </a:r>
              </a:p>
            </p:txBody>
          </p:sp>
        </p:grpSp>
        <p:sp>
          <p:nvSpPr>
            <p:cNvPr id="16" name="TextBox 15">
              <a:extLst>
                <a:ext uri="{FF2B5EF4-FFF2-40B4-BE49-F238E27FC236}">
                  <a16:creationId xmlns:a16="http://schemas.microsoft.com/office/drawing/2014/main" id="{08756331-43B5-4A4E-BCD3-F5DC6699B11A}"/>
                </a:ext>
              </a:extLst>
            </p:cNvPr>
            <p:cNvSpPr txBox="1"/>
            <p:nvPr userDrawn="1"/>
          </p:nvSpPr>
          <p:spPr>
            <a:xfrm rot="5400000">
              <a:off x="12284585" y="134782"/>
              <a:ext cx="352661" cy="83100"/>
            </a:xfrm>
            <a:prstGeom prst="rect">
              <a:avLst/>
            </a:prstGeom>
            <a:noFill/>
          </p:spPr>
          <p:txBody>
            <a:bodyPr wrap="none" lIns="0" tIns="0" rIns="0" bIns="0" rtlCol="0">
              <a:spAutoFit/>
            </a:bodyPr>
            <a:lstStyle/>
            <a:p>
              <a:pPr algn="l">
                <a:lnSpc>
                  <a:spcPct val="90000"/>
                </a:lnSpc>
                <a:spcAft>
                  <a:spcPts val="588"/>
                </a:spcAft>
              </a:pPr>
              <a:r>
                <a:rPr lang="en-US" sz="588">
                  <a:solidFill>
                    <a:schemeClr val="tx1"/>
                  </a:solidFill>
                </a:rPr>
                <a:t>BG palette</a:t>
              </a:r>
            </a:p>
          </p:txBody>
        </p:sp>
      </p:grpSp>
    </p:spTree>
    <p:extLst>
      <p:ext uri="{BB962C8B-B14F-4D97-AF65-F5344CB8AC3E}">
        <p14:creationId xmlns:p14="http://schemas.microsoft.com/office/powerpoint/2010/main" val="3287079193"/>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 id="2147484121" r:id="rId12"/>
    <p:sldLayoutId id="2147484122" r:id="rId13"/>
    <p:sldLayoutId id="2147484123" r:id="rId14"/>
    <p:sldLayoutId id="2147484124" r:id="rId15"/>
    <p:sldLayoutId id="2147484125" r:id="rId16"/>
    <p:sldLayoutId id="2147484126" r:id="rId17"/>
    <p:sldLayoutId id="2147484127" r:id="rId18"/>
    <p:sldLayoutId id="2147484128" r:id="rId19"/>
    <p:sldLayoutId id="2147484130" r:id="rId20"/>
    <p:sldLayoutId id="2147484131" r:id="rId21"/>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63">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9383" y="438785"/>
            <a:ext cx="11333080" cy="741053"/>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userDrawn="1">
            <p:ph type="body" idx="1"/>
          </p:nvPr>
        </p:nvSpPr>
        <p:spPr>
          <a:xfrm>
            <a:off x="429383" y="2124488"/>
            <a:ext cx="11333080"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3976F6F8-4139-4D95-AC74-D58A77230BD6}"/>
              </a:ext>
            </a:extLst>
          </p:cNvPr>
          <p:cNvGrpSpPr/>
          <p:nvPr userDrawn="1"/>
        </p:nvGrpSpPr>
        <p:grpSpPr>
          <a:xfrm>
            <a:off x="13042277" y="608049"/>
            <a:ext cx="762212" cy="6249956"/>
            <a:chOff x="13152703" y="620154"/>
            <a:chExt cx="777496" cy="6374376"/>
          </a:xfrm>
        </p:grpSpPr>
        <p:pic>
          <p:nvPicPr>
            <p:cNvPr id="5" name="Picture 4"/>
            <p:cNvPicPr>
              <a:picLocks noChangeAspect="1"/>
            </p:cNvPicPr>
            <p:nvPr userDrawn="1"/>
          </p:nvPicPr>
          <p:blipFill rotWithShape="1">
            <a:blip r:embed="rId24" cstate="screen">
              <a:extLst>
                <a:ext uri="{28A0092B-C50C-407E-A947-70E740481C1C}">
                  <a14:useLocalDpi xmlns:a14="http://schemas.microsoft.com/office/drawing/2010/main"/>
                </a:ext>
              </a:extLst>
            </a:blip>
            <a:srcRect l="353" r="32"/>
            <a:stretch/>
          </p:blipFill>
          <p:spPr>
            <a:xfrm rot="5400000">
              <a:off x="10354263" y="3418594"/>
              <a:ext cx="6374376" cy="777496"/>
            </a:xfrm>
            <a:prstGeom prst="rect">
              <a:avLst/>
            </a:prstGeom>
          </p:spPr>
        </p:pic>
        <p:sp>
          <p:nvSpPr>
            <p:cNvPr id="9" name="TextBox 8">
              <a:extLst>
                <a:ext uri="{FF2B5EF4-FFF2-40B4-BE49-F238E27FC236}">
                  <a16:creationId xmlns:a16="http://schemas.microsoft.com/office/drawing/2014/main" id="{1964AF21-BDED-4B34-9026-5541103F0CE4}"/>
                </a:ext>
              </a:extLst>
            </p:cNvPr>
            <p:cNvSpPr txBox="1"/>
            <p:nvPr userDrawn="1"/>
          </p:nvSpPr>
          <p:spPr>
            <a:xfrm rot="5400000">
              <a:off x="12905715" y="867145"/>
              <a:ext cx="577081" cy="83100"/>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Microsoft palette</a:t>
              </a:r>
            </a:p>
          </p:txBody>
        </p:sp>
      </p:grpSp>
      <p:grpSp>
        <p:nvGrpSpPr>
          <p:cNvPr id="21" name="Group 20">
            <a:extLst>
              <a:ext uri="{FF2B5EF4-FFF2-40B4-BE49-F238E27FC236}">
                <a16:creationId xmlns:a16="http://schemas.microsoft.com/office/drawing/2014/main" id="{BAEE98DB-090A-4DF4-AA3B-C90AD6676A47}"/>
              </a:ext>
            </a:extLst>
          </p:cNvPr>
          <p:cNvGrpSpPr/>
          <p:nvPr userDrawn="1"/>
        </p:nvGrpSpPr>
        <p:grpSpPr>
          <a:xfrm>
            <a:off x="12317498" y="604906"/>
            <a:ext cx="520495" cy="6253096"/>
            <a:chOff x="12419367" y="616948"/>
            <a:chExt cx="530932" cy="6377579"/>
          </a:xfrm>
        </p:grpSpPr>
        <p:pic>
          <p:nvPicPr>
            <p:cNvPr id="7" name="Picture 6">
              <a:extLst>
                <a:ext uri="{FF2B5EF4-FFF2-40B4-BE49-F238E27FC236}">
                  <a16:creationId xmlns:a16="http://schemas.microsoft.com/office/drawing/2014/main" id="{CEA717DA-903F-4934-BC3A-B053C9AA6EF7}"/>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rot="5400000">
              <a:off x="9568605" y="3612834"/>
              <a:ext cx="6377579" cy="385808"/>
            </a:xfrm>
            <a:prstGeom prst="rect">
              <a:avLst/>
            </a:prstGeom>
          </p:spPr>
        </p:pic>
        <p:sp>
          <p:nvSpPr>
            <p:cNvPr id="11" name="TextBox 10">
              <a:extLst>
                <a:ext uri="{FF2B5EF4-FFF2-40B4-BE49-F238E27FC236}">
                  <a16:creationId xmlns:a16="http://schemas.microsoft.com/office/drawing/2014/main" id="{68392C23-FA77-442E-BE3C-BC9963AE45BD}"/>
                </a:ext>
              </a:extLst>
            </p:cNvPr>
            <p:cNvSpPr txBox="1"/>
            <p:nvPr userDrawn="1"/>
          </p:nvSpPr>
          <p:spPr>
            <a:xfrm rot="5400000">
              <a:off x="12153941" y="882374"/>
              <a:ext cx="613951" cy="83100"/>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Illustration palette</a:t>
              </a:r>
            </a:p>
          </p:txBody>
        </p:sp>
      </p:grpSp>
      <p:grpSp>
        <p:nvGrpSpPr>
          <p:cNvPr id="22" name="Group 21">
            <a:extLst>
              <a:ext uri="{FF2B5EF4-FFF2-40B4-BE49-F238E27FC236}">
                <a16:creationId xmlns:a16="http://schemas.microsoft.com/office/drawing/2014/main" id="{9C4E8054-BD9F-409A-9535-C24729DA0947}"/>
              </a:ext>
            </a:extLst>
          </p:cNvPr>
          <p:cNvGrpSpPr/>
          <p:nvPr userDrawn="1"/>
        </p:nvGrpSpPr>
        <p:grpSpPr>
          <a:xfrm>
            <a:off x="12317497" y="1"/>
            <a:ext cx="1471682" cy="447461"/>
            <a:chOff x="12419366" y="0"/>
            <a:chExt cx="1501192" cy="456369"/>
          </a:xfrm>
        </p:grpSpPr>
        <p:grpSp>
          <p:nvGrpSpPr>
            <p:cNvPr id="18" name="Group 17">
              <a:extLst>
                <a:ext uri="{FF2B5EF4-FFF2-40B4-BE49-F238E27FC236}">
                  <a16:creationId xmlns:a16="http://schemas.microsoft.com/office/drawing/2014/main" id="{9E58EE2C-0848-450C-AD44-4AEC62696286}"/>
                </a:ext>
              </a:extLst>
            </p:cNvPr>
            <p:cNvGrpSpPr/>
            <p:nvPr userDrawn="1"/>
          </p:nvGrpSpPr>
          <p:grpSpPr>
            <a:xfrm>
              <a:off x="12564490" y="0"/>
              <a:ext cx="1356068" cy="456369"/>
              <a:chOff x="12661790" y="0"/>
              <a:chExt cx="1201618" cy="404391"/>
            </a:xfrm>
          </p:grpSpPr>
          <p:sp>
            <p:nvSpPr>
              <p:cNvPr id="8" name="Rectangle 7">
                <a:extLst>
                  <a:ext uri="{FF2B5EF4-FFF2-40B4-BE49-F238E27FC236}">
                    <a16:creationId xmlns:a16="http://schemas.microsoft.com/office/drawing/2014/main" id="{1E6B14A8-85BE-4568-A496-3E8015CDE374}"/>
                  </a:ext>
                </a:extLst>
              </p:cNvPr>
              <p:cNvSpPr/>
              <p:nvPr userDrawn="1"/>
            </p:nvSpPr>
            <p:spPr bwMode="auto">
              <a:xfrm>
                <a:off x="12661790" y="1"/>
                <a:ext cx="399048" cy="398081"/>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000000"/>
                    </a:solidFill>
                    <a:ea typeface="Segoe UI" pitchFamily="34" charset="0"/>
                    <a:cs typeface="Segoe UI" pitchFamily="34" charset="0"/>
                  </a:rPr>
                  <a:t>White</a:t>
                </a:r>
              </a:p>
              <a:p>
                <a:pPr algn="l" defTabSz="914102" fontAlgn="base">
                  <a:lnSpc>
                    <a:spcPct val="100000"/>
                  </a:lnSpc>
                  <a:spcBef>
                    <a:spcPct val="0"/>
                  </a:spcBef>
                  <a:spcAft>
                    <a:spcPct val="0"/>
                  </a:spcAft>
                </a:pPr>
                <a:r>
                  <a:rPr lang="en-US" sz="294">
                    <a:solidFill>
                      <a:srgbClr val="000000"/>
                    </a:solidFill>
                    <a:ea typeface="Segoe UI" pitchFamily="34" charset="0"/>
                    <a:cs typeface="Segoe UI" pitchFamily="34" charset="0"/>
                  </a:rPr>
                  <a:t>R255 G255 B255</a:t>
                </a:r>
              </a:p>
            </p:txBody>
          </p:sp>
          <p:sp>
            <p:nvSpPr>
              <p:cNvPr id="14" name="Rectangle 13">
                <a:extLst>
                  <a:ext uri="{FF2B5EF4-FFF2-40B4-BE49-F238E27FC236}">
                    <a16:creationId xmlns:a16="http://schemas.microsoft.com/office/drawing/2014/main" id="{8566B721-F701-489A-BBBF-284DD1BA035B}"/>
                  </a:ext>
                </a:extLst>
              </p:cNvPr>
              <p:cNvSpPr/>
              <p:nvPr userDrawn="1"/>
            </p:nvSpPr>
            <p:spPr bwMode="auto">
              <a:xfrm>
                <a:off x="13063844" y="0"/>
                <a:ext cx="399048" cy="398081"/>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FFFFFF"/>
                    </a:solidFill>
                    <a:ea typeface="Segoe UI" pitchFamily="34" charset="0"/>
                    <a:cs typeface="Segoe UI" pitchFamily="34" charset="0"/>
                  </a:rPr>
                  <a:t>Blue</a:t>
                </a:r>
              </a:p>
              <a:p>
                <a:pPr algn="l" defTabSz="914102" fontAlgn="base">
                  <a:lnSpc>
                    <a:spcPct val="100000"/>
                  </a:lnSpc>
                  <a:spcBef>
                    <a:spcPct val="0"/>
                  </a:spcBef>
                  <a:spcAft>
                    <a:spcPct val="0"/>
                  </a:spcAft>
                </a:pPr>
                <a:r>
                  <a:rPr lang="en-US" sz="294">
                    <a:solidFill>
                      <a:srgbClr val="FFFFFF"/>
                    </a:solidFill>
                    <a:ea typeface="Segoe UI" pitchFamily="34" charset="0"/>
                    <a:cs typeface="Segoe UI" pitchFamily="34" charset="0"/>
                  </a:rPr>
                  <a:t>R0 G120 B242</a:t>
                </a:r>
              </a:p>
            </p:txBody>
          </p:sp>
          <p:sp>
            <p:nvSpPr>
              <p:cNvPr id="15" name="Rectangle 14">
                <a:extLst>
                  <a:ext uri="{FF2B5EF4-FFF2-40B4-BE49-F238E27FC236}">
                    <a16:creationId xmlns:a16="http://schemas.microsoft.com/office/drawing/2014/main" id="{871C64D6-DD46-4073-B8A5-59A9D8564C22}"/>
                  </a:ext>
                </a:extLst>
              </p:cNvPr>
              <p:cNvSpPr/>
              <p:nvPr userDrawn="1"/>
            </p:nvSpPr>
            <p:spPr bwMode="auto">
              <a:xfrm>
                <a:off x="13464360" y="6310"/>
                <a:ext cx="399048" cy="398081"/>
              </a:xfrm>
              <a:prstGeom prst="rect">
                <a:avLst/>
              </a:prstGeom>
              <a:solidFill>
                <a:srgbClr val="F3F3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000000"/>
                    </a:solidFill>
                    <a:ea typeface="Segoe UI" pitchFamily="34" charset="0"/>
                    <a:cs typeface="Segoe UI" pitchFamily="34" charset="0"/>
                  </a:rPr>
                  <a:t>Light gray</a:t>
                </a:r>
              </a:p>
              <a:p>
                <a:pPr algn="l" defTabSz="914102" fontAlgn="base">
                  <a:lnSpc>
                    <a:spcPct val="100000"/>
                  </a:lnSpc>
                  <a:spcBef>
                    <a:spcPct val="0"/>
                  </a:spcBef>
                  <a:spcAft>
                    <a:spcPct val="0"/>
                  </a:spcAft>
                </a:pPr>
                <a:r>
                  <a:rPr lang="en-US" sz="294">
                    <a:solidFill>
                      <a:srgbClr val="000000"/>
                    </a:solidFill>
                    <a:ea typeface="Segoe UI" pitchFamily="34" charset="0"/>
                    <a:cs typeface="Segoe UI" pitchFamily="34" charset="0"/>
                  </a:rPr>
                  <a:t>R243 G243 B243</a:t>
                </a:r>
              </a:p>
            </p:txBody>
          </p:sp>
        </p:grpSp>
        <p:sp>
          <p:nvSpPr>
            <p:cNvPr id="16" name="TextBox 15">
              <a:extLst>
                <a:ext uri="{FF2B5EF4-FFF2-40B4-BE49-F238E27FC236}">
                  <a16:creationId xmlns:a16="http://schemas.microsoft.com/office/drawing/2014/main" id="{08756331-43B5-4A4E-BCD3-F5DC6699B11A}"/>
                </a:ext>
              </a:extLst>
            </p:cNvPr>
            <p:cNvSpPr txBox="1"/>
            <p:nvPr userDrawn="1"/>
          </p:nvSpPr>
          <p:spPr>
            <a:xfrm rot="5400000">
              <a:off x="12284585" y="134782"/>
              <a:ext cx="352661" cy="83100"/>
            </a:xfrm>
            <a:prstGeom prst="rect">
              <a:avLst/>
            </a:prstGeom>
            <a:noFill/>
          </p:spPr>
          <p:txBody>
            <a:bodyPr wrap="none" lIns="0" tIns="0" rIns="0" bIns="0" rtlCol="0">
              <a:spAutoFit/>
            </a:bodyPr>
            <a:lstStyle/>
            <a:p>
              <a:pPr algn="l">
                <a:lnSpc>
                  <a:spcPct val="90000"/>
                </a:lnSpc>
                <a:spcAft>
                  <a:spcPts val="588"/>
                </a:spcAft>
              </a:pPr>
              <a:r>
                <a:rPr lang="en-US" sz="588">
                  <a:solidFill>
                    <a:schemeClr val="tx1"/>
                  </a:solidFill>
                </a:rPr>
                <a:t>BG palette</a:t>
              </a:r>
            </a:p>
          </p:txBody>
        </p:sp>
      </p:grpSp>
    </p:spTree>
    <p:extLst>
      <p:ext uri="{BB962C8B-B14F-4D97-AF65-F5344CB8AC3E}">
        <p14:creationId xmlns:p14="http://schemas.microsoft.com/office/powerpoint/2010/main" val="1554403665"/>
      </p:ext>
    </p:extLst>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 id="2147484144" r:id="rId12"/>
    <p:sldLayoutId id="2147484145" r:id="rId13"/>
    <p:sldLayoutId id="2147484146" r:id="rId14"/>
    <p:sldLayoutId id="2147484147" r:id="rId15"/>
    <p:sldLayoutId id="2147484148" r:id="rId16"/>
    <p:sldLayoutId id="2147484149" r:id="rId17"/>
    <p:sldLayoutId id="2147484150" r:id="rId18"/>
    <p:sldLayoutId id="2147484151" r:id="rId19"/>
    <p:sldLayoutId id="2147484152" r:id="rId20"/>
    <p:sldLayoutId id="2147484153" r:id="rId21"/>
    <p:sldLayoutId id="2147484155" r:id="rId22"/>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63">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38523794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Lst>
  <p:transition>
    <p:fade/>
  </p:transition>
  <p:hf sldNum="0" hdr="0" ftr="0" dt="0"/>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E65F5-AE12-4D17-9D0A-2F89FC42DF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6A396E-C1A7-4D4D-AA28-B7287D6DF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487B8-79DA-4B9E-B82B-BAA4B0929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9FBA4-4C62-4938-80F5-473D1AACECE7}" type="datetimeFigureOut">
              <a:rPr lang="en-US" smtClean="0"/>
              <a:t>9/25/2019</a:t>
            </a:fld>
            <a:endParaRPr lang="en-US"/>
          </a:p>
        </p:txBody>
      </p:sp>
      <p:sp>
        <p:nvSpPr>
          <p:cNvPr id="5" name="Footer Placeholder 4">
            <a:extLst>
              <a:ext uri="{FF2B5EF4-FFF2-40B4-BE49-F238E27FC236}">
                <a16:creationId xmlns:a16="http://schemas.microsoft.com/office/drawing/2014/main" id="{DF74E17D-1E7C-4CA1-AE3A-8A30D7084F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A9962F-2051-4DDD-9FA4-CE7F8BCCCB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D756-2BAC-4170-AD8E-1D45E6638C51}" type="slidenum">
              <a:rPr lang="en-US" smtClean="0"/>
              <a:t>‹#›</a:t>
            </a:fld>
            <a:endParaRPr lang="en-US"/>
          </a:p>
        </p:txBody>
      </p:sp>
    </p:spTree>
    <p:extLst>
      <p:ext uri="{BB962C8B-B14F-4D97-AF65-F5344CB8AC3E}">
        <p14:creationId xmlns:p14="http://schemas.microsoft.com/office/powerpoint/2010/main" val="326925782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3839" y="200337"/>
            <a:ext cx="11766772" cy="737297"/>
          </a:xfrm>
          <a:prstGeom prst="rect">
            <a:avLst/>
          </a:prstGeom>
        </p:spPr>
        <p:txBody>
          <a:bodyPr vert="horz" lIns="68681" tIns="34340" rIns="68681" bIns="34340" rtlCol="0" anchor="ctr">
            <a:normAutofit/>
          </a:bodyPr>
          <a:lstStyle/>
          <a:p>
            <a:r>
              <a:rPr lang="en-US"/>
              <a:t>Title of Slide</a:t>
            </a:r>
          </a:p>
        </p:txBody>
      </p:sp>
      <p:sp>
        <p:nvSpPr>
          <p:cNvPr id="3" name="Text Placeholder 2"/>
          <p:cNvSpPr>
            <a:spLocks noGrp="1"/>
          </p:cNvSpPr>
          <p:nvPr>
            <p:ph type="body" idx="1"/>
          </p:nvPr>
        </p:nvSpPr>
        <p:spPr>
          <a:xfrm>
            <a:off x="243840" y="1168100"/>
            <a:ext cx="11766771" cy="5178272"/>
          </a:xfrm>
          <a:prstGeom prst="rect">
            <a:avLst/>
          </a:prstGeom>
        </p:spPr>
        <p:txBody>
          <a:bodyPr vert="horz" lIns="68681" tIns="34340" rIns="68681" bIns="34340" rtlCol="0">
            <a:normAutofit/>
          </a:bodyPr>
          <a:lstStyle/>
          <a:p>
            <a:pPr lvl="0"/>
            <a:r>
              <a:rPr lang="en-US"/>
              <a:t>Click to edit Master text styles</a:t>
            </a:r>
          </a:p>
          <a:p>
            <a:pPr lvl="1"/>
            <a:r>
              <a:rPr lang="en-US"/>
              <a:t>Second level</a:t>
            </a:r>
          </a:p>
          <a:p>
            <a:pPr lvl="2"/>
            <a:r>
              <a:rPr lang="en-US"/>
              <a:t>Third level</a:t>
            </a:r>
          </a:p>
          <a:p>
            <a:pPr lvl="3"/>
            <a:r>
              <a:rPr lang="en-US"/>
              <a:t>Forth level</a:t>
            </a:r>
          </a:p>
        </p:txBody>
      </p:sp>
      <p:sp>
        <p:nvSpPr>
          <p:cNvPr id="5"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bg1"/>
                </a:solidFill>
                <a:latin typeface="Tele-GroteskHal" pitchFamily="2" charset="0"/>
                <a:cs typeface="Tele-GroteskHal" pitchFamily="2" charset="0"/>
              </a:defRPr>
            </a:lvl1pPr>
          </a:lstStyle>
          <a:p>
            <a:r>
              <a:rPr lang="en-US"/>
              <a:t>T-Mobile Confidential</a:t>
            </a:r>
          </a:p>
        </p:txBody>
      </p:sp>
      <p:pic>
        <p:nvPicPr>
          <p:cNvPr id="7" name="Picture 6" descr="T-Mobile Standard RO Whit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1306524" y="6630631"/>
            <a:ext cx="780288" cy="126797"/>
          </a:xfrm>
          <a:prstGeom prst="rect">
            <a:avLst/>
          </a:prstGeom>
        </p:spPr>
      </p:pic>
    </p:spTree>
    <p:extLst>
      <p:ext uri="{BB962C8B-B14F-4D97-AF65-F5344CB8AC3E}">
        <p14:creationId xmlns:p14="http://schemas.microsoft.com/office/powerpoint/2010/main" val="210775315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Lst>
  <p:hf sldNum="0" hdr="0" dt="0"/>
  <p:txStyles>
    <p:titleStyle>
      <a:lvl1pPr algn="l" defTabSz="457859" rtl="0" eaLnBrk="1" latinLnBrk="0" hangingPunct="1">
        <a:spcBef>
          <a:spcPct val="0"/>
        </a:spcBef>
        <a:buNone/>
        <a:defRPr sz="4267" b="0" i="0" kern="1200">
          <a:solidFill>
            <a:schemeClr val="tx1">
              <a:lumMod val="75000"/>
              <a:lumOff val="25000"/>
            </a:schemeClr>
          </a:solidFill>
          <a:latin typeface="Tele-GroteskUlt" pitchFamily="2" charset="0"/>
          <a:ea typeface="+mj-ea"/>
          <a:cs typeface="Tele-GroteskUlt" pitchFamily="2" charset="0"/>
        </a:defRPr>
      </a:lvl1pPr>
    </p:titleStyle>
    <p:bodyStyle>
      <a:lvl1pPr marL="343394" indent="-343394" algn="l" defTabSz="457859" rtl="0" eaLnBrk="1" latinLnBrk="0" hangingPunct="1">
        <a:spcBef>
          <a:spcPct val="20000"/>
        </a:spcBef>
        <a:buClr>
          <a:schemeClr val="accent1"/>
        </a:buClr>
        <a:buFont typeface="Wingdings" panose="05000000000000000000" pitchFamily="2" charset="2"/>
        <a:buChar char="§"/>
        <a:defRPr sz="3200" b="0" i="0" kern="1200">
          <a:solidFill>
            <a:schemeClr val="tx1">
              <a:lumMod val="85000"/>
              <a:lumOff val="15000"/>
            </a:schemeClr>
          </a:solidFill>
          <a:latin typeface="+mj-lt"/>
          <a:ea typeface="+mn-ea"/>
          <a:cs typeface="Arial" pitchFamily="34" charset="0"/>
        </a:defRPr>
      </a:lvl1pPr>
      <a:lvl2pPr marL="744021" indent="-286162" algn="l" defTabSz="457859" rtl="0" eaLnBrk="1" latinLnBrk="0" hangingPunct="1">
        <a:spcBef>
          <a:spcPct val="20000"/>
        </a:spcBef>
        <a:buClr>
          <a:schemeClr val="accent1"/>
        </a:buClr>
        <a:buFont typeface="Wingdings" panose="05000000000000000000" pitchFamily="2" charset="2"/>
        <a:buChar char="§"/>
        <a:defRPr sz="2400" b="0" i="0" kern="1200">
          <a:solidFill>
            <a:schemeClr val="tx1">
              <a:lumMod val="85000"/>
              <a:lumOff val="15000"/>
            </a:schemeClr>
          </a:solidFill>
          <a:latin typeface="+mn-lt"/>
          <a:ea typeface="+mn-ea"/>
          <a:cs typeface="Arial" pitchFamily="34" charset="0"/>
        </a:defRPr>
      </a:lvl2pPr>
      <a:lvl3pPr marL="1144647" indent="-228929" algn="l" defTabSz="457859" rtl="0" eaLnBrk="1" latinLnBrk="0" hangingPunct="1">
        <a:spcBef>
          <a:spcPct val="20000"/>
        </a:spcBef>
        <a:buClr>
          <a:schemeClr val="accent1"/>
        </a:buClr>
        <a:buFont typeface="Wingdings" panose="05000000000000000000" pitchFamily="2" charset="2"/>
        <a:buChar char="§"/>
        <a:defRPr sz="2000" b="0" i="0" kern="1200">
          <a:solidFill>
            <a:schemeClr val="tx1">
              <a:lumMod val="85000"/>
              <a:lumOff val="15000"/>
            </a:schemeClr>
          </a:solidFill>
          <a:latin typeface="+mn-lt"/>
          <a:ea typeface="+mn-ea"/>
          <a:cs typeface="Arial" pitchFamily="34" charset="0"/>
        </a:defRPr>
      </a:lvl3pPr>
      <a:lvl4pPr marL="1602507" indent="-228929" algn="l" defTabSz="457859" rtl="0" eaLnBrk="1" latinLnBrk="0" hangingPunct="1">
        <a:spcBef>
          <a:spcPct val="20000"/>
        </a:spcBef>
        <a:buClr>
          <a:schemeClr val="accent1"/>
        </a:buClr>
        <a:buFont typeface="Wingdings" panose="05000000000000000000" pitchFamily="2" charset="2"/>
        <a:buChar char="§"/>
        <a:defRPr sz="1600" b="0" i="0" kern="1200">
          <a:solidFill>
            <a:schemeClr val="tx1">
              <a:lumMod val="85000"/>
              <a:lumOff val="15000"/>
            </a:schemeClr>
          </a:solidFill>
          <a:latin typeface="+mn-lt"/>
          <a:ea typeface="+mn-ea"/>
          <a:cs typeface="Arial" pitchFamily="34" charset="0"/>
        </a:defRPr>
      </a:lvl4pPr>
      <a:lvl5pPr marL="2060366" indent="-228929" algn="l" defTabSz="457859" rtl="0" eaLnBrk="1" latinLnBrk="0" hangingPunct="1">
        <a:spcBef>
          <a:spcPct val="20000"/>
        </a:spcBef>
        <a:buClr>
          <a:schemeClr val="accent1"/>
        </a:buClr>
        <a:buFont typeface="Wingdings" panose="05000000000000000000" pitchFamily="2" charset="2"/>
        <a:buChar char="§"/>
        <a:defRPr sz="1600" b="0" i="0" kern="1200">
          <a:solidFill>
            <a:schemeClr val="tx1">
              <a:lumMod val="75000"/>
              <a:lumOff val="25000"/>
            </a:schemeClr>
          </a:solidFill>
          <a:latin typeface="+mn-lt"/>
          <a:ea typeface="+mn-ea"/>
          <a:cs typeface="Arial" pitchFamily="34" charset="0"/>
        </a:defRPr>
      </a:lvl5pPr>
      <a:lvl6pPr marL="2518225" indent="-228929" algn="l" defTabSz="457859" rtl="0" eaLnBrk="1" latinLnBrk="0" hangingPunct="1">
        <a:spcBef>
          <a:spcPct val="20000"/>
        </a:spcBef>
        <a:buFont typeface="Arial"/>
        <a:buChar char="•"/>
        <a:defRPr sz="2000" kern="1200">
          <a:solidFill>
            <a:schemeClr val="tx1"/>
          </a:solidFill>
          <a:latin typeface="+mn-lt"/>
          <a:ea typeface="+mn-ea"/>
          <a:cs typeface="+mn-cs"/>
        </a:defRPr>
      </a:lvl6pPr>
      <a:lvl7pPr marL="2976084" indent="-228929" algn="l" defTabSz="457859" rtl="0" eaLnBrk="1" latinLnBrk="0" hangingPunct="1">
        <a:spcBef>
          <a:spcPct val="20000"/>
        </a:spcBef>
        <a:buFont typeface="Arial"/>
        <a:buChar char="•"/>
        <a:defRPr sz="2000" kern="1200">
          <a:solidFill>
            <a:schemeClr val="tx1"/>
          </a:solidFill>
          <a:latin typeface="+mn-lt"/>
          <a:ea typeface="+mn-ea"/>
          <a:cs typeface="+mn-cs"/>
        </a:defRPr>
      </a:lvl7pPr>
      <a:lvl8pPr marL="3433943" indent="-228929" algn="l" defTabSz="457859" rtl="0" eaLnBrk="1" latinLnBrk="0" hangingPunct="1">
        <a:spcBef>
          <a:spcPct val="20000"/>
        </a:spcBef>
        <a:buFont typeface="Arial"/>
        <a:buChar char="•"/>
        <a:defRPr sz="2000" kern="1200">
          <a:solidFill>
            <a:schemeClr val="tx1"/>
          </a:solidFill>
          <a:latin typeface="+mn-lt"/>
          <a:ea typeface="+mn-ea"/>
          <a:cs typeface="+mn-cs"/>
        </a:defRPr>
      </a:lvl8pPr>
      <a:lvl9pPr marL="3891803" indent="-228929" algn="l" defTabSz="4578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859" rtl="0" eaLnBrk="1" latinLnBrk="0" hangingPunct="1">
        <a:defRPr sz="1867" kern="1200">
          <a:solidFill>
            <a:schemeClr val="tx1"/>
          </a:solidFill>
          <a:latin typeface="+mn-lt"/>
          <a:ea typeface="+mn-ea"/>
          <a:cs typeface="+mn-cs"/>
        </a:defRPr>
      </a:lvl1pPr>
      <a:lvl2pPr marL="457859" algn="l" defTabSz="457859" rtl="0" eaLnBrk="1" latinLnBrk="0" hangingPunct="1">
        <a:defRPr sz="1867" kern="1200">
          <a:solidFill>
            <a:schemeClr val="tx1"/>
          </a:solidFill>
          <a:latin typeface="+mn-lt"/>
          <a:ea typeface="+mn-ea"/>
          <a:cs typeface="+mn-cs"/>
        </a:defRPr>
      </a:lvl2pPr>
      <a:lvl3pPr marL="915718" algn="l" defTabSz="457859" rtl="0" eaLnBrk="1" latinLnBrk="0" hangingPunct="1">
        <a:defRPr sz="1867" kern="1200">
          <a:solidFill>
            <a:schemeClr val="tx1"/>
          </a:solidFill>
          <a:latin typeface="+mn-lt"/>
          <a:ea typeface="+mn-ea"/>
          <a:cs typeface="+mn-cs"/>
        </a:defRPr>
      </a:lvl3pPr>
      <a:lvl4pPr marL="1373578" algn="l" defTabSz="457859" rtl="0" eaLnBrk="1" latinLnBrk="0" hangingPunct="1">
        <a:defRPr sz="1867" kern="1200">
          <a:solidFill>
            <a:schemeClr val="tx1"/>
          </a:solidFill>
          <a:latin typeface="+mn-lt"/>
          <a:ea typeface="+mn-ea"/>
          <a:cs typeface="+mn-cs"/>
        </a:defRPr>
      </a:lvl4pPr>
      <a:lvl5pPr marL="1831437" algn="l" defTabSz="457859" rtl="0" eaLnBrk="1" latinLnBrk="0" hangingPunct="1">
        <a:defRPr sz="1867" kern="1200">
          <a:solidFill>
            <a:schemeClr val="tx1"/>
          </a:solidFill>
          <a:latin typeface="+mn-lt"/>
          <a:ea typeface="+mn-ea"/>
          <a:cs typeface="+mn-cs"/>
        </a:defRPr>
      </a:lvl5pPr>
      <a:lvl6pPr marL="2289296" algn="l" defTabSz="457859" rtl="0" eaLnBrk="1" latinLnBrk="0" hangingPunct="1">
        <a:defRPr sz="1867" kern="1200">
          <a:solidFill>
            <a:schemeClr val="tx1"/>
          </a:solidFill>
          <a:latin typeface="+mn-lt"/>
          <a:ea typeface="+mn-ea"/>
          <a:cs typeface="+mn-cs"/>
        </a:defRPr>
      </a:lvl6pPr>
      <a:lvl7pPr marL="2747155" algn="l" defTabSz="457859" rtl="0" eaLnBrk="1" latinLnBrk="0" hangingPunct="1">
        <a:defRPr sz="1867" kern="1200">
          <a:solidFill>
            <a:schemeClr val="tx1"/>
          </a:solidFill>
          <a:latin typeface="+mn-lt"/>
          <a:ea typeface="+mn-ea"/>
          <a:cs typeface="+mn-cs"/>
        </a:defRPr>
      </a:lvl7pPr>
      <a:lvl8pPr marL="3205013" algn="l" defTabSz="457859" rtl="0" eaLnBrk="1" latinLnBrk="0" hangingPunct="1">
        <a:defRPr sz="1867" kern="1200">
          <a:solidFill>
            <a:schemeClr val="tx1"/>
          </a:solidFill>
          <a:latin typeface="+mn-lt"/>
          <a:ea typeface="+mn-ea"/>
          <a:cs typeface="+mn-cs"/>
        </a:defRPr>
      </a:lvl8pPr>
      <a:lvl9pPr marL="3662872" algn="l" defTabSz="457859"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rot="5400000">
            <a:off x="9288989"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91417675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80" r:id="rId28"/>
    <p:sldLayoutId id="2147483781" r:id="rId29"/>
  </p:sldLayoutIdLst>
  <p:transition>
    <p:fade/>
  </p:transition>
  <p:hf sldNum="0" hdr="0" ftr="0" dt="0"/>
  <p:txStyles>
    <p:titleStyle>
      <a:lvl1pPr algn="l" defTabSz="932563"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1"/>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45600220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5" r:id="rId23"/>
    <p:sldLayoutId id="2147483806" r:id="rId24"/>
    <p:sldLayoutId id="2147483807" r:id="rId25"/>
    <p:sldLayoutId id="2147483808" r:id="rId26"/>
    <p:sldLayoutId id="2147483810" r:id="rId27"/>
    <p:sldLayoutId id="2147483811" r:id="rId28"/>
    <p:sldLayoutId id="2147483812" r:id="rId29"/>
  </p:sldLayoutIdLst>
  <p:transition>
    <p:fade/>
  </p:transition>
  <p:txStyles>
    <p:title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pic>
        <p:nvPicPr>
          <p:cNvPr id="5" name="Picture 4"/>
          <p:cNvPicPr>
            <a:picLocks noChangeAspect="1"/>
          </p:cNvPicPr>
          <p:nvPr userDrawn="1"/>
        </p:nvPicPr>
        <p:blipFill>
          <a:blip r:embed="rId50" cstate="screen">
            <a:extLst>
              <a:ext uri="{28A0092B-C50C-407E-A947-70E740481C1C}">
                <a14:useLocalDpi xmlns:a14="http://schemas.microsoft.com/office/drawing/2010/main"/>
              </a:ext>
            </a:extLst>
          </a:blip>
          <a:stretch>
            <a:fillRect/>
          </a:stretch>
        </p:blipFill>
        <p:spPr>
          <a:xfrm rot="5400000">
            <a:off x="9268562" y="3019258"/>
            <a:ext cx="6858623" cy="833218"/>
          </a:xfrm>
          <a:prstGeom prst="rect">
            <a:avLst/>
          </a:prstGeom>
        </p:spPr>
      </p:pic>
      <p:sp>
        <p:nvSpPr>
          <p:cNvPr id="3" name="Text Placeholder 2"/>
          <p:cNvSpPr>
            <a:spLocks noGrp="1"/>
          </p:cNvSpPr>
          <p:nvPr>
            <p:ph type="body" idx="1"/>
          </p:nvPr>
        </p:nvSpPr>
        <p:spPr>
          <a:xfrm>
            <a:off x="269241" y="1187646"/>
            <a:ext cx="11653523" cy="2305516"/>
          </a:xfrm>
          <a:prstGeom prst="rect">
            <a:avLst/>
          </a:prstGeom>
        </p:spPr>
        <p:txBody>
          <a:bodyPr vert="horz" lIns="182880" tIns="146304" rIns="182880" bIns="146304"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906049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 id="2147483842" r:id="rId29"/>
    <p:sldLayoutId id="2147483843" r:id="rId30"/>
    <p:sldLayoutId id="2147483844" r:id="rId31"/>
    <p:sldLayoutId id="2147483845" r:id="rId32"/>
    <p:sldLayoutId id="2147483846" r:id="rId33"/>
    <p:sldLayoutId id="2147483847" r:id="rId34"/>
    <p:sldLayoutId id="2147483848" r:id="rId35"/>
    <p:sldLayoutId id="2147483849" r:id="rId36"/>
    <p:sldLayoutId id="2147483850" r:id="rId37"/>
    <p:sldLayoutId id="2147483851" r:id="rId38"/>
    <p:sldLayoutId id="2147483852" r:id="rId39"/>
    <p:sldLayoutId id="2147483853" r:id="rId40"/>
    <p:sldLayoutId id="2147483854" r:id="rId41"/>
    <p:sldLayoutId id="2147483855" r:id="rId42"/>
    <p:sldLayoutId id="2147483856" r:id="rId43"/>
    <p:sldLayoutId id="2147483857" r:id="rId44"/>
    <p:sldLayoutId id="2147483858" r:id="rId45"/>
    <p:sldLayoutId id="2147483859" r:id="rId46"/>
    <p:sldLayoutId id="2147483860" r:id="rId47"/>
    <p:sldLayoutId id="2147483861" r:id="rId48"/>
  </p:sldLayoutIdLst>
  <p:transition>
    <p:fade/>
  </p:transition>
  <p:hf sldNum="0" hdr="0" ftr="0"/>
  <p:txStyles>
    <p:titleStyle>
      <a:lvl1pPr algn="l" defTabSz="914192" rtl="0" eaLnBrk="1" latinLnBrk="0" hangingPunct="1">
        <a:lnSpc>
          <a:spcPct val="90000"/>
        </a:lnSpc>
        <a:spcBef>
          <a:spcPct val="0"/>
        </a:spcBef>
        <a:buNone/>
        <a:defRPr lang="en-US" sz="4704" b="0" i="0" kern="1200" cap="none" spc="-100" baseline="0" dirty="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4524" marR="0" indent="-33452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lang="en-US" sz="3528" b="0" i="0" kern="1200" spc="0" baseline="0" dirty="0">
          <a:gradFill>
            <a:gsLst>
              <a:gs pos="1250">
                <a:schemeClr val="tx1"/>
              </a:gs>
              <a:gs pos="100000">
                <a:schemeClr val="tx1"/>
              </a:gs>
            </a:gsLst>
            <a:lin ang="5400000" scaled="0"/>
          </a:gradFill>
          <a:latin typeface="+mj-lt"/>
          <a:ea typeface="+mn-ea"/>
          <a:cs typeface="Segoe UI Semibold" panose="020B0702040204020203" pitchFamily="34" charset="0"/>
        </a:defRPr>
      </a:lvl1pPr>
      <a:lvl2pPr marL="561690" marR="0" indent="-22405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2745" b="0" i="0" kern="1200" spc="0" baseline="0">
          <a:gradFill>
            <a:gsLst>
              <a:gs pos="1250">
                <a:schemeClr val="tx1"/>
              </a:gs>
              <a:gs pos="100000">
                <a:schemeClr val="tx1"/>
              </a:gs>
            </a:gsLst>
            <a:lin ang="5400000" scaled="0"/>
          </a:gradFill>
          <a:latin typeface="+mn-lt"/>
          <a:ea typeface="+mn-ea"/>
          <a:cs typeface="Segoe UI" panose="020B0502040204020203" pitchFamily="34" charset="0"/>
        </a:defRPr>
      </a:lvl2pPr>
      <a:lvl3pPr marL="782631" marR="0" indent="-22405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2353" b="0" i="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09797" marR="0" indent="-227165"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1961" b="0" i="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30738" marR="0" indent="-22405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1961" b="0" i="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380445107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4"/>
            <a:ext cx="11655079"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7"/>
            <a:ext cx="11653523" cy="1686073"/>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9453651"/>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Lst>
  <p:transition>
    <p:fade/>
  </p:transition>
  <p:txStyles>
    <p:titleStyle>
      <a:lvl1pPr algn="l" defTabSz="913306" rtl="0" fontAlgn="base">
        <a:lnSpc>
          <a:spcPct val="90000"/>
        </a:lnSpc>
        <a:spcBef>
          <a:spcPct val="0"/>
        </a:spcBef>
        <a:spcAft>
          <a:spcPct val="0"/>
        </a:spcAft>
        <a:defRPr lang="en-US" sz="4705" kern="1200" spc="-100" dirty="0">
          <a:ln w="3175">
            <a:noFill/>
          </a:ln>
          <a:solidFill>
            <a:schemeClr val="accent2"/>
          </a:solidFill>
          <a:latin typeface="+mj-lt"/>
          <a:ea typeface="ＭＳ Ｐゴシック" charset="0"/>
          <a:cs typeface="Segoe UI" pitchFamily="34" charset="0"/>
        </a:defRPr>
      </a:lvl1pPr>
      <a:lvl2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2pPr>
      <a:lvl3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3pPr>
      <a:lvl4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4pPr>
      <a:lvl5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5pPr>
      <a:lvl6pPr marL="448096" algn="l" defTabSz="913306" rtl="0" fontAlgn="base">
        <a:lnSpc>
          <a:spcPct val="90000"/>
        </a:lnSpc>
        <a:spcBef>
          <a:spcPct val="0"/>
        </a:spcBef>
        <a:spcAft>
          <a:spcPct val="0"/>
        </a:spcAft>
        <a:defRPr sz="5294">
          <a:solidFill>
            <a:schemeClr val="tx1"/>
          </a:solidFill>
          <a:latin typeface="Segoe UI Light" charset="0"/>
          <a:ea typeface="ＭＳ Ｐゴシック" charset="0"/>
        </a:defRPr>
      </a:lvl6pPr>
      <a:lvl7pPr marL="896192" algn="l" defTabSz="913306" rtl="0" fontAlgn="base">
        <a:lnSpc>
          <a:spcPct val="90000"/>
        </a:lnSpc>
        <a:spcBef>
          <a:spcPct val="0"/>
        </a:spcBef>
        <a:spcAft>
          <a:spcPct val="0"/>
        </a:spcAft>
        <a:defRPr sz="5294">
          <a:solidFill>
            <a:schemeClr val="tx1"/>
          </a:solidFill>
          <a:latin typeface="Segoe UI Light" charset="0"/>
          <a:ea typeface="ＭＳ Ｐゴシック" charset="0"/>
        </a:defRPr>
      </a:lvl7pPr>
      <a:lvl8pPr marL="1344286" algn="l" defTabSz="913306" rtl="0" fontAlgn="base">
        <a:lnSpc>
          <a:spcPct val="90000"/>
        </a:lnSpc>
        <a:spcBef>
          <a:spcPct val="0"/>
        </a:spcBef>
        <a:spcAft>
          <a:spcPct val="0"/>
        </a:spcAft>
        <a:defRPr sz="5294">
          <a:solidFill>
            <a:schemeClr val="tx1"/>
          </a:solidFill>
          <a:latin typeface="Segoe UI Light" charset="0"/>
          <a:ea typeface="ＭＳ Ｐゴシック" charset="0"/>
        </a:defRPr>
      </a:lvl8pPr>
      <a:lvl9pPr marL="1792384" algn="l" defTabSz="913306" rtl="0" fontAlgn="base">
        <a:lnSpc>
          <a:spcPct val="90000"/>
        </a:lnSpc>
        <a:spcBef>
          <a:spcPct val="0"/>
        </a:spcBef>
        <a:spcAft>
          <a:spcPct val="0"/>
        </a:spcAft>
        <a:defRPr sz="5294">
          <a:solidFill>
            <a:schemeClr val="tx1"/>
          </a:solidFill>
          <a:latin typeface="Segoe UI Light" charset="0"/>
          <a:ea typeface="ＭＳ Ｐゴシック" charset="0"/>
        </a:defRPr>
      </a:lvl9pPr>
    </p:titleStyle>
    <p:bodyStyle>
      <a:lvl1pPr marL="336072" indent="-336072" algn="l" defTabSz="913306" rtl="0" fontAlgn="base">
        <a:lnSpc>
          <a:spcPct val="90000"/>
        </a:lnSpc>
        <a:spcBef>
          <a:spcPct val="20000"/>
        </a:spcBef>
        <a:spcAft>
          <a:spcPct val="0"/>
        </a:spcAft>
        <a:buSzPct val="90000"/>
        <a:buFont typeface="Arial" charset="0"/>
        <a:buChar char="•"/>
        <a:defRPr sz="2353" kern="1200">
          <a:solidFill>
            <a:schemeClr val="tx2"/>
          </a:solidFill>
          <a:latin typeface="+mj-lt"/>
          <a:ea typeface="ＭＳ Ｐゴシック" charset="0"/>
          <a:cs typeface="ＭＳ Ｐゴシック" charset="0"/>
        </a:defRPr>
      </a:lvl1pPr>
      <a:lvl2pPr marL="572566" indent="-236495" algn="l" defTabSz="913306" rtl="0" fontAlgn="base">
        <a:lnSpc>
          <a:spcPct val="90000"/>
        </a:lnSpc>
        <a:spcBef>
          <a:spcPct val="20000"/>
        </a:spcBef>
        <a:spcAft>
          <a:spcPct val="0"/>
        </a:spcAft>
        <a:buSzPct val="90000"/>
        <a:buFont typeface="Arial" charset="0"/>
        <a:buChar char="•"/>
        <a:defRPr sz="1961" kern="1200">
          <a:solidFill>
            <a:schemeClr val="tx2"/>
          </a:solidFill>
          <a:latin typeface="+mn-lt"/>
          <a:ea typeface="ＭＳ Ｐゴシック" charset="0"/>
          <a:cs typeface="+mn-cs"/>
        </a:defRPr>
      </a:lvl2pPr>
      <a:lvl3pPr marL="784168" indent="-224049" algn="l" defTabSz="913306" rtl="0" fontAlgn="base">
        <a:lnSpc>
          <a:spcPct val="90000"/>
        </a:lnSpc>
        <a:spcBef>
          <a:spcPct val="20000"/>
        </a:spcBef>
        <a:spcAft>
          <a:spcPct val="0"/>
        </a:spcAft>
        <a:buSzPct val="90000"/>
        <a:buFont typeface="Arial" charset="0"/>
        <a:buChar char="•"/>
        <a:defRPr sz="1765" kern="1200">
          <a:solidFill>
            <a:schemeClr val="tx2"/>
          </a:solidFill>
          <a:latin typeface="+mn-lt"/>
          <a:ea typeface="ＭＳ Ｐゴシック" charset="0"/>
          <a:cs typeface="+mn-cs"/>
        </a:defRPr>
      </a:lvl3pPr>
      <a:lvl4pPr marL="1008215" indent="-224049" algn="l" defTabSz="913306" rtl="0" fontAlgn="base">
        <a:lnSpc>
          <a:spcPct val="90000"/>
        </a:lnSpc>
        <a:spcBef>
          <a:spcPct val="20000"/>
        </a:spcBef>
        <a:spcAft>
          <a:spcPct val="0"/>
        </a:spcAft>
        <a:buSzPct val="90000"/>
        <a:buFont typeface="Arial" charset="0"/>
        <a:buChar char="•"/>
        <a:defRPr sz="1568" kern="1200">
          <a:solidFill>
            <a:schemeClr val="tx2"/>
          </a:solidFill>
          <a:latin typeface="+mn-lt"/>
          <a:ea typeface="ＭＳ Ｐゴシック" charset="0"/>
          <a:cs typeface="+mn-cs"/>
        </a:defRPr>
      </a:lvl4pPr>
      <a:lvl5pPr marL="1232264" indent="-224049" algn="l" defTabSz="913306" rtl="0" fontAlgn="base">
        <a:lnSpc>
          <a:spcPct val="90000"/>
        </a:lnSpc>
        <a:spcBef>
          <a:spcPct val="20000"/>
        </a:spcBef>
        <a:spcAft>
          <a:spcPct val="0"/>
        </a:spcAft>
        <a:buSzPct val="90000"/>
        <a:buFont typeface="Arial" charset="0"/>
        <a:buChar char="•"/>
        <a:defRPr sz="1568" kern="1200">
          <a:solidFill>
            <a:schemeClr val="tx2"/>
          </a:solidFill>
          <a:latin typeface="+mn-lt"/>
          <a:ea typeface="ＭＳ Ｐゴシック" charset="0"/>
          <a:cs typeface="+mn-cs"/>
        </a:defRPr>
      </a:lvl5pPr>
      <a:lvl6pPr marL="2513963"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048"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134"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218"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68" rtl="0" eaLnBrk="1" latinLnBrk="0" hangingPunct="1">
        <a:defRPr sz="1765" kern="1200">
          <a:solidFill>
            <a:schemeClr val="tx1"/>
          </a:solidFill>
          <a:latin typeface="+mn-lt"/>
          <a:ea typeface="+mn-ea"/>
          <a:cs typeface="+mn-cs"/>
        </a:defRPr>
      </a:lvl1pPr>
      <a:lvl2pPr marL="457084" algn="l" defTabSz="914168" rtl="0" eaLnBrk="1" latinLnBrk="0" hangingPunct="1">
        <a:defRPr sz="1765" kern="1200">
          <a:solidFill>
            <a:schemeClr val="tx1"/>
          </a:solidFill>
          <a:latin typeface="+mn-lt"/>
          <a:ea typeface="+mn-ea"/>
          <a:cs typeface="+mn-cs"/>
        </a:defRPr>
      </a:lvl2pPr>
      <a:lvl3pPr marL="914168" algn="l" defTabSz="914168" rtl="0" eaLnBrk="1" latinLnBrk="0" hangingPunct="1">
        <a:defRPr sz="1765" kern="1200">
          <a:solidFill>
            <a:schemeClr val="tx1"/>
          </a:solidFill>
          <a:latin typeface="+mn-lt"/>
          <a:ea typeface="+mn-ea"/>
          <a:cs typeface="+mn-cs"/>
        </a:defRPr>
      </a:lvl3pPr>
      <a:lvl4pPr marL="1371252" algn="l" defTabSz="914168" rtl="0" eaLnBrk="1" latinLnBrk="0" hangingPunct="1">
        <a:defRPr sz="1765" kern="1200">
          <a:solidFill>
            <a:schemeClr val="tx1"/>
          </a:solidFill>
          <a:latin typeface="+mn-lt"/>
          <a:ea typeface="+mn-ea"/>
          <a:cs typeface="+mn-cs"/>
        </a:defRPr>
      </a:lvl4pPr>
      <a:lvl5pPr marL="1828338" algn="l" defTabSz="914168" rtl="0" eaLnBrk="1" latinLnBrk="0" hangingPunct="1">
        <a:defRPr sz="1765" kern="1200">
          <a:solidFill>
            <a:schemeClr val="tx1"/>
          </a:solidFill>
          <a:latin typeface="+mn-lt"/>
          <a:ea typeface="+mn-ea"/>
          <a:cs typeface="+mn-cs"/>
        </a:defRPr>
      </a:lvl5pPr>
      <a:lvl6pPr marL="2285423" algn="l" defTabSz="914168" rtl="0" eaLnBrk="1" latinLnBrk="0" hangingPunct="1">
        <a:defRPr sz="1765" kern="1200">
          <a:solidFill>
            <a:schemeClr val="tx1"/>
          </a:solidFill>
          <a:latin typeface="+mn-lt"/>
          <a:ea typeface="+mn-ea"/>
          <a:cs typeface="+mn-cs"/>
        </a:defRPr>
      </a:lvl6pPr>
      <a:lvl7pPr marL="2742506" algn="l" defTabSz="914168" rtl="0" eaLnBrk="1" latinLnBrk="0" hangingPunct="1">
        <a:defRPr sz="1765" kern="1200">
          <a:solidFill>
            <a:schemeClr val="tx1"/>
          </a:solidFill>
          <a:latin typeface="+mn-lt"/>
          <a:ea typeface="+mn-ea"/>
          <a:cs typeface="+mn-cs"/>
        </a:defRPr>
      </a:lvl7pPr>
      <a:lvl8pPr marL="3199589" algn="l" defTabSz="914168" rtl="0" eaLnBrk="1" latinLnBrk="0" hangingPunct="1">
        <a:defRPr sz="1765" kern="1200">
          <a:solidFill>
            <a:schemeClr val="tx1"/>
          </a:solidFill>
          <a:latin typeface="+mn-lt"/>
          <a:ea typeface="+mn-ea"/>
          <a:cs typeface="+mn-cs"/>
        </a:defRPr>
      </a:lvl8pPr>
      <a:lvl9pPr marL="3656676" algn="l" defTabSz="914168" rtl="0" eaLnBrk="1" latinLnBrk="0" hangingPunct="1">
        <a:defRPr sz="17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30.xml"/><Relationship Id="rId5" Type="http://schemas.openxmlformats.org/officeDocument/2006/relationships/image" Target="../media/image133.png"/><Relationship Id="rId4" Type="http://schemas.openxmlformats.org/officeDocument/2006/relationships/image" Target="../media/image13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xml"/><Relationship Id="rId1" Type="http://schemas.openxmlformats.org/officeDocument/2006/relationships/slideLayout" Target="../slideLayouts/slideLayout54.xml"/><Relationship Id="rId5" Type="http://schemas.openxmlformats.org/officeDocument/2006/relationships/image" Target="../media/image136.png"/><Relationship Id="rId4" Type="http://schemas.openxmlformats.org/officeDocument/2006/relationships/image" Target="../media/image135.gif"/></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xml"/><Relationship Id="rId1" Type="http://schemas.openxmlformats.org/officeDocument/2006/relationships/slideLayout" Target="../slideLayouts/slideLayout269.xml"/></Relationships>
</file>

<file path=ppt/slides/_rels/slide2.xml.rels><?xml version="1.0" encoding="UTF-8" standalone="yes"?>
<Relationships xmlns="http://schemas.openxmlformats.org/package/2006/relationships"><Relationship Id="rId8" Type="http://schemas.openxmlformats.org/officeDocument/2006/relationships/hyperlink" Target="https://aka.ms/O365ChampionResources"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xml"/><Relationship Id="rId1" Type="http://schemas.openxmlformats.org/officeDocument/2006/relationships/slideLayout" Target="../slideLayouts/slideLayout54.xml"/><Relationship Id="rId5" Type="http://schemas.openxmlformats.org/officeDocument/2006/relationships/image" Target="../media/image126.png"/><Relationship Id="rId4" Type="http://schemas.openxmlformats.org/officeDocument/2006/relationships/image" Target="../media/image125.png"/></Relationships>
</file>

<file path=ppt/slides/_rels/slide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hyperlink" Target="https://aka.ms/O365MeetupAMS" TargetMode="External"/><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people looking at the camera&#10;&#10;Description automatically generated">
            <a:extLst>
              <a:ext uri="{FF2B5EF4-FFF2-40B4-BE49-F238E27FC236}">
                <a16:creationId xmlns:a16="http://schemas.microsoft.com/office/drawing/2014/main" id="{33760122-162A-44EF-B99E-265E7CD70D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1280"/>
            <a:ext cx="12275820" cy="7755871"/>
          </a:xfrm>
          <a:prstGeom prst="rect">
            <a:avLst/>
          </a:prstGeom>
        </p:spPr>
      </p:pic>
      <p:sp>
        <p:nvSpPr>
          <p:cNvPr id="11" name="Rectangle 10">
            <a:extLst>
              <a:ext uri="{FF2B5EF4-FFF2-40B4-BE49-F238E27FC236}">
                <a16:creationId xmlns:a16="http://schemas.microsoft.com/office/drawing/2014/main" id="{127D19DD-082F-4060-BD3F-0D98EA8771F6}"/>
              </a:ext>
            </a:extLst>
          </p:cNvPr>
          <p:cNvSpPr/>
          <p:nvPr/>
        </p:nvSpPr>
        <p:spPr>
          <a:xfrm>
            <a:off x="681797" y="3852909"/>
            <a:ext cx="6709603" cy="2604639"/>
          </a:xfrm>
          <a:prstGeom prst="rect">
            <a:avLst/>
          </a:prstGeom>
          <a:solidFill>
            <a:srgbClr val="40312A"/>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29FA22D-8EC2-4F4B-A9C5-5D49C1FE0001}"/>
              </a:ext>
            </a:extLst>
          </p:cNvPr>
          <p:cNvSpPr txBox="1"/>
          <p:nvPr/>
        </p:nvSpPr>
        <p:spPr>
          <a:xfrm>
            <a:off x="977927" y="4096120"/>
            <a:ext cx="58578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Office 365 Champion Community </a:t>
            </a:r>
          </a:p>
        </p:txBody>
      </p:sp>
      <p:sp>
        <p:nvSpPr>
          <p:cNvPr id="18" name="TextBox 17">
            <a:extLst>
              <a:ext uri="{FF2B5EF4-FFF2-40B4-BE49-F238E27FC236}">
                <a16:creationId xmlns:a16="http://schemas.microsoft.com/office/drawing/2014/main" id="{E79AA27D-0AE5-418F-8362-397B543CDF33}"/>
              </a:ext>
            </a:extLst>
          </p:cNvPr>
          <p:cNvSpPr txBox="1"/>
          <p:nvPr/>
        </p:nvSpPr>
        <p:spPr>
          <a:xfrm>
            <a:off x="977927" y="4619340"/>
            <a:ext cx="550125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Segoe UI Light" panose="020B0502040204020203" pitchFamily="34" charset="0"/>
                <a:cs typeface="Segoe UI Light" panose="020B0502040204020203" pitchFamily="34" charset="0"/>
              </a:rPr>
              <a:t>September 2019 Monthly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Segoe UI Light" panose="020B0502040204020203" pitchFamily="34" charset="0"/>
                <a:cs typeface="Segoe UI Light" panose="020B0502040204020203" pitchFamily="34" charset="0"/>
              </a:rPr>
              <a:t>Karuana Gatimu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Customer Advocacy Group</a:t>
            </a:r>
          </a:p>
        </p:txBody>
      </p:sp>
    </p:spTree>
    <p:extLst>
      <p:ext uri="{BB962C8B-B14F-4D97-AF65-F5344CB8AC3E}">
        <p14:creationId xmlns:p14="http://schemas.microsoft.com/office/powerpoint/2010/main" val="658391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D8690-F87D-4848-80BE-A23537C59509}"/>
              </a:ext>
            </a:extLst>
          </p:cNvPr>
          <p:cNvSpPr>
            <a:spLocks noGrp="1"/>
          </p:cNvSpPr>
          <p:nvPr>
            <p:ph type="title"/>
          </p:nvPr>
        </p:nvSpPr>
        <p:spPr/>
        <p:txBody>
          <a:bodyPr/>
          <a:lstStyle/>
          <a:p>
            <a:r>
              <a:rPr lang="en-US" dirty="0"/>
              <a:t>Source data = SharePoint List</a:t>
            </a:r>
          </a:p>
        </p:txBody>
      </p:sp>
      <p:pic>
        <p:nvPicPr>
          <p:cNvPr id="4" name="Picture 3">
            <a:extLst>
              <a:ext uri="{FF2B5EF4-FFF2-40B4-BE49-F238E27FC236}">
                <a16:creationId xmlns:a16="http://schemas.microsoft.com/office/drawing/2014/main" id="{158092DB-52B1-483D-B74A-D55AB16BED20}"/>
              </a:ext>
            </a:extLst>
          </p:cNvPr>
          <p:cNvPicPr>
            <a:picLocks noChangeAspect="1"/>
          </p:cNvPicPr>
          <p:nvPr/>
        </p:nvPicPr>
        <p:blipFill>
          <a:blip r:embed="rId2"/>
          <a:stretch>
            <a:fillRect/>
          </a:stretch>
        </p:blipFill>
        <p:spPr>
          <a:xfrm>
            <a:off x="849745" y="1081781"/>
            <a:ext cx="10492509" cy="5486708"/>
          </a:xfrm>
          <a:prstGeom prst="rect">
            <a:avLst/>
          </a:prstGeom>
        </p:spPr>
      </p:pic>
    </p:spTree>
    <p:extLst>
      <p:ext uri="{BB962C8B-B14F-4D97-AF65-F5344CB8AC3E}">
        <p14:creationId xmlns:p14="http://schemas.microsoft.com/office/powerpoint/2010/main" val="14525304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67ABA-72D8-4D4B-91EE-D37BE2FA6D5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8D14EE6F-AFA7-4391-ACDF-00E6F2920819}"/>
              </a:ext>
            </a:extLst>
          </p:cNvPr>
          <p:cNvPicPr>
            <a:picLocks noChangeAspect="1"/>
          </p:cNvPicPr>
          <p:nvPr/>
        </p:nvPicPr>
        <p:blipFill>
          <a:blip r:embed="rId2"/>
          <a:stretch>
            <a:fillRect/>
          </a:stretch>
        </p:blipFill>
        <p:spPr>
          <a:xfrm>
            <a:off x="269240" y="1603442"/>
            <a:ext cx="4742295" cy="4616672"/>
          </a:xfrm>
          <a:prstGeom prst="rect">
            <a:avLst/>
          </a:prstGeom>
        </p:spPr>
      </p:pic>
      <p:pic>
        <p:nvPicPr>
          <p:cNvPr id="4" name="Picture 3">
            <a:extLst>
              <a:ext uri="{FF2B5EF4-FFF2-40B4-BE49-F238E27FC236}">
                <a16:creationId xmlns:a16="http://schemas.microsoft.com/office/drawing/2014/main" id="{D4656886-4A4C-4D87-BFBC-3A17DAEECF4F}"/>
              </a:ext>
            </a:extLst>
          </p:cNvPr>
          <p:cNvPicPr>
            <a:picLocks noChangeAspect="1"/>
          </p:cNvPicPr>
          <p:nvPr/>
        </p:nvPicPr>
        <p:blipFill>
          <a:blip r:embed="rId3"/>
          <a:stretch>
            <a:fillRect/>
          </a:stretch>
        </p:blipFill>
        <p:spPr>
          <a:xfrm>
            <a:off x="5675130" y="1691120"/>
            <a:ext cx="4566554" cy="1329170"/>
          </a:xfrm>
          <a:prstGeom prst="rect">
            <a:avLst/>
          </a:prstGeom>
        </p:spPr>
      </p:pic>
      <p:pic>
        <p:nvPicPr>
          <p:cNvPr id="5" name="Picture 4">
            <a:extLst>
              <a:ext uri="{FF2B5EF4-FFF2-40B4-BE49-F238E27FC236}">
                <a16:creationId xmlns:a16="http://schemas.microsoft.com/office/drawing/2014/main" id="{66F6E261-E7D9-496E-8913-CDB040BE93C5}"/>
              </a:ext>
            </a:extLst>
          </p:cNvPr>
          <p:cNvPicPr>
            <a:picLocks noChangeAspect="1"/>
          </p:cNvPicPr>
          <p:nvPr/>
        </p:nvPicPr>
        <p:blipFill>
          <a:blip r:embed="rId4"/>
          <a:stretch>
            <a:fillRect/>
          </a:stretch>
        </p:blipFill>
        <p:spPr>
          <a:xfrm>
            <a:off x="5443104" y="3156388"/>
            <a:ext cx="4652241" cy="3701612"/>
          </a:xfrm>
          <a:prstGeom prst="rect">
            <a:avLst/>
          </a:prstGeom>
        </p:spPr>
      </p:pic>
      <p:pic>
        <p:nvPicPr>
          <p:cNvPr id="6" name="Picture 5">
            <a:extLst>
              <a:ext uri="{FF2B5EF4-FFF2-40B4-BE49-F238E27FC236}">
                <a16:creationId xmlns:a16="http://schemas.microsoft.com/office/drawing/2014/main" id="{24A8DF84-8543-4DF4-8D4D-3850CC8FEF95}"/>
              </a:ext>
            </a:extLst>
          </p:cNvPr>
          <p:cNvPicPr>
            <a:picLocks noChangeAspect="1"/>
          </p:cNvPicPr>
          <p:nvPr/>
        </p:nvPicPr>
        <p:blipFill>
          <a:blip r:embed="rId5"/>
          <a:stretch>
            <a:fillRect/>
          </a:stretch>
        </p:blipFill>
        <p:spPr>
          <a:xfrm>
            <a:off x="2790825" y="2295525"/>
            <a:ext cx="6610350" cy="2266950"/>
          </a:xfrm>
          <a:prstGeom prst="rect">
            <a:avLst/>
          </a:prstGeom>
        </p:spPr>
      </p:pic>
    </p:spTree>
    <p:extLst>
      <p:ext uri="{BB962C8B-B14F-4D97-AF65-F5344CB8AC3E}">
        <p14:creationId xmlns:p14="http://schemas.microsoft.com/office/powerpoint/2010/main" val="382385646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160182" y="2545372"/>
            <a:ext cx="11475347" cy="2697988"/>
          </a:xfrm>
        </p:spPr>
        <p:txBody>
          <a:bodyPr/>
          <a:lstStyle/>
          <a:p>
            <a:r>
              <a:rPr lang="en-US" sz="4400" dirty="0">
                <a:latin typeface="Segoe UI Semibold" panose="020B0702040204020203" pitchFamily="34" charset="0"/>
                <a:cs typeface="Segoe UI Semibold" panose="020B0702040204020203" pitchFamily="34" charset="0"/>
              </a:rPr>
              <a:t>Resources</a:t>
            </a:r>
            <a:endParaRPr lang="en-US" sz="4400" dirty="0"/>
          </a:p>
        </p:txBody>
      </p:sp>
    </p:spTree>
    <p:extLst>
      <p:ext uri="{BB962C8B-B14F-4D97-AF65-F5344CB8AC3E}">
        <p14:creationId xmlns:p14="http://schemas.microsoft.com/office/powerpoint/2010/main" val="416619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30E9FC-4A52-4582-9B46-9F788F4D56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80" y="487"/>
            <a:ext cx="5993394" cy="6857027"/>
          </a:xfrm>
          <a:prstGeom prst="rect">
            <a:avLst/>
          </a:prstGeom>
        </p:spPr>
      </p:pic>
      <p:sp>
        <p:nvSpPr>
          <p:cNvPr id="4" name="Rectangle 3">
            <a:extLst>
              <a:ext uri="{FF2B5EF4-FFF2-40B4-BE49-F238E27FC236}">
                <a16:creationId xmlns:a16="http://schemas.microsoft.com/office/drawing/2014/main" id="{AB36C3A8-2D2C-48DF-83CD-226D98FAD7FB}"/>
              </a:ext>
            </a:extLst>
          </p:cNvPr>
          <p:cNvSpPr/>
          <p:nvPr/>
        </p:nvSpPr>
        <p:spPr>
          <a:xfrm>
            <a:off x="4496028" y="487"/>
            <a:ext cx="7695108" cy="6857027"/>
          </a:xfrm>
          <a:prstGeom prst="rect">
            <a:avLst/>
          </a:pr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5" name="Rectangle 4">
            <a:extLst>
              <a:ext uri="{FF2B5EF4-FFF2-40B4-BE49-F238E27FC236}">
                <a16:creationId xmlns:a16="http://schemas.microsoft.com/office/drawing/2014/main" id="{E69162FA-407C-4460-96A9-21EC77B2E613}"/>
              </a:ext>
            </a:extLst>
          </p:cNvPr>
          <p:cNvSpPr/>
          <p:nvPr/>
        </p:nvSpPr>
        <p:spPr>
          <a:xfrm>
            <a:off x="5353156" y="487"/>
            <a:ext cx="6837981" cy="685702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F6532B5F-300C-4BAD-A6C8-D5A00BC54D3A}"/>
              </a:ext>
            </a:extLst>
          </p:cNvPr>
          <p:cNvSpPr txBox="1"/>
          <p:nvPr/>
        </p:nvSpPr>
        <p:spPr>
          <a:xfrm>
            <a:off x="5493994" y="459111"/>
            <a:ext cx="6258963" cy="916876"/>
          </a:xfrm>
          <a:prstGeom prst="rect">
            <a:avLst/>
          </a:prstGeom>
          <a:noFill/>
        </p:spPr>
        <p:txBody>
          <a:bodyPr wrap="square" lIns="182828" tIns="146263" rIns="182828" bIns="146263" rtlCol="0">
            <a:spAutoFit/>
          </a:bodyPr>
          <a:lstStyle>
            <a:defPPr>
              <a:defRPr lang="en-US"/>
            </a:defPPr>
            <a:lvl1pPr marR="0" lvl="0" indent="0" defTabSz="914225" fontAlgn="auto">
              <a:lnSpc>
                <a:spcPct val="90000"/>
              </a:lnSpc>
              <a:spcBef>
                <a:spcPts val="0"/>
              </a:spcBef>
              <a:spcAft>
                <a:spcPts val="600"/>
              </a:spcAft>
              <a:buClrTx/>
              <a:buSzTx/>
              <a:buFontTx/>
              <a:buNone/>
              <a:tabLst/>
              <a:defRPr kumimoji="0" sz="2800" b="0" i="0" u="none" strike="noStrike" cap="none" spc="100" normalizeH="0">
                <a:ln>
                  <a:noFill/>
                </a:ln>
                <a:gradFill>
                  <a:gsLst>
                    <a:gs pos="2917">
                      <a:srgbClr val="FFFFFF"/>
                    </a:gs>
                    <a:gs pos="30000">
                      <a:srgbClr val="FFFFFF"/>
                    </a:gs>
                  </a:gsLst>
                  <a:lin ang="5400000" scaled="0"/>
                </a:gradFill>
                <a:effectLst/>
                <a:uLnTx/>
                <a:uFillTx/>
                <a:latin typeface="Segoe WP Black" panose="020B0A02040504020203" pitchFamily="34" charset="0"/>
                <a:cs typeface="Segoe WP Semibold" panose="020B0702040204020203" pitchFamily="34" charset="0"/>
              </a:defRPr>
            </a:lvl1pPr>
          </a:lstStyle>
          <a:p>
            <a:pPr defTabSz="914049"/>
            <a:r>
              <a:rPr lang="en-US" sz="4400" dirty="0"/>
              <a:t>Coffee in the Cloud</a:t>
            </a:r>
          </a:p>
        </p:txBody>
      </p:sp>
      <p:grpSp>
        <p:nvGrpSpPr>
          <p:cNvPr id="16" name="Group 15">
            <a:extLst>
              <a:ext uri="{FF2B5EF4-FFF2-40B4-BE49-F238E27FC236}">
                <a16:creationId xmlns:a16="http://schemas.microsoft.com/office/drawing/2014/main" id="{4495AA9C-9923-42F2-B9C6-2BB22711F40E}"/>
              </a:ext>
            </a:extLst>
          </p:cNvPr>
          <p:cNvGrpSpPr/>
          <p:nvPr/>
        </p:nvGrpSpPr>
        <p:grpSpPr>
          <a:xfrm>
            <a:off x="11319694" y="293524"/>
            <a:ext cx="679041" cy="816211"/>
            <a:chOff x="5347151" y="4402103"/>
            <a:chExt cx="432427" cy="504244"/>
          </a:xfrm>
        </p:grpSpPr>
        <p:sp>
          <p:nvSpPr>
            <p:cNvPr id="10" name="Oval 20">
              <a:extLst>
                <a:ext uri="{FF2B5EF4-FFF2-40B4-BE49-F238E27FC236}">
                  <a16:creationId xmlns:a16="http://schemas.microsoft.com/office/drawing/2014/main" id="{ECE94C55-F91E-4176-B858-7063A0EFA0A2}"/>
                </a:ext>
              </a:extLst>
            </p:cNvPr>
            <p:cNvSpPr>
              <a:spLocks noChangeArrowheads="1"/>
            </p:cNvSpPr>
            <p:nvPr/>
          </p:nvSpPr>
          <p:spPr bwMode="auto">
            <a:xfrm>
              <a:off x="5347151" y="4793672"/>
              <a:ext cx="432427" cy="112675"/>
            </a:xfrm>
            <a:prstGeom prst="ellipse">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1" name="Oval 21">
              <a:extLst>
                <a:ext uri="{FF2B5EF4-FFF2-40B4-BE49-F238E27FC236}">
                  <a16:creationId xmlns:a16="http://schemas.microsoft.com/office/drawing/2014/main" id="{91928962-2263-4A17-998D-E06FC542B0AA}"/>
                </a:ext>
              </a:extLst>
            </p:cNvPr>
            <p:cNvSpPr>
              <a:spLocks noChangeArrowheads="1"/>
            </p:cNvSpPr>
            <p:nvPr/>
          </p:nvSpPr>
          <p:spPr bwMode="auto">
            <a:xfrm>
              <a:off x="5450492" y="4824402"/>
              <a:ext cx="225745" cy="50285"/>
            </a:xfrm>
            <a:prstGeom prst="ellipse">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2" name="Freeform 22">
              <a:extLst>
                <a:ext uri="{FF2B5EF4-FFF2-40B4-BE49-F238E27FC236}">
                  <a16:creationId xmlns:a16="http://schemas.microsoft.com/office/drawing/2014/main" id="{F22EEADC-F643-4225-8D5B-48D26134CBC5}"/>
                </a:ext>
              </a:extLst>
            </p:cNvPr>
            <p:cNvSpPr>
              <a:spLocks/>
            </p:cNvSpPr>
            <p:nvPr/>
          </p:nvSpPr>
          <p:spPr bwMode="auto">
            <a:xfrm>
              <a:off x="5404340" y="4687515"/>
              <a:ext cx="312029" cy="165754"/>
            </a:xfrm>
            <a:custGeom>
              <a:avLst/>
              <a:gdLst>
                <a:gd name="T0" fmla="*/ 185 w 185"/>
                <a:gd name="T1" fmla="*/ 0 h 106"/>
                <a:gd name="T2" fmla="*/ 93 w 185"/>
                <a:gd name="T3" fmla="*/ 106 h 106"/>
                <a:gd name="T4" fmla="*/ 0 w 185"/>
                <a:gd name="T5" fmla="*/ 0 h 106"/>
                <a:gd name="T6" fmla="*/ 185 w 185"/>
                <a:gd name="T7" fmla="*/ 0 h 106"/>
              </a:gdLst>
              <a:ahLst/>
              <a:cxnLst>
                <a:cxn ang="0">
                  <a:pos x="T0" y="T1"/>
                </a:cxn>
                <a:cxn ang="0">
                  <a:pos x="T2" y="T3"/>
                </a:cxn>
                <a:cxn ang="0">
                  <a:pos x="T4" y="T5"/>
                </a:cxn>
                <a:cxn ang="0">
                  <a:pos x="T6" y="T7"/>
                </a:cxn>
              </a:cxnLst>
              <a:rect l="0" t="0" r="r" b="b"/>
              <a:pathLst>
                <a:path w="185" h="106">
                  <a:moveTo>
                    <a:pt x="185" y="0"/>
                  </a:moveTo>
                  <a:cubicBezTo>
                    <a:pt x="185" y="59"/>
                    <a:pt x="144" y="106"/>
                    <a:pt x="93" y="106"/>
                  </a:cubicBezTo>
                  <a:cubicBezTo>
                    <a:pt x="42" y="106"/>
                    <a:pt x="0" y="59"/>
                    <a:pt x="0" y="0"/>
                  </a:cubicBezTo>
                  <a:lnTo>
                    <a:pt x="185"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dirty="0">
                <a:solidFill>
                  <a:srgbClr val="FFFFFF"/>
                </a:solidFill>
                <a:latin typeface="Segoe UI"/>
              </a:endParaRPr>
            </a:p>
          </p:txBody>
        </p:sp>
        <p:sp>
          <p:nvSpPr>
            <p:cNvPr id="13" name="Oval 24">
              <a:extLst>
                <a:ext uri="{FF2B5EF4-FFF2-40B4-BE49-F238E27FC236}">
                  <a16:creationId xmlns:a16="http://schemas.microsoft.com/office/drawing/2014/main" id="{630F0C24-6685-4E4C-8958-03684634B220}"/>
                </a:ext>
              </a:extLst>
            </p:cNvPr>
            <p:cNvSpPr>
              <a:spLocks noChangeArrowheads="1"/>
            </p:cNvSpPr>
            <p:nvPr/>
          </p:nvSpPr>
          <p:spPr bwMode="auto">
            <a:xfrm>
              <a:off x="5413274" y="4642819"/>
              <a:ext cx="294016" cy="58665"/>
            </a:xfrm>
            <a:prstGeom prst="ellipse">
              <a:avLst/>
            </a:prstGeom>
            <a:solidFill>
              <a:srgbClr val="55342C"/>
            </a:solidFill>
            <a:ln w="19050">
              <a:solidFill>
                <a:srgbClr val="55342C"/>
              </a:solidFill>
              <a:round/>
              <a:headEnd/>
              <a:tailEnd/>
            </a:ln>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4" name="Freeform 26">
              <a:extLst>
                <a:ext uri="{FF2B5EF4-FFF2-40B4-BE49-F238E27FC236}">
                  <a16:creationId xmlns:a16="http://schemas.microsoft.com/office/drawing/2014/main" id="{C74BE50A-77A8-4EC2-BDDA-CD2625D21404}"/>
                </a:ext>
              </a:extLst>
            </p:cNvPr>
            <p:cNvSpPr>
              <a:spLocks/>
            </p:cNvSpPr>
            <p:nvPr/>
          </p:nvSpPr>
          <p:spPr bwMode="auto">
            <a:xfrm>
              <a:off x="5666204" y="4703346"/>
              <a:ext cx="93308" cy="85670"/>
            </a:xfrm>
            <a:custGeom>
              <a:avLst/>
              <a:gdLst>
                <a:gd name="T0" fmla="*/ 8 w 55"/>
                <a:gd name="T1" fmla="*/ 55 h 55"/>
                <a:gd name="T2" fmla="*/ 6 w 55"/>
                <a:gd name="T3" fmla="*/ 55 h 55"/>
                <a:gd name="T4" fmla="*/ 0 w 55"/>
                <a:gd name="T5" fmla="*/ 49 h 55"/>
                <a:gd name="T6" fmla="*/ 6 w 55"/>
                <a:gd name="T7" fmla="*/ 43 h 55"/>
                <a:gd name="T8" fmla="*/ 6 w 55"/>
                <a:gd name="T9" fmla="*/ 43 h 55"/>
                <a:gd name="T10" fmla="*/ 40 w 55"/>
                <a:gd name="T11" fmla="*/ 35 h 55"/>
                <a:gd name="T12" fmla="*/ 43 w 55"/>
                <a:gd name="T13" fmla="*/ 28 h 55"/>
                <a:gd name="T14" fmla="*/ 39 w 55"/>
                <a:gd name="T15" fmla="*/ 18 h 55"/>
                <a:gd name="T16" fmla="*/ 23 w 55"/>
                <a:gd name="T17" fmla="*/ 12 h 55"/>
                <a:gd name="T18" fmla="*/ 16 w 55"/>
                <a:gd name="T19" fmla="*/ 6 h 55"/>
                <a:gd name="T20" fmla="*/ 22 w 55"/>
                <a:gd name="T21" fmla="*/ 0 h 55"/>
                <a:gd name="T22" fmla="*/ 47 w 55"/>
                <a:gd name="T23" fmla="*/ 9 h 55"/>
                <a:gd name="T24" fmla="*/ 55 w 55"/>
                <a:gd name="T25" fmla="*/ 28 h 55"/>
                <a:gd name="T26" fmla="*/ 48 w 55"/>
                <a:gd name="T27" fmla="*/ 43 h 55"/>
                <a:gd name="T28" fmla="*/ 8 w 55"/>
                <a:gd name="T2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55">
                  <a:moveTo>
                    <a:pt x="8" y="55"/>
                  </a:moveTo>
                  <a:cubicBezTo>
                    <a:pt x="7" y="55"/>
                    <a:pt x="6" y="55"/>
                    <a:pt x="6" y="55"/>
                  </a:cubicBezTo>
                  <a:cubicBezTo>
                    <a:pt x="3" y="55"/>
                    <a:pt x="0" y="52"/>
                    <a:pt x="0" y="49"/>
                  </a:cubicBezTo>
                  <a:cubicBezTo>
                    <a:pt x="0" y="46"/>
                    <a:pt x="3" y="43"/>
                    <a:pt x="6" y="43"/>
                  </a:cubicBezTo>
                  <a:cubicBezTo>
                    <a:pt x="6" y="43"/>
                    <a:pt x="6" y="43"/>
                    <a:pt x="6" y="43"/>
                  </a:cubicBezTo>
                  <a:cubicBezTo>
                    <a:pt x="13" y="43"/>
                    <a:pt x="32" y="42"/>
                    <a:pt x="40" y="35"/>
                  </a:cubicBezTo>
                  <a:cubicBezTo>
                    <a:pt x="42" y="33"/>
                    <a:pt x="43" y="31"/>
                    <a:pt x="43" y="28"/>
                  </a:cubicBezTo>
                  <a:cubicBezTo>
                    <a:pt x="43" y="23"/>
                    <a:pt x="41" y="20"/>
                    <a:pt x="39" y="18"/>
                  </a:cubicBezTo>
                  <a:cubicBezTo>
                    <a:pt x="33" y="12"/>
                    <a:pt x="23" y="12"/>
                    <a:pt x="23" y="12"/>
                  </a:cubicBezTo>
                  <a:cubicBezTo>
                    <a:pt x="19" y="12"/>
                    <a:pt x="17" y="9"/>
                    <a:pt x="16" y="6"/>
                  </a:cubicBezTo>
                  <a:cubicBezTo>
                    <a:pt x="16" y="3"/>
                    <a:pt x="19" y="0"/>
                    <a:pt x="22" y="0"/>
                  </a:cubicBezTo>
                  <a:cubicBezTo>
                    <a:pt x="23" y="0"/>
                    <a:pt x="38" y="0"/>
                    <a:pt x="47" y="9"/>
                  </a:cubicBezTo>
                  <a:cubicBezTo>
                    <a:pt x="52" y="14"/>
                    <a:pt x="55" y="20"/>
                    <a:pt x="55" y="28"/>
                  </a:cubicBezTo>
                  <a:cubicBezTo>
                    <a:pt x="55" y="34"/>
                    <a:pt x="52" y="39"/>
                    <a:pt x="48" y="43"/>
                  </a:cubicBezTo>
                  <a:cubicBezTo>
                    <a:pt x="37" y="54"/>
                    <a:pt x="14" y="55"/>
                    <a:pt x="8" y="55"/>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5" name="Freeform 27">
              <a:extLst>
                <a:ext uri="{FF2B5EF4-FFF2-40B4-BE49-F238E27FC236}">
                  <a16:creationId xmlns:a16="http://schemas.microsoft.com/office/drawing/2014/main" id="{69F12D58-AB9C-4506-B4B0-05B7E582BE02}"/>
                </a:ext>
              </a:extLst>
            </p:cNvPr>
            <p:cNvSpPr>
              <a:spLocks/>
            </p:cNvSpPr>
            <p:nvPr/>
          </p:nvSpPr>
          <p:spPr bwMode="auto">
            <a:xfrm>
              <a:off x="5525234" y="4402103"/>
              <a:ext cx="96321" cy="225351"/>
            </a:xfrm>
            <a:custGeom>
              <a:avLst/>
              <a:gdLst>
                <a:gd name="T0" fmla="*/ 16 w 41"/>
                <a:gd name="T1" fmla="*/ 144 h 144"/>
                <a:gd name="T2" fmla="*/ 1 w 41"/>
                <a:gd name="T3" fmla="*/ 96 h 144"/>
                <a:gd name="T4" fmla="*/ 9 w 41"/>
                <a:gd name="T5" fmla="*/ 10 h 144"/>
                <a:gd name="T6" fmla="*/ 23 w 41"/>
                <a:gd name="T7" fmla="*/ 88 h 144"/>
                <a:gd name="T8" fmla="*/ 16 w 41"/>
                <a:gd name="T9" fmla="*/ 144 h 144"/>
              </a:gdLst>
              <a:ahLst/>
              <a:cxnLst>
                <a:cxn ang="0">
                  <a:pos x="T0" y="T1"/>
                </a:cxn>
                <a:cxn ang="0">
                  <a:pos x="T2" y="T3"/>
                </a:cxn>
                <a:cxn ang="0">
                  <a:pos x="T4" y="T5"/>
                </a:cxn>
                <a:cxn ang="0">
                  <a:pos x="T6" y="T7"/>
                </a:cxn>
                <a:cxn ang="0">
                  <a:pos x="T8" y="T9"/>
                </a:cxn>
              </a:cxnLst>
              <a:rect l="0" t="0" r="r" b="b"/>
              <a:pathLst>
                <a:path w="41" h="144">
                  <a:moveTo>
                    <a:pt x="16" y="144"/>
                  </a:moveTo>
                  <a:cubicBezTo>
                    <a:pt x="16" y="144"/>
                    <a:pt x="0" y="121"/>
                    <a:pt x="1" y="96"/>
                  </a:cubicBezTo>
                  <a:cubicBezTo>
                    <a:pt x="2" y="72"/>
                    <a:pt x="24" y="29"/>
                    <a:pt x="9" y="10"/>
                  </a:cubicBezTo>
                  <a:cubicBezTo>
                    <a:pt x="1" y="0"/>
                    <a:pt x="41" y="40"/>
                    <a:pt x="23" y="88"/>
                  </a:cubicBezTo>
                  <a:cubicBezTo>
                    <a:pt x="8" y="128"/>
                    <a:pt x="16" y="144"/>
                    <a:pt x="16" y="144"/>
                  </a:cubicBezTo>
                  <a:close/>
                </a:path>
              </a:pathLst>
            </a:custGeom>
            <a:solidFill>
              <a:srgbClr val="794E3B"/>
            </a:solidFill>
            <a:ln w="9525">
              <a:solidFill>
                <a:srgbClr val="B1785F"/>
              </a:solidFill>
              <a:round/>
              <a:headEnd/>
              <a:tailEnd/>
            </a:ln>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grpSp>
      <p:grpSp>
        <p:nvGrpSpPr>
          <p:cNvPr id="9" name="Group 8">
            <a:extLst>
              <a:ext uri="{FF2B5EF4-FFF2-40B4-BE49-F238E27FC236}">
                <a16:creationId xmlns:a16="http://schemas.microsoft.com/office/drawing/2014/main" id="{96D6B28E-5FE1-4BFD-B8B7-3FC595794866}"/>
              </a:ext>
            </a:extLst>
          </p:cNvPr>
          <p:cNvGrpSpPr/>
          <p:nvPr/>
        </p:nvGrpSpPr>
        <p:grpSpPr>
          <a:xfrm>
            <a:off x="7925232" y="6094309"/>
            <a:ext cx="2075934" cy="634443"/>
            <a:chOff x="7925490" y="6094686"/>
            <a:chExt cx="2076229" cy="634533"/>
          </a:xfrm>
        </p:grpSpPr>
        <p:sp>
          <p:nvSpPr>
            <p:cNvPr id="17" name="TextBox 16">
              <a:extLst>
                <a:ext uri="{FF2B5EF4-FFF2-40B4-BE49-F238E27FC236}">
                  <a16:creationId xmlns:a16="http://schemas.microsoft.com/office/drawing/2014/main" id="{302CD39D-DE84-4A7E-BABC-DA5979A58747}"/>
                </a:ext>
              </a:extLst>
            </p:cNvPr>
            <p:cNvSpPr txBox="1"/>
            <p:nvPr/>
          </p:nvSpPr>
          <p:spPr>
            <a:xfrm>
              <a:off x="8039999" y="6094686"/>
              <a:ext cx="1961720" cy="634533"/>
            </a:xfrm>
            <a:prstGeom prst="rect">
              <a:avLst/>
            </a:prstGeom>
            <a:noFill/>
          </p:spPr>
          <p:txBody>
            <a:bodyPr wrap="square" lIns="182854" tIns="146284" rIns="182854" bIns="146284" rtlCol="0">
              <a:spAutoFit/>
            </a:bodyPr>
            <a:lstStyle/>
            <a:p>
              <a:pPr algn="ctr" defTabSz="914225">
                <a:lnSpc>
                  <a:spcPct val="90000"/>
                </a:lnSpc>
                <a:spcAft>
                  <a:spcPts val="600"/>
                </a:spcAft>
                <a:defRPr/>
              </a:pPr>
              <a:r>
                <a:rPr lang="en-US" sz="2400" b="1" dirty="0">
                  <a:solidFill>
                    <a:prstClr val="white"/>
                  </a:solidFill>
                  <a:latin typeface="Segoe UI" panose="020B0502040204020203" pitchFamily="34" charset="0"/>
                  <a:ea typeface="Segoe UI Black" panose="020B0A02040204020203" pitchFamily="34" charset="0"/>
                  <a:cs typeface="Segoe UI" panose="020B0502040204020203" pitchFamily="34" charset="0"/>
                </a:rPr>
                <a:t>@CITCTV</a:t>
              </a:r>
            </a:p>
          </p:txBody>
        </p:sp>
        <p:pic>
          <p:nvPicPr>
            <p:cNvPr id="18" name="Picture 17">
              <a:extLst>
                <a:ext uri="{FF2B5EF4-FFF2-40B4-BE49-F238E27FC236}">
                  <a16:creationId xmlns:a16="http://schemas.microsoft.com/office/drawing/2014/main" id="{BDAD5E4C-1952-4566-8352-CFBC48F672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5490" y="6247724"/>
              <a:ext cx="321789" cy="321789"/>
            </a:xfrm>
            <a:prstGeom prst="rect">
              <a:avLst/>
            </a:prstGeom>
          </p:spPr>
        </p:pic>
      </p:grpSp>
      <p:sp>
        <p:nvSpPr>
          <p:cNvPr id="21" name="TextBox 20">
            <a:extLst>
              <a:ext uri="{FF2B5EF4-FFF2-40B4-BE49-F238E27FC236}">
                <a16:creationId xmlns:a16="http://schemas.microsoft.com/office/drawing/2014/main" id="{AE93442D-4D58-4F85-9A41-7BAC808D697A}"/>
              </a:ext>
            </a:extLst>
          </p:cNvPr>
          <p:cNvSpPr txBox="1"/>
          <p:nvPr/>
        </p:nvSpPr>
        <p:spPr>
          <a:xfrm>
            <a:off x="6096000" y="1277229"/>
            <a:ext cx="5112547" cy="468972"/>
          </a:xfrm>
          <a:prstGeom prst="rect">
            <a:avLst/>
          </a:prstGeom>
          <a:noFill/>
        </p:spPr>
        <p:txBody>
          <a:bodyPr wrap="square" rtlCol="0">
            <a:spAutoFit/>
          </a:bodyPr>
          <a:lstStyle/>
          <a:p>
            <a:pPr algn="ctr" defTabSz="914225">
              <a:defRPr/>
            </a:pPr>
            <a:r>
              <a:rPr lang="en-US" sz="2400" dirty="0">
                <a:ln w="3175">
                  <a:noFill/>
                </a:ln>
                <a:solidFill>
                  <a:srgbClr val="FFFFFF"/>
                </a:solidFill>
                <a:latin typeface="Segoe UI Semibold"/>
                <a:cs typeface="Segoe UI" pitchFamily="34" charset="0"/>
              </a:rPr>
              <a:t>Get more from Office 365</a:t>
            </a:r>
            <a:endParaRPr lang="en-US" dirty="0">
              <a:solidFill>
                <a:prstClr val="black"/>
              </a:solidFill>
              <a:latin typeface="Calibri" panose="020F0502020204030204"/>
            </a:endParaRPr>
          </a:p>
        </p:txBody>
      </p:sp>
      <p:sp>
        <p:nvSpPr>
          <p:cNvPr id="22" name="TextBox 21">
            <a:extLst>
              <a:ext uri="{FF2B5EF4-FFF2-40B4-BE49-F238E27FC236}">
                <a16:creationId xmlns:a16="http://schemas.microsoft.com/office/drawing/2014/main" id="{B4FB73E6-CC6C-4D0A-ACA6-CA49BAEC1224}"/>
              </a:ext>
            </a:extLst>
          </p:cNvPr>
          <p:cNvSpPr txBox="1"/>
          <p:nvPr/>
        </p:nvSpPr>
        <p:spPr>
          <a:xfrm>
            <a:off x="5814934" y="3106705"/>
            <a:ext cx="5860030" cy="683181"/>
          </a:xfrm>
          <a:prstGeom prst="rect">
            <a:avLst/>
          </a:prstGeom>
          <a:noFill/>
        </p:spPr>
        <p:txBody>
          <a:bodyPr wrap="square" lIns="182828" tIns="146263" rIns="182828" bIns="146263" rtlCol="0">
            <a:spAutoFit/>
          </a:bodyPr>
          <a:lstStyle/>
          <a:p>
            <a:pPr algn="ctr" defTabSz="914049">
              <a:lnSpc>
                <a:spcPct val="90000"/>
              </a:lnSpc>
              <a:spcAft>
                <a:spcPts val="600"/>
              </a:spcAft>
              <a:defRPr/>
            </a:pPr>
            <a:r>
              <a:rPr lang="en-US" sz="2800" spc="100" dirty="0">
                <a:gradFill>
                  <a:gsLst>
                    <a:gs pos="2917">
                      <a:srgbClr val="FFFFFF"/>
                    </a:gs>
                    <a:gs pos="30000">
                      <a:srgbClr val="FFFFFF"/>
                    </a:gs>
                  </a:gsLst>
                  <a:lin ang="5400000" scaled="0"/>
                </a:gradFill>
                <a:latin typeface="Segoe WP Black" panose="020B0A02040504020203" pitchFamily="34" charset="0"/>
                <a:cs typeface="Segoe WP Semibold" panose="020B0702040204020203" pitchFamily="34" charset="0"/>
              </a:rPr>
              <a:t>Subscribe now to Learn About:</a:t>
            </a:r>
          </a:p>
        </p:txBody>
      </p:sp>
      <p:sp>
        <p:nvSpPr>
          <p:cNvPr id="2" name="Rectangle: Rounded Corners 1">
            <a:extLst>
              <a:ext uri="{FF2B5EF4-FFF2-40B4-BE49-F238E27FC236}">
                <a16:creationId xmlns:a16="http://schemas.microsoft.com/office/drawing/2014/main" id="{81D3D627-AD96-4C50-9962-1BCE2470A8DB}"/>
              </a:ext>
            </a:extLst>
          </p:cNvPr>
          <p:cNvSpPr/>
          <p:nvPr/>
        </p:nvSpPr>
        <p:spPr>
          <a:xfrm>
            <a:off x="5773192" y="3994352"/>
            <a:ext cx="1946656" cy="1618288"/>
          </a:xfrm>
          <a:prstGeom prst="roundRect">
            <a:avLst>
              <a:gd name="adj" fmla="val 11348"/>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2200" dirty="0">
                <a:solidFill>
                  <a:prstClr val="white"/>
                </a:solidFill>
                <a:latin typeface="Segoe UI Semibold" panose="020B0702040204020203" pitchFamily="34" charset="0"/>
                <a:cs typeface="Segoe UI Semibold" panose="020B0702040204020203" pitchFamily="34" charset="0"/>
              </a:rPr>
              <a:t>Business Solutions</a:t>
            </a:r>
          </a:p>
        </p:txBody>
      </p:sp>
      <p:sp>
        <p:nvSpPr>
          <p:cNvPr id="23" name="Rectangle: Rounded Corners 22">
            <a:extLst>
              <a:ext uri="{FF2B5EF4-FFF2-40B4-BE49-F238E27FC236}">
                <a16:creationId xmlns:a16="http://schemas.microsoft.com/office/drawing/2014/main" id="{74D1741B-CAF1-4B98-B086-E42AE78F0BA1}"/>
              </a:ext>
            </a:extLst>
          </p:cNvPr>
          <p:cNvSpPr/>
          <p:nvPr/>
        </p:nvSpPr>
        <p:spPr>
          <a:xfrm>
            <a:off x="7839807" y="3994352"/>
            <a:ext cx="1946656" cy="1618288"/>
          </a:xfrm>
          <a:prstGeom prst="roundRect">
            <a:avLst>
              <a:gd name="adj" fmla="val 9221"/>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2200" dirty="0">
                <a:solidFill>
                  <a:prstClr val="white"/>
                </a:solidFill>
                <a:latin typeface="Segoe UI Semibold" panose="020B0702040204020203" pitchFamily="34" charset="0"/>
                <a:cs typeface="Segoe UI Semibold" panose="020B0702040204020203" pitchFamily="34" charset="0"/>
              </a:rPr>
              <a:t>Best Practices &amp; How-</a:t>
            </a:r>
            <a:r>
              <a:rPr lang="en-US" sz="2200" dirty="0" err="1">
                <a:solidFill>
                  <a:prstClr val="white"/>
                </a:solidFill>
                <a:latin typeface="Segoe UI Semibold" panose="020B0702040204020203" pitchFamily="34" charset="0"/>
                <a:cs typeface="Segoe UI Semibold" panose="020B0702040204020203" pitchFamily="34" charset="0"/>
              </a:rPr>
              <a:t>To’s</a:t>
            </a:r>
            <a:endParaRPr lang="en-US" sz="2200" dirty="0">
              <a:solidFill>
                <a:prstClr val="white"/>
              </a:solidFill>
              <a:latin typeface="Segoe UI Semibold" panose="020B0702040204020203" pitchFamily="34" charset="0"/>
              <a:cs typeface="Segoe UI Semibold" panose="020B0702040204020203" pitchFamily="34" charset="0"/>
            </a:endParaRPr>
          </a:p>
        </p:txBody>
      </p:sp>
      <p:sp>
        <p:nvSpPr>
          <p:cNvPr id="24" name="Rectangle: Rounded Corners 23">
            <a:extLst>
              <a:ext uri="{FF2B5EF4-FFF2-40B4-BE49-F238E27FC236}">
                <a16:creationId xmlns:a16="http://schemas.microsoft.com/office/drawing/2014/main" id="{D7A1B3A5-5A54-418A-B330-493791D70725}"/>
              </a:ext>
            </a:extLst>
          </p:cNvPr>
          <p:cNvSpPr/>
          <p:nvPr/>
        </p:nvSpPr>
        <p:spPr>
          <a:xfrm>
            <a:off x="9901687" y="3994353"/>
            <a:ext cx="1946656" cy="1618288"/>
          </a:xfrm>
          <a:prstGeom prst="roundRect">
            <a:avLst>
              <a:gd name="adj" fmla="val 8689"/>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r>
              <a:rPr lang="en-US" sz="2200" dirty="0">
                <a:solidFill>
                  <a:prstClr val="white"/>
                </a:solidFill>
                <a:latin typeface="Segoe UI Semibold" panose="020B0702040204020203" pitchFamily="34" charset="0"/>
                <a:cs typeface="Segoe UI Semibold" panose="020B0702040204020203" pitchFamily="34" charset="0"/>
              </a:rPr>
              <a:t>For Admin’s and Champions</a:t>
            </a:r>
          </a:p>
        </p:txBody>
      </p:sp>
      <p:grpSp>
        <p:nvGrpSpPr>
          <p:cNvPr id="31" name="Group 30">
            <a:extLst>
              <a:ext uri="{FF2B5EF4-FFF2-40B4-BE49-F238E27FC236}">
                <a16:creationId xmlns:a16="http://schemas.microsoft.com/office/drawing/2014/main" id="{6E24008F-2F14-48D6-AF63-BADB958E5926}"/>
              </a:ext>
            </a:extLst>
          </p:cNvPr>
          <p:cNvGrpSpPr/>
          <p:nvPr/>
        </p:nvGrpSpPr>
        <p:grpSpPr>
          <a:xfrm>
            <a:off x="5609243" y="2026796"/>
            <a:ext cx="6407781" cy="683206"/>
            <a:chOff x="5725520" y="2073498"/>
            <a:chExt cx="6408690" cy="683303"/>
          </a:xfrm>
        </p:grpSpPr>
        <p:sp>
          <p:nvSpPr>
            <p:cNvPr id="20" name="TextBox 19">
              <a:extLst>
                <a:ext uri="{FF2B5EF4-FFF2-40B4-BE49-F238E27FC236}">
                  <a16:creationId xmlns:a16="http://schemas.microsoft.com/office/drawing/2014/main" id="{3F9CE174-FF23-41AF-8479-F605CFA95E0A}"/>
                </a:ext>
              </a:extLst>
            </p:cNvPr>
            <p:cNvSpPr txBox="1"/>
            <p:nvPr/>
          </p:nvSpPr>
          <p:spPr>
            <a:xfrm>
              <a:off x="6925684" y="2073498"/>
              <a:ext cx="5208526" cy="683303"/>
            </a:xfrm>
            <a:prstGeom prst="rect">
              <a:avLst/>
            </a:prstGeom>
            <a:noFill/>
          </p:spPr>
          <p:txBody>
            <a:bodyPr wrap="square" lIns="182854" tIns="146284" rIns="182854" bIns="146284" rtlCol="0">
              <a:spAutoFit/>
            </a:bodyPr>
            <a:lstStyle/>
            <a:p>
              <a:pPr defTabSz="914225">
                <a:lnSpc>
                  <a:spcPct val="90000"/>
                </a:lnSpc>
                <a:spcAft>
                  <a:spcPts val="600"/>
                </a:spcAft>
                <a:defRPr/>
              </a:pPr>
              <a:r>
                <a:rPr lang="en-US" sz="2800" dirty="0">
                  <a:solidFill>
                    <a:prstClr val="white"/>
                  </a:solidFill>
                  <a:latin typeface="Calibri" panose="020F0502020204030204"/>
                </a:rPr>
                <a:t>https://aka.ms/CoffeeintheCloud</a:t>
              </a:r>
            </a:p>
          </p:txBody>
        </p:sp>
        <p:pic>
          <p:nvPicPr>
            <p:cNvPr id="30" name="Picture 29" descr="A close up of a logo&#10;&#10;Description generated with very high confidence">
              <a:extLst>
                <a:ext uri="{FF2B5EF4-FFF2-40B4-BE49-F238E27FC236}">
                  <a16:creationId xmlns:a16="http://schemas.microsoft.com/office/drawing/2014/main" id="{BD0ED62F-2490-405C-AED8-C107ED54B3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25520" y="2239680"/>
              <a:ext cx="1278999" cy="286728"/>
            </a:xfrm>
            <a:prstGeom prst="rect">
              <a:avLst/>
            </a:prstGeom>
          </p:spPr>
        </p:pic>
      </p:grpSp>
    </p:spTree>
    <p:extLst>
      <p:ext uri="{BB962C8B-B14F-4D97-AF65-F5344CB8AC3E}">
        <p14:creationId xmlns:p14="http://schemas.microsoft.com/office/powerpoint/2010/main" val="768647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EBB1487-FC5C-40AB-933C-961900BBB382}"/>
              </a:ext>
            </a:extLst>
          </p:cNvPr>
          <p:cNvGraphicFramePr/>
          <p:nvPr/>
        </p:nvGraphicFramePr>
        <p:xfrm>
          <a:off x="421419" y="1272181"/>
          <a:ext cx="11290852" cy="2812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C68F1DAF-CB1C-4461-AC8C-D8D21E34970E}"/>
              </a:ext>
            </a:extLst>
          </p:cNvPr>
          <p:cNvGrpSpPr/>
          <p:nvPr/>
        </p:nvGrpSpPr>
        <p:grpSpPr>
          <a:xfrm>
            <a:off x="421418" y="1704587"/>
            <a:ext cx="2764139" cy="503886"/>
            <a:chOff x="3230" y="362076"/>
            <a:chExt cx="1716172" cy="460800"/>
          </a:xfrm>
          <a:solidFill>
            <a:schemeClr val="bg2">
              <a:lumMod val="90000"/>
            </a:schemeClr>
          </a:solidFill>
          <a:effectLst/>
        </p:grpSpPr>
        <p:sp>
          <p:nvSpPr>
            <p:cNvPr id="6" name="Rectangle 5">
              <a:extLst>
                <a:ext uri="{FF2B5EF4-FFF2-40B4-BE49-F238E27FC236}">
                  <a16:creationId xmlns:a16="http://schemas.microsoft.com/office/drawing/2014/main" id="{BB685785-1037-44C6-8AFB-8A2E698B9785}"/>
                </a:ext>
              </a:extLst>
            </p:cNvPr>
            <p:cNvSpPr/>
            <p:nvPr/>
          </p:nvSpPr>
          <p:spPr>
            <a:xfrm>
              <a:off x="3230" y="362076"/>
              <a:ext cx="1716172" cy="460800"/>
            </a:xfrm>
            <a:prstGeom prst="rect">
              <a:avLst/>
            </a:prstGeom>
            <a:grpFill/>
            <a:ln w="9525" cap="flat" cmpd="sng" algn="ctr">
              <a:noFill/>
              <a:prstDash val="solid"/>
            </a:ln>
            <a:effectLst/>
          </p:spPr>
        </p:sp>
        <p:sp>
          <p:nvSpPr>
            <p:cNvPr id="7" name="TextBox 6">
              <a:extLst>
                <a:ext uri="{FF2B5EF4-FFF2-40B4-BE49-F238E27FC236}">
                  <a16:creationId xmlns:a16="http://schemas.microsoft.com/office/drawing/2014/main" id="{F15050C7-3AF0-4D04-A7BF-3B1E63CF49E2}"/>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https://aka.ms/M365Roadmap</a:t>
              </a:r>
            </a:p>
          </p:txBody>
        </p:sp>
      </p:grpSp>
      <p:grpSp>
        <p:nvGrpSpPr>
          <p:cNvPr id="8" name="Group 7">
            <a:extLst>
              <a:ext uri="{FF2B5EF4-FFF2-40B4-BE49-F238E27FC236}">
                <a16:creationId xmlns:a16="http://schemas.microsoft.com/office/drawing/2014/main" id="{46B29200-F777-4483-85B4-36C979F34FC9}"/>
              </a:ext>
            </a:extLst>
          </p:cNvPr>
          <p:cNvGrpSpPr/>
          <p:nvPr/>
        </p:nvGrpSpPr>
        <p:grpSpPr>
          <a:xfrm>
            <a:off x="1" y="208785"/>
            <a:ext cx="12191999" cy="690124"/>
            <a:chOff x="3230" y="362076"/>
            <a:chExt cx="1716172" cy="460800"/>
          </a:xfrm>
          <a:solidFill>
            <a:srgbClr val="4472C4"/>
          </a:solidFill>
        </p:grpSpPr>
        <p:sp>
          <p:nvSpPr>
            <p:cNvPr id="9" name="Rectangle 8">
              <a:extLst>
                <a:ext uri="{FF2B5EF4-FFF2-40B4-BE49-F238E27FC236}">
                  <a16:creationId xmlns:a16="http://schemas.microsoft.com/office/drawing/2014/main" id="{A77B7FB4-B03B-4466-94C2-27C8CE397FD8}"/>
                </a:ext>
              </a:extLst>
            </p:cNvPr>
            <p:cNvSpPr/>
            <p:nvPr/>
          </p:nvSpPr>
          <p:spPr>
            <a:xfrm>
              <a:off x="3230" y="362076"/>
              <a:ext cx="1716172" cy="460800"/>
            </a:xfrm>
            <a:prstGeom prst="rect">
              <a:avLst/>
            </a:prstGeom>
            <a:grpFill/>
            <a:ln w="9525" cap="flat" cmpd="sng" algn="ctr">
              <a:noFill/>
              <a:prstDash val="solid"/>
            </a:ln>
            <a:effectLst/>
          </p:spPr>
        </p:sp>
        <p:sp>
          <p:nvSpPr>
            <p:cNvPr id="10" name="TextBox 9">
              <a:extLst>
                <a:ext uri="{FF2B5EF4-FFF2-40B4-BE49-F238E27FC236}">
                  <a16:creationId xmlns:a16="http://schemas.microsoft.com/office/drawing/2014/main" id="{8C246AE1-733B-4B7E-89DB-F08E6141A99E}"/>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light"/>
                  <a:ea typeface="+mn-ea"/>
                  <a:cs typeface="+mn-cs"/>
                </a:rPr>
                <a:t>Microsoft Teams Resource Cheat Sheet</a:t>
              </a:r>
            </a:p>
          </p:txBody>
        </p:sp>
      </p:grpSp>
      <p:sp>
        <p:nvSpPr>
          <p:cNvPr id="13" name="TextBox 12">
            <a:extLst>
              <a:ext uri="{FF2B5EF4-FFF2-40B4-BE49-F238E27FC236}">
                <a16:creationId xmlns:a16="http://schemas.microsoft.com/office/drawing/2014/main" id="{9381F7A2-05C9-4BA1-ACF5-8EADBAC59B95}"/>
              </a:ext>
            </a:extLst>
          </p:cNvPr>
          <p:cNvSpPr txBox="1"/>
          <p:nvPr/>
        </p:nvSpPr>
        <p:spPr>
          <a:xfrm>
            <a:off x="3260031" y="1704587"/>
            <a:ext cx="2774454" cy="503886"/>
          </a:xfrm>
          <a:prstGeom prst="rect">
            <a:avLst/>
          </a:prstGeom>
          <a:solidFill>
            <a:schemeClr val="bg2">
              <a:lumMod val="90000"/>
            </a:schemeClr>
          </a:solid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https://aka.ms/TeamsCommunity</a:t>
            </a:r>
          </a:p>
        </p:txBody>
      </p:sp>
      <p:grpSp>
        <p:nvGrpSpPr>
          <p:cNvPr id="14" name="Group 13">
            <a:extLst>
              <a:ext uri="{FF2B5EF4-FFF2-40B4-BE49-F238E27FC236}">
                <a16:creationId xmlns:a16="http://schemas.microsoft.com/office/drawing/2014/main" id="{C5A9295F-A68D-46DF-AACE-61D90C5B9F63}"/>
              </a:ext>
            </a:extLst>
          </p:cNvPr>
          <p:cNvGrpSpPr/>
          <p:nvPr/>
        </p:nvGrpSpPr>
        <p:grpSpPr>
          <a:xfrm>
            <a:off x="6116757" y="1704587"/>
            <a:ext cx="2774454" cy="503886"/>
            <a:chOff x="3230" y="362076"/>
            <a:chExt cx="1716172" cy="460800"/>
          </a:xfrm>
          <a:solidFill>
            <a:schemeClr val="bg2">
              <a:lumMod val="90000"/>
            </a:schemeClr>
          </a:solidFill>
        </p:grpSpPr>
        <p:sp>
          <p:nvSpPr>
            <p:cNvPr id="15" name="Rectangle 14">
              <a:extLst>
                <a:ext uri="{FF2B5EF4-FFF2-40B4-BE49-F238E27FC236}">
                  <a16:creationId xmlns:a16="http://schemas.microsoft.com/office/drawing/2014/main" id="{62B3E049-1EF9-412D-BE12-79BABABA4272}"/>
                </a:ext>
              </a:extLst>
            </p:cNvPr>
            <p:cNvSpPr/>
            <p:nvPr/>
          </p:nvSpPr>
          <p:spPr>
            <a:xfrm>
              <a:off x="3230" y="362076"/>
              <a:ext cx="1716172" cy="460800"/>
            </a:xfrm>
            <a:prstGeom prst="rect">
              <a:avLst/>
            </a:prstGeom>
            <a:grpFill/>
            <a:ln w="9525" cap="flat" cmpd="sng" algn="ctr">
              <a:noFill/>
              <a:prstDash val="solid"/>
            </a:ln>
            <a:effectLst/>
          </p:spPr>
        </p:sp>
        <p:sp>
          <p:nvSpPr>
            <p:cNvPr id="16" name="TextBox 15">
              <a:extLst>
                <a:ext uri="{FF2B5EF4-FFF2-40B4-BE49-F238E27FC236}">
                  <a16:creationId xmlns:a16="http://schemas.microsoft.com/office/drawing/2014/main" id="{4A78163D-4BA8-4C5E-8680-523A9803CE3A}"/>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https://aka.ms/SuccessWithTeams</a:t>
              </a:r>
            </a:p>
          </p:txBody>
        </p:sp>
      </p:grpSp>
      <p:grpSp>
        <p:nvGrpSpPr>
          <p:cNvPr id="17" name="Group 16">
            <a:extLst>
              <a:ext uri="{FF2B5EF4-FFF2-40B4-BE49-F238E27FC236}">
                <a16:creationId xmlns:a16="http://schemas.microsoft.com/office/drawing/2014/main" id="{747FAE42-40EF-4194-849E-6C38216306B3}"/>
              </a:ext>
            </a:extLst>
          </p:cNvPr>
          <p:cNvGrpSpPr/>
          <p:nvPr/>
        </p:nvGrpSpPr>
        <p:grpSpPr>
          <a:xfrm>
            <a:off x="8956146" y="1704587"/>
            <a:ext cx="2756125" cy="503886"/>
            <a:chOff x="3230" y="362076"/>
            <a:chExt cx="1716172" cy="460800"/>
          </a:xfrm>
          <a:solidFill>
            <a:schemeClr val="bg2">
              <a:lumMod val="90000"/>
            </a:schemeClr>
          </a:solidFill>
        </p:grpSpPr>
        <p:sp>
          <p:nvSpPr>
            <p:cNvPr id="18" name="Rectangle 17">
              <a:extLst>
                <a:ext uri="{FF2B5EF4-FFF2-40B4-BE49-F238E27FC236}">
                  <a16:creationId xmlns:a16="http://schemas.microsoft.com/office/drawing/2014/main" id="{4AD6EFDA-8488-4282-81B8-A632564154D3}"/>
                </a:ext>
              </a:extLst>
            </p:cNvPr>
            <p:cNvSpPr/>
            <p:nvPr/>
          </p:nvSpPr>
          <p:spPr>
            <a:xfrm>
              <a:off x="3230" y="362076"/>
              <a:ext cx="1716172" cy="460800"/>
            </a:xfrm>
            <a:prstGeom prst="rect">
              <a:avLst/>
            </a:prstGeom>
            <a:grpFill/>
            <a:ln w="9525" cap="flat" cmpd="sng" algn="ctr">
              <a:noFill/>
              <a:prstDash val="solid"/>
            </a:ln>
            <a:effectLst/>
          </p:spPr>
        </p:sp>
        <p:sp>
          <p:nvSpPr>
            <p:cNvPr id="19" name="TextBox 18">
              <a:extLst>
                <a:ext uri="{FF2B5EF4-FFF2-40B4-BE49-F238E27FC236}">
                  <a16:creationId xmlns:a16="http://schemas.microsoft.com/office/drawing/2014/main" id="{2EC423C9-801C-4201-A1FA-4E8EE9199BA7}"/>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https://aka.ms/CoffeeintheCloud</a:t>
              </a:r>
            </a:p>
          </p:txBody>
        </p:sp>
      </p:grpSp>
      <p:sp>
        <p:nvSpPr>
          <p:cNvPr id="20" name="TextBox 19">
            <a:extLst>
              <a:ext uri="{FF2B5EF4-FFF2-40B4-BE49-F238E27FC236}">
                <a16:creationId xmlns:a16="http://schemas.microsoft.com/office/drawing/2014/main" id="{046BA7D6-345F-46FA-86B9-BC43F60CC01D}"/>
              </a:ext>
            </a:extLst>
          </p:cNvPr>
          <p:cNvSpPr txBox="1"/>
          <p:nvPr/>
        </p:nvSpPr>
        <p:spPr>
          <a:xfrm>
            <a:off x="9015116" y="2208473"/>
            <a:ext cx="2567284" cy="16866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Coffee in the Cloud on YouTube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Short how-to videos for IT Pro’s and Champions</a:t>
            </a:r>
          </a:p>
          <a:p>
            <a:pPr marL="285750" marR="0" lvl="0" indent="-285750" algn="l" defTabSz="914400" rtl="0" eaLnBrk="1" fontAlgn="auto" latinLnBrk="0" hangingPunct="1">
              <a:lnSpc>
                <a:spcPct val="100000"/>
              </a:lnSpc>
              <a:spcBef>
                <a:spcPts val="0"/>
              </a:spcBef>
              <a:spcAft>
                <a:spcPct val="1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Long form end user &amp; administrator training</a:t>
            </a:r>
          </a:p>
        </p:txBody>
      </p:sp>
      <p:sp>
        <p:nvSpPr>
          <p:cNvPr id="21" name="TextBox 20">
            <a:extLst>
              <a:ext uri="{FF2B5EF4-FFF2-40B4-BE49-F238E27FC236}">
                <a16:creationId xmlns:a16="http://schemas.microsoft.com/office/drawing/2014/main" id="{2777BC86-BD76-44CA-BFC4-82CC955A2816}"/>
              </a:ext>
            </a:extLst>
          </p:cNvPr>
          <p:cNvSpPr txBox="1"/>
          <p:nvPr/>
        </p:nvSpPr>
        <p:spPr>
          <a:xfrm>
            <a:off x="6240662" y="2189102"/>
            <a:ext cx="2567284" cy="18543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Success with Teams  Practical Guidance</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Learn how to plan, deliver, adopt and manage Microsoft Teams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Skype for Business to Teams transition guidance</a:t>
            </a:r>
          </a:p>
        </p:txBody>
      </p:sp>
      <p:sp>
        <p:nvSpPr>
          <p:cNvPr id="22" name="TextBox 21">
            <a:extLst>
              <a:ext uri="{FF2B5EF4-FFF2-40B4-BE49-F238E27FC236}">
                <a16:creationId xmlns:a16="http://schemas.microsoft.com/office/drawing/2014/main" id="{DF2DCE87-C875-4968-982B-EAE459B16E54}"/>
              </a:ext>
            </a:extLst>
          </p:cNvPr>
          <p:cNvSpPr txBox="1"/>
          <p:nvPr/>
        </p:nvSpPr>
        <p:spPr>
          <a:xfrm>
            <a:off x="3336337" y="2189102"/>
            <a:ext cx="256728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Technical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Product forums and blogs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Driving Adoption forum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O365 Champion’s Corner</a:t>
            </a:r>
          </a:p>
        </p:txBody>
      </p:sp>
      <p:sp>
        <p:nvSpPr>
          <p:cNvPr id="23" name="TextBox 22">
            <a:extLst>
              <a:ext uri="{FF2B5EF4-FFF2-40B4-BE49-F238E27FC236}">
                <a16:creationId xmlns:a16="http://schemas.microsoft.com/office/drawing/2014/main" id="{B8AE9193-4F0F-474A-9CB2-634020ECDAAE}"/>
              </a:ext>
            </a:extLst>
          </p:cNvPr>
          <p:cNvSpPr txBox="1"/>
          <p:nvPr/>
        </p:nvSpPr>
        <p:spPr>
          <a:xfrm>
            <a:off x="432012" y="2228211"/>
            <a:ext cx="2567284" cy="143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365 Roadmap</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All public feature delivery dates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Filter by product</a:t>
            </a:r>
          </a:p>
        </p:txBody>
      </p:sp>
      <p:sp>
        <p:nvSpPr>
          <p:cNvPr id="24" name="TextBox 23">
            <a:extLst>
              <a:ext uri="{FF2B5EF4-FFF2-40B4-BE49-F238E27FC236}">
                <a16:creationId xmlns:a16="http://schemas.microsoft.com/office/drawing/2014/main" id="{962E4F06-6157-43D9-A893-E7D6FEA534CA}"/>
              </a:ext>
            </a:extLst>
          </p:cNvPr>
          <p:cNvSpPr txBox="1"/>
          <p:nvPr/>
        </p:nvSpPr>
        <p:spPr>
          <a:xfrm>
            <a:off x="362170" y="4304833"/>
            <a:ext cx="5672315"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Continue Your Education </a:t>
            </a: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https://aka.ms/O365Champions</a:t>
            </a:r>
          </a:p>
        </p:txBody>
      </p:sp>
      <p:sp>
        <p:nvSpPr>
          <p:cNvPr id="25" name="TextBox 24">
            <a:extLst>
              <a:ext uri="{FF2B5EF4-FFF2-40B4-BE49-F238E27FC236}">
                <a16:creationId xmlns:a16="http://schemas.microsoft.com/office/drawing/2014/main" id="{8B57ED04-6407-4CCC-B727-9DB26CB45FD6}"/>
              </a:ext>
            </a:extLst>
          </p:cNvPr>
          <p:cNvSpPr txBox="1"/>
          <p:nvPr/>
        </p:nvSpPr>
        <p:spPr>
          <a:xfrm>
            <a:off x="5369950" y="4304833"/>
            <a:ext cx="6342321"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Office 365 Champions Program</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Free monthly calls with Microsoft experts &amp; peers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Early access to adoption resources and tools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Open to all business users, IT Pro’s and developers who want to drive adoption of cloud solutions &amp; services</a:t>
            </a:r>
          </a:p>
        </p:txBody>
      </p:sp>
      <p:grpSp>
        <p:nvGrpSpPr>
          <p:cNvPr id="26" name="Group 25">
            <a:extLst>
              <a:ext uri="{FF2B5EF4-FFF2-40B4-BE49-F238E27FC236}">
                <a16:creationId xmlns:a16="http://schemas.microsoft.com/office/drawing/2014/main" id="{DA131E2D-1D8D-4ED6-B61B-1EF21ABA86CA}"/>
              </a:ext>
            </a:extLst>
          </p:cNvPr>
          <p:cNvGrpSpPr/>
          <p:nvPr/>
        </p:nvGrpSpPr>
        <p:grpSpPr>
          <a:xfrm>
            <a:off x="1006881" y="4941755"/>
            <a:ext cx="3819119" cy="1026680"/>
            <a:chOff x="3270" y="357092"/>
            <a:chExt cx="3984829" cy="1593931"/>
          </a:xfrm>
          <a:solidFill>
            <a:srgbClr val="00B050"/>
          </a:solidFill>
        </p:grpSpPr>
        <p:sp>
          <p:nvSpPr>
            <p:cNvPr id="27" name="Arrow: Chevron 26">
              <a:extLst>
                <a:ext uri="{FF2B5EF4-FFF2-40B4-BE49-F238E27FC236}">
                  <a16:creationId xmlns:a16="http://schemas.microsoft.com/office/drawing/2014/main" id="{CA7AB8FD-40B7-4C2E-AC24-CEF49505C2F5}"/>
                </a:ext>
              </a:extLst>
            </p:cNvPr>
            <p:cNvSpPr/>
            <p:nvPr/>
          </p:nvSpPr>
          <p:spPr>
            <a:xfrm>
              <a:off x="3270" y="357092"/>
              <a:ext cx="3984829" cy="1593931"/>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Arrow: Chevron 4">
              <a:extLst>
                <a:ext uri="{FF2B5EF4-FFF2-40B4-BE49-F238E27FC236}">
                  <a16:creationId xmlns:a16="http://schemas.microsoft.com/office/drawing/2014/main" id="{B448788D-B364-4AC3-AD44-4C52BEEE0E41}"/>
                </a:ext>
              </a:extLst>
            </p:cNvPr>
            <p:cNvSpPr txBox="1"/>
            <p:nvPr/>
          </p:nvSpPr>
          <p:spPr>
            <a:xfrm>
              <a:off x="800235" y="438305"/>
              <a:ext cx="2390898" cy="14315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8019" tIns="49340" rIns="49340" bIns="49340"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dirty="0">
                  <a:ln>
                    <a:noFill/>
                  </a:ln>
                  <a:solidFill>
                    <a:prstClr val="white"/>
                  </a:solidFill>
                  <a:effectLst/>
                  <a:uLnTx/>
                  <a:uFillTx/>
                  <a:latin typeface="Calibri" panose="020F0502020204030204"/>
                  <a:ea typeface="+mn-ea"/>
                  <a:cs typeface="+mn-cs"/>
                </a:rPr>
                <a:t>Sign Up</a:t>
              </a:r>
            </a:p>
          </p:txBody>
        </p:sp>
      </p:grpSp>
    </p:spTree>
    <p:extLst>
      <p:ext uri="{BB962C8B-B14F-4D97-AF65-F5344CB8AC3E}">
        <p14:creationId xmlns:p14="http://schemas.microsoft.com/office/powerpoint/2010/main" val="3765881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9BA29FF-2AA8-4D74-B787-C0B08F667BBE}"/>
              </a:ext>
            </a:extLst>
          </p:cNvPr>
          <p:cNvSpPr/>
          <p:nvPr/>
        </p:nvSpPr>
        <p:spPr bwMode="auto">
          <a:xfrm>
            <a:off x="4117767" y="1257213"/>
            <a:ext cx="8327489" cy="4412764"/>
          </a:xfrm>
          <a:prstGeom prst="rect">
            <a:avLst/>
          </a:prstGeom>
          <a:solidFill>
            <a:schemeClr val="bg1"/>
          </a:solidFill>
          <a:ln>
            <a:noFill/>
            <a:headEnd type="none" w="med" len="med"/>
            <a:tailEnd type="none" w="med" len="med"/>
          </a:ln>
          <a:effectLst>
            <a:outerShdw blurRad="190500" dist="50800" dir="8100000" algn="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305" tIns="123444" rIns="154305" bIns="123444" numCol="1" spcCol="0" rtlCol="0" fromWordArt="0" anchor="t" anchorCtr="0" forceAA="0" compatLnSpc="1">
            <a:prstTxWarp prst="textNoShape">
              <a:avLst/>
            </a:prstTxWarp>
            <a:noAutofit/>
          </a:bodyPr>
          <a:lstStyle/>
          <a:p>
            <a:pPr marL="0" marR="0" lvl="0" indent="0" algn="ctr" defTabSz="786774" rtl="0" eaLnBrk="1" fontAlgn="base" latinLnBrk="0" hangingPunct="1">
              <a:lnSpc>
                <a:spcPct val="90000"/>
              </a:lnSpc>
              <a:spcBef>
                <a:spcPct val="0"/>
              </a:spcBef>
              <a:spcAft>
                <a:spcPct val="0"/>
              </a:spcAft>
              <a:buClrTx/>
              <a:buSzTx/>
              <a:buFontTx/>
              <a:buNone/>
              <a:tabLst/>
              <a:defRPr/>
            </a:pPr>
            <a:endParaRPr kumimoji="0" lang="en-US" sz="2025"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Light" panose="020B0502040204020203" pitchFamily="34" charset="0"/>
              <a:ea typeface="Segoe UI" pitchFamily="34" charset="0"/>
              <a:cs typeface="Segoe UI Light" panose="020B0502040204020203" pitchFamily="34" charset="0"/>
            </a:endParaRPr>
          </a:p>
        </p:txBody>
      </p:sp>
      <p:sp>
        <p:nvSpPr>
          <p:cNvPr id="3" name="Rectangle 2">
            <a:extLst>
              <a:ext uri="{FF2B5EF4-FFF2-40B4-BE49-F238E27FC236}">
                <a16:creationId xmlns:a16="http://schemas.microsoft.com/office/drawing/2014/main" id="{198EA891-D67E-4A4E-BD1B-ADB7504A9B4C}"/>
              </a:ext>
            </a:extLst>
          </p:cNvPr>
          <p:cNvSpPr/>
          <p:nvPr/>
        </p:nvSpPr>
        <p:spPr>
          <a:xfrm>
            <a:off x="4739762" y="1892291"/>
            <a:ext cx="6455918" cy="1827423"/>
          </a:xfrm>
          <a:prstGeom prst="rect">
            <a:avLst/>
          </a:prstGeom>
        </p:spPr>
        <p:txBody>
          <a:bodyPr wrap="square" lIns="0" tIns="0" rIns="0" bIns="0">
            <a:spAutoFit/>
          </a:bodyPr>
          <a:lstStyle/>
          <a:p>
            <a:pPr marL="0" marR="0" lvl="0" indent="0" algn="l" defTabSz="571500" rtl="0" eaLnBrk="1" fontAlgn="auto" latinLnBrk="0" hangingPunct="1">
              <a:lnSpc>
                <a:spcPts val="1181"/>
              </a:lnSpc>
              <a:spcBef>
                <a:spcPts val="844"/>
              </a:spcBef>
              <a:spcAft>
                <a:spcPts val="0"/>
              </a:spcAft>
              <a:buClrTx/>
              <a:buSzTx/>
              <a:buFontTx/>
              <a:buNone/>
              <a:tabLst/>
              <a:defRPr/>
            </a:pPr>
            <a:r>
              <a:rPr kumimoji="0" lang="en-US" sz="3500" b="1" i="0" u="none" strike="noStrike" kern="1200" cap="none" spc="-85" normalizeH="0" baseline="0" noProof="0" dirty="0">
                <a:ln>
                  <a:noFill/>
                </a:ln>
                <a:solidFill>
                  <a:srgbClr val="000000"/>
                </a:solidFill>
                <a:effectLst/>
                <a:uLnTx/>
                <a:uFillTx/>
                <a:latin typeface="Segoe UI Light" panose="020B0502040204020203" pitchFamily="34" charset="0"/>
                <a:ea typeface="Segoe UI" charset="0"/>
                <a:cs typeface="Segoe UI Light" panose="020B0502040204020203" pitchFamily="34" charset="0"/>
              </a:rPr>
              <a:t>Get Started</a:t>
            </a:r>
          </a:p>
          <a:p>
            <a:pPr marL="571500" marR="0" lvl="1" indent="0" algn="l" defTabSz="771525" rtl="0" eaLnBrk="1" fontAlgn="auto" latinLnBrk="0" hangingPunct="1">
              <a:lnSpc>
                <a:spcPct val="150000"/>
              </a:lnSpc>
              <a:spcBef>
                <a:spcPts val="506"/>
              </a:spcBef>
              <a:spcAft>
                <a:spcPts val="506"/>
              </a:spcAft>
              <a:buClrTx/>
              <a:buSzTx/>
              <a:buFontTx/>
              <a:buNone/>
              <a:tabLst/>
              <a:defRPr/>
            </a:pP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Teams Documentation</a:t>
            </a:r>
            <a: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 aka.ms/</a:t>
            </a:r>
            <a:r>
              <a:rPr kumimoji="0" lang="en-US" sz="1750" b="0" i="0" u="none" strike="noStrike" kern="1200" cap="none" spc="0" normalizeH="0" baseline="0" noProof="0" dirty="0" err="1">
                <a:ln>
                  <a:noFill/>
                </a:ln>
                <a:solidFill>
                  <a:srgbClr val="5556BC"/>
                </a:solidFill>
                <a:effectLst/>
                <a:uLnTx/>
                <a:uFillTx/>
                <a:latin typeface="Segoe UI Light" panose="020B0502040204020203" pitchFamily="34" charset="0"/>
                <a:ea typeface="+mn-ea"/>
                <a:cs typeface="Segoe UI Light" panose="020B0502040204020203" pitchFamily="34" charset="0"/>
              </a:rPr>
              <a:t>TeamsDev</a:t>
            </a:r>
            <a:b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b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External integrations</a:t>
            </a:r>
            <a: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 aka.ms/</a:t>
            </a:r>
            <a:r>
              <a:rPr kumimoji="0" lang="en-US" sz="1750" b="0" i="0" u="none" strike="noStrike" kern="1200" cap="none" spc="0" normalizeH="0" baseline="0" noProof="0" dirty="0" err="1">
                <a:ln>
                  <a:noFill/>
                </a:ln>
                <a:solidFill>
                  <a:srgbClr val="5556BC"/>
                </a:solidFill>
                <a:effectLst/>
                <a:uLnTx/>
                <a:uFillTx/>
                <a:latin typeface="Segoe UI Light" panose="020B0502040204020203" pitchFamily="34" charset="0"/>
                <a:ea typeface="+mn-ea"/>
                <a:cs typeface="Segoe UI Light" panose="020B0502040204020203" pitchFamily="34" charset="0"/>
              </a:rPr>
              <a:t>TeamsIntegrations</a:t>
            </a:r>
            <a:b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b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Platform training videos</a:t>
            </a:r>
            <a: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 aka.ms/</a:t>
            </a:r>
            <a:r>
              <a:rPr kumimoji="0" lang="en-US" sz="1750" b="0" i="0" u="none" strike="noStrike" kern="1200" cap="none" spc="0" normalizeH="0" baseline="0" noProof="0" dirty="0" err="1">
                <a:ln>
                  <a:noFill/>
                </a:ln>
                <a:solidFill>
                  <a:srgbClr val="5556BC"/>
                </a:solidFill>
                <a:effectLst/>
                <a:uLnTx/>
                <a:uFillTx/>
                <a:latin typeface="Segoe UI Light" panose="020B0502040204020203" pitchFamily="34" charset="0"/>
                <a:ea typeface="+mn-ea"/>
                <a:cs typeface="Segoe UI Light" panose="020B0502040204020203" pitchFamily="34" charset="0"/>
              </a:rPr>
              <a:t>TeamsPlatformAcademy</a:t>
            </a:r>
            <a:endPar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endParaRPr>
          </a:p>
          <a:p>
            <a:pPr marL="571500" marR="0" lvl="1" indent="0" algn="l" defTabSz="771525" rtl="0" eaLnBrk="1" fontAlgn="auto" latinLnBrk="0" hangingPunct="1">
              <a:lnSpc>
                <a:spcPct val="100000"/>
              </a:lnSpc>
              <a:spcBef>
                <a:spcPts val="506"/>
              </a:spcBef>
              <a:spcAft>
                <a:spcPts val="506"/>
              </a:spcAft>
              <a:buClrTx/>
              <a:buSzTx/>
              <a:buFontTx/>
              <a:buNone/>
              <a:tabLst/>
              <a:defRPr/>
            </a:pP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Developer Support: </a:t>
            </a:r>
            <a: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aka.ms/</a:t>
            </a:r>
            <a:r>
              <a:rPr kumimoji="0" lang="en-US" sz="1750" b="0" i="0" u="none" strike="noStrike" kern="1200" cap="none" spc="0" normalizeH="0" baseline="0" noProof="0" dirty="0" err="1">
                <a:ln>
                  <a:noFill/>
                </a:ln>
                <a:solidFill>
                  <a:srgbClr val="5556BC"/>
                </a:solidFill>
                <a:effectLst/>
                <a:uLnTx/>
                <a:uFillTx/>
                <a:latin typeface="Segoe UI Light" panose="020B0502040204020203" pitchFamily="34" charset="0"/>
                <a:ea typeface="+mn-ea"/>
                <a:cs typeface="Segoe UI Light" panose="020B0502040204020203" pitchFamily="34" charset="0"/>
              </a:rPr>
              <a:t>TeamsDevSupport</a:t>
            </a:r>
            <a:endPar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endParaRPr>
          </a:p>
        </p:txBody>
      </p:sp>
      <p:grpSp>
        <p:nvGrpSpPr>
          <p:cNvPr id="6" name="Group 5">
            <a:extLst>
              <a:ext uri="{FF2B5EF4-FFF2-40B4-BE49-F238E27FC236}">
                <a16:creationId xmlns:a16="http://schemas.microsoft.com/office/drawing/2014/main" id="{435FE511-4CD9-464C-9266-F5597D28CFA3}"/>
              </a:ext>
            </a:extLst>
          </p:cNvPr>
          <p:cNvGrpSpPr/>
          <p:nvPr/>
        </p:nvGrpSpPr>
        <p:grpSpPr>
          <a:xfrm>
            <a:off x="3655330" y="2191571"/>
            <a:ext cx="771525" cy="771525"/>
            <a:chOff x="5627297" y="971550"/>
            <a:chExt cx="914400" cy="914400"/>
          </a:xfrm>
          <a:solidFill>
            <a:srgbClr val="218771"/>
          </a:solidFill>
        </p:grpSpPr>
        <p:sp>
          <p:nvSpPr>
            <p:cNvPr id="17" name="Oval 16">
              <a:extLst>
                <a:ext uri="{FF2B5EF4-FFF2-40B4-BE49-F238E27FC236}">
                  <a16:creationId xmlns:a16="http://schemas.microsoft.com/office/drawing/2014/main" id="{150084B1-9E5F-4AA8-B975-F8C46CE85C7B}"/>
                </a:ext>
              </a:extLst>
            </p:cNvPr>
            <p:cNvSpPr/>
            <p:nvPr/>
          </p:nvSpPr>
          <p:spPr bwMode="auto">
            <a:xfrm>
              <a:off x="5627297" y="971550"/>
              <a:ext cx="914400" cy="914400"/>
            </a:xfrm>
            <a:prstGeom prst="ellipse">
              <a:avLst/>
            </a:prstGeom>
            <a:grpFill/>
            <a:ln>
              <a:noFill/>
              <a:headEnd type="none" w="med" len="med"/>
              <a:tailEnd type="none" w="med" len="med"/>
            </a:ln>
            <a:effectLst>
              <a:outerShdw blurRad="190500" dist="50800" dir="8100000" algn="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305" tIns="123444" rIns="154305" bIns="123444" numCol="1" spcCol="0" rtlCol="0" fromWordArt="0" anchor="t" anchorCtr="0" forceAA="0" compatLnSpc="1">
              <a:prstTxWarp prst="textNoShape">
                <a:avLst/>
              </a:prstTxWarp>
              <a:noAutofit/>
            </a:bodyPr>
            <a:lstStyle/>
            <a:p>
              <a:pPr marL="0" marR="0" lvl="0" indent="0" algn="ctr" defTabSz="786774" rtl="0" eaLnBrk="1" fontAlgn="base" latinLnBrk="0" hangingPunct="1">
                <a:lnSpc>
                  <a:spcPct val="90000"/>
                </a:lnSpc>
                <a:spcBef>
                  <a:spcPct val="0"/>
                </a:spcBef>
                <a:spcAft>
                  <a:spcPct val="0"/>
                </a:spcAft>
                <a:buClrTx/>
                <a:buSzTx/>
                <a:buFontTx/>
                <a:buNone/>
                <a:tabLst/>
                <a:defRPr/>
              </a:pPr>
              <a:endParaRPr kumimoji="0" lang="en-US" sz="2025"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Light" panose="020B0502040204020203" pitchFamily="34" charset="0"/>
                <a:ea typeface="Segoe UI" pitchFamily="34" charset="0"/>
                <a:cs typeface="Segoe UI Light" panose="020B0502040204020203" pitchFamily="34" charset="0"/>
              </a:endParaRPr>
            </a:p>
          </p:txBody>
        </p:sp>
        <p:sp>
          <p:nvSpPr>
            <p:cNvPr id="64" name="bot_3" title="Icon of two chevron brackets with two dots between them">
              <a:extLst>
                <a:ext uri="{FF2B5EF4-FFF2-40B4-BE49-F238E27FC236}">
                  <a16:creationId xmlns:a16="http://schemas.microsoft.com/office/drawing/2014/main" id="{582AD7BD-AB37-2140-A33C-6284C4B3621E}"/>
                </a:ext>
              </a:extLst>
            </p:cNvPr>
            <p:cNvSpPr>
              <a:spLocks noChangeAspect="1" noEditPoints="1"/>
            </p:cNvSpPr>
            <p:nvPr/>
          </p:nvSpPr>
          <p:spPr bwMode="auto">
            <a:xfrm>
              <a:off x="5807656" y="1230117"/>
              <a:ext cx="553681" cy="397266"/>
            </a:xfrm>
            <a:custGeom>
              <a:avLst/>
              <a:gdLst>
                <a:gd name="T0" fmla="*/ 134 w 420"/>
                <a:gd name="T1" fmla="*/ 154 h 302"/>
                <a:gd name="T2" fmla="*/ 157 w 420"/>
                <a:gd name="T3" fmla="*/ 131 h 302"/>
                <a:gd name="T4" fmla="*/ 180 w 420"/>
                <a:gd name="T5" fmla="*/ 154 h 302"/>
                <a:gd name="T6" fmla="*/ 157 w 420"/>
                <a:gd name="T7" fmla="*/ 177 h 302"/>
                <a:gd name="T8" fmla="*/ 134 w 420"/>
                <a:gd name="T9" fmla="*/ 154 h 302"/>
                <a:gd name="T10" fmla="*/ 241 w 420"/>
                <a:gd name="T11" fmla="*/ 154 h 302"/>
                <a:gd name="T12" fmla="*/ 264 w 420"/>
                <a:gd name="T13" fmla="*/ 177 h 302"/>
                <a:gd name="T14" fmla="*/ 287 w 420"/>
                <a:gd name="T15" fmla="*/ 154 h 302"/>
                <a:gd name="T16" fmla="*/ 264 w 420"/>
                <a:gd name="T17" fmla="*/ 131 h 302"/>
                <a:gd name="T18" fmla="*/ 241 w 420"/>
                <a:gd name="T19" fmla="*/ 154 h 302"/>
                <a:gd name="T20" fmla="*/ 276 w 420"/>
                <a:gd name="T21" fmla="*/ 302 h 302"/>
                <a:gd name="T22" fmla="*/ 410 w 420"/>
                <a:gd name="T23" fmla="*/ 168 h 302"/>
                <a:gd name="T24" fmla="*/ 410 w 420"/>
                <a:gd name="T25" fmla="*/ 132 h 302"/>
                <a:gd name="T26" fmla="*/ 276 w 420"/>
                <a:gd name="T27" fmla="*/ 0 h 302"/>
                <a:gd name="T28" fmla="*/ 144 w 420"/>
                <a:gd name="T29" fmla="*/ 0 h 302"/>
                <a:gd name="T30" fmla="*/ 10 w 420"/>
                <a:gd name="T31" fmla="*/ 132 h 302"/>
                <a:gd name="T32" fmla="*/ 10 w 420"/>
                <a:gd name="T33" fmla="*/ 168 h 302"/>
                <a:gd name="T34" fmla="*/ 145 w 420"/>
                <a:gd name="T3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0" h="302">
                  <a:moveTo>
                    <a:pt x="134" y="154"/>
                  </a:moveTo>
                  <a:cubicBezTo>
                    <a:pt x="134" y="141"/>
                    <a:pt x="144" y="131"/>
                    <a:pt x="157" y="131"/>
                  </a:cubicBezTo>
                  <a:cubicBezTo>
                    <a:pt x="169" y="131"/>
                    <a:pt x="180" y="141"/>
                    <a:pt x="180" y="154"/>
                  </a:cubicBezTo>
                  <a:cubicBezTo>
                    <a:pt x="180" y="167"/>
                    <a:pt x="169" y="177"/>
                    <a:pt x="157" y="177"/>
                  </a:cubicBezTo>
                  <a:cubicBezTo>
                    <a:pt x="144" y="177"/>
                    <a:pt x="134" y="167"/>
                    <a:pt x="134" y="154"/>
                  </a:cubicBezTo>
                  <a:close/>
                  <a:moveTo>
                    <a:pt x="241" y="154"/>
                  </a:moveTo>
                  <a:cubicBezTo>
                    <a:pt x="241" y="167"/>
                    <a:pt x="251" y="177"/>
                    <a:pt x="264" y="177"/>
                  </a:cubicBezTo>
                  <a:cubicBezTo>
                    <a:pt x="276" y="177"/>
                    <a:pt x="287" y="167"/>
                    <a:pt x="287" y="154"/>
                  </a:cubicBezTo>
                  <a:cubicBezTo>
                    <a:pt x="287" y="141"/>
                    <a:pt x="276" y="131"/>
                    <a:pt x="264" y="131"/>
                  </a:cubicBezTo>
                  <a:cubicBezTo>
                    <a:pt x="251" y="131"/>
                    <a:pt x="241" y="141"/>
                    <a:pt x="241" y="154"/>
                  </a:cubicBezTo>
                  <a:close/>
                  <a:moveTo>
                    <a:pt x="276" y="302"/>
                  </a:moveTo>
                  <a:cubicBezTo>
                    <a:pt x="276" y="302"/>
                    <a:pt x="276" y="302"/>
                    <a:pt x="410" y="168"/>
                  </a:cubicBezTo>
                  <a:cubicBezTo>
                    <a:pt x="420" y="158"/>
                    <a:pt x="420" y="142"/>
                    <a:pt x="410" y="132"/>
                  </a:cubicBezTo>
                  <a:cubicBezTo>
                    <a:pt x="410" y="132"/>
                    <a:pt x="410" y="132"/>
                    <a:pt x="276" y="0"/>
                  </a:cubicBezTo>
                  <a:moveTo>
                    <a:pt x="144" y="0"/>
                  </a:moveTo>
                  <a:cubicBezTo>
                    <a:pt x="10" y="132"/>
                    <a:pt x="10" y="132"/>
                    <a:pt x="10" y="132"/>
                  </a:cubicBezTo>
                  <a:cubicBezTo>
                    <a:pt x="0" y="142"/>
                    <a:pt x="0" y="158"/>
                    <a:pt x="10" y="168"/>
                  </a:cubicBezTo>
                  <a:cubicBezTo>
                    <a:pt x="145" y="302"/>
                    <a:pt x="145" y="302"/>
                    <a:pt x="145" y="302"/>
                  </a:cubicBezTo>
                </a:path>
              </a:pathLst>
            </a:custGeom>
            <a:grpFill/>
            <a:ln w="15875" cap="sq">
              <a:solidFill>
                <a:schemeClr val="bg1"/>
              </a:solidFill>
              <a:prstDash val="solid"/>
              <a:miter lim="800000"/>
              <a:headEnd/>
              <a:tailEnd/>
            </a:ln>
          </p:spPr>
          <p:txBody>
            <a:bodyPr vert="horz" wrap="square" lIns="77153" tIns="38576" rIns="77153" bIns="38576" numCol="1" anchor="t" anchorCtr="0" compatLnSpc="1">
              <a:prstTxWarp prst="textNoShape">
                <a:avLst/>
              </a:prstTxWarp>
            </a:bodyPr>
            <a:lstStyle/>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sz="1519" b="0" i="0" u="none" strike="noStrike" kern="1200" cap="none" spc="0" normalizeH="0" baseline="0" noProof="0">
                <a:ln w="19050">
                  <a:solidFill>
                    <a:srgbClr val="000000"/>
                  </a:solidFill>
                </a:ln>
                <a:solidFill>
                  <a:srgbClr val="000000"/>
                </a:solidFill>
                <a:effectLst/>
                <a:uLnTx/>
                <a:uFillTx/>
                <a:latin typeface="Segoe UI Light" panose="020B0502040204020203" pitchFamily="34" charset="0"/>
                <a:ea typeface="+mn-ea"/>
                <a:cs typeface="Segoe UI Light" panose="020B0502040204020203" pitchFamily="34" charset="0"/>
              </a:endParaRPr>
            </a:p>
          </p:txBody>
        </p:sp>
      </p:grpSp>
      <p:sp>
        <p:nvSpPr>
          <p:cNvPr id="22" name="Rectangle 21">
            <a:extLst>
              <a:ext uri="{FF2B5EF4-FFF2-40B4-BE49-F238E27FC236}">
                <a16:creationId xmlns:a16="http://schemas.microsoft.com/office/drawing/2014/main" id="{849A43C7-BE14-432C-803F-F982533A2DF2}"/>
              </a:ext>
            </a:extLst>
          </p:cNvPr>
          <p:cNvSpPr/>
          <p:nvPr/>
        </p:nvSpPr>
        <p:spPr>
          <a:xfrm>
            <a:off x="4737114" y="4112632"/>
            <a:ext cx="6171296" cy="1379673"/>
          </a:xfrm>
          <a:prstGeom prst="rect">
            <a:avLst/>
          </a:prstGeom>
        </p:spPr>
        <p:txBody>
          <a:bodyPr wrap="square" lIns="0" tIns="0" rIns="0" bIns="0">
            <a:spAutoFit/>
          </a:bodyPr>
          <a:lstStyle/>
          <a:p>
            <a:pPr marL="0" marR="0" lvl="0" indent="0" algn="l" defTabSz="771525" rtl="0" eaLnBrk="1" fontAlgn="auto" latinLnBrk="0" hangingPunct="1">
              <a:lnSpc>
                <a:spcPts val="1181"/>
              </a:lnSpc>
              <a:spcBef>
                <a:spcPts val="844"/>
              </a:spcBef>
              <a:spcAft>
                <a:spcPts val="0"/>
              </a:spcAft>
              <a:buClrTx/>
              <a:buSzTx/>
              <a:buFontTx/>
              <a:buNone/>
              <a:tabLst/>
              <a:defRPr/>
            </a:pPr>
            <a:r>
              <a:rPr kumimoji="0" lang="en-US" sz="3500" b="1" i="0" u="none" strike="noStrike" kern="1200" cap="none" spc="-85" normalizeH="0" baseline="0" noProof="0" dirty="0">
                <a:ln>
                  <a:noFill/>
                </a:ln>
                <a:solidFill>
                  <a:srgbClr val="000000"/>
                </a:solidFill>
                <a:effectLst/>
                <a:uLnTx/>
                <a:uFillTx/>
                <a:latin typeface="Segoe UI Light" panose="020B0502040204020203" pitchFamily="34" charset="0"/>
                <a:ea typeface="Segoe UI" charset="0"/>
                <a:cs typeface="Segoe UI Light" panose="020B0502040204020203" pitchFamily="34" charset="0"/>
              </a:rPr>
              <a:t>Join the community</a:t>
            </a:r>
          </a:p>
          <a:p>
            <a:pPr marL="571500" marR="0" lvl="1" indent="0" algn="l" defTabSz="771525" rtl="0" eaLnBrk="1" fontAlgn="auto" latinLnBrk="0" hangingPunct="1">
              <a:lnSpc>
                <a:spcPct val="150000"/>
              </a:lnSpc>
              <a:spcBef>
                <a:spcPts val="506"/>
              </a:spcBef>
              <a:spcAft>
                <a:spcPts val="506"/>
              </a:spcAft>
              <a:buClrTx/>
              <a:buSzTx/>
              <a:buFontTx/>
              <a:buNone/>
              <a:tabLst/>
              <a:defRPr/>
            </a:pP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Times New Roman" panose="02020603050405020304" pitchFamily="18" charset="0"/>
                <a:cs typeface="Segoe UI Light" panose="020B0502040204020203" pitchFamily="34" charset="0"/>
              </a:rPr>
              <a:t>Teams Dev Center</a:t>
            </a:r>
            <a: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Times New Roman" panose="02020603050405020304" pitchFamily="18" charset="0"/>
                <a:cs typeface="Segoe UI Light" panose="020B0502040204020203" pitchFamily="34" charset="0"/>
              </a:rPr>
              <a:t>: aka.ms/</a:t>
            </a:r>
            <a:r>
              <a:rPr kumimoji="0" lang="en-US" sz="1750" b="0" i="0" u="none" strike="noStrike" kern="1200" cap="none" spc="0" normalizeH="0" baseline="0" noProof="0" dirty="0" err="1">
                <a:ln>
                  <a:noFill/>
                </a:ln>
                <a:solidFill>
                  <a:srgbClr val="5556BC"/>
                </a:solidFill>
                <a:effectLst/>
                <a:uLnTx/>
                <a:uFillTx/>
                <a:latin typeface="Segoe UI Light" panose="020B0502040204020203" pitchFamily="34" charset="0"/>
                <a:ea typeface="Times New Roman" panose="02020603050405020304" pitchFamily="18" charset="0"/>
                <a:cs typeface="Segoe UI Light" panose="020B0502040204020203" pitchFamily="34" charset="0"/>
              </a:rPr>
              <a:t>Teams.Dev</a:t>
            </a:r>
            <a:br>
              <a:rPr kumimoji="0" lang="en-US" sz="1750" b="0" i="0" u="sng" strike="noStrike" kern="1200" cap="none" spc="0" normalizeH="0" baseline="0" noProof="0" dirty="0">
                <a:ln>
                  <a:noFill/>
                </a:ln>
                <a:solidFill>
                  <a:srgbClr val="5556BC"/>
                </a:solidFill>
                <a:effectLst/>
                <a:uLnTx/>
                <a:uFillTx/>
                <a:latin typeface="Segoe UI Light" panose="020B0502040204020203" pitchFamily="34" charset="0"/>
                <a:ea typeface="Times New Roman" panose="02020603050405020304" pitchFamily="18" charset="0"/>
                <a:cs typeface="Segoe UI Light" panose="020B0502040204020203" pitchFamily="34" charset="0"/>
              </a:rPr>
            </a:b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t>Tech Community (</a:t>
            </a:r>
            <a:r>
              <a:rPr kumimoji="0" lang="en-US" sz="1750" b="1" i="0" u="none" strike="noStrike" kern="1200" cap="none" spc="0" normalizeH="0" baseline="0" noProof="0" dirty="0" err="1">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t>QnA</a:t>
            </a: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t>)</a:t>
            </a:r>
            <a: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t>: aka.ms/TeamsCommunity</a:t>
            </a:r>
            <a:br>
              <a:rPr kumimoji="0" lang="en-US" sz="3000" b="1" i="0" u="none" strike="noStrike" kern="1200" cap="none" spc="0" normalizeH="0" baseline="0" noProof="0" dirty="0">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b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t>Teams dev blog</a:t>
            </a:r>
            <a: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t>: aka.ms/</a:t>
            </a:r>
            <a:r>
              <a:rPr kumimoji="0" lang="en-US" sz="1750" b="0" i="0" u="none" strike="noStrike" kern="1200" cap="none" spc="0" normalizeH="0" baseline="0" noProof="0" dirty="0" err="1">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t>TeamsDevBlog</a:t>
            </a:r>
            <a:endPar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endParaRPr>
          </a:p>
        </p:txBody>
      </p:sp>
      <p:grpSp>
        <p:nvGrpSpPr>
          <p:cNvPr id="5" name="Group 4">
            <a:extLst>
              <a:ext uri="{FF2B5EF4-FFF2-40B4-BE49-F238E27FC236}">
                <a16:creationId xmlns:a16="http://schemas.microsoft.com/office/drawing/2014/main" id="{5173E9F1-E420-471A-A2B1-C3EF0D4E3454}"/>
              </a:ext>
            </a:extLst>
          </p:cNvPr>
          <p:cNvGrpSpPr/>
          <p:nvPr/>
        </p:nvGrpSpPr>
        <p:grpSpPr>
          <a:xfrm>
            <a:off x="3655330" y="4112632"/>
            <a:ext cx="771525" cy="771525"/>
            <a:chOff x="5627297" y="2928246"/>
            <a:chExt cx="914400" cy="914400"/>
          </a:xfrm>
          <a:solidFill>
            <a:srgbClr val="218771"/>
          </a:solidFill>
        </p:grpSpPr>
        <p:sp>
          <p:nvSpPr>
            <p:cNvPr id="18" name="Oval 17">
              <a:extLst>
                <a:ext uri="{FF2B5EF4-FFF2-40B4-BE49-F238E27FC236}">
                  <a16:creationId xmlns:a16="http://schemas.microsoft.com/office/drawing/2014/main" id="{B0B698EA-6950-4A05-B8CF-9AFF7CC2D7EE}"/>
                </a:ext>
              </a:extLst>
            </p:cNvPr>
            <p:cNvSpPr/>
            <p:nvPr/>
          </p:nvSpPr>
          <p:spPr bwMode="auto">
            <a:xfrm>
              <a:off x="5627297" y="2928246"/>
              <a:ext cx="914400" cy="914400"/>
            </a:xfrm>
            <a:prstGeom prst="ellipse">
              <a:avLst/>
            </a:prstGeom>
            <a:grpFill/>
            <a:ln>
              <a:noFill/>
              <a:headEnd type="none" w="med" len="med"/>
              <a:tailEnd type="none" w="med" len="med"/>
            </a:ln>
            <a:effectLst>
              <a:outerShdw blurRad="190500" dist="50800" dir="8100000" algn="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305" tIns="123444" rIns="154305" bIns="123444" numCol="1" spcCol="0" rtlCol="0" fromWordArt="0" anchor="t" anchorCtr="0" forceAA="0" compatLnSpc="1">
              <a:prstTxWarp prst="textNoShape">
                <a:avLst/>
              </a:prstTxWarp>
              <a:noAutofit/>
            </a:bodyPr>
            <a:lstStyle/>
            <a:p>
              <a:pPr marL="0" marR="0" lvl="0" indent="0" algn="ctr" defTabSz="786774" rtl="0" eaLnBrk="1" fontAlgn="base" latinLnBrk="0" hangingPunct="1">
                <a:lnSpc>
                  <a:spcPct val="90000"/>
                </a:lnSpc>
                <a:spcBef>
                  <a:spcPct val="0"/>
                </a:spcBef>
                <a:spcAft>
                  <a:spcPct val="0"/>
                </a:spcAft>
                <a:buClrTx/>
                <a:buSzTx/>
                <a:buFontTx/>
                <a:buNone/>
                <a:tabLst/>
                <a:defRPr/>
              </a:pPr>
              <a:endParaRPr kumimoji="0" lang="en-US" sz="2025"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Light" panose="020B0502040204020203" pitchFamily="34" charset="0"/>
                <a:ea typeface="Segoe UI" pitchFamily="34" charset="0"/>
                <a:cs typeface="Segoe UI Light" panose="020B0502040204020203" pitchFamily="34" charset="0"/>
              </a:endParaRPr>
            </a:p>
          </p:txBody>
        </p:sp>
        <p:sp>
          <p:nvSpPr>
            <p:cNvPr id="25" name="people_12" title="Icon of three people">
              <a:extLst>
                <a:ext uri="{FF2B5EF4-FFF2-40B4-BE49-F238E27FC236}">
                  <a16:creationId xmlns:a16="http://schemas.microsoft.com/office/drawing/2014/main" id="{76BC4BC9-74D6-47FC-9974-46430BCBD8C4}"/>
                </a:ext>
              </a:extLst>
            </p:cNvPr>
            <p:cNvSpPr>
              <a:spLocks noChangeAspect="1" noEditPoints="1"/>
            </p:cNvSpPr>
            <p:nvPr/>
          </p:nvSpPr>
          <p:spPr bwMode="auto">
            <a:xfrm>
              <a:off x="5841789" y="3178373"/>
              <a:ext cx="485417" cy="414146"/>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grpFill/>
            <a:ln w="15875" cap="sq">
              <a:solidFill>
                <a:schemeClr val="bg1"/>
              </a:solidFill>
              <a:prstDash val="solid"/>
              <a:miter lim="800000"/>
              <a:headEnd/>
              <a:tailEnd/>
            </a:ln>
          </p:spPr>
          <p:txBody>
            <a:bodyPr vert="horz" wrap="square" lIns="77153" tIns="38576" rIns="77153" bIns="38576" numCol="1" anchor="t" anchorCtr="0" compatLnSpc="1">
              <a:prstTxWarp prst="textNoShape">
                <a:avLst/>
              </a:prstTxWarp>
            </a:bodyPr>
            <a:lstStyle/>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sz="1519" b="0" i="0" u="none" strike="noStrike" kern="1200" cap="none" spc="0" normalizeH="0" baseline="0" noProof="0">
                <a:ln w="19050">
                  <a:solidFill>
                    <a:srgbClr val="000000"/>
                  </a:solidFill>
                </a:ln>
                <a:solidFill>
                  <a:srgbClr val="000000"/>
                </a:solidFill>
                <a:effectLst/>
                <a:uLnTx/>
                <a:uFillTx/>
                <a:latin typeface="Segoe UI Light" panose="020B0502040204020203" pitchFamily="34" charset="0"/>
                <a:ea typeface="+mn-ea"/>
                <a:cs typeface="Segoe UI Light" panose="020B0502040204020203" pitchFamily="34" charset="0"/>
              </a:endParaRPr>
            </a:p>
          </p:txBody>
        </p:sp>
      </p:grpSp>
      <p:pic>
        <p:nvPicPr>
          <p:cNvPr id="21" name="Picture 20" descr="A picture containing object&#10;&#10;Description automatically generated">
            <a:extLst>
              <a:ext uri="{FF2B5EF4-FFF2-40B4-BE49-F238E27FC236}">
                <a16:creationId xmlns:a16="http://schemas.microsoft.com/office/drawing/2014/main" id="{3120949E-A4B3-4BF8-9510-1470DA53AF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1632" y="5471306"/>
            <a:ext cx="1608822" cy="1608822"/>
          </a:xfrm>
          <a:prstGeom prst="rect">
            <a:avLst/>
          </a:prstGeom>
        </p:spPr>
      </p:pic>
      <p:sp>
        <p:nvSpPr>
          <p:cNvPr id="2" name="Title 1">
            <a:extLst>
              <a:ext uri="{FF2B5EF4-FFF2-40B4-BE49-F238E27FC236}">
                <a16:creationId xmlns:a16="http://schemas.microsoft.com/office/drawing/2014/main" id="{8589F4D4-FA22-454B-8B0B-4438771936CA}"/>
              </a:ext>
            </a:extLst>
          </p:cNvPr>
          <p:cNvSpPr>
            <a:spLocks noGrp="1"/>
          </p:cNvSpPr>
          <p:nvPr>
            <p:ph type="title"/>
          </p:nvPr>
        </p:nvSpPr>
        <p:spPr>
          <a:xfrm>
            <a:off x="588263" y="457200"/>
            <a:ext cx="11018520" cy="553998"/>
          </a:xfrm>
        </p:spPr>
        <p:txBody>
          <a:bodyPr/>
          <a:lstStyle/>
          <a:p>
            <a:r>
              <a:rPr lang="en-US" dirty="0"/>
              <a:t>Start building solutions</a:t>
            </a:r>
          </a:p>
        </p:txBody>
      </p:sp>
    </p:spTree>
    <p:extLst>
      <p:ext uri="{BB962C8B-B14F-4D97-AF65-F5344CB8AC3E}">
        <p14:creationId xmlns:p14="http://schemas.microsoft.com/office/powerpoint/2010/main" val="2786188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75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12">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roup 14">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6"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7"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8"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9"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0"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1"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3" name="TextBox 2">
            <a:extLst>
              <a:ext uri="{FF2B5EF4-FFF2-40B4-BE49-F238E27FC236}">
                <a16:creationId xmlns:a16="http://schemas.microsoft.com/office/drawing/2014/main" id="{DB7E771D-0397-45D4-86F5-106DE7177376}"/>
              </a:ext>
            </a:extLst>
          </p:cNvPr>
          <p:cNvSpPr txBox="1"/>
          <p:nvPr/>
        </p:nvSpPr>
        <p:spPr>
          <a:xfrm>
            <a:off x="535020" y="685800"/>
            <a:ext cx="2780271" cy="51054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a:solidFill>
                  <a:srgbClr val="FFFFFF"/>
                </a:solidFill>
                <a:latin typeface="+mj-lt"/>
                <a:ea typeface="+mj-ea"/>
                <a:cs typeface="+mj-cs"/>
              </a:rPr>
              <a:t>Agenda</a:t>
            </a:r>
          </a:p>
        </p:txBody>
      </p:sp>
      <p:graphicFrame>
        <p:nvGraphicFramePr>
          <p:cNvPr id="6" name="Diagram 5">
            <a:extLst>
              <a:ext uri="{FF2B5EF4-FFF2-40B4-BE49-F238E27FC236}">
                <a16:creationId xmlns:a16="http://schemas.microsoft.com/office/drawing/2014/main" id="{E2359CDF-8CD7-4CE1-984E-4B62A7C829F5}"/>
              </a:ext>
            </a:extLst>
          </p:cNvPr>
          <p:cNvGraphicFramePr/>
          <p:nvPr>
            <p:extLst>
              <p:ext uri="{D42A27DB-BD31-4B8C-83A1-F6EECF244321}">
                <p14:modId xmlns:p14="http://schemas.microsoft.com/office/powerpoint/2010/main" val="262100088"/>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F073E3C6-F598-45BB-A1AB-8A0A5D515B44}"/>
              </a:ext>
            </a:extLst>
          </p:cNvPr>
          <p:cNvSpPr txBox="1"/>
          <p:nvPr/>
        </p:nvSpPr>
        <p:spPr>
          <a:xfrm>
            <a:off x="6262653" y="5992938"/>
            <a:ext cx="5078538" cy="646331"/>
          </a:xfrm>
          <a:prstGeom prst="rect">
            <a:avLst/>
          </a:prstGeom>
          <a:noFill/>
        </p:spPr>
        <p:txBody>
          <a:bodyPr wrap="square" rtlCol="0">
            <a:spAutoFit/>
          </a:bodyPr>
          <a:lstStyle/>
          <a:p>
            <a:r>
              <a:rPr lang="en-US" dirty="0"/>
              <a:t>Find prior meeting content at </a:t>
            </a:r>
            <a:r>
              <a:rPr lang="en-US" dirty="0">
                <a:hlinkClick r:id="rId8"/>
              </a:rPr>
              <a:t>https://aka.ms/O365ChampionResources</a:t>
            </a:r>
            <a:r>
              <a:rPr lang="en-US" dirty="0"/>
              <a:t> </a:t>
            </a:r>
          </a:p>
        </p:txBody>
      </p:sp>
    </p:spTree>
    <p:extLst>
      <p:ext uri="{BB962C8B-B14F-4D97-AF65-F5344CB8AC3E}">
        <p14:creationId xmlns:p14="http://schemas.microsoft.com/office/powerpoint/2010/main" val="834326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EBB1487-FC5C-40AB-933C-961900BBB382}"/>
              </a:ext>
            </a:extLst>
          </p:cNvPr>
          <p:cNvGraphicFramePr/>
          <p:nvPr/>
        </p:nvGraphicFramePr>
        <p:xfrm>
          <a:off x="421419" y="1272181"/>
          <a:ext cx="11290852" cy="2812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C68F1DAF-CB1C-4461-AC8C-D8D21E34970E}"/>
              </a:ext>
            </a:extLst>
          </p:cNvPr>
          <p:cNvGrpSpPr/>
          <p:nvPr/>
        </p:nvGrpSpPr>
        <p:grpSpPr>
          <a:xfrm>
            <a:off x="421418" y="1704587"/>
            <a:ext cx="2764139" cy="503886"/>
            <a:chOff x="3230" y="362076"/>
            <a:chExt cx="1716172" cy="460800"/>
          </a:xfrm>
          <a:solidFill>
            <a:schemeClr val="bg1"/>
          </a:solidFill>
          <a:effectLst/>
        </p:grpSpPr>
        <p:sp>
          <p:nvSpPr>
            <p:cNvPr id="6" name="Rectangle 5">
              <a:extLst>
                <a:ext uri="{FF2B5EF4-FFF2-40B4-BE49-F238E27FC236}">
                  <a16:creationId xmlns:a16="http://schemas.microsoft.com/office/drawing/2014/main" id="{BB685785-1037-44C6-8AFB-8A2E698B9785}"/>
                </a:ext>
              </a:extLst>
            </p:cNvPr>
            <p:cNvSpPr/>
            <p:nvPr/>
          </p:nvSpPr>
          <p:spPr>
            <a:xfrm>
              <a:off x="3230" y="362076"/>
              <a:ext cx="1716172" cy="460800"/>
            </a:xfrm>
            <a:prstGeom prst="rect">
              <a:avLst/>
            </a:prstGeom>
            <a:grpFill/>
            <a:ln w="9525" cap="flat" cmpd="sng" algn="ctr">
              <a:noFill/>
              <a:prstDash val="solid"/>
            </a:ln>
            <a:effectLst/>
          </p:spPr>
        </p:sp>
        <p:sp>
          <p:nvSpPr>
            <p:cNvPr id="7" name="TextBox 6">
              <a:extLst>
                <a:ext uri="{FF2B5EF4-FFF2-40B4-BE49-F238E27FC236}">
                  <a16:creationId xmlns:a16="http://schemas.microsoft.com/office/drawing/2014/main" id="{F15050C7-3AF0-4D04-A7BF-3B1E63CF49E2}"/>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https://aka.ms/M365Roadmap</a:t>
              </a:r>
            </a:p>
          </p:txBody>
        </p:sp>
      </p:grpSp>
      <p:grpSp>
        <p:nvGrpSpPr>
          <p:cNvPr id="8" name="Group 7">
            <a:extLst>
              <a:ext uri="{FF2B5EF4-FFF2-40B4-BE49-F238E27FC236}">
                <a16:creationId xmlns:a16="http://schemas.microsoft.com/office/drawing/2014/main" id="{46B29200-F777-4483-85B4-36C979F34FC9}"/>
              </a:ext>
            </a:extLst>
          </p:cNvPr>
          <p:cNvGrpSpPr/>
          <p:nvPr/>
        </p:nvGrpSpPr>
        <p:grpSpPr>
          <a:xfrm>
            <a:off x="1" y="208785"/>
            <a:ext cx="12191999" cy="690124"/>
            <a:chOff x="3230" y="362076"/>
            <a:chExt cx="1716172" cy="460800"/>
          </a:xfrm>
          <a:solidFill>
            <a:srgbClr val="44546A"/>
          </a:solidFill>
        </p:grpSpPr>
        <p:sp>
          <p:nvSpPr>
            <p:cNvPr id="9" name="Rectangle 8">
              <a:extLst>
                <a:ext uri="{FF2B5EF4-FFF2-40B4-BE49-F238E27FC236}">
                  <a16:creationId xmlns:a16="http://schemas.microsoft.com/office/drawing/2014/main" id="{A77B7FB4-B03B-4466-94C2-27C8CE397FD8}"/>
                </a:ext>
              </a:extLst>
            </p:cNvPr>
            <p:cNvSpPr/>
            <p:nvPr/>
          </p:nvSpPr>
          <p:spPr>
            <a:xfrm>
              <a:off x="3230" y="362076"/>
              <a:ext cx="1716172" cy="460800"/>
            </a:xfrm>
            <a:prstGeom prst="rect">
              <a:avLst/>
            </a:prstGeom>
            <a:grpFill/>
            <a:ln w="9525" cap="flat" cmpd="sng" algn="ctr">
              <a:noFill/>
              <a:prstDash val="solid"/>
            </a:ln>
            <a:effectLst/>
          </p:spPr>
        </p:sp>
        <p:sp>
          <p:nvSpPr>
            <p:cNvPr id="10" name="TextBox 9">
              <a:extLst>
                <a:ext uri="{FF2B5EF4-FFF2-40B4-BE49-F238E27FC236}">
                  <a16:creationId xmlns:a16="http://schemas.microsoft.com/office/drawing/2014/main" id="{8C246AE1-733B-4B7E-89DB-F08E6141A99E}"/>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light"/>
                  <a:ea typeface="+mn-ea"/>
                  <a:cs typeface="+mn-cs"/>
                </a:rPr>
                <a:t>Microsoft Resource Cheat Sheet</a:t>
              </a:r>
            </a:p>
          </p:txBody>
        </p:sp>
      </p:grpSp>
      <p:sp>
        <p:nvSpPr>
          <p:cNvPr id="13" name="TextBox 12">
            <a:extLst>
              <a:ext uri="{FF2B5EF4-FFF2-40B4-BE49-F238E27FC236}">
                <a16:creationId xmlns:a16="http://schemas.microsoft.com/office/drawing/2014/main" id="{9381F7A2-05C9-4BA1-ACF5-8EADBAC59B95}"/>
              </a:ext>
            </a:extLst>
          </p:cNvPr>
          <p:cNvSpPr txBox="1"/>
          <p:nvPr/>
        </p:nvSpPr>
        <p:spPr>
          <a:xfrm>
            <a:off x="3260031" y="1704587"/>
            <a:ext cx="2774454" cy="503886"/>
          </a:xfrm>
          <a:prstGeom prst="rect">
            <a:avLst/>
          </a:prstGeom>
          <a:solidFill>
            <a:schemeClr val="bg1"/>
          </a:solid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https://aka.ms/TechCommunity</a:t>
            </a:r>
          </a:p>
        </p:txBody>
      </p:sp>
      <p:grpSp>
        <p:nvGrpSpPr>
          <p:cNvPr id="14" name="Group 13">
            <a:extLst>
              <a:ext uri="{FF2B5EF4-FFF2-40B4-BE49-F238E27FC236}">
                <a16:creationId xmlns:a16="http://schemas.microsoft.com/office/drawing/2014/main" id="{C5A9295F-A68D-46DF-AACE-61D90C5B9F63}"/>
              </a:ext>
            </a:extLst>
          </p:cNvPr>
          <p:cNvGrpSpPr/>
          <p:nvPr/>
        </p:nvGrpSpPr>
        <p:grpSpPr>
          <a:xfrm>
            <a:off x="6116757" y="1704587"/>
            <a:ext cx="2774454" cy="503886"/>
            <a:chOff x="3230" y="362076"/>
            <a:chExt cx="1716172" cy="460800"/>
          </a:xfrm>
          <a:solidFill>
            <a:schemeClr val="bg1"/>
          </a:solidFill>
        </p:grpSpPr>
        <p:sp>
          <p:nvSpPr>
            <p:cNvPr id="15" name="Rectangle 14">
              <a:extLst>
                <a:ext uri="{FF2B5EF4-FFF2-40B4-BE49-F238E27FC236}">
                  <a16:creationId xmlns:a16="http://schemas.microsoft.com/office/drawing/2014/main" id="{62B3E049-1EF9-412D-BE12-79BABABA4272}"/>
                </a:ext>
              </a:extLst>
            </p:cNvPr>
            <p:cNvSpPr/>
            <p:nvPr/>
          </p:nvSpPr>
          <p:spPr>
            <a:xfrm>
              <a:off x="3230" y="362076"/>
              <a:ext cx="1716172" cy="460800"/>
            </a:xfrm>
            <a:prstGeom prst="rect">
              <a:avLst/>
            </a:prstGeom>
            <a:grpFill/>
            <a:ln w="9525" cap="flat" cmpd="sng" algn="ctr">
              <a:noFill/>
              <a:prstDash val="solid"/>
            </a:ln>
            <a:effectLst/>
          </p:spPr>
        </p:sp>
        <p:sp>
          <p:nvSpPr>
            <p:cNvPr id="16" name="TextBox 15">
              <a:extLst>
                <a:ext uri="{FF2B5EF4-FFF2-40B4-BE49-F238E27FC236}">
                  <a16:creationId xmlns:a16="http://schemas.microsoft.com/office/drawing/2014/main" id="{4A78163D-4BA8-4C5E-8680-523A9803CE3A}"/>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https://docs.microsoft.com</a:t>
              </a:r>
            </a:p>
          </p:txBody>
        </p:sp>
      </p:grpSp>
      <p:grpSp>
        <p:nvGrpSpPr>
          <p:cNvPr id="17" name="Group 16">
            <a:extLst>
              <a:ext uri="{FF2B5EF4-FFF2-40B4-BE49-F238E27FC236}">
                <a16:creationId xmlns:a16="http://schemas.microsoft.com/office/drawing/2014/main" id="{747FAE42-40EF-4194-849E-6C38216306B3}"/>
              </a:ext>
            </a:extLst>
          </p:cNvPr>
          <p:cNvGrpSpPr/>
          <p:nvPr/>
        </p:nvGrpSpPr>
        <p:grpSpPr>
          <a:xfrm>
            <a:off x="8956146" y="1704587"/>
            <a:ext cx="2756125" cy="503886"/>
            <a:chOff x="3230" y="362076"/>
            <a:chExt cx="1716172" cy="460800"/>
          </a:xfrm>
          <a:solidFill>
            <a:schemeClr val="bg1"/>
          </a:solidFill>
        </p:grpSpPr>
        <p:sp>
          <p:nvSpPr>
            <p:cNvPr id="18" name="Rectangle 17">
              <a:extLst>
                <a:ext uri="{FF2B5EF4-FFF2-40B4-BE49-F238E27FC236}">
                  <a16:creationId xmlns:a16="http://schemas.microsoft.com/office/drawing/2014/main" id="{4AD6EFDA-8488-4282-81B8-A632564154D3}"/>
                </a:ext>
              </a:extLst>
            </p:cNvPr>
            <p:cNvSpPr/>
            <p:nvPr/>
          </p:nvSpPr>
          <p:spPr>
            <a:xfrm>
              <a:off x="3230" y="362076"/>
              <a:ext cx="1716172" cy="460800"/>
            </a:xfrm>
            <a:prstGeom prst="rect">
              <a:avLst/>
            </a:prstGeom>
            <a:grpFill/>
            <a:ln w="9525" cap="flat" cmpd="sng" algn="ctr">
              <a:noFill/>
              <a:prstDash val="solid"/>
            </a:ln>
            <a:effectLst/>
          </p:spPr>
        </p:sp>
        <p:sp>
          <p:nvSpPr>
            <p:cNvPr id="19" name="TextBox 18">
              <a:extLst>
                <a:ext uri="{FF2B5EF4-FFF2-40B4-BE49-F238E27FC236}">
                  <a16:creationId xmlns:a16="http://schemas.microsoft.com/office/drawing/2014/main" id="{2EC423C9-801C-4201-A1FA-4E8EE9199BA7}"/>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https://developer.microsoft.com</a:t>
              </a:r>
            </a:p>
          </p:txBody>
        </p:sp>
      </p:grpSp>
      <p:sp>
        <p:nvSpPr>
          <p:cNvPr id="20" name="TextBox 19">
            <a:extLst>
              <a:ext uri="{FF2B5EF4-FFF2-40B4-BE49-F238E27FC236}">
                <a16:creationId xmlns:a16="http://schemas.microsoft.com/office/drawing/2014/main" id="{046BA7D6-345F-46FA-86B9-BC43F60CC01D}"/>
              </a:ext>
            </a:extLst>
          </p:cNvPr>
          <p:cNvSpPr txBox="1"/>
          <p:nvPr/>
        </p:nvSpPr>
        <p:spPr>
          <a:xfrm>
            <a:off x="9015116" y="2208473"/>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Developer Documentation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Training, documentation, samples &amp; communities for developers</a:t>
            </a:r>
          </a:p>
        </p:txBody>
      </p:sp>
      <p:sp>
        <p:nvSpPr>
          <p:cNvPr id="21" name="TextBox 20">
            <a:extLst>
              <a:ext uri="{FF2B5EF4-FFF2-40B4-BE49-F238E27FC236}">
                <a16:creationId xmlns:a16="http://schemas.microsoft.com/office/drawing/2014/main" id="{2777BC86-BD76-44CA-BFC4-82CC955A2816}"/>
              </a:ext>
            </a:extLst>
          </p:cNvPr>
          <p:cNvSpPr txBox="1"/>
          <p:nvPr/>
        </p:nvSpPr>
        <p:spPr>
          <a:xfrm>
            <a:off x="6240662" y="2189102"/>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IT Pro &amp; Adoption Documentation</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Learn how to plan, deliver, adopt and manage Microsoft 365 products</a:t>
            </a:r>
          </a:p>
        </p:txBody>
      </p:sp>
      <p:sp>
        <p:nvSpPr>
          <p:cNvPr id="22" name="TextBox 21">
            <a:extLst>
              <a:ext uri="{FF2B5EF4-FFF2-40B4-BE49-F238E27FC236}">
                <a16:creationId xmlns:a16="http://schemas.microsoft.com/office/drawing/2014/main" id="{DF2DCE87-C875-4968-982B-EAE459B16E54}"/>
              </a:ext>
            </a:extLst>
          </p:cNvPr>
          <p:cNvSpPr txBox="1"/>
          <p:nvPr/>
        </p:nvSpPr>
        <p:spPr>
          <a:xfrm>
            <a:off x="3336337" y="2189102"/>
            <a:ext cx="256728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Technical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Product forums and blogs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Driving Adoption forum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O365 Champion’s Corner</a:t>
            </a:r>
          </a:p>
        </p:txBody>
      </p:sp>
      <p:sp>
        <p:nvSpPr>
          <p:cNvPr id="23" name="TextBox 22">
            <a:extLst>
              <a:ext uri="{FF2B5EF4-FFF2-40B4-BE49-F238E27FC236}">
                <a16:creationId xmlns:a16="http://schemas.microsoft.com/office/drawing/2014/main" id="{B8AE9193-4F0F-474A-9CB2-634020ECDAAE}"/>
              </a:ext>
            </a:extLst>
          </p:cNvPr>
          <p:cNvSpPr txBox="1"/>
          <p:nvPr/>
        </p:nvSpPr>
        <p:spPr>
          <a:xfrm>
            <a:off x="432012" y="2228211"/>
            <a:ext cx="2567284" cy="143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365 Roadmap</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All public feature delivery dates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Filter by product</a:t>
            </a:r>
          </a:p>
        </p:txBody>
      </p:sp>
      <p:sp>
        <p:nvSpPr>
          <p:cNvPr id="24" name="TextBox 23">
            <a:extLst>
              <a:ext uri="{FF2B5EF4-FFF2-40B4-BE49-F238E27FC236}">
                <a16:creationId xmlns:a16="http://schemas.microsoft.com/office/drawing/2014/main" id="{962E4F06-6157-43D9-A893-E7D6FEA534CA}"/>
              </a:ext>
            </a:extLst>
          </p:cNvPr>
          <p:cNvSpPr txBox="1"/>
          <p:nvPr/>
        </p:nvSpPr>
        <p:spPr>
          <a:xfrm>
            <a:off x="362170" y="4304833"/>
            <a:ext cx="5672315"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Continue Your Education </a:t>
            </a: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https://aka.ms/O365Champions</a:t>
            </a:r>
          </a:p>
        </p:txBody>
      </p:sp>
      <p:sp>
        <p:nvSpPr>
          <p:cNvPr id="25" name="TextBox 24">
            <a:extLst>
              <a:ext uri="{FF2B5EF4-FFF2-40B4-BE49-F238E27FC236}">
                <a16:creationId xmlns:a16="http://schemas.microsoft.com/office/drawing/2014/main" id="{8B57ED04-6407-4CCC-B727-9DB26CB45FD6}"/>
              </a:ext>
            </a:extLst>
          </p:cNvPr>
          <p:cNvSpPr txBox="1"/>
          <p:nvPr/>
        </p:nvSpPr>
        <p:spPr>
          <a:xfrm>
            <a:off x="5369950" y="4304833"/>
            <a:ext cx="6342321"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Office 365 Champions Program</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Free monthly calls with Microsoft experts &amp; peers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Early access to adoption resources and tools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Open to all business users, IT Pro’s and developers who want to drive adoption of cloud solutions &amp; services</a:t>
            </a:r>
          </a:p>
        </p:txBody>
      </p:sp>
      <p:grpSp>
        <p:nvGrpSpPr>
          <p:cNvPr id="26" name="Group 25">
            <a:extLst>
              <a:ext uri="{FF2B5EF4-FFF2-40B4-BE49-F238E27FC236}">
                <a16:creationId xmlns:a16="http://schemas.microsoft.com/office/drawing/2014/main" id="{DA131E2D-1D8D-4ED6-B61B-1EF21ABA86CA}"/>
              </a:ext>
            </a:extLst>
          </p:cNvPr>
          <p:cNvGrpSpPr/>
          <p:nvPr/>
        </p:nvGrpSpPr>
        <p:grpSpPr>
          <a:xfrm>
            <a:off x="1006881" y="4941755"/>
            <a:ext cx="3819119" cy="1026680"/>
            <a:chOff x="3270" y="357092"/>
            <a:chExt cx="3984829" cy="1593931"/>
          </a:xfrm>
          <a:solidFill>
            <a:srgbClr val="00B050"/>
          </a:solidFill>
        </p:grpSpPr>
        <p:sp>
          <p:nvSpPr>
            <p:cNvPr id="27" name="Arrow: Chevron 26">
              <a:extLst>
                <a:ext uri="{FF2B5EF4-FFF2-40B4-BE49-F238E27FC236}">
                  <a16:creationId xmlns:a16="http://schemas.microsoft.com/office/drawing/2014/main" id="{CA7AB8FD-40B7-4C2E-AC24-CEF49505C2F5}"/>
                </a:ext>
              </a:extLst>
            </p:cNvPr>
            <p:cNvSpPr/>
            <p:nvPr/>
          </p:nvSpPr>
          <p:spPr>
            <a:xfrm>
              <a:off x="3270" y="357092"/>
              <a:ext cx="3984829" cy="1593931"/>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Arrow: Chevron 4">
              <a:extLst>
                <a:ext uri="{FF2B5EF4-FFF2-40B4-BE49-F238E27FC236}">
                  <a16:creationId xmlns:a16="http://schemas.microsoft.com/office/drawing/2014/main" id="{B448788D-B364-4AC3-AD44-4C52BEEE0E41}"/>
                </a:ext>
              </a:extLst>
            </p:cNvPr>
            <p:cNvSpPr txBox="1"/>
            <p:nvPr/>
          </p:nvSpPr>
          <p:spPr>
            <a:xfrm>
              <a:off x="800235" y="438305"/>
              <a:ext cx="2390898" cy="14315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8019" tIns="49340" rIns="49340" bIns="49340"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dirty="0">
                  <a:ln>
                    <a:noFill/>
                  </a:ln>
                  <a:solidFill>
                    <a:prstClr val="white"/>
                  </a:solidFill>
                  <a:effectLst/>
                  <a:uLnTx/>
                  <a:uFillTx/>
                  <a:latin typeface="Calibri" panose="020F0502020204030204"/>
                  <a:ea typeface="+mn-ea"/>
                  <a:cs typeface="+mn-cs"/>
                </a:rPr>
                <a:t>Sign Up</a:t>
              </a:r>
            </a:p>
          </p:txBody>
        </p:sp>
      </p:grpSp>
    </p:spTree>
    <p:extLst>
      <p:ext uri="{BB962C8B-B14F-4D97-AF65-F5344CB8AC3E}">
        <p14:creationId xmlns:p14="http://schemas.microsoft.com/office/powerpoint/2010/main" val="4062324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85495-E688-4F21-880F-9AE947282EAE}"/>
              </a:ext>
            </a:extLst>
          </p:cNvPr>
          <p:cNvSpPr>
            <a:spLocks noGrp="1"/>
          </p:cNvSpPr>
          <p:nvPr>
            <p:ph type="title"/>
          </p:nvPr>
        </p:nvSpPr>
        <p:spPr>
          <a:xfrm>
            <a:off x="433136" y="5091762"/>
            <a:ext cx="7834193" cy="1264588"/>
          </a:xfrm>
        </p:spPr>
        <p:txBody>
          <a:bodyPr vert="horz" lIns="91440" tIns="45720" rIns="91440" bIns="45720" rtlCol="0" anchor="ctr">
            <a:normAutofit fontScale="90000"/>
          </a:bodyPr>
          <a:lstStyle/>
          <a:p>
            <a:pPr algn="r"/>
            <a:r>
              <a:rPr lang="en-US" sz="6000" dirty="0"/>
              <a:t>No substitute for hard work</a:t>
            </a:r>
          </a:p>
        </p:txBody>
      </p:sp>
      <p:cxnSp>
        <p:nvCxnSpPr>
          <p:cNvPr id="11" name="Straight Connector 10">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1026" name="Picture 2" descr="See the source image">
            <a:extLst>
              <a:ext uri="{FF2B5EF4-FFF2-40B4-BE49-F238E27FC236}">
                <a16:creationId xmlns:a16="http://schemas.microsoft.com/office/drawing/2014/main" id="{699AF0A9-C7FF-49C7-AADF-380FEAD311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31843" cy="47042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7CB393D-3821-4450-A4F5-498BD77E1160}"/>
              </a:ext>
            </a:extLst>
          </p:cNvPr>
          <p:cNvSpPr txBox="1"/>
          <p:nvPr/>
        </p:nvSpPr>
        <p:spPr>
          <a:xfrm>
            <a:off x="8655113" y="5350598"/>
            <a:ext cx="1901221" cy="646331"/>
          </a:xfrm>
          <a:prstGeom prst="rect">
            <a:avLst/>
          </a:prstGeom>
          <a:noFill/>
        </p:spPr>
        <p:txBody>
          <a:bodyPr wrap="square" rtlCol="0">
            <a:spAutoFit/>
          </a:bodyPr>
          <a:lstStyle/>
          <a:p>
            <a:r>
              <a:rPr lang="en-US" dirty="0"/>
              <a:t>But have some fun too!</a:t>
            </a:r>
          </a:p>
        </p:txBody>
      </p:sp>
    </p:spTree>
    <p:extLst>
      <p:ext uri="{BB962C8B-B14F-4D97-AF65-F5344CB8AC3E}">
        <p14:creationId xmlns:p14="http://schemas.microsoft.com/office/powerpoint/2010/main" val="3698362328"/>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84301" y="1490008"/>
            <a:ext cx="5217059" cy="4308872"/>
          </a:xfrm>
        </p:spPr>
        <p:txBody>
          <a:bodyPr/>
          <a:lstStyle/>
          <a:p>
            <a:pPr>
              <a:spcAft>
                <a:spcPts val="588"/>
              </a:spcAft>
            </a:pPr>
            <a:r>
              <a:rPr lang="en-US" sz="2800" dirty="0">
                <a:solidFill>
                  <a:schemeClr val="bg1"/>
                </a:solidFill>
              </a:rPr>
              <a:t>The successful adoption of Microsoft 365 represents a </a:t>
            </a:r>
            <a:r>
              <a:rPr lang="en-US" sz="2800" b="1" dirty="0">
                <a:solidFill>
                  <a:schemeClr val="bg1"/>
                </a:solidFill>
              </a:rPr>
              <a:t>change in behavior.  </a:t>
            </a:r>
            <a:br>
              <a:rPr lang="en-US" sz="2800" dirty="0">
                <a:solidFill>
                  <a:schemeClr val="bg1"/>
                </a:solidFill>
              </a:rPr>
            </a:br>
            <a:br>
              <a:rPr lang="en-US" sz="2800" dirty="0">
                <a:solidFill>
                  <a:schemeClr val="bg1"/>
                </a:solidFill>
              </a:rPr>
            </a:br>
            <a:r>
              <a:rPr lang="en-US" sz="2800" dirty="0">
                <a:solidFill>
                  <a:schemeClr val="bg1"/>
                </a:solidFill>
              </a:rPr>
              <a:t>It is more than a set of products—it is a fundamentally different way of working. </a:t>
            </a:r>
            <a:br>
              <a:rPr lang="en-US" sz="2800" dirty="0"/>
            </a:br>
            <a:br>
              <a:rPr lang="en-US" sz="2800" dirty="0">
                <a:gradFill>
                  <a:gsLst>
                    <a:gs pos="11039">
                      <a:schemeClr val="accent1"/>
                    </a:gs>
                    <a:gs pos="66000">
                      <a:schemeClr val="accent1"/>
                    </a:gs>
                  </a:gsLst>
                  <a:lin ang="5400000" scaled="0"/>
                </a:gradFill>
              </a:rPr>
            </a:br>
            <a:r>
              <a:rPr lang="en-US" sz="2800" b="1" dirty="0">
                <a:gradFill>
                  <a:gsLst>
                    <a:gs pos="11039">
                      <a:schemeClr val="accent1"/>
                    </a:gs>
                    <a:gs pos="66000">
                      <a:schemeClr val="accent1"/>
                    </a:gs>
                  </a:gsLst>
                  <a:lin ang="5400000" scaled="0"/>
                </a:gradFill>
                <a:latin typeface="Segoe UI Semibold" panose="020B0702040204020203" pitchFamily="34" charset="0"/>
                <a:cs typeface="Segoe UI Semibold" panose="020B0702040204020203" pitchFamily="34" charset="0"/>
              </a:rPr>
              <a:t>This change is about people.</a:t>
            </a:r>
            <a:br>
              <a:rPr lang="en-US" sz="2800" b="1" dirty="0">
                <a:gradFill>
                  <a:gsLst>
                    <a:gs pos="11039">
                      <a:schemeClr val="accent1"/>
                    </a:gs>
                    <a:gs pos="66000">
                      <a:schemeClr val="accent1"/>
                    </a:gs>
                  </a:gsLst>
                  <a:lin ang="5400000" scaled="0"/>
                </a:gradFill>
                <a:latin typeface="Segoe UI Semibold" panose="020B0702040204020203" pitchFamily="34" charset="0"/>
                <a:cs typeface="Segoe UI Semibold" panose="020B0702040204020203" pitchFamily="34" charset="0"/>
              </a:rPr>
            </a:br>
            <a:r>
              <a:rPr lang="en-US" sz="2800" b="1" dirty="0">
                <a:gradFill>
                  <a:gsLst>
                    <a:gs pos="11039">
                      <a:schemeClr val="accent1"/>
                    </a:gs>
                    <a:gs pos="66000">
                      <a:schemeClr val="accent1"/>
                    </a:gs>
                  </a:gsLst>
                  <a:lin ang="5400000" scaled="0"/>
                </a:gradFill>
                <a:latin typeface="Segoe UI Semibold" panose="020B0702040204020203" pitchFamily="34" charset="0"/>
                <a:cs typeface="Segoe UI Semibold" panose="020B0702040204020203" pitchFamily="34" charset="0"/>
              </a:rPr>
              <a:t>And we are here to help. </a:t>
            </a:r>
          </a:p>
        </p:txBody>
      </p:sp>
      <p:sp>
        <p:nvSpPr>
          <p:cNvPr id="3" name="Rectangle 2">
            <a:extLst>
              <a:ext uri="{FF2B5EF4-FFF2-40B4-BE49-F238E27FC236}">
                <a16:creationId xmlns:a16="http://schemas.microsoft.com/office/drawing/2014/main" id="{DDD03AAF-9FD3-4457-AC6F-5C714A5F290C}"/>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pic>
        <p:nvPicPr>
          <p:cNvPr id="12" name="Picture 11">
            <a:extLst>
              <a:ext uri="{FF2B5EF4-FFF2-40B4-BE49-F238E27FC236}">
                <a16:creationId xmlns:a16="http://schemas.microsoft.com/office/drawing/2014/main" id="{B4B5475E-DF1D-4C2E-8AE6-AE151C1909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2895" y="0"/>
            <a:ext cx="5399105" cy="6858000"/>
          </a:xfrm>
          <a:prstGeom prst="rect">
            <a:avLst/>
          </a:prstGeom>
        </p:spPr>
      </p:pic>
    </p:spTree>
    <p:extLst>
      <p:ext uri="{BB962C8B-B14F-4D97-AF65-F5344CB8AC3E}">
        <p14:creationId xmlns:p14="http://schemas.microsoft.com/office/powerpoint/2010/main" val="225555339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68D65BF-9C4C-4DE9-8983-233F9BDC2D45}"/>
              </a:ext>
            </a:extLst>
          </p:cNvPr>
          <p:cNvGrpSpPr/>
          <p:nvPr/>
        </p:nvGrpSpPr>
        <p:grpSpPr>
          <a:xfrm>
            <a:off x="0" y="703323"/>
            <a:ext cx="12192001" cy="5699534"/>
            <a:chOff x="-2" y="0"/>
            <a:chExt cx="12436476" cy="5557927"/>
          </a:xfrm>
        </p:grpSpPr>
        <p:pic>
          <p:nvPicPr>
            <p:cNvPr id="4" name="Picture 3">
              <a:extLst>
                <a:ext uri="{FF2B5EF4-FFF2-40B4-BE49-F238E27FC236}">
                  <a16:creationId xmlns:a16="http://schemas.microsoft.com/office/drawing/2014/main" id="{78B8100B-9DAC-4D5C-BDC4-8173820BC590}"/>
                </a:ext>
              </a:extLst>
            </p:cNvPr>
            <p:cNvPicPr>
              <a:picLocks noChangeAspect="1"/>
            </p:cNvPicPr>
            <p:nvPr/>
          </p:nvPicPr>
          <p:blipFill>
            <a:blip r:embed="rId3"/>
            <a:stretch>
              <a:fillRect/>
            </a:stretch>
          </p:blipFill>
          <p:spPr>
            <a:xfrm>
              <a:off x="-1" y="0"/>
              <a:ext cx="12436475" cy="2358167"/>
            </a:xfrm>
            <a:prstGeom prst="rect">
              <a:avLst/>
            </a:prstGeom>
          </p:spPr>
        </p:pic>
        <p:pic>
          <p:nvPicPr>
            <p:cNvPr id="6" name="Picture 5">
              <a:extLst>
                <a:ext uri="{FF2B5EF4-FFF2-40B4-BE49-F238E27FC236}">
                  <a16:creationId xmlns:a16="http://schemas.microsoft.com/office/drawing/2014/main" id="{D5682865-78A2-4FC4-8193-2A2E8AF10F53}"/>
                </a:ext>
              </a:extLst>
            </p:cNvPr>
            <p:cNvPicPr>
              <a:picLocks noChangeAspect="1"/>
            </p:cNvPicPr>
            <p:nvPr/>
          </p:nvPicPr>
          <p:blipFill rotWithShape="1">
            <a:blip r:embed="rId4"/>
            <a:srcRect b="50000"/>
            <a:stretch/>
          </p:blipFill>
          <p:spPr>
            <a:xfrm>
              <a:off x="1243425" y="2358167"/>
              <a:ext cx="9949618" cy="2524164"/>
            </a:xfrm>
            <a:prstGeom prst="rect">
              <a:avLst/>
            </a:prstGeom>
          </p:spPr>
        </p:pic>
        <p:grpSp>
          <p:nvGrpSpPr>
            <p:cNvPr id="8" name="Group 7">
              <a:extLst>
                <a:ext uri="{FF2B5EF4-FFF2-40B4-BE49-F238E27FC236}">
                  <a16:creationId xmlns:a16="http://schemas.microsoft.com/office/drawing/2014/main" id="{490AFFED-A6A6-4CD8-9015-F58FE757B6DA}"/>
                </a:ext>
              </a:extLst>
            </p:cNvPr>
            <p:cNvGrpSpPr/>
            <p:nvPr/>
          </p:nvGrpSpPr>
          <p:grpSpPr>
            <a:xfrm>
              <a:off x="-2" y="4794456"/>
              <a:ext cx="12436474" cy="763471"/>
              <a:chOff x="-3" y="5446463"/>
              <a:chExt cx="12436474" cy="763471"/>
            </a:xfrm>
          </p:grpSpPr>
          <p:pic>
            <p:nvPicPr>
              <p:cNvPr id="5" name="Picture 4">
                <a:extLst>
                  <a:ext uri="{FF2B5EF4-FFF2-40B4-BE49-F238E27FC236}">
                    <a16:creationId xmlns:a16="http://schemas.microsoft.com/office/drawing/2014/main" id="{5D8E7390-6824-41B1-A255-2734A6F88535}"/>
                  </a:ext>
                </a:extLst>
              </p:cNvPr>
              <p:cNvPicPr>
                <a:picLocks noChangeAspect="1"/>
              </p:cNvPicPr>
              <p:nvPr/>
            </p:nvPicPr>
            <p:blipFill rotWithShape="1">
              <a:blip r:embed="rId4"/>
              <a:srcRect t="58572" b="29329"/>
              <a:stretch/>
            </p:blipFill>
            <p:spPr>
              <a:xfrm>
                <a:off x="-3" y="5446463"/>
                <a:ext cx="12436474" cy="763471"/>
              </a:xfrm>
              <a:prstGeom prst="rect">
                <a:avLst/>
              </a:prstGeom>
            </p:spPr>
          </p:pic>
          <p:sp>
            <p:nvSpPr>
              <p:cNvPr id="7" name="Rectangle 6">
                <a:extLst>
                  <a:ext uri="{FF2B5EF4-FFF2-40B4-BE49-F238E27FC236}">
                    <a16:creationId xmlns:a16="http://schemas.microsoft.com/office/drawing/2014/main" id="{E46041D7-4F30-44F0-96DB-C8D36DC3726C}"/>
                  </a:ext>
                </a:extLst>
              </p:cNvPr>
              <p:cNvSpPr/>
              <p:nvPr/>
            </p:nvSpPr>
            <p:spPr>
              <a:xfrm>
                <a:off x="473248" y="5935233"/>
                <a:ext cx="5238750" cy="254454"/>
              </a:xfrm>
              <a:prstGeom prst="rect">
                <a:avLst/>
              </a:prstGeom>
              <a:solidFill>
                <a:srgbClr val="D73B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9" name="Rectangle 8">
            <a:extLst>
              <a:ext uri="{FF2B5EF4-FFF2-40B4-BE49-F238E27FC236}">
                <a16:creationId xmlns:a16="http://schemas.microsoft.com/office/drawing/2014/main" id="{328CBF76-9204-46FC-9DE5-525A898FFBFC}"/>
              </a:ext>
            </a:extLst>
          </p:cNvPr>
          <p:cNvSpPr/>
          <p:nvPr/>
        </p:nvSpPr>
        <p:spPr>
          <a:xfrm>
            <a:off x="1" y="487"/>
            <a:ext cx="12192000" cy="648450"/>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745"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Get Started at https://aka.ms/MicrosoftAdoption</a:t>
            </a:r>
          </a:p>
        </p:txBody>
      </p:sp>
      <p:grpSp>
        <p:nvGrpSpPr>
          <p:cNvPr id="11" name="Group 10">
            <a:extLst>
              <a:ext uri="{FF2B5EF4-FFF2-40B4-BE49-F238E27FC236}">
                <a16:creationId xmlns:a16="http://schemas.microsoft.com/office/drawing/2014/main" id="{2C24821C-A018-4E93-89A8-840B4D263832}"/>
              </a:ext>
            </a:extLst>
          </p:cNvPr>
          <p:cNvGrpSpPr/>
          <p:nvPr/>
        </p:nvGrpSpPr>
        <p:grpSpPr>
          <a:xfrm>
            <a:off x="0" y="6457243"/>
            <a:ext cx="12192000" cy="400757"/>
            <a:chOff x="0" y="6457243"/>
            <a:chExt cx="12192000" cy="400757"/>
          </a:xfrm>
        </p:grpSpPr>
        <p:pic>
          <p:nvPicPr>
            <p:cNvPr id="2" name="Picture 1">
              <a:extLst>
                <a:ext uri="{FF2B5EF4-FFF2-40B4-BE49-F238E27FC236}">
                  <a16:creationId xmlns:a16="http://schemas.microsoft.com/office/drawing/2014/main" id="{EEC4DE58-D674-40B6-9C17-4F47CAAD54C1}"/>
                </a:ext>
              </a:extLst>
            </p:cNvPr>
            <p:cNvPicPr>
              <a:picLocks noChangeAspect="1"/>
            </p:cNvPicPr>
            <p:nvPr/>
          </p:nvPicPr>
          <p:blipFill rotWithShape="1">
            <a:blip r:embed="rId5"/>
            <a:srcRect t="21740" b="39631"/>
            <a:stretch/>
          </p:blipFill>
          <p:spPr>
            <a:xfrm>
              <a:off x="0" y="6457243"/>
              <a:ext cx="12192000" cy="400757"/>
            </a:xfrm>
            <a:prstGeom prst="rect">
              <a:avLst/>
            </a:prstGeom>
          </p:spPr>
        </p:pic>
        <p:sp>
          <p:nvSpPr>
            <p:cNvPr id="3" name="TextBox 2">
              <a:extLst>
                <a:ext uri="{FF2B5EF4-FFF2-40B4-BE49-F238E27FC236}">
                  <a16:creationId xmlns:a16="http://schemas.microsoft.com/office/drawing/2014/main" id="{A95F05AB-8F32-45B4-9A46-AB4DA88DD1F6}"/>
                </a:ext>
              </a:extLst>
            </p:cNvPr>
            <p:cNvSpPr txBox="1"/>
            <p:nvPr/>
          </p:nvSpPr>
          <p:spPr>
            <a:xfrm>
              <a:off x="2565583" y="6466584"/>
              <a:ext cx="7190210" cy="369332"/>
            </a:xfrm>
            <a:prstGeom prst="rect">
              <a:avLst/>
            </a:prstGeom>
            <a:solidFill>
              <a:srgbClr val="0072BC"/>
            </a:solidFill>
          </p:spPr>
          <p:txBody>
            <a:bodyPr wrap="square" rtlCol="0">
              <a:spAutoFit/>
            </a:bodyPr>
            <a:lstStyle/>
            <a:p>
              <a:r>
                <a:rPr lang="en-US" dirty="0">
                  <a:solidFill>
                    <a:schemeClr val="bg1"/>
                  </a:solidFill>
                </a:rPr>
                <a:t>Streamline End User Training with Microsoft 365 Learning Pathways</a:t>
              </a:r>
            </a:p>
          </p:txBody>
        </p:sp>
      </p:grpSp>
    </p:spTree>
    <p:extLst>
      <p:ext uri="{BB962C8B-B14F-4D97-AF65-F5344CB8AC3E}">
        <p14:creationId xmlns:p14="http://schemas.microsoft.com/office/powerpoint/2010/main" val="1533157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25071-A334-47FF-943A-3C11E0C667B5}"/>
              </a:ext>
            </a:extLst>
          </p:cNvPr>
          <p:cNvSpPr>
            <a:spLocks noGrp="1"/>
          </p:cNvSpPr>
          <p:nvPr>
            <p:ph type="title"/>
          </p:nvPr>
        </p:nvSpPr>
        <p:spPr>
          <a:xfrm>
            <a:off x="0" y="0"/>
            <a:ext cx="12192000" cy="746760"/>
          </a:xfrm>
          <a:solidFill>
            <a:schemeClr val="bg1">
              <a:lumMod val="85000"/>
            </a:schemeClr>
          </a:solidFill>
        </p:spPr>
        <p:txBody>
          <a:bodyPr/>
          <a:lstStyle/>
          <a:p>
            <a:r>
              <a:rPr lang="en-US" dirty="0">
                <a:latin typeface="Segoe UI Semibold" panose="020B0702040204020203" pitchFamily="34" charset="0"/>
                <a:cs typeface="Segoe UI Semibold" panose="020B0702040204020203" pitchFamily="34" charset="0"/>
              </a:rPr>
              <a:t>Upcoming Events</a:t>
            </a:r>
          </a:p>
        </p:txBody>
      </p:sp>
      <p:sp>
        <p:nvSpPr>
          <p:cNvPr id="7" name="Title 1">
            <a:extLst>
              <a:ext uri="{FF2B5EF4-FFF2-40B4-BE49-F238E27FC236}">
                <a16:creationId xmlns:a16="http://schemas.microsoft.com/office/drawing/2014/main" id="{A866CB75-6787-43B0-A290-12913BB24C40}"/>
              </a:ext>
            </a:extLst>
          </p:cNvPr>
          <p:cNvSpPr txBox="1">
            <a:spLocks/>
          </p:cNvSpPr>
          <p:nvPr/>
        </p:nvSpPr>
        <p:spPr>
          <a:xfrm>
            <a:off x="881123" y="1150125"/>
            <a:ext cx="10662045" cy="5639974"/>
          </a:xfrm>
          <a:prstGeom prst="rect">
            <a:avLst/>
          </a:prstGeom>
          <a:solidFill>
            <a:schemeClr val="bg1">
              <a:lumMod val="85000"/>
            </a:schemeClr>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Segoe UI Semibold" panose="020B0702040204020203" pitchFamily="34" charset="0"/>
                <a:cs typeface="Segoe UI Semibold" panose="020B0702040204020203" pitchFamily="34" charset="0"/>
              </a:rPr>
              <a:t>Champion Meetup</a:t>
            </a:r>
          </a:p>
          <a:p>
            <a:r>
              <a:rPr lang="en-US" sz="2800" dirty="0">
                <a:latin typeface="Segoe UI Semibold" panose="020B0702040204020203" pitchFamily="34" charset="0"/>
                <a:cs typeface="Segoe UI Semibold" panose="020B0702040204020203" pitchFamily="34" charset="0"/>
              </a:rPr>
              <a:t>October 8</a:t>
            </a:r>
            <a:r>
              <a:rPr lang="en-US" sz="2800" baseline="30000" dirty="0">
                <a:latin typeface="Segoe UI Semibold" panose="020B0702040204020203" pitchFamily="34" charset="0"/>
                <a:cs typeface="Segoe UI Semibold" panose="020B0702040204020203" pitchFamily="34" charset="0"/>
              </a:rPr>
              <a:t>th</a:t>
            </a:r>
            <a:r>
              <a:rPr lang="en-US" sz="2800" dirty="0">
                <a:latin typeface="Segoe UI Semibold" panose="020B0702040204020203" pitchFamily="34" charset="0"/>
                <a:cs typeface="Segoe UI Semibold" panose="020B0702040204020203" pitchFamily="34" charset="0"/>
              </a:rPr>
              <a:t> @ 6pm Sheraton Amsterdam Conference Center</a:t>
            </a:r>
          </a:p>
          <a:p>
            <a:endParaRPr lang="en-US" sz="2800" dirty="0">
              <a:latin typeface="Segoe UI Semibold" panose="020B0702040204020203" pitchFamily="34" charset="0"/>
              <a:cs typeface="Segoe UI Semibold" panose="020B0702040204020203" pitchFamily="34" charset="0"/>
            </a:endParaRPr>
          </a:p>
          <a:p>
            <a:endParaRPr lang="en-US" sz="2800" dirty="0">
              <a:latin typeface="Segoe UI Semibold" panose="020B0702040204020203" pitchFamily="34" charset="0"/>
              <a:cs typeface="Segoe UI Semibold" panose="020B0702040204020203" pitchFamily="34" charset="0"/>
            </a:endParaRPr>
          </a:p>
          <a:p>
            <a:endParaRPr lang="en-US" sz="2800" dirty="0">
              <a:latin typeface="Segoe UI Semibold" panose="020B0702040204020203" pitchFamily="34" charset="0"/>
              <a:cs typeface="Segoe UI Semibold" panose="020B0702040204020203" pitchFamily="34" charset="0"/>
            </a:endParaRPr>
          </a:p>
          <a:p>
            <a:endParaRPr lang="en-US" sz="2800" dirty="0">
              <a:latin typeface="Segoe UI Semibold" panose="020B0702040204020203" pitchFamily="34" charset="0"/>
              <a:cs typeface="Segoe UI Semibold" panose="020B0702040204020203" pitchFamily="34" charset="0"/>
            </a:endParaRPr>
          </a:p>
          <a:p>
            <a:endParaRPr lang="en-US" sz="2800" dirty="0">
              <a:latin typeface="Segoe UI Semibold" panose="020B0702040204020203" pitchFamily="34" charset="0"/>
              <a:cs typeface="Segoe UI Semibold" panose="020B0702040204020203" pitchFamily="34" charset="0"/>
            </a:endParaRPr>
          </a:p>
          <a:p>
            <a:endParaRPr lang="en-US" sz="2800" dirty="0">
              <a:latin typeface="Segoe UI Semibold" panose="020B0702040204020203" pitchFamily="34" charset="0"/>
              <a:cs typeface="Segoe UI Semibold" panose="020B0702040204020203" pitchFamily="34" charset="0"/>
            </a:endParaRPr>
          </a:p>
          <a:p>
            <a:endParaRPr lang="en-US" sz="2800" dirty="0">
              <a:latin typeface="Segoe UI Semibold" panose="020B0702040204020203" pitchFamily="34" charset="0"/>
              <a:cs typeface="Segoe UI Semibold" panose="020B0702040204020203" pitchFamily="34" charset="0"/>
            </a:endParaRPr>
          </a:p>
          <a:p>
            <a:endParaRPr lang="en-US" sz="2800" dirty="0">
              <a:latin typeface="Segoe UI Semibold" panose="020B0702040204020203" pitchFamily="34" charset="0"/>
              <a:cs typeface="Segoe UI Semibold" panose="020B0702040204020203" pitchFamily="34" charset="0"/>
            </a:endParaRPr>
          </a:p>
          <a:p>
            <a:endParaRPr lang="en-US" sz="2800" dirty="0">
              <a:latin typeface="Segoe UI Semibold" panose="020B0702040204020203" pitchFamily="34" charset="0"/>
              <a:cs typeface="Segoe UI Semibold" panose="020B0702040204020203" pitchFamily="34" charset="0"/>
            </a:endParaRPr>
          </a:p>
          <a:p>
            <a:r>
              <a:rPr lang="en-US" sz="2800" dirty="0">
                <a:latin typeface="Segoe UI Semibold" panose="020B0702040204020203" pitchFamily="34" charset="0"/>
                <a:cs typeface="Segoe UI Semibold" panose="020B0702040204020203" pitchFamily="34" charset="0"/>
              </a:rPr>
              <a:t>Register @ </a:t>
            </a:r>
            <a:r>
              <a:rPr lang="en-US" sz="2800" dirty="0">
                <a:latin typeface="Segoe UI Semibold" panose="020B0702040204020203" pitchFamily="34" charset="0"/>
                <a:cs typeface="Segoe UI Semibold" panose="020B0702040204020203" pitchFamily="34" charset="0"/>
                <a:hlinkClick r:id="rId2"/>
              </a:rPr>
              <a:t>https://aka.ms/O365MeetupAMS</a:t>
            </a:r>
            <a:r>
              <a:rPr lang="en-US" sz="2800" dirty="0">
                <a:latin typeface="Segoe UI Semibold" panose="020B0702040204020203" pitchFamily="34" charset="0"/>
                <a:cs typeface="Segoe UI Semibold" panose="020B0702040204020203" pitchFamily="34" charset="0"/>
              </a:rPr>
              <a:t> </a:t>
            </a:r>
          </a:p>
          <a:p>
            <a:endParaRPr lang="en-US" sz="2800" dirty="0">
              <a:latin typeface="Segoe UI Semibold" panose="020B0702040204020203" pitchFamily="34" charset="0"/>
              <a:cs typeface="Segoe UI Semibold" panose="020B0702040204020203" pitchFamily="34" charset="0"/>
            </a:endParaRPr>
          </a:p>
        </p:txBody>
      </p:sp>
      <p:pic>
        <p:nvPicPr>
          <p:cNvPr id="4" name="Picture 3">
            <a:extLst>
              <a:ext uri="{FF2B5EF4-FFF2-40B4-BE49-F238E27FC236}">
                <a16:creationId xmlns:a16="http://schemas.microsoft.com/office/drawing/2014/main" id="{A3694402-D098-43B7-BF19-CA0E6160F4CC}"/>
              </a:ext>
            </a:extLst>
          </p:cNvPr>
          <p:cNvPicPr>
            <a:picLocks noChangeAspect="1"/>
          </p:cNvPicPr>
          <p:nvPr/>
        </p:nvPicPr>
        <p:blipFill>
          <a:blip r:embed="rId3"/>
          <a:stretch>
            <a:fillRect/>
          </a:stretch>
        </p:blipFill>
        <p:spPr>
          <a:xfrm>
            <a:off x="2085975" y="2287587"/>
            <a:ext cx="8020050" cy="3095625"/>
          </a:xfrm>
          <a:prstGeom prst="rect">
            <a:avLst/>
          </a:prstGeom>
        </p:spPr>
      </p:pic>
    </p:spTree>
    <p:extLst>
      <p:ext uri="{BB962C8B-B14F-4D97-AF65-F5344CB8AC3E}">
        <p14:creationId xmlns:p14="http://schemas.microsoft.com/office/powerpoint/2010/main" val="3623331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160182" y="2545372"/>
            <a:ext cx="11475347" cy="2697988"/>
          </a:xfrm>
        </p:spPr>
        <p:txBody>
          <a:bodyPr/>
          <a:lstStyle/>
          <a:p>
            <a:r>
              <a:rPr lang="en-US" sz="4400" dirty="0">
                <a:latin typeface="Segoe UI Semibold" panose="020B0702040204020203" pitchFamily="34" charset="0"/>
                <a:cs typeface="Segoe UI Semibold" panose="020B0702040204020203" pitchFamily="34" charset="0"/>
              </a:rPr>
              <a:t>Content Management with SharePoint &amp; </a:t>
            </a:r>
            <a:r>
              <a:rPr lang="en-US" sz="4400" dirty="0" err="1">
                <a:latin typeface="Segoe UI Semibold" panose="020B0702040204020203" pitchFamily="34" charset="0"/>
                <a:cs typeface="Segoe UI Semibold" panose="020B0702040204020203" pitchFamily="34" charset="0"/>
              </a:rPr>
              <a:t>PowerBI</a:t>
            </a:r>
            <a:br>
              <a:rPr lang="en-US" sz="4400" dirty="0">
                <a:latin typeface="Segoe UI Semibold" panose="020B0702040204020203" pitchFamily="34" charset="0"/>
                <a:cs typeface="Segoe UI Semibold" panose="020B0702040204020203" pitchFamily="34" charset="0"/>
              </a:rPr>
            </a:br>
            <a:br>
              <a:rPr lang="en-US" sz="4400" dirty="0">
                <a:latin typeface="Segoe UI Semibold" panose="020B0702040204020203" pitchFamily="34" charset="0"/>
                <a:cs typeface="Segoe UI Semibold" panose="020B0702040204020203" pitchFamily="34" charset="0"/>
              </a:rPr>
            </a:br>
            <a:r>
              <a:rPr lang="en-US" sz="4400" dirty="0">
                <a:latin typeface="Segoe UI Semibold" panose="020B0702040204020203" pitchFamily="34" charset="0"/>
                <a:cs typeface="Segoe UI Semibold" panose="020B0702040204020203" pitchFamily="34" charset="0"/>
              </a:rPr>
              <a:t>Demo</a:t>
            </a:r>
            <a:endParaRPr lang="en-US" sz="4400" dirty="0"/>
          </a:p>
        </p:txBody>
      </p:sp>
    </p:spTree>
    <p:extLst>
      <p:ext uri="{BB962C8B-B14F-4D97-AF65-F5344CB8AC3E}">
        <p14:creationId xmlns:p14="http://schemas.microsoft.com/office/powerpoint/2010/main" val="10994214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D404C9-9352-4924-AD10-71DCE4B11E6E}"/>
              </a:ext>
            </a:extLst>
          </p:cNvPr>
          <p:cNvSpPr>
            <a:spLocks noGrp="1"/>
          </p:cNvSpPr>
          <p:nvPr>
            <p:ph type="title"/>
          </p:nvPr>
        </p:nvSpPr>
        <p:spPr/>
        <p:txBody>
          <a:bodyPr/>
          <a:lstStyle/>
          <a:p>
            <a:r>
              <a:rPr lang="en-US" sz="4400" dirty="0"/>
              <a:t>Teams, </a:t>
            </a:r>
            <a:r>
              <a:rPr lang="en-US" sz="4400" dirty="0" err="1"/>
              <a:t>PowerBI</a:t>
            </a:r>
            <a:r>
              <a:rPr lang="en-US" sz="4400" dirty="0"/>
              <a:t> &amp; SharePoint = #</a:t>
            </a:r>
            <a:r>
              <a:rPr lang="en-US" sz="4400" dirty="0" err="1"/>
              <a:t>BetterTogether</a:t>
            </a:r>
            <a:endParaRPr lang="en-US" sz="4400" dirty="0"/>
          </a:p>
        </p:txBody>
      </p:sp>
      <p:pic>
        <p:nvPicPr>
          <p:cNvPr id="5" name="Picture 4">
            <a:extLst>
              <a:ext uri="{FF2B5EF4-FFF2-40B4-BE49-F238E27FC236}">
                <a16:creationId xmlns:a16="http://schemas.microsoft.com/office/drawing/2014/main" id="{B36FF760-D9EE-4BA8-BC1C-D9E682B3B309}"/>
              </a:ext>
            </a:extLst>
          </p:cNvPr>
          <p:cNvPicPr>
            <a:picLocks noChangeAspect="1"/>
          </p:cNvPicPr>
          <p:nvPr/>
        </p:nvPicPr>
        <p:blipFill>
          <a:blip r:embed="rId2"/>
          <a:stretch>
            <a:fillRect/>
          </a:stretch>
        </p:blipFill>
        <p:spPr>
          <a:xfrm>
            <a:off x="809625" y="1265677"/>
            <a:ext cx="10248900" cy="5349347"/>
          </a:xfrm>
          <a:prstGeom prst="rect">
            <a:avLst/>
          </a:prstGeom>
        </p:spPr>
      </p:pic>
    </p:spTree>
    <p:extLst>
      <p:ext uri="{BB962C8B-B14F-4D97-AF65-F5344CB8AC3E}">
        <p14:creationId xmlns:p14="http://schemas.microsoft.com/office/powerpoint/2010/main" val="3506611675"/>
      </p:ext>
    </p:extLst>
  </p:cSld>
  <p:clrMapOvr>
    <a:masterClrMapping/>
  </p:clrMapOvr>
  <p:transition>
    <p:fade/>
  </p:transition>
</p:sld>
</file>

<file path=ppt/theme/theme1.xml><?xml version="1.0" encoding="utf-8"?>
<a:theme xmlns:a="http://schemas.openxmlformats.org/drawingml/2006/main" name="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C7000453-3526-4386-9DA2-46B29A4A4A92}" vid="{534B2013-2CEB-4777-BD7E-60DC2D4FD2E8}"/>
    </a:ext>
  </a:extLst>
</a:theme>
</file>

<file path=ppt/theme/theme10.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11.xml><?xml version="1.0" encoding="utf-8"?>
<a:theme xmlns:a="http://schemas.openxmlformats.org/drawingml/2006/main" name="7_Office 365 PPT Template - 2017">
  <a:themeElements>
    <a:clrScheme name="Office17_2">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60E49DB-0E46-4E26-802D-8B7134C2F338}" vid="{2A6A2BA9-42FB-431E-81C9-3FE614E59DFD}"/>
    </a:ext>
  </a:extLst>
</a:theme>
</file>

<file path=ppt/theme/theme12.xml><?xml version="1.0" encoding="utf-8"?>
<a:theme xmlns:a="http://schemas.openxmlformats.org/drawingml/2006/main" name="8_Office Theme">
  <a:themeElements>
    <a:clrScheme name="Custom 1">
      <a:dk1>
        <a:srgbClr val="262626"/>
      </a:dk1>
      <a:lt1>
        <a:srgbClr val="F5F5F5"/>
      </a:lt1>
      <a:dk2>
        <a:srgbClr val="595959"/>
      </a:dk2>
      <a:lt2>
        <a:srgbClr val="BFBFBF"/>
      </a:lt2>
      <a:accent1>
        <a:srgbClr val="A5A9FF"/>
      </a:accent1>
      <a:accent2>
        <a:srgbClr val="5C5C5C"/>
      </a:accent2>
      <a:accent3>
        <a:srgbClr val="FF5050"/>
      </a:accent3>
      <a:accent4>
        <a:srgbClr val="FF9933"/>
      </a:accent4>
      <a:accent5>
        <a:srgbClr val="FFD966"/>
      </a:accent5>
      <a:accent6>
        <a:srgbClr val="A9D18E"/>
      </a:accent6>
      <a:hlink>
        <a:srgbClr val="0563C1"/>
      </a:hlink>
      <a:folHlink>
        <a:srgbClr val="954F72"/>
      </a:folHlink>
    </a:clrScheme>
    <a:fontScheme name="Segoe">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9-51056_Build 2019 Breakout_White Template">
  <a:themeElements>
    <a:clrScheme name="Build Breakout 2019 Light">
      <a:dk1>
        <a:srgbClr val="000000"/>
      </a:dk1>
      <a:lt1>
        <a:srgbClr val="FFFFFF"/>
      </a:lt1>
      <a:dk2>
        <a:srgbClr val="274B47"/>
      </a:dk2>
      <a:lt2>
        <a:srgbClr val="E6E6E6"/>
      </a:lt2>
      <a:accent1>
        <a:srgbClr val="008575"/>
      </a:accent1>
      <a:accent2>
        <a:srgbClr val="274B47"/>
      </a:accent2>
      <a:accent3>
        <a:srgbClr val="8661C5"/>
      </a:accent3>
      <a:accent4>
        <a:srgbClr val="3B2E58"/>
      </a:accent4>
      <a:accent5>
        <a:srgbClr val="D83B01"/>
      </a:accent5>
      <a:accent6>
        <a:srgbClr val="FF9349"/>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2019_Breakout_Template_FINAL.potx" id="{134B986E-430E-4ABC-9F20-F5E66857A7C4}" vid="{EBDF3364-398D-41A9-9ACB-9DD24D2E1CB6}"/>
    </a:ext>
  </a:extLst>
</a:theme>
</file>

<file path=ppt/theme/theme14.xml><?xml version="1.0" encoding="utf-8"?>
<a:theme xmlns:a="http://schemas.openxmlformats.org/drawingml/2006/main" name="1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amwork Scenarios Pitch Short" id="{64E74B8F-CEE9-4F39-A747-D86A483E12A2}" vid="{56E870B4-1166-448C-BBF2-5AA631B0A965}"/>
    </a:ext>
  </a:extLst>
</a:theme>
</file>

<file path=ppt/theme/theme15.xml><?xml version="1.0" encoding="utf-8"?>
<a:theme xmlns:a="http://schemas.openxmlformats.org/drawingml/2006/main" name="1_Office 365 PPT Template - 2017">
  <a:themeElements>
    <a:clrScheme name="Custom 3">
      <a:dk1>
        <a:srgbClr val="2F2F2F"/>
      </a:dk1>
      <a:lt1>
        <a:srgbClr val="E6E6E6"/>
      </a:lt1>
      <a:dk2>
        <a:srgbClr val="2F2F2F"/>
      </a:dk2>
      <a:lt2>
        <a:srgbClr val="FFFFFF"/>
      </a:lt2>
      <a:accent1>
        <a:srgbClr val="0078D7"/>
      </a:accent1>
      <a:accent2>
        <a:srgbClr val="2F2F2F"/>
      </a:accent2>
      <a:accent3>
        <a:srgbClr val="D2D2D2"/>
      </a:accent3>
      <a:accent4>
        <a:srgbClr val="E6E6E6"/>
      </a:accent4>
      <a:accent5>
        <a:srgbClr val="2F2F2F"/>
      </a:accent5>
      <a:accent6>
        <a:srgbClr val="D2D2D2"/>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5" id="{FB5089AB-0981-461F-A323-43981932E4CD}" vid="{56B1AA26-1DBF-4ECC-A33C-29D0D70600A2}"/>
    </a:ext>
  </a:extLst>
</a:theme>
</file>

<file path=ppt/theme/theme16.xml><?xml version="1.0" encoding="utf-8"?>
<a:theme xmlns:a="http://schemas.openxmlformats.org/drawingml/2006/main" name="1_8-50103 Yammer Office Template 16x9">
  <a:themeElements>
    <a:clrScheme name="Yammer template colors">
      <a:dk1>
        <a:srgbClr val="2F2F2F"/>
      </a:dk1>
      <a:lt1>
        <a:srgbClr val="FFFFFF"/>
      </a:lt1>
      <a:dk2>
        <a:srgbClr val="2F2F2F"/>
      </a:dk2>
      <a:lt2>
        <a:srgbClr val="E6E6E6"/>
      </a:lt2>
      <a:accent1>
        <a:srgbClr val="0078D7"/>
      </a:accent1>
      <a:accent2>
        <a:srgbClr val="2F2F2F"/>
      </a:accent2>
      <a:accent3>
        <a:srgbClr val="D83B01"/>
      </a:accent3>
      <a:accent4>
        <a:srgbClr val="00BCF2"/>
      </a:accent4>
      <a:accent5>
        <a:srgbClr val="737373"/>
      </a:accent5>
      <a:accent6>
        <a:srgbClr val="D2D2D2"/>
      </a:accent6>
      <a:hlink>
        <a:srgbClr val="0078D7"/>
      </a:hlink>
      <a:folHlink>
        <a:srgbClr val="0078D7"/>
      </a:folHlink>
    </a:clrScheme>
    <a:fontScheme name="Custom 1">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Bef>
            <a:spcPts val="600"/>
          </a:spcBef>
          <a:spcAft>
            <a:spcPts val="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Yammer_Office_v02.potx" id="{8E269053-79BE-4C59-974C-1B064E655996}" vid="{8C549FAA-A746-4E64-9F7C-B6A8CA95D425}"/>
    </a:ext>
  </a:extLst>
</a:theme>
</file>

<file path=ppt/theme/theme17.xml><?xml version="1.0" encoding="utf-8"?>
<a:theme xmlns:a="http://schemas.openxmlformats.org/drawingml/2006/main" name="3_Microsoft 365 PPT Template - 2018">
  <a:themeElements>
    <a:clrScheme name="Microsoft 365">
      <a:dk1>
        <a:srgbClr val="282828"/>
      </a:dk1>
      <a:lt1>
        <a:srgbClr val="FFFFFF"/>
      </a:lt1>
      <a:dk2>
        <a:srgbClr val="282828"/>
      </a:dk2>
      <a:lt2>
        <a:srgbClr val="FFFFFF"/>
      </a:lt2>
      <a:accent1>
        <a:srgbClr val="0078D7"/>
      </a:accent1>
      <a:accent2>
        <a:srgbClr val="002050"/>
      </a:accent2>
      <a:accent3>
        <a:srgbClr val="939393"/>
      </a:accent3>
      <a:accent4>
        <a:srgbClr val="00BCF2"/>
      </a:accent4>
      <a:accent5>
        <a:srgbClr val="6C6E6C"/>
      </a:accent5>
      <a:accent6>
        <a:srgbClr val="2E2F2E"/>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3" id="{09D41CAE-468C-41D3-A49B-0E795322AA30}" vid="{F9EC5161-9FC8-49C8-B083-792CC735E620}"/>
    </a:ext>
  </a:extLst>
</a:theme>
</file>

<file path=ppt/theme/theme18.xml><?xml version="1.0" encoding="utf-8"?>
<a:theme xmlns:a="http://schemas.openxmlformats.org/drawingml/2006/main" name="6_Microsoft 365 PPT Template - 2018">
  <a:themeElements>
    <a:clrScheme name="Microsoft 365">
      <a:dk1>
        <a:srgbClr val="282828"/>
      </a:dk1>
      <a:lt1>
        <a:srgbClr val="FFFFFF"/>
      </a:lt1>
      <a:dk2>
        <a:srgbClr val="282828"/>
      </a:dk2>
      <a:lt2>
        <a:srgbClr val="FFFFFF"/>
      </a:lt2>
      <a:accent1>
        <a:srgbClr val="0078D7"/>
      </a:accent1>
      <a:accent2>
        <a:srgbClr val="002050"/>
      </a:accent2>
      <a:accent3>
        <a:srgbClr val="939393"/>
      </a:accent3>
      <a:accent4>
        <a:srgbClr val="00BCF2"/>
      </a:accent4>
      <a:accent5>
        <a:srgbClr val="6C6E6C"/>
      </a:accent5>
      <a:accent6>
        <a:srgbClr val="2E2F2E"/>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3" id="{09D41CAE-468C-41D3-A49B-0E795322AA30}" vid="{F9EC5161-9FC8-49C8-B083-792CC735E620}"/>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MSVID White Brand template_10-14">
      <a:dk1>
        <a:srgbClr val="505050"/>
      </a:dk1>
      <a:lt1>
        <a:srgbClr val="FFFFFF"/>
      </a:lt1>
      <a:dk2>
        <a:srgbClr val="0078D7"/>
      </a:dk2>
      <a:lt2>
        <a:srgbClr val="00BCF2"/>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heme1" id="{1B635B31-9B7D-4ECE-ABA0-CF31D37EC512}" vid="{61351C75-2238-4AF7-907E-81E31929073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resentation Body and Information Slides">
  <a:themeElements>
    <a:clrScheme name="T-Mobile 2014">
      <a:dk1>
        <a:srgbClr val="000000"/>
      </a:dk1>
      <a:lt1>
        <a:srgbClr val="FFFFFF"/>
      </a:lt1>
      <a:dk2>
        <a:srgbClr val="000000"/>
      </a:dk2>
      <a:lt2>
        <a:srgbClr val="E8E8E8"/>
      </a:lt2>
      <a:accent1>
        <a:srgbClr val="E20074"/>
      </a:accent1>
      <a:accent2>
        <a:srgbClr val="6A6A6A"/>
      </a:accent2>
      <a:accent3>
        <a:srgbClr val="9B9B9B"/>
      </a:accent3>
      <a:accent4>
        <a:srgbClr val="E8E8E8"/>
      </a:accent4>
      <a:accent5>
        <a:srgbClr val="000000"/>
      </a:accent5>
      <a:accent6>
        <a:srgbClr val="9B9B9B"/>
      </a:accent6>
      <a:hlink>
        <a:srgbClr val="000000"/>
      </a:hlink>
      <a:folHlink>
        <a:srgbClr val="000000"/>
      </a:folHlink>
    </a:clrScheme>
    <a:fontScheme name="T-Mobile Tele">
      <a:majorFont>
        <a:latin typeface="Tele-GroteskFet"/>
        <a:ea typeface=""/>
        <a:cs typeface=""/>
      </a:majorFont>
      <a:minorFont>
        <a:latin typeface="Tele-GroteskNo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accent3"/>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a:latin typeface="Tele-GroteskNor" pitchFamily="2" charset="0"/>
            <a:cs typeface="Arial" pitchFamily="34" charset="0"/>
          </a:defRPr>
        </a:defPPr>
      </a:lstStyle>
    </a:txDef>
  </a:objectDefaults>
  <a:extraClrSchemeLst/>
</a:theme>
</file>

<file path=ppt/theme/theme5.xml><?xml version="1.0" encoding="utf-8"?>
<a:theme xmlns:a="http://schemas.openxmlformats.org/drawingml/2006/main" name="5-50183_Microsoft_Inspire_Template">
  <a:themeElements>
    <a:clrScheme name="Microsoft Ready + Microsoft Inspire">
      <a:dk1>
        <a:srgbClr val="1A1A1A"/>
      </a:dk1>
      <a:lt1>
        <a:srgbClr val="FFFFFF"/>
      </a:lt1>
      <a:dk2>
        <a:srgbClr val="0D0D0D"/>
      </a:dk2>
      <a:lt2>
        <a:srgbClr val="E6E6E6"/>
      </a:lt2>
      <a:accent1>
        <a:srgbClr val="0078D4"/>
      </a:accent1>
      <a:accent2>
        <a:srgbClr val="002050"/>
      </a:accent2>
      <a:accent3>
        <a:srgbClr val="737373"/>
      </a:accent3>
      <a:accent4>
        <a:srgbClr val="5C2D91"/>
      </a:accent4>
      <a:accent5>
        <a:srgbClr val="BAD80A"/>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nspire_Breakout_Template  -  Read-Only" id="{2A583EE8-2599-4015-958E-F05C10061990}" vid="{1F13D0CA-3F1B-4867-AE15-CD5EE9068B82}"/>
    </a:ext>
  </a:extLst>
</a:theme>
</file>

<file path=ppt/theme/theme6.xml><?xml version="1.0" encoding="utf-8"?>
<a:theme xmlns:a="http://schemas.openxmlformats.org/drawingml/2006/main" name="Office 365 PPT Template - 2017">
  <a:themeElements>
    <a:clrScheme name="Office17_2">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60E49DB-0E46-4E26-802D-8B7134C2F338}" vid="{2A6A2BA9-42FB-431E-81C9-3FE614E59DFD}"/>
    </a:ext>
  </a:extLst>
</a:theme>
</file>

<file path=ppt/theme/theme7.xml><?xml version="1.0" encoding="utf-8"?>
<a:theme xmlns:a="http://schemas.openxmlformats.org/drawingml/2006/main" name="8-50103 Yammer Office Template 16x9">
  <a:themeElements>
    <a:clrScheme name="Yammer template colors">
      <a:dk1>
        <a:srgbClr val="2F2F2F"/>
      </a:dk1>
      <a:lt1>
        <a:srgbClr val="FFFFFF"/>
      </a:lt1>
      <a:dk2>
        <a:srgbClr val="2F2F2F"/>
      </a:dk2>
      <a:lt2>
        <a:srgbClr val="E6E6E6"/>
      </a:lt2>
      <a:accent1>
        <a:srgbClr val="0078D7"/>
      </a:accent1>
      <a:accent2>
        <a:srgbClr val="2F2F2F"/>
      </a:accent2>
      <a:accent3>
        <a:srgbClr val="D83B01"/>
      </a:accent3>
      <a:accent4>
        <a:srgbClr val="00BCF2"/>
      </a:accent4>
      <a:accent5>
        <a:srgbClr val="737373"/>
      </a:accent5>
      <a:accent6>
        <a:srgbClr val="D2D2D2"/>
      </a:accent6>
      <a:hlink>
        <a:srgbClr val="0078D7"/>
      </a:hlink>
      <a:folHlink>
        <a:srgbClr val="0078D7"/>
      </a:folHlink>
    </a:clrScheme>
    <a:fontScheme name="Custom 1">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Bef>
            <a:spcPts val="600"/>
          </a:spcBef>
          <a:spcAft>
            <a:spcPts val="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Yammer_Office_v02.potx" id="{8E269053-79BE-4C59-974C-1B064E655996}" vid="{8C549FAA-A746-4E64-9F7C-B6A8CA95D425}"/>
    </a:ext>
  </a:extLst>
</a:theme>
</file>

<file path=ppt/theme/theme8.xml><?xml version="1.0" encoding="utf-8"?>
<a:theme xmlns:a="http://schemas.openxmlformats.org/drawingml/2006/main" name="2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9.xml><?xml version="1.0" encoding="utf-8"?>
<a:theme xmlns:a="http://schemas.openxmlformats.org/drawingml/2006/main" name="3_7-30269_Server &amp; Tools Business_16x9">
  <a:themeElements>
    <a:clrScheme name="IT Speaker Suite">
      <a:dk1>
        <a:srgbClr val="727372"/>
      </a:dk1>
      <a:lt1>
        <a:srgbClr val="E5E6E5"/>
      </a:lt1>
      <a:dk2>
        <a:srgbClr val="4F504F"/>
      </a:dk2>
      <a:lt2>
        <a:srgbClr val="F8F9F8"/>
      </a:lt2>
      <a:accent1>
        <a:srgbClr val="0077D8"/>
      </a:accent1>
      <a:accent2>
        <a:srgbClr val="00178F"/>
      </a:accent2>
      <a:accent3>
        <a:srgbClr val="001F50"/>
      </a:accent3>
      <a:accent4>
        <a:srgbClr val="00BCF2"/>
      </a:accent4>
      <a:accent5>
        <a:srgbClr val="4F504F"/>
      </a:accent5>
      <a:accent6>
        <a:srgbClr val="D1D2D1"/>
      </a:accent6>
      <a:hlink>
        <a:srgbClr val="00178F"/>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eople-Centric IT Customer Conversation Deck - Full Deck 2 Oct_v03.pptx" id="{CDD58DAD-3C0C-4EE5-BCF6-8EEC9E02A637}" vid="{142E583D-6DCD-4F9B-876C-242AC5EFF6D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5300971673E74585FF05C2A82DA136" ma:contentTypeVersion="9" ma:contentTypeDescription="Create a new document." ma:contentTypeScope="" ma:versionID="b301efe969834b96e9664f25ceddae87">
  <xsd:schema xmlns:xsd="http://www.w3.org/2001/XMLSchema" xmlns:xs="http://www.w3.org/2001/XMLSchema" xmlns:p="http://schemas.microsoft.com/office/2006/metadata/properties" xmlns:ns2="d676db8d-d3a2-4010-9104-a6d8cd8d837d" targetNamespace="http://schemas.microsoft.com/office/2006/metadata/properties" ma:root="true" ma:fieldsID="fe2b407acef2c8f919b8e73f22e6ab67" ns2:_="">
    <xsd:import namespace="d676db8d-d3a2-4010-9104-a6d8cd8d837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76db8d-d3a2-4010-9104-a6d8cd8d83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B319402-12A1-47C1-8C96-FC107D49E2A3}"/>
</file>

<file path=customXml/itemProps2.xml><?xml version="1.0" encoding="utf-8"?>
<ds:datastoreItem xmlns:ds="http://schemas.openxmlformats.org/officeDocument/2006/customXml" ds:itemID="{CBE3A645-A9D8-46EA-B907-6F219EE3D728}">
  <ds:schemaRefs>
    <ds:schemaRef ds:uri="http://schemas.microsoft.com/sharepoint/v3/contenttype/forms"/>
  </ds:schemaRefs>
</ds:datastoreItem>
</file>

<file path=customXml/itemProps3.xml><?xml version="1.0" encoding="utf-8"?>
<ds:datastoreItem xmlns:ds="http://schemas.openxmlformats.org/officeDocument/2006/customXml" ds:itemID="{4D5ECC33-E341-4CBA-9A92-ABCDADCAE649}">
  <ds:schemaRefs>
    <ds:schemaRef ds:uri="http://purl.org/dc/terms/"/>
    <ds:schemaRef ds:uri="http://schemas.microsoft.com/office/2006/metadata/properties"/>
    <ds:schemaRef ds:uri="http://purl.org/dc/dcmitype/"/>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d676db8d-d3a2-4010-9104-a6d8cd8d837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950</TotalTime>
  <Words>959</Words>
  <Application>Microsoft Office PowerPoint</Application>
  <PresentationFormat>Widescreen</PresentationFormat>
  <Paragraphs>143</Paragraphs>
  <Slides>15</Slides>
  <Notes>8</Notes>
  <HiddenSlides>0</HiddenSlides>
  <MMClips>0</MMClips>
  <ScaleCrop>false</ScaleCrop>
  <HeadingPairs>
    <vt:vector size="6" baseType="variant">
      <vt:variant>
        <vt:lpstr>Fonts Used</vt:lpstr>
      </vt:variant>
      <vt:variant>
        <vt:i4>19</vt:i4>
      </vt:variant>
      <vt:variant>
        <vt:lpstr>Theme</vt:lpstr>
      </vt:variant>
      <vt:variant>
        <vt:i4>18</vt:i4>
      </vt:variant>
      <vt:variant>
        <vt:lpstr>Slide Titles</vt:lpstr>
      </vt:variant>
      <vt:variant>
        <vt:i4>15</vt:i4>
      </vt:variant>
    </vt:vector>
  </HeadingPairs>
  <TitlesOfParts>
    <vt:vector size="52" baseType="lpstr">
      <vt:lpstr>Arial</vt:lpstr>
      <vt:lpstr>Calibri</vt:lpstr>
      <vt:lpstr>Calibri Light</vt:lpstr>
      <vt:lpstr>Consolas</vt:lpstr>
      <vt:lpstr>Nirmala UI Semilight</vt:lpstr>
      <vt:lpstr>Segoe UI</vt:lpstr>
      <vt:lpstr>Segoe UI Bold</vt:lpstr>
      <vt:lpstr>Segoe UI Light</vt:lpstr>
      <vt:lpstr>Segoe UI Semibold</vt:lpstr>
      <vt:lpstr>Segoe UI Semilight</vt:lpstr>
      <vt:lpstr>Segoe WP Black</vt:lpstr>
      <vt:lpstr>Segoe WP Semibold</vt:lpstr>
      <vt:lpstr>Skype Assets Light</vt:lpstr>
      <vt:lpstr>Tele-GroteskFet</vt:lpstr>
      <vt:lpstr>Tele-GroteskHal</vt:lpstr>
      <vt:lpstr>Tele-GroteskNor</vt:lpstr>
      <vt:lpstr>Tele-GroteskUlt</vt:lpstr>
      <vt:lpstr>Times New Roman</vt:lpstr>
      <vt:lpstr>Wingdings</vt:lpstr>
      <vt:lpstr>5-50203_Microsoft_Ignite_Template</vt:lpstr>
      <vt:lpstr>Theme1</vt:lpstr>
      <vt:lpstr>Office Theme</vt:lpstr>
      <vt:lpstr>1_Presentation Body and Information Slides</vt:lpstr>
      <vt:lpstr>5-50183_Microsoft_Inspire_Template</vt:lpstr>
      <vt:lpstr>Office 365 PPT Template - 2017</vt:lpstr>
      <vt:lpstr>8-50103 Yammer Office Template 16x9</vt:lpstr>
      <vt:lpstr>2_Microsoft 365 PPT Template - 2018</vt:lpstr>
      <vt:lpstr>3_7-30269_Server &amp; Tools Business_16x9</vt:lpstr>
      <vt:lpstr>Microsoft 365 PPT Template - 2018</vt:lpstr>
      <vt:lpstr>7_Office 365 PPT Template - 2017</vt:lpstr>
      <vt:lpstr>8_Office Theme</vt:lpstr>
      <vt:lpstr>1_9-51056_Build 2019 Breakout_White Template</vt:lpstr>
      <vt:lpstr>1_Microsoft 365 PPT Template - 2018</vt:lpstr>
      <vt:lpstr>1_Office 365 PPT Template - 2017</vt:lpstr>
      <vt:lpstr>1_8-50103 Yammer Office Template 16x9</vt:lpstr>
      <vt:lpstr>3_Microsoft 365 PPT Template - 2018</vt:lpstr>
      <vt:lpstr>6_Microsoft 365 PPT Template - 2018</vt:lpstr>
      <vt:lpstr>PowerPoint Presentation</vt:lpstr>
      <vt:lpstr>PowerPoint Presentation</vt:lpstr>
      <vt:lpstr>PowerPoint Presentation</vt:lpstr>
      <vt:lpstr>No substitute for hard work</vt:lpstr>
      <vt:lpstr>The successful adoption of Microsoft 365 represents a change in behavior.    It is more than a set of products—it is a fundamentally different way of working.   This change is about people. And we are here to help. </vt:lpstr>
      <vt:lpstr>PowerPoint Presentation</vt:lpstr>
      <vt:lpstr>Upcoming Events</vt:lpstr>
      <vt:lpstr>Content Management with SharePoint &amp; PowerBI  Demo</vt:lpstr>
      <vt:lpstr>Teams, PowerBI &amp; SharePoint = #BetterTogether</vt:lpstr>
      <vt:lpstr>Source data = SharePoint List</vt:lpstr>
      <vt:lpstr>PowerPoint Presentation</vt:lpstr>
      <vt:lpstr>Resources</vt:lpstr>
      <vt:lpstr>PowerPoint Presentation</vt:lpstr>
      <vt:lpstr>PowerPoint Presentation</vt:lpstr>
      <vt:lpstr>Start building solutions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Karuana Gatimu</dc:creator>
  <cp:lastModifiedBy>Karuana Gatimu</cp:lastModifiedBy>
  <cp:revision>2</cp:revision>
  <dcterms:created xsi:type="dcterms:W3CDTF">2019-08-21T04:34:22Z</dcterms:created>
  <dcterms:modified xsi:type="dcterms:W3CDTF">2019-09-26T01:10:14Z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0x010100115300971673E74585FF05C2A82DA136</vt:lpwstr>
  </property>
</Properties>
</file>