
<file path=[Content_Types].xml><?xml version="1.0" encoding="utf-8"?>
<Types xmlns="http://schemas.openxmlformats.org/package/2006/content-types">
  <Default Extension="jfif" ContentType="image/j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6.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8.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10.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1.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12.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13.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14.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1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16.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theme/theme17.xml" ContentType="application/vnd.openxmlformats-officedocument.theme+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74" r:id="rId16"/>
    <p:sldMasterId id="2147484009" r:id="rId17"/>
    <p:sldMasterId id="2147484186" r:id="rId18"/>
    <p:sldMasterId id="2147484045" r:id="rId19"/>
    <p:sldMasterId id="2147484109" r:id="rId20"/>
    <p:sldMasterId id="2147484132" r:id="rId21"/>
  </p:sldMasterIdLst>
  <p:notesMasterIdLst>
    <p:notesMasterId r:id="rId38"/>
  </p:notesMasterIdLst>
  <p:sldIdLst>
    <p:sldId id="259" r:id="rId22"/>
    <p:sldId id="5580" r:id="rId23"/>
    <p:sldId id="5582" r:id="rId24"/>
    <p:sldId id="11247" r:id="rId25"/>
    <p:sldId id="1566" r:id="rId26"/>
    <p:sldId id="11243" r:id="rId27"/>
    <p:sldId id="11245" r:id="rId28"/>
    <p:sldId id="11259" r:id="rId29"/>
    <p:sldId id="5703" r:id="rId30"/>
    <p:sldId id="11256" r:id="rId31"/>
    <p:sldId id="11255" r:id="rId32"/>
    <p:sldId id="11258" r:id="rId33"/>
    <p:sldId id="11251" r:id="rId34"/>
    <p:sldId id="265" r:id="rId35"/>
    <p:sldId id="11248" r:id="rId36"/>
    <p:sldId id="61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EE37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A67DA8-71F3-44AC-B5A4-10E22FB90F8F}" v="109" dt="2019-10-16T09:32:10.7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728" autoAdjust="0"/>
    <p:restoredTop sz="78813" autoAdjust="0"/>
  </p:normalViewPr>
  <p:slideViewPr>
    <p:cSldViewPr snapToGrid="0">
      <p:cViewPr varScale="1">
        <p:scale>
          <a:sx n="90" d="100"/>
          <a:sy n="90" d="100"/>
        </p:scale>
        <p:origin x="175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5.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Master" Target="slideMasters/slideMaster18.xml"/><Relationship Id="rId34" Type="http://schemas.openxmlformats.org/officeDocument/2006/relationships/slide" Target="slides/slide13.xml"/><Relationship Id="rId42"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Master" Target="slideMasters/slideMaster17.xml"/><Relationship Id="rId29" Type="http://schemas.openxmlformats.org/officeDocument/2006/relationships/slide" Target="slides/slide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10" Type="http://schemas.openxmlformats.org/officeDocument/2006/relationships/slideMaster" Target="slideMasters/slideMaster7.xml"/><Relationship Id="rId19" Type="http://schemas.openxmlformats.org/officeDocument/2006/relationships/slideMaster" Target="slideMasters/slideMaster16.xml"/><Relationship Id="rId31" Type="http://schemas.openxmlformats.org/officeDocument/2006/relationships/slide" Target="slides/slide1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uana Gatimu" userId="c835d73b-5b64-4378-9cc4-37e921133843" providerId="ADAL" clId="{14ADEFDC-FE2C-4CCF-9526-812F1EE76A81}"/>
    <pc:docChg chg="undo custSel mod addSld delSld modSld sldOrd addMainMaster delMainMaster modMainMaster addSection delSection">
      <pc:chgData name="Karuana Gatimu" userId="c835d73b-5b64-4378-9cc4-37e921133843" providerId="ADAL" clId="{14ADEFDC-FE2C-4CCF-9526-812F1EE76A81}" dt="2019-10-16T09:38:19.635" v="1246" actId="478"/>
      <pc:docMkLst>
        <pc:docMk/>
      </pc:docMkLst>
      <pc:sldChg chg="modSp mod">
        <pc:chgData name="Karuana Gatimu" userId="c835d73b-5b64-4378-9cc4-37e921133843" providerId="ADAL" clId="{14ADEFDC-FE2C-4CCF-9526-812F1EE76A81}" dt="2019-10-16T06:57:05.555" v="6" actId="20577"/>
        <pc:sldMkLst>
          <pc:docMk/>
          <pc:sldMk cId="658391036" sldId="259"/>
        </pc:sldMkLst>
        <pc:spChg chg="mod">
          <ac:chgData name="Karuana Gatimu" userId="c835d73b-5b64-4378-9cc4-37e921133843" providerId="ADAL" clId="{14ADEFDC-FE2C-4CCF-9526-812F1EE76A81}" dt="2019-10-16T06:57:05.555" v="6" actId="20577"/>
          <ac:spMkLst>
            <pc:docMk/>
            <pc:sldMk cId="658391036" sldId="259"/>
            <ac:spMk id="18" creationId="{E79AA27D-0AE5-418F-8362-397B543CDF33}"/>
          </ac:spMkLst>
        </pc:spChg>
      </pc:sldChg>
      <pc:sldChg chg="addSp delSp modSp mod">
        <pc:chgData name="Karuana Gatimu" userId="c835d73b-5b64-4378-9cc4-37e921133843" providerId="ADAL" clId="{14ADEFDC-FE2C-4CCF-9526-812F1EE76A81}" dt="2019-10-16T09:38:19.635" v="1246" actId="478"/>
        <pc:sldMkLst>
          <pc:docMk/>
          <pc:sldMk cId="2255553394" sldId="1566"/>
        </pc:sldMkLst>
        <pc:picChg chg="add del mod">
          <ac:chgData name="Karuana Gatimu" userId="c835d73b-5b64-4378-9cc4-37e921133843" providerId="ADAL" clId="{14ADEFDC-FE2C-4CCF-9526-812F1EE76A81}" dt="2019-10-16T09:38:18.892" v="1245" actId="22"/>
          <ac:picMkLst>
            <pc:docMk/>
            <pc:sldMk cId="2255553394" sldId="1566"/>
            <ac:picMk id="4" creationId="{101AB38F-37F9-46E8-AA96-774B84806592}"/>
          </ac:picMkLst>
        </pc:picChg>
        <pc:picChg chg="add del">
          <ac:chgData name="Karuana Gatimu" userId="c835d73b-5b64-4378-9cc4-37e921133843" providerId="ADAL" clId="{14ADEFDC-FE2C-4CCF-9526-812F1EE76A81}" dt="2019-10-16T09:38:19.635" v="1246" actId="478"/>
          <ac:picMkLst>
            <pc:docMk/>
            <pc:sldMk cId="2255553394" sldId="1566"/>
            <ac:picMk id="12" creationId="{B4B5475E-DF1D-4C2E-8AE6-AE151C1909F1}"/>
          </ac:picMkLst>
        </pc:picChg>
      </pc:sldChg>
      <pc:sldChg chg="modSp">
        <pc:chgData name="Karuana Gatimu" userId="c835d73b-5b64-4378-9cc4-37e921133843" providerId="ADAL" clId="{14ADEFDC-FE2C-4CCF-9526-812F1EE76A81}" dt="2019-10-16T09:32:10.792" v="1238" actId="20577"/>
        <pc:sldMkLst>
          <pc:docMk/>
          <pc:sldMk cId="834326413" sldId="5580"/>
        </pc:sldMkLst>
        <pc:graphicFrameChg chg="mod">
          <ac:chgData name="Karuana Gatimu" userId="c835d73b-5b64-4378-9cc4-37e921133843" providerId="ADAL" clId="{14ADEFDC-FE2C-4CCF-9526-812F1EE76A81}" dt="2019-10-16T09:32:10.792" v="1238" actId="20577"/>
          <ac:graphicFrameMkLst>
            <pc:docMk/>
            <pc:sldMk cId="834326413" sldId="5580"/>
            <ac:graphicFrameMk id="6" creationId="{E2359CDF-8CD7-4CE1-984E-4B62A7C829F5}"/>
          </ac:graphicFrameMkLst>
        </pc:graphicFrameChg>
      </pc:sldChg>
      <pc:sldChg chg="modSp mod">
        <pc:chgData name="Karuana Gatimu" userId="c835d73b-5b64-4378-9cc4-37e921133843" providerId="ADAL" clId="{14ADEFDC-FE2C-4CCF-9526-812F1EE76A81}" dt="2019-10-16T08:08:39.003" v="201" actId="20577"/>
        <pc:sldMkLst>
          <pc:docMk/>
          <pc:sldMk cId="1099421497" sldId="5703"/>
        </pc:sldMkLst>
        <pc:spChg chg="mod">
          <ac:chgData name="Karuana Gatimu" userId="c835d73b-5b64-4378-9cc4-37e921133843" providerId="ADAL" clId="{14ADEFDC-FE2C-4CCF-9526-812F1EE76A81}" dt="2019-10-16T08:08:39.003" v="201" actId="20577"/>
          <ac:spMkLst>
            <pc:docMk/>
            <pc:sldMk cId="1099421497" sldId="5703"/>
            <ac:spMk id="2" creationId="{36157500-FF34-44F6-B251-D4C045EF569D}"/>
          </ac:spMkLst>
        </pc:spChg>
      </pc:sldChg>
      <pc:sldChg chg="addSp delSp modSp mod setBg">
        <pc:chgData name="Karuana Gatimu" userId="c835d73b-5b64-4378-9cc4-37e921133843" providerId="ADAL" clId="{14ADEFDC-FE2C-4CCF-9526-812F1EE76A81}" dt="2019-10-16T09:28:33.450" v="1206" actId="5793"/>
        <pc:sldMkLst>
          <pc:docMk/>
          <pc:sldMk cId="3623331748" sldId="11245"/>
        </pc:sldMkLst>
        <pc:spChg chg="mod">
          <ac:chgData name="Karuana Gatimu" userId="c835d73b-5b64-4378-9cc4-37e921133843" providerId="ADAL" clId="{14ADEFDC-FE2C-4CCF-9526-812F1EE76A81}" dt="2019-10-16T08:47:54.324" v="275" actId="26606"/>
          <ac:spMkLst>
            <pc:docMk/>
            <pc:sldMk cId="3623331748" sldId="11245"/>
            <ac:spMk id="2" creationId="{04125071-A334-47FF-943A-3C11E0C667B5}"/>
          </ac:spMkLst>
        </pc:spChg>
        <pc:spChg chg="mod ord">
          <ac:chgData name="Karuana Gatimu" userId="c835d73b-5b64-4378-9cc4-37e921133843" providerId="ADAL" clId="{14ADEFDC-FE2C-4CCF-9526-812F1EE76A81}" dt="2019-10-16T09:28:33.450" v="1206" actId="5793"/>
          <ac:spMkLst>
            <pc:docMk/>
            <pc:sldMk cId="3623331748" sldId="11245"/>
            <ac:spMk id="7" creationId="{A866CB75-6787-43B0-A290-12913BB24C40}"/>
          </ac:spMkLst>
        </pc:spChg>
        <pc:spChg chg="add">
          <ac:chgData name="Karuana Gatimu" userId="c835d73b-5b64-4378-9cc4-37e921133843" providerId="ADAL" clId="{14ADEFDC-FE2C-4CCF-9526-812F1EE76A81}" dt="2019-10-16T08:47:54.324" v="275" actId="26606"/>
          <ac:spMkLst>
            <pc:docMk/>
            <pc:sldMk cId="3623331748" sldId="11245"/>
            <ac:spMk id="9" creationId="{4038CB10-1F5C-4D54-9DF7-12586DE5B007}"/>
          </ac:spMkLst>
        </pc:spChg>
        <pc:spChg chg="add">
          <ac:chgData name="Karuana Gatimu" userId="c835d73b-5b64-4378-9cc4-37e921133843" providerId="ADAL" clId="{14ADEFDC-FE2C-4CCF-9526-812F1EE76A81}" dt="2019-10-16T08:47:54.324" v="275" actId="26606"/>
          <ac:spMkLst>
            <pc:docMk/>
            <pc:sldMk cId="3623331748" sldId="11245"/>
            <ac:spMk id="10" creationId="{73ED6512-6858-4552-B699-9A97FE9A4EA2}"/>
          </ac:spMkLst>
        </pc:spChg>
        <pc:spChg chg="add del">
          <ac:chgData name="Karuana Gatimu" userId="c835d73b-5b64-4378-9cc4-37e921133843" providerId="ADAL" clId="{14ADEFDC-FE2C-4CCF-9526-812F1EE76A81}" dt="2019-10-16T08:47:51.584" v="272" actId="26606"/>
          <ac:spMkLst>
            <pc:docMk/>
            <pc:sldMk cId="3623331748" sldId="11245"/>
            <ac:spMk id="12" creationId="{4038CB10-1F5C-4D54-9DF7-12586DE5B007}"/>
          </ac:spMkLst>
        </pc:spChg>
        <pc:spChg chg="add del">
          <ac:chgData name="Karuana Gatimu" userId="c835d73b-5b64-4378-9cc4-37e921133843" providerId="ADAL" clId="{14ADEFDC-FE2C-4CCF-9526-812F1EE76A81}" dt="2019-10-16T08:47:51.584" v="272" actId="26606"/>
          <ac:spMkLst>
            <pc:docMk/>
            <pc:sldMk cId="3623331748" sldId="11245"/>
            <ac:spMk id="14" creationId="{73ED6512-6858-4552-B699-9A97FE9A4EA2}"/>
          </ac:spMkLst>
        </pc:spChg>
        <pc:picChg chg="add mod">
          <ac:chgData name="Karuana Gatimu" userId="c835d73b-5b64-4378-9cc4-37e921133843" providerId="ADAL" clId="{14ADEFDC-FE2C-4CCF-9526-812F1EE76A81}" dt="2019-10-16T08:48:07.251" v="276" actId="27614"/>
          <ac:picMkLst>
            <pc:docMk/>
            <pc:sldMk cId="3623331748" sldId="11245"/>
            <ac:picMk id="3" creationId="{A88A2D47-C249-4AA7-BDDD-FEA7012EB8C3}"/>
          </ac:picMkLst>
        </pc:picChg>
        <pc:picChg chg="del">
          <ac:chgData name="Karuana Gatimu" userId="c835d73b-5b64-4378-9cc4-37e921133843" providerId="ADAL" clId="{14ADEFDC-FE2C-4CCF-9526-812F1EE76A81}" dt="2019-10-16T08:43:06.756" v="268" actId="478"/>
          <ac:picMkLst>
            <pc:docMk/>
            <pc:sldMk cId="3623331748" sldId="11245"/>
            <ac:picMk id="4" creationId="{A3694402-D098-43B7-BF19-CA0E6160F4CC}"/>
          </ac:picMkLst>
        </pc:picChg>
      </pc:sldChg>
      <pc:sldChg chg="addSp delSp modSp mod modAnim">
        <pc:chgData name="Karuana Gatimu" userId="c835d73b-5b64-4378-9cc4-37e921133843" providerId="ADAL" clId="{14ADEFDC-FE2C-4CCF-9526-812F1EE76A81}" dt="2019-10-16T09:31:51.355" v="1221" actId="1076"/>
        <pc:sldMkLst>
          <pc:docMk/>
          <pc:sldMk cId="3698362328" sldId="11247"/>
        </pc:sldMkLst>
        <pc:spChg chg="mod">
          <ac:chgData name="Karuana Gatimu" userId="c835d73b-5b64-4378-9cc4-37e921133843" providerId="ADAL" clId="{14ADEFDC-FE2C-4CCF-9526-812F1EE76A81}" dt="2019-10-16T08:07:48.358" v="111" actId="20577"/>
          <ac:spMkLst>
            <pc:docMk/>
            <pc:sldMk cId="3698362328" sldId="11247"/>
            <ac:spMk id="2" creationId="{7DE85495-E688-4F21-880F-9AE947282EAE}"/>
          </ac:spMkLst>
        </pc:spChg>
        <pc:spChg chg="mod">
          <ac:chgData name="Karuana Gatimu" userId="c835d73b-5b64-4378-9cc4-37e921133843" providerId="ADAL" clId="{14ADEFDC-FE2C-4CCF-9526-812F1EE76A81}" dt="2019-10-16T08:07:54.938" v="139" actId="20577"/>
          <ac:spMkLst>
            <pc:docMk/>
            <pc:sldMk cId="3698362328" sldId="11247"/>
            <ac:spMk id="4" creationId="{B7CB393D-3821-4450-A4F5-498BD77E1160}"/>
          </ac:spMkLst>
        </pc:spChg>
        <pc:picChg chg="add mod">
          <ac:chgData name="Karuana Gatimu" userId="c835d73b-5b64-4378-9cc4-37e921133843" providerId="ADAL" clId="{14ADEFDC-FE2C-4CCF-9526-812F1EE76A81}" dt="2019-10-16T09:31:40.331" v="1219" actId="1076"/>
          <ac:picMkLst>
            <pc:docMk/>
            <pc:sldMk cId="3698362328" sldId="11247"/>
            <ac:picMk id="3" creationId="{ADB0A2F8-0E75-4BC4-95B2-6A29CC7DD063}"/>
          </ac:picMkLst>
        </pc:picChg>
        <pc:picChg chg="add mod">
          <ac:chgData name="Karuana Gatimu" userId="c835d73b-5b64-4378-9cc4-37e921133843" providerId="ADAL" clId="{14ADEFDC-FE2C-4CCF-9526-812F1EE76A81}" dt="2019-10-16T09:31:40.331" v="1219" actId="1076"/>
          <ac:picMkLst>
            <pc:docMk/>
            <pc:sldMk cId="3698362328" sldId="11247"/>
            <ac:picMk id="5" creationId="{056E74ED-75E3-4C05-A0E9-975D6F168FB8}"/>
          </ac:picMkLst>
        </pc:picChg>
        <pc:picChg chg="add mod">
          <ac:chgData name="Karuana Gatimu" userId="c835d73b-5b64-4378-9cc4-37e921133843" providerId="ADAL" clId="{14ADEFDC-FE2C-4CCF-9526-812F1EE76A81}" dt="2019-10-16T08:08:20.014" v="141" actId="1076"/>
          <ac:picMkLst>
            <pc:docMk/>
            <pc:sldMk cId="3698362328" sldId="11247"/>
            <ac:picMk id="6" creationId="{A56316AA-2FF7-4F99-A266-FD10C52EBE3F}"/>
          </ac:picMkLst>
        </pc:picChg>
        <pc:picChg chg="add mod">
          <ac:chgData name="Karuana Gatimu" userId="c835d73b-5b64-4378-9cc4-37e921133843" providerId="ADAL" clId="{14ADEFDC-FE2C-4CCF-9526-812F1EE76A81}" dt="2019-10-16T08:08:20.014" v="141" actId="1076"/>
          <ac:picMkLst>
            <pc:docMk/>
            <pc:sldMk cId="3698362328" sldId="11247"/>
            <ac:picMk id="7" creationId="{8B863C73-176A-40F9-9708-30D170A9F051}"/>
          </ac:picMkLst>
        </pc:picChg>
        <pc:picChg chg="add mod">
          <ac:chgData name="Karuana Gatimu" userId="c835d73b-5b64-4378-9cc4-37e921133843" providerId="ADAL" clId="{14ADEFDC-FE2C-4CCF-9526-812F1EE76A81}" dt="2019-10-16T08:08:20.014" v="141" actId="1076"/>
          <ac:picMkLst>
            <pc:docMk/>
            <pc:sldMk cId="3698362328" sldId="11247"/>
            <ac:picMk id="8" creationId="{F6B43034-6B82-47D7-B90D-FEA5939F1282}"/>
          </ac:picMkLst>
        </pc:picChg>
        <pc:picChg chg="add mod ord">
          <ac:chgData name="Karuana Gatimu" userId="c835d73b-5b64-4378-9cc4-37e921133843" providerId="ADAL" clId="{14ADEFDC-FE2C-4CCF-9526-812F1EE76A81}" dt="2019-10-16T09:31:51.355" v="1221" actId="1076"/>
          <ac:picMkLst>
            <pc:docMk/>
            <pc:sldMk cId="3698362328" sldId="11247"/>
            <ac:picMk id="9" creationId="{070E72B2-76B1-4640-8EEC-5854C9405D6C}"/>
          </ac:picMkLst>
        </pc:picChg>
        <pc:picChg chg="add mod">
          <ac:chgData name="Karuana Gatimu" userId="c835d73b-5b64-4378-9cc4-37e921133843" providerId="ADAL" clId="{14ADEFDC-FE2C-4CCF-9526-812F1EE76A81}" dt="2019-10-16T09:31:40.331" v="1219" actId="1076"/>
          <ac:picMkLst>
            <pc:docMk/>
            <pc:sldMk cId="3698362328" sldId="11247"/>
            <ac:picMk id="13" creationId="{4307300F-182B-46FB-A19F-EB2162A12B63}"/>
          </ac:picMkLst>
        </pc:picChg>
        <pc:picChg chg="del">
          <ac:chgData name="Karuana Gatimu" userId="c835d73b-5b64-4378-9cc4-37e921133843" providerId="ADAL" clId="{14ADEFDC-FE2C-4CCF-9526-812F1EE76A81}" dt="2019-10-16T08:07:43.590" v="95" actId="478"/>
          <ac:picMkLst>
            <pc:docMk/>
            <pc:sldMk cId="3698362328" sldId="11247"/>
            <ac:picMk id="1026" creationId="{699AF0A9-C7FF-49C7-AADF-380FEAD3116C}"/>
          </ac:picMkLst>
        </pc:picChg>
      </pc:sldChg>
      <pc:sldChg chg="del">
        <pc:chgData name="Karuana Gatimu" userId="c835d73b-5b64-4378-9cc4-37e921133843" providerId="ADAL" clId="{14ADEFDC-FE2C-4CCF-9526-812F1EE76A81}" dt="2019-10-16T09:29:56.776" v="1217" actId="47"/>
        <pc:sldMkLst>
          <pc:docMk/>
          <pc:sldMk cId="3506611675" sldId="11252"/>
        </pc:sldMkLst>
      </pc:sldChg>
      <pc:sldChg chg="del">
        <pc:chgData name="Karuana Gatimu" userId="c835d73b-5b64-4378-9cc4-37e921133843" providerId="ADAL" clId="{14ADEFDC-FE2C-4CCF-9526-812F1EE76A81}" dt="2019-10-16T09:29:56.776" v="1217" actId="47"/>
        <pc:sldMkLst>
          <pc:docMk/>
          <pc:sldMk cId="145253048" sldId="11253"/>
        </pc:sldMkLst>
      </pc:sldChg>
      <pc:sldChg chg="del">
        <pc:chgData name="Karuana Gatimu" userId="c835d73b-5b64-4378-9cc4-37e921133843" providerId="ADAL" clId="{14ADEFDC-FE2C-4CCF-9526-812F1EE76A81}" dt="2019-10-16T09:29:56.776" v="1217" actId="47"/>
        <pc:sldMkLst>
          <pc:docMk/>
          <pc:sldMk cId="3823856460" sldId="11254"/>
        </pc:sldMkLst>
      </pc:sldChg>
      <pc:sldChg chg="add">
        <pc:chgData name="Karuana Gatimu" userId="c835d73b-5b64-4378-9cc4-37e921133843" providerId="ADAL" clId="{14ADEFDC-FE2C-4CCF-9526-812F1EE76A81}" dt="2019-10-16T08:08:57.717" v="202" actId="22"/>
        <pc:sldMkLst>
          <pc:docMk/>
          <pc:sldMk cId="3244889072" sldId="11255"/>
        </pc:sldMkLst>
      </pc:sldChg>
      <pc:sldChg chg="addSp delSp modSp add mod ord">
        <pc:chgData name="Karuana Gatimu" userId="c835d73b-5b64-4378-9cc4-37e921133843" providerId="ADAL" clId="{14ADEFDC-FE2C-4CCF-9526-812F1EE76A81}" dt="2019-10-16T09:29:42.359" v="1216" actId="1076"/>
        <pc:sldMkLst>
          <pc:docMk/>
          <pc:sldMk cId="3545477786" sldId="11256"/>
        </pc:sldMkLst>
        <pc:spChg chg="add del mod">
          <ac:chgData name="Karuana Gatimu" userId="c835d73b-5b64-4378-9cc4-37e921133843" providerId="ADAL" clId="{14ADEFDC-FE2C-4CCF-9526-812F1EE76A81}" dt="2019-10-16T09:29:36.401" v="1215" actId="478"/>
          <ac:spMkLst>
            <pc:docMk/>
            <pc:sldMk cId="3545477786" sldId="11256"/>
            <ac:spMk id="4" creationId="{E02731B7-E9B0-40CC-A0EB-ECCD7FC0F9DA}"/>
          </ac:spMkLst>
        </pc:spChg>
        <pc:graphicFrameChg chg="mod">
          <ac:chgData name="Karuana Gatimu" userId="c835d73b-5b64-4378-9cc4-37e921133843" providerId="ADAL" clId="{14ADEFDC-FE2C-4CCF-9526-812F1EE76A81}" dt="2019-10-16T08:09:40.675" v="207" actId="1076"/>
          <ac:graphicFrameMkLst>
            <pc:docMk/>
            <pc:sldMk cId="3545477786" sldId="11256"/>
            <ac:graphicFrameMk id="6" creationId="{20EFE507-3841-4004-ACAC-A304AE5D676F}"/>
          </ac:graphicFrameMkLst>
        </pc:graphicFrameChg>
        <pc:graphicFrameChg chg="mod">
          <ac:chgData name="Karuana Gatimu" userId="c835d73b-5b64-4378-9cc4-37e921133843" providerId="ADAL" clId="{14ADEFDC-FE2C-4CCF-9526-812F1EE76A81}" dt="2019-10-16T08:09:40.675" v="207" actId="1076"/>
          <ac:graphicFrameMkLst>
            <pc:docMk/>
            <pc:sldMk cId="3545477786" sldId="11256"/>
            <ac:graphicFrameMk id="10" creationId="{6791F681-A0F6-4431-BF44-A73FE2419CD2}"/>
          </ac:graphicFrameMkLst>
        </pc:graphicFrameChg>
        <pc:graphicFrameChg chg="mod">
          <ac:chgData name="Karuana Gatimu" userId="c835d73b-5b64-4378-9cc4-37e921133843" providerId="ADAL" clId="{14ADEFDC-FE2C-4CCF-9526-812F1EE76A81}" dt="2019-10-16T08:09:40.675" v="207" actId="1076"/>
          <ac:graphicFrameMkLst>
            <pc:docMk/>
            <pc:sldMk cId="3545477786" sldId="11256"/>
            <ac:graphicFrameMk id="17" creationId="{E5F996F9-3F23-492B-BAD2-A5F4D2901C60}"/>
          </ac:graphicFrameMkLst>
        </pc:graphicFrameChg>
        <pc:graphicFrameChg chg="mod">
          <ac:chgData name="Karuana Gatimu" userId="c835d73b-5b64-4378-9cc4-37e921133843" providerId="ADAL" clId="{14ADEFDC-FE2C-4CCF-9526-812F1EE76A81}" dt="2019-10-16T08:09:40.675" v="207" actId="1076"/>
          <ac:graphicFrameMkLst>
            <pc:docMk/>
            <pc:sldMk cId="3545477786" sldId="11256"/>
            <ac:graphicFrameMk id="19" creationId="{5F2622AF-098A-4F5A-89DE-604799D23412}"/>
          </ac:graphicFrameMkLst>
        </pc:graphicFrameChg>
        <pc:picChg chg="add mod">
          <ac:chgData name="Karuana Gatimu" userId="c835d73b-5b64-4378-9cc4-37e921133843" providerId="ADAL" clId="{14ADEFDC-FE2C-4CCF-9526-812F1EE76A81}" dt="2019-10-16T09:29:42.359" v="1216" actId="1076"/>
          <ac:picMkLst>
            <pc:docMk/>
            <pc:sldMk cId="3545477786" sldId="11256"/>
            <ac:picMk id="3" creationId="{E33B23A1-E752-4448-8A07-BA8B99167907}"/>
          </ac:picMkLst>
        </pc:picChg>
        <pc:picChg chg="mod">
          <ac:chgData name="Karuana Gatimu" userId="c835d73b-5b64-4378-9cc4-37e921133843" providerId="ADAL" clId="{14ADEFDC-FE2C-4CCF-9526-812F1EE76A81}" dt="2019-10-16T08:09:40.675" v="207" actId="1076"/>
          <ac:picMkLst>
            <pc:docMk/>
            <pc:sldMk cId="3545477786" sldId="11256"/>
            <ac:picMk id="7" creationId="{6ED68E1E-65A6-4B7A-8045-E831704DE362}"/>
          </ac:picMkLst>
        </pc:picChg>
        <pc:picChg chg="mod">
          <ac:chgData name="Karuana Gatimu" userId="c835d73b-5b64-4378-9cc4-37e921133843" providerId="ADAL" clId="{14ADEFDC-FE2C-4CCF-9526-812F1EE76A81}" dt="2019-10-16T08:09:40.675" v="207" actId="1076"/>
          <ac:picMkLst>
            <pc:docMk/>
            <pc:sldMk cId="3545477786" sldId="11256"/>
            <ac:picMk id="9" creationId="{732A7E2D-654F-400D-B949-DEAA23334592}"/>
          </ac:picMkLst>
        </pc:picChg>
        <pc:picChg chg="mod">
          <ac:chgData name="Karuana Gatimu" userId="c835d73b-5b64-4378-9cc4-37e921133843" providerId="ADAL" clId="{14ADEFDC-FE2C-4CCF-9526-812F1EE76A81}" dt="2019-10-16T08:09:40.675" v="207" actId="1076"/>
          <ac:picMkLst>
            <pc:docMk/>
            <pc:sldMk cId="3545477786" sldId="11256"/>
            <ac:picMk id="21" creationId="{DA7D5862-0241-40CD-9F5E-2C967A9C2FD7}"/>
          </ac:picMkLst>
        </pc:picChg>
        <pc:picChg chg="mod">
          <ac:chgData name="Karuana Gatimu" userId="c835d73b-5b64-4378-9cc4-37e921133843" providerId="ADAL" clId="{14ADEFDC-FE2C-4CCF-9526-812F1EE76A81}" dt="2019-10-16T08:09:40.675" v="207" actId="1076"/>
          <ac:picMkLst>
            <pc:docMk/>
            <pc:sldMk cId="3545477786" sldId="11256"/>
            <ac:picMk id="25" creationId="{BD0F29AA-D4C9-465A-988D-6F1FEB6D279B}"/>
          </ac:picMkLst>
        </pc:picChg>
      </pc:sldChg>
      <pc:sldChg chg="add del">
        <pc:chgData name="Karuana Gatimu" userId="c835d73b-5b64-4378-9cc4-37e921133843" providerId="ADAL" clId="{14ADEFDC-FE2C-4CCF-9526-812F1EE76A81}" dt="2019-10-16T09:28:55.736" v="1207" actId="47"/>
        <pc:sldMkLst>
          <pc:docMk/>
          <pc:sldMk cId="2411526534" sldId="11257"/>
        </pc:sldMkLst>
      </pc:sldChg>
      <pc:sldChg chg="add">
        <pc:chgData name="Karuana Gatimu" userId="c835d73b-5b64-4378-9cc4-37e921133843" providerId="ADAL" clId="{14ADEFDC-FE2C-4CCF-9526-812F1EE76A81}" dt="2019-10-16T08:09:28.870" v="204" actId="22"/>
        <pc:sldMkLst>
          <pc:docMk/>
          <pc:sldMk cId="226481699" sldId="11258"/>
        </pc:sldMkLst>
      </pc:sldChg>
      <pc:sldChg chg="addSp delSp modSp new mod">
        <pc:chgData name="Karuana Gatimu" userId="c835d73b-5b64-4378-9cc4-37e921133843" providerId="ADAL" clId="{14ADEFDC-FE2C-4CCF-9526-812F1EE76A81}" dt="2019-10-16T09:32:28.137" v="1240" actId="13822"/>
        <pc:sldMkLst>
          <pc:docMk/>
          <pc:sldMk cId="2330781596" sldId="11259"/>
        </pc:sldMkLst>
        <pc:spChg chg="mod">
          <ac:chgData name="Karuana Gatimu" userId="c835d73b-5b64-4378-9cc4-37e921133843" providerId="ADAL" clId="{14ADEFDC-FE2C-4CCF-9526-812F1EE76A81}" dt="2019-10-16T09:27:12.984" v="1052" actId="20577"/>
          <ac:spMkLst>
            <pc:docMk/>
            <pc:sldMk cId="2330781596" sldId="11259"/>
            <ac:spMk id="2" creationId="{77B8EDE9-4E55-4AAF-BBB4-59957E1B735D}"/>
          </ac:spMkLst>
        </pc:spChg>
        <pc:spChg chg="add mod">
          <ac:chgData name="Karuana Gatimu" userId="c835d73b-5b64-4378-9cc4-37e921133843" providerId="ADAL" clId="{14ADEFDC-FE2C-4CCF-9526-812F1EE76A81}" dt="2019-10-16T09:00:52.319" v="1019" actId="20577"/>
          <ac:spMkLst>
            <pc:docMk/>
            <pc:sldMk cId="2330781596" sldId="11259"/>
            <ac:spMk id="3" creationId="{63E65CCD-E66F-49AE-9AD3-01D8A4B66A49}"/>
          </ac:spMkLst>
        </pc:spChg>
        <pc:spChg chg="add del">
          <ac:chgData name="Karuana Gatimu" userId="c835d73b-5b64-4378-9cc4-37e921133843" providerId="ADAL" clId="{14ADEFDC-FE2C-4CCF-9526-812F1EE76A81}" dt="2019-10-16T08:53:04.451" v="356" actId="478"/>
          <ac:spMkLst>
            <pc:docMk/>
            <pc:sldMk cId="2330781596" sldId="11259"/>
            <ac:spMk id="4" creationId="{200DFCD8-01B8-4B58-A1B2-189BA125B55C}"/>
          </ac:spMkLst>
        </pc:spChg>
        <pc:spChg chg="add mod">
          <ac:chgData name="Karuana Gatimu" userId="c835d73b-5b64-4378-9cc4-37e921133843" providerId="ADAL" clId="{14ADEFDC-FE2C-4CCF-9526-812F1EE76A81}" dt="2019-10-16T09:03:01.714" v="1043" actId="13822"/>
          <ac:spMkLst>
            <pc:docMk/>
            <pc:sldMk cId="2330781596" sldId="11259"/>
            <ac:spMk id="5" creationId="{7805AD58-B920-43D4-A879-9AD0D78D6AB2}"/>
          </ac:spMkLst>
        </pc:spChg>
        <pc:spChg chg="add del">
          <ac:chgData name="Karuana Gatimu" userId="c835d73b-5b64-4378-9cc4-37e921133843" providerId="ADAL" clId="{14ADEFDC-FE2C-4CCF-9526-812F1EE76A81}" dt="2019-10-16T08:54:08.787" v="431" actId="478"/>
          <ac:spMkLst>
            <pc:docMk/>
            <pc:sldMk cId="2330781596" sldId="11259"/>
            <ac:spMk id="6" creationId="{BDA71D4A-06B8-4AEF-A492-2B37CE3DB4C0}"/>
          </ac:spMkLst>
        </pc:spChg>
        <pc:spChg chg="add mod">
          <ac:chgData name="Karuana Gatimu" userId="c835d73b-5b64-4378-9cc4-37e921133843" providerId="ADAL" clId="{14ADEFDC-FE2C-4CCF-9526-812F1EE76A81}" dt="2019-10-16T09:02:56.359" v="1042" actId="13822"/>
          <ac:spMkLst>
            <pc:docMk/>
            <pc:sldMk cId="2330781596" sldId="11259"/>
            <ac:spMk id="7" creationId="{666291B5-DF34-47A4-8912-A032E0A17AD9}"/>
          </ac:spMkLst>
        </pc:spChg>
        <pc:spChg chg="add mod">
          <ac:chgData name="Karuana Gatimu" userId="c835d73b-5b64-4378-9cc4-37e921133843" providerId="ADAL" clId="{14ADEFDC-FE2C-4CCF-9526-812F1EE76A81}" dt="2019-10-16T09:02:51.903" v="1041" actId="13822"/>
          <ac:spMkLst>
            <pc:docMk/>
            <pc:sldMk cId="2330781596" sldId="11259"/>
            <ac:spMk id="9" creationId="{BC859351-2A7B-4B1A-A589-44BFFC9739AF}"/>
          </ac:spMkLst>
        </pc:spChg>
        <pc:spChg chg="add mod">
          <ac:chgData name="Karuana Gatimu" userId="c835d73b-5b64-4378-9cc4-37e921133843" providerId="ADAL" clId="{14ADEFDC-FE2C-4CCF-9526-812F1EE76A81}" dt="2019-10-16T09:00:39.808" v="997" actId="13822"/>
          <ac:spMkLst>
            <pc:docMk/>
            <pc:sldMk cId="2330781596" sldId="11259"/>
            <ac:spMk id="11" creationId="{66685FB3-055D-483C-A54D-33AFA7A9959A}"/>
          </ac:spMkLst>
        </pc:spChg>
        <pc:spChg chg="add mod">
          <ac:chgData name="Karuana Gatimu" userId="c835d73b-5b64-4378-9cc4-37e921133843" providerId="ADAL" clId="{14ADEFDC-FE2C-4CCF-9526-812F1EE76A81}" dt="2019-10-16T09:02:09.564" v="1037" actId="1076"/>
          <ac:spMkLst>
            <pc:docMk/>
            <pc:sldMk cId="2330781596" sldId="11259"/>
            <ac:spMk id="16" creationId="{E2D20D7D-292B-4EED-AEA2-4DEC6BADC0CE}"/>
          </ac:spMkLst>
        </pc:spChg>
        <pc:spChg chg="add mod">
          <ac:chgData name="Karuana Gatimu" userId="c835d73b-5b64-4378-9cc4-37e921133843" providerId="ADAL" clId="{14ADEFDC-FE2C-4CCF-9526-812F1EE76A81}" dt="2019-10-16T09:02:05.216" v="1036" actId="1076"/>
          <ac:spMkLst>
            <pc:docMk/>
            <pc:sldMk cId="2330781596" sldId="11259"/>
            <ac:spMk id="18" creationId="{52B1E98E-6012-4B38-8495-C3AB3CDCE864}"/>
          </ac:spMkLst>
        </pc:spChg>
        <pc:spChg chg="add mod">
          <ac:chgData name="Karuana Gatimu" userId="c835d73b-5b64-4378-9cc4-37e921133843" providerId="ADAL" clId="{14ADEFDC-FE2C-4CCF-9526-812F1EE76A81}" dt="2019-10-16T09:32:28.137" v="1240" actId="13822"/>
          <ac:spMkLst>
            <pc:docMk/>
            <pc:sldMk cId="2330781596" sldId="11259"/>
            <ac:spMk id="20" creationId="{E01F42C3-2021-4F5E-A82A-2C28347FBF73}"/>
          </ac:spMkLst>
        </pc:spChg>
        <pc:picChg chg="add del mod">
          <ac:chgData name="Karuana Gatimu" userId="c835d73b-5b64-4378-9cc4-37e921133843" providerId="ADAL" clId="{14ADEFDC-FE2C-4CCF-9526-812F1EE76A81}" dt="2019-10-16T09:01:41.624" v="1030" actId="478"/>
          <ac:picMkLst>
            <pc:docMk/>
            <pc:sldMk cId="2330781596" sldId="11259"/>
            <ac:picMk id="13" creationId="{8F3E87CC-EBE7-4074-92E0-A0165A015AF6}"/>
          </ac:picMkLst>
        </pc:picChg>
        <pc:picChg chg="add del mod">
          <ac:chgData name="Karuana Gatimu" userId="c835d73b-5b64-4378-9cc4-37e921133843" providerId="ADAL" clId="{14ADEFDC-FE2C-4CCF-9526-812F1EE76A81}" dt="2019-10-16T09:01:43.800" v="1031" actId="478"/>
          <ac:picMkLst>
            <pc:docMk/>
            <pc:sldMk cId="2330781596" sldId="11259"/>
            <ac:picMk id="15" creationId="{6E3427D6-E6D6-47E4-922A-8E3E4476D1B1}"/>
          </ac:picMkLst>
        </pc:picChg>
        <pc:picChg chg="add del">
          <ac:chgData name="Karuana Gatimu" userId="c835d73b-5b64-4378-9cc4-37e921133843" providerId="ADAL" clId="{14ADEFDC-FE2C-4CCF-9526-812F1EE76A81}" dt="2019-10-16T09:27:19.889" v="1053" actId="478"/>
          <ac:picMkLst>
            <pc:docMk/>
            <pc:sldMk cId="2330781596" sldId="11259"/>
            <ac:picMk id="19" creationId="{FCE020D9-F233-4F6D-A130-040236EF5E75}"/>
          </ac:picMkLst>
        </pc:picChg>
      </pc:sldChg>
      <pc:sldMasterChg chg="addSldLayout">
        <pc:chgData name="Karuana Gatimu" userId="c835d73b-5b64-4378-9cc4-37e921133843" providerId="ADAL" clId="{14ADEFDC-FE2C-4CCF-9526-812F1EE76A81}" dt="2019-10-16T08:09:05.759" v="203" actId="22"/>
        <pc:sldMasterMkLst>
          <pc:docMk/>
          <pc:sldMasterMk cId="2385237945" sldId="2147483680"/>
        </pc:sldMasterMkLst>
        <pc:sldLayoutChg chg="add replId">
          <pc:chgData name="Karuana Gatimu" userId="c835d73b-5b64-4378-9cc4-37e921133843" providerId="ADAL" clId="{14ADEFDC-FE2C-4CCF-9526-812F1EE76A81}" dt="2019-10-16T08:09:05.759" v="203" actId="22"/>
          <pc:sldLayoutMkLst>
            <pc:docMk/>
            <pc:sldMasterMk cId="2385237945" sldId="2147483680"/>
            <pc:sldLayoutMk cId="2444855626" sldId="2147484156"/>
          </pc:sldLayoutMkLst>
        </pc:sldLayoutChg>
      </pc:sldMasterChg>
      <pc:sldMasterChg chg="addSldLayout">
        <pc:chgData name="Karuana Gatimu" userId="c835d73b-5b64-4378-9cc4-37e921133843" providerId="ADAL" clId="{14ADEFDC-FE2C-4CCF-9526-812F1EE76A81}" dt="2019-10-16T08:09:28.870" v="204" actId="22"/>
        <pc:sldMasterMkLst>
          <pc:docMk/>
          <pc:sldMasterMk cId="456002200" sldId="2147483782"/>
        </pc:sldMasterMkLst>
        <pc:sldLayoutChg chg="add">
          <pc:chgData name="Karuana Gatimu" userId="c835d73b-5b64-4378-9cc4-37e921133843" providerId="ADAL" clId="{14ADEFDC-FE2C-4CCF-9526-812F1EE76A81}" dt="2019-10-16T08:09:28.870" v="204" actId="22"/>
          <pc:sldLayoutMkLst>
            <pc:docMk/>
            <pc:sldMasterMk cId="456002200" sldId="2147483782"/>
            <pc:sldLayoutMk cId="2237317404" sldId="2147484011"/>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2804940256" sldId="2147484012"/>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532666313" sldId="2147484013"/>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2310648373" sldId="2147484014"/>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469397339" sldId="2147484015"/>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1058308306" sldId="2147484016"/>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046484525" sldId="2147484017"/>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264520223" sldId="2147484018"/>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888521431" sldId="2147484019"/>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1989452026" sldId="2147484020"/>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4244396468" sldId="2147484021"/>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1932769640" sldId="2147484022"/>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4118993355" sldId="2147484023"/>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2294739244" sldId="2147484024"/>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2792110502" sldId="2147484025"/>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44167978" sldId="2147484026"/>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4250194634" sldId="2147484027"/>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75173933" sldId="2147484028"/>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1168931170" sldId="2147484029"/>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773970203" sldId="2147484030"/>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74672151" sldId="2147484031"/>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1745644688" sldId="2147484032"/>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958601525" sldId="2147484033"/>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2814419443" sldId="2147484036"/>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77528017" sldId="2147484037"/>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461327237" sldId="2147484039"/>
          </pc:sldLayoutMkLst>
        </pc:sldLayoutChg>
        <pc:sldLayoutChg chg="add">
          <pc:chgData name="Karuana Gatimu" userId="c835d73b-5b64-4378-9cc4-37e921133843" providerId="ADAL" clId="{14ADEFDC-FE2C-4CCF-9526-812F1EE76A81}" dt="2019-10-16T08:09:28.870" v="204" actId="22"/>
          <pc:sldLayoutMkLst>
            <pc:docMk/>
            <pc:sldMasterMk cId="456002200" sldId="2147483782"/>
            <pc:sldLayoutMk cId="3862390073" sldId="2147484040"/>
          </pc:sldLayoutMkLst>
        </pc:sldLayoutChg>
      </pc:sldMasterChg>
      <pc:sldMasterChg chg="modSldLayout">
        <pc:chgData name="Karuana Gatimu" userId="c835d73b-5b64-4378-9cc4-37e921133843" providerId="ADAL" clId="{14ADEFDC-FE2C-4CCF-9526-812F1EE76A81}" dt="2019-10-16T08:09:28.870" v="204" actId="22"/>
        <pc:sldMasterMkLst>
          <pc:docMk/>
          <pc:sldMasterMk cId="1472559398" sldId="2147483940"/>
        </pc:sldMasterMkLst>
        <pc:sldLayoutChg chg="replId">
          <pc:chgData name="Karuana Gatimu" userId="c835d73b-5b64-4378-9cc4-37e921133843" providerId="ADAL" clId="{14ADEFDC-FE2C-4CCF-9526-812F1EE76A81}" dt="2019-10-16T08:09:28.870" v="204" actId="22"/>
          <pc:sldLayoutMkLst>
            <pc:docMk/>
            <pc:sldMasterMk cId="1472559398" sldId="2147483940"/>
            <pc:sldLayoutMk cId="3674727959" sldId="2147484157"/>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3668405465" sldId="2147484158"/>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3849907876" sldId="2147484159"/>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3420905591" sldId="2147484160"/>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797348130" sldId="2147484161"/>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755371357" sldId="2147484162"/>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2667618505" sldId="2147484163"/>
          </pc:sldLayoutMkLst>
        </pc:sldLayoutChg>
        <pc:sldLayoutChg chg="replId">
          <pc:chgData name="Karuana Gatimu" userId="c835d73b-5b64-4378-9cc4-37e921133843" providerId="ADAL" clId="{14ADEFDC-FE2C-4CCF-9526-812F1EE76A81}" dt="2019-10-16T08:09:28.870" v="204" actId="22"/>
          <pc:sldLayoutMkLst>
            <pc:docMk/>
            <pc:sldMasterMk cId="1472559398" sldId="2147483940"/>
            <pc:sldLayoutMk cId="347944130" sldId="2147484164"/>
          </pc:sldLayoutMkLst>
        </pc:sldLayoutChg>
      </pc:sldMasterChg>
      <pc:sldMasterChg chg="add del addSldLayout delSldLayout">
        <pc:chgData name="Karuana Gatimu" userId="c835d73b-5b64-4378-9cc4-37e921133843" providerId="ADAL" clId="{14ADEFDC-FE2C-4CCF-9526-812F1EE76A81}" dt="2019-10-16T09:28:55.736" v="1207" actId="47"/>
        <pc:sldMasterMkLst>
          <pc:docMk/>
          <pc:sldMasterMk cId="2772826203" sldId="2147483947"/>
        </pc:sldMasterMkLst>
        <pc:sldLayoutChg chg="add del">
          <pc:chgData name="Karuana Gatimu" userId="c835d73b-5b64-4378-9cc4-37e921133843" providerId="ADAL" clId="{14ADEFDC-FE2C-4CCF-9526-812F1EE76A81}" dt="2019-10-16T09:28:55.736" v="1207" actId="47"/>
          <pc:sldLayoutMkLst>
            <pc:docMk/>
            <pc:sldMasterMk cId="2772826203" sldId="2147483947"/>
            <pc:sldLayoutMk cId="2683610055" sldId="2147483948"/>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694129461" sldId="2147483949"/>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3782093469" sldId="2147483950"/>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1308922225" sldId="2147483951"/>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286110781" sldId="2147483952"/>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347397036" sldId="2147483953"/>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2646449878" sldId="2147483954"/>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308655672" sldId="2147483955"/>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1327454042" sldId="2147483956"/>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2781864547" sldId="2147483957"/>
          </pc:sldLayoutMkLst>
        </pc:sldLayoutChg>
        <pc:sldLayoutChg chg="add del">
          <pc:chgData name="Karuana Gatimu" userId="c835d73b-5b64-4378-9cc4-37e921133843" providerId="ADAL" clId="{14ADEFDC-FE2C-4CCF-9526-812F1EE76A81}" dt="2019-10-16T09:28:55.736" v="1207" actId="47"/>
          <pc:sldLayoutMkLst>
            <pc:docMk/>
            <pc:sldMasterMk cId="2772826203" sldId="2147483947"/>
            <pc:sldLayoutMk cId="2576152579" sldId="2147483958"/>
          </pc:sldLayoutMkLst>
        </pc:sldLayoutChg>
      </pc:sldMasterChg>
      <pc:sldMasterChg chg="modSldLayout">
        <pc:chgData name="Karuana Gatimu" userId="c835d73b-5b64-4378-9cc4-37e921133843" providerId="ADAL" clId="{14ADEFDC-FE2C-4CCF-9526-812F1EE76A81}" dt="2019-10-16T08:09:28.870" v="204" actId="22"/>
        <pc:sldMasterMkLst>
          <pc:docMk/>
          <pc:sldMasterMk cId="3117001581" sldId="2147484009"/>
        </pc:sldMasterMkLst>
        <pc:sldLayoutChg chg="replId">
          <pc:chgData name="Karuana Gatimu" userId="c835d73b-5b64-4378-9cc4-37e921133843" providerId="ADAL" clId="{14ADEFDC-FE2C-4CCF-9526-812F1EE76A81}" dt="2019-10-16T08:09:28.870" v="204" actId="22"/>
          <pc:sldLayoutMkLst>
            <pc:docMk/>
            <pc:sldMasterMk cId="3117001581" sldId="2147484009"/>
            <pc:sldLayoutMk cId="3216793927" sldId="2147484165"/>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4078286182" sldId="2147484166"/>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3163180619" sldId="2147484167"/>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394369117" sldId="2147484168"/>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4097962767" sldId="2147484169"/>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488519946" sldId="2147484170"/>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3959711907" sldId="2147484171"/>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3506496459" sldId="2147484172"/>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403650581" sldId="2147484173"/>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2926986822" sldId="2147484174"/>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1191093037" sldId="2147484175"/>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1305815879" sldId="2147484176"/>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3798278990" sldId="2147484177"/>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194355039" sldId="2147484178"/>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620887902" sldId="2147484179"/>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1295977577" sldId="2147484180"/>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847847533" sldId="2147484181"/>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2443015668" sldId="2147484182"/>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1250360552" sldId="2147484183"/>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4017939567" sldId="2147484184"/>
          </pc:sldLayoutMkLst>
        </pc:sldLayoutChg>
        <pc:sldLayoutChg chg="replId">
          <pc:chgData name="Karuana Gatimu" userId="c835d73b-5b64-4378-9cc4-37e921133843" providerId="ADAL" clId="{14ADEFDC-FE2C-4CCF-9526-812F1EE76A81}" dt="2019-10-16T08:09:28.870" v="204" actId="22"/>
          <pc:sldLayoutMkLst>
            <pc:docMk/>
            <pc:sldMasterMk cId="3117001581" sldId="2147484009"/>
            <pc:sldLayoutMk cId="954374581" sldId="2147484185"/>
          </pc:sldLayoutMkLst>
        </pc:sldLayoutChg>
      </pc:sldMasterChg>
      <pc:sldMasterChg chg="replId modSldLayout">
        <pc:chgData name="Karuana Gatimu" userId="c835d73b-5b64-4378-9cc4-37e921133843" providerId="ADAL" clId="{14ADEFDC-FE2C-4CCF-9526-812F1EE76A81}" dt="2019-10-16T08:09:28.870" v="204" actId="22"/>
        <pc:sldMasterMkLst>
          <pc:docMk/>
          <pc:sldMasterMk cId="637704472" sldId="2147484186"/>
        </pc:sldMasterMkLst>
        <pc:sldLayoutChg chg="replId">
          <pc:chgData name="Karuana Gatimu" userId="c835d73b-5b64-4378-9cc4-37e921133843" providerId="ADAL" clId="{14ADEFDC-FE2C-4CCF-9526-812F1EE76A81}" dt="2019-10-16T08:09:28.870" v="204" actId="22"/>
          <pc:sldLayoutMkLst>
            <pc:docMk/>
            <pc:sldMasterMk cId="637704472" sldId="2147484186"/>
            <pc:sldLayoutMk cId="3607976126" sldId="2147484187"/>
          </pc:sldLayoutMkLst>
        </pc:sldLayoutChg>
        <pc:sldLayoutChg chg="replId">
          <pc:chgData name="Karuana Gatimu" userId="c835d73b-5b64-4378-9cc4-37e921133843" providerId="ADAL" clId="{14ADEFDC-FE2C-4CCF-9526-812F1EE76A81}" dt="2019-10-16T08:09:28.870" v="204" actId="22"/>
          <pc:sldLayoutMkLst>
            <pc:docMk/>
            <pc:sldMasterMk cId="637704472" sldId="2147484186"/>
            <pc:sldLayoutMk cId="2622489956" sldId="2147484188"/>
          </pc:sldLayoutMkLst>
        </pc:sldLayoutChg>
        <pc:sldLayoutChg chg="replId">
          <pc:chgData name="Karuana Gatimu" userId="c835d73b-5b64-4378-9cc4-37e921133843" providerId="ADAL" clId="{14ADEFDC-FE2C-4CCF-9526-812F1EE76A81}" dt="2019-10-16T08:09:28.870" v="204" actId="22"/>
          <pc:sldLayoutMkLst>
            <pc:docMk/>
            <pc:sldMasterMk cId="637704472" sldId="2147484186"/>
            <pc:sldLayoutMk cId="3168683488" sldId="2147484189"/>
          </pc:sldLayoutMkLst>
        </pc:sldLayoutChg>
        <pc:sldLayoutChg chg="replId">
          <pc:chgData name="Karuana Gatimu" userId="c835d73b-5b64-4378-9cc4-37e921133843" providerId="ADAL" clId="{14ADEFDC-FE2C-4CCF-9526-812F1EE76A81}" dt="2019-10-16T08:09:28.870" v="204" actId="22"/>
          <pc:sldLayoutMkLst>
            <pc:docMk/>
            <pc:sldMasterMk cId="637704472" sldId="2147484186"/>
            <pc:sldLayoutMk cId="680581557" sldId="2147484190"/>
          </pc:sldLayoutMkLst>
        </pc:sldLayoutChg>
        <pc:sldLayoutChg chg="replId">
          <pc:chgData name="Karuana Gatimu" userId="c835d73b-5b64-4378-9cc4-37e921133843" providerId="ADAL" clId="{14ADEFDC-FE2C-4CCF-9526-812F1EE76A81}" dt="2019-10-16T08:09:28.870" v="204" actId="22"/>
          <pc:sldLayoutMkLst>
            <pc:docMk/>
            <pc:sldMasterMk cId="637704472" sldId="2147484186"/>
            <pc:sldLayoutMk cId="514132875" sldId="2147484191"/>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ata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diagrams/_rels/drawing3.xml.rels><?xml version="1.0" encoding="UTF-8" standalone="yes"?>
<Relationships xmlns="http://schemas.openxmlformats.org/package/2006/relationships"><Relationship Id="rId8" Type="http://schemas.openxmlformats.org/officeDocument/2006/relationships/image" Target="../media/image149.svg"/><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image" Target="../media/image143.svg"/><Relationship Id="rId1" Type="http://schemas.openxmlformats.org/officeDocument/2006/relationships/image" Target="../media/image142.png"/><Relationship Id="rId6" Type="http://schemas.openxmlformats.org/officeDocument/2006/relationships/image" Target="../media/image147.svg"/><Relationship Id="rId5" Type="http://schemas.openxmlformats.org/officeDocument/2006/relationships/image" Target="../media/image146.png"/><Relationship Id="rId4" Type="http://schemas.openxmlformats.org/officeDocument/2006/relationships/image" Target="../media/image14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Ignite Champion Meetup &amp; Survey Results</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Resolving Adoption Blockers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a:t>
          </a:r>
          <a:r>
            <a:rPr lang="en-US" sz="3200" dirty="0" err="1"/>
            <a:t>BetterTogether</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25380"/>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custLinFactNeighborX="-4276"/>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custLinFactNeighborX="-3420"/>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93734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5007"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5007" cy="5105400"/>
      </dsp:txXfrm>
    </dsp:sp>
    <dsp:sp modelId="{D8ED3A95-67DC-4983-8922-3BD5A2719870}">
      <dsp:nvSpPr>
        <dsp:cNvPr id="0" name=""/>
        <dsp:cNvSpPr/>
      </dsp:nvSpPr>
      <dsp:spPr>
        <a:xfrm>
          <a:off x="1370632" y="79771"/>
          <a:ext cx="2393176"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0632" y="79771"/>
        <a:ext cx="2393176" cy="1595437"/>
      </dsp:txXfrm>
    </dsp:sp>
    <dsp:sp modelId="{E5B9CD16-19C8-4EB2-B849-0595F8E93337}">
      <dsp:nvSpPr>
        <dsp:cNvPr id="0" name=""/>
        <dsp:cNvSpPr/>
      </dsp:nvSpPr>
      <dsp:spPr>
        <a:xfrm>
          <a:off x="3859434" y="79771"/>
          <a:ext cx="3077312"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a:t>
          </a:r>
          <a:r>
            <a:rPr lang="en-US" sz="3200" kern="1200" dirty="0" err="1"/>
            <a:t>BetterTogether</a:t>
          </a:r>
          <a:endParaRPr lang="en-US" sz="4400" kern="1200" dirty="0"/>
        </a:p>
      </dsp:txBody>
      <dsp:txXfrm>
        <a:off x="3859434" y="79771"/>
        <a:ext cx="3077312" cy="1595437"/>
      </dsp:txXfrm>
    </dsp:sp>
    <dsp:sp modelId="{EE2885AE-AFF9-4109-8D61-264516A4B6B1}">
      <dsp:nvSpPr>
        <dsp:cNvPr id="0" name=""/>
        <dsp:cNvSpPr/>
      </dsp:nvSpPr>
      <dsp:spPr>
        <a:xfrm>
          <a:off x="1275007" y="1675209"/>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0632"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0632" y="1754981"/>
        <a:ext cx="2454388" cy="1595437"/>
      </dsp:txXfrm>
    </dsp:sp>
    <dsp:sp modelId="{7344CFCD-363A-4744-A109-D9764535542B}">
      <dsp:nvSpPr>
        <dsp:cNvPr id="0" name=""/>
        <dsp:cNvSpPr/>
      </dsp:nvSpPr>
      <dsp:spPr>
        <a:xfrm>
          <a:off x="3815697" y="1754981"/>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Ignite Champion Meetup &amp; Survey Results</a:t>
          </a:r>
        </a:p>
      </dsp:txBody>
      <dsp:txXfrm>
        <a:off x="3815697" y="1754981"/>
        <a:ext cx="2454388" cy="1595437"/>
      </dsp:txXfrm>
    </dsp:sp>
    <dsp:sp modelId="{155603D8-7DC6-4683-9D26-D5BFE810F40E}">
      <dsp:nvSpPr>
        <dsp:cNvPr id="0" name=""/>
        <dsp:cNvSpPr/>
      </dsp:nvSpPr>
      <dsp:spPr>
        <a:xfrm>
          <a:off x="1275007" y="335041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0632"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0632" y="3430190"/>
        <a:ext cx="2454388" cy="1595437"/>
      </dsp:txXfrm>
    </dsp:sp>
    <dsp:sp modelId="{AFE7C525-4E6A-47F5-A667-7B185B472F87}">
      <dsp:nvSpPr>
        <dsp:cNvPr id="0" name=""/>
        <dsp:cNvSpPr/>
      </dsp:nvSpPr>
      <dsp:spPr>
        <a:xfrm>
          <a:off x="3836707" y="3430190"/>
          <a:ext cx="245438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Resolving Adoption Blockers</a:t>
          </a:r>
        </a:p>
      </dsp:txBody>
      <dsp:txXfrm>
        <a:off x="3836707" y="3430190"/>
        <a:ext cx="2454388" cy="1595437"/>
      </dsp:txXfrm>
    </dsp:sp>
    <dsp:sp modelId="{6CC736D7-B546-4D83-A89C-F7FAF8E8DCC4}">
      <dsp:nvSpPr>
        <dsp:cNvPr id="0" name=""/>
        <dsp:cNvSpPr/>
      </dsp:nvSpPr>
      <dsp:spPr>
        <a:xfrm>
          <a:off x="1275007" y="5025628"/>
          <a:ext cx="5100028"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10/15/2019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worldwide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10/16/2019 2:38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Accelerate your deployment and adoption of Office 365 services by visiting our unified resource page for adoption guidance on the Microsoft Technical community at https://aka.ms/MicrosoftAdoption.  Review materials for Microsoft 365, our security and compliance features or key teamwork workloads like SharePoint, OneDrive, Microsoft Teams and Yammer. Find additional resources for Microsoft Teams in Government and devices for Teams within the Microsoft Teams adoption guide. </a:t>
            </a:r>
          </a:p>
          <a:p>
            <a:endParaRPr lang="en-US"/>
          </a:p>
          <a:p>
            <a:r>
              <a:rPr lang="en-US"/>
              <a:t>This is a step forward in our response to your feedback to make adoption materials easier to discover and use.  Over the coming months we will continue to unify and standardize these materials across all our Microsoft 365 services.  Share more feedback in our Driving Adoption community at https://aka.ms/DriveAdoption.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5AFD53-B355-4473-9A69-751859D1B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093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can’t prioritize the work you do unless you discuss pain points with people around you.  Visit the coffee station, lunch room or have short meetings with key employees to find out what their pain points are.  This will allow you to solve important issues for people which may or may not involve new technology.  </a:t>
            </a:r>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CDFB8C2-10A2-430A-9A5A-E29E54B73C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10/16/2019 1:09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5610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04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419" sz="900" kern="1200" err="1">
                <a:solidFill>
                  <a:schemeClr val="tx1"/>
                </a:solidFill>
                <a:effectLst/>
                <a:latin typeface="Segoe UI Light" pitchFamily="34" charset="0"/>
                <a:ea typeface="+mn-ea"/>
                <a:cs typeface="+mn-cs"/>
              </a:rPr>
              <a:t>We</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happy</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share </a:t>
            </a:r>
            <a:r>
              <a:rPr lang="es-419" sz="900" kern="1200" err="1">
                <a:solidFill>
                  <a:schemeClr val="tx1"/>
                </a:solidFill>
                <a:effectLst/>
                <a:latin typeface="Segoe UI Light" pitchFamily="34" charset="0"/>
                <a:ea typeface="+mn-ea"/>
                <a:cs typeface="+mn-cs"/>
              </a:rPr>
              <a:t>these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core</a:t>
            </a:r>
            <a:r>
              <a:rPr lang="es-419" sz="900" kern="1200">
                <a:solidFill>
                  <a:schemeClr val="tx1"/>
                </a:solidFill>
                <a:effectLst/>
                <a:latin typeface="Segoe UI Light" pitchFamily="34" charset="0"/>
                <a:ea typeface="+mn-ea"/>
                <a:cs typeface="+mn-cs"/>
              </a:rPr>
              <a:t> links </a:t>
            </a:r>
            <a:r>
              <a:rPr lang="es-419" sz="900" kern="1200" err="1">
                <a:solidFill>
                  <a:schemeClr val="tx1"/>
                </a:solidFill>
                <a:effectLst/>
                <a:latin typeface="Segoe UI Light" pitchFamily="34" charset="0"/>
                <a:ea typeface="+mn-ea"/>
                <a:cs typeface="+mn-cs"/>
              </a:rPr>
              <a:t>with</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but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here</a:t>
            </a:r>
            <a:r>
              <a:rPr lang="es-419" sz="900" kern="1200">
                <a:solidFill>
                  <a:schemeClr val="tx1"/>
                </a:solidFill>
                <a:effectLst/>
                <a:latin typeface="Segoe UI Light" pitchFamily="34" charset="0"/>
                <a:ea typeface="+mn-ea"/>
                <a:cs typeface="+mn-cs"/>
              </a:rPr>
              <a:t> are the </a:t>
            </a:r>
            <a:r>
              <a:rPr lang="es-419" sz="900" kern="1200" err="1">
                <a:solidFill>
                  <a:schemeClr val="tx1"/>
                </a:solidFill>
                <a:effectLst/>
                <a:latin typeface="Segoe UI Light" pitchFamily="34" charset="0"/>
                <a:ea typeface="+mn-ea"/>
                <a:cs typeface="+mn-cs"/>
              </a:rPr>
              <a:t>three</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next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steps</a:t>
            </a:r>
            <a:r>
              <a:rPr lang="es-419" sz="900" kern="1200">
                <a:solidFill>
                  <a:schemeClr val="tx1"/>
                </a:solidFill>
                <a:effectLst/>
                <a:latin typeface="Segoe UI Light" pitchFamily="34" charset="0"/>
                <a:ea typeface="+mn-ea"/>
                <a:cs typeface="+mn-cs"/>
              </a:rPr>
              <a:t> </a:t>
            </a:r>
          </a:p>
          <a:p>
            <a:r>
              <a:rPr lang="es-419" sz="900" kern="1200" err="1">
                <a:solidFill>
                  <a:schemeClr val="tx1"/>
                </a:solidFill>
                <a:effectLst/>
                <a:latin typeface="Segoe UI Light" pitchFamily="34" charset="0"/>
                <a:ea typeface="+mn-ea"/>
                <a:cs typeface="+mn-cs"/>
              </a:rPr>
              <a:t>that</a:t>
            </a:r>
            <a:r>
              <a:rPr lang="es-419" sz="900" kern="1200">
                <a:solidFill>
                  <a:schemeClr val="tx1"/>
                </a:solidFill>
                <a:effectLst/>
                <a:latin typeface="Segoe UI Light" pitchFamily="34" charset="0"/>
                <a:ea typeface="+mn-ea"/>
                <a:cs typeface="+mn-cs"/>
              </a:rPr>
              <a:t> are </a:t>
            </a:r>
            <a:r>
              <a:rPr lang="es-419" sz="900" kern="1200" err="1">
                <a:solidFill>
                  <a:schemeClr val="tx1"/>
                </a:solidFill>
                <a:effectLst/>
                <a:latin typeface="Segoe UI Light" pitchFamily="34" charset="0"/>
                <a:ea typeface="+mn-ea"/>
                <a:cs typeface="+mn-cs"/>
              </a:rPr>
              <a:t>most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important</a:t>
            </a:r>
            <a:r>
              <a:rPr lang="es-419" sz="900" kern="1200">
                <a:solidFill>
                  <a:schemeClr val="tx1"/>
                </a:solidFill>
                <a:effectLst/>
                <a:latin typeface="Segoe UI Light" pitchFamily="34" charset="0"/>
                <a:ea typeface="+mn-ea"/>
                <a:cs typeface="+mn-cs"/>
              </a:rPr>
              <a:t> for </a:t>
            </a:r>
            <a:r>
              <a:rPr lang="es-419" sz="900" kern="1200" err="1">
                <a:solidFill>
                  <a:schemeClr val="tx1"/>
                </a:solidFill>
                <a:effectLst/>
                <a:latin typeface="Segoe UI Light" pitchFamily="34" charset="0"/>
                <a:ea typeface="+mn-ea"/>
                <a:cs typeface="+mn-cs"/>
              </a:rPr>
              <a:t>you</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to</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get</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started</a:t>
            </a:r>
            <a:r>
              <a:rPr lang="es-419" sz="900" kern="1200">
                <a:solidFill>
                  <a:schemeClr val="tx1"/>
                </a:solidFill>
                <a:effectLst/>
                <a:latin typeface="Segoe UI Light" pitchFamily="34" charset="0"/>
                <a:ea typeface="+mn-ea"/>
                <a:cs typeface="+mn-cs"/>
              </a:rPr>
              <a:t> and </a:t>
            </a:r>
            <a:r>
              <a:rPr lang="es-419" sz="900" kern="1200" err="1">
                <a:solidFill>
                  <a:schemeClr val="tx1"/>
                </a:solidFill>
                <a:effectLst/>
                <a:latin typeface="Segoe UI Light" pitchFamily="34" charset="0"/>
                <a:ea typeface="+mn-ea"/>
                <a:cs typeface="+mn-cs"/>
              </a:rPr>
              <a:t>build</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your</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own</a:t>
            </a:r>
            <a:r>
              <a:rPr lang="es-419" sz="900" kern="1200">
                <a:solidFill>
                  <a:schemeClr val="tx1"/>
                </a:solidFill>
                <a:effectLst/>
                <a:latin typeface="Segoe UI Light" pitchFamily="34" charset="0"/>
                <a:ea typeface="+mn-ea"/>
                <a:cs typeface="+mn-cs"/>
              </a:rPr>
              <a:t> </a:t>
            </a:r>
            <a:r>
              <a:rPr lang="es-419" sz="900" kern="1200" err="1">
                <a:solidFill>
                  <a:schemeClr val="tx1"/>
                </a:solidFill>
                <a:effectLst/>
                <a:latin typeface="Segoe UI Light" pitchFamily="34" charset="0"/>
                <a:ea typeface="+mn-ea"/>
                <a:cs typeface="+mn-cs"/>
              </a:rPr>
              <a:t>integration</a:t>
            </a:r>
            <a:r>
              <a:rPr lang="es-419" sz="900" kern="1200">
                <a:solidFill>
                  <a:schemeClr val="tx1"/>
                </a:solidFill>
                <a:effectLst/>
                <a:latin typeface="Segoe UI Light" pitchFamily="34" charset="0"/>
                <a:ea typeface="+mn-ea"/>
                <a:cs typeface="+mn-cs"/>
              </a:rPr>
              <a:t> for Microsoft </a:t>
            </a:r>
            <a:r>
              <a:rPr lang="es-419" sz="900" kern="1200" err="1">
                <a:solidFill>
                  <a:schemeClr val="tx1"/>
                </a:solidFill>
                <a:effectLst/>
                <a:latin typeface="Segoe UI Light" pitchFamily="34" charset="0"/>
                <a:ea typeface="+mn-ea"/>
                <a:cs typeface="+mn-cs"/>
              </a:rPr>
              <a:t>Teams</a:t>
            </a:r>
            <a:r>
              <a:rPr lang="es-419" sz="900" kern="1200">
                <a:solidFill>
                  <a:schemeClr val="tx1"/>
                </a:solidFill>
                <a:effectLst/>
                <a:latin typeface="Segoe UI Light" pitchFamily="34" charset="0"/>
                <a:ea typeface="+mn-ea"/>
                <a:cs typeface="+mn-cs"/>
              </a:rPr>
              <a:t>.</a:t>
            </a:r>
          </a:p>
        </p:txBody>
      </p:sp>
      <p:sp>
        <p:nvSpPr>
          <p:cNvPr id="4" name="Slide Number Placeholder 3"/>
          <p:cNvSpPr>
            <a:spLocks noGrp="1"/>
          </p:cNvSpPr>
          <p:nvPr>
            <p:ph type="sldNum" sz="quarter" idx="10"/>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19E01211-1A50-E143-827A-0DADEB0A4145}"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309213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emf"/><Relationship Id="rId1" Type="http://schemas.openxmlformats.org/officeDocument/2006/relationships/slideMaster" Target="../slideMasters/slideMaster13.xml"/><Relationship Id="rId5" Type="http://schemas.openxmlformats.org/officeDocument/2006/relationships/image" Target="../media/image79.png"/><Relationship Id="rId4" Type="http://schemas.openxmlformats.org/officeDocument/2006/relationships/image" Target="../media/image78.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emf"/><Relationship Id="rId1" Type="http://schemas.openxmlformats.org/officeDocument/2006/relationships/slideMaster" Target="../slideMasters/slideMaster1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Master" Target="../slideMasters/slideMaster13.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Master" Target="../slideMasters/slideMaster1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Master" Target="../slideMasters/slideMaster1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Master" Target="../slideMasters/slideMaster13.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Master" Target="../slideMasters/slideMaster1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7.png"/><Relationship Id="rId1" Type="http://schemas.openxmlformats.org/officeDocument/2006/relationships/slideMaster" Target="../slideMasters/slideMaster14.xml"/><Relationship Id="rId4" Type="http://schemas.openxmlformats.org/officeDocument/2006/relationships/image" Target="../media/image29.png"/></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Master" Target="../slideMasters/slideMaster14.xml"/></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Master" Target="../slideMasters/slideMaster14.xml"/><Relationship Id="rId4" Type="http://schemas.openxmlformats.org/officeDocument/2006/relationships/image" Target="../media/image92.jpe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Master" Target="../slideMasters/slideMaster1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Master" Target="../slideMasters/slideMaster15.xml"/><Relationship Id="rId4" Type="http://schemas.openxmlformats.org/officeDocument/2006/relationships/image" Target="../media/image96.png"/></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6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36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16.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1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6.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16.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16.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1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6.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9.jpeg"/><Relationship Id="rId1" Type="http://schemas.openxmlformats.org/officeDocument/2006/relationships/slideMaster" Target="../slideMasters/slideMaster1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image" Target="../media/image101.jpg"/><Relationship Id="rId1" Type="http://schemas.openxmlformats.org/officeDocument/2006/relationships/slideMaster" Target="../slideMasters/slideMaster17.xml"/><Relationship Id="rId4" Type="http://schemas.openxmlformats.org/officeDocument/2006/relationships/image" Target="../media/image103.jpg"/></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Master" Target="../slideMasters/slideMaster17.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7.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106.jpeg"/><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Master" Target="../slideMasters/slideMaster18.xml"/><Relationship Id="rId4" Type="http://schemas.openxmlformats.org/officeDocument/2006/relationships/image" Target="../media/image110.jpeg"/></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Master" Target="../slideMasters/slideMaster1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112.jpeg"/><Relationship Id="rId1" Type="http://schemas.openxmlformats.org/officeDocument/2006/relationships/slideMaster" Target="../slideMasters/slideMaster1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2237317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2804940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326663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3106483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469397339"/>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105830830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304648452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264520223"/>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888521431"/>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989452026"/>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4244396468"/>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93276964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41189933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29473924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92110502"/>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34416797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4250194634"/>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75173933"/>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168931170"/>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3773970203"/>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374672151"/>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17456446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3958601525"/>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8144194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7C06D8-2283-4F77-89DF-5000F705DCDB}"/>
              </a:ext>
            </a:extLst>
          </p:cNvPr>
          <p:cNvSpPr>
            <a:spLocks noGrp="1"/>
          </p:cNvSpPr>
          <p:nvPr>
            <p:ph type="title"/>
          </p:nvPr>
        </p:nvSpPr>
        <p:spPr>
          <a:xfrm>
            <a:off x="315608" y="294378"/>
            <a:ext cx="11607155" cy="941520"/>
          </a:xfrm>
        </p:spPr>
        <p:txBody>
          <a:bodyPr wrap="square" lIns="182880" tIns="146304" rIns="182880" bIns="146304">
            <a:spAutoFit/>
          </a:bodyPr>
          <a:lstStyle>
            <a:lvl1pPr marL="0" algn="l" defTabSz="878394" rtl="0" eaLnBrk="1" latinLnBrk="0" hangingPunct="1">
              <a:lnSpc>
                <a:spcPct val="90000"/>
              </a:lnSpc>
              <a:spcBef>
                <a:spcPct val="0"/>
              </a:spcBef>
              <a:buNone/>
              <a:defRPr lang="en-US" sz="4704" b="0" i="0" u="none" kern="1200" cap="none" spc="-98" baseline="0" dirty="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77528017"/>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4613272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23900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10/15/2019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10/15/2019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10/15/2019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E6EAEB"/>
        </a:solidFill>
        <a:effectLst/>
      </p:bgPr>
    </p:bg>
    <p:spTree>
      <p:nvGrpSpPr>
        <p:cNvPr id="1" name=""/>
        <p:cNvGrpSpPr/>
        <p:nvPr/>
      </p:nvGrpSpPr>
      <p:grpSpPr>
        <a:xfrm>
          <a:off x="0" y="0"/>
          <a:ext cx="0" cy="0"/>
          <a:chOff x="0" y="0"/>
          <a:chExt cx="0" cy="0"/>
        </a:xfrm>
      </p:grpSpPr>
      <p:pic>
        <p:nvPicPr>
          <p:cNvPr id="4" name="MS logo gray - EMF" descr="Microsoft logo, gray text version">
            <a:extLst>
              <a:ext uri="{FF2B5EF4-FFF2-40B4-BE49-F238E27FC236}">
                <a16:creationId xmlns:a16="http://schemas.microsoft.com/office/drawing/2014/main" id="{F0E3C08C-B20E-414D-AD23-CC662C2C5841}"/>
              </a:ext>
            </a:extLst>
          </p:cNvPr>
          <p:cNvPicPr>
            <a:picLocks noChangeAspect="1"/>
          </p:cNvPicPr>
          <p:nvPr userDrawn="1"/>
        </p:nvPicPr>
        <p:blipFill>
          <a:blip r:embed="rId2"/>
          <a:stretch>
            <a:fillRect/>
          </a:stretch>
        </p:blipFill>
        <p:spPr bwMode="black">
          <a:xfrm>
            <a:off x="576600" y="594841"/>
            <a:ext cx="1366440" cy="292608"/>
          </a:xfrm>
          <a:prstGeom prst="rect">
            <a:avLst/>
          </a:prstGeom>
        </p:spPr>
      </p:pic>
      <p:grpSp>
        <p:nvGrpSpPr>
          <p:cNvPr id="12" name="Group 11">
            <a:extLst>
              <a:ext uri="{FF2B5EF4-FFF2-40B4-BE49-F238E27FC236}">
                <a16:creationId xmlns:a16="http://schemas.microsoft.com/office/drawing/2014/main" id="{0AA4886A-CD55-4F6D-9D29-E9122B020C8B}"/>
              </a:ext>
            </a:extLst>
          </p:cNvPr>
          <p:cNvGrpSpPr/>
          <p:nvPr userDrawn="1"/>
        </p:nvGrpSpPr>
        <p:grpSpPr>
          <a:xfrm>
            <a:off x="576600" y="2002419"/>
            <a:ext cx="4170025" cy="2301387"/>
            <a:chOff x="576600" y="2002419"/>
            <a:chExt cx="4170025" cy="2301387"/>
          </a:xfrm>
        </p:grpSpPr>
        <p:pic>
          <p:nvPicPr>
            <p:cNvPr id="3" name="Picture 2" descr="Microsoft Build logo&#10;&#10;">
              <a:extLst>
                <a:ext uri="{FF2B5EF4-FFF2-40B4-BE49-F238E27FC236}">
                  <a16:creationId xmlns:a16="http://schemas.microsoft.com/office/drawing/2014/main" id="{88B1501B-B3B4-4848-B7C2-263C99292DD2}"/>
                </a:ext>
              </a:extLst>
            </p:cNvPr>
            <p:cNvPicPr>
              <a:picLocks noChangeAspect="1"/>
            </p:cNvPicPr>
            <p:nvPr userDrawn="1"/>
          </p:nvPicPr>
          <p:blipFill>
            <a:blip r:embed="rId3"/>
            <a:stretch>
              <a:fillRect/>
            </a:stretch>
          </p:blipFill>
          <p:spPr>
            <a:xfrm>
              <a:off x="584201" y="2002419"/>
              <a:ext cx="3172944" cy="1426579"/>
            </a:xfrm>
            <a:prstGeom prst="rect">
              <a:avLst/>
            </a:prstGeom>
          </p:spPr>
        </p:pic>
        <p:pic>
          <p:nvPicPr>
            <p:cNvPr id="7" name="Picture 6" descr="May 6-8, 2019">
              <a:extLst>
                <a:ext uri="{FF2B5EF4-FFF2-40B4-BE49-F238E27FC236}">
                  <a16:creationId xmlns:a16="http://schemas.microsoft.com/office/drawing/2014/main" id="{7A0C8DF6-81D8-4842-A0DF-8FE8AA8464E1}"/>
                </a:ext>
              </a:extLst>
            </p:cNvPr>
            <p:cNvPicPr>
              <a:picLocks noChangeAspect="1"/>
            </p:cNvPicPr>
            <p:nvPr userDrawn="1"/>
          </p:nvPicPr>
          <p:blipFill>
            <a:blip r:embed="rId4"/>
            <a:stretch>
              <a:fillRect/>
            </a:stretch>
          </p:blipFill>
          <p:spPr>
            <a:xfrm>
              <a:off x="576600" y="3962400"/>
              <a:ext cx="4170025" cy="341406"/>
            </a:xfrm>
            <a:prstGeom prst="rect">
              <a:avLst/>
            </a:prstGeom>
          </p:spPr>
        </p:pic>
      </p:grpSp>
      <p:pic>
        <p:nvPicPr>
          <p:cNvPr id="10" name="Picture 9">
            <a:extLst>
              <a:ext uri="{FF2B5EF4-FFF2-40B4-BE49-F238E27FC236}">
                <a16:creationId xmlns:a16="http://schemas.microsoft.com/office/drawing/2014/main" id="{11A79512-5207-4C2D-93CE-D43C0082D2A3}"/>
              </a:ext>
              <a:ext uri="{C183D7F6-B498-43B3-948B-1728B52AA6E4}">
                <adec:decorative xmlns:adec="http://schemas.microsoft.com/office/drawing/2017/decorative" val="1"/>
              </a:ext>
            </a:extLst>
          </p:cNvPr>
          <p:cNvPicPr>
            <a:picLocks noChangeAspect="1"/>
          </p:cNvPicPr>
          <p:nvPr userDrawn="1"/>
        </p:nvPicPr>
        <p:blipFill rotWithShape="1">
          <a:blip r:embed="rId5"/>
          <a:srcRect l="32564"/>
          <a:stretch/>
        </p:blipFill>
        <p:spPr>
          <a:xfrm>
            <a:off x="3970116" y="0"/>
            <a:ext cx="8221884" cy="6857999"/>
          </a:xfrm>
          <a:prstGeom prst="rect">
            <a:avLst/>
          </a:prstGeom>
        </p:spPr>
      </p:pic>
    </p:spTree>
    <p:extLst>
      <p:ext uri="{BB962C8B-B14F-4D97-AF65-F5344CB8AC3E}">
        <p14:creationId xmlns:p14="http://schemas.microsoft.com/office/powerpoint/2010/main" val="256712318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rgbClr val="E6EBED"/>
        </a:solidFill>
        <a:effectLst/>
      </p:bgPr>
    </p:bg>
    <p:spTree>
      <p:nvGrpSpPr>
        <p:cNvPr id="1" name=""/>
        <p:cNvGrpSpPr/>
        <p:nvPr/>
      </p:nvGrpSpPr>
      <p:grpSpPr>
        <a:xfrm>
          <a:off x="0" y="0"/>
          <a:ext cx="0" cy="0"/>
          <a:chOff x="0" y="0"/>
          <a:chExt cx="0" cy="0"/>
        </a:xfrm>
      </p:grpSpPr>
      <p:pic>
        <p:nvPicPr>
          <p:cNvPr id="6" name="MS logo gray - EMF" descr="Microsoft logo, gray text version">
            <a:extLst>
              <a:ext uri="{FF2B5EF4-FFF2-40B4-BE49-F238E27FC236}">
                <a16:creationId xmlns:a16="http://schemas.microsoft.com/office/drawing/2014/main" id="{B9532AFA-78E5-4324-9D56-4D4CE7440E29}"/>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
        <p:nvSpPr>
          <p:cNvPr id="8" name="Title 1">
            <a:extLst>
              <a:ext uri="{FF2B5EF4-FFF2-40B4-BE49-F238E27FC236}">
                <a16:creationId xmlns:a16="http://schemas.microsoft.com/office/drawing/2014/main" id="{EE7D0842-89C9-4B62-8E7E-CD55867316F2}"/>
              </a:ext>
            </a:extLst>
          </p:cNvPr>
          <p:cNvSpPr>
            <a:spLocks noGrp="1"/>
          </p:cNvSpPr>
          <p:nvPr>
            <p:ph type="title" hasCustomPrompt="1"/>
          </p:nvPr>
        </p:nvSpPr>
        <p:spPr>
          <a:xfrm>
            <a:off x="588263" y="2425541"/>
            <a:ext cx="4167887" cy="1107996"/>
          </a:xfrm>
        </p:spPr>
        <p:txBody>
          <a:bodyPr anchor="b" anchorCtr="0">
            <a:spAutoFit/>
          </a:bodyPr>
          <a:lstStyle>
            <a:lvl1pPr>
              <a:defRPr>
                <a:gradFill>
                  <a:gsLst>
                    <a:gs pos="8333">
                      <a:schemeClr val="tx1"/>
                    </a:gs>
                    <a:gs pos="26000">
                      <a:schemeClr val="tx1"/>
                    </a:gs>
                  </a:gsLst>
                  <a:lin ang="5400000" scaled="1"/>
                </a:gradFill>
              </a:defRPr>
            </a:lvl1pPr>
          </a:lstStyle>
          <a:p>
            <a:r>
              <a:rPr lang="en-US"/>
              <a:t>Event name or presentation title </a:t>
            </a:r>
          </a:p>
        </p:txBody>
      </p:sp>
      <p:sp>
        <p:nvSpPr>
          <p:cNvPr id="7" name="Text Placeholder 4">
            <a:extLst>
              <a:ext uri="{FF2B5EF4-FFF2-40B4-BE49-F238E27FC236}">
                <a16:creationId xmlns:a16="http://schemas.microsoft.com/office/drawing/2014/main" id="{812B2AD1-076F-40BF-98F1-311E3BBCE5BE}"/>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8333">
                      <a:schemeClr val="tx1"/>
                    </a:gs>
                    <a:gs pos="26000">
                      <a:schemeClr val="tx1"/>
                    </a:gs>
                  </a:gsLst>
                  <a:lin ang="5400000" scaled="1"/>
                </a:gradFill>
                <a:latin typeface="+mn-lt"/>
                <a:cs typeface="Segoe UI" panose="020B0502040204020203" pitchFamily="34" charset="0"/>
              </a:defRPr>
            </a:lvl1pPr>
          </a:lstStyle>
          <a:p>
            <a:pPr lvl="0"/>
            <a:r>
              <a:rPr lang="en-US"/>
              <a:t>Speaker name or subtitle</a:t>
            </a:r>
          </a:p>
        </p:txBody>
      </p:sp>
      <p:grpSp>
        <p:nvGrpSpPr>
          <p:cNvPr id="13" name="Group 12">
            <a:extLst>
              <a:ext uri="{FF2B5EF4-FFF2-40B4-BE49-F238E27FC236}">
                <a16:creationId xmlns:a16="http://schemas.microsoft.com/office/drawing/2014/main" id="{5C67BE41-7986-462F-AC1B-939AF1CF94E7}"/>
              </a:ext>
              <a:ext uri="{C183D7F6-B498-43B3-948B-1728B52AA6E4}">
                <adec:decorative xmlns:adec="http://schemas.microsoft.com/office/drawing/2017/decorative" val="1"/>
              </a:ext>
            </a:extLst>
          </p:cNvPr>
          <p:cNvGrpSpPr/>
          <p:nvPr userDrawn="1"/>
        </p:nvGrpSpPr>
        <p:grpSpPr bwMode="gray">
          <a:xfrm>
            <a:off x="5227320" y="0"/>
            <a:ext cx="6964680" cy="6858000"/>
            <a:chOff x="5227320" y="0"/>
            <a:chExt cx="6964680" cy="6858000"/>
          </a:xfrm>
        </p:grpSpPr>
        <p:pic>
          <p:nvPicPr>
            <p:cNvPr id="10" name="Picture 9">
              <a:extLst>
                <a:ext uri="{FF2B5EF4-FFF2-40B4-BE49-F238E27FC236}">
                  <a16:creationId xmlns:a16="http://schemas.microsoft.com/office/drawing/2014/main" id="{EEB323DA-E527-48B8-B69F-D0670E17AB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449"/>
            <a:stretch/>
          </p:blipFill>
          <p:spPr bwMode="gray">
            <a:xfrm>
              <a:off x="5440680" y="0"/>
              <a:ext cx="6751320" cy="6858000"/>
            </a:xfrm>
            <a:prstGeom prst="rect">
              <a:avLst/>
            </a:prstGeom>
          </p:spPr>
        </p:pic>
        <p:sp>
          <p:nvSpPr>
            <p:cNvPr id="11" name="Rectangle 10">
              <a:extLst>
                <a:ext uri="{FF2B5EF4-FFF2-40B4-BE49-F238E27FC236}">
                  <a16:creationId xmlns:a16="http://schemas.microsoft.com/office/drawing/2014/main" id="{13096CD5-C9AD-44A0-AA99-044AA84D82E4}"/>
                </a:ext>
              </a:extLst>
            </p:cNvPr>
            <p:cNvSpPr/>
            <p:nvPr userDrawn="1"/>
          </p:nvSpPr>
          <p:spPr bwMode="gray">
            <a:xfrm>
              <a:off x="10149840" y="3139440"/>
              <a:ext cx="2042160" cy="243840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12" name="Rectangle 11">
              <a:extLst>
                <a:ext uri="{FF2B5EF4-FFF2-40B4-BE49-F238E27FC236}">
                  <a16:creationId xmlns:a16="http://schemas.microsoft.com/office/drawing/2014/main" id="{1AEB9608-944D-482E-9956-098EFE96D035}"/>
                </a:ext>
              </a:extLst>
            </p:cNvPr>
            <p:cNvSpPr/>
            <p:nvPr userDrawn="1"/>
          </p:nvSpPr>
          <p:spPr bwMode="gray">
            <a:xfrm>
              <a:off x="5227320" y="0"/>
              <a:ext cx="2042160" cy="1584960"/>
            </a:xfrm>
            <a:prstGeom prst="rect">
              <a:avLst/>
            </a:prstGeom>
            <a:solidFill>
              <a:srgbClr val="E7EBE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3617350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125525"/>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lvl1pPr>
              <a:defRPr>
                <a:gradFill>
                  <a:gsLst>
                    <a:gs pos="8333">
                      <a:schemeClr val="tx1"/>
                    </a:gs>
                    <a:gs pos="26000">
                      <a:schemeClr val="tx1"/>
                    </a:gs>
                  </a:gsLst>
                  <a:lin ang="5400000" scaled="1"/>
                </a:gra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62825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865123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76252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gradFill>
                  <a:gsLst>
                    <a:gs pos="1250">
                      <a:schemeClr val="tx1"/>
                    </a:gs>
                    <a:gs pos="100000">
                      <a:schemeClr val="tx1"/>
                    </a:gs>
                  </a:gsLst>
                  <a:lin ang="5400000" scaled="0"/>
                </a:gradFill>
              </a:defRPr>
            </a:lvl1pPr>
          </a:lstStyle>
          <a:p>
            <a:r>
              <a:rPr lang="en-US"/>
              <a:t>Click to edit Master title style</a:t>
            </a:r>
          </a:p>
        </p:txBody>
      </p:sp>
    </p:spTree>
    <p:extLst>
      <p:ext uri="{BB962C8B-B14F-4D97-AF65-F5344CB8AC3E}">
        <p14:creationId xmlns:p14="http://schemas.microsoft.com/office/powerpoint/2010/main" val="444586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gradFill>
                  <a:gsLst>
                    <a:gs pos="1250">
                      <a:schemeClr val="tx1"/>
                    </a:gs>
                    <a:gs pos="100000">
                      <a:schemeClr val="tx1"/>
                    </a:gs>
                  </a:gsLst>
                  <a:lin ang="5400000" scaled="0"/>
                </a:gradFill>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9283392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5788"/>
            <a:ext cx="4158362" cy="2538411"/>
          </a:xfrm>
        </p:spPr>
        <p:txBody>
          <a:bodyPr anchor="b"/>
          <a:lstStyle>
            <a:lvl1pPr>
              <a:defRPr>
                <a:gradFill>
                  <a:gsLst>
                    <a:gs pos="1250">
                      <a:schemeClr val="tx1"/>
                    </a:gs>
                    <a:gs pos="100000">
                      <a:schemeClr val="tx1"/>
                    </a:gs>
                  </a:gsLst>
                  <a:lin ang="5400000" scaled="0"/>
                </a:gradFill>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8CE15EBF-5737-483E-9D18-6313289480DF}"/>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6001869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50"/>
          </a:xfrm>
        </p:spPr>
        <p:txBody>
          <a:bodyPr anchor="ctr"/>
          <a:lstStyle>
            <a:lvl1pP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D1E7E43-E034-4449-B6D2-04DAB4D86A0A}"/>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634931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gradFill>
                  <a:gsLst>
                    <a:gs pos="1250">
                      <a:schemeClr val="tx1"/>
                    </a:gs>
                    <a:gs pos="100000">
                      <a:schemeClr val="tx1"/>
                    </a:gs>
                  </a:gsLst>
                  <a:lin ang="5400000" scaled="0"/>
                </a:gradFill>
              </a:defRPr>
            </a:lvl1pPr>
          </a:lstStyle>
          <a:p>
            <a:r>
              <a:rPr lang="en-US"/>
              <a:t>Square photo layout with smaller text</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1BB0AFE-5DC7-4E94-A131-9873A161B428}"/>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443489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2776"/>
            <a:ext cx="11018520" cy="1120702"/>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BE6435F1-D7F1-4077-924D-A31A71362D74}"/>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5575740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094"/>
            <a:ext cx="11018520" cy="1116384"/>
          </a:xfrm>
        </p:spPr>
        <p:txBody>
          <a:bodyPr anchor="ctr"/>
          <a:lstStyle>
            <a:lvl1pPr algn="ctr">
              <a:defRPr>
                <a:gradFill>
                  <a:gsLst>
                    <a:gs pos="1250">
                      <a:schemeClr val="tx1"/>
                    </a:gs>
                    <a:gs pos="100000">
                      <a:schemeClr val="tx1"/>
                    </a:gs>
                  </a:gsLst>
                  <a:lin ang="5400000" scaled="0"/>
                </a:gradFill>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8B7CDBB8-C08E-4346-B958-2AAC5C81AAC5}"/>
              </a:ext>
            </a:extLst>
          </p:cNvPr>
          <p:cNvSpPr>
            <a:spLocks noGrp="1"/>
          </p:cNvSpPr>
          <p:nvPr>
            <p:ph type="pic" sz="quarter" idx="11" hasCustomPrompt="1"/>
          </p:nvPr>
        </p:nvSpPr>
        <p:spPr bwMode="gray">
          <a:xfrm>
            <a:off x="0"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6645364"/>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lvl1pPr>
              <a:defRPr>
                <a:gradFill>
                  <a:gsLst>
                    <a:gs pos="26923">
                      <a:schemeClr val="tx1"/>
                    </a:gs>
                    <a:gs pos="65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Edit Master text</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6645F76-33FA-4C4C-B179-E7B460149744}"/>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E0A14B4D-FCF1-42C4-A20D-2D2DF33EE048}"/>
              </a:ext>
            </a:extLst>
          </p:cNvPr>
          <p:cNvSpPr>
            <a:spLocks noGrp="1"/>
          </p:cNvSpPr>
          <p:nvPr>
            <p:ph type="pic" sz="quarter" idx="19" hasCustomPrompt="1"/>
          </p:nvPr>
        </p:nvSpPr>
        <p:spPr bwMode="gray">
          <a:xfrm>
            <a:off x="6241860"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0498388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lvl1pPr>
              <a:defRPr>
                <a:gradFill>
                  <a:gsLst>
                    <a:gs pos="36538">
                      <a:schemeClr val="tx1"/>
                    </a:gs>
                    <a:gs pos="6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Edit Master text</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D6804FCD-FDB3-4DB4-BDFC-7033A726108D}"/>
              </a:ext>
            </a:extLst>
          </p:cNvPr>
          <p:cNvSpPr>
            <a:spLocks noGrp="1"/>
          </p:cNvSpPr>
          <p:nvPr>
            <p:ph type="pic" sz="quarter" idx="19"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Edit Master text</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D1952726-EE06-4B14-8C08-AF36F8EE46DF}"/>
              </a:ext>
            </a:extLst>
          </p:cNvPr>
          <p:cNvSpPr>
            <a:spLocks noGrp="1"/>
          </p:cNvSpPr>
          <p:nvPr>
            <p:ph type="pic" sz="quarter" idx="20" hasCustomPrompt="1"/>
          </p:nvPr>
        </p:nvSpPr>
        <p:spPr bwMode="gray">
          <a:xfrm>
            <a:off x="4358957"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3AA9C9EC-EA14-45A3-8B02-CD120ECA7883}"/>
              </a:ext>
            </a:extLst>
          </p:cNvPr>
          <p:cNvSpPr>
            <a:spLocks noGrp="1"/>
          </p:cNvSpPr>
          <p:nvPr>
            <p:ph type="pic" sz="quarter" idx="21" hasCustomPrompt="1"/>
          </p:nvPr>
        </p:nvSpPr>
        <p:spPr bwMode="gray">
          <a:xfrm>
            <a:off x="8134509" y="2025650"/>
            <a:ext cx="3474720" cy="3474720"/>
          </a:xfrm>
          <a:blipFill>
            <a:blip r:embed="rId2"/>
            <a:stretch>
              <a:fillRect/>
            </a:stretch>
          </a:blipFill>
        </p:spPr>
        <p:txBody>
          <a:bodyPr lIns="0" tIns="0" rIns="0" bIns="100584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8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105062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lvl1pPr>
              <a:defRPr>
                <a:gradFill>
                  <a:gsLst>
                    <a:gs pos="9615">
                      <a:schemeClr val="tx1"/>
                    </a:gs>
                    <a:gs pos="26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Edit Master text</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C1B74210-448F-47BC-B1F1-B9CBC10BFFB5}"/>
              </a:ext>
            </a:extLst>
          </p:cNvPr>
          <p:cNvSpPr>
            <a:spLocks noGrp="1"/>
          </p:cNvSpPr>
          <p:nvPr>
            <p:ph type="pic" sz="quarter" idx="21"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Edit Master text</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8F9C3BDD-2DC3-4D67-8CD3-020399AB7097}"/>
              </a:ext>
            </a:extLst>
          </p:cNvPr>
          <p:cNvSpPr>
            <a:spLocks noGrp="1"/>
          </p:cNvSpPr>
          <p:nvPr>
            <p:ph type="pic" sz="quarter" idx="22"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Edit Master text</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D54FD642-CAC2-4C9A-B794-7EBB3F3C42C5}"/>
              </a:ext>
            </a:extLst>
          </p:cNvPr>
          <p:cNvSpPr>
            <a:spLocks noGrp="1"/>
          </p:cNvSpPr>
          <p:nvPr>
            <p:ph type="pic" sz="quarter" idx="23"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Edit Master text</a:t>
            </a:r>
          </a:p>
        </p:txBody>
      </p:sp>
      <p:sp>
        <p:nvSpPr>
          <p:cNvPr id="21" name="Picture Placeholder" descr="This photo is a 'placeholder' only. Drag or drop your photo here, or click and tap the center to insert a photo.">
            <a:extLst>
              <a:ext uri="{FF2B5EF4-FFF2-40B4-BE49-F238E27FC236}">
                <a16:creationId xmlns:a16="http://schemas.microsoft.com/office/drawing/2014/main" id="{2EB3829F-413F-45B9-813C-F48499623135}"/>
              </a:ext>
            </a:extLst>
          </p:cNvPr>
          <p:cNvSpPr>
            <a:spLocks noGrp="1"/>
          </p:cNvSpPr>
          <p:nvPr>
            <p:ph type="pic" sz="quarter" idx="24" hasCustomPrompt="1"/>
          </p:nvPr>
        </p:nvSpPr>
        <p:spPr bwMode="gray">
          <a:xfrm>
            <a:off x="9073895" y="2025650"/>
            <a:ext cx="2532888" cy="2532888"/>
          </a:xfrm>
          <a:blipFill>
            <a:blip r:embed="rId2"/>
            <a:stretch>
              <a:fillRect/>
            </a:stretch>
          </a:blipFill>
        </p:spPr>
        <p:txBody>
          <a:bodyPr lIns="0" tIns="0" rIns="0" bIns="731520" anchor="ctr" anchorCtr="0">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6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113959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lvl1pPr>
              <a:defRPr>
                <a:gradFill>
                  <a:gsLst>
                    <a:gs pos="23077">
                      <a:schemeClr val="tx1"/>
                    </a:gs>
                    <a:gs pos="41000">
                      <a:schemeClr val="tx1"/>
                    </a:gs>
                  </a:gsLst>
                  <a:lin ang="5400000" scaled="0"/>
                </a:gradFill>
              </a:defRPr>
            </a:lvl1p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a:t>Drag &amp; drop a screenshot </a:t>
            </a:r>
            <a:br>
              <a:rPr lang="en-US"/>
            </a:br>
            <a:r>
              <a:rPr lang="en-US"/>
              <a:t>here or click or tap icon </a:t>
            </a:r>
            <a:br>
              <a:rPr lang="en-US"/>
            </a:br>
            <a:r>
              <a:rPr lang="en-US"/>
              <a:t>below to insert </a:t>
            </a:r>
          </a:p>
        </p:txBody>
      </p:sp>
    </p:spTree>
    <p:extLst>
      <p:ext uri="{BB962C8B-B14F-4D97-AF65-F5344CB8AC3E}">
        <p14:creationId xmlns:p14="http://schemas.microsoft.com/office/powerpoint/2010/main" val="48212971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8"/>
          </a:xfrm>
        </p:spPr>
        <p:txBody>
          <a:bodyPr/>
          <a:lstStyle>
            <a:lvl1pPr>
              <a:defRPr sz="3600">
                <a:gradFill>
                  <a:gsLst>
                    <a:gs pos="15385">
                      <a:schemeClr val="tx1"/>
                    </a:gs>
                    <a:gs pos="36000">
                      <a:schemeClr val="tx1"/>
                    </a:gs>
                  </a:gsLst>
                  <a:lin ang="5400000" scaled="0"/>
                </a:gra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0920"/>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bg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31904468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and text side by side 3">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16914956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itle and text side by s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295393381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79646">
                      <a:srgbClr val="30E5D0"/>
                    </a:gs>
                    <a:gs pos="53846">
                      <a:srgbClr val="30E5D0"/>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316536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5341842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53846">
                      <a:schemeClr val="tx1"/>
                    </a:gs>
                    <a:gs pos="36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237816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96032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6259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Blank 2">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325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Blank 3">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7910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gradFill>
                  <a:gsLst>
                    <a:gs pos="96795">
                      <a:schemeClr val="tx1"/>
                    </a:gs>
                    <a:gs pos="82051">
                      <a:schemeClr val="tx1"/>
                    </a:gs>
                  </a:gsLst>
                  <a:lin ang="5400000" scaled="0"/>
                </a:gradFill>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38186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2"/>
      </p:bgRef>
    </p:bg>
    <p:spTree>
      <p:nvGrpSpPr>
        <p:cNvPr id="1" name=""/>
        <p:cNvGrpSpPr/>
        <p:nvPr/>
      </p:nvGrpSpPr>
      <p:grpSpPr>
        <a:xfrm>
          <a:off x="0" y="0"/>
          <a:ext cx="0" cy="0"/>
          <a:chOff x="0" y="0"/>
          <a:chExt cx="0" cy="0"/>
        </a:xfrm>
      </p:grpSpPr>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271957492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0204516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FB0F0-BAE0-44FB-87B9-D928FEB58A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0DBEC2-E8BE-4D59-98E1-FD26C6A6EE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7F5065-95D4-4353-BDE2-C44D5508F3EB}"/>
              </a:ext>
            </a:extLst>
          </p:cNvPr>
          <p:cNvSpPr>
            <a:spLocks noGrp="1"/>
          </p:cNvSpPr>
          <p:nvPr>
            <p:ph type="dt" sz="half" idx="10"/>
          </p:nvPr>
        </p:nvSpPr>
        <p:spPr/>
        <p:txBody>
          <a:bodyPr/>
          <a:lstStyle/>
          <a:p>
            <a:fld id="{1CE03806-FD4E-4199-8142-58FDDC3A335D}" type="datetimeFigureOut">
              <a:rPr lang="en-US" smtClean="0"/>
              <a:t>10/15/2019</a:t>
            </a:fld>
            <a:endParaRPr lang="en-US"/>
          </a:p>
        </p:txBody>
      </p:sp>
      <p:sp>
        <p:nvSpPr>
          <p:cNvPr id="5" name="Footer Placeholder 4">
            <a:extLst>
              <a:ext uri="{FF2B5EF4-FFF2-40B4-BE49-F238E27FC236}">
                <a16:creationId xmlns:a16="http://schemas.microsoft.com/office/drawing/2014/main" id="{B9C53CF9-37EE-4272-ADC0-FAD635CD32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F8D3AC-81AB-4A46-8275-1219C50E5A53}"/>
              </a:ext>
            </a:extLst>
          </p:cNvPr>
          <p:cNvSpPr>
            <a:spLocks noGrp="1"/>
          </p:cNvSpPr>
          <p:nvPr>
            <p:ph type="sldNum" sz="quarter" idx="12"/>
          </p:nvPr>
        </p:nvSpPr>
        <p:spPr/>
        <p:txBody>
          <a:bodyPr/>
          <a:lstStyle/>
          <a:p>
            <a:fld id="{AB589B1D-152C-46F0-9CD7-7BB3E3586B5B}" type="slidenum">
              <a:rPr lang="en-US" smtClean="0"/>
              <a:t>‹#›</a:t>
            </a:fld>
            <a:endParaRPr lang="en-US"/>
          </a:p>
        </p:txBody>
      </p:sp>
    </p:spTree>
    <p:extLst>
      <p:ext uri="{BB962C8B-B14F-4D97-AF65-F5344CB8AC3E}">
        <p14:creationId xmlns:p14="http://schemas.microsoft.com/office/powerpoint/2010/main" val="364519429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4EF44-D56D-4CFA-BE2B-610F0EF7AD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E189A66-C56C-4516-8C7E-70E7B2EAB7E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63297EC-D26B-49BF-9F5A-D99678F0D894}"/>
              </a:ext>
            </a:extLst>
          </p:cNvPr>
          <p:cNvSpPr>
            <a:spLocks noGrp="1"/>
          </p:cNvSpPr>
          <p:nvPr>
            <p:ph type="dt" sz="half" idx="10"/>
          </p:nvPr>
        </p:nvSpPr>
        <p:spPr/>
        <p:txBody>
          <a:bodyPr/>
          <a:lstStyle/>
          <a:p>
            <a:fld id="{58028F59-1F66-4131-9E1D-C146CEB7E121}" type="datetimeFigureOut">
              <a:rPr lang="en-US" smtClean="0"/>
              <a:t>10/15/2019</a:t>
            </a:fld>
            <a:endParaRPr lang="en-US"/>
          </a:p>
        </p:txBody>
      </p:sp>
      <p:sp>
        <p:nvSpPr>
          <p:cNvPr id="5" name="Footer Placeholder 4">
            <a:extLst>
              <a:ext uri="{FF2B5EF4-FFF2-40B4-BE49-F238E27FC236}">
                <a16:creationId xmlns:a16="http://schemas.microsoft.com/office/drawing/2014/main" id="{A9450AB0-8EEB-47BA-AB70-57D54AAD0C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7C822-5736-43FA-9DC7-3C924960E173}"/>
              </a:ext>
            </a:extLst>
          </p:cNvPr>
          <p:cNvSpPr>
            <a:spLocks noGrp="1"/>
          </p:cNvSpPr>
          <p:nvPr>
            <p:ph type="sldNum" sz="quarter" idx="12"/>
          </p:nvPr>
        </p:nvSpPr>
        <p:spPr/>
        <p:txBody>
          <a:bodyPr/>
          <a:lstStyle/>
          <a:p>
            <a:fld id="{B3B52D13-61AA-47B7-94A7-558DF8D39AE3}" type="slidenum">
              <a:rPr lang="en-US" smtClean="0"/>
              <a:t>‹#›</a:t>
            </a:fld>
            <a:endParaRPr lang="en-US"/>
          </a:p>
        </p:txBody>
      </p:sp>
    </p:spTree>
    <p:extLst>
      <p:ext uri="{BB962C8B-B14F-4D97-AF65-F5344CB8AC3E}">
        <p14:creationId xmlns:p14="http://schemas.microsoft.com/office/powerpoint/2010/main" val="30865605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176864195"/>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35414227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32167939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6" name="Picture 5" descr="A group of people sitting at a table&#10;&#10;Description generated with very high confidence">
            <a:extLst>
              <a:ext uri="{FF2B5EF4-FFF2-40B4-BE49-F238E27FC236}">
                <a16:creationId xmlns:a16="http://schemas.microsoft.com/office/drawing/2014/main" id="{A9FD85BC-AC91-46D1-9E1E-1548EA209A31}"/>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80369" y="-1312914"/>
            <a:ext cx="12272368" cy="8170914"/>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pic>
        <p:nvPicPr>
          <p:cNvPr id="12" name="Picture 11">
            <a:extLst>
              <a:ext uri="{FF2B5EF4-FFF2-40B4-BE49-F238E27FC236}">
                <a16:creationId xmlns:a16="http://schemas.microsoft.com/office/drawing/2014/main" id="{A0D28F43-8FFF-4944-9497-29A9A4AAFE5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40782861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3163180619"/>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Tree>
    <p:extLst>
      <p:ext uri="{BB962C8B-B14F-4D97-AF65-F5344CB8AC3E}">
        <p14:creationId xmlns:p14="http://schemas.microsoft.com/office/powerpoint/2010/main" val="394369117"/>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26pt</a:t>
            </a:r>
          </a:p>
          <a:p>
            <a:pPr lvl="1"/>
            <a:r>
              <a:rPr lang="en-US"/>
              <a:t>Second level Segoe UI 20pt</a:t>
            </a:r>
          </a:p>
          <a:p>
            <a:pPr lvl="2"/>
            <a:r>
              <a:rPr lang="en-US"/>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a:t>Subtitle Segoe UI 26pt</a:t>
            </a:r>
          </a:p>
        </p:txBody>
      </p:sp>
    </p:spTree>
    <p:extLst>
      <p:ext uri="{BB962C8B-B14F-4D97-AF65-F5344CB8AC3E}">
        <p14:creationId xmlns:p14="http://schemas.microsoft.com/office/powerpoint/2010/main" val="4097962767"/>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88519946"/>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pic>
        <p:nvPicPr>
          <p:cNvPr id="7" name="Picture 6" descr="A group of people sitting at a table&#10;&#10;Description generated with very high confidence">
            <a:extLst>
              <a:ext uri="{FF2B5EF4-FFF2-40B4-BE49-F238E27FC236}">
                <a16:creationId xmlns:a16="http://schemas.microsoft.com/office/drawing/2014/main" id="{70411FB3-C09C-41F3-813C-7F1B2B9673BE}"/>
              </a:ext>
            </a:extLst>
          </p:cNvPr>
          <p:cNvPicPr>
            <a:picLocks noChangeAspect="1"/>
          </p:cNvPicPr>
          <p:nvPr userDrawn="1"/>
        </p:nvPicPr>
        <p:blipFill>
          <a:blip r:embed="rId3"/>
          <a:stretch>
            <a:fillRect/>
          </a:stretch>
        </p:blipFill>
        <p:spPr>
          <a:xfrm>
            <a:off x="0" y="0"/>
            <a:ext cx="12192000" cy="8117406"/>
          </a:xfrm>
          <a:prstGeom prst="rect">
            <a:avLst/>
          </a:prstGeom>
        </p:spPr>
      </p:pic>
    </p:spTree>
    <p:extLst>
      <p:ext uri="{BB962C8B-B14F-4D97-AF65-F5344CB8AC3E}">
        <p14:creationId xmlns:p14="http://schemas.microsoft.com/office/powerpoint/2010/main" val="3959711907"/>
      </p:ext>
    </p:extLst>
  </p:cSld>
  <p:clrMapOvr>
    <a:masterClrMapping/>
  </p:clrMapOvr>
  <p:transition>
    <p:fade/>
  </p:transition>
  <p:extLst>
    <p:ext uri="{DCECCB84-F9BA-43D5-87BE-67443E8EF086}">
      <p15:sldGuideLst xmlns:p15="http://schemas.microsoft.com/office/powerpoint/2012/main"/>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a:t>Photo layout 2</a:t>
            </a:r>
          </a:p>
        </p:txBody>
      </p:sp>
    </p:spTree>
    <p:extLst>
      <p:ext uri="{BB962C8B-B14F-4D97-AF65-F5344CB8AC3E}">
        <p14:creationId xmlns:p14="http://schemas.microsoft.com/office/powerpoint/2010/main" val="3506496459"/>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26pt</a:t>
            </a:r>
          </a:p>
          <a:p>
            <a:pPr lvl="0"/>
            <a:r>
              <a:rPr lang="pt-BR"/>
              <a:t>Subhead Segoe UI 26pt</a:t>
            </a:r>
          </a:p>
          <a:p>
            <a:pPr lvl="0"/>
            <a:r>
              <a:rPr lang="pt-BR"/>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Device layout</a:t>
            </a:r>
          </a:p>
        </p:txBody>
      </p:sp>
    </p:spTree>
    <p:extLst>
      <p:ext uri="{BB962C8B-B14F-4D97-AF65-F5344CB8AC3E}">
        <p14:creationId xmlns:p14="http://schemas.microsoft.com/office/powerpoint/2010/main" val="403650581"/>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292698682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191093037"/>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305815879"/>
      </p:ext>
    </p:extLst>
  </p:cSld>
  <p:clrMapOvr>
    <a:masterClrMapping/>
  </p:clrMapOvr>
  <p:transition>
    <p:fade/>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7982789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194355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620887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77577"/>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944C8B45-9D01-4389-94BD-CBAF3D8B3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8478475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4430156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127648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0360552"/>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4017939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0" y="1189177"/>
            <a:ext cx="11653523" cy="1276484"/>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54" indent="0">
              <a:buNone/>
              <a:defRPr/>
            </a:lvl3pPr>
            <a:lvl4pPr marL="448107" indent="0">
              <a:buNone/>
              <a:defRPr/>
            </a:lvl4pPr>
            <a:lvl5pPr marL="672161"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4374581"/>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5998" y="440498"/>
            <a:ext cx="1182545" cy="253265"/>
          </a:xfrm>
          <a:prstGeom prst="rect">
            <a:avLst/>
          </a:prstGeom>
        </p:spPr>
      </p:pic>
    </p:spTree>
    <p:extLst>
      <p:ext uri="{BB962C8B-B14F-4D97-AF65-F5344CB8AC3E}">
        <p14:creationId xmlns:p14="http://schemas.microsoft.com/office/powerpoint/2010/main" val="36079761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_Title Slide 1">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4"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 name="Picture 5">
            <a:extLst>
              <a:ext uri="{FF2B5EF4-FFF2-40B4-BE49-F238E27FC236}">
                <a16:creationId xmlns:a16="http://schemas.microsoft.com/office/drawing/2014/main" id="{4F7FD0D0-FABE-49E1-90DA-A56FF852A6DB}"/>
              </a:ext>
            </a:extLst>
          </p:cNvPr>
          <p:cNvPicPr>
            <a:picLocks noChangeAspect="1"/>
          </p:cNvPicPr>
          <p:nvPr userDrawn="1"/>
        </p:nvPicPr>
        <p:blipFill>
          <a:blip r:embed="rId2"/>
          <a:stretch>
            <a:fillRect/>
          </a:stretch>
        </p:blipFill>
        <p:spPr bwMode="black">
          <a:xfrm>
            <a:off x="463467" y="451705"/>
            <a:ext cx="1183281" cy="248028"/>
          </a:xfrm>
          <a:prstGeom prst="rect">
            <a:avLst/>
          </a:prstGeom>
        </p:spPr>
      </p:pic>
    </p:spTree>
    <p:extLst>
      <p:ext uri="{BB962C8B-B14F-4D97-AF65-F5344CB8AC3E}">
        <p14:creationId xmlns:p14="http://schemas.microsoft.com/office/powerpoint/2010/main" val="20995578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941695"/>
            <a:ext cx="3618381" cy="899665"/>
          </a:xfrm>
        </p:spPr>
        <p:txBody>
          <a:bodyPr lIns="0" tIns="0" rIns="0" bIns="0"/>
          <a:lstStyle>
            <a:lvl1pPr>
              <a:defRPr sz="1765" spc="-48"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5"/>
            <a:ext cx="3837818" cy="3786998"/>
          </a:xfrm>
        </p:spPr>
        <p:txBody>
          <a:bodyPr wrap="square" lIns="0" tIns="0" rIns="0" bIns="0">
            <a:noAutofit/>
          </a:bodyPr>
          <a:lstStyle>
            <a:lvl1pPr marL="0" indent="0" defTabSz="497341">
              <a:buNone/>
              <a:defRPr sz="1765" spc="-48" baseline="0">
                <a:solidFill>
                  <a:schemeClr val="accent1"/>
                </a:solidFill>
              </a:defRPr>
            </a:lvl1pPr>
            <a:lvl2pPr marL="219685" indent="0">
              <a:buNone/>
              <a:defRPr sz="1730"/>
            </a:lvl2pPr>
            <a:lvl3pPr marL="439368" indent="0">
              <a:buNone/>
              <a:defRPr sz="1730"/>
            </a:lvl3pPr>
            <a:lvl4pPr marL="659054" indent="0">
              <a:buNone/>
              <a:defRPr sz="1730"/>
            </a:lvl4pPr>
            <a:lvl5pPr marL="878738" indent="0">
              <a:buNone/>
              <a:defRPr sz="1730"/>
            </a:lvl5pPr>
          </a:lstStyle>
          <a:p>
            <a:pPr lvl="0"/>
            <a:r>
              <a:rPr lang="en-US"/>
              <a:t>##	Section Title</a:t>
            </a:r>
          </a:p>
        </p:txBody>
      </p:sp>
    </p:spTree>
    <p:extLst>
      <p:ext uri="{BB962C8B-B14F-4D97-AF65-F5344CB8AC3E}">
        <p14:creationId xmlns:p14="http://schemas.microsoft.com/office/powerpoint/2010/main" val="1895313824"/>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622489956"/>
      </p:ext>
    </p:extLst>
  </p:cSld>
  <p:clrMapOvr>
    <a:masterClrMapping/>
  </p:clrMapOvr>
  <p:transition>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4"/>
            <a:ext cx="7454643" cy="3558191"/>
          </a:xfrm>
          <a:noFill/>
        </p:spPr>
        <p:txBody>
          <a:bodyPr vert="horz" wrap="square" lIns="0" tIns="0" rIns="0" bIns="0" rtlCol="0" anchor="t" anchorCtr="0">
            <a:noAutofit/>
          </a:bodyPr>
          <a:lstStyle>
            <a:lvl1pPr>
              <a:defRPr lang="en-US" sz="5294" spc="-144" dirty="0">
                <a:solidFill>
                  <a:schemeClr val="bg1"/>
                </a:solidFill>
              </a:defRPr>
            </a:lvl1pPr>
          </a:lstStyle>
          <a:p>
            <a:pPr marL="0" lvl="0">
              <a:lnSpc>
                <a:spcPts val="5382"/>
              </a:lnSpc>
            </a:pPr>
            <a:r>
              <a:rPr lang="en-US"/>
              <a:t>Section title</a:t>
            </a:r>
          </a:p>
        </p:txBody>
      </p:sp>
    </p:spTree>
    <p:extLst>
      <p:ext uri="{BB962C8B-B14F-4D97-AF65-F5344CB8AC3E}">
        <p14:creationId xmlns:p14="http://schemas.microsoft.com/office/powerpoint/2010/main" val="31686834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2292778943"/>
      </p:ext>
    </p:extLst>
  </p:cSld>
  <p:clrMapOvr>
    <a:masterClrMapping/>
  </p:clrMapOvr>
  <p:transition>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3</a:t>
            </a:r>
          </a:p>
        </p:txBody>
      </p:sp>
    </p:spTree>
    <p:extLst>
      <p:ext uri="{BB962C8B-B14F-4D97-AF65-F5344CB8AC3E}">
        <p14:creationId xmlns:p14="http://schemas.microsoft.com/office/powerpoint/2010/main" val="680581557"/>
      </p:ext>
    </p:extLst>
  </p:cSld>
  <p:clrMapOvr>
    <a:masterClrMapping/>
  </p:clrMapOvr>
  <p:transition>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75712"/>
          </a:xfrm>
          <a:prstGeom prst="rect">
            <a:avLst/>
          </a:prstGeom>
          <a:noFill/>
          <a:ln w="12700">
            <a:noFill/>
            <a:miter lim="800000"/>
            <a:headEnd type="none" w="sm" len="sm"/>
            <a:tailEnd type="none" w="sm" len="sm"/>
          </a:ln>
          <a:effectLst/>
        </p:spPr>
        <p:txBody>
          <a:bodyPr vert="horz" wrap="square" lIns="175761" tIns="175761" rIns="175761" bIns="175761" numCol="1" anchor="t" anchorCtr="0" compatLnSpc="1">
            <a:prstTxWarp prst="textNoShape">
              <a:avLst/>
            </a:prstTxWarp>
            <a:spAutoFit/>
          </a:bodyPr>
          <a:lstStyle/>
          <a:p>
            <a:pPr defTabSz="895930"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514132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51554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0839387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9081" y="449109"/>
            <a:ext cx="11655840" cy="899665"/>
          </a:xfrm>
        </p:spPr>
        <p:txBody>
          <a:bodyPr anchor="t" anchorCtr="0"/>
          <a:lstStyle>
            <a:lvl1pPr>
              <a:defRPr sz="3921"/>
            </a:lvl1pPr>
          </a:lstStyle>
          <a:p>
            <a:r>
              <a:rPr lang="en-US"/>
              <a:t>Click to edit Master title style</a:t>
            </a:r>
          </a:p>
        </p:txBody>
      </p:sp>
    </p:spTree>
    <p:extLst>
      <p:ext uri="{BB962C8B-B14F-4D97-AF65-F5344CB8AC3E}">
        <p14:creationId xmlns:p14="http://schemas.microsoft.com/office/powerpoint/2010/main" val="39165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r="-111"/>
          <a:stretch/>
        </p:blipFill>
        <p:spPr>
          <a:xfrm>
            <a:off x="154652" y="145775"/>
            <a:ext cx="11896400" cy="6056243"/>
          </a:xfrm>
          <a:prstGeom prst="rect">
            <a:avLst/>
          </a:prstGeom>
        </p:spPr>
      </p:pic>
      <p:sp>
        <p:nvSpPr>
          <p:cNvPr id="8" name="Rectangle 7"/>
          <p:cNvSpPr/>
          <p:nvPr userDrawn="1"/>
        </p:nvSpPr>
        <p:spPr>
          <a:xfrm>
            <a:off x="287173" y="2246828"/>
            <a:ext cx="11612878" cy="3835919"/>
          </a:xfrm>
          <a:prstGeom prst="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Rectangle 8"/>
          <p:cNvSpPr/>
          <p:nvPr userDrawn="1"/>
        </p:nvSpPr>
        <p:spPr>
          <a:xfrm>
            <a:off x="287173" y="287993"/>
            <a:ext cx="1955410" cy="1958836"/>
          </a:xfrm>
          <a:prstGeom prst="rect">
            <a:avLst/>
          </a:prstGeom>
          <a:solidFill>
            <a:srgbClr val="DA3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5116" y="974794"/>
            <a:ext cx="1731193" cy="599683"/>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982163" y="6345152"/>
            <a:ext cx="1124826" cy="413760"/>
          </a:xfrm>
          <a:prstGeom prst="rect">
            <a:avLst/>
          </a:prstGeom>
        </p:spPr>
      </p:pic>
      <p:cxnSp>
        <p:nvCxnSpPr>
          <p:cNvPr id="12" name="Straight Connector 11"/>
          <p:cNvCxnSpPr/>
          <p:nvPr userDrawn="1"/>
        </p:nvCxnSpPr>
        <p:spPr>
          <a:xfrm>
            <a:off x="7954818" y="2633472"/>
            <a:ext cx="0" cy="3065094"/>
          </a:xfrm>
          <a:prstGeom prst="line">
            <a:avLst/>
          </a:prstGeom>
          <a:ln w="12700">
            <a:solidFill>
              <a:srgbClr val="DA3F2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10641" y="2490338"/>
            <a:ext cx="7293178" cy="968566"/>
          </a:xfrm>
        </p:spPr>
        <p:txBody>
          <a:bodyPr anchor="t">
            <a:normAutofit/>
          </a:bodyPr>
          <a:lstStyle>
            <a:lvl1pPr algn="l">
              <a:defRPr sz="2800" baseline="0">
                <a:solidFill>
                  <a:srgbClr val="323232"/>
                </a:solidFill>
              </a:defRPr>
            </a:lvl1pPr>
          </a:lstStyle>
          <a:p>
            <a:r>
              <a:rPr lang="en-US"/>
              <a:t>Click to edit one or two line title here lorem ipsum sit dolor </a:t>
            </a:r>
            <a:r>
              <a:rPr lang="en-US" err="1"/>
              <a:t>amet</a:t>
            </a:r>
            <a:r>
              <a:rPr lang="en-US"/>
              <a:t>, </a:t>
            </a:r>
            <a:r>
              <a:rPr lang="en-US" err="1"/>
              <a:t>consectetur</a:t>
            </a:r>
            <a:r>
              <a:rPr lang="en-US"/>
              <a:t>.</a:t>
            </a:r>
          </a:p>
        </p:txBody>
      </p:sp>
      <p:sp>
        <p:nvSpPr>
          <p:cNvPr id="5" name="Text Placeholder 4"/>
          <p:cNvSpPr>
            <a:spLocks noGrp="1"/>
          </p:cNvSpPr>
          <p:nvPr>
            <p:ph type="body" sz="quarter" idx="10" hasCustomPrompt="1"/>
          </p:nvPr>
        </p:nvSpPr>
        <p:spPr>
          <a:xfrm>
            <a:off x="511176" y="3589789"/>
            <a:ext cx="7292975" cy="1694731"/>
          </a:xfrm>
        </p:spPr>
        <p:txBody>
          <a:bodyPr>
            <a:normAutofit/>
          </a:bodyPr>
          <a:lstStyle>
            <a:lvl1pPr marL="0" indent="0">
              <a:buNone/>
              <a:defRPr sz="1400" baseline="0">
                <a:solidFill>
                  <a:srgbClr val="323232"/>
                </a:solidFill>
                <a:latin typeface="+mn-lt"/>
              </a:defRPr>
            </a:lvl1pPr>
            <a:lvl2pPr>
              <a:defRPr sz="1400">
                <a:latin typeface="+mn-lt"/>
              </a:defRPr>
            </a:lvl2pPr>
            <a:lvl3pPr>
              <a:defRPr sz="1400">
                <a:latin typeface="+mn-lt"/>
              </a:defRPr>
            </a:lvl3pPr>
            <a:lvl4pPr>
              <a:defRPr sz="1400">
                <a:latin typeface="+mn-lt"/>
              </a:defRPr>
            </a:lvl4pPr>
            <a:lvl5pPr>
              <a:defRPr sz="1400">
                <a:latin typeface="+mn-lt"/>
              </a:defRPr>
            </a:lvl5pPr>
          </a:lstStyle>
          <a:p>
            <a:pPr lvl="0"/>
            <a:r>
              <a:rPr lang="en-US"/>
              <a:t>Click to edit body text</a:t>
            </a:r>
          </a:p>
        </p:txBody>
      </p:sp>
      <p:sp>
        <p:nvSpPr>
          <p:cNvPr id="15" name="Text Placeholder 13"/>
          <p:cNvSpPr>
            <a:spLocks noGrp="1"/>
          </p:cNvSpPr>
          <p:nvPr>
            <p:ph type="body" sz="quarter" idx="11" hasCustomPrompt="1"/>
          </p:nvPr>
        </p:nvSpPr>
        <p:spPr>
          <a:xfrm>
            <a:off x="8105776" y="2490789"/>
            <a:ext cx="3591420" cy="1914957"/>
          </a:xfrm>
        </p:spPr>
        <p:txBody>
          <a:bodyPr>
            <a:normAutofit/>
          </a:bodyPr>
          <a:lstStyle>
            <a:lvl1pPr marL="91423" indent="-91423">
              <a:lnSpc>
                <a:spcPct val="120000"/>
              </a:lnSpc>
              <a:spcBef>
                <a:spcPts val="0"/>
              </a:spcBef>
              <a:buNone/>
              <a:defRPr sz="1800">
                <a:solidFill>
                  <a:srgbClr val="DA3F26"/>
                </a:solidFill>
                <a:latin typeface="+mj-lt"/>
              </a:defRPr>
            </a:lvl1pPr>
          </a:lstStyle>
          <a:p>
            <a:pPr lvl="0"/>
            <a:r>
              <a:rPr lang="en-US"/>
              <a:t>“Click to edit callout quote”</a:t>
            </a:r>
          </a:p>
        </p:txBody>
      </p:sp>
      <p:sp>
        <p:nvSpPr>
          <p:cNvPr id="19" name="Picture Placeholder 18"/>
          <p:cNvSpPr>
            <a:spLocks noGrp="1"/>
          </p:cNvSpPr>
          <p:nvPr>
            <p:ph type="pic" sz="quarter" idx="13" hasCustomPrompt="1"/>
          </p:nvPr>
        </p:nvSpPr>
        <p:spPr>
          <a:xfrm>
            <a:off x="8502238" y="4975925"/>
            <a:ext cx="2921824" cy="676275"/>
          </a:xfrm>
        </p:spPr>
        <p:txBody>
          <a:bodyPr anchor="ctr">
            <a:normAutofit/>
          </a:bodyPr>
          <a:lstStyle>
            <a:lvl1pPr marL="0" indent="0" algn="ctr">
              <a:buNone/>
              <a:defRPr sz="1200" baseline="0"/>
            </a:lvl1pPr>
          </a:lstStyle>
          <a:p>
            <a:r>
              <a:rPr lang="en-US"/>
              <a:t>Click to add partner logo</a:t>
            </a:r>
          </a:p>
        </p:txBody>
      </p:sp>
      <p:sp>
        <p:nvSpPr>
          <p:cNvPr id="21" name="Text Placeholder 20"/>
          <p:cNvSpPr>
            <a:spLocks noGrp="1"/>
          </p:cNvSpPr>
          <p:nvPr>
            <p:ph type="body" sz="quarter" idx="14" hasCustomPrompt="1"/>
          </p:nvPr>
        </p:nvSpPr>
        <p:spPr>
          <a:xfrm>
            <a:off x="8105776" y="4489450"/>
            <a:ext cx="3590925" cy="249238"/>
          </a:xfrm>
        </p:spPr>
        <p:txBody>
          <a:bodyPr>
            <a:noAutofit/>
          </a:bodyPr>
          <a:lstStyle>
            <a:lvl1pPr marL="0" indent="0" algn="r">
              <a:buNone/>
              <a:defRPr sz="1200" b="1" baseline="0">
                <a:solidFill>
                  <a:srgbClr val="DA3F26"/>
                </a:solidFill>
                <a:latin typeface="+mn-lt"/>
              </a:defRPr>
            </a:lvl1pPr>
          </a:lstStyle>
          <a:p>
            <a:pPr lvl="0"/>
            <a:r>
              <a:rPr lang="en-US">
                <a:latin typeface="Segoe UI" panose="020B0502040204020203" pitchFamily="34" charset="0"/>
                <a:cs typeface="Segoe UI" panose="020B0502040204020203" pitchFamily="34" charset="0"/>
              </a:rPr>
              <a:t>—</a:t>
            </a:r>
            <a:r>
              <a:rPr lang="en-US"/>
              <a:t>Click to add attribution</a:t>
            </a:r>
          </a:p>
        </p:txBody>
      </p:sp>
    </p:spTree>
    <p:extLst>
      <p:ext uri="{BB962C8B-B14F-4D97-AF65-F5344CB8AC3E}">
        <p14:creationId xmlns:p14="http://schemas.microsoft.com/office/powerpoint/2010/main" val="417746461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4"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a:t>Optional (City, State, or venue)</a:t>
            </a:r>
          </a:p>
        </p:txBody>
      </p:sp>
      <p:pic>
        <p:nvPicPr>
          <p:cNvPr id="6"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7">
                <a:gradFill>
                  <a:gsLst>
                    <a:gs pos="100000">
                      <a:srgbClr val="FFFFFF"/>
                    </a:gs>
                    <a:gs pos="0">
                      <a:srgbClr val="FFFFFF"/>
                    </a:gs>
                  </a:gsLst>
                  <a:lin ang="5400000" scaled="0"/>
                </a:gradFill>
              </a:defRPr>
            </a:lvl1pPr>
          </a:lstStyle>
          <a:p>
            <a:fld id="{3DA75E7C-9A43-46FF-B3B4-840512D08BAA}" type="datetimeFigureOut">
              <a:rPr lang="en-US" smtClean="0"/>
              <a:pPr/>
              <a:t>10/15/2019</a:t>
            </a:fld>
            <a:endParaRPr lang="en-US"/>
          </a:p>
        </p:txBody>
      </p:sp>
    </p:spTree>
    <p:extLst>
      <p:ext uri="{BB962C8B-B14F-4D97-AF65-F5344CB8AC3E}">
        <p14:creationId xmlns:p14="http://schemas.microsoft.com/office/powerpoint/2010/main" val="27164117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2" name="Rectangle 1"/>
          <p:cNvSpPr/>
          <p:nvPr userDrawn="1"/>
        </p:nvSpPr>
        <p:spPr bwMode="auto">
          <a:xfrm>
            <a:off x="0"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16078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0" y="-1"/>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2"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sp>
        <p:nvSpPr>
          <p:cNvPr id="3" name="Text Placeholder 2"/>
          <p:cNvSpPr>
            <a:spLocks noGrp="1"/>
          </p:cNvSpPr>
          <p:nvPr>
            <p:ph type="body" sz="quarter" idx="14" hasCustomPrompt="1"/>
          </p:nvPr>
        </p:nvSpPr>
        <p:spPr bwMode="auto">
          <a:xfrm>
            <a:off x="267683" y="4780191"/>
            <a:ext cx="6276530" cy="651821"/>
          </a:xfrm>
          <a:prstGeom prst="rect">
            <a:avLst/>
          </a:prstGeom>
          <a:noFill/>
        </p:spPr>
        <p:txBody>
          <a:bodyPr wrap="square" lIns="164592" tIns="109728" rIns="164592" bIns="109728">
            <a:spAutoFit/>
          </a:bodyPr>
          <a:lstStyle>
            <a:lvl1pPr marL="0" indent="0">
              <a:spcBef>
                <a:spcPts val="0"/>
              </a:spcBef>
              <a:buNone/>
              <a:defRPr sz="3137"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396582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34622034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1" y="3878574"/>
            <a:ext cx="7171337" cy="1792326"/>
          </a:xfrm>
          <a:prstGeom prst="rect">
            <a:avLst/>
          </a:prstGeom>
          <a:noFill/>
        </p:spPr>
        <p:txBody>
          <a:bodyPr lIns="164592" tIns="109728" rIns="164592" bIns="109728">
            <a:noAutofit/>
          </a:bodyPr>
          <a:lstStyle>
            <a:lvl1pPr marL="0" indent="0">
              <a:spcBef>
                <a:spcPts val="0"/>
              </a:spcBef>
              <a:buNone/>
              <a:defRPr sz="3137"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a:t>Presentation title</a:t>
            </a:r>
          </a:p>
        </p:txBody>
      </p:sp>
      <p:pic>
        <p:nvPicPr>
          <p:cNvPr id="9"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1"/>
            <a:ext cx="4033912" cy="3301359"/>
          </a:xfrm>
          <a:prstGeom prst="rect">
            <a:avLst/>
          </a:prstGeom>
        </p:spPr>
      </p:pic>
    </p:spTree>
    <p:extLst>
      <p:ext uri="{BB962C8B-B14F-4D97-AF65-F5344CB8AC3E}">
        <p14:creationId xmlns:p14="http://schemas.microsoft.com/office/powerpoint/2010/main" val="4004471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4994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7998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7916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122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1"/>
            <a:ext cx="12191377" cy="6858623"/>
          </a:xfrm>
          <a:prstGeom prst="rect">
            <a:avLst/>
          </a:prstGeom>
        </p:spPr>
      </p:pic>
      <p:sp>
        <p:nvSpPr>
          <p:cNvPr id="11" name="Rectangle 10"/>
          <p:cNvSpPr/>
          <p:nvPr userDrawn="1"/>
        </p:nvSpPr>
        <p:spPr bwMode="ltGray">
          <a:xfrm>
            <a:off x="0" y="0"/>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29878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1681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2255317"/>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0"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53" indent="0">
              <a:buNone/>
              <a:defRPr b="0" i="0">
                <a:latin typeface="+mn-lt"/>
                <a:cs typeface="Segoe UI" panose="020B0502040204020203" pitchFamily="34" charset="0"/>
              </a:defRPr>
            </a:lvl3pPr>
            <a:lvl4pPr marL="448193" indent="0">
              <a:buNone/>
              <a:defRPr b="0" i="0">
                <a:latin typeface="+mn-lt"/>
                <a:cs typeface="Segoe UI" panose="020B0502040204020203" pitchFamily="34" charset="0"/>
              </a:defRPr>
            </a:lvl4pPr>
            <a:lvl5pPr marL="673846" indent="0" defTabSz="896386">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hasCustomPrompt="1"/>
          </p:nvPr>
        </p:nvSpPr>
        <p:spPr>
          <a:xfrm>
            <a:off x="269239" y="5902071"/>
            <a:ext cx="11653523"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3030533809"/>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3" y="1187645"/>
            <a:ext cx="11655078" cy="2305516"/>
          </a:xfrm>
          <a:prstGeom prst="rect">
            <a:avLst/>
          </a:prstGeom>
        </p:spPr>
        <p:txBody>
          <a:bodyPr>
            <a:spAutoFit/>
          </a:bodyPr>
          <a:lstStyle>
            <a:lvl1pPr marL="334589" indent="-334589">
              <a:defRPr b="0" i="0">
                <a:latin typeface="+mj-lt"/>
                <a:cs typeface="Segoe UI Semibold" panose="020B0702040204020203" pitchFamily="34" charset="0"/>
              </a:defRPr>
            </a:lvl1pPr>
            <a:lvl2pPr marL="555573" indent="-220984">
              <a:defRPr b="0" i="0">
                <a:latin typeface="+mn-lt"/>
                <a:cs typeface="Segoe UI" panose="020B0502040204020203" pitchFamily="34" charset="0"/>
              </a:defRPr>
            </a:lvl2pPr>
            <a:lvl3pPr marL="782782" indent="-220984">
              <a:defRPr b="0" i="0">
                <a:latin typeface="+mn-lt"/>
                <a:cs typeface="Segoe UI" panose="020B0502040204020203" pitchFamily="34" charset="0"/>
              </a:defRPr>
            </a:lvl3pPr>
            <a:lvl4pPr marL="1009991" indent="-227209">
              <a:defRPr b="0" i="0">
                <a:latin typeface="+mn-lt"/>
                <a:cs typeface="Segoe UI" panose="020B0502040204020203" pitchFamily="34" charset="0"/>
              </a:defRPr>
            </a:lvl4pPr>
            <a:lvl5pPr marL="1237200" indent="-227209">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11937270"/>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5"/>
            <a:ext cx="5378548" cy="2057551"/>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7"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53" indent="0">
              <a:buFont typeface="Wingdings" panose="05000000000000000000" pitchFamily="2" charset="2"/>
              <a:buNone/>
              <a:tabLst/>
              <a:defRPr sz="1961" b="0" i="0">
                <a:latin typeface="+mn-lt"/>
                <a:cs typeface="Segoe UI" panose="020B0502040204020203" pitchFamily="34" charset="0"/>
              </a:defRPr>
            </a:lvl3pPr>
            <a:lvl4pPr marL="448193" indent="0">
              <a:buFont typeface="Wingdings" panose="05000000000000000000" pitchFamily="2" charset="2"/>
              <a:buNone/>
              <a:defRPr sz="1765" b="0" i="0">
                <a:latin typeface="+mn-lt"/>
                <a:cs typeface="Segoe UI" panose="020B0502040204020203" pitchFamily="34" charset="0"/>
              </a:defRPr>
            </a:lvl4pPr>
            <a:lvl5pPr marL="673846"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2029"/>
          </a:xfrm>
          <a:prstGeom prst="rect">
            <a:avLst/>
          </a:prstGeom>
        </p:spPr>
        <p:txBody>
          <a:bodyPr/>
          <a:lstStyle>
            <a:lvl1pPr marL="0" indent="0">
              <a:buNone/>
              <a:defRPr sz="3137"/>
            </a:lvl1pPr>
            <a:lvl2pPr marL="0" indent="0">
              <a:buNone/>
              <a:defRPr sz="2353"/>
            </a:lvl2pPr>
            <a:lvl3pPr marL="225653" indent="0">
              <a:buNone/>
              <a:defRPr sz="1961"/>
            </a:lvl3pPr>
            <a:lvl4pPr marL="448193" indent="0">
              <a:buNone/>
              <a:defRPr sz="1765"/>
            </a:lvl4pPr>
            <a:lvl5pPr marL="673846" indent="0">
              <a:buNone/>
              <a:defRPr sz="176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276938"/>
      </p:ext>
    </p:extLst>
  </p:cSld>
  <p:clrMapOvr>
    <a:masterClrMapping/>
  </p:clrMapOvr>
  <p:transition>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77" indent="-281677">
              <a:spcBef>
                <a:spcPts val="1200"/>
              </a:spcBef>
              <a:buClr>
                <a:schemeClr val="tx1"/>
              </a:buClr>
              <a:buFont typeface="Arial" panose="020B0604020202020204" pitchFamily="34" charset="0"/>
              <a:buChar char="•"/>
              <a:defRPr sz="3137" b="0" i="0">
                <a:latin typeface="+mj-lt"/>
                <a:cs typeface="Segoe UI Semibold" panose="020B0702040204020203" pitchFamily="34" charset="0"/>
              </a:defRPr>
            </a:lvl1pPr>
            <a:lvl2pPr marL="504217" indent="-222541">
              <a:buFont typeface="Arial" panose="020B0604020202020204" pitchFamily="34" charset="0"/>
              <a:buChar char="•"/>
              <a:defRPr sz="2353" b="0" i="0">
                <a:latin typeface="+mn-lt"/>
                <a:cs typeface="Segoe UI" panose="020B0502040204020203" pitchFamily="34" charset="0"/>
              </a:defRPr>
            </a:lvl2pPr>
            <a:lvl3pPr marL="729871" indent="-225653">
              <a:buFont typeface="Arial" panose="020B0604020202020204" pitchFamily="34" charset="0"/>
              <a:buChar char="•"/>
              <a:tabLst/>
              <a:defRPr sz="1961" b="0" i="0">
                <a:latin typeface="+mn-lt"/>
                <a:cs typeface="Segoe UI" panose="020B0502040204020203" pitchFamily="34" charset="0"/>
              </a:defRPr>
            </a:lvl3pPr>
            <a:lvl4pPr marL="896386" indent="-166517">
              <a:buFont typeface="Arial" panose="020B0604020202020204" pitchFamily="34" charset="0"/>
              <a:buChar char="•"/>
              <a:defRPr sz="1765" b="0" i="0">
                <a:latin typeface="+mn-lt"/>
                <a:cs typeface="Segoe UI" panose="020B0502040204020203" pitchFamily="34" charset="0"/>
              </a:defRPr>
            </a:lvl4pPr>
            <a:lvl5pPr marL="1062903" indent="-166517">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6449067"/>
      </p:ext>
    </p:extLst>
  </p:cSld>
  <p:clrMapOvr>
    <a:masterClrMapping/>
  </p:clrMapOvr>
  <p:transition>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023367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1561383339"/>
      </p:ext>
    </p:extLst>
  </p:cSld>
  <p:clrMapOvr>
    <a:masterClrMapping/>
  </p:clrMapOvr>
  <p:transition>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1"/>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53" indent="0">
              <a:buNone/>
              <a:defRPr sz="1961" b="0" i="0">
                <a:latin typeface="+mn-lt"/>
                <a:cs typeface="Segoe UI" panose="020B0502040204020203" pitchFamily="34" charset="0"/>
              </a:defRPr>
            </a:lvl3pPr>
            <a:lvl4pPr marL="448193" indent="0">
              <a:buNone/>
              <a:defRPr sz="1765" b="0" i="0">
                <a:latin typeface="+mn-lt"/>
                <a:cs typeface="Segoe UI" panose="020B0502040204020203" pitchFamily="34" charset="0"/>
              </a:defRPr>
            </a:lvl4pPr>
            <a:lvl5pPr marL="673846"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11" hasCustomPrompt="1"/>
          </p:nvPr>
        </p:nvSpPr>
        <p:spPr>
          <a:xfrm>
            <a:off x="269240" y="6081380"/>
            <a:ext cx="5557834" cy="485518"/>
          </a:xfrm>
        </p:spPr>
        <p:txBody>
          <a:bodyPr anchor="b" anchorCtr="0"/>
          <a:lstStyle>
            <a:lvl1pPr marL="0" indent="0">
              <a:buNone/>
              <a:defRPr sz="1372">
                <a:latin typeface="+mn-lt"/>
              </a:defRPr>
            </a:lvl1pPr>
          </a:lstStyle>
          <a:p>
            <a:pPr lvl="0"/>
            <a:r>
              <a:rPr lang="en-US"/>
              <a:t>Click to add Source text.</a:t>
            </a:r>
          </a:p>
        </p:txBody>
      </p:sp>
    </p:spTree>
    <p:extLst>
      <p:ext uri="{BB962C8B-B14F-4D97-AF65-F5344CB8AC3E}">
        <p14:creationId xmlns:p14="http://schemas.microsoft.com/office/powerpoint/2010/main" val="26473568"/>
      </p:ext>
    </p:extLst>
  </p:cSld>
  <p:clrMapOvr>
    <a:masterClrMapping/>
  </p:clrMapOvr>
  <p:transition>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93" indent="0">
              <a:buNone/>
              <a:defRPr sz="1961" b="0" i="0">
                <a:latin typeface="Segoe UI" panose="020B0502040204020203" pitchFamily="34" charset="0"/>
                <a:cs typeface="Segoe UI" panose="020B0502040204020203" pitchFamily="34" charset="0"/>
              </a:defRPr>
            </a:lvl3pPr>
            <a:lvl4pPr marL="672290" indent="0">
              <a:buNone/>
              <a:defRPr sz="1961" b="0" i="0">
                <a:latin typeface="Segoe UI" panose="020B0502040204020203" pitchFamily="34" charset="0"/>
                <a:cs typeface="Segoe UI" panose="020B0502040204020203" pitchFamily="34" charset="0"/>
              </a:defRPr>
            </a:lvl4pPr>
            <a:lvl5pPr marL="896386"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987872329"/>
      </p:ext>
    </p:extLst>
  </p:cSld>
  <p:clrMapOvr>
    <a:masterClrMapping/>
  </p:clrMapOvr>
  <p:transition>
    <p:fade/>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3"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5"/>
            <a:ext cx="3764984" cy="567015"/>
          </a:xfrm>
          <a:prstGeom prst="rect">
            <a:avLst/>
          </a:prstGeom>
        </p:spPr>
        <p:txBody>
          <a:bodyPr>
            <a:spAutoFit/>
          </a:bodyPr>
          <a:lstStyle>
            <a:lvl1pPr marL="0" indent="0">
              <a:buNone/>
              <a:defRPr sz="1961">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5"/>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1"/>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4240001021"/>
      </p:ext>
    </p:extLst>
  </p:cSld>
  <p:clrMapOvr>
    <a:masterClrMapping/>
  </p:clrMapOvr>
  <p:transition>
    <p:fade/>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3"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0"/>
            <a:ext cx="2420347" cy="2151725"/>
          </a:xfrm>
        </p:spPr>
        <p:txBody>
          <a:bodyPr anchor="ctr" anchorCtr="0">
            <a:noAutofit/>
          </a:bodyPr>
          <a:lstStyle>
            <a:lvl1pPr marL="0" indent="0" algn="ctr">
              <a:buNone/>
              <a:defRPr sz="2353" baseline="0"/>
            </a:lvl1pPr>
          </a:lstStyle>
          <a:p>
            <a:pPr lvl="0"/>
            <a:r>
              <a:rPr lang="en-US"/>
              <a:t>Click to insert graphic</a:t>
            </a:r>
          </a:p>
        </p:txBody>
      </p:sp>
      <p:sp>
        <p:nvSpPr>
          <p:cNvPr id="13" name="Content Placeholder 12"/>
          <p:cNvSpPr>
            <a:spLocks noGrp="1"/>
          </p:cNvSpPr>
          <p:nvPr>
            <p:ph sz="quarter" idx="11" hasCustomPrompt="1"/>
          </p:nvPr>
        </p:nvSpPr>
        <p:spPr>
          <a:xfrm>
            <a:off x="3466176"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6" name="Content Placeholder 15"/>
          <p:cNvSpPr>
            <a:spLocks noGrp="1"/>
          </p:cNvSpPr>
          <p:nvPr>
            <p:ph sz="quarter" idx="12" hasCustomPrompt="1"/>
          </p:nvPr>
        </p:nvSpPr>
        <p:spPr>
          <a:xfrm>
            <a:off x="6304855"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18" name="Content Placeholder 17"/>
          <p:cNvSpPr>
            <a:spLocks noGrp="1"/>
          </p:cNvSpPr>
          <p:nvPr>
            <p:ph sz="quarter" idx="13" hasCustomPrompt="1"/>
          </p:nvPr>
        </p:nvSpPr>
        <p:spPr>
          <a:xfrm>
            <a:off x="9143533" y="1546260"/>
            <a:ext cx="2420347" cy="2151725"/>
          </a:xfrm>
        </p:spPr>
        <p:txBody>
          <a:bodyPr anchor="ctr" anchorCtr="0">
            <a:noAutofit/>
          </a:bodyPr>
          <a:lstStyle>
            <a:lvl1pPr marL="0" indent="0" algn="ctr">
              <a:buNone/>
              <a:defRPr sz="2353"/>
            </a:lvl1pPr>
          </a:lstStyle>
          <a:p>
            <a:pPr lvl="0"/>
            <a:r>
              <a:rPr lang="en-US"/>
              <a:t>Click to insert graphic</a:t>
            </a:r>
          </a:p>
        </p:txBody>
      </p:sp>
      <p:sp>
        <p:nvSpPr>
          <p:cNvPr id="20" name="Content Placeholder 19"/>
          <p:cNvSpPr>
            <a:spLocks noGrp="1"/>
          </p:cNvSpPr>
          <p:nvPr>
            <p:ph sz="quarter" idx="14" hasCustomPrompt="1"/>
          </p:nvPr>
        </p:nvSpPr>
        <p:spPr>
          <a:xfrm>
            <a:off x="627497" y="4056579"/>
            <a:ext cx="2420347" cy="2151725"/>
          </a:xfrm>
        </p:spPr>
        <p:txBody>
          <a:bodyPr anchor="ctr" anchorCtr="0">
            <a:noAutofit/>
          </a:bodyPr>
          <a:lstStyle>
            <a:lvl1pPr marL="0" indent="0" algn="ctr">
              <a:buNone/>
              <a:defRPr sz="2353"/>
            </a:lvl1pPr>
          </a:lstStyle>
          <a:p>
            <a:pPr lvl="0"/>
            <a:r>
              <a:rPr lang="en-US"/>
              <a:t>Click to insert graphic</a:t>
            </a:r>
          </a:p>
        </p:txBody>
      </p:sp>
      <p:sp>
        <p:nvSpPr>
          <p:cNvPr id="22" name="Content Placeholder 21"/>
          <p:cNvSpPr>
            <a:spLocks noGrp="1"/>
          </p:cNvSpPr>
          <p:nvPr>
            <p:ph sz="quarter" idx="15" hasCustomPrompt="1"/>
          </p:nvPr>
        </p:nvSpPr>
        <p:spPr>
          <a:xfrm>
            <a:off x="3466176" y="4658850"/>
            <a:ext cx="2420347" cy="947182"/>
          </a:xfrm>
        </p:spPr>
        <p:txBody>
          <a:bodyPr anchor="ctr" anchorCtr="0"/>
          <a:lstStyle>
            <a:lvl1pPr marL="0" indent="0" algn="ctr">
              <a:buNone/>
              <a:defRPr sz="2353"/>
            </a:lvl1pPr>
          </a:lstStyle>
          <a:p>
            <a:pPr lvl="0"/>
            <a:r>
              <a:rPr lang="en-US"/>
              <a:t>Click to insert graphic</a:t>
            </a:r>
          </a:p>
        </p:txBody>
      </p:sp>
      <p:sp>
        <p:nvSpPr>
          <p:cNvPr id="24" name="Content Placeholder 23"/>
          <p:cNvSpPr>
            <a:spLocks noGrp="1"/>
          </p:cNvSpPr>
          <p:nvPr>
            <p:ph sz="quarter" idx="16" hasCustomPrompt="1"/>
          </p:nvPr>
        </p:nvSpPr>
        <p:spPr>
          <a:xfrm>
            <a:off x="6304855" y="4658850"/>
            <a:ext cx="2420347" cy="947182"/>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976799737"/>
      </p:ext>
    </p:extLst>
  </p:cSld>
  <p:clrMapOvr>
    <a:masterClrMapping/>
  </p:clrMapOvr>
  <p:transition>
    <p:fade/>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1"/>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0"/>
            <a:ext cx="3944269" cy="1703449"/>
          </a:xfrm>
        </p:spPr>
        <p:txBody>
          <a:bodyPr anchor="ctr" anchorCtr="0">
            <a:noAutofit/>
          </a:bodyPr>
          <a:lstStyle>
            <a:lvl1pPr marL="99598" indent="-99598" algn="l">
              <a:spcBef>
                <a:spcPts val="1176"/>
              </a:spcBef>
              <a:buNone/>
              <a:defRPr sz="1765" baseline="0">
                <a:latin typeface="+mn-lt"/>
              </a:defRPr>
            </a:lvl1pPr>
            <a:lvl2pPr marL="99598" indent="0" algn="l">
              <a:spcBef>
                <a:spcPts val="1176"/>
              </a:spcBef>
              <a:buFont typeface="Segoe UI" panose="020B0502040204020203" pitchFamily="34" charset="0"/>
              <a:buChar char="—"/>
              <a:defRPr sz="1372" baseline="0">
                <a:gradFill>
                  <a:gsLst>
                    <a:gs pos="1250">
                      <a:schemeClr val="accent1"/>
                    </a:gs>
                    <a:gs pos="100000">
                      <a:schemeClr val="accent1"/>
                    </a:gs>
                  </a:gsLst>
                  <a:lin ang="5400000" scaled="0"/>
                </a:gradFill>
                <a:latin typeface="+mj-lt"/>
              </a:defRPr>
            </a:lvl2pPr>
            <a:lvl3pPr marL="558686" indent="0">
              <a:buNone/>
              <a:defRPr/>
            </a:lvl3pPr>
            <a:lvl4pPr>
              <a:defRPr/>
            </a:lvl4pPr>
            <a:lvl5pPr>
              <a:defRPr/>
            </a:lvl5pPr>
          </a:lstStyle>
          <a:p>
            <a:pPr lvl="0"/>
            <a:r>
              <a:rPr lang="en-US"/>
              <a:t>“Click to type quote here. (Include quote marks.)”</a:t>
            </a:r>
          </a:p>
          <a:p>
            <a:pPr lvl="1"/>
            <a:r>
              <a:rPr lang="en-US"/>
              <a:t>Second level for quote’s credit</a:t>
            </a:r>
          </a:p>
        </p:txBody>
      </p:sp>
      <p:sp>
        <p:nvSpPr>
          <p:cNvPr id="13" name="Content Placeholder 12"/>
          <p:cNvSpPr>
            <a:spLocks noGrp="1"/>
          </p:cNvSpPr>
          <p:nvPr>
            <p:ph sz="quarter" idx="11" hasCustomPrompt="1"/>
          </p:nvPr>
        </p:nvSpPr>
        <p:spPr>
          <a:xfrm>
            <a:off x="2062132"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18" name="Content Placeholder 17"/>
          <p:cNvSpPr>
            <a:spLocks noGrp="1"/>
          </p:cNvSpPr>
          <p:nvPr>
            <p:ph sz="quarter" idx="13" hasCustomPrompt="1"/>
          </p:nvPr>
        </p:nvSpPr>
        <p:spPr>
          <a:xfrm>
            <a:off x="7978497" y="1277280"/>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0" name="Content Placeholder 19"/>
          <p:cNvSpPr>
            <a:spLocks noGrp="1"/>
          </p:cNvSpPr>
          <p:nvPr>
            <p:ph sz="quarter" idx="14" hasCustomPrompt="1"/>
          </p:nvPr>
        </p:nvSpPr>
        <p:spPr>
          <a:xfrm>
            <a:off x="7980858" y="3070364"/>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2" name="Content Placeholder 21"/>
          <p:cNvSpPr>
            <a:spLocks noGrp="1"/>
          </p:cNvSpPr>
          <p:nvPr>
            <p:ph sz="quarter" idx="15" hasCustomPrompt="1"/>
          </p:nvPr>
        </p:nvSpPr>
        <p:spPr>
          <a:xfrm>
            <a:off x="7978497" y="4863448"/>
            <a:ext cx="3944269" cy="1703449"/>
          </a:xfrm>
        </p:spPr>
        <p:txBody>
          <a:bodyPr anchor="ctr" anchorCtr="0">
            <a:noAutofit/>
          </a:bodyPr>
          <a:lstStyle>
            <a:lvl1pPr marL="99598" indent="-99598" algn="l">
              <a:spcBef>
                <a:spcPts val="1176"/>
              </a:spcBef>
              <a:buNone/>
              <a:defRPr sz="1765">
                <a:latin typeface="+mn-lt"/>
              </a:defRPr>
            </a:lvl1pPr>
            <a:lvl2pPr marL="99598" indent="0" algn="l">
              <a:spcBef>
                <a:spcPts val="1176"/>
              </a:spcBef>
              <a:buFont typeface="Segoe UI" panose="020B0502040204020203" pitchFamily="34" charset="0"/>
              <a:buChar char="—"/>
              <a:defRPr sz="1372">
                <a:gradFill>
                  <a:gsLst>
                    <a:gs pos="1250">
                      <a:schemeClr val="accent1"/>
                    </a:gs>
                    <a:gs pos="100000">
                      <a:schemeClr val="accent1"/>
                    </a:gs>
                  </a:gsLst>
                  <a:lin ang="5400000" scaled="0"/>
                </a:gradFill>
                <a:latin typeface="+mj-lt"/>
              </a:defRPr>
            </a:lvl2pPr>
          </a:lstStyle>
          <a:p>
            <a:pPr lvl="0"/>
            <a:r>
              <a:rPr lang="en-US"/>
              <a:t>“Click to type quote here. (Include quote marks.)”</a:t>
            </a:r>
          </a:p>
          <a:p>
            <a:pPr lvl="1"/>
            <a:r>
              <a:rPr lang="en-US"/>
              <a:t>Second level for quote’s credit</a:t>
            </a:r>
          </a:p>
        </p:txBody>
      </p:sp>
      <p:sp>
        <p:nvSpPr>
          <p:cNvPr id="24" name="Content Placeholder 23"/>
          <p:cNvSpPr>
            <a:spLocks noGrp="1"/>
          </p:cNvSpPr>
          <p:nvPr>
            <p:ph sz="quarter" idx="16" hasCustomPrompt="1"/>
          </p:nvPr>
        </p:nvSpPr>
        <p:spPr>
          <a:xfrm>
            <a:off x="269302" y="1498299"/>
            <a:ext cx="1703207" cy="1273041"/>
          </a:xfrm>
        </p:spPr>
        <p:txBody>
          <a:bodyPr anchor="ctr" anchorCtr="0"/>
          <a:lstStyle>
            <a:lvl1pPr marL="0" indent="0" algn="ctr">
              <a:buNone/>
              <a:defRPr sz="2353"/>
            </a:lvl1pPr>
          </a:lstStyle>
          <a:p>
            <a:pPr lvl="0"/>
            <a:r>
              <a:rPr lang="en-US"/>
              <a:t>Click to insert graphic</a:t>
            </a:r>
          </a:p>
        </p:txBody>
      </p:sp>
      <p:sp>
        <p:nvSpPr>
          <p:cNvPr id="26" name="Content Placeholder 25"/>
          <p:cNvSpPr>
            <a:spLocks noGrp="1"/>
          </p:cNvSpPr>
          <p:nvPr>
            <p:ph sz="quarter" idx="17" hasCustomPrompt="1"/>
          </p:nvPr>
        </p:nvSpPr>
        <p:spPr>
          <a:xfrm>
            <a:off x="269302" y="3291383"/>
            <a:ext cx="1703207" cy="1273041"/>
          </a:xfrm>
        </p:spPr>
        <p:txBody>
          <a:bodyPr anchor="ctr" anchorCtr="0"/>
          <a:lstStyle>
            <a:lvl1pPr marL="0" indent="0" algn="ctr">
              <a:buNone/>
              <a:defRPr sz="2353"/>
            </a:lvl1pPr>
          </a:lstStyle>
          <a:p>
            <a:pPr lvl="0"/>
            <a:r>
              <a:rPr lang="en-US"/>
              <a:t>Click to insert graphic</a:t>
            </a:r>
          </a:p>
        </p:txBody>
      </p:sp>
      <p:sp>
        <p:nvSpPr>
          <p:cNvPr id="6" name="Content Placeholder 5"/>
          <p:cNvSpPr>
            <a:spLocks noGrp="1"/>
          </p:cNvSpPr>
          <p:nvPr>
            <p:ph sz="quarter" idx="18" hasCustomPrompt="1"/>
          </p:nvPr>
        </p:nvSpPr>
        <p:spPr>
          <a:xfrm>
            <a:off x="269302" y="4863448"/>
            <a:ext cx="1703207" cy="1703449"/>
          </a:xfrm>
        </p:spPr>
        <p:txBody>
          <a:bodyPr anchor="ctr" anchorCtr="0">
            <a:noAutofit/>
          </a:bodyPr>
          <a:lstStyle>
            <a:lvl1pPr marL="0" indent="0" algn="ctr">
              <a:buNone/>
              <a:defRPr sz="2353"/>
            </a:lvl1pPr>
          </a:lstStyle>
          <a:p>
            <a:pPr lvl="0"/>
            <a:r>
              <a:rPr lang="en-US"/>
              <a:t>Click to insert graphic</a:t>
            </a:r>
          </a:p>
        </p:txBody>
      </p:sp>
      <p:sp>
        <p:nvSpPr>
          <p:cNvPr id="9" name="Content Placeholder 8"/>
          <p:cNvSpPr>
            <a:spLocks noGrp="1"/>
          </p:cNvSpPr>
          <p:nvPr>
            <p:ph sz="quarter" idx="19" hasCustomPrompt="1"/>
          </p:nvPr>
        </p:nvSpPr>
        <p:spPr>
          <a:xfrm>
            <a:off x="6185641" y="1277280"/>
            <a:ext cx="1703207" cy="1703449"/>
          </a:xfrm>
        </p:spPr>
        <p:txBody>
          <a:bodyPr anchor="ctr" anchorCtr="0">
            <a:noAutofit/>
          </a:bodyPr>
          <a:lstStyle>
            <a:lvl1pPr marL="0" indent="0" algn="ctr">
              <a:buNone/>
              <a:defRPr sz="2353"/>
            </a:lvl1pPr>
          </a:lstStyle>
          <a:p>
            <a:pPr lvl="0"/>
            <a:r>
              <a:rPr lang="en-US"/>
              <a:t>Click to insert graphic</a:t>
            </a:r>
          </a:p>
        </p:txBody>
      </p:sp>
      <p:sp>
        <p:nvSpPr>
          <p:cNvPr id="12" name="Content Placeholder 11"/>
          <p:cNvSpPr>
            <a:spLocks noGrp="1"/>
          </p:cNvSpPr>
          <p:nvPr>
            <p:ph sz="quarter" idx="20" hasCustomPrompt="1"/>
          </p:nvPr>
        </p:nvSpPr>
        <p:spPr>
          <a:xfrm>
            <a:off x="6185641" y="3070364"/>
            <a:ext cx="1703207" cy="1703449"/>
          </a:xfrm>
        </p:spPr>
        <p:txBody>
          <a:bodyPr anchor="ctr" anchorCtr="0">
            <a:noAutofit/>
          </a:bodyPr>
          <a:lstStyle>
            <a:lvl1pPr marL="0" indent="0" algn="ctr">
              <a:buNone/>
              <a:defRPr sz="2353"/>
            </a:lvl1pPr>
          </a:lstStyle>
          <a:p>
            <a:pPr lvl="0"/>
            <a:r>
              <a:rPr lang="en-US"/>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a:t>Click to insert graphic</a:t>
            </a:r>
          </a:p>
        </p:txBody>
      </p:sp>
    </p:spTree>
    <p:extLst>
      <p:ext uri="{BB962C8B-B14F-4D97-AF65-F5344CB8AC3E}">
        <p14:creationId xmlns:p14="http://schemas.microsoft.com/office/powerpoint/2010/main" val="4288471232"/>
      </p:ext>
    </p:extLst>
  </p:cSld>
  <p:clrMapOvr>
    <a:masterClrMapping/>
  </p:clrMapOvr>
  <p:transition>
    <p:fade/>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8"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269240" y="3877277"/>
            <a:ext cx="9860674" cy="724246"/>
          </a:xfrm>
          <a:prstGeom prst="rect">
            <a:avLst/>
          </a:prstGeom>
          <a:noFill/>
        </p:spPr>
        <p:txBody>
          <a:bodyPr lIns="182880" tIns="146304" rIns="182880" bIns="146304">
            <a:spAutoFit/>
          </a:bodyPr>
          <a:lstStyle>
            <a:lvl1pPr marL="0" indent="0">
              <a:spcBef>
                <a:spcPts val="0"/>
              </a:spcBef>
              <a:buNone/>
              <a:defRPr sz="3137"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a:t>Speaker Name</a:t>
            </a:r>
          </a:p>
        </p:txBody>
      </p:sp>
    </p:spTree>
    <p:extLst>
      <p:ext uri="{BB962C8B-B14F-4D97-AF65-F5344CB8AC3E}">
        <p14:creationId xmlns:p14="http://schemas.microsoft.com/office/powerpoint/2010/main" val="18455659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8"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a:t>Video title</a:t>
            </a:r>
          </a:p>
        </p:txBody>
      </p:sp>
    </p:spTree>
    <p:extLst>
      <p:ext uri="{BB962C8B-B14F-4D97-AF65-F5344CB8AC3E}">
        <p14:creationId xmlns:p14="http://schemas.microsoft.com/office/powerpoint/2010/main" val="3556434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767937670"/>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38405854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165651445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63908136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1300417442"/>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5"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82696327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1"/>
          <p:cNvSpPr>
            <a:spLocks noGrp="1"/>
          </p:cNvSpPr>
          <p:nvPr>
            <p:ph type="title" hasCustomPrompt="1"/>
          </p:nvPr>
        </p:nvSpPr>
        <p:spPr>
          <a:xfrm>
            <a:off x="269240" y="289511"/>
            <a:ext cx="6274974" cy="899665"/>
          </a:xfrm>
        </p:spPr>
        <p:txBody>
          <a:bodyPr/>
          <a:lstStyle/>
          <a:p>
            <a:r>
              <a:rPr lang="en-US"/>
              <a:t>Click to edit title style</a:t>
            </a:r>
          </a:p>
        </p:txBody>
      </p:sp>
    </p:spTree>
    <p:extLst>
      <p:ext uri="{BB962C8B-B14F-4D97-AF65-F5344CB8AC3E}">
        <p14:creationId xmlns:p14="http://schemas.microsoft.com/office/powerpoint/2010/main" val="10513584"/>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a:t>Click icon to add picture</a:t>
            </a:r>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7"/>
            </a:lvl1pPr>
            <a:lvl2pPr marL="224097" indent="-224097">
              <a:defRPr sz="2353"/>
            </a:lvl2pPr>
            <a:lvl3pPr marL="448193" indent="-224097">
              <a:defRPr sz="1961"/>
            </a:lvl3pPr>
            <a:lvl4pPr marL="614710" indent="-168072">
              <a:defRPr sz="1765"/>
            </a:lvl4pPr>
            <a:lvl5pPr marL="785895" indent="-171185">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hasCustomPrompt="1"/>
          </p:nvPr>
        </p:nvSpPr>
        <p:spPr>
          <a:xfrm>
            <a:off x="5647476" y="289511"/>
            <a:ext cx="6274974" cy="899665"/>
          </a:xfrm>
        </p:spPr>
        <p:txBody>
          <a:bodyPr/>
          <a:lstStyle/>
          <a:p>
            <a:r>
              <a:rPr lang="en-US"/>
              <a:t>Click to edit title style</a:t>
            </a:r>
          </a:p>
        </p:txBody>
      </p:sp>
    </p:spTree>
    <p:extLst>
      <p:ext uri="{BB962C8B-B14F-4D97-AF65-F5344CB8AC3E}">
        <p14:creationId xmlns:p14="http://schemas.microsoft.com/office/powerpoint/2010/main" val="26078242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850961"/>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97948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9">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726" indent="0">
              <a:buNone/>
              <a:defRPr sz="3137">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3090"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516"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29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88571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448212" y="4504851"/>
            <a:ext cx="5378549" cy="539891"/>
          </a:xfrm>
        </p:spPr>
        <p:txBody>
          <a:bodyPr/>
          <a:lstStyle>
            <a:lvl1pPr marL="0" indent="0">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8056980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0"/>
            <a:ext cx="12191377" cy="6858623"/>
          </a:xfrm>
        </p:spPr>
        <p:txBody>
          <a:bodyPr anchor="ctr" anchorCtr="0">
            <a:noAutofit/>
          </a:bodyPr>
          <a:lstStyle>
            <a:lvl1pPr marL="0" indent="0" algn="ctr">
              <a:buNone/>
              <a:defRPr baseline="0"/>
            </a:lvl1pPr>
          </a:lstStyle>
          <a:p>
            <a:r>
              <a:rPr lang="en-US"/>
              <a:t>Click icon to </a:t>
            </a:r>
            <a:br>
              <a:rPr lang="en-US"/>
            </a:br>
            <a:r>
              <a:rPr lang="en-US"/>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8" baseline="0"/>
            </a:lvl1pPr>
          </a:lstStyle>
          <a:p>
            <a:r>
              <a:rPr lang="en-US"/>
              <a:t>Click icon to insert logo</a:t>
            </a:r>
          </a:p>
        </p:txBody>
      </p:sp>
      <p:sp>
        <p:nvSpPr>
          <p:cNvPr id="15" name="Text Placeholder 14"/>
          <p:cNvSpPr>
            <a:spLocks noGrp="1"/>
          </p:cNvSpPr>
          <p:nvPr>
            <p:ph type="body" sz="quarter" idx="13" hasCustomPrompt="1"/>
          </p:nvPr>
        </p:nvSpPr>
        <p:spPr>
          <a:xfrm>
            <a:off x="6364865" y="4504851"/>
            <a:ext cx="5378549" cy="539891"/>
          </a:xfrm>
        </p:spPr>
        <p:txBody>
          <a:bodyPr/>
          <a:lstStyle>
            <a:lvl1pPr marL="0" indent="0" algn="r">
              <a:buNone/>
              <a:defRPr sz="1765"/>
            </a:lvl1pPr>
          </a:lstStyle>
          <a:p>
            <a:pPr lvl="0"/>
            <a:r>
              <a:rPr lang="en-US"/>
              <a:t>Quote source credit</a:t>
            </a:r>
          </a:p>
        </p:txBody>
      </p:sp>
      <p:sp>
        <p:nvSpPr>
          <p:cNvPr id="16" name="Title 15"/>
          <p:cNvSpPr>
            <a:spLocks noGrp="1"/>
          </p:cNvSpPr>
          <p:nvPr>
            <p:ph type="title"/>
          </p:nvPr>
        </p:nvSpPr>
        <p:spPr>
          <a:xfrm>
            <a:off x="2943" y="5132429"/>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1"/>
            </a:lvl1pPr>
          </a:lstStyle>
          <a:p>
            <a:r>
              <a:rPr lang="en-US"/>
              <a:t>Click to edit Master title style</a:t>
            </a:r>
          </a:p>
        </p:txBody>
      </p:sp>
    </p:spTree>
    <p:extLst>
      <p:ext uri="{BB962C8B-B14F-4D97-AF65-F5344CB8AC3E}">
        <p14:creationId xmlns:p14="http://schemas.microsoft.com/office/powerpoint/2010/main" val="7411190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3" name="Text Placeholder 10"/>
          <p:cNvSpPr>
            <a:spLocks noGrp="1"/>
          </p:cNvSpPr>
          <p:nvPr>
            <p:ph type="body" sz="quarter" idx="27" hasCustomPrompt="1"/>
          </p:nvPr>
        </p:nvSpPr>
        <p:spPr>
          <a:xfrm>
            <a:off x="6274974"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14" name="Text Placeholder 10"/>
          <p:cNvSpPr>
            <a:spLocks noGrp="1"/>
          </p:cNvSpPr>
          <p:nvPr>
            <p:ph type="body" sz="quarter" idx="28" hasCustomPrompt="1"/>
          </p:nvPr>
        </p:nvSpPr>
        <p:spPr>
          <a:xfrm>
            <a:off x="6274974"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70">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369743947"/>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2-Column, 4 Figure Square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6274974" y="4191034"/>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25" hasCustomPrompt="1"/>
          </p:nvPr>
        </p:nvSpPr>
        <p:spPr>
          <a:xfrm>
            <a:off x="9143811" y="1008336"/>
            <a:ext cx="2778917" cy="2375863"/>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171185" marR="0" indent="-171185" algn="l" defTabSz="457112" rtl="0" eaLnBrk="1" fontAlgn="auto" latinLnBrk="0" hangingPunct="1">
              <a:lnSpc>
                <a:spcPct val="90000"/>
              </a:lnSpc>
              <a:spcBef>
                <a:spcPts val="294"/>
              </a:spcBef>
              <a:spcAft>
                <a:spcPts val="0"/>
              </a:spcAft>
              <a:buClrTx/>
              <a:buSzTx/>
              <a:buFont typeface="Arial"/>
              <a:buChar char="•"/>
              <a:tabLst/>
              <a:defRPr sz="1568">
                <a:gradFill>
                  <a:gsLst>
                    <a:gs pos="100000">
                      <a:srgbClr val="2F2F2F"/>
                    </a:gs>
                    <a:gs pos="0">
                      <a:srgbClr val="2F2F2F"/>
                    </a:gs>
                  </a:gsLst>
                  <a:lin ang="5400000" scaled="0"/>
                </a:gradFill>
              </a:defRPr>
            </a:lvl3pPr>
            <a:lvl4pPr marL="283233"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4pPr>
            <a:lvl5pPr marL="395281" marR="0" indent="-112048" algn="l" defTabSz="457112" rtl="0" eaLnBrk="1" fontAlgn="auto" latinLnBrk="0" hangingPunct="1">
              <a:lnSpc>
                <a:spcPct val="90000"/>
              </a:lnSpc>
              <a:spcBef>
                <a:spcPts val="294"/>
              </a:spcBef>
              <a:spcAft>
                <a:spcPts val="0"/>
              </a:spcAft>
              <a:buClrTx/>
              <a:buSzTx/>
              <a:buFont typeface="Arial"/>
              <a:buChar char="•"/>
              <a:tabLst/>
              <a:defRPr sz="1372">
                <a:gradFill>
                  <a:gsLst>
                    <a:gs pos="100000">
                      <a:srgbClr val="2F2F2F"/>
                    </a:gs>
                    <a:gs pos="0">
                      <a:srgbClr val="2F2F2F"/>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6274974"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1</a:t>
            </a:r>
          </a:p>
        </p:txBody>
      </p:sp>
      <p:sp>
        <p:nvSpPr>
          <p:cNvPr id="13" name="Text Placeholder 10"/>
          <p:cNvSpPr>
            <a:spLocks noGrp="1"/>
          </p:cNvSpPr>
          <p:nvPr>
            <p:ph type="body" sz="quarter" idx="27" hasCustomPrompt="1"/>
          </p:nvPr>
        </p:nvSpPr>
        <p:spPr>
          <a:xfrm>
            <a:off x="9143811" y="289509"/>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2</a:t>
            </a:r>
          </a:p>
        </p:txBody>
      </p:sp>
      <p:sp>
        <p:nvSpPr>
          <p:cNvPr id="14" name="Text Placeholder 10"/>
          <p:cNvSpPr>
            <a:spLocks noGrp="1"/>
          </p:cNvSpPr>
          <p:nvPr>
            <p:ph type="body" sz="quarter" idx="28" hasCustomPrompt="1"/>
          </p:nvPr>
        </p:nvSpPr>
        <p:spPr>
          <a:xfrm>
            <a:off x="6274974" y="3473800"/>
            <a:ext cx="2778917"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2745">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Heading 3</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4" name="Text Placeholder 3"/>
          <p:cNvSpPr>
            <a:spLocks noGrp="1"/>
          </p:cNvSpPr>
          <p:nvPr>
            <p:ph type="body" sz="quarter" idx="31" hasCustomPrompt="1"/>
          </p:nvPr>
        </p:nvSpPr>
        <p:spPr>
          <a:xfrm>
            <a:off x="9143811" y="3473800"/>
            <a:ext cx="2778917" cy="717242"/>
          </a:xfrm>
          <a:solidFill>
            <a:schemeClr val="accent6"/>
          </a:solidFill>
        </p:spPr>
        <p:txBody>
          <a:bodyPr lIns="182880" tIns="146304" rIns="182880" bIns="146304" anchor="ctr" anchorCtr="0">
            <a:noAutofit/>
          </a:bodyPr>
          <a:lstStyle>
            <a:lvl1pPr marL="0" indent="0">
              <a:buNone/>
              <a:defRPr sz="2745">
                <a:gradFill>
                  <a:gsLst>
                    <a:gs pos="1250">
                      <a:schemeClr val="accent1"/>
                    </a:gs>
                    <a:gs pos="100000">
                      <a:schemeClr val="accent1"/>
                    </a:gs>
                  </a:gsLst>
                  <a:lin ang="5400000" scaled="0"/>
                </a:gradFill>
              </a:defRPr>
            </a:lvl1pPr>
          </a:lstStyle>
          <a:p>
            <a:pPr lvl="0"/>
            <a:r>
              <a:rPr lang="en-US"/>
              <a:t>Heading 4</a:t>
            </a:r>
          </a:p>
        </p:txBody>
      </p:sp>
      <p:sp>
        <p:nvSpPr>
          <p:cNvPr id="7" name="Text Placeholder 6"/>
          <p:cNvSpPr>
            <a:spLocks noGrp="1"/>
          </p:cNvSpPr>
          <p:nvPr>
            <p:ph type="body" sz="quarter" idx="32" hasCustomPrompt="1"/>
          </p:nvPr>
        </p:nvSpPr>
        <p:spPr>
          <a:xfrm>
            <a:off x="9143811" y="4191034"/>
            <a:ext cx="2778917" cy="2375863"/>
          </a:xfrm>
          <a:solidFill>
            <a:srgbClr val="FFFFFF"/>
          </a:solidFill>
        </p:spPr>
        <p:txBody>
          <a:bodyPr lIns="182880" tIns="146304" rIns="182880" bIns="146304">
            <a:noAutofit/>
          </a:bodyPr>
          <a:lstStyle>
            <a:lvl1pPr marL="0" indent="0">
              <a:buNone/>
              <a:defRPr sz="1961" b="0" baseline="0">
                <a:gradFill>
                  <a:gsLst>
                    <a:gs pos="1250">
                      <a:srgbClr val="2F2F2F"/>
                    </a:gs>
                    <a:gs pos="100000">
                      <a:srgbClr val="2F2F2F"/>
                    </a:gs>
                  </a:gsLst>
                  <a:lin ang="5400000" scaled="0"/>
                </a:gradFill>
                <a:latin typeface="+mj-lt"/>
              </a:defRPr>
            </a:lvl1pPr>
            <a:lvl2pPr marL="0" indent="0">
              <a:buNone/>
              <a:defRPr sz="1765">
                <a:gradFill>
                  <a:gsLst>
                    <a:gs pos="1250">
                      <a:srgbClr val="2F2F2F"/>
                    </a:gs>
                    <a:gs pos="100000">
                      <a:srgbClr val="2F2F2F"/>
                    </a:gs>
                  </a:gsLst>
                  <a:lin ang="5400000" scaled="0"/>
                </a:gradFill>
              </a:defRPr>
            </a:lvl2pPr>
            <a:lvl3pPr marL="171185" indent="-171185">
              <a:defRPr sz="1568">
                <a:gradFill>
                  <a:gsLst>
                    <a:gs pos="1250">
                      <a:srgbClr val="2F2F2F"/>
                    </a:gs>
                    <a:gs pos="100000">
                      <a:srgbClr val="2F2F2F"/>
                    </a:gs>
                  </a:gsLst>
                  <a:lin ang="5400000" scaled="0"/>
                </a:gradFill>
              </a:defRPr>
            </a:lvl3pPr>
            <a:lvl4pPr marL="283233" indent="-112048">
              <a:defRPr sz="1372">
                <a:gradFill>
                  <a:gsLst>
                    <a:gs pos="1250">
                      <a:srgbClr val="2F2F2F"/>
                    </a:gs>
                    <a:gs pos="100000">
                      <a:srgbClr val="2F2F2F"/>
                    </a:gs>
                  </a:gsLst>
                  <a:lin ang="5400000" scaled="0"/>
                </a:gradFill>
              </a:defRPr>
            </a:lvl4pPr>
            <a:lvl5pPr marL="395281" indent="-112048">
              <a:defRPr sz="1372">
                <a:gradFill>
                  <a:gsLst>
                    <a:gs pos="1250">
                      <a:srgbClr val="2F2F2F"/>
                    </a:gs>
                    <a:gs pos="100000">
                      <a:srgbClr val="2F2F2F"/>
                    </a:gs>
                  </a:gsLst>
                  <a:lin ang="5400000" scaled="0"/>
                </a:gradFill>
              </a:defRPr>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3148211393"/>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4"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97" indent="-224097">
              <a:defRPr sz="2745"/>
            </a:lvl1pPr>
            <a:lvl2pPr marL="448193" indent="-224097">
              <a:defRPr sz="1961"/>
            </a:lvl2pPr>
            <a:lvl3pPr marL="619378" indent="-171185">
              <a:defRPr sz="1765"/>
            </a:lvl3pPr>
            <a:lvl4pPr marL="784338" indent="-168072">
              <a:defRPr sz="1568"/>
            </a:lvl4pPr>
            <a:lvl5pPr marL="955523" indent="-171185">
              <a:defRPr sz="1568"/>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68928" y="6081380"/>
            <a:ext cx="5647476"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8072">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36" hasCustomPrompt="1"/>
          </p:nvPr>
        </p:nvSpPr>
        <p:spPr>
          <a:xfrm>
            <a:off x="6274974"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85" indent="-171185">
              <a:defRPr sz="1765">
                <a:gradFill>
                  <a:gsLst>
                    <a:gs pos="1250">
                      <a:srgbClr val="2F2F2F"/>
                    </a:gs>
                    <a:gs pos="100000">
                      <a:srgbClr val="2F2F2F"/>
                    </a:gs>
                  </a:gsLst>
                  <a:lin ang="5400000" scaled="0"/>
                </a:gradFill>
              </a:defRPr>
            </a:lvl3pPr>
            <a:lvl4pPr marL="336145" indent="-164960">
              <a:defRPr sz="1568">
                <a:gradFill>
                  <a:gsLst>
                    <a:gs pos="1250">
                      <a:srgbClr val="2F2F2F"/>
                    </a:gs>
                    <a:gs pos="100000">
                      <a:srgbClr val="2F2F2F"/>
                    </a:gs>
                  </a:gsLst>
                  <a:lin ang="5400000" scaled="0"/>
                </a:gradFill>
              </a:defRPr>
            </a:lvl4pPr>
            <a:lvl5pPr marL="507330" indent="-171185">
              <a:defRPr sz="1568">
                <a:gradFill>
                  <a:gsLst>
                    <a:gs pos="1250">
                      <a:srgbClr val="2F2F2F"/>
                    </a:gs>
                    <a:gs pos="100000">
                      <a:srgbClr val="2F2F2F"/>
                    </a:gs>
                  </a:gsLst>
                  <a:lin ang="5400000" scaled="0"/>
                </a:gradFill>
              </a:defRPr>
            </a:lvl5pPr>
          </a:lstStyle>
          <a:p>
            <a:pPr lvl="0"/>
            <a:r>
              <a:rPr lang="en-US"/>
              <a:t>Click to add text or graphic</a:t>
            </a:r>
          </a:p>
          <a:p>
            <a:pPr lvl="1"/>
            <a:r>
              <a:rPr lang="en-US"/>
              <a:t>Second level</a:t>
            </a:r>
          </a:p>
          <a:p>
            <a:pPr lvl="2"/>
            <a:r>
              <a:rPr lang="en-US"/>
              <a:t>Third level</a:t>
            </a:r>
          </a:p>
          <a:p>
            <a:pPr lvl="3"/>
            <a:r>
              <a:rPr lang="en-US"/>
              <a:t>Fourth level</a:t>
            </a:r>
          </a:p>
          <a:p>
            <a:pPr lvl="4"/>
            <a:r>
              <a:rPr lang="en-US"/>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p>
        </p:txBody>
      </p:sp>
    </p:spTree>
    <p:extLst>
      <p:ext uri="{BB962C8B-B14F-4D97-AF65-F5344CB8AC3E}">
        <p14:creationId xmlns:p14="http://schemas.microsoft.com/office/powerpoint/2010/main" val="261319250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3" hasCustomPrompt="1"/>
          </p:nvPr>
        </p:nvSpPr>
        <p:spPr>
          <a:xfrm>
            <a:off x="269240" y="1187642"/>
            <a:ext cx="11653523" cy="1344828"/>
          </a:xfrm>
        </p:spPr>
        <p:txBody>
          <a:bodyPr lIns="146304" tIns="91440" rIns="146304" bIns="91440">
            <a:noAutofit/>
          </a:bodyPr>
          <a:lstStyle>
            <a:lvl1pPr marL="0" indent="0">
              <a:buNone/>
              <a:defRPr sz="3137"/>
            </a:lvl1pPr>
            <a:lvl2pPr marL="0" indent="0">
              <a:buNone/>
              <a:defRPr sz="2353"/>
            </a:lvl2pPr>
            <a:lvl3pPr marL="224097" indent="-224097">
              <a:defRPr sz="1961"/>
            </a:lvl3pPr>
            <a:lvl4pPr marL="448193" indent="-220984">
              <a:defRPr sz="1961"/>
            </a:lvl4pPr>
            <a:lvl5pPr marL="672290" indent="-224097">
              <a:defRPr sz="1961"/>
            </a:lvl5pPr>
          </a:lstStyle>
          <a:p>
            <a:pPr lvl="0"/>
            <a:r>
              <a:rPr lang="en-US"/>
              <a:t>Click to edit Master text styles</a:t>
            </a:r>
          </a:p>
          <a:p>
            <a:pPr lvl="1"/>
            <a:r>
              <a:rPr lang="en-US"/>
              <a:t>Second level</a:t>
            </a:r>
          </a:p>
          <a:p>
            <a:pPr lvl="2"/>
            <a:r>
              <a:rPr lang="en-US"/>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112"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112"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56" marR="0" indent="-228556" algn="l" defTabSz="457112" rtl="0" eaLnBrk="1" fontAlgn="auto" latinLnBrk="0" hangingPunct="1">
              <a:lnSpc>
                <a:spcPct val="90000"/>
              </a:lnSpc>
              <a:spcBef>
                <a:spcPts val="294"/>
              </a:spcBef>
              <a:spcAft>
                <a:spcPts val="0"/>
              </a:spcAft>
              <a:buClrTx/>
              <a:buSzTx/>
              <a:buFont typeface="Arial"/>
              <a:buChar char="•"/>
              <a:tabLst/>
              <a:defRPr sz="1568">
                <a:gradFill>
                  <a:gsLst>
                    <a:gs pos="100000">
                      <a:schemeClr val="tx1"/>
                    </a:gs>
                    <a:gs pos="0">
                      <a:schemeClr val="tx1"/>
                    </a:gs>
                  </a:gsLst>
                  <a:lin ang="5400000" scaled="0"/>
                </a:gradFill>
              </a:defRPr>
            </a:lvl3pPr>
            <a:lvl4pPr marL="457112"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4pPr>
            <a:lvl5pPr marL="685668" marR="0" indent="-228556" algn="l" defTabSz="457112" rtl="0" eaLnBrk="1" fontAlgn="auto" latinLnBrk="0" hangingPunct="1">
              <a:lnSpc>
                <a:spcPct val="90000"/>
              </a:lnSpc>
              <a:spcBef>
                <a:spcPts val="294"/>
              </a:spcBef>
              <a:spcAft>
                <a:spcPts val="0"/>
              </a:spcAft>
              <a:buClrTx/>
              <a:buSzTx/>
              <a:buFont typeface="Arial"/>
              <a:buChar char="•"/>
              <a:tabLst/>
              <a:defRPr sz="1372">
                <a:gradFill>
                  <a:gsLst>
                    <a:gs pos="100000">
                      <a:schemeClr val="tx1"/>
                    </a:gs>
                    <a:gs pos="0">
                      <a:schemeClr val="tx1"/>
                    </a:gs>
                  </a:gsLst>
                  <a:lin ang="5400000" scaled="0"/>
                </a:gradFill>
              </a:defRPr>
            </a:lvl5pPr>
            <a:lvl6pPr marL="914225"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781" marR="0" indent="-228556" algn="l" defTabSz="457112"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7">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Pillar 3 heading</a:t>
            </a:r>
          </a:p>
        </p:txBody>
      </p:sp>
      <p:sp>
        <p:nvSpPr>
          <p:cNvPr id="22" name="Text Placeholder 4"/>
          <p:cNvSpPr>
            <a:spLocks noGrp="1"/>
          </p:cNvSpPr>
          <p:nvPr>
            <p:ph type="body" sz="quarter" idx="19"/>
          </p:nvPr>
        </p:nvSpPr>
        <p:spPr>
          <a:xfrm>
            <a:off x="268928" y="6081380"/>
            <a:ext cx="11653834" cy="485518"/>
          </a:xfrm>
        </p:spPr>
        <p:txBody>
          <a:bodyPr lIns="182880" tIns="146304" rIns="182880" bIns="146304" anchor="b" anchorCtr="0"/>
          <a:lstStyle>
            <a:lvl1pPr marL="0" indent="0">
              <a:spcBef>
                <a:spcPts val="0"/>
              </a:spcBef>
              <a:spcAft>
                <a:spcPts val="0"/>
              </a:spcAft>
              <a:buNone/>
              <a:defRPr sz="1372">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1"/>
            <a:ext cx="11655840" cy="899665"/>
          </a:xfrm>
        </p:spPr>
        <p:txBody>
          <a:bodyPr/>
          <a:lstStyle/>
          <a:p>
            <a:r>
              <a:rPr lang="en-US"/>
              <a:t>Click to edit Master title style</a:t>
            </a:r>
          </a:p>
        </p:txBody>
      </p:sp>
    </p:spTree>
    <p:extLst>
      <p:ext uri="{BB962C8B-B14F-4D97-AF65-F5344CB8AC3E}">
        <p14:creationId xmlns:p14="http://schemas.microsoft.com/office/powerpoint/2010/main" val="328217804"/>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405.xml><?xml version="1.0" encoding="utf-8"?>
<p:sldLayout xmlns:a="http://schemas.openxmlformats.org/drawingml/2006/main" xmlns:r="http://schemas.openxmlformats.org/officeDocument/2006/relationships" xmlns:p="http://schemas.openxmlformats.org/presentationml/2006/main" userDrawn="1">
  <p:cSld name="Overlay Image Quotation">
    <p:bg>
      <p:bgRef idx="1001">
        <a:schemeClr val="bg1"/>
      </p:bgRef>
    </p:bg>
    <p:spTree>
      <p:nvGrpSpPr>
        <p:cNvPr id="1" name=""/>
        <p:cNvGrpSpPr/>
        <p:nvPr/>
      </p:nvGrpSpPr>
      <p:grpSpPr>
        <a:xfrm>
          <a:off x="0" y="0"/>
          <a:ext cx="0" cy="0"/>
          <a:chOff x="0" y="0"/>
          <a:chExt cx="0" cy="0"/>
        </a:xfrm>
      </p:grpSpPr>
      <p:sp>
        <p:nvSpPr>
          <p:cNvPr id="9" name="Picture Placeholder 2"/>
          <p:cNvSpPr>
            <a:spLocks noGrp="1"/>
          </p:cNvSpPr>
          <p:nvPr>
            <p:ph type="pic" sz="quarter" idx="18" hasCustomPrompt="1"/>
          </p:nvPr>
        </p:nvSpPr>
        <p:spPr>
          <a:xfrm>
            <a:off x="0" y="3142768"/>
            <a:ext cx="12192000" cy="572464"/>
          </a:xfrm>
          <a:noFill/>
        </p:spPr>
        <p:txBody>
          <a:bodyPr anchor="ctr" anchorCtr="0"/>
          <a:lstStyle>
            <a:lvl1pPr algn="ctr">
              <a:defRPr sz="2000" baseline="0"/>
            </a:lvl1pPr>
          </a:lstStyle>
          <a:p>
            <a:r>
              <a:rPr lang="en-US"/>
              <a:t>Click on icon to add picture. Then, right-click and select “Send to back”</a:t>
            </a:r>
          </a:p>
        </p:txBody>
      </p:sp>
      <p:sp>
        <p:nvSpPr>
          <p:cNvPr id="15" name="Text Placeholder 10"/>
          <p:cNvSpPr>
            <a:spLocks noGrp="1"/>
          </p:cNvSpPr>
          <p:nvPr>
            <p:ph type="body" sz="quarter" idx="13" hasCustomPrompt="1"/>
          </p:nvPr>
        </p:nvSpPr>
        <p:spPr>
          <a:xfrm>
            <a:off x="0" y="-2"/>
            <a:ext cx="12191377" cy="6858623"/>
          </a:xfrm>
          <a:solidFill>
            <a:srgbClr val="000000">
              <a:alpha val="50000"/>
            </a:srgbClr>
          </a:solid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4651233"/>
      </p:ext>
    </p:extLst>
  </p:cSld>
  <p:clrMapOvr>
    <a:overrideClrMapping bg1="dk1" tx1="lt1" bg2="dk2" tx2="lt2" accent1="accent1" accent2="accent2" accent3="accent3" accent4="accent4" accent5="accent5" accent6="accent6" hlink="hlink" folHlink="folHlink"/>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01203253"/>
      </p:ext>
    </p:extLst>
  </p:cSld>
  <p:clrMapOvr>
    <a:overrideClrMapping bg1="dk1" tx1="lt1" bg2="dk2" tx2="lt2" accent1="accent1" accent2="accent2" accent3="accent3" accent4="accent4" accent5="accent5" accent6="accent6" hlink="hlink" folHlink="folHlink"/>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6103934"/>
      </p:ext>
    </p:extLst>
  </p:cSld>
  <p:clrMapOvr>
    <a:overrideClrMapping bg1="dk1" tx1="lt1" bg2="dk2" tx2="lt2" accent1="accent1" accent2="accent2" accent3="accent3" accent4="accent4" accent5="accent5" accent6="accent6" hlink="hlink" folHlink="folHlink"/>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3" y="-623"/>
            <a:ext cx="12191377" cy="6858623"/>
          </a:xfrm>
          <a:noFill/>
        </p:spPr>
        <p:txBody>
          <a:bodyPr lIns="640080" tIns="1828800" rIns="640080" bIns="914400" anchor="b" anchorCtr="0">
            <a:noAutofit/>
          </a:bodyPr>
          <a:lstStyle>
            <a:lvl1pPr marL="278565" indent="-278565">
              <a:spcAft>
                <a:spcPts val="1600"/>
              </a:spcAft>
              <a:buNone/>
              <a:defRPr sz="5882" b="0">
                <a:solidFill>
                  <a:srgbClr val="FFFFFF"/>
                </a:solidFill>
                <a:latin typeface="+mn-lt"/>
                <a:cs typeface="Segoe UI Bold"/>
              </a:defRPr>
            </a:lvl1pPr>
            <a:lvl2pPr marL="504217" indent="-225653">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a:t>“Click to edit Master text styles</a:t>
            </a:r>
          </a:p>
          <a:p>
            <a:pPr lvl="1"/>
            <a:r>
              <a:rPr lang="en-US"/>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30788966"/>
      </p:ext>
    </p:extLst>
  </p:cSld>
  <p:clrMapOvr>
    <a:overrideClrMapping bg1="dk1" tx1="lt1" bg2="dk2" tx2="lt2" accent1="accent1" accent2="accent2" accent3="accent3" accent4="accent4" accent5="accent5" accent6="accent6" hlink="hlink" folHlink="folHlink"/>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277803"/>
          </a:xfrm>
          <a:prstGeom prst="rect">
            <a:avLst/>
          </a:prstGeom>
        </p:spPr>
        <p:txBody>
          <a:bodyPr/>
          <a:lstStyle>
            <a:lvl1pPr marL="337702" indent="-337702">
              <a:buClr>
                <a:schemeClr val="tx1"/>
              </a:buClr>
              <a:buSzPct val="90000"/>
              <a:buFont typeface="Arial" pitchFamily="34" charset="0"/>
              <a:buChar char="•"/>
              <a:defRPr sz="3529">
                <a:gradFill>
                  <a:gsLst>
                    <a:gs pos="1250">
                      <a:schemeClr val="tx1"/>
                    </a:gs>
                    <a:gs pos="100000">
                      <a:schemeClr val="tx1"/>
                    </a:gs>
                  </a:gsLst>
                  <a:lin ang="5400000" scaled="0"/>
                </a:gradFill>
                <a:latin typeface="+mj-lt"/>
                <a:ea typeface="Segoe UI" pitchFamily="34" charset="0"/>
                <a:cs typeface="Segoe UI" pitchFamily="34" charset="0"/>
              </a:defRPr>
            </a:lvl1pPr>
            <a:lvl2pPr marL="560241" indent="-222541">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895" indent="-225653">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879" indent="-220984">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4088" indent="-227209">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56786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28274610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2" y="470676"/>
            <a:ext cx="1423303" cy="303611"/>
          </a:xfrm>
          <a:prstGeom prst="rect">
            <a:avLst/>
          </a:prstGeom>
        </p:spPr>
      </p:pic>
    </p:spTree>
    <p:extLst>
      <p:ext uri="{BB962C8B-B14F-4D97-AF65-F5344CB8AC3E}">
        <p14:creationId xmlns:p14="http://schemas.microsoft.com/office/powerpoint/2010/main" val="4687066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Tree>
    <p:extLst>
      <p:ext uri="{BB962C8B-B14F-4D97-AF65-F5344CB8AC3E}">
        <p14:creationId xmlns:p14="http://schemas.microsoft.com/office/powerpoint/2010/main" val="136235545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579570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9681989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a:stretch>
            <a:fillRect/>
          </a:stretch>
        </p:blipFill>
        <p:spPr>
          <a:xfrm>
            <a:off x="426424" y="438438"/>
            <a:ext cx="1364901" cy="224637"/>
          </a:xfrm>
          <a:prstGeom prst="rect">
            <a:avLst/>
          </a:prstGeom>
        </p:spPr>
      </p:pic>
    </p:spTree>
    <p:extLst>
      <p:ext uri="{BB962C8B-B14F-4D97-AF65-F5344CB8AC3E}">
        <p14:creationId xmlns:p14="http://schemas.microsoft.com/office/powerpoint/2010/main" val="30600333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33606982"/>
      </p:ext>
    </p:extLst>
  </p:cSld>
  <p:clrMapOvr>
    <a:masterClrMapping/>
  </p:clrMapOvr>
  <p:transition>
    <p:fade/>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4262193164"/>
      </p:ext>
    </p:extLst>
  </p:cSld>
  <p:clrMapOvr>
    <a:masterClrMapping/>
  </p:clrMapOvr>
  <p:transition>
    <p:fade/>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133544033"/>
      </p:ext>
    </p:extLst>
  </p:cSld>
  <p:clrMapOvr>
    <a:masterClrMapping/>
  </p:clrMapOvr>
  <p:transition>
    <p:fade/>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089285468"/>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4053106244"/>
      </p:ext>
    </p:extLst>
  </p:cSld>
  <p:clrMapOvr>
    <a:masterClrMapping/>
  </p:clrMapOvr>
  <p:transition>
    <p:fade/>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3304542956"/>
      </p:ext>
    </p:extLst>
  </p:cSld>
  <p:clrMapOvr>
    <a:masterClrMapping/>
  </p:clrMapOvr>
  <p:transition>
    <p:fade/>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1880467888"/>
      </p:ext>
    </p:extLst>
  </p:cSld>
  <p:clrMapOvr>
    <a:masterClrMapping/>
  </p:clrMapOvr>
  <p:transition>
    <p:fade/>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1316842213"/>
      </p:ext>
    </p:extLst>
  </p:cSld>
  <p:clrMapOvr>
    <a:masterClrMapping/>
  </p:clrMapOvr>
  <p:transition>
    <p:fade/>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2759285234"/>
      </p:ext>
    </p:extLst>
  </p:cSld>
  <p:clrMapOvr>
    <a:masterClrMapping/>
  </p:clrMapOvr>
  <p:transition>
    <p:fade/>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9433071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08508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a:srcRect l="7942" t="15902" r="23853" b="15892"/>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14371477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1885122"/>
      </p:ext>
    </p:extLst>
  </p:cSld>
  <p:clrMapOvr>
    <a:masterClrMapping/>
  </p:clrMapOvr>
  <p:transition>
    <p:fade/>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a:stretch>
            <a:fillRect/>
          </a:stretch>
        </p:blipFill>
        <p:spPr>
          <a:xfrm>
            <a:off x="426425" y="438484"/>
            <a:ext cx="1361869" cy="224138"/>
          </a:xfrm>
          <a:prstGeom prst="rect">
            <a:avLst/>
          </a:prstGeom>
        </p:spPr>
      </p:pic>
    </p:spTree>
    <p:extLst>
      <p:ext uri="{BB962C8B-B14F-4D97-AF65-F5344CB8AC3E}">
        <p14:creationId xmlns:p14="http://schemas.microsoft.com/office/powerpoint/2010/main" val="3804882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1010228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4_Title, Text, Half Photo">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E49BB70-8A1C-4521-8411-7E03DDFCFCFD}"/>
              </a:ext>
            </a:extLst>
          </p:cNvPr>
          <p:cNvSpPr>
            <a:spLocks noGrp="1"/>
          </p:cNvSpPr>
          <p:nvPr>
            <p:ph type="body" sz="quarter" idx="10" hasCustomPrompt="1"/>
          </p:nvPr>
        </p:nvSpPr>
        <p:spPr>
          <a:xfrm>
            <a:off x="445135" y="1786587"/>
            <a:ext cx="4937357" cy="2071688"/>
          </a:xfrm>
        </p:spPr>
        <p:txBody>
          <a:bodyPr tIns="0" rIns="0" bIns="0">
            <a:noAutofit/>
          </a:bodyPr>
          <a:lstStyle>
            <a:lvl1pPr>
              <a:spcBef>
                <a:spcPts val="1800"/>
              </a:spcBef>
              <a:defRPr sz="1200"/>
            </a:lvl1pPr>
            <a:lvl2pPr marL="171417" indent="-171417" algn="l" defTabSz="914225" rtl="0" eaLnBrk="1" latinLnBrk="0" hangingPunct="1">
              <a:lnSpc>
                <a:spcPct val="150000"/>
              </a:lnSpc>
              <a:spcBef>
                <a:spcPts val="1800"/>
              </a:spcBef>
              <a:buFont typeface="Arial" panose="020B0604020202020204" pitchFamily="34" charset="0"/>
              <a:buChar char="•"/>
              <a:defRPr lang="en-US" sz="1200" kern="1200" dirty="0" smtClean="0">
                <a:solidFill>
                  <a:srgbClr val="797979"/>
                </a:solidFill>
                <a:latin typeface="Segoe UI" panose="020B0502040204020203" pitchFamily="34" charset="0"/>
                <a:ea typeface="+mn-ea"/>
                <a:cs typeface="Segoe UI" panose="020B0502040204020203" pitchFamily="34" charset="0"/>
              </a:defRPr>
            </a:lvl2pPr>
          </a:lstStyle>
          <a:p>
            <a:pPr lvl="0"/>
            <a:r>
              <a:rPr lang="en-US"/>
              <a:t>The body copy goes here. This is an example of how the type could look for slides with longer paragraphs. This is an example of how the type could look for slides with longer paragraphs. The body copy goes here. This is an example of how the type could look for slides with longer paragraphs. </a:t>
            </a:r>
            <a:endParaRPr lang="en-US" sz="1200" kern="1200">
              <a:solidFill>
                <a:srgbClr val="797979"/>
              </a:solidFill>
              <a:latin typeface="Segoe UI" panose="020B0502040204020203" pitchFamily="34" charset="0"/>
              <a:ea typeface="+mn-ea"/>
              <a:cs typeface="Segoe UI" panose="020B0502040204020203" pitchFamily="34" charset="0"/>
            </a:endParaRPr>
          </a:p>
          <a:p>
            <a:pPr lvl="1"/>
            <a:r>
              <a:rPr lang="en-US" sz="1200" kern="1200">
                <a:solidFill>
                  <a:srgbClr val="797979"/>
                </a:solidFill>
                <a:latin typeface="Segoe UI" panose="020B0502040204020203" pitchFamily="34" charset="0"/>
                <a:ea typeface="+mn-ea"/>
                <a:cs typeface="Segoe UI" panose="020B0502040204020203" pitchFamily="34" charset="0"/>
              </a:rPr>
              <a:t>dd</a:t>
            </a:r>
            <a:endParaRPr lang="en-US"/>
          </a:p>
          <a:p>
            <a:pPr lvl="0"/>
            <a:endParaRPr lang="en-US"/>
          </a:p>
        </p:txBody>
      </p:sp>
      <p:sp>
        <p:nvSpPr>
          <p:cNvPr id="10" name="Text Placeholder 9">
            <a:extLst>
              <a:ext uri="{FF2B5EF4-FFF2-40B4-BE49-F238E27FC236}">
                <a16:creationId xmlns:a16="http://schemas.microsoft.com/office/drawing/2014/main" id="{42E93E3E-A017-4C04-A029-8F2FFE196956}"/>
              </a:ext>
            </a:extLst>
          </p:cNvPr>
          <p:cNvSpPr>
            <a:spLocks noGrp="1"/>
          </p:cNvSpPr>
          <p:nvPr>
            <p:ph type="body" sz="quarter" idx="11" hasCustomPrompt="1"/>
          </p:nvPr>
        </p:nvSpPr>
        <p:spPr>
          <a:xfrm>
            <a:off x="455295" y="186264"/>
            <a:ext cx="4553123" cy="355600"/>
          </a:xfrm>
        </p:spPr>
        <p:txBody>
          <a:bodyPr>
            <a:noAutofit/>
          </a:bodyPr>
          <a:lstStyle>
            <a:lvl1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cap="all" spc="59" baseline="0" dirty="0" smtClean="0">
                <a:solidFill>
                  <a:schemeClr val="tx1">
                    <a:lumMod val="50000"/>
                    <a:lumOff val="50000"/>
                  </a:schemeClr>
                </a:solidFill>
                <a:latin typeface="Segoe UI"/>
                <a:ea typeface="Segoe UI"/>
                <a:cs typeface="Segoe UI"/>
                <a:sym typeface="Segoe UI"/>
              </a:defRPr>
            </a:lvl1pPr>
            <a:lvl2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2pPr>
            <a:lvl3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3pPr>
            <a:lvl4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smtClean="0">
                <a:solidFill>
                  <a:schemeClr val="tx1">
                    <a:lumMod val="50000"/>
                    <a:lumOff val="50000"/>
                  </a:schemeClr>
                </a:solidFill>
                <a:latin typeface="Segoe UI"/>
                <a:ea typeface="Segoe UI"/>
                <a:cs typeface="Segoe UI"/>
                <a:sym typeface="Segoe UI"/>
              </a:defRPr>
            </a:lvl4pPr>
            <a:lvl5pPr marL="0" algn="l" defTabSz="457112" rtl="0" eaLnBrk="1" latinLnBrk="0" hangingPunct="1">
              <a:tabLst>
                <a:tab pos="355531" algn="l"/>
                <a:tab pos="711064" algn="l"/>
                <a:tab pos="1066595" algn="l"/>
                <a:tab pos="1422127" algn="l"/>
                <a:tab pos="1777658" algn="l"/>
                <a:tab pos="2133191" algn="l"/>
                <a:tab pos="2488722" algn="l"/>
                <a:tab pos="2844254" algn="l"/>
                <a:tab pos="3199785" algn="l"/>
                <a:tab pos="3555317" algn="l"/>
                <a:tab pos="3910849" algn="l"/>
                <a:tab pos="4266380" algn="l"/>
              </a:tabLst>
              <a:defRPr lang="en-US" sz="1200" b="1" kern="1200" spc="59" dirty="0">
                <a:solidFill>
                  <a:schemeClr val="tx1">
                    <a:lumMod val="50000"/>
                    <a:lumOff val="50000"/>
                  </a:schemeClr>
                </a:solidFill>
                <a:latin typeface="Segoe UI"/>
                <a:ea typeface="Segoe UI"/>
                <a:cs typeface="Segoe UI"/>
                <a:sym typeface="Segoe UI"/>
              </a:defRPr>
            </a:lvl5pPr>
          </a:lstStyle>
          <a:p>
            <a:pPr lvl="0"/>
            <a:r>
              <a:rPr lang="en-US"/>
              <a:t>SECTION NAME</a:t>
            </a:r>
          </a:p>
        </p:txBody>
      </p:sp>
      <p:sp>
        <p:nvSpPr>
          <p:cNvPr id="4" name="Picture Placeholder 3">
            <a:extLst>
              <a:ext uri="{FF2B5EF4-FFF2-40B4-BE49-F238E27FC236}">
                <a16:creationId xmlns:a16="http://schemas.microsoft.com/office/drawing/2014/main" id="{749A9C17-57B8-4429-BF67-A285A7252292}"/>
              </a:ext>
            </a:extLst>
          </p:cNvPr>
          <p:cNvSpPr>
            <a:spLocks noGrp="1"/>
          </p:cNvSpPr>
          <p:nvPr>
            <p:ph type="pic" sz="quarter" idx="12"/>
          </p:nvPr>
        </p:nvSpPr>
        <p:spPr>
          <a:xfrm>
            <a:off x="6096000" y="0"/>
            <a:ext cx="6096000" cy="6858000"/>
          </a:xfrm>
          <a:solidFill>
            <a:srgbClr val="F2F2F2"/>
          </a:solidFill>
        </p:spPr>
        <p:txBody>
          <a:bodyPr/>
          <a:lstStyle/>
          <a:p>
            <a:r>
              <a:rPr lang="en-US"/>
              <a:t>Click icon to add picture</a:t>
            </a:r>
          </a:p>
        </p:txBody>
      </p:sp>
      <p:sp>
        <p:nvSpPr>
          <p:cNvPr id="6" name="Title 1">
            <a:extLst>
              <a:ext uri="{FF2B5EF4-FFF2-40B4-BE49-F238E27FC236}">
                <a16:creationId xmlns:a16="http://schemas.microsoft.com/office/drawing/2014/main" id="{0477D265-E9DC-4416-901F-CD30979656C3}"/>
              </a:ext>
            </a:extLst>
          </p:cNvPr>
          <p:cNvSpPr>
            <a:spLocks noGrp="1"/>
          </p:cNvSpPr>
          <p:nvPr>
            <p:ph type="title" hasCustomPrompt="1"/>
          </p:nvPr>
        </p:nvSpPr>
        <p:spPr>
          <a:xfrm>
            <a:off x="445134" y="828209"/>
            <a:ext cx="11320463" cy="678729"/>
          </a:xfrm>
        </p:spPr>
        <p:txBody>
          <a:bodyPr/>
          <a:lstStyle>
            <a:lvl1pPr>
              <a:defRPr/>
            </a:lvl1pPr>
          </a:lstStyle>
          <a:p>
            <a:r>
              <a:rPr lang="en-US"/>
              <a:t>Page name.</a:t>
            </a:r>
          </a:p>
        </p:txBody>
      </p:sp>
    </p:spTree>
    <p:extLst>
      <p:ext uri="{BB962C8B-B14F-4D97-AF65-F5344CB8AC3E}">
        <p14:creationId xmlns:p14="http://schemas.microsoft.com/office/powerpoint/2010/main" val="37385075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586B75A-687E-405C-8A0B-8D00578BA2C3}" type="datetimeFigureOut">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10/15/2019</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9" name="Footer Placeholder 8"/>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
        <p:nvSpPr>
          <p:cNvPr id="10" name="Slide Number Placeholder 9"/>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AB73BC-B049-4115-A692-8D63A059BFB8}" type="slidenum">
              <a:rPr kumimoji="0" lang="en-US" sz="1800" b="0" i="0" u="none" strike="noStrike" kern="1200" cap="none" spc="0" normalizeH="0" baseline="0" noProof="0" dirty="0">
                <a:ln>
                  <a:noFill/>
                </a:ln>
                <a:solidFill>
                  <a:srgbClr val="282828"/>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282828"/>
              </a:solidFill>
              <a:effectLst/>
              <a:uLnTx/>
              <a:uFillTx/>
              <a:latin typeface="Segoe UI"/>
              <a:ea typeface="+mn-ea"/>
              <a:cs typeface="+mn-cs"/>
            </a:endParaRPr>
          </a:p>
        </p:txBody>
      </p:sp>
    </p:spTree>
    <p:extLst>
      <p:ext uri="{BB962C8B-B14F-4D97-AF65-F5344CB8AC3E}">
        <p14:creationId xmlns:p14="http://schemas.microsoft.com/office/powerpoint/2010/main" val="376010476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1584048754"/>
      </p:ext>
    </p:extLst>
  </p:cSld>
  <p:clrMapOvr>
    <a:masterClrMapping/>
  </p:clrMapOvr>
  <p:transition>
    <p:fade/>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a:t>Author name</a:t>
            </a:r>
          </a:p>
          <a:p>
            <a:pPr lvl="0"/>
            <a:r>
              <a:rPr lang="en-US"/>
              <a:t>Date</a:t>
            </a:r>
          </a:p>
        </p:txBody>
      </p:sp>
      <p:pic>
        <p:nvPicPr>
          <p:cNvPr id="7" name="Picture 6">
            <a:extLst>
              <a:ext uri="{FF2B5EF4-FFF2-40B4-BE49-F238E27FC236}">
                <a16:creationId xmlns:a16="http://schemas.microsoft.com/office/drawing/2014/main" id="{38A0A395-3392-45A6-B80A-0A4DF48B2C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16392629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7"/>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EF8822D-F745-4E56-A540-A9547E7BCE07}"/>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9" name="Text Placeholder 4">
            <a:extLst>
              <a:ext uri="{FF2B5EF4-FFF2-40B4-BE49-F238E27FC236}">
                <a16:creationId xmlns:a16="http://schemas.microsoft.com/office/drawing/2014/main" id="{3A25CC0D-FC54-4BD7-82BD-929FB99709CA}"/>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5" name="Picture 4">
            <a:extLst>
              <a:ext uri="{FF2B5EF4-FFF2-40B4-BE49-F238E27FC236}">
                <a16:creationId xmlns:a16="http://schemas.microsoft.com/office/drawing/2014/main" id="{EC140D21-9CBD-4648-AC20-72B193B8E10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1605343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descr="A living room&#10;&#10;Description generated with high confidence">
            <a:extLst>
              <a:ext uri="{FF2B5EF4-FFF2-40B4-BE49-F238E27FC236}">
                <a16:creationId xmlns:a16="http://schemas.microsoft.com/office/drawing/2014/main" id="{585DC8B1-301F-412C-9E28-3D87D396CEC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58973"/>
          </a:xfrm>
          <a:prstGeom prst="rect">
            <a:avLst/>
          </a:prstGeom>
        </p:spPr>
      </p:pic>
      <p:sp>
        <p:nvSpPr>
          <p:cNvPr id="13" name="Rectangle 12">
            <a:extLst>
              <a:ext uri="{FF2B5EF4-FFF2-40B4-BE49-F238E27FC236}">
                <a16:creationId xmlns:a16="http://schemas.microsoft.com/office/drawing/2014/main" id="{F385865E-24CB-4331-A1DD-6278EFBF973F}"/>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7" name="Title 1">
            <a:extLst>
              <a:ext uri="{FF2B5EF4-FFF2-40B4-BE49-F238E27FC236}">
                <a16:creationId xmlns:a16="http://schemas.microsoft.com/office/drawing/2014/main" id="{CA7C8B6F-372D-4AED-9EBD-C53B2BF27A24}"/>
              </a:ext>
            </a:extLst>
          </p:cNvPr>
          <p:cNvSpPr>
            <a:spLocks noGrp="1"/>
          </p:cNvSpPr>
          <p:nvPr>
            <p:ph type="title" hasCustomPrompt="1"/>
          </p:nvPr>
        </p:nvSpPr>
        <p:spPr>
          <a:xfrm>
            <a:off x="429545" y="3029995"/>
            <a:ext cx="9401560" cy="1793104"/>
          </a:xfrm>
          <a:noFill/>
        </p:spPr>
        <p:txBody>
          <a:bodyPr lIns="0" tIns="0" rIns="0" bIns="182880" anchor="b" anchorCtr="0"/>
          <a:lstStyle>
            <a:lvl1pPr>
              <a:defRPr sz="5294" strike="noStrike" spc="-147" baseline="0">
                <a:solidFill>
                  <a:srgbClr val="FFFFFF"/>
                </a:solidFill>
              </a:defRPr>
            </a:lvl1pPr>
          </a:lstStyle>
          <a:p>
            <a:r>
              <a:rPr lang="en-US"/>
              <a:t>Microsoft 365</a:t>
            </a:r>
            <a:br>
              <a:rPr lang="en-US"/>
            </a:br>
            <a:r>
              <a:rPr lang="en-US"/>
              <a:t>title or event name</a:t>
            </a:r>
          </a:p>
        </p:txBody>
      </p:sp>
      <p:sp>
        <p:nvSpPr>
          <p:cNvPr id="8" name="Text Placeholder 4">
            <a:extLst>
              <a:ext uri="{FF2B5EF4-FFF2-40B4-BE49-F238E27FC236}">
                <a16:creationId xmlns:a16="http://schemas.microsoft.com/office/drawing/2014/main" id="{785A3DC9-B076-4B37-93A9-33E5EB147888}"/>
              </a:ext>
            </a:extLst>
          </p:cNvPr>
          <p:cNvSpPr>
            <a:spLocks noGrp="1"/>
          </p:cNvSpPr>
          <p:nvPr>
            <p:ph type="body" sz="quarter" idx="12" hasCustomPrompt="1"/>
          </p:nvPr>
        </p:nvSpPr>
        <p:spPr>
          <a:xfrm>
            <a:off x="429545" y="4826339"/>
            <a:ext cx="9401560" cy="945435"/>
          </a:xfrm>
          <a:noFill/>
        </p:spPr>
        <p:txBody>
          <a:bodyPr lIns="0" tIns="0" rIns="0" bIns="0">
            <a:noAutofit/>
          </a:bodyPr>
          <a:lstStyle>
            <a:lvl1pPr marL="0" indent="0">
              <a:lnSpc>
                <a:spcPct val="100000"/>
              </a:lnSpc>
              <a:spcBef>
                <a:spcPts val="0"/>
              </a:spcBef>
              <a:buNone/>
              <a:defRPr sz="1568" spc="0" baseline="0">
                <a:solidFill>
                  <a:srgbClr val="FFFFFF"/>
                </a:solidFill>
                <a:latin typeface="+mn-lt"/>
              </a:defRPr>
            </a:lvl1pPr>
          </a:lstStyle>
          <a:p>
            <a:pPr lvl="0"/>
            <a:r>
              <a:rPr lang="en-US"/>
              <a:t>Author name</a:t>
            </a:r>
          </a:p>
          <a:p>
            <a:pPr lvl="0"/>
            <a:r>
              <a:rPr lang="en-US"/>
              <a:t>Date</a:t>
            </a:r>
          </a:p>
        </p:txBody>
      </p:sp>
      <p:pic>
        <p:nvPicPr>
          <p:cNvPr id="11" name="Picture 10">
            <a:extLst>
              <a:ext uri="{FF2B5EF4-FFF2-40B4-BE49-F238E27FC236}">
                <a16:creationId xmlns:a16="http://schemas.microsoft.com/office/drawing/2014/main" id="{75DD6168-74ED-47A7-AE28-853A858FA1A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263855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0357" y="1183795"/>
            <a:ext cx="3628455" cy="1174324"/>
          </a:xfrm>
        </p:spPr>
        <p:txBody>
          <a:bodyPr lIns="0" tIns="0" rIns="0" bIns="0"/>
          <a:lstStyle>
            <a:lvl1pPr>
              <a:lnSpc>
                <a:spcPct val="100000"/>
              </a:lnSpc>
              <a:defRPr sz="1961" spc="0" baseline="0">
                <a:solidFill>
                  <a:srgbClr val="000000"/>
                </a:solidFill>
              </a:defRPr>
            </a:lvl1pPr>
          </a:lstStyle>
          <a:p>
            <a:r>
              <a:rPr lang="en-US"/>
              <a:t>Contents</a:t>
            </a:r>
          </a:p>
        </p:txBody>
      </p:sp>
      <p:sp>
        <p:nvSpPr>
          <p:cNvPr id="4" name="Text Placeholder 3"/>
          <p:cNvSpPr>
            <a:spLocks noGrp="1"/>
          </p:cNvSpPr>
          <p:nvPr>
            <p:ph type="body" sz="quarter" idx="10" hasCustomPrompt="1"/>
          </p:nvPr>
        </p:nvSpPr>
        <p:spPr>
          <a:xfrm>
            <a:off x="6212722" y="1183794"/>
            <a:ext cx="3618382" cy="3312974"/>
          </a:xfrm>
        </p:spPr>
        <p:txBody>
          <a:bodyPr wrap="square" lIns="0" tIns="0" rIns="0" bIns="0">
            <a:noAutofit/>
          </a:bodyPr>
          <a:lstStyle>
            <a:lvl1pPr marL="0" marR="0" indent="0" algn="l" defTabSz="507330" rtl="0" eaLnBrk="1" fontAlgn="auto" latinLnBrk="0" hangingPunct="1">
              <a:lnSpc>
                <a:spcPct val="100000"/>
              </a:lnSpc>
              <a:spcBef>
                <a:spcPts val="0"/>
              </a:spcBef>
              <a:spcAft>
                <a:spcPts val="98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a:p>
            <a:pPr lvl="0"/>
            <a:r>
              <a:rPr lang="en-US"/>
              <a:t>##	Section title</a:t>
            </a:r>
          </a:p>
        </p:txBody>
      </p:sp>
    </p:spTree>
    <p:extLst>
      <p:ext uri="{BB962C8B-B14F-4D97-AF65-F5344CB8AC3E}">
        <p14:creationId xmlns:p14="http://schemas.microsoft.com/office/powerpoint/2010/main" val="1625774514"/>
      </p:ext>
    </p:extLst>
  </p:cSld>
  <p:clrMapOvr>
    <a:masterClrMapping/>
  </p:clrMapOvr>
  <p:transition>
    <p:fade/>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29383" y="2124908"/>
            <a:ext cx="11333080" cy="1498787"/>
          </a:xfrm>
        </p:spPr>
        <p:txBody>
          <a:bodyPr wrap="square" lIns="0" tIns="0" rIns="0" bIns="0">
            <a:spAutoFit/>
          </a:bodyPr>
          <a:lstStyle>
            <a:lvl1pPr marL="0" indent="0">
              <a:lnSpc>
                <a:spcPct val="100000"/>
              </a:lnSpc>
              <a:spcBef>
                <a:spcPts val="1961"/>
              </a:spcBef>
              <a:spcAft>
                <a:spcPts val="0"/>
              </a:spcAft>
              <a:buNone/>
              <a:defRPr sz="2549" b="0" i="0">
                <a:solidFill>
                  <a:srgbClr val="000000"/>
                </a:solidFill>
                <a:latin typeface="+mn-lt"/>
              </a:defRPr>
            </a:lvl1pPr>
            <a:lvl2pPr marL="224097" indent="0">
              <a:lnSpc>
                <a:spcPct val="100000"/>
              </a:lnSpc>
              <a:spcBef>
                <a:spcPts val="1961"/>
              </a:spcBef>
              <a:spcAft>
                <a:spcPts val="0"/>
              </a:spcAft>
              <a:buNone/>
              <a:defRPr sz="1961">
                <a:solidFill>
                  <a:srgbClr val="000000"/>
                </a:solidFill>
              </a:defRPr>
            </a:lvl2pPr>
            <a:lvl3pPr marL="448193" indent="0">
              <a:lnSpc>
                <a:spcPct val="100000"/>
              </a:lnSpc>
              <a:spcBef>
                <a:spcPts val="1961"/>
              </a:spcBef>
              <a:spcAft>
                <a:spcPts val="0"/>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a:t>First level Segoe UI 26</a:t>
            </a:r>
          </a:p>
          <a:p>
            <a:pPr lvl="1"/>
            <a:r>
              <a:rPr lang="en-US"/>
              <a:t>Second level Segoe UI 20</a:t>
            </a:r>
          </a:p>
          <a:p>
            <a:pPr lvl="2"/>
            <a:r>
              <a:rPr lang="en-US"/>
              <a:t>Third level Segoe UI 20</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Heading Segoe UI </a:t>
            </a:r>
            <a:r>
              <a:rPr lang="en-US" err="1"/>
              <a:t>Semibold</a:t>
            </a:r>
            <a:r>
              <a:rPr lang="en-US"/>
              <a:t> 32</a:t>
            </a:r>
          </a:p>
        </p:txBody>
      </p:sp>
    </p:spTree>
    <p:extLst>
      <p:ext uri="{BB962C8B-B14F-4D97-AF65-F5344CB8AC3E}">
        <p14:creationId xmlns:p14="http://schemas.microsoft.com/office/powerpoint/2010/main" val="2493814327"/>
      </p:ext>
    </p:extLst>
  </p:cSld>
  <p:clrMapOvr>
    <a:masterClrMapping/>
  </p:clrMapOvr>
  <p:transition>
    <p:fade/>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03F3274D-8F90-4F75-B990-F6B7A291DE2C}"/>
              </a:ext>
            </a:extLst>
          </p:cNvPr>
          <p:cNvSpPr>
            <a:spLocks noGrp="1"/>
          </p:cNvSpPr>
          <p:nvPr>
            <p:ph type="title" hasCustomPrompt="1"/>
          </p:nvPr>
        </p:nvSpPr>
        <p:spPr>
          <a:xfrm>
            <a:off x="429383" y="437538"/>
            <a:ext cx="11333080" cy="742300"/>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2030308665"/>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9383" y="2122072"/>
            <a:ext cx="5553007" cy="2374698"/>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3" name="Title 2">
            <a:extLst>
              <a:ext uri="{FF2B5EF4-FFF2-40B4-BE49-F238E27FC236}">
                <a16:creationId xmlns:a16="http://schemas.microsoft.com/office/drawing/2014/main" id="{43E187AA-EF04-4AB1-BC58-089B2A33C59B}"/>
              </a:ext>
            </a:extLst>
          </p:cNvPr>
          <p:cNvSpPr>
            <a:spLocks noGrp="1"/>
          </p:cNvSpPr>
          <p:nvPr>
            <p:ph type="title" hasCustomPrompt="1"/>
          </p:nvPr>
        </p:nvSpPr>
        <p:spPr>
          <a:xfrm>
            <a:off x="429383" y="438785"/>
            <a:ext cx="5553007" cy="741053"/>
          </a:xfrm>
        </p:spPr>
        <p:txBody>
          <a:bodyPr/>
          <a:lstStyle>
            <a:lvl1pPr>
              <a:defRPr/>
            </a:lvl1pPr>
          </a:lstStyle>
          <a:p>
            <a:r>
              <a:rPr lang="en-US"/>
              <a:t>Photo layout 1</a:t>
            </a:r>
          </a:p>
        </p:txBody>
      </p:sp>
      <p:sp>
        <p:nvSpPr>
          <p:cNvPr id="7" name="Picture Placeholder 3">
            <a:extLst>
              <a:ext uri="{FF2B5EF4-FFF2-40B4-BE49-F238E27FC236}">
                <a16:creationId xmlns:a16="http://schemas.microsoft.com/office/drawing/2014/main" id="{2A12A0E8-1E58-4A65-BA42-BEF0F69D25C0}"/>
              </a:ext>
            </a:extLst>
          </p:cNvPr>
          <p:cNvSpPr>
            <a:spLocks noGrp="1"/>
          </p:cNvSpPr>
          <p:nvPr>
            <p:ph type="pic" sz="quarter" idx="10" hasCustomPrompt="1"/>
          </p:nvPr>
        </p:nvSpPr>
        <p:spPr>
          <a:xfrm>
            <a:off x="6209610" y="2"/>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51773902"/>
      </p:ext>
    </p:extLst>
  </p:cSld>
  <p:clrMapOvr>
    <a:masterClrMapping/>
  </p:clrMapOvr>
  <p:transition>
    <p:fade/>
  </p:transition>
  <p:extLst>
    <p:ext uri="{DCECCB84-F9BA-43D5-87BE-67443E8EF086}">
      <p15:sldGuideLst xmlns:p15="http://schemas.microsoft.com/office/powerpoint/2012/main"/>
    </p:ext>
  </p:extLst>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426425" y="4927922"/>
            <a:ext cx="3630521"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9" name="Text Placeholder 4"/>
          <p:cNvSpPr>
            <a:spLocks noGrp="1"/>
          </p:cNvSpPr>
          <p:nvPr>
            <p:ph type="body" sz="quarter" idx="12" hasCustomPrompt="1"/>
          </p:nvPr>
        </p:nvSpPr>
        <p:spPr>
          <a:xfrm>
            <a:off x="4281361" y="4927922"/>
            <a:ext cx="3623050"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0" name="Text Placeholder 4"/>
          <p:cNvSpPr>
            <a:spLocks noGrp="1"/>
          </p:cNvSpPr>
          <p:nvPr>
            <p:ph type="body" sz="quarter" idx="13" hasCustomPrompt="1"/>
          </p:nvPr>
        </p:nvSpPr>
        <p:spPr>
          <a:xfrm>
            <a:off x="8126963" y="4927922"/>
            <a:ext cx="363052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30929" y="440497"/>
            <a:ext cx="11326555" cy="739343"/>
          </a:xfrm>
          <a:prstGeom prst="rect">
            <a:avLst/>
          </a:prstGeom>
        </p:spPr>
        <p:txBody>
          <a:bodyPr vert="horz" wrap="square" lIns="0" tIns="164592" rIns="0" bIns="0" rtlCol="0" anchor="t">
            <a:noAutofit/>
          </a:bodyPr>
          <a:lstStyle>
            <a:lvl1pPr>
              <a:defRPr/>
            </a:lvl1pPr>
          </a:lstStyle>
          <a:p>
            <a:r>
              <a:rPr lang="en-US"/>
              <a:t>Photo layout 2</a:t>
            </a:r>
          </a:p>
        </p:txBody>
      </p:sp>
      <p:sp>
        <p:nvSpPr>
          <p:cNvPr id="15" name="Picture Placeholder 10">
            <a:extLst>
              <a:ext uri="{FF2B5EF4-FFF2-40B4-BE49-F238E27FC236}">
                <a16:creationId xmlns:a16="http://schemas.microsoft.com/office/drawing/2014/main" id="{2A24BECD-9F61-4DC6-BC63-6426A320F58D}"/>
              </a:ext>
            </a:extLst>
          </p:cNvPr>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
        <p:nvSpPr>
          <p:cNvPr id="16" name="Picture Placeholder 10">
            <a:extLst>
              <a:ext uri="{FF2B5EF4-FFF2-40B4-BE49-F238E27FC236}">
                <a16:creationId xmlns:a16="http://schemas.microsoft.com/office/drawing/2014/main" id="{F4C8D9CF-70F4-4C96-8B25-C6E6B7E9A260}"/>
              </a:ext>
            </a:extLst>
          </p:cNvPr>
          <p:cNvSpPr>
            <a:spLocks noGrp="1"/>
          </p:cNvSpPr>
          <p:nvPr>
            <p:ph type="pic" sz="quarter" idx="15" hasCustomPrompt="1"/>
          </p:nvPr>
        </p:nvSpPr>
        <p:spPr>
          <a:xfrm>
            <a:off x="4281364" y="2135537"/>
            <a:ext cx="3623050" cy="2583813"/>
          </a:xfrm>
          <a:blipFill>
            <a:blip r:embed="rId3"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v</a:t>
            </a:r>
          </a:p>
        </p:txBody>
      </p:sp>
      <p:sp>
        <p:nvSpPr>
          <p:cNvPr id="17" name="Picture Placeholder 10">
            <a:extLst>
              <a:ext uri="{FF2B5EF4-FFF2-40B4-BE49-F238E27FC236}">
                <a16:creationId xmlns:a16="http://schemas.microsoft.com/office/drawing/2014/main" id="{C142A4C4-16C5-4F9B-8B41-005DE02869AB}"/>
              </a:ext>
            </a:extLst>
          </p:cNvPr>
          <p:cNvSpPr>
            <a:spLocks noGrp="1"/>
          </p:cNvSpPr>
          <p:nvPr>
            <p:ph type="pic" sz="quarter" idx="16" hasCustomPrompt="1"/>
          </p:nvPr>
        </p:nvSpPr>
        <p:spPr>
          <a:xfrm>
            <a:off x="8126964" y="2135538"/>
            <a:ext cx="3634002" cy="2583814"/>
          </a:xfrm>
          <a:blipFill>
            <a:blip r:embed="rId4"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a:t> </a:t>
            </a:r>
          </a:p>
        </p:txBody>
      </p:sp>
    </p:spTree>
    <p:extLst>
      <p:ext uri="{BB962C8B-B14F-4D97-AF65-F5344CB8AC3E}">
        <p14:creationId xmlns:p14="http://schemas.microsoft.com/office/powerpoint/2010/main" val="356899203"/>
      </p:ext>
    </p:extLst>
  </p:cSld>
  <p:clrMapOvr>
    <a:masterClrMapping/>
  </p:clrMapOvr>
  <p:transition>
    <p:fade/>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6213692" y="2126903"/>
            <a:ext cx="5545571" cy="3775398"/>
          </a:xfrm>
        </p:spPr>
        <p:txBody>
          <a:bodyPr anchor="ctr">
            <a:noAutofit/>
          </a:bodyPr>
          <a:lstStyle>
            <a:lvl1pPr algn="ctr">
              <a:defRPr sz="1961">
                <a:latin typeface="+mj-lt"/>
              </a:defRPr>
            </a:lvl1pPr>
          </a:lstStyle>
          <a:p>
            <a:r>
              <a:rPr lang="en-US"/>
              <a:t> </a:t>
            </a:r>
          </a:p>
        </p:txBody>
      </p:sp>
      <p:sp>
        <p:nvSpPr>
          <p:cNvPr id="4" name="Text Placeholder 3"/>
          <p:cNvSpPr>
            <a:spLocks noGrp="1"/>
          </p:cNvSpPr>
          <p:nvPr>
            <p:ph type="body" sz="quarter" idx="10" hasCustomPrompt="1"/>
          </p:nvPr>
        </p:nvSpPr>
        <p:spPr>
          <a:xfrm>
            <a:off x="432738" y="2126903"/>
            <a:ext cx="5228893" cy="2592447"/>
          </a:xfrm>
        </p:spPr>
        <p:txBody>
          <a:bodyPr wrap="square" lIns="0" tIns="0" rIns="0" bIns="0">
            <a:noAutofit/>
          </a:bodyPr>
          <a:lstStyle>
            <a:lvl1pPr marL="0" marR="0" indent="0" algn="l" defTabSz="914367" rtl="0" eaLnBrk="1" fontAlgn="auto" latinLnBrk="0" hangingPunct="1">
              <a:lnSpc>
                <a:spcPct val="100000"/>
              </a:lnSpc>
              <a:spcBef>
                <a:spcPts val="1961"/>
              </a:spcBef>
              <a:spcAft>
                <a:spcPts val="0"/>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a:t>Subhead Segoe UI 26</a:t>
            </a:r>
          </a:p>
          <a:p>
            <a:pPr lvl="0"/>
            <a:r>
              <a:rPr lang="pt-BR"/>
              <a:t>Subhead Segoe UI 26</a:t>
            </a:r>
          </a:p>
          <a:p>
            <a:pPr lvl="0"/>
            <a:r>
              <a:rPr lang="pt-BR"/>
              <a:t>Subhead Segoe UI 26</a:t>
            </a:r>
          </a:p>
        </p:txBody>
      </p:sp>
      <p:sp>
        <p:nvSpPr>
          <p:cNvPr id="2" name="Title 1">
            <a:extLst>
              <a:ext uri="{FF2B5EF4-FFF2-40B4-BE49-F238E27FC236}">
                <a16:creationId xmlns:a16="http://schemas.microsoft.com/office/drawing/2014/main" id="{5B11769B-2C5C-4432-BC0E-481D5EFABA81}"/>
              </a:ext>
            </a:extLst>
          </p:cNvPr>
          <p:cNvSpPr>
            <a:spLocks noGrp="1"/>
          </p:cNvSpPr>
          <p:nvPr>
            <p:ph type="title" hasCustomPrompt="1"/>
          </p:nvPr>
        </p:nvSpPr>
        <p:spPr/>
        <p:txBody>
          <a:bodyPr/>
          <a:lstStyle>
            <a:lvl1pPr>
              <a:defRPr/>
            </a:lvl1pPr>
          </a:lstStyle>
          <a:p>
            <a:r>
              <a:rPr lang="en-US"/>
              <a:t>Device layout</a:t>
            </a:r>
          </a:p>
        </p:txBody>
      </p:sp>
    </p:spTree>
    <p:extLst>
      <p:ext uri="{BB962C8B-B14F-4D97-AF65-F5344CB8AC3E}">
        <p14:creationId xmlns:p14="http://schemas.microsoft.com/office/powerpoint/2010/main" val="2870067938"/>
      </p:ext>
    </p:extLst>
  </p:cSld>
  <p:clrMapOvr>
    <a:masterClrMapping/>
  </p:clrMapOvr>
  <p:transition>
    <p:fade/>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7"/>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6" y="4927922"/>
            <a:ext cx="3627659"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3" y="4927922"/>
            <a:ext cx="3623051"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4" y="4927922"/>
            <a:ext cx="3635502"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a:t>
            </a:r>
            <a:r>
              <a:rPr lang="en-US"/>
              <a:t>.</a:t>
            </a:r>
          </a:p>
        </p:txBody>
      </p:sp>
    </p:spTree>
    <p:extLst>
      <p:ext uri="{BB962C8B-B14F-4D97-AF65-F5344CB8AC3E}">
        <p14:creationId xmlns:p14="http://schemas.microsoft.com/office/powerpoint/2010/main" val="560279310"/>
      </p:ext>
    </p:extLst>
  </p:cSld>
  <p:clrMapOvr>
    <a:masterClrMapping/>
  </p:clrMapOvr>
  <p:transition>
    <p:fade/>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1"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4"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7"/>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30463" y="439865"/>
            <a:ext cx="11332001" cy="739973"/>
          </a:xfrm>
        </p:spPr>
        <p:txBody>
          <a:bodyPr/>
          <a:lstStyle>
            <a:lvl1pPr>
              <a:defRPr/>
            </a:lvl1pPr>
          </a:lstStyle>
          <a:p>
            <a:r>
              <a:rPr lang="en-US"/>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408256"/>
          </a:xfrm>
        </p:spPr>
        <p:txBody>
          <a:bodyPr lIns="0" tIns="0" rIns="0" bIns="0"/>
          <a:lstStyle>
            <a:lvl1pPr marL="0" indent="0">
              <a:lnSpc>
                <a:spcPct val="100000"/>
              </a:lnSpc>
              <a:spcBef>
                <a:spcPts val="1568"/>
              </a:spcBef>
              <a:spcAft>
                <a:spcPts val="0"/>
              </a:spcAft>
              <a:buNone/>
              <a:defRPr sz="1568" b="1">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4"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a:t>
            </a:r>
            <a:r>
              <a:rPr lang="en-US" err="1"/>
              <a:t>Semibold</a:t>
            </a:r>
            <a:r>
              <a:rPr lang="en-US"/>
              <a:t>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1"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408256"/>
          </a:xfrm>
        </p:spPr>
        <p:txBody>
          <a:bodyPr lIns="0" tIns="0" rIns="0" bIns="0"/>
          <a:lstStyle>
            <a:lvl1pPr marL="0" indent="0">
              <a:lnSpc>
                <a:spcPct val="100000"/>
              </a:lnSpc>
              <a:spcBef>
                <a:spcPts val="1568"/>
              </a:spcBef>
              <a:spcAft>
                <a:spcPts val="0"/>
              </a:spcAft>
              <a:buNone/>
              <a:defRPr sz="1568">
                <a:solidFill>
                  <a:schemeClr val="accent1"/>
                </a:solidFill>
                <a:latin typeface="+mj-lt"/>
              </a:defRPr>
            </a:lvl1pPr>
            <a:lvl2pPr marL="0" marR="0" indent="0" algn="l" defTabSz="914367" rtl="0" eaLnBrk="1" fontAlgn="auto" latinLnBrk="0" hangingPunct="1">
              <a:lnSpc>
                <a:spcPct val="100000"/>
              </a:lnSpc>
              <a:spcBef>
                <a:spcPts val="1568"/>
              </a:spcBef>
              <a:spcAft>
                <a:spcPts val="0"/>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a:t>Paragraph title Segoe UI bold 16</a:t>
            </a:r>
          </a:p>
          <a:p>
            <a:pPr lvl="1"/>
            <a:r>
              <a:rPr lang="en-US"/>
              <a:t>Body copy Segoe Regular 16. </a:t>
            </a:r>
            <a:r>
              <a:rPr lang="en-US" err="1"/>
              <a:t>Cavorest</a:t>
            </a:r>
            <a:r>
              <a:rPr lang="en-US"/>
              <a:t> a </a:t>
            </a:r>
            <a:r>
              <a:rPr lang="en-US" err="1"/>
              <a:t>aut</a:t>
            </a:r>
            <a:r>
              <a:rPr lang="en-US"/>
              <a:t> arum quam id eat ape </a:t>
            </a:r>
            <a:r>
              <a:rPr lang="en-US" err="1"/>
              <a:t>est</a:t>
            </a:r>
            <a:r>
              <a:rPr lang="en-US"/>
              <a:t>, qui </a:t>
            </a:r>
            <a:r>
              <a:rPr lang="en-US" err="1"/>
              <a:t>sinc</a:t>
            </a:r>
            <a:r>
              <a:rPr lang="en-US"/>
              <a:t>.</a:t>
            </a:r>
          </a:p>
        </p:txBody>
      </p:sp>
    </p:spTree>
    <p:extLst>
      <p:ext uri="{BB962C8B-B14F-4D97-AF65-F5344CB8AC3E}">
        <p14:creationId xmlns:p14="http://schemas.microsoft.com/office/powerpoint/2010/main" val="3571336072"/>
      </p:ext>
    </p:extLst>
  </p:cSld>
  <p:clrMapOvr>
    <a:masterClrMapping/>
  </p:clrMapOvr>
  <p:transition>
    <p:fade/>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30930" y="2126525"/>
            <a:ext cx="11331534"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30930" y="440497"/>
            <a:ext cx="11331534"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946786070"/>
      </p:ext>
    </p:extLst>
  </p:cSld>
  <p:clrMapOvr>
    <a:masterClrMapping/>
  </p:clrMapOvr>
  <p:transition>
    <p:fade/>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3869854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7"/>
        </a:solidFill>
        <a:effectLst/>
      </p:bgPr>
    </p:bg>
    <p:spTree>
      <p:nvGrpSpPr>
        <p:cNvPr id="1" name=""/>
        <p:cNvGrpSpPr/>
        <p:nvPr/>
      </p:nvGrpSpPr>
      <p:grpSpPr>
        <a:xfrm>
          <a:off x="0" y="0"/>
          <a:ext cx="0" cy="0"/>
          <a:chOff x="0" y="0"/>
          <a:chExt cx="0" cy="0"/>
        </a:xfrm>
      </p:grpSpPr>
      <p:sp>
        <p:nvSpPr>
          <p:cNvPr id="4" name="Title 35">
            <a:extLst>
              <a:ext uri="{FF2B5EF4-FFF2-40B4-BE49-F238E27FC236}">
                <a16:creationId xmlns:a16="http://schemas.microsoft.com/office/drawing/2014/main" id="{1CB8D96F-CB58-48EC-B5B5-5C28F11ADE0C}"/>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rgbClr val="FFFFFF"/>
                </a:solidFill>
              </a:defRPr>
            </a:lvl1pPr>
          </a:lstStyle>
          <a:p>
            <a:pPr marL="0" lvl="0">
              <a:lnSpc>
                <a:spcPts val="5490"/>
              </a:lnSpc>
            </a:pPr>
            <a:r>
              <a:rPr lang="en-US"/>
              <a:t>Section title</a:t>
            </a:r>
          </a:p>
        </p:txBody>
      </p:sp>
    </p:spTree>
    <p:extLst>
      <p:ext uri="{BB962C8B-B14F-4D97-AF65-F5344CB8AC3E}">
        <p14:creationId xmlns:p14="http://schemas.microsoft.com/office/powerpoint/2010/main" val="335457870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0F1C0C-4E87-46DA-8897-72B588A797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51" y="0"/>
            <a:ext cx="12190249" cy="6858974"/>
          </a:xfrm>
          <a:prstGeom prst="rect">
            <a:avLst/>
          </a:prstGeom>
        </p:spPr>
      </p:pic>
      <p:sp>
        <p:nvSpPr>
          <p:cNvPr id="8" name="Rectangle 7">
            <a:extLst>
              <a:ext uri="{FF2B5EF4-FFF2-40B4-BE49-F238E27FC236}">
                <a16:creationId xmlns:a16="http://schemas.microsoft.com/office/drawing/2014/main" id="{21D19981-2B58-4DF2-8493-DB92F377C816}"/>
              </a:ext>
            </a:extLst>
          </p:cNvPr>
          <p:cNvSpPr/>
          <p:nvPr userDrawn="1"/>
        </p:nvSpPr>
        <p:spPr bwMode="auto">
          <a:xfrm>
            <a:off x="0" y="-1"/>
            <a:ext cx="10174422" cy="6858973"/>
          </a:xfrm>
          <a:prstGeom prst="rect">
            <a:avLst/>
          </a:prstGeom>
          <a:gradFill flip="none" rotWithShape="1">
            <a:gsLst>
              <a:gs pos="0">
                <a:srgbClr val="000000">
                  <a:alpha val="41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4" name="Title 35">
            <a:extLst>
              <a:ext uri="{FF2B5EF4-FFF2-40B4-BE49-F238E27FC236}">
                <a16:creationId xmlns:a16="http://schemas.microsoft.com/office/drawing/2014/main" id="{72E7EE4D-F34D-406F-9E33-428BB86000E9}"/>
              </a:ext>
            </a:extLst>
          </p:cNvPr>
          <p:cNvSpPr>
            <a:spLocks noGrp="1"/>
          </p:cNvSpPr>
          <p:nvPr>
            <p:ph type="title" hasCustomPrompt="1"/>
          </p:nvPr>
        </p:nvSpPr>
        <p:spPr>
          <a:xfrm>
            <a:off x="429771" y="1184321"/>
            <a:ext cx="7474643" cy="3535032"/>
          </a:xfrm>
          <a:noFill/>
        </p:spPr>
        <p:txBody>
          <a:bodyPr vert="horz" wrap="square" lIns="0" tIns="0" rIns="0" bIns="0" rtlCol="0" anchor="t" anchorCtr="0">
            <a:noAutofit/>
          </a:bodyPr>
          <a:lstStyle>
            <a:lvl1pPr>
              <a:lnSpc>
                <a:spcPct val="90000"/>
              </a:lnSpc>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7241976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13338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30545" y="2125362"/>
            <a:ext cx="7474057" cy="1415708"/>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rgbClr val="000000"/>
                </a:solidFill>
                <a:cs typeface="Segoe UI" pitchFamily="34" charset="0"/>
              </a:rPr>
              <a:t>© Copyright Microsoft Corporation. All rights reserved. </a:t>
            </a:r>
          </a:p>
        </p:txBody>
      </p:sp>
      <p:pic>
        <p:nvPicPr>
          <p:cNvPr id="8" name="Picture 7">
            <a:extLst>
              <a:ext uri="{FF2B5EF4-FFF2-40B4-BE49-F238E27FC236}">
                <a16:creationId xmlns:a16="http://schemas.microsoft.com/office/drawing/2014/main" id="{B4E5D379-8A6F-4F8A-AE3E-368C1746961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5" y="438484"/>
            <a:ext cx="1361869" cy="224138"/>
          </a:xfrm>
          <a:prstGeom prst="rect">
            <a:avLst/>
          </a:prstGeom>
        </p:spPr>
      </p:pic>
    </p:spTree>
    <p:extLst>
      <p:ext uri="{BB962C8B-B14F-4D97-AF65-F5344CB8AC3E}">
        <p14:creationId xmlns:p14="http://schemas.microsoft.com/office/powerpoint/2010/main" val="41351351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7"/>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5" y="2124920"/>
            <a:ext cx="7474869" cy="1416149"/>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88BBF88D-B97C-4F45-9617-663CF4FB251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6424" y="438438"/>
            <a:ext cx="1364901" cy="224637"/>
          </a:xfrm>
          <a:prstGeom prst="rect">
            <a:avLst/>
          </a:prstGeom>
        </p:spPr>
      </p:pic>
    </p:spTree>
    <p:extLst>
      <p:ext uri="{BB962C8B-B14F-4D97-AF65-F5344CB8AC3E}">
        <p14:creationId xmlns:p14="http://schemas.microsoft.com/office/powerpoint/2010/main" val="1299379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2.xml><?xml version="1.0" encoding="utf-8"?>
<p:sldLayout xmlns:a="http://schemas.openxmlformats.org/drawingml/2006/main" xmlns:r="http://schemas.openxmlformats.org/officeDocument/2006/relationships" xmlns:p="http://schemas.openxmlformats.org/presentationml/2006/main" userDrawn="1">
  <p:cSld name="1_Title Only">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05089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0" y="-1"/>
            <a:ext cx="12191378" cy="6858623"/>
            <a:chOff x="-1" y="-1"/>
            <a:chExt cx="12435841" cy="6995160"/>
          </a:xfrm>
        </p:grpSpPr>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0"/>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lvl="0" algn="ctr" defTabSz="914102" fontAlgn="base">
              <a:lnSpc>
                <a:spcPct val="90000"/>
              </a:lnSpc>
              <a:spcBef>
                <a:spcPct val="0"/>
              </a:spcBef>
              <a:spcAft>
                <a:spcPct val="0"/>
              </a:spcAft>
            </a:pPr>
            <a:endParaRPr lang="en-US" sz="2353">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7"/>
            <a:ext cx="4840694" cy="717249"/>
          </a:xfrm>
          <a:prstGeom prst="rect">
            <a:avLst/>
          </a:prstGeom>
        </p:spPr>
        <p:txBody>
          <a:bodyPr lIns="164592" tIns="109728" rIns="164592" bIns="109728">
            <a:noAutofit/>
          </a:bodyPr>
          <a:lstStyle>
            <a:lvl1pPr marL="0" indent="0">
              <a:spcBef>
                <a:spcPts val="0"/>
              </a:spcBef>
              <a:buNone/>
              <a:defRPr lang="en-US" sz="3137"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367"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2"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94504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704DD-6282-45C7-87D5-7418E5A2076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C63EA6-F5C5-4479-B88C-A7300E7BD6A2}"/>
              </a:ext>
            </a:extLst>
          </p:cNvPr>
          <p:cNvSpPr>
            <a:spLocks noGrp="1"/>
          </p:cNvSpPr>
          <p:nvPr>
            <p:ph type="dt" sz="half" idx="10"/>
          </p:nvPr>
        </p:nvSpPr>
        <p:spPr/>
        <p:txBody>
          <a:bodyPr/>
          <a:lstStyle/>
          <a:p>
            <a:fld id="{AD77D7D6-E3DA-4BB3-AD39-437E3B511C8A}" type="datetimeFigureOut">
              <a:rPr lang="en-US" smtClean="0"/>
              <a:t>10/15/2019</a:t>
            </a:fld>
            <a:endParaRPr lang="en-US"/>
          </a:p>
        </p:txBody>
      </p:sp>
      <p:sp>
        <p:nvSpPr>
          <p:cNvPr id="4" name="Footer Placeholder 3">
            <a:extLst>
              <a:ext uri="{FF2B5EF4-FFF2-40B4-BE49-F238E27FC236}">
                <a16:creationId xmlns:a16="http://schemas.microsoft.com/office/drawing/2014/main" id="{74E3B025-9CEF-4F38-88B6-E4C574E7A8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3590790-611C-462E-BC8A-E590F826803A}"/>
              </a:ext>
            </a:extLst>
          </p:cNvPr>
          <p:cNvSpPr>
            <a:spLocks noGrp="1"/>
          </p:cNvSpPr>
          <p:nvPr>
            <p:ph type="sldNum" sz="quarter" idx="12"/>
          </p:nvPr>
        </p:nvSpPr>
        <p:spPr/>
        <p:txBody>
          <a:bodyPr/>
          <a:lstStyle/>
          <a:p>
            <a:fld id="{69F436DE-465D-4698-9488-96A5BF731CC9}" type="slidenum">
              <a:rPr lang="en-US" smtClean="0"/>
              <a:t>‹#›</a:t>
            </a:fld>
            <a:endParaRPr lang="en-US"/>
          </a:p>
        </p:txBody>
      </p:sp>
    </p:spTree>
    <p:extLst>
      <p:ext uri="{BB962C8B-B14F-4D97-AF65-F5344CB8AC3E}">
        <p14:creationId xmlns:p14="http://schemas.microsoft.com/office/powerpoint/2010/main" val="119029747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
        <p:nvSpPr>
          <p:cNvPr id="6" name="Rectangle 5">
            <a:extLst>
              <a:ext uri="{FF2B5EF4-FFF2-40B4-BE49-F238E27FC236}">
                <a16:creationId xmlns:a16="http://schemas.microsoft.com/office/drawing/2014/main" id="{7F0E8B40-4200-4B31-8333-051A39E99976}"/>
              </a:ext>
            </a:extLst>
          </p:cNvPr>
          <p:cNvSpPr/>
          <p:nvPr userDrawn="1"/>
        </p:nvSpPr>
        <p:spPr>
          <a:xfrm>
            <a:off x="-7003" y="6475098"/>
            <a:ext cx="12199004" cy="382901"/>
          </a:xfrm>
          <a:prstGeom prst="rect">
            <a:avLst/>
          </a:prstGeom>
          <a:solidFill>
            <a:schemeClr val="accent1"/>
          </a:solidFill>
        </p:spPr>
        <p:txBody>
          <a:bodyPr wrap="square" lIns="179285" rIns="448212" anchor="ctr">
            <a:noAutofit/>
          </a:bodyPr>
          <a:lstStyle/>
          <a:p>
            <a:pPr algn="r"/>
            <a:r>
              <a:rPr lang="en-US" sz="1372">
                <a:solidFill>
                  <a:schemeClr val="bg1"/>
                </a:solidFill>
                <a:latin typeface="+mj-lt"/>
              </a:rPr>
              <a:t>Aka.ms/GetOutlook.mobile  </a:t>
            </a:r>
          </a:p>
        </p:txBody>
      </p:sp>
    </p:spTree>
    <p:extLst>
      <p:ext uri="{BB962C8B-B14F-4D97-AF65-F5344CB8AC3E}">
        <p14:creationId xmlns:p14="http://schemas.microsoft.com/office/powerpoint/2010/main" val="67266245"/>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07825-97BF-4635-BE1F-14D3F88AC6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E0F054-C67A-49C9-976D-35984101C6E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B2A17-3407-4F89-A51B-27A01103C4E6}"/>
              </a:ext>
            </a:extLst>
          </p:cNvPr>
          <p:cNvSpPr>
            <a:spLocks noGrp="1"/>
          </p:cNvSpPr>
          <p:nvPr>
            <p:ph type="dt" sz="half" idx="10"/>
          </p:nvPr>
        </p:nvSpPr>
        <p:spPr/>
        <p:txBody>
          <a:bodyPr/>
          <a:lstStyle/>
          <a:p>
            <a:fld id="{FE1574ED-52C2-42D4-A7A9-61C27B1A1640}" type="datetimeFigureOut">
              <a:rPr lang="en-US" smtClean="0"/>
              <a:t>10/16/2019</a:t>
            </a:fld>
            <a:endParaRPr lang="en-US"/>
          </a:p>
        </p:txBody>
      </p:sp>
      <p:sp>
        <p:nvSpPr>
          <p:cNvPr id="5" name="Footer Placeholder 4">
            <a:extLst>
              <a:ext uri="{FF2B5EF4-FFF2-40B4-BE49-F238E27FC236}">
                <a16:creationId xmlns:a16="http://schemas.microsoft.com/office/drawing/2014/main" id="{B7322253-A728-49E0-B818-9032D454EC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D4DD4F-9BC0-46B1-9265-B782A930C1C6}"/>
              </a:ext>
            </a:extLst>
          </p:cNvPr>
          <p:cNvSpPr>
            <a:spLocks noGrp="1"/>
          </p:cNvSpPr>
          <p:nvPr>
            <p:ph type="sldNum" sz="quarter" idx="12"/>
          </p:nvPr>
        </p:nvSpPr>
        <p:spPr/>
        <p:txBody>
          <a:bodyPr/>
          <a:lstStyle/>
          <a:p>
            <a:fld id="{1AAFAA1F-43E2-48F9-9D55-8F38854121BB}" type="slidenum">
              <a:rPr lang="en-US" smtClean="0"/>
              <a:t>‹#›</a:t>
            </a:fld>
            <a:endParaRPr lang="en-US"/>
          </a:p>
        </p:txBody>
      </p:sp>
    </p:spTree>
    <p:extLst>
      <p:ext uri="{BB962C8B-B14F-4D97-AF65-F5344CB8AC3E}">
        <p14:creationId xmlns:p14="http://schemas.microsoft.com/office/powerpoint/2010/main" val="24448556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10/15/2019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slideLayout" Target="../slideLayouts/slideLayout242.xml"/><Relationship Id="rId18" Type="http://schemas.openxmlformats.org/officeDocument/2006/relationships/slideLayout" Target="../slideLayouts/slideLayout247.xml"/><Relationship Id="rId3" Type="http://schemas.openxmlformats.org/officeDocument/2006/relationships/slideLayout" Target="../slideLayouts/slideLayout232.xml"/><Relationship Id="rId21" Type="http://schemas.openxmlformats.org/officeDocument/2006/relationships/slideLayout" Target="../slideLayouts/slideLayout250.xml"/><Relationship Id="rId7" Type="http://schemas.openxmlformats.org/officeDocument/2006/relationships/slideLayout" Target="../slideLayouts/slideLayout236.xml"/><Relationship Id="rId12" Type="http://schemas.openxmlformats.org/officeDocument/2006/relationships/slideLayout" Target="../slideLayouts/slideLayout241.xml"/><Relationship Id="rId17" Type="http://schemas.openxmlformats.org/officeDocument/2006/relationships/slideLayout" Target="../slideLayouts/slideLayout246.xml"/><Relationship Id="rId25" Type="http://schemas.openxmlformats.org/officeDocument/2006/relationships/image" Target="../media/image60.png"/><Relationship Id="rId2" Type="http://schemas.openxmlformats.org/officeDocument/2006/relationships/slideLayout" Target="../slideLayouts/slideLayout231.xml"/><Relationship Id="rId16" Type="http://schemas.openxmlformats.org/officeDocument/2006/relationships/slideLayout" Target="../slideLayouts/slideLayout245.xml"/><Relationship Id="rId20" Type="http://schemas.openxmlformats.org/officeDocument/2006/relationships/slideLayout" Target="../slideLayouts/slideLayout249.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24" Type="http://schemas.openxmlformats.org/officeDocument/2006/relationships/image" Target="../media/image59.emf"/><Relationship Id="rId5" Type="http://schemas.openxmlformats.org/officeDocument/2006/relationships/slideLayout" Target="../slideLayouts/slideLayout234.xml"/><Relationship Id="rId15" Type="http://schemas.openxmlformats.org/officeDocument/2006/relationships/slideLayout" Target="../slideLayouts/slideLayout244.xml"/><Relationship Id="rId23" Type="http://schemas.openxmlformats.org/officeDocument/2006/relationships/theme" Target="../theme/theme10.xml"/><Relationship Id="rId10" Type="http://schemas.openxmlformats.org/officeDocument/2006/relationships/slideLayout" Target="../slideLayouts/slideLayout239.xml"/><Relationship Id="rId19" Type="http://schemas.openxmlformats.org/officeDocument/2006/relationships/slideLayout" Target="../slideLayouts/slideLayout248.xml"/><Relationship Id="rId4" Type="http://schemas.openxmlformats.org/officeDocument/2006/relationships/slideLayout" Target="../slideLayouts/slideLayout233.xml"/><Relationship Id="rId9" Type="http://schemas.openxmlformats.org/officeDocument/2006/relationships/slideLayout" Target="../slideLayouts/slideLayout238.xml"/><Relationship Id="rId14" Type="http://schemas.openxmlformats.org/officeDocument/2006/relationships/slideLayout" Target="../slideLayouts/slideLayout243.xml"/><Relationship Id="rId22" Type="http://schemas.openxmlformats.org/officeDocument/2006/relationships/slideLayout" Target="../slideLayouts/slideLayout2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slideLayout" Target="../slideLayouts/slideLayout264.xml"/><Relationship Id="rId18" Type="http://schemas.openxmlformats.org/officeDocument/2006/relationships/slideLayout" Target="../slideLayouts/slideLayout269.xml"/><Relationship Id="rId26" Type="http://schemas.openxmlformats.org/officeDocument/2006/relationships/slideLayout" Target="../slideLayouts/slideLayout277.xml"/><Relationship Id="rId3" Type="http://schemas.openxmlformats.org/officeDocument/2006/relationships/slideLayout" Target="../slideLayouts/slideLayout254.xml"/><Relationship Id="rId21" Type="http://schemas.openxmlformats.org/officeDocument/2006/relationships/slideLayout" Target="../slideLayouts/slideLayout272.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17" Type="http://schemas.openxmlformats.org/officeDocument/2006/relationships/slideLayout" Target="../slideLayouts/slideLayout268.xml"/><Relationship Id="rId25" Type="http://schemas.openxmlformats.org/officeDocument/2006/relationships/slideLayout" Target="../slideLayouts/slideLayout276.xml"/><Relationship Id="rId2" Type="http://schemas.openxmlformats.org/officeDocument/2006/relationships/slideLayout" Target="../slideLayouts/slideLayout253.xml"/><Relationship Id="rId16" Type="http://schemas.openxmlformats.org/officeDocument/2006/relationships/slideLayout" Target="../slideLayouts/slideLayout267.xml"/><Relationship Id="rId20" Type="http://schemas.openxmlformats.org/officeDocument/2006/relationships/slideLayout" Target="../slideLayouts/slideLayout271.xml"/><Relationship Id="rId29" Type="http://schemas.openxmlformats.org/officeDocument/2006/relationships/slideLayout" Target="../slideLayouts/slideLayout280.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24" Type="http://schemas.openxmlformats.org/officeDocument/2006/relationships/slideLayout" Target="../slideLayouts/slideLayout275.xml"/><Relationship Id="rId5" Type="http://schemas.openxmlformats.org/officeDocument/2006/relationships/slideLayout" Target="../slideLayouts/slideLayout256.xml"/><Relationship Id="rId15" Type="http://schemas.openxmlformats.org/officeDocument/2006/relationships/slideLayout" Target="../slideLayouts/slideLayout266.xml"/><Relationship Id="rId23" Type="http://schemas.openxmlformats.org/officeDocument/2006/relationships/slideLayout" Target="../slideLayouts/slideLayout274.xml"/><Relationship Id="rId28" Type="http://schemas.openxmlformats.org/officeDocument/2006/relationships/slideLayout" Target="../slideLayouts/slideLayout279.xml"/><Relationship Id="rId10" Type="http://schemas.openxmlformats.org/officeDocument/2006/relationships/slideLayout" Target="../slideLayouts/slideLayout261.xml"/><Relationship Id="rId19" Type="http://schemas.openxmlformats.org/officeDocument/2006/relationships/slideLayout" Target="../slideLayouts/slideLayout270.xml"/><Relationship Id="rId31" Type="http://schemas.openxmlformats.org/officeDocument/2006/relationships/image" Target="../media/image30.emf"/><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slideLayout" Target="../slideLayouts/slideLayout265.xml"/><Relationship Id="rId22" Type="http://schemas.openxmlformats.org/officeDocument/2006/relationships/slideLayout" Target="../slideLayouts/slideLayout273.xml"/><Relationship Id="rId27" Type="http://schemas.openxmlformats.org/officeDocument/2006/relationships/slideLayout" Target="../slideLayouts/slideLayout278.xml"/><Relationship Id="rId30"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slideLayout" Target="../slideLayouts/slideLayout293.xml"/><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slideLayout" Target="../slideLayouts/slideLayout292.xml"/><Relationship Id="rId2" Type="http://schemas.openxmlformats.org/officeDocument/2006/relationships/slideLayout" Target="../slideLayouts/slideLayout282.xml"/><Relationship Id="rId16" Type="http://schemas.openxmlformats.org/officeDocument/2006/relationships/image" Target="../media/image72.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theme" Target="../theme/theme12.xml"/><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slideLayout" Target="../slideLayouts/slideLayout29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slideLayout" Target="../slideLayouts/slideLayout307.xml"/><Relationship Id="rId18" Type="http://schemas.openxmlformats.org/officeDocument/2006/relationships/slideLayout" Target="../slideLayouts/slideLayout312.xml"/><Relationship Id="rId26" Type="http://schemas.openxmlformats.org/officeDocument/2006/relationships/slideLayout" Target="../slideLayouts/slideLayout320.xml"/><Relationship Id="rId3" Type="http://schemas.openxmlformats.org/officeDocument/2006/relationships/slideLayout" Target="../slideLayouts/slideLayout297.xml"/><Relationship Id="rId21" Type="http://schemas.openxmlformats.org/officeDocument/2006/relationships/slideLayout" Target="../slideLayouts/slideLayout315.xml"/><Relationship Id="rId34" Type="http://schemas.openxmlformats.org/officeDocument/2006/relationships/slideLayout" Target="../slideLayouts/slideLayout328.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17" Type="http://schemas.openxmlformats.org/officeDocument/2006/relationships/slideLayout" Target="../slideLayouts/slideLayout311.xml"/><Relationship Id="rId25" Type="http://schemas.openxmlformats.org/officeDocument/2006/relationships/slideLayout" Target="../slideLayouts/slideLayout319.xml"/><Relationship Id="rId33" Type="http://schemas.openxmlformats.org/officeDocument/2006/relationships/slideLayout" Target="../slideLayouts/slideLayout327.xml"/><Relationship Id="rId2" Type="http://schemas.openxmlformats.org/officeDocument/2006/relationships/slideLayout" Target="../slideLayouts/slideLayout296.xml"/><Relationship Id="rId16" Type="http://schemas.openxmlformats.org/officeDocument/2006/relationships/slideLayout" Target="../slideLayouts/slideLayout310.xml"/><Relationship Id="rId20" Type="http://schemas.openxmlformats.org/officeDocument/2006/relationships/slideLayout" Target="../slideLayouts/slideLayout314.xml"/><Relationship Id="rId29" Type="http://schemas.openxmlformats.org/officeDocument/2006/relationships/slideLayout" Target="../slideLayouts/slideLayout323.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24" Type="http://schemas.openxmlformats.org/officeDocument/2006/relationships/slideLayout" Target="../slideLayouts/slideLayout318.xml"/><Relationship Id="rId32" Type="http://schemas.openxmlformats.org/officeDocument/2006/relationships/slideLayout" Target="../slideLayouts/slideLayout326.xml"/><Relationship Id="rId5" Type="http://schemas.openxmlformats.org/officeDocument/2006/relationships/slideLayout" Target="../slideLayouts/slideLayout299.xml"/><Relationship Id="rId15" Type="http://schemas.openxmlformats.org/officeDocument/2006/relationships/slideLayout" Target="../slideLayouts/slideLayout309.xml"/><Relationship Id="rId23" Type="http://schemas.openxmlformats.org/officeDocument/2006/relationships/slideLayout" Target="../slideLayouts/slideLayout317.xml"/><Relationship Id="rId28" Type="http://schemas.openxmlformats.org/officeDocument/2006/relationships/slideLayout" Target="../slideLayouts/slideLayout322.xml"/><Relationship Id="rId36" Type="http://schemas.openxmlformats.org/officeDocument/2006/relationships/image" Target="../media/image76.emf"/><Relationship Id="rId10" Type="http://schemas.openxmlformats.org/officeDocument/2006/relationships/slideLayout" Target="../slideLayouts/slideLayout304.xml"/><Relationship Id="rId19" Type="http://schemas.openxmlformats.org/officeDocument/2006/relationships/slideLayout" Target="../slideLayouts/slideLayout313.xml"/><Relationship Id="rId31" Type="http://schemas.openxmlformats.org/officeDocument/2006/relationships/slideLayout" Target="../slideLayouts/slideLayout325.xml"/><Relationship Id="rId4" Type="http://schemas.openxmlformats.org/officeDocument/2006/relationships/slideLayout" Target="../slideLayouts/slideLayout298.xml"/><Relationship Id="rId9" Type="http://schemas.openxmlformats.org/officeDocument/2006/relationships/slideLayout" Target="../slideLayouts/slideLayout303.xml"/><Relationship Id="rId14" Type="http://schemas.openxmlformats.org/officeDocument/2006/relationships/slideLayout" Target="../slideLayouts/slideLayout308.xml"/><Relationship Id="rId22" Type="http://schemas.openxmlformats.org/officeDocument/2006/relationships/slideLayout" Target="../slideLayouts/slideLayout316.xml"/><Relationship Id="rId27" Type="http://schemas.openxmlformats.org/officeDocument/2006/relationships/slideLayout" Target="../slideLayouts/slideLayout321.xml"/><Relationship Id="rId30" Type="http://schemas.openxmlformats.org/officeDocument/2006/relationships/slideLayout" Target="../slideLayouts/slideLayout324.xml"/><Relationship Id="rId35"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36.xml"/><Relationship Id="rId13" Type="http://schemas.openxmlformats.org/officeDocument/2006/relationships/slideLayout" Target="../slideLayouts/slideLayout341.xml"/><Relationship Id="rId18" Type="http://schemas.openxmlformats.org/officeDocument/2006/relationships/slideLayout" Target="../slideLayouts/slideLayout346.xml"/><Relationship Id="rId3" Type="http://schemas.openxmlformats.org/officeDocument/2006/relationships/slideLayout" Target="../slideLayouts/slideLayout331.xml"/><Relationship Id="rId21" Type="http://schemas.openxmlformats.org/officeDocument/2006/relationships/slideLayout" Target="../slideLayouts/slideLayout349.xml"/><Relationship Id="rId7" Type="http://schemas.openxmlformats.org/officeDocument/2006/relationships/slideLayout" Target="../slideLayouts/slideLayout335.xml"/><Relationship Id="rId12" Type="http://schemas.openxmlformats.org/officeDocument/2006/relationships/slideLayout" Target="../slideLayouts/slideLayout340.xml"/><Relationship Id="rId17" Type="http://schemas.openxmlformats.org/officeDocument/2006/relationships/slideLayout" Target="../slideLayouts/slideLayout345.xml"/><Relationship Id="rId25" Type="http://schemas.openxmlformats.org/officeDocument/2006/relationships/image" Target="../media/image86.png"/><Relationship Id="rId2" Type="http://schemas.openxmlformats.org/officeDocument/2006/relationships/slideLayout" Target="../slideLayouts/slideLayout330.xml"/><Relationship Id="rId16" Type="http://schemas.openxmlformats.org/officeDocument/2006/relationships/slideLayout" Target="../slideLayouts/slideLayout344.xml"/><Relationship Id="rId20" Type="http://schemas.openxmlformats.org/officeDocument/2006/relationships/slideLayout" Target="../slideLayouts/slideLayout348.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24" Type="http://schemas.openxmlformats.org/officeDocument/2006/relationships/image" Target="../media/image30.emf"/><Relationship Id="rId5" Type="http://schemas.openxmlformats.org/officeDocument/2006/relationships/slideLayout" Target="../slideLayouts/slideLayout333.xml"/><Relationship Id="rId15" Type="http://schemas.openxmlformats.org/officeDocument/2006/relationships/slideLayout" Target="../slideLayouts/slideLayout343.xml"/><Relationship Id="rId23" Type="http://schemas.openxmlformats.org/officeDocument/2006/relationships/theme" Target="../theme/theme14.xml"/><Relationship Id="rId10" Type="http://schemas.openxmlformats.org/officeDocument/2006/relationships/slideLayout" Target="../slideLayouts/slideLayout338.xml"/><Relationship Id="rId19" Type="http://schemas.openxmlformats.org/officeDocument/2006/relationships/slideLayout" Target="../slideLayouts/slideLayout347.xml"/><Relationship Id="rId4" Type="http://schemas.openxmlformats.org/officeDocument/2006/relationships/slideLayout" Target="../slideLayouts/slideLayout332.xml"/><Relationship Id="rId9" Type="http://schemas.openxmlformats.org/officeDocument/2006/relationships/slideLayout" Target="../slideLayouts/slideLayout337.xml"/><Relationship Id="rId14" Type="http://schemas.openxmlformats.org/officeDocument/2006/relationships/slideLayout" Target="../slideLayouts/slideLayout342.xml"/><Relationship Id="rId22" Type="http://schemas.openxmlformats.org/officeDocument/2006/relationships/slideLayout" Target="../slideLayouts/slideLayout35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theme" Target="../theme/theme15.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slideLayout" Target="../slideLayouts/slideLayout36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16.xml.rels><?xml version="1.0" encoding="UTF-8" standalone="yes"?>
<Relationships xmlns="http://schemas.openxmlformats.org/package/2006/relationships"><Relationship Id="rId13" Type="http://schemas.openxmlformats.org/officeDocument/2006/relationships/slideLayout" Target="../slideLayouts/slideLayout375.xml"/><Relationship Id="rId18" Type="http://schemas.openxmlformats.org/officeDocument/2006/relationships/slideLayout" Target="../slideLayouts/slideLayout380.xml"/><Relationship Id="rId26" Type="http://schemas.openxmlformats.org/officeDocument/2006/relationships/slideLayout" Target="../slideLayouts/slideLayout388.xml"/><Relationship Id="rId39" Type="http://schemas.openxmlformats.org/officeDocument/2006/relationships/slideLayout" Target="../slideLayouts/slideLayout401.xml"/><Relationship Id="rId3" Type="http://schemas.openxmlformats.org/officeDocument/2006/relationships/slideLayout" Target="../slideLayouts/slideLayout365.xml"/><Relationship Id="rId21" Type="http://schemas.openxmlformats.org/officeDocument/2006/relationships/slideLayout" Target="../slideLayouts/slideLayout383.xml"/><Relationship Id="rId34" Type="http://schemas.openxmlformats.org/officeDocument/2006/relationships/slideLayout" Target="../slideLayouts/slideLayout396.xml"/><Relationship Id="rId42" Type="http://schemas.openxmlformats.org/officeDocument/2006/relationships/slideLayout" Target="../slideLayouts/slideLayout404.xml"/><Relationship Id="rId47" Type="http://schemas.openxmlformats.org/officeDocument/2006/relationships/slideLayout" Target="../slideLayouts/slideLayout409.xml"/><Relationship Id="rId50" Type="http://schemas.openxmlformats.org/officeDocument/2006/relationships/slideLayout" Target="../slideLayouts/slideLayout412.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slideLayout" Target="../slideLayouts/slideLayout379.xml"/><Relationship Id="rId25" Type="http://schemas.openxmlformats.org/officeDocument/2006/relationships/slideLayout" Target="../slideLayouts/slideLayout387.xml"/><Relationship Id="rId33" Type="http://schemas.openxmlformats.org/officeDocument/2006/relationships/slideLayout" Target="../slideLayouts/slideLayout395.xml"/><Relationship Id="rId38" Type="http://schemas.openxmlformats.org/officeDocument/2006/relationships/slideLayout" Target="../slideLayouts/slideLayout400.xml"/><Relationship Id="rId46" Type="http://schemas.openxmlformats.org/officeDocument/2006/relationships/slideLayout" Target="../slideLayouts/slideLayout408.xml"/><Relationship Id="rId2" Type="http://schemas.openxmlformats.org/officeDocument/2006/relationships/slideLayout" Target="../slideLayouts/slideLayout364.xml"/><Relationship Id="rId16" Type="http://schemas.openxmlformats.org/officeDocument/2006/relationships/slideLayout" Target="../slideLayouts/slideLayout378.xml"/><Relationship Id="rId20" Type="http://schemas.openxmlformats.org/officeDocument/2006/relationships/slideLayout" Target="../slideLayouts/slideLayout382.xml"/><Relationship Id="rId29" Type="http://schemas.openxmlformats.org/officeDocument/2006/relationships/slideLayout" Target="../slideLayouts/slideLayout391.xml"/><Relationship Id="rId41" Type="http://schemas.openxmlformats.org/officeDocument/2006/relationships/slideLayout" Target="../slideLayouts/slideLayout403.xml"/><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24" Type="http://schemas.openxmlformats.org/officeDocument/2006/relationships/slideLayout" Target="../slideLayouts/slideLayout386.xml"/><Relationship Id="rId32" Type="http://schemas.openxmlformats.org/officeDocument/2006/relationships/slideLayout" Target="../slideLayouts/slideLayout394.xml"/><Relationship Id="rId37" Type="http://schemas.openxmlformats.org/officeDocument/2006/relationships/slideLayout" Target="../slideLayouts/slideLayout399.xml"/><Relationship Id="rId40" Type="http://schemas.openxmlformats.org/officeDocument/2006/relationships/slideLayout" Target="../slideLayouts/slideLayout402.xml"/><Relationship Id="rId45" Type="http://schemas.openxmlformats.org/officeDocument/2006/relationships/slideLayout" Target="../slideLayouts/slideLayout407.xml"/><Relationship Id="rId5" Type="http://schemas.openxmlformats.org/officeDocument/2006/relationships/slideLayout" Target="../slideLayouts/slideLayout367.xml"/><Relationship Id="rId15" Type="http://schemas.openxmlformats.org/officeDocument/2006/relationships/slideLayout" Target="../slideLayouts/slideLayout377.xml"/><Relationship Id="rId23" Type="http://schemas.openxmlformats.org/officeDocument/2006/relationships/slideLayout" Target="../slideLayouts/slideLayout385.xml"/><Relationship Id="rId28" Type="http://schemas.openxmlformats.org/officeDocument/2006/relationships/slideLayout" Target="../slideLayouts/slideLayout390.xml"/><Relationship Id="rId36" Type="http://schemas.openxmlformats.org/officeDocument/2006/relationships/slideLayout" Target="../slideLayouts/slideLayout398.xml"/><Relationship Id="rId49" Type="http://schemas.openxmlformats.org/officeDocument/2006/relationships/slideLayout" Target="../slideLayouts/slideLayout411.xml"/><Relationship Id="rId10" Type="http://schemas.openxmlformats.org/officeDocument/2006/relationships/slideLayout" Target="../slideLayouts/slideLayout372.xml"/><Relationship Id="rId19" Type="http://schemas.openxmlformats.org/officeDocument/2006/relationships/slideLayout" Target="../slideLayouts/slideLayout381.xml"/><Relationship Id="rId31" Type="http://schemas.openxmlformats.org/officeDocument/2006/relationships/slideLayout" Target="../slideLayouts/slideLayout393.xml"/><Relationship Id="rId44" Type="http://schemas.openxmlformats.org/officeDocument/2006/relationships/slideLayout" Target="../slideLayouts/slideLayout406.xml"/><Relationship Id="rId52" Type="http://schemas.openxmlformats.org/officeDocument/2006/relationships/image" Target="../media/image30.emf"/><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slideLayout" Target="../slideLayouts/slideLayout376.xml"/><Relationship Id="rId22" Type="http://schemas.openxmlformats.org/officeDocument/2006/relationships/slideLayout" Target="../slideLayouts/slideLayout384.xml"/><Relationship Id="rId27" Type="http://schemas.openxmlformats.org/officeDocument/2006/relationships/slideLayout" Target="../slideLayouts/slideLayout389.xml"/><Relationship Id="rId30" Type="http://schemas.openxmlformats.org/officeDocument/2006/relationships/slideLayout" Target="../slideLayouts/slideLayout392.xml"/><Relationship Id="rId35" Type="http://schemas.openxmlformats.org/officeDocument/2006/relationships/slideLayout" Target="../slideLayouts/slideLayout397.xml"/><Relationship Id="rId43" Type="http://schemas.openxmlformats.org/officeDocument/2006/relationships/slideLayout" Target="../slideLayouts/slideLayout405.xml"/><Relationship Id="rId48" Type="http://schemas.openxmlformats.org/officeDocument/2006/relationships/slideLayout" Target="../slideLayouts/slideLayout410.xml"/><Relationship Id="rId8" Type="http://schemas.openxmlformats.org/officeDocument/2006/relationships/slideLayout" Target="../slideLayouts/slideLayout370.xml"/><Relationship Id="rId5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20.xml"/><Relationship Id="rId13" Type="http://schemas.openxmlformats.org/officeDocument/2006/relationships/slideLayout" Target="../slideLayouts/slideLayout425.xml"/><Relationship Id="rId18" Type="http://schemas.openxmlformats.org/officeDocument/2006/relationships/slideLayout" Target="../slideLayouts/slideLayout430.xml"/><Relationship Id="rId3" Type="http://schemas.openxmlformats.org/officeDocument/2006/relationships/slideLayout" Target="../slideLayouts/slideLayout415.xml"/><Relationship Id="rId21" Type="http://schemas.openxmlformats.org/officeDocument/2006/relationships/slideLayout" Target="../slideLayouts/slideLayout433.xml"/><Relationship Id="rId7" Type="http://schemas.openxmlformats.org/officeDocument/2006/relationships/slideLayout" Target="../slideLayouts/slideLayout419.xml"/><Relationship Id="rId12" Type="http://schemas.openxmlformats.org/officeDocument/2006/relationships/slideLayout" Target="../slideLayouts/slideLayout424.xml"/><Relationship Id="rId17" Type="http://schemas.openxmlformats.org/officeDocument/2006/relationships/slideLayout" Target="../slideLayouts/slideLayout429.xml"/><Relationship Id="rId2" Type="http://schemas.openxmlformats.org/officeDocument/2006/relationships/slideLayout" Target="../slideLayouts/slideLayout414.xml"/><Relationship Id="rId16" Type="http://schemas.openxmlformats.org/officeDocument/2006/relationships/slideLayout" Target="../slideLayouts/slideLayout428.xml"/><Relationship Id="rId20" Type="http://schemas.openxmlformats.org/officeDocument/2006/relationships/slideLayout" Target="../slideLayouts/slideLayout432.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24" Type="http://schemas.openxmlformats.org/officeDocument/2006/relationships/image" Target="../media/image51.png"/><Relationship Id="rId5" Type="http://schemas.openxmlformats.org/officeDocument/2006/relationships/slideLayout" Target="../slideLayouts/slideLayout417.xml"/><Relationship Id="rId15" Type="http://schemas.openxmlformats.org/officeDocument/2006/relationships/slideLayout" Target="../slideLayouts/slideLayout427.xml"/><Relationship Id="rId23" Type="http://schemas.openxmlformats.org/officeDocument/2006/relationships/image" Target="../media/image30.emf"/><Relationship Id="rId10" Type="http://schemas.openxmlformats.org/officeDocument/2006/relationships/slideLayout" Target="../slideLayouts/slideLayout422.xml"/><Relationship Id="rId19" Type="http://schemas.openxmlformats.org/officeDocument/2006/relationships/slideLayout" Target="../slideLayouts/slideLayout431.xml"/><Relationship Id="rId4" Type="http://schemas.openxmlformats.org/officeDocument/2006/relationships/slideLayout" Target="../slideLayouts/slideLayout416.xml"/><Relationship Id="rId9" Type="http://schemas.openxmlformats.org/officeDocument/2006/relationships/slideLayout" Target="../slideLayouts/slideLayout421.xml"/><Relationship Id="rId14" Type="http://schemas.openxmlformats.org/officeDocument/2006/relationships/slideLayout" Target="../slideLayouts/slideLayout426.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41.xml"/><Relationship Id="rId13" Type="http://schemas.openxmlformats.org/officeDocument/2006/relationships/slideLayout" Target="../slideLayouts/slideLayout446.xml"/><Relationship Id="rId18" Type="http://schemas.openxmlformats.org/officeDocument/2006/relationships/slideLayout" Target="../slideLayouts/slideLayout451.xml"/><Relationship Id="rId3" Type="http://schemas.openxmlformats.org/officeDocument/2006/relationships/slideLayout" Target="../slideLayouts/slideLayout436.xml"/><Relationship Id="rId21" Type="http://schemas.openxmlformats.org/officeDocument/2006/relationships/slideLayout" Target="../slideLayouts/slideLayout454.xml"/><Relationship Id="rId7" Type="http://schemas.openxmlformats.org/officeDocument/2006/relationships/slideLayout" Target="../slideLayouts/slideLayout440.xml"/><Relationship Id="rId12" Type="http://schemas.openxmlformats.org/officeDocument/2006/relationships/slideLayout" Target="../slideLayouts/slideLayout445.xml"/><Relationship Id="rId17" Type="http://schemas.openxmlformats.org/officeDocument/2006/relationships/slideLayout" Target="../slideLayouts/slideLayout450.xml"/><Relationship Id="rId25" Type="http://schemas.openxmlformats.org/officeDocument/2006/relationships/image" Target="../media/image105.png"/><Relationship Id="rId2" Type="http://schemas.openxmlformats.org/officeDocument/2006/relationships/slideLayout" Target="../slideLayouts/slideLayout435.xml"/><Relationship Id="rId16" Type="http://schemas.openxmlformats.org/officeDocument/2006/relationships/slideLayout" Target="../slideLayouts/slideLayout449.xml"/><Relationship Id="rId20" Type="http://schemas.openxmlformats.org/officeDocument/2006/relationships/slideLayout" Target="../slideLayouts/slideLayout453.xml"/><Relationship Id="rId1" Type="http://schemas.openxmlformats.org/officeDocument/2006/relationships/slideLayout" Target="../slideLayouts/slideLayout434.xml"/><Relationship Id="rId6" Type="http://schemas.openxmlformats.org/officeDocument/2006/relationships/slideLayout" Target="../slideLayouts/slideLayout439.xml"/><Relationship Id="rId11" Type="http://schemas.openxmlformats.org/officeDocument/2006/relationships/slideLayout" Target="../slideLayouts/slideLayout444.xml"/><Relationship Id="rId24" Type="http://schemas.openxmlformats.org/officeDocument/2006/relationships/image" Target="../media/image30.emf"/><Relationship Id="rId5" Type="http://schemas.openxmlformats.org/officeDocument/2006/relationships/slideLayout" Target="../slideLayouts/slideLayout438.xml"/><Relationship Id="rId15" Type="http://schemas.openxmlformats.org/officeDocument/2006/relationships/slideLayout" Target="../slideLayouts/slideLayout448.xml"/><Relationship Id="rId23" Type="http://schemas.openxmlformats.org/officeDocument/2006/relationships/theme" Target="../theme/theme18.xml"/><Relationship Id="rId10" Type="http://schemas.openxmlformats.org/officeDocument/2006/relationships/slideLayout" Target="../slideLayouts/slideLayout443.xml"/><Relationship Id="rId19" Type="http://schemas.openxmlformats.org/officeDocument/2006/relationships/slideLayout" Target="../slideLayouts/slideLayout452.xml"/><Relationship Id="rId4" Type="http://schemas.openxmlformats.org/officeDocument/2006/relationships/slideLayout" Target="../slideLayouts/slideLayout437.xml"/><Relationship Id="rId9" Type="http://schemas.openxmlformats.org/officeDocument/2006/relationships/slideLayout" Target="../slideLayouts/slideLayout442.xml"/><Relationship Id="rId14" Type="http://schemas.openxmlformats.org/officeDocument/2006/relationships/slideLayout" Target="../slideLayouts/slideLayout447.xml"/><Relationship Id="rId22" Type="http://schemas.openxmlformats.org/officeDocument/2006/relationships/slideLayout" Target="../slideLayouts/slideLayout45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image" Target="../media/image8.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3.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3.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12.png"/><Relationship Id="rId2" Type="http://schemas.openxmlformats.org/officeDocument/2006/relationships/slideLayout" Target="../slideLayouts/slideLayout61.xml"/><Relationship Id="rId16" Type="http://schemas.openxmlformats.org/officeDocument/2006/relationships/theme" Target="../theme/theme4.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slideLayout" Target="../slideLayouts/slideLayout92.xml"/><Relationship Id="rId26" Type="http://schemas.openxmlformats.org/officeDocument/2006/relationships/slideLayout" Target="../slideLayouts/slideLayout100.xml"/><Relationship Id="rId3" Type="http://schemas.openxmlformats.org/officeDocument/2006/relationships/slideLayout" Target="../slideLayouts/slideLayout77.xml"/><Relationship Id="rId21" Type="http://schemas.openxmlformats.org/officeDocument/2006/relationships/slideLayout" Target="../slideLayouts/slideLayout95.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5" Type="http://schemas.openxmlformats.org/officeDocument/2006/relationships/slideLayout" Target="../slideLayouts/slideLayout99.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slideLayout" Target="../slideLayouts/slideLayout94.xml"/><Relationship Id="rId29" Type="http://schemas.openxmlformats.org/officeDocument/2006/relationships/slideLayout" Target="../slideLayouts/slideLayout103.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24" Type="http://schemas.openxmlformats.org/officeDocument/2006/relationships/slideLayout" Target="../slideLayouts/slideLayout98.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23" Type="http://schemas.openxmlformats.org/officeDocument/2006/relationships/slideLayout" Target="../slideLayouts/slideLayout97.xml"/><Relationship Id="rId28" Type="http://schemas.openxmlformats.org/officeDocument/2006/relationships/slideLayout" Target="../slideLayouts/slideLayout102.xml"/><Relationship Id="rId10" Type="http://schemas.openxmlformats.org/officeDocument/2006/relationships/slideLayout" Target="../slideLayouts/slideLayout84.xml"/><Relationship Id="rId19" Type="http://schemas.openxmlformats.org/officeDocument/2006/relationships/slideLayout" Target="../slideLayouts/slideLayout93.xml"/><Relationship Id="rId31" Type="http://schemas.openxmlformats.org/officeDocument/2006/relationships/image" Target="../media/image1.emf"/><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 Id="rId22" Type="http://schemas.openxmlformats.org/officeDocument/2006/relationships/slideLayout" Target="../slideLayouts/slideLayout96.xml"/><Relationship Id="rId27" Type="http://schemas.openxmlformats.org/officeDocument/2006/relationships/slideLayout" Target="../slideLayouts/slideLayout101.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16.xml"/><Relationship Id="rId18" Type="http://schemas.openxmlformats.org/officeDocument/2006/relationships/slideLayout" Target="../slideLayouts/slideLayout121.xml"/><Relationship Id="rId26" Type="http://schemas.openxmlformats.org/officeDocument/2006/relationships/slideLayout" Target="../slideLayouts/slideLayout129.xml"/><Relationship Id="rId39" Type="http://schemas.openxmlformats.org/officeDocument/2006/relationships/slideLayout" Target="../slideLayouts/slideLayout142.xml"/><Relationship Id="rId21" Type="http://schemas.openxmlformats.org/officeDocument/2006/relationships/slideLayout" Target="../slideLayouts/slideLayout124.xml"/><Relationship Id="rId34" Type="http://schemas.openxmlformats.org/officeDocument/2006/relationships/slideLayout" Target="../slideLayouts/slideLayout137.xml"/><Relationship Id="rId42" Type="http://schemas.openxmlformats.org/officeDocument/2006/relationships/slideLayout" Target="../slideLayouts/slideLayout145.xml"/><Relationship Id="rId47" Type="http://schemas.openxmlformats.org/officeDocument/2006/relationships/slideLayout" Target="../slideLayouts/slideLayout150.xml"/><Relationship Id="rId50" Type="http://schemas.openxmlformats.org/officeDocument/2006/relationships/slideLayout" Target="../slideLayouts/slideLayout153.xml"/><Relationship Id="rId55" Type="http://schemas.openxmlformats.org/officeDocument/2006/relationships/slideLayout" Target="../slideLayouts/slideLayout158.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slideLayout" Target="../slideLayouts/slideLayout120.xml"/><Relationship Id="rId25" Type="http://schemas.openxmlformats.org/officeDocument/2006/relationships/slideLayout" Target="../slideLayouts/slideLayout128.xml"/><Relationship Id="rId33" Type="http://schemas.openxmlformats.org/officeDocument/2006/relationships/slideLayout" Target="../slideLayouts/slideLayout136.xml"/><Relationship Id="rId38" Type="http://schemas.openxmlformats.org/officeDocument/2006/relationships/slideLayout" Target="../slideLayouts/slideLayout141.xml"/><Relationship Id="rId46" Type="http://schemas.openxmlformats.org/officeDocument/2006/relationships/slideLayout" Target="../slideLayouts/slideLayout149.xml"/><Relationship Id="rId2" Type="http://schemas.openxmlformats.org/officeDocument/2006/relationships/slideLayout" Target="../slideLayouts/slideLayout105.xml"/><Relationship Id="rId16" Type="http://schemas.openxmlformats.org/officeDocument/2006/relationships/slideLayout" Target="../slideLayouts/slideLayout119.xml"/><Relationship Id="rId20" Type="http://schemas.openxmlformats.org/officeDocument/2006/relationships/slideLayout" Target="../slideLayouts/slideLayout123.xml"/><Relationship Id="rId29" Type="http://schemas.openxmlformats.org/officeDocument/2006/relationships/slideLayout" Target="../slideLayouts/slideLayout132.xml"/><Relationship Id="rId41" Type="http://schemas.openxmlformats.org/officeDocument/2006/relationships/slideLayout" Target="../slideLayouts/slideLayout144.xml"/><Relationship Id="rId54" Type="http://schemas.openxmlformats.org/officeDocument/2006/relationships/slideLayout" Target="../slideLayouts/slideLayout157.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24" Type="http://schemas.openxmlformats.org/officeDocument/2006/relationships/slideLayout" Target="../slideLayouts/slideLayout127.xml"/><Relationship Id="rId32" Type="http://schemas.openxmlformats.org/officeDocument/2006/relationships/slideLayout" Target="../slideLayouts/slideLayout135.xml"/><Relationship Id="rId37" Type="http://schemas.openxmlformats.org/officeDocument/2006/relationships/slideLayout" Target="../slideLayouts/slideLayout140.xml"/><Relationship Id="rId40" Type="http://schemas.openxmlformats.org/officeDocument/2006/relationships/slideLayout" Target="../slideLayouts/slideLayout143.xml"/><Relationship Id="rId45" Type="http://schemas.openxmlformats.org/officeDocument/2006/relationships/slideLayout" Target="../slideLayouts/slideLayout148.xml"/><Relationship Id="rId53" Type="http://schemas.openxmlformats.org/officeDocument/2006/relationships/slideLayout" Target="../slideLayouts/slideLayout156.xml"/><Relationship Id="rId58" Type="http://schemas.openxmlformats.org/officeDocument/2006/relationships/image" Target="../media/image30.emf"/><Relationship Id="rId5" Type="http://schemas.openxmlformats.org/officeDocument/2006/relationships/slideLayout" Target="../slideLayouts/slideLayout108.xml"/><Relationship Id="rId15" Type="http://schemas.openxmlformats.org/officeDocument/2006/relationships/slideLayout" Target="../slideLayouts/slideLayout118.xml"/><Relationship Id="rId23" Type="http://schemas.openxmlformats.org/officeDocument/2006/relationships/slideLayout" Target="../slideLayouts/slideLayout126.xml"/><Relationship Id="rId28" Type="http://schemas.openxmlformats.org/officeDocument/2006/relationships/slideLayout" Target="../slideLayouts/slideLayout131.xml"/><Relationship Id="rId36" Type="http://schemas.openxmlformats.org/officeDocument/2006/relationships/slideLayout" Target="../slideLayouts/slideLayout139.xml"/><Relationship Id="rId49" Type="http://schemas.openxmlformats.org/officeDocument/2006/relationships/slideLayout" Target="../slideLayouts/slideLayout152.xml"/><Relationship Id="rId57" Type="http://schemas.openxmlformats.org/officeDocument/2006/relationships/theme" Target="../theme/theme6.xml"/><Relationship Id="rId10" Type="http://schemas.openxmlformats.org/officeDocument/2006/relationships/slideLayout" Target="../slideLayouts/slideLayout113.xml"/><Relationship Id="rId19" Type="http://schemas.openxmlformats.org/officeDocument/2006/relationships/slideLayout" Target="../slideLayouts/slideLayout122.xml"/><Relationship Id="rId31" Type="http://schemas.openxmlformats.org/officeDocument/2006/relationships/slideLayout" Target="../slideLayouts/slideLayout134.xml"/><Relationship Id="rId44" Type="http://schemas.openxmlformats.org/officeDocument/2006/relationships/slideLayout" Target="../slideLayouts/slideLayout147.xml"/><Relationship Id="rId52" Type="http://schemas.openxmlformats.org/officeDocument/2006/relationships/slideLayout" Target="../slideLayouts/slideLayout155.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slideLayout" Target="../slideLayouts/slideLayout117.xml"/><Relationship Id="rId22" Type="http://schemas.openxmlformats.org/officeDocument/2006/relationships/slideLayout" Target="../slideLayouts/slideLayout125.xml"/><Relationship Id="rId27" Type="http://schemas.openxmlformats.org/officeDocument/2006/relationships/slideLayout" Target="../slideLayouts/slideLayout130.xml"/><Relationship Id="rId30" Type="http://schemas.openxmlformats.org/officeDocument/2006/relationships/slideLayout" Target="../slideLayouts/slideLayout133.xml"/><Relationship Id="rId35" Type="http://schemas.openxmlformats.org/officeDocument/2006/relationships/slideLayout" Target="../slideLayouts/slideLayout138.xml"/><Relationship Id="rId43" Type="http://schemas.openxmlformats.org/officeDocument/2006/relationships/slideLayout" Target="../slideLayouts/slideLayout146.xml"/><Relationship Id="rId48" Type="http://schemas.openxmlformats.org/officeDocument/2006/relationships/slideLayout" Target="../slideLayouts/slideLayout151.xml"/><Relationship Id="rId56" Type="http://schemas.openxmlformats.org/officeDocument/2006/relationships/slideLayout" Target="../slideLayouts/slideLayout159.xml"/><Relationship Id="rId8" Type="http://schemas.openxmlformats.org/officeDocument/2006/relationships/slideLayout" Target="../slideLayouts/slideLayout111.xml"/><Relationship Id="rId51" Type="http://schemas.openxmlformats.org/officeDocument/2006/relationships/slideLayout" Target="../slideLayouts/slideLayout154.xml"/><Relationship Id="rId3"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2.xml"/><Relationship Id="rId18" Type="http://schemas.openxmlformats.org/officeDocument/2006/relationships/slideLayout" Target="../slideLayouts/slideLayout177.xml"/><Relationship Id="rId26" Type="http://schemas.openxmlformats.org/officeDocument/2006/relationships/slideLayout" Target="../slideLayouts/slideLayout185.xml"/><Relationship Id="rId39" Type="http://schemas.openxmlformats.org/officeDocument/2006/relationships/slideLayout" Target="../slideLayouts/slideLayout198.xml"/><Relationship Id="rId3" Type="http://schemas.openxmlformats.org/officeDocument/2006/relationships/slideLayout" Target="../slideLayouts/slideLayout162.xml"/><Relationship Id="rId21" Type="http://schemas.openxmlformats.org/officeDocument/2006/relationships/slideLayout" Target="../slideLayouts/slideLayout180.xml"/><Relationship Id="rId34" Type="http://schemas.openxmlformats.org/officeDocument/2006/relationships/slideLayout" Target="../slideLayouts/slideLayout193.xml"/><Relationship Id="rId42" Type="http://schemas.openxmlformats.org/officeDocument/2006/relationships/slideLayout" Target="../slideLayouts/slideLayout201.xml"/><Relationship Id="rId47" Type="http://schemas.openxmlformats.org/officeDocument/2006/relationships/slideLayout" Target="../slideLayouts/slideLayout206.xml"/><Relationship Id="rId50" Type="http://schemas.openxmlformats.org/officeDocument/2006/relationships/image" Target="../media/image30.emf"/><Relationship Id="rId7" Type="http://schemas.openxmlformats.org/officeDocument/2006/relationships/slideLayout" Target="../slideLayouts/slideLayout166.xml"/><Relationship Id="rId12" Type="http://schemas.openxmlformats.org/officeDocument/2006/relationships/slideLayout" Target="../slideLayouts/slideLayout171.xml"/><Relationship Id="rId17" Type="http://schemas.openxmlformats.org/officeDocument/2006/relationships/slideLayout" Target="../slideLayouts/slideLayout176.xml"/><Relationship Id="rId25" Type="http://schemas.openxmlformats.org/officeDocument/2006/relationships/slideLayout" Target="../slideLayouts/slideLayout184.xml"/><Relationship Id="rId33" Type="http://schemas.openxmlformats.org/officeDocument/2006/relationships/slideLayout" Target="../slideLayouts/slideLayout192.xml"/><Relationship Id="rId38" Type="http://schemas.openxmlformats.org/officeDocument/2006/relationships/slideLayout" Target="../slideLayouts/slideLayout197.xml"/><Relationship Id="rId46" Type="http://schemas.openxmlformats.org/officeDocument/2006/relationships/slideLayout" Target="../slideLayouts/slideLayout205.xml"/><Relationship Id="rId2" Type="http://schemas.openxmlformats.org/officeDocument/2006/relationships/slideLayout" Target="../slideLayouts/slideLayout161.xml"/><Relationship Id="rId16" Type="http://schemas.openxmlformats.org/officeDocument/2006/relationships/slideLayout" Target="../slideLayouts/slideLayout175.xml"/><Relationship Id="rId20" Type="http://schemas.openxmlformats.org/officeDocument/2006/relationships/slideLayout" Target="../slideLayouts/slideLayout179.xml"/><Relationship Id="rId29" Type="http://schemas.openxmlformats.org/officeDocument/2006/relationships/slideLayout" Target="../slideLayouts/slideLayout188.xml"/><Relationship Id="rId41" Type="http://schemas.openxmlformats.org/officeDocument/2006/relationships/slideLayout" Target="../slideLayouts/slideLayout200.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24" Type="http://schemas.openxmlformats.org/officeDocument/2006/relationships/slideLayout" Target="../slideLayouts/slideLayout183.xml"/><Relationship Id="rId32" Type="http://schemas.openxmlformats.org/officeDocument/2006/relationships/slideLayout" Target="../slideLayouts/slideLayout191.xml"/><Relationship Id="rId37" Type="http://schemas.openxmlformats.org/officeDocument/2006/relationships/slideLayout" Target="../slideLayouts/slideLayout196.xml"/><Relationship Id="rId40" Type="http://schemas.openxmlformats.org/officeDocument/2006/relationships/slideLayout" Target="../slideLayouts/slideLayout199.xml"/><Relationship Id="rId45" Type="http://schemas.openxmlformats.org/officeDocument/2006/relationships/slideLayout" Target="../slideLayouts/slideLayout204.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23" Type="http://schemas.openxmlformats.org/officeDocument/2006/relationships/slideLayout" Target="../slideLayouts/slideLayout182.xml"/><Relationship Id="rId28" Type="http://schemas.openxmlformats.org/officeDocument/2006/relationships/slideLayout" Target="../slideLayouts/slideLayout187.xml"/><Relationship Id="rId36" Type="http://schemas.openxmlformats.org/officeDocument/2006/relationships/slideLayout" Target="../slideLayouts/slideLayout195.xml"/><Relationship Id="rId49" Type="http://schemas.openxmlformats.org/officeDocument/2006/relationships/theme" Target="../theme/theme7.xml"/><Relationship Id="rId10" Type="http://schemas.openxmlformats.org/officeDocument/2006/relationships/slideLayout" Target="../slideLayouts/slideLayout169.xml"/><Relationship Id="rId19" Type="http://schemas.openxmlformats.org/officeDocument/2006/relationships/slideLayout" Target="../slideLayouts/slideLayout178.xml"/><Relationship Id="rId31" Type="http://schemas.openxmlformats.org/officeDocument/2006/relationships/slideLayout" Target="../slideLayouts/slideLayout190.xml"/><Relationship Id="rId44" Type="http://schemas.openxmlformats.org/officeDocument/2006/relationships/slideLayout" Target="../slideLayouts/slideLayout203.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 Id="rId22" Type="http://schemas.openxmlformats.org/officeDocument/2006/relationships/slideLayout" Target="../slideLayouts/slideLayout181.xml"/><Relationship Id="rId27" Type="http://schemas.openxmlformats.org/officeDocument/2006/relationships/slideLayout" Target="../slideLayouts/slideLayout186.xml"/><Relationship Id="rId30" Type="http://schemas.openxmlformats.org/officeDocument/2006/relationships/slideLayout" Target="../slideLayouts/slideLayout189.xml"/><Relationship Id="rId35" Type="http://schemas.openxmlformats.org/officeDocument/2006/relationships/slideLayout" Target="../slideLayouts/slideLayout194.xml"/><Relationship Id="rId43" Type="http://schemas.openxmlformats.org/officeDocument/2006/relationships/slideLayout" Target="../slideLayouts/slideLayout202.xml"/><Relationship Id="rId48" Type="http://schemas.openxmlformats.org/officeDocument/2006/relationships/slideLayout" Target="../slideLayouts/slideLayout207.xml"/><Relationship Id="rId8" Type="http://schemas.openxmlformats.org/officeDocument/2006/relationships/slideLayout" Target="../slideLayouts/slideLayout1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image" Target="../media/image51.png"/><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image" Target="../media/image30.emf"/><Relationship Id="rId5" Type="http://schemas.openxmlformats.org/officeDocument/2006/relationships/slideLayout" Target="../slideLayouts/slideLayout212.xml"/><Relationship Id="rId10" Type="http://schemas.openxmlformats.org/officeDocument/2006/relationships/theme" Target="../theme/theme8.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7" r:id="rId27"/>
    <p:sldLayoutId id="2147483938" r:id="rId28"/>
    <p:sldLayoutId id="2147483939" r:id="rId29"/>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6"/>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1039733943"/>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 id="2147483989" r:id="rId15"/>
    <p:sldLayoutId id="2147483990" r:id="rId16"/>
    <p:sldLayoutId id="2147483991" r:id="rId17"/>
    <p:sldLayoutId id="2147483992" r:id="rId18"/>
    <p:sldLayoutId id="2147483993" r:id="rId19"/>
    <p:sldLayoutId id="2147483994" r:id="rId20"/>
    <p:sldLayoutId id="2147483995" r:id="rId21"/>
    <p:sldLayoutId id="2147483996" r:id="rId22"/>
    <p:sldLayoutId id="2147483997" r:id="rId23"/>
    <p:sldLayoutId id="2147483998" r:id="rId24"/>
    <p:sldLayoutId id="2147483999" r:id="rId25"/>
    <p:sldLayoutId id="2147484000" r:id="rId26"/>
    <p:sldLayoutId id="2147484001" r:id="rId27"/>
    <p:sldLayoutId id="2147484002" r:id="rId28"/>
    <p:sldLayoutId id="2147484003" r:id="rId29"/>
    <p:sldLayoutId id="2147484004" r:id="rId30"/>
    <p:sldLayoutId id="2147484005" r:id="rId31"/>
    <p:sldLayoutId id="2147484006" r:id="rId32"/>
    <p:sldLayoutId id="2147484007" r:id="rId33"/>
    <p:sldLayoutId id="2147484008" r:id="rId3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117001581"/>
      </p:ext>
    </p:extLst>
  </p:cSld>
  <p:clrMap bg1="lt1" tx1="dk1" bg2="lt2" tx2="dk2" accent1="accent1" accent2="accent2" accent3="accent3" accent4="accent4" accent5="accent5" accent6="accent6" hlink="hlink" folHlink="folHlink"/>
  <p:sldLayoutIdLst>
    <p:sldLayoutId id="2147484010"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4"/>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4" y="1189178"/>
            <a:ext cx="11653521" cy="232965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7704472"/>
      </p:ext>
    </p:extLst>
  </p:cSld>
  <p:clrMap bg1="lt1" tx1="dk1" bg2="lt2" tx2="dk2" accent1="accent1" accent2="accent2" accent3="accent3" accent4="accent4" accent5="accent5" accent6="accent6" hlink="hlink" folHlink="folHlink"/>
  <p:sldLayoutIdLst>
    <p:sldLayoutId id="2147484187" r:id="rId1"/>
    <p:sldLayoutId id="2147484034" r:id="rId2"/>
    <p:sldLayoutId id="2147484035" r:id="rId3"/>
    <p:sldLayoutId id="2147484188" r:id="rId4"/>
    <p:sldLayoutId id="2147484189" r:id="rId5"/>
    <p:sldLayoutId id="2147484038" r:id="rId6"/>
    <p:sldLayoutId id="2147484190" r:id="rId7"/>
    <p:sldLayoutId id="2147484191" r:id="rId8"/>
    <p:sldLayoutId id="2147484041" r:id="rId9"/>
    <p:sldLayoutId id="2147484042" r:id="rId10"/>
    <p:sldLayoutId id="2147484043" r:id="rId11"/>
    <p:sldLayoutId id="2147484044" r:id="rId12"/>
  </p:sldLayoutIdLst>
  <p:transition>
    <p:fade/>
  </p:transition>
  <p:txStyles>
    <p:titleStyle>
      <a:lvl1pPr algn="l" defTabSz="896365" rtl="0" eaLnBrk="1" latinLnBrk="0" hangingPunct="1">
        <a:lnSpc>
          <a:spcPct val="90000"/>
        </a:lnSpc>
        <a:spcBef>
          <a:spcPct val="0"/>
        </a:spcBef>
        <a:buNone/>
        <a:defRPr lang="en-US" sz="4705" b="0" kern="1200" cap="none" spc="-144"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19685"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3936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59054"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78738"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4pPr>
      <a:lvl5pPr marL="1098423" marR="0" indent="-219685" algn="l" defTabSz="896365"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5pPr>
      <a:lvl6pPr marL="2465003"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6pPr>
      <a:lvl7pPr marL="2913186"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7pPr>
      <a:lvl8pPr marL="3361368"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8pPr>
      <a:lvl9pPr marL="3809552" indent="-224092" algn="l" defTabSz="896365" rtl="0" eaLnBrk="1" latinLnBrk="0" hangingPunct="1">
        <a:spcBef>
          <a:spcPct val="20000"/>
        </a:spcBef>
        <a:buFont typeface="Arial" pitchFamily="34" charset="0"/>
        <a:buChar char="•"/>
        <a:defRPr sz="1922" kern="1200">
          <a:solidFill>
            <a:schemeClr val="tx1"/>
          </a:solidFill>
          <a:latin typeface="+mn-lt"/>
          <a:ea typeface="+mn-ea"/>
          <a:cs typeface="+mn-cs"/>
        </a:defRPr>
      </a:lvl9pPr>
    </p:bodyStyle>
    <p:otherStyle>
      <a:defPPr>
        <a:defRPr lang="en-US"/>
      </a:defPPr>
      <a:lvl1pPr marL="0" algn="l" defTabSz="896365" rtl="0" eaLnBrk="1" latinLnBrk="0" hangingPunct="1">
        <a:defRPr sz="1730" kern="1200">
          <a:solidFill>
            <a:schemeClr val="tx1"/>
          </a:solidFill>
          <a:latin typeface="+mn-lt"/>
          <a:ea typeface="+mn-ea"/>
          <a:cs typeface="+mn-cs"/>
        </a:defRPr>
      </a:lvl1pPr>
      <a:lvl2pPr marL="448182" algn="l" defTabSz="896365" rtl="0" eaLnBrk="1" latinLnBrk="0" hangingPunct="1">
        <a:defRPr sz="1730" kern="1200">
          <a:solidFill>
            <a:schemeClr val="tx1"/>
          </a:solidFill>
          <a:latin typeface="+mn-lt"/>
          <a:ea typeface="+mn-ea"/>
          <a:cs typeface="+mn-cs"/>
        </a:defRPr>
      </a:lvl2pPr>
      <a:lvl3pPr marL="896365" algn="l" defTabSz="896365" rtl="0" eaLnBrk="1" latinLnBrk="0" hangingPunct="1">
        <a:defRPr sz="1730" kern="1200">
          <a:solidFill>
            <a:schemeClr val="tx1"/>
          </a:solidFill>
          <a:latin typeface="+mn-lt"/>
          <a:ea typeface="+mn-ea"/>
          <a:cs typeface="+mn-cs"/>
        </a:defRPr>
      </a:lvl3pPr>
      <a:lvl4pPr marL="1344547" algn="l" defTabSz="896365" rtl="0" eaLnBrk="1" latinLnBrk="0" hangingPunct="1">
        <a:defRPr sz="1730" kern="1200">
          <a:solidFill>
            <a:schemeClr val="tx1"/>
          </a:solidFill>
          <a:latin typeface="+mn-lt"/>
          <a:ea typeface="+mn-ea"/>
          <a:cs typeface="+mn-cs"/>
        </a:defRPr>
      </a:lvl4pPr>
      <a:lvl5pPr marL="1792730" algn="l" defTabSz="896365" rtl="0" eaLnBrk="1" latinLnBrk="0" hangingPunct="1">
        <a:defRPr sz="1730" kern="1200">
          <a:solidFill>
            <a:schemeClr val="tx1"/>
          </a:solidFill>
          <a:latin typeface="+mn-lt"/>
          <a:ea typeface="+mn-ea"/>
          <a:cs typeface="+mn-cs"/>
        </a:defRPr>
      </a:lvl5pPr>
      <a:lvl6pPr marL="2240913" algn="l" defTabSz="896365" rtl="0" eaLnBrk="1" latinLnBrk="0" hangingPunct="1">
        <a:defRPr sz="1730" kern="1200">
          <a:solidFill>
            <a:schemeClr val="tx1"/>
          </a:solidFill>
          <a:latin typeface="+mn-lt"/>
          <a:ea typeface="+mn-ea"/>
          <a:cs typeface="+mn-cs"/>
        </a:defRPr>
      </a:lvl6pPr>
      <a:lvl7pPr marL="2689094" algn="l" defTabSz="896365" rtl="0" eaLnBrk="1" latinLnBrk="0" hangingPunct="1">
        <a:defRPr sz="1730" kern="1200">
          <a:solidFill>
            <a:schemeClr val="tx1"/>
          </a:solidFill>
          <a:latin typeface="+mn-lt"/>
          <a:ea typeface="+mn-ea"/>
          <a:cs typeface="+mn-cs"/>
        </a:defRPr>
      </a:lvl7pPr>
      <a:lvl8pPr marL="3137277" algn="l" defTabSz="896365" rtl="0" eaLnBrk="1" latinLnBrk="0" hangingPunct="1">
        <a:defRPr sz="1730" kern="1200">
          <a:solidFill>
            <a:schemeClr val="tx1"/>
          </a:solidFill>
          <a:latin typeface="+mn-lt"/>
          <a:ea typeface="+mn-ea"/>
          <a:cs typeface="+mn-cs"/>
        </a:defRPr>
      </a:lvl8pPr>
      <a:lvl9pPr marL="3585460" algn="l" defTabSz="896365" rtl="0" eaLnBrk="1" latinLnBrk="0" hangingPunct="1">
        <a:defRPr sz="173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21">
          <p15:clr>
            <a:srgbClr val="C35EA4"/>
          </p15:clr>
        </p15:guide>
        <p15:guide id="6" pos="2765">
          <p15:clr>
            <a:srgbClr val="C35EA4"/>
          </p15:clr>
        </p15:guide>
        <p15:guide id="7" pos="3821">
          <p15:clr>
            <a:srgbClr val="C35EA4"/>
          </p15:clr>
        </p15:guide>
        <p15:guide id="8" pos="3989">
          <p15:clr>
            <a:srgbClr val="C35EA4"/>
          </p15:clr>
        </p15:guide>
        <p15:guide id="9" pos="5069">
          <p15:clr>
            <a:srgbClr val="C35EA4"/>
          </p15:clr>
        </p15:guide>
        <p15:guide id="10" pos="5213">
          <p15:clr>
            <a:srgbClr val="C35EA4"/>
          </p15:clr>
        </p15:guide>
        <p15:guide id="11" pos="6317">
          <p15:clr>
            <a:srgbClr val="C35EA4"/>
          </p15:clr>
        </p15:guide>
        <p15:guide id="12" pos="6461">
          <p15:clr>
            <a:srgbClr val="C35EA4"/>
          </p15:clr>
        </p15:guide>
        <p15:guide id="16" pos="293">
          <p15:clr>
            <a:srgbClr val="F26B43"/>
          </p15:clr>
        </p15:guide>
        <p15:guide id="17" pos="7541">
          <p15:clr>
            <a:srgbClr val="F26B43"/>
          </p15:clr>
        </p15:guide>
        <p15:guide id="18" orient="horz" pos="766">
          <p15:clr>
            <a:srgbClr val="5ACBF0"/>
          </p15:clr>
        </p15:guide>
        <p15:guide id="19" orient="horz" pos="1393">
          <p15:clr>
            <a:srgbClr val="5ACBF0"/>
          </p15:clr>
        </p15:guide>
        <p15:guide id="20" orient="horz" pos="617">
          <p15:clr>
            <a:srgbClr val="5ACBF0"/>
          </p15:clr>
        </p15:guide>
        <p15:guide id="21" orient="horz" pos="1544">
          <p15:clr>
            <a:srgbClr val="5ACBF0"/>
          </p15:clr>
        </p15:guide>
        <p15:guide id="22" orient="horz" pos="2172">
          <p15:clr>
            <a:srgbClr val="5ACBF0"/>
          </p15:clr>
        </p15:guide>
        <p15:guide id="23" orient="horz" pos="2320">
          <p15:clr>
            <a:srgbClr val="5ACBF0"/>
          </p15:clr>
        </p15:guide>
        <p15:guide id="25" orient="horz" pos="289">
          <p15:clr>
            <a:srgbClr val="F26B43"/>
          </p15:clr>
        </p15:guide>
        <p15:guide id="26" orient="horz" pos="4202">
          <p15:clr>
            <a:srgbClr val="F26B43"/>
          </p15:clr>
        </p15:guide>
        <p15:guide id="27" orient="horz" pos="2949">
          <p15:clr>
            <a:srgbClr val="5ACBF0"/>
          </p15:clr>
        </p15:guide>
        <p15:guide id="28" orient="horz" pos="3098">
          <p15:clr>
            <a:srgbClr val="5ACBF0"/>
          </p15:clr>
        </p15:guide>
        <p15:guide id="29" orient="horz" pos="3727">
          <p15:clr>
            <a:srgbClr val="5ACBF0"/>
          </p15:clr>
        </p15:guide>
        <p15:guide id="30" orient="horz" pos="3876">
          <p15:clr>
            <a:srgbClr val="5ACBF0"/>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pic>
        <p:nvPicPr>
          <p:cNvPr id="5" name="Picture 4"/>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rot="5400000">
            <a:off x="9268561" y="3019258"/>
            <a:ext cx="6858623" cy="833218"/>
          </a:xfrm>
          <a:prstGeom prst="rect">
            <a:avLst/>
          </a:prstGeom>
        </p:spPr>
      </p:pic>
      <p:sp>
        <p:nvSpPr>
          <p:cNvPr id="3" name="Text Placeholder 2"/>
          <p:cNvSpPr>
            <a:spLocks noGrp="1"/>
          </p:cNvSpPr>
          <p:nvPr>
            <p:ph type="body" idx="1"/>
          </p:nvPr>
        </p:nvSpPr>
        <p:spPr>
          <a:xfrm>
            <a:off x="269240" y="1187645"/>
            <a:ext cx="11653523" cy="2305516"/>
          </a:xfrm>
          <a:prstGeom prst="rect">
            <a:avLst/>
          </a:prstGeom>
        </p:spPr>
        <p:txBody>
          <a:bodyPr vert="horz" lIns="182880" tIns="146304" rIns="182880" bIns="146304"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252203"/>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60" r:id="rId15"/>
    <p:sldLayoutId id="2147484061" r:id="rId16"/>
    <p:sldLayoutId id="2147484062" r:id="rId17"/>
    <p:sldLayoutId id="2147484063" r:id="rId18"/>
    <p:sldLayoutId id="2147484064" r:id="rId19"/>
    <p:sldLayoutId id="2147484065" r:id="rId20"/>
    <p:sldLayoutId id="2147484066" r:id="rId21"/>
    <p:sldLayoutId id="2147484067" r:id="rId22"/>
    <p:sldLayoutId id="2147484068" r:id="rId23"/>
    <p:sldLayoutId id="2147484069" r:id="rId24"/>
    <p:sldLayoutId id="2147484070" r:id="rId25"/>
    <p:sldLayoutId id="2147484071" r:id="rId26"/>
    <p:sldLayoutId id="2147484072" r:id="rId27"/>
    <p:sldLayoutId id="2147484073" r:id="rId28"/>
    <p:sldLayoutId id="2147484074" r:id="rId29"/>
    <p:sldLayoutId id="2147484075" r:id="rId30"/>
    <p:sldLayoutId id="2147484076" r:id="rId31"/>
    <p:sldLayoutId id="2147484077" r:id="rId32"/>
    <p:sldLayoutId id="2147484078" r:id="rId33"/>
    <p:sldLayoutId id="2147484079" r:id="rId34"/>
    <p:sldLayoutId id="2147484080" r:id="rId35"/>
    <p:sldLayoutId id="2147484081" r:id="rId36"/>
    <p:sldLayoutId id="2147484082" r:id="rId37"/>
    <p:sldLayoutId id="2147484083" r:id="rId38"/>
    <p:sldLayoutId id="2147484084" r:id="rId39"/>
    <p:sldLayoutId id="2147484085" r:id="rId40"/>
    <p:sldLayoutId id="2147484086" r:id="rId41"/>
    <p:sldLayoutId id="2147484087" r:id="rId42"/>
    <p:sldLayoutId id="2147484088" r:id="rId43"/>
    <p:sldLayoutId id="2147484089" r:id="rId44"/>
    <p:sldLayoutId id="2147484090" r:id="rId45"/>
    <p:sldLayoutId id="2147484091" r:id="rId46"/>
    <p:sldLayoutId id="2147484092" r:id="rId47"/>
    <p:sldLayoutId id="2147484093" r:id="rId48"/>
    <p:sldLayoutId id="2147484094" r:id="rId49"/>
    <p:sldLayoutId id="2147484095" r:id="rId50"/>
  </p:sldLayoutIdLst>
  <p:transition>
    <p:fade/>
  </p:transition>
  <p:hf sldNum="0" hdr="0" ftr="0"/>
  <p:txStyles>
    <p:titleStyle>
      <a:lvl1pPr algn="l" defTabSz="914367" rtl="0" eaLnBrk="1" latinLnBrk="0" hangingPunct="1">
        <a:lnSpc>
          <a:spcPct val="90000"/>
        </a:lnSpc>
        <a:spcBef>
          <a:spcPct val="0"/>
        </a:spcBef>
        <a:buNone/>
        <a:defRPr lang="en-US" sz="4705"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89" marR="0" indent="-33458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9"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798"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782"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991" marR="0" indent="-227209"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975" marR="0" indent="-224097" algn="l" defTabSz="914367"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3"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3287079193"/>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30" r:id="rId20"/>
    <p:sldLayoutId id="2147484131" r:id="rId21"/>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383" y="438785"/>
            <a:ext cx="11333080" cy="741053"/>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userDrawn="1">
            <p:ph type="body" idx="1"/>
          </p:nvPr>
        </p:nvSpPr>
        <p:spPr>
          <a:xfrm>
            <a:off x="429383" y="2124488"/>
            <a:ext cx="11333080"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3976F6F8-4139-4D95-AC74-D58A77230BD6}"/>
              </a:ext>
            </a:extLst>
          </p:cNvPr>
          <p:cNvGrpSpPr/>
          <p:nvPr userDrawn="1"/>
        </p:nvGrpSpPr>
        <p:grpSpPr>
          <a:xfrm>
            <a:off x="13042277" y="608049"/>
            <a:ext cx="762212" cy="6249956"/>
            <a:chOff x="13152703" y="620154"/>
            <a:chExt cx="777496" cy="6374376"/>
          </a:xfrm>
        </p:grpSpPr>
        <p:pic>
          <p:nvPicPr>
            <p:cNvPr id="5" name="Picture 4"/>
            <p:cNvPicPr>
              <a:picLocks noChangeAspect="1"/>
            </p:cNvPicPr>
            <p:nvPr userDrawn="1"/>
          </p:nvPicPr>
          <p:blipFill rotWithShape="1">
            <a:blip r:embed="rId24" cstate="screen">
              <a:extLst>
                <a:ext uri="{28A0092B-C50C-407E-A947-70E740481C1C}">
                  <a14:useLocalDpi xmlns:a14="http://schemas.microsoft.com/office/drawing/2010/main"/>
                </a:ext>
              </a:extLst>
            </a:blip>
            <a:srcRect l="353" r="32"/>
            <a:stretch/>
          </p:blipFill>
          <p:spPr>
            <a:xfrm rot="5400000">
              <a:off x="10354263" y="3418594"/>
              <a:ext cx="6374376" cy="777496"/>
            </a:xfrm>
            <a:prstGeom prst="rect">
              <a:avLst/>
            </a:prstGeom>
          </p:spPr>
        </p:pic>
        <p:sp>
          <p:nvSpPr>
            <p:cNvPr id="9" name="TextBox 8">
              <a:extLst>
                <a:ext uri="{FF2B5EF4-FFF2-40B4-BE49-F238E27FC236}">
                  <a16:creationId xmlns:a16="http://schemas.microsoft.com/office/drawing/2014/main" id="{1964AF21-BDED-4B34-9026-5541103F0CE4}"/>
                </a:ext>
              </a:extLst>
            </p:cNvPr>
            <p:cNvSpPr txBox="1"/>
            <p:nvPr userDrawn="1"/>
          </p:nvSpPr>
          <p:spPr>
            <a:xfrm rot="5400000">
              <a:off x="12905715" y="867145"/>
              <a:ext cx="57708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Microsoft palette</a:t>
              </a:r>
            </a:p>
          </p:txBody>
        </p:sp>
      </p:grpSp>
      <p:grpSp>
        <p:nvGrpSpPr>
          <p:cNvPr id="21" name="Group 20">
            <a:extLst>
              <a:ext uri="{FF2B5EF4-FFF2-40B4-BE49-F238E27FC236}">
                <a16:creationId xmlns:a16="http://schemas.microsoft.com/office/drawing/2014/main" id="{BAEE98DB-090A-4DF4-AA3B-C90AD6676A47}"/>
              </a:ext>
            </a:extLst>
          </p:cNvPr>
          <p:cNvGrpSpPr/>
          <p:nvPr userDrawn="1"/>
        </p:nvGrpSpPr>
        <p:grpSpPr>
          <a:xfrm>
            <a:off x="12317498" y="604906"/>
            <a:ext cx="520495" cy="6253096"/>
            <a:chOff x="12419367" y="616948"/>
            <a:chExt cx="530932" cy="6377579"/>
          </a:xfrm>
        </p:grpSpPr>
        <p:pic>
          <p:nvPicPr>
            <p:cNvPr id="7" name="Picture 6">
              <a:extLst>
                <a:ext uri="{FF2B5EF4-FFF2-40B4-BE49-F238E27FC236}">
                  <a16:creationId xmlns:a16="http://schemas.microsoft.com/office/drawing/2014/main" id="{CEA717DA-903F-4934-BC3A-B053C9AA6EF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568605" y="3612834"/>
              <a:ext cx="6377579" cy="385808"/>
            </a:xfrm>
            <a:prstGeom prst="rect">
              <a:avLst/>
            </a:prstGeom>
          </p:spPr>
        </p:pic>
        <p:sp>
          <p:nvSpPr>
            <p:cNvPr id="11" name="TextBox 10">
              <a:extLst>
                <a:ext uri="{FF2B5EF4-FFF2-40B4-BE49-F238E27FC236}">
                  <a16:creationId xmlns:a16="http://schemas.microsoft.com/office/drawing/2014/main" id="{68392C23-FA77-442E-BE3C-BC9963AE45BD}"/>
                </a:ext>
              </a:extLst>
            </p:cNvPr>
            <p:cNvSpPr txBox="1"/>
            <p:nvPr userDrawn="1"/>
          </p:nvSpPr>
          <p:spPr>
            <a:xfrm rot="5400000">
              <a:off x="12153941" y="882374"/>
              <a:ext cx="613951" cy="83100"/>
            </a:xfrm>
            <a:prstGeom prst="rect">
              <a:avLst/>
            </a:prstGeom>
            <a:noFill/>
          </p:spPr>
          <p:txBody>
            <a:bodyPr wrap="none" lIns="0" tIns="0" rIns="0" bIns="0" rtlCol="0">
              <a:spAutoFit/>
            </a:bodyPr>
            <a:lstStyle/>
            <a:p>
              <a:pPr>
                <a:lnSpc>
                  <a:spcPct val="90000"/>
                </a:lnSpc>
                <a:spcAft>
                  <a:spcPts val="588"/>
                </a:spcAft>
              </a:pPr>
              <a:r>
                <a:rPr lang="en-US" sz="588">
                  <a:solidFill>
                    <a:schemeClr val="tx1"/>
                  </a:solidFill>
                </a:rPr>
                <a:t>Illustration palette</a:t>
              </a:r>
            </a:p>
          </p:txBody>
        </p:sp>
      </p:grpSp>
      <p:grpSp>
        <p:nvGrpSpPr>
          <p:cNvPr id="22" name="Group 21">
            <a:extLst>
              <a:ext uri="{FF2B5EF4-FFF2-40B4-BE49-F238E27FC236}">
                <a16:creationId xmlns:a16="http://schemas.microsoft.com/office/drawing/2014/main" id="{9C4E8054-BD9F-409A-9535-C24729DA0947}"/>
              </a:ext>
            </a:extLst>
          </p:cNvPr>
          <p:cNvGrpSpPr/>
          <p:nvPr userDrawn="1"/>
        </p:nvGrpSpPr>
        <p:grpSpPr>
          <a:xfrm>
            <a:off x="12317497" y="1"/>
            <a:ext cx="1471682" cy="447461"/>
            <a:chOff x="12419366" y="0"/>
            <a:chExt cx="1501192" cy="456369"/>
          </a:xfrm>
        </p:grpSpPr>
        <p:grpSp>
          <p:nvGrpSpPr>
            <p:cNvPr id="18" name="Group 17">
              <a:extLst>
                <a:ext uri="{FF2B5EF4-FFF2-40B4-BE49-F238E27FC236}">
                  <a16:creationId xmlns:a16="http://schemas.microsoft.com/office/drawing/2014/main" id="{9E58EE2C-0848-450C-AD44-4AEC62696286}"/>
                </a:ext>
              </a:extLst>
            </p:cNvPr>
            <p:cNvGrpSpPr/>
            <p:nvPr userDrawn="1"/>
          </p:nvGrpSpPr>
          <p:grpSpPr>
            <a:xfrm>
              <a:off x="12564490" y="0"/>
              <a:ext cx="1356068" cy="456369"/>
              <a:chOff x="12661790" y="0"/>
              <a:chExt cx="1201618" cy="404391"/>
            </a:xfrm>
          </p:grpSpPr>
          <p:sp>
            <p:nvSpPr>
              <p:cNvPr id="8" name="Rectangle 7">
                <a:extLst>
                  <a:ext uri="{FF2B5EF4-FFF2-40B4-BE49-F238E27FC236}">
                    <a16:creationId xmlns:a16="http://schemas.microsoft.com/office/drawing/2014/main" id="{1E6B14A8-85BE-4568-A496-3E8015CDE374}"/>
                  </a:ext>
                </a:extLst>
              </p:cNvPr>
              <p:cNvSpPr/>
              <p:nvPr userDrawn="1"/>
            </p:nvSpPr>
            <p:spPr bwMode="auto">
              <a:xfrm>
                <a:off x="12661790" y="1"/>
                <a:ext cx="399048" cy="398081"/>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White</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R255 G255 B255</a:t>
                </a:r>
              </a:p>
            </p:txBody>
          </p:sp>
          <p:sp>
            <p:nvSpPr>
              <p:cNvPr id="14" name="Rectangle 13">
                <a:extLst>
                  <a:ext uri="{FF2B5EF4-FFF2-40B4-BE49-F238E27FC236}">
                    <a16:creationId xmlns:a16="http://schemas.microsoft.com/office/drawing/2014/main" id="{8566B721-F701-489A-BBBF-284DD1BA035B}"/>
                  </a:ext>
                </a:extLst>
              </p:cNvPr>
              <p:cNvSpPr/>
              <p:nvPr userDrawn="1"/>
            </p:nvSpPr>
            <p:spPr bwMode="auto">
              <a:xfrm>
                <a:off x="13063844" y="0"/>
                <a:ext cx="399048" cy="398081"/>
              </a:xfrm>
              <a:prstGeom prst="rect">
                <a:avLst/>
              </a:prstGeom>
              <a:solidFill>
                <a:srgbClr val="0078D7"/>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FFFFFF"/>
                    </a:solidFill>
                    <a:ea typeface="Segoe UI" pitchFamily="34" charset="0"/>
                    <a:cs typeface="Segoe UI" pitchFamily="34" charset="0"/>
                  </a:rPr>
                  <a:t>Blue</a:t>
                </a:r>
              </a:p>
              <a:p>
                <a:pPr algn="l" defTabSz="914102" fontAlgn="base">
                  <a:lnSpc>
                    <a:spcPct val="100000"/>
                  </a:lnSpc>
                  <a:spcBef>
                    <a:spcPct val="0"/>
                  </a:spcBef>
                  <a:spcAft>
                    <a:spcPct val="0"/>
                  </a:spcAft>
                </a:pPr>
                <a:r>
                  <a:rPr lang="en-US" sz="294">
                    <a:solidFill>
                      <a:srgbClr val="FFFFFF"/>
                    </a:solidFill>
                    <a:ea typeface="Segoe UI" pitchFamily="34" charset="0"/>
                    <a:cs typeface="Segoe UI" pitchFamily="34" charset="0"/>
                  </a:rPr>
                  <a:t>R0 G120 B242</a:t>
                </a:r>
              </a:p>
            </p:txBody>
          </p:sp>
          <p:sp>
            <p:nvSpPr>
              <p:cNvPr id="15" name="Rectangle 14">
                <a:extLst>
                  <a:ext uri="{FF2B5EF4-FFF2-40B4-BE49-F238E27FC236}">
                    <a16:creationId xmlns:a16="http://schemas.microsoft.com/office/drawing/2014/main" id="{871C64D6-DD46-4073-B8A5-59A9D8564C22}"/>
                  </a:ext>
                </a:extLst>
              </p:cNvPr>
              <p:cNvSpPr/>
              <p:nvPr userDrawn="1"/>
            </p:nvSpPr>
            <p:spPr bwMode="auto">
              <a:xfrm>
                <a:off x="13464360" y="6310"/>
                <a:ext cx="399048" cy="398081"/>
              </a:xfrm>
              <a:prstGeom prst="rect">
                <a:avLst/>
              </a:prstGeom>
              <a:solidFill>
                <a:srgbClr val="F3F3F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vert" wrap="square" lIns="27432" tIns="45720" rIns="27432" bIns="4572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a:solidFill>
                      <a:srgbClr val="000000"/>
                    </a:solidFill>
                    <a:ea typeface="Segoe UI" pitchFamily="34" charset="0"/>
                    <a:cs typeface="Segoe UI" pitchFamily="34" charset="0"/>
                  </a:rPr>
                  <a:t>Light gray</a:t>
                </a:r>
              </a:p>
              <a:p>
                <a:pPr algn="l" defTabSz="914102" fontAlgn="base">
                  <a:lnSpc>
                    <a:spcPct val="100000"/>
                  </a:lnSpc>
                  <a:spcBef>
                    <a:spcPct val="0"/>
                  </a:spcBef>
                  <a:spcAft>
                    <a:spcPct val="0"/>
                  </a:spcAft>
                </a:pPr>
                <a:r>
                  <a:rPr lang="en-US" sz="294">
                    <a:solidFill>
                      <a:srgbClr val="000000"/>
                    </a:solidFill>
                    <a:ea typeface="Segoe UI" pitchFamily="34" charset="0"/>
                    <a:cs typeface="Segoe UI" pitchFamily="34" charset="0"/>
                  </a:rPr>
                  <a:t>R243 G243 B243</a:t>
                </a:r>
              </a:p>
            </p:txBody>
          </p:sp>
        </p:grpSp>
        <p:sp>
          <p:nvSpPr>
            <p:cNvPr id="16" name="TextBox 15">
              <a:extLst>
                <a:ext uri="{FF2B5EF4-FFF2-40B4-BE49-F238E27FC236}">
                  <a16:creationId xmlns:a16="http://schemas.microsoft.com/office/drawing/2014/main" id="{08756331-43B5-4A4E-BCD3-F5DC6699B11A}"/>
                </a:ext>
              </a:extLst>
            </p:cNvPr>
            <p:cNvSpPr txBox="1"/>
            <p:nvPr userDrawn="1"/>
          </p:nvSpPr>
          <p:spPr>
            <a:xfrm rot="5400000">
              <a:off x="12284585" y="134782"/>
              <a:ext cx="352661" cy="83100"/>
            </a:xfrm>
            <a:prstGeom prst="rect">
              <a:avLst/>
            </a:prstGeom>
            <a:noFill/>
          </p:spPr>
          <p:txBody>
            <a:bodyPr wrap="none" lIns="0" tIns="0" rIns="0" bIns="0" rtlCol="0">
              <a:spAutoFit/>
            </a:bodyPr>
            <a:lstStyle/>
            <a:p>
              <a:pPr algn="l">
                <a:lnSpc>
                  <a:spcPct val="90000"/>
                </a:lnSpc>
                <a:spcAft>
                  <a:spcPts val="588"/>
                </a:spcAft>
              </a:pPr>
              <a:r>
                <a:rPr lang="en-US" sz="588">
                  <a:solidFill>
                    <a:schemeClr val="tx1"/>
                  </a:solidFill>
                </a:rPr>
                <a:t>BG palette</a:t>
              </a:r>
            </a:p>
          </p:txBody>
        </p:sp>
      </p:grpSp>
    </p:spTree>
    <p:extLst>
      <p:ext uri="{BB962C8B-B14F-4D97-AF65-F5344CB8AC3E}">
        <p14:creationId xmlns:p14="http://schemas.microsoft.com/office/powerpoint/2010/main" val="155440366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 id="2147484150" r:id="rId18"/>
    <p:sldLayoutId id="2147484151" r:id="rId19"/>
    <p:sldLayoutId id="2147484152" r:id="rId20"/>
    <p:sldLayoutId id="2147484153" r:id="rId21"/>
    <p:sldLayoutId id="2147484155"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63">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 id="2147484156" r:id="rId29"/>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10/15/2019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58"/>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 id="2147484023" r:id="rId13"/>
    <p:sldLayoutId id="2147484024" r:id="rId14"/>
    <p:sldLayoutId id="2147484025" r:id="rId15"/>
    <p:sldLayoutId id="2147484026" r:id="rId16"/>
    <p:sldLayoutId id="2147484027" r:id="rId17"/>
    <p:sldLayoutId id="2147484028" r:id="rId18"/>
    <p:sldLayoutId id="2147484029" r:id="rId19"/>
    <p:sldLayoutId id="2147484030" r:id="rId20"/>
    <p:sldLayoutId id="2147484031" r:id="rId21"/>
    <p:sldLayoutId id="2147484032" r:id="rId22"/>
    <p:sldLayoutId id="2147484033"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 id="2147483794" r:id="rId35"/>
    <p:sldLayoutId id="2147483795" r:id="rId36"/>
    <p:sldLayoutId id="2147483796" r:id="rId37"/>
    <p:sldLayoutId id="2147483797" r:id="rId38"/>
    <p:sldLayoutId id="2147483798" r:id="rId39"/>
    <p:sldLayoutId id="2147483799" r:id="rId40"/>
    <p:sldLayoutId id="2147483800" r:id="rId41"/>
    <p:sldLayoutId id="2147483801" r:id="rId42"/>
    <p:sldLayoutId id="2147483802" r:id="rId43"/>
    <p:sldLayoutId id="2147483803" r:id="rId44"/>
    <p:sldLayoutId id="2147483804" r:id="rId45"/>
    <p:sldLayoutId id="2147483805" r:id="rId46"/>
    <p:sldLayoutId id="2147483806" r:id="rId47"/>
    <p:sldLayoutId id="2147483807" r:id="rId48"/>
    <p:sldLayoutId id="2147484036" r:id="rId49"/>
    <p:sldLayoutId id="2147484037" r:id="rId50"/>
    <p:sldLayoutId id="2147483808" r:id="rId51"/>
    <p:sldLayoutId id="2147483810" r:id="rId52"/>
    <p:sldLayoutId id="2147484039" r:id="rId53"/>
    <p:sldLayoutId id="2147484040" r:id="rId54"/>
    <p:sldLayoutId id="2147483811" r:id="rId55"/>
    <p:sldLayoutId id="2147483812" r:id="rId56"/>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8" Type="http://schemas.openxmlformats.org/officeDocument/2006/relationships/hyperlink" Target="http://ux.stackexchange.com/questions/48296/why-are-normal-water-coolers-so-low" TargetMode="External"/><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6.xml"/><Relationship Id="rId1" Type="http://schemas.openxmlformats.org/officeDocument/2006/relationships/slideLayout" Target="../slideLayouts/slideLayout4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11.xml.rels><?xml version="1.0" encoding="UTF-8" standalone="yes"?>
<Relationships xmlns="http://schemas.openxmlformats.org/package/2006/relationships"><Relationship Id="rId8" Type="http://schemas.openxmlformats.org/officeDocument/2006/relationships/hyperlink" Target="https://aka.ms/M365AGWorkbook" TargetMode="External"/><Relationship Id="rId3" Type="http://schemas.openxmlformats.org/officeDocument/2006/relationships/hyperlink" Target="https://aka.ms/Adoption/SandC" TargetMode="External"/><Relationship Id="rId7" Type="http://schemas.openxmlformats.org/officeDocument/2006/relationships/hyperlink" Target="https://aka.ms/TeamsPlatformAcademy" TargetMode="External"/><Relationship Id="rId2" Type="http://schemas.openxmlformats.org/officeDocument/2006/relationships/hyperlink" Target="https://aka.ms/TeamworkGovernance" TargetMode="External"/><Relationship Id="rId1" Type="http://schemas.openxmlformats.org/officeDocument/2006/relationships/slideLayout" Target="../slideLayouts/slideLayout30.xml"/><Relationship Id="rId6" Type="http://schemas.openxmlformats.org/officeDocument/2006/relationships/hyperlink" Target="https://aka.ms/TeamsAcademy" TargetMode="External"/><Relationship Id="rId5" Type="http://schemas.openxmlformats.org/officeDocument/2006/relationships/hyperlink" Target="https://docs.microsoft.com/en-us/microsoftteams/planning-workshop-practical-guide" TargetMode="External"/><Relationship Id="rId10" Type="http://schemas.openxmlformats.org/officeDocument/2006/relationships/hyperlink" Target="https://aka.ms/M365LPDocs" TargetMode="External"/><Relationship Id="rId4" Type="http://schemas.openxmlformats.org/officeDocument/2006/relationships/hyperlink" Target="https://aka.ms/MicrosoftAdoption" TargetMode="External"/><Relationship Id="rId9" Type="http://schemas.openxmlformats.org/officeDocument/2006/relationships/hyperlink" Target="https://aka.ms/O365Champion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aka.ms/M365LPDocs" TargetMode="External"/><Relationship Id="rId2" Type="http://schemas.openxmlformats.org/officeDocument/2006/relationships/hyperlink" Target="https://aka.ms/MicrosoftAdoption" TargetMode="External"/><Relationship Id="rId1" Type="http://schemas.openxmlformats.org/officeDocument/2006/relationships/slideLayout" Target="../slideLayouts/slideLayout153.xml"/><Relationship Id="rId6" Type="http://schemas.openxmlformats.org/officeDocument/2006/relationships/hyperlink" Target="https://aka.ms/CoffeeintheCloud" TargetMode="External"/><Relationship Id="rId5" Type="http://schemas.openxmlformats.org/officeDocument/2006/relationships/hyperlink" Target="https://aka.ms/TeamsPlatformAcademy" TargetMode="External"/><Relationship Id="rId4" Type="http://schemas.openxmlformats.org/officeDocument/2006/relationships/hyperlink" Target="https://aka.ms/TeamsAcademy"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xml"/><Relationship Id="rId1" Type="http://schemas.openxmlformats.org/officeDocument/2006/relationships/slideLayout" Target="../slideLayouts/slideLayout55.xml"/><Relationship Id="rId5" Type="http://schemas.openxmlformats.org/officeDocument/2006/relationships/image" Target="../media/image141.png"/><Relationship Id="rId4" Type="http://schemas.openxmlformats.org/officeDocument/2006/relationships/image" Target="../media/image140.gif"/></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9.xml"/><Relationship Id="rId1" Type="http://schemas.openxmlformats.org/officeDocument/2006/relationships/slideLayout" Target="../slideLayouts/slideLayout297.xml"/></Relationships>
</file>

<file path=ppt/slides/_rels/slide2.xml.rels><?xml version="1.0" encoding="UTF-8" standalone="yes"?>
<Relationships xmlns="http://schemas.openxmlformats.org/package/2006/relationships"><Relationship Id="rId8" Type="http://schemas.openxmlformats.org/officeDocument/2006/relationships/hyperlink" Target="https://aka.ms/O365ChampionResources"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image" Target="../media/image128.jfif"/><Relationship Id="rId3" Type="http://schemas.openxmlformats.org/officeDocument/2006/relationships/image" Target="../media/image123.jfif"/><Relationship Id="rId7" Type="http://schemas.openxmlformats.org/officeDocument/2006/relationships/image" Target="../media/image127.png"/><Relationship Id="rId2" Type="http://schemas.openxmlformats.org/officeDocument/2006/relationships/image" Target="../media/image122.png"/><Relationship Id="rId1" Type="http://schemas.openxmlformats.org/officeDocument/2006/relationships/slideLayout" Target="../slideLayouts/slideLayout5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jfif"/></Relationships>
</file>

<file path=ppt/slides/_rels/slide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xml"/><Relationship Id="rId1" Type="http://schemas.openxmlformats.org/officeDocument/2006/relationships/slideLayout" Target="../slideLayouts/slideLayout55.xml"/><Relationship Id="rId5" Type="http://schemas.openxmlformats.org/officeDocument/2006/relationships/image" Target="../media/image132.png"/><Relationship Id="rId4" Type="http://schemas.openxmlformats.org/officeDocument/2006/relationships/image" Target="../media/image131.png"/></Relationships>
</file>

<file path=ppt/slides/_rels/slide7.xml.rels><?xml version="1.0" encoding="UTF-8" standalone="yes"?>
<Relationships xmlns="http://schemas.openxmlformats.org/package/2006/relationships"><Relationship Id="rId3" Type="http://schemas.openxmlformats.org/officeDocument/2006/relationships/hyperlink" Target="https://aka.ms/O365MeetupAMS" TargetMode="External"/><Relationship Id="rId2" Type="http://schemas.openxmlformats.org/officeDocument/2006/relationships/image" Target="../media/image133.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October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0EFE507-3841-4004-ACAC-A304AE5D676F}"/>
              </a:ext>
            </a:extLst>
          </p:cNvPr>
          <p:cNvGraphicFramePr>
            <a:graphicFrameLocks noGrp="1"/>
          </p:cNvGraphicFramePr>
          <p:nvPr>
            <p:extLst>
              <p:ext uri="{D42A27DB-BD31-4B8C-83A1-F6EECF244321}">
                <p14:modId xmlns:p14="http://schemas.microsoft.com/office/powerpoint/2010/main" val="1162302210"/>
              </p:ext>
            </p:extLst>
          </p:nvPr>
        </p:nvGraphicFramePr>
        <p:xfrm>
          <a:off x="474370" y="564643"/>
          <a:ext cx="3946237" cy="2885140"/>
        </p:xfrm>
        <a:graphic>
          <a:graphicData uri="http://schemas.openxmlformats.org/drawingml/2006/table">
            <a:tbl>
              <a:tblPr firstRow="1" bandRow="1">
                <a:tableStyleId>{5C22544A-7EE6-4342-B048-85BDC9FD1C3A}</a:tableStyleId>
              </a:tblPr>
              <a:tblGrid>
                <a:gridCol w="3946237">
                  <a:extLst>
                    <a:ext uri="{9D8B030D-6E8A-4147-A177-3AD203B41FA5}">
                      <a16:colId xmlns:a16="http://schemas.microsoft.com/office/drawing/2014/main" val="1450630774"/>
                    </a:ext>
                  </a:extLst>
                </a:gridCol>
              </a:tblGrid>
              <a:tr h="765329">
                <a:tc>
                  <a:txBody>
                    <a:bodyPr/>
                    <a:lstStyle/>
                    <a:p>
                      <a:endParaRPr lang="en-US">
                        <a:latin typeface="Segoe UI Light" panose="020B0502040204020203" pitchFamily="34" charset="0"/>
                        <a:cs typeface="Segoe UI Light" panose="020B0502040204020203" pitchFamily="34" charset="0"/>
                      </a:endParaRPr>
                    </a:p>
                    <a:p>
                      <a:pPr lvl="0" algn="ctr"/>
                      <a:r>
                        <a:rPr lang="en-US">
                          <a:latin typeface="Segoe UI Bold" panose="020B0802040204020203" pitchFamily="34" charset="0"/>
                          <a:cs typeface="Segoe UI Bold" panose="020B0802040204020203" pitchFamily="34" charset="0"/>
                        </a:rPr>
                        <a:t>  Sarah - Field Sales</a:t>
                      </a:r>
                    </a:p>
                    <a:p>
                      <a:endParaRPr lang="en-US">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017012373"/>
                  </a:ext>
                </a:extLst>
              </a:tr>
              <a:tr h="72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Bold" panose="020B0802040204020203" pitchFamily="34" charset="0"/>
                          <a:cs typeface="Segoe UI Bold" panose="020B0802040204020203" pitchFamily="34" charset="0"/>
                        </a:rPr>
                        <a:t>Issue:</a:t>
                      </a:r>
                      <a:r>
                        <a:rPr lang="en-US">
                          <a:latin typeface="Segoe UI Light" panose="020B0502040204020203" pitchFamily="34" charset="0"/>
                          <a:cs typeface="Segoe UI Light" panose="020B0502040204020203" pitchFamily="34" charset="0"/>
                        </a:rPr>
                        <a:t> Poor internet connectivity; time wasted looking for documents</a:t>
                      </a:r>
                    </a:p>
                  </a:txBody>
                  <a:tcPr/>
                </a:tc>
                <a:extLst>
                  <a:ext uri="{0D108BD9-81ED-4DB2-BD59-A6C34878D82A}">
                    <a16:rowId xmlns:a16="http://schemas.microsoft.com/office/drawing/2014/main" val="2145849556"/>
                  </a:ext>
                </a:extLst>
              </a:tr>
              <a:tr h="1264319">
                <a:tc>
                  <a:txBody>
                    <a:bodyPr/>
                    <a:lstStyle/>
                    <a:p>
                      <a:r>
                        <a:rPr lang="en-US">
                          <a:latin typeface="Segoe UI Bold" panose="020B0802040204020203" pitchFamily="34" charset="0"/>
                          <a:cs typeface="Segoe UI Bold" panose="020B0802040204020203" pitchFamily="34" charset="0"/>
                        </a:rPr>
                        <a:t>Fix: </a:t>
                      </a:r>
                      <a:r>
                        <a:rPr lang="en-US">
                          <a:latin typeface="Segoe UI Light" panose="020B0502040204020203" pitchFamily="34" charset="0"/>
                          <a:cs typeface="Segoe UI Light" panose="020B0502040204020203" pitchFamily="34" charset="0"/>
                        </a:rPr>
                        <a:t>OneDrive &amp; SharePoint sync capabilities allow for document access when offline. Changes sync when connectivity is restored.</a:t>
                      </a:r>
                    </a:p>
                  </a:txBody>
                  <a:tcPr/>
                </a:tc>
                <a:extLst>
                  <a:ext uri="{0D108BD9-81ED-4DB2-BD59-A6C34878D82A}">
                    <a16:rowId xmlns:a16="http://schemas.microsoft.com/office/drawing/2014/main" val="1508884515"/>
                  </a:ext>
                </a:extLst>
              </a:tr>
            </a:tbl>
          </a:graphicData>
        </a:graphic>
      </p:graphicFrame>
      <p:pic>
        <p:nvPicPr>
          <p:cNvPr id="7" name="Picture 6">
            <a:extLst>
              <a:ext uri="{FF2B5EF4-FFF2-40B4-BE49-F238E27FC236}">
                <a16:creationId xmlns:a16="http://schemas.microsoft.com/office/drawing/2014/main" id="{6ED68E1E-65A6-4B7A-8045-E831704DE36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41977" y="52814"/>
            <a:ext cx="1048394" cy="1048394"/>
          </a:xfrm>
          <a:prstGeom prst="rect">
            <a:avLst/>
          </a:prstGeom>
        </p:spPr>
      </p:pic>
      <p:graphicFrame>
        <p:nvGraphicFramePr>
          <p:cNvPr id="10" name="Table 9">
            <a:extLst>
              <a:ext uri="{FF2B5EF4-FFF2-40B4-BE49-F238E27FC236}">
                <a16:creationId xmlns:a16="http://schemas.microsoft.com/office/drawing/2014/main" id="{6791F681-A0F6-4431-BF44-A73FE2419CD2}"/>
              </a:ext>
            </a:extLst>
          </p:cNvPr>
          <p:cNvGraphicFramePr>
            <a:graphicFrameLocks noGrp="1"/>
          </p:cNvGraphicFramePr>
          <p:nvPr>
            <p:extLst>
              <p:ext uri="{D42A27DB-BD31-4B8C-83A1-F6EECF244321}">
                <p14:modId xmlns:p14="http://schemas.microsoft.com/office/powerpoint/2010/main" val="1111477624"/>
              </p:ext>
            </p:extLst>
          </p:nvPr>
        </p:nvGraphicFramePr>
        <p:xfrm>
          <a:off x="5412887" y="613132"/>
          <a:ext cx="3946237" cy="2885140"/>
        </p:xfrm>
        <a:graphic>
          <a:graphicData uri="http://schemas.openxmlformats.org/drawingml/2006/table">
            <a:tbl>
              <a:tblPr firstRow="1" bandRow="1">
                <a:tableStyleId>{5C22544A-7EE6-4342-B048-85BDC9FD1C3A}</a:tableStyleId>
              </a:tblPr>
              <a:tblGrid>
                <a:gridCol w="3946237">
                  <a:extLst>
                    <a:ext uri="{9D8B030D-6E8A-4147-A177-3AD203B41FA5}">
                      <a16:colId xmlns:a16="http://schemas.microsoft.com/office/drawing/2014/main" val="1450630774"/>
                    </a:ext>
                  </a:extLst>
                </a:gridCol>
              </a:tblGrid>
              <a:tr h="813820">
                <a:tc>
                  <a:txBody>
                    <a:bodyPr/>
                    <a:lstStyle/>
                    <a:p>
                      <a:endParaRPr lang="en-US">
                        <a:latin typeface="Segoe UI Light" panose="020B0502040204020203" pitchFamily="34" charset="0"/>
                        <a:cs typeface="Segoe UI Light" panose="020B0502040204020203" pitchFamily="34" charset="0"/>
                      </a:endParaRPr>
                    </a:p>
                    <a:p>
                      <a:pPr algn="ctr"/>
                      <a:r>
                        <a:rPr lang="en-US">
                          <a:latin typeface="Segoe UI Bold" panose="020B0802040204020203" pitchFamily="34" charset="0"/>
                          <a:cs typeface="Segoe UI Bold" panose="020B0802040204020203" pitchFamily="34" charset="0"/>
                        </a:rPr>
                        <a:t>   Tom – Exec. Assistant</a:t>
                      </a:r>
                    </a:p>
                    <a:p>
                      <a:endParaRPr lang="en-US">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017012373"/>
                  </a:ext>
                </a:extLst>
              </a:tr>
              <a:tr h="72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Bold" panose="020B0802040204020203" pitchFamily="34" charset="0"/>
                          <a:cs typeface="Segoe UI Bold" panose="020B0802040204020203" pitchFamily="34" charset="0"/>
                        </a:rPr>
                        <a:t>Issue:</a:t>
                      </a:r>
                      <a:r>
                        <a:rPr lang="en-US">
                          <a:latin typeface="Segoe UI Light" panose="020B0502040204020203" pitchFamily="34" charset="0"/>
                          <a:cs typeface="Segoe UI Light" panose="020B0502040204020203" pitchFamily="34" charset="0"/>
                        </a:rPr>
                        <a:t> Multiple calendars to manage; difficulty finding the right data</a:t>
                      </a:r>
                    </a:p>
                  </a:txBody>
                  <a:tcPr/>
                </a:tc>
                <a:extLst>
                  <a:ext uri="{0D108BD9-81ED-4DB2-BD59-A6C34878D82A}">
                    <a16:rowId xmlns:a16="http://schemas.microsoft.com/office/drawing/2014/main" val="2145849556"/>
                  </a:ext>
                </a:extLst>
              </a:tr>
              <a:tr h="1264319">
                <a:tc>
                  <a:txBody>
                    <a:bodyPr/>
                    <a:lstStyle/>
                    <a:p>
                      <a:r>
                        <a:rPr lang="en-US">
                          <a:latin typeface="Segoe UI Bold" panose="020B0802040204020203" pitchFamily="34" charset="0"/>
                          <a:cs typeface="Segoe UI Bold" panose="020B0802040204020203" pitchFamily="34" charset="0"/>
                        </a:rPr>
                        <a:t>Fix: </a:t>
                      </a:r>
                      <a:r>
                        <a:rPr lang="en-US">
                          <a:latin typeface="Segoe UI Light" panose="020B0502040204020203" pitchFamily="34" charset="0"/>
                          <a:cs typeface="Segoe UI Light" panose="020B0502040204020203" pitchFamily="34" charset="0"/>
                        </a:rPr>
                        <a:t>Office 365 group calendars used for events &amp; resources.  PowerBI integration with Teams for data in context of projects and decisions.</a:t>
                      </a:r>
                    </a:p>
                  </a:txBody>
                  <a:tcPr/>
                </a:tc>
                <a:extLst>
                  <a:ext uri="{0D108BD9-81ED-4DB2-BD59-A6C34878D82A}">
                    <a16:rowId xmlns:a16="http://schemas.microsoft.com/office/drawing/2014/main" val="1508884515"/>
                  </a:ext>
                </a:extLst>
              </a:tr>
            </a:tbl>
          </a:graphicData>
        </a:graphic>
      </p:graphicFrame>
      <p:pic>
        <p:nvPicPr>
          <p:cNvPr id="9" name="Picture 8">
            <a:extLst>
              <a:ext uri="{FF2B5EF4-FFF2-40B4-BE49-F238E27FC236}">
                <a16:creationId xmlns:a16="http://schemas.microsoft.com/office/drawing/2014/main" id="{732A7E2D-654F-400D-B949-DEAA23334592}"/>
              </a:ext>
            </a:extLst>
          </p:cNvPr>
          <p:cNvPicPr>
            <a:picLocks noChangeAspect="1"/>
          </p:cNvPicPr>
          <p:nvPr/>
        </p:nvPicPr>
        <p:blipFill>
          <a:blip r:embed="rId4"/>
          <a:stretch>
            <a:fillRect/>
          </a:stretch>
        </p:blipFill>
        <p:spPr>
          <a:xfrm>
            <a:off x="5276667" y="101303"/>
            <a:ext cx="1138368" cy="1138368"/>
          </a:xfrm>
          <a:prstGeom prst="rect">
            <a:avLst/>
          </a:prstGeom>
        </p:spPr>
      </p:pic>
      <p:graphicFrame>
        <p:nvGraphicFramePr>
          <p:cNvPr id="17" name="Table 16">
            <a:extLst>
              <a:ext uri="{FF2B5EF4-FFF2-40B4-BE49-F238E27FC236}">
                <a16:creationId xmlns:a16="http://schemas.microsoft.com/office/drawing/2014/main" id="{E5F996F9-3F23-492B-BAD2-A5F4D2901C60}"/>
              </a:ext>
            </a:extLst>
          </p:cNvPr>
          <p:cNvGraphicFramePr>
            <a:graphicFrameLocks noGrp="1"/>
          </p:cNvGraphicFramePr>
          <p:nvPr>
            <p:extLst>
              <p:ext uri="{D42A27DB-BD31-4B8C-83A1-F6EECF244321}">
                <p14:modId xmlns:p14="http://schemas.microsoft.com/office/powerpoint/2010/main" val="3097002958"/>
              </p:ext>
            </p:extLst>
          </p:nvPr>
        </p:nvGraphicFramePr>
        <p:xfrm>
          <a:off x="418951" y="3972860"/>
          <a:ext cx="3946237" cy="2885140"/>
        </p:xfrm>
        <a:graphic>
          <a:graphicData uri="http://schemas.openxmlformats.org/drawingml/2006/table">
            <a:tbl>
              <a:tblPr firstRow="1" bandRow="1">
                <a:tableStyleId>{5C22544A-7EE6-4342-B048-85BDC9FD1C3A}</a:tableStyleId>
              </a:tblPr>
              <a:tblGrid>
                <a:gridCol w="3946237">
                  <a:extLst>
                    <a:ext uri="{9D8B030D-6E8A-4147-A177-3AD203B41FA5}">
                      <a16:colId xmlns:a16="http://schemas.microsoft.com/office/drawing/2014/main" val="1450630774"/>
                    </a:ext>
                  </a:extLst>
                </a:gridCol>
              </a:tblGrid>
              <a:tr h="765329">
                <a:tc>
                  <a:txBody>
                    <a:bodyPr/>
                    <a:lstStyle/>
                    <a:p>
                      <a:endParaRPr lang="en-US">
                        <a:latin typeface="Segoe UI Light" panose="020B0502040204020203" pitchFamily="34" charset="0"/>
                        <a:cs typeface="Segoe UI Light" panose="020B0502040204020203" pitchFamily="34" charset="0"/>
                      </a:endParaRPr>
                    </a:p>
                    <a:p>
                      <a:pPr lvl="0" algn="ctr"/>
                      <a:r>
                        <a:rPr lang="en-US">
                          <a:latin typeface="Segoe UI Bold" panose="020B0802040204020203" pitchFamily="34" charset="0"/>
                          <a:cs typeface="Segoe UI Bold" panose="020B0802040204020203" pitchFamily="34" charset="0"/>
                        </a:rPr>
                        <a:t>  Bob – VP, Operations</a:t>
                      </a:r>
                    </a:p>
                    <a:p>
                      <a:endParaRPr lang="en-US">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017012373"/>
                  </a:ext>
                </a:extLst>
              </a:tr>
              <a:tr h="72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Bold" panose="020B0802040204020203" pitchFamily="34" charset="0"/>
                          <a:cs typeface="Segoe UI Bold" panose="020B0802040204020203" pitchFamily="34" charset="0"/>
                        </a:rPr>
                        <a:t>Issue:</a:t>
                      </a:r>
                      <a:r>
                        <a:rPr lang="en-US">
                          <a:latin typeface="Segoe UI Light" panose="020B0502040204020203" pitchFamily="34" charset="0"/>
                          <a:cs typeface="Segoe UI Light" panose="020B0502040204020203" pitchFamily="34" charset="0"/>
                        </a:rPr>
                        <a:t> Timely awareness of customer issues for mitigation</a:t>
                      </a:r>
                    </a:p>
                  </a:txBody>
                  <a:tcPr/>
                </a:tc>
                <a:extLst>
                  <a:ext uri="{0D108BD9-81ED-4DB2-BD59-A6C34878D82A}">
                    <a16:rowId xmlns:a16="http://schemas.microsoft.com/office/drawing/2014/main" val="2145849556"/>
                  </a:ext>
                </a:extLst>
              </a:tr>
              <a:tr h="1264319">
                <a:tc>
                  <a:txBody>
                    <a:bodyPr/>
                    <a:lstStyle/>
                    <a:p>
                      <a:r>
                        <a:rPr lang="en-US">
                          <a:latin typeface="Segoe UI Bold" panose="020B0802040204020203" pitchFamily="34" charset="0"/>
                          <a:cs typeface="Segoe UI Bold" panose="020B0802040204020203" pitchFamily="34" charset="0"/>
                        </a:rPr>
                        <a:t>Fix: </a:t>
                      </a:r>
                      <a:r>
                        <a:rPr lang="en-US">
                          <a:latin typeface="Segoe UI Light" panose="020B0502040204020203" pitchFamily="34" charset="0"/>
                          <a:cs typeface="Segoe UI Light" panose="020B0502040204020203" pitchFamily="34" charset="0"/>
                        </a:rPr>
                        <a:t>Automated alerts from bot direct from online systems to Teams chat feed.  Virtual bridge in Teams for incident management &amp; post mortem</a:t>
                      </a:r>
                    </a:p>
                  </a:txBody>
                  <a:tcPr/>
                </a:tc>
                <a:extLst>
                  <a:ext uri="{0D108BD9-81ED-4DB2-BD59-A6C34878D82A}">
                    <a16:rowId xmlns:a16="http://schemas.microsoft.com/office/drawing/2014/main" val="1508884515"/>
                  </a:ext>
                </a:extLst>
              </a:tr>
            </a:tbl>
          </a:graphicData>
        </a:graphic>
      </p:graphicFrame>
      <p:graphicFrame>
        <p:nvGraphicFramePr>
          <p:cNvPr id="19" name="Table 18">
            <a:extLst>
              <a:ext uri="{FF2B5EF4-FFF2-40B4-BE49-F238E27FC236}">
                <a16:creationId xmlns:a16="http://schemas.microsoft.com/office/drawing/2014/main" id="{5F2622AF-098A-4F5A-89DE-604799D23412}"/>
              </a:ext>
            </a:extLst>
          </p:cNvPr>
          <p:cNvGraphicFramePr>
            <a:graphicFrameLocks noGrp="1"/>
          </p:cNvGraphicFramePr>
          <p:nvPr>
            <p:extLst>
              <p:ext uri="{D42A27DB-BD31-4B8C-83A1-F6EECF244321}">
                <p14:modId xmlns:p14="http://schemas.microsoft.com/office/powerpoint/2010/main" val="3856189006"/>
              </p:ext>
            </p:extLst>
          </p:nvPr>
        </p:nvGraphicFramePr>
        <p:xfrm>
          <a:off x="5389861" y="3972860"/>
          <a:ext cx="3946237" cy="2885140"/>
        </p:xfrm>
        <a:graphic>
          <a:graphicData uri="http://schemas.openxmlformats.org/drawingml/2006/table">
            <a:tbl>
              <a:tblPr firstRow="1" bandRow="1">
                <a:tableStyleId>{5C22544A-7EE6-4342-B048-85BDC9FD1C3A}</a:tableStyleId>
              </a:tblPr>
              <a:tblGrid>
                <a:gridCol w="3946237">
                  <a:extLst>
                    <a:ext uri="{9D8B030D-6E8A-4147-A177-3AD203B41FA5}">
                      <a16:colId xmlns:a16="http://schemas.microsoft.com/office/drawing/2014/main" val="1450630774"/>
                    </a:ext>
                  </a:extLst>
                </a:gridCol>
              </a:tblGrid>
              <a:tr h="765329">
                <a:tc>
                  <a:txBody>
                    <a:bodyPr/>
                    <a:lstStyle/>
                    <a:p>
                      <a:endParaRPr lang="en-US">
                        <a:latin typeface="Segoe UI Light" panose="020B0502040204020203" pitchFamily="34" charset="0"/>
                        <a:cs typeface="Segoe UI Light" panose="020B0502040204020203" pitchFamily="34" charset="0"/>
                      </a:endParaRPr>
                    </a:p>
                    <a:p>
                      <a:pPr lvl="0" algn="ctr"/>
                      <a:r>
                        <a:rPr lang="en-US">
                          <a:latin typeface="Segoe UI Bold" panose="020B0802040204020203" pitchFamily="34" charset="0"/>
                          <a:cs typeface="Segoe UI Bold" panose="020B0802040204020203" pitchFamily="34" charset="0"/>
                        </a:rPr>
                        <a:t>Wendy - CFO</a:t>
                      </a:r>
                    </a:p>
                    <a:p>
                      <a:endParaRPr lang="en-US">
                        <a:latin typeface="Segoe UI Light" panose="020B0502040204020203" pitchFamily="34" charset="0"/>
                        <a:cs typeface="Segoe UI Light" panose="020B0502040204020203" pitchFamily="34" charset="0"/>
                      </a:endParaRPr>
                    </a:p>
                  </a:txBody>
                  <a:tcPr/>
                </a:tc>
                <a:extLst>
                  <a:ext uri="{0D108BD9-81ED-4DB2-BD59-A6C34878D82A}">
                    <a16:rowId xmlns:a16="http://schemas.microsoft.com/office/drawing/2014/main" val="2017012373"/>
                  </a:ext>
                </a:extLst>
              </a:tr>
              <a:tr h="722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Segoe UI Bold" panose="020B0802040204020203" pitchFamily="34" charset="0"/>
                          <a:cs typeface="Segoe UI Bold" panose="020B0802040204020203" pitchFamily="34" charset="0"/>
                        </a:rPr>
                        <a:t>Issue:</a:t>
                      </a:r>
                      <a:r>
                        <a:rPr lang="en-US">
                          <a:latin typeface="Segoe UI Light" panose="020B0502040204020203" pitchFamily="34" charset="0"/>
                          <a:cs typeface="Segoe UI Light" panose="020B0502040204020203" pitchFamily="34" charset="0"/>
                        </a:rPr>
                        <a:t> Difficulty communicating with all or some employees</a:t>
                      </a:r>
                    </a:p>
                  </a:txBody>
                  <a:tcPr/>
                </a:tc>
                <a:extLst>
                  <a:ext uri="{0D108BD9-81ED-4DB2-BD59-A6C34878D82A}">
                    <a16:rowId xmlns:a16="http://schemas.microsoft.com/office/drawing/2014/main" val="2145849556"/>
                  </a:ext>
                </a:extLst>
              </a:tr>
              <a:tr h="1264319">
                <a:tc>
                  <a:txBody>
                    <a:bodyPr/>
                    <a:lstStyle/>
                    <a:p>
                      <a:r>
                        <a:rPr lang="en-US">
                          <a:latin typeface="Segoe UI Bold" panose="020B0802040204020203" pitchFamily="34" charset="0"/>
                          <a:cs typeface="Segoe UI Bold" panose="020B0802040204020203" pitchFamily="34" charset="0"/>
                        </a:rPr>
                        <a:t>Fix: </a:t>
                      </a:r>
                      <a:r>
                        <a:rPr lang="en-US">
                          <a:latin typeface="Segoe UI Light" panose="020B0502040204020203" pitchFamily="34" charset="0"/>
                          <a:cs typeface="Segoe UI Light" panose="020B0502040204020203" pitchFamily="34" charset="0"/>
                        </a:rPr>
                        <a:t>Live Events for broad communication. Stream for video on demand after the event.  Yammer for ongoing social engagement. </a:t>
                      </a:r>
                    </a:p>
                  </a:txBody>
                  <a:tcPr/>
                </a:tc>
                <a:extLst>
                  <a:ext uri="{0D108BD9-81ED-4DB2-BD59-A6C34878D82A}">
                    <a16:rowId xmlns:a16="http://schemas.microsoft.com/office/drawing/2014/main" val="1508884515"/>
                  </a:ext>
                </a:extLst>
              </a:tr>
            </a:tbl>
          </a:graphicData>
        </a:graphic>
      </p:graphicFrame>
      <p:pic>
        <p:nvPicPr>
          <p:cNvPr id="21" name="Picture 20">
            <a:extLst>
              <a:ext uri="{FF2B5EF4-FFF2-40B4-BE49-F238E27FC236}">
                <a16:creationId xmlns:a16="http://schemas.microsoft.com/office/drawing/2014/main" id="{DA7D5862-0241-40CD-9F5E-2C967A9C2FD7}"/>
              </a:ext>
            </a:extLst>
          </p:cNvPr>
          <p:cNvPicPr>
            <a:picLocks noChangeAspect="1"/>
          </p:cNvPicPr>
          <p:nvPr/>
        </p:nvPicPr>
        <p:blipFill>
          <a:blip r:embed="rId5"/>
          <a:stretch>
            <a:fillRect/>
          </a:stretch>
        </p:blipFill>
        <p:spPr>
          <a:xfrm>
            <a:off x="5313929" y="3494181"/>
            <a:ext cx="1063844" cy="1063844"/>
          </a:xfrm>
          <a:prstGeom prst="rect">
            <a:avLst/>
          </a:prstGeom>
        </p:spPr>
      </p:pic>
      <p:pic>
        <p:nvPicPr>
          <p:cNvPr id="25" name="Picture 24">
            <a:extLst>
              <a:ext uri="{FF2B5EF4-FFF2-40B4-BE49-F238E27FC236}">
                <a16:creationId xmlns:a16="http://schemas.microsoft.com/office/drawing/2014/main" id="{BD0F29AA-D4C9-465A-988D-6F1FEB6D279B}"/>
              </a:ext>
            </a:extLst>
          </p:cNvPr>
          <p:cNvPicPr>
            <a:picLocks noChangeAspect="1"/>
          </p:cNvPicPr>
          <p:nvPr/>
        </p:nvPicPr>
        <p:blipFill>
          <a:blip r:embed="rId6"/>
          <a:stretch>
            <a:fillRect/>
          </a:stretch>
        </p:blipFill>
        <p:spPr>
          <a:xfrm>
            <a:off x="373363" y="3448662"/>
            <a:ext cx="1066533" cy="1048395"/>
          </a:xfrm>
          <a:prstGeom prst="rect">
            <a:avLst/>
          </a:prstGeom>
        </p:spPr>
      </p:pic>
      <p:pic>
        <p:nvPicPr>
          <p:cNvPr id="3" name="Picture 2" descr="A group of people posing for the camera&#10;&#10;Description automatically generated">
            <a:extLst>
              <a:ext uri="{FF2B5EF4-FFF2-40B4-BE49-F238E27FC236}">
                <a16:creationId xmlns:a16="http://schemas.microsoft.com/office/drawing/2014/main" id="{E33B23A1-E752-4448-8A07-BA8B99167907}"/>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495344" y="2396179"/>
            <a:ext cx="2399407" cy="2743180"/>
          </a:xfrm>
          <a:prstGeom prst="rect">
            <a:avLst/>
          </a:prstGeom>
        </p:spPr>
      </p:pic>
    </p:spTree>
    <p:extLst>
      <p:ext uri="{BB962C8B-B14F-4D97-AF65-F5344CB8AC3E}">
        <p14:creationId xmlns:p14="http://schemas.microsoft.com/office/powerpoint/2010/main" val="3545477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B2DA-D183-45C1-8DD6-D95396B29869}"/>
              </a:ext>
            </a:extLst>
          </p:cNvPr>
          <p:cNvSpPr>
            <a:spLocks noGrp="1"/>
          </p:cNvSpPr>
          <p:nvPr>
            <p:ph type="title"/>
          </p:nvPr>
        </p:nvSpPr>
        <p:spPr>
          <a:xfrm>
            <a:off x="0" y="-19379"/>
            <a:ext cx="11607155" cy="941520"/>
          </a:xfrm>
        </p:spPr>
        <p:txBody>
          <a:bodyPr/>
          <a:lstStyle/>
          <a:p>
            <a:r>
              <a:rPr lang="en-US" dirty="0"/>
              <a:t>Resolving Common Adoption Blockers</a:t>
            </a:r>
          </a:p>
        </p:txBody>
      </p:sp>
      <p:graphicFrame>
        <p:nvGraphicFramePr>
          <p:cNvPr id="4" name="Table 4">
            <a:extLst>
              <a:ext uri="{FF2B5EF4-FFF2-40B4-BE49-F238E27FC236}">
                <a16:creationId xmlns:a16="http://schemas.microsoft.com/office/drawing/2014/main" id="{84AC8C75-9D54-4EFD-AFFB-571F7A255ED8}"/>
              </a:ext>
            </a:extLst>
          </p:cNvPr>
          <p:cNvGraphicFramePr>
            <a:graphicFrameLocks noGrp="1"/>
          </p:cNvGraphicFramePr>
          <p:nvPr/>
        </p:nvGraphicFramePr>
        <p:xfrm>
          <a:off x="180739" y="1250157"/>
          <a:ext cx="11607155" cy="5405120"/>
        </p:xfrm>
        <a:graphic>
          <a:graphicData uri="http://schemas.openxmlformats.org/drawingml/2006/table">
            <a:tbl>
              <a:tblPr firstRow="1" bandRow="1">
                <a:tableStyleId>{5C22544A-7EE6-4342-B048-85BDC9FD1C3A}</a:tableStyleId>
              </a:tblPr>
              <a:tblGrid>
                <a:gridCol w="3258230">
                  <a:extLst>
                    <a:ext uri="{9D8B030D-6E8A-4147-A177-3AD203B41FA5}">
                      <a16:colId xmlns:a16="http://schemas.microsoft.com/office/drawing/2014/main" val="263645706"/>
                    </a:ext>
                  </a:extLst>
                </a:gridCol>
                <a:gridCol w="4479873">
                  <a:extLst>
                    <a:ext uri="{9D8B030D-6E8A-4147-A177-3AD203B41FA5}">
                      <a16:colId xmlns:a16="http://schemas.microsoft.com/office/drawing/2014/main" val="583360615"/>
                    </a:ext>
                  </a:extLst>
                </a:gridCol>
                <a:gridCol w="3869052">
                  <a:extLst>
                    <a:ext uri="{9D8B030D-6E8A-4147-A177-3AD203B41FA5}">
                      <a16:colId xmlns:a16="http://schemas.microsoft.com/office/drawing/2014/main" val="3793686139"/>
                    </a:ext>
                  </a:extLst>
                </a:gridCol>
              </a:tblGrid>
              <a:tr h="370840">
                <a:tc>
                  <a:txBody>
                    <a:bodyPr/>
                    <a:lstStyle/>
                    <a:p>
                      <a:r>
                        <a:rPr lang="en-US" dirty="0"/>
                        <a:t>Issue</a:t>
                      </a:r>
                    </a:p>
                  </a:txBody>
                  <a:tcPr/>
                </a:tc>
                <a:tc>
                  <a:txBody>
                    <a:bodyPr/>
                    <a:lstStyle/>
                    <a:p>
                      <a:r>
                        <a:rPr lang="en-US" dirty="0"/>
                        <a:t>Resolution</a:t>
                      </a:r>
                    </a:p>
                  </a:txBody>
                  <a:tcPr/>
                </a:tc>
                <a:tc>
                  <a:txBody>
                    <a:bodyPr/>
                    <a:lstStyle/>
                    <a:p>
                      <a:r>
                        <a:rPr lang="en-US" dirty="0"/>
                        <a:t>Supporting Tools</a:t>
                      </a:r>
                    </a:p>
                  </a:txBody>
                  <a:tcPr/>
                </a:tc>
                <a:extLst>
                  <a:ext uri="{0D108BD9-81ED-4DB2-BD59-A6C34878D82A}">
                    <a16:rowId xmlns:a16="http://schemas.microsoft.com/office/drawing/2014/main" val="705806534"/>
                  </a:ext>
                </a:extLst>
              </a:tr>
              <a:tr h="370840">
                <a:tc>
                  <a:txBody>
                    <a:bodyPr/>
                    <a:lstStyle/>
                    <a:p>
                      <a:pPr>
                        <a:lnSpc>
                          <a:spcPct val="90000"/>
                        </a:lnSpc>
                        <a:spcAft>
                          <a:spcPts val="600"/>
                        </a:spcAft>
                      </a:pPr>
                      <a:r>
                        <a:rPr lang="en-US" sz="1500" dirty="0">
                          <a:gradFill>
                            <a:gsLst>
                              <a:gs pos="2917">
                                <a:schemeClr val="tx1"/>
                              </a:gs>
                              <a:gs pos="30000">
                                <a:schemeClr val="tx1"/>
                              </a:gs>
                            </a:gsLst>
                            <a:lin ang="5400000" scaled="0"/>
                          </a:gradFill>
                        </a:rPr>
                        <a:t>Governance &amp; Security Concerns</a:t>
                      </a:r>
                    </a:p>
                  </a:txBody>
                  <a:tcPr/>
                </a:tc>
                <a:tc>
                  <a:txBody>
                    <a:bodyPr/>
                    <a:lstStyle/>
                    <a:p>
                      <a:pPr marL="342900" indent="-342900">
                        <a:buFont typeface="Arial" panose="020B0604020202020204" pitchFamily="34" charset="0"/>
                        <a:buChar char="•"/>
                      </a:pPr>
                      <a:r>
                        <a:rPr lang="en-US" sz="1500" dirty="0"/>
                        <a:t>Assemble key decision makers</a:t>
                      </a:r>
                    </a:p>
                    <a:p>
                      <a:pPr marL="342900" indent="-342900">
                        <a:buFont typeface="Arial" panose="020B0604020202020204" pitchFamily="34" charset="0"/>
                        <a:buChar char="•"/>
                      </a:pPr>
                      <a:r>
                        <a:rPr lang="en-US" sz="1500" dirty="0"/>
                        <a:t>Step through phased governance approach</a:t>
                      </a:r>
                    </a:p>
                    <a:p>
                      <a:pPr marL="342900" indent="-342900">
                        <a:buFont typeface="Arial" panose="020B0604020202020204" pitchFamily="34" charset="0"/>
                        <a:buChar char="•"/>
                      </a:pPr>
                      <a:r>
                        <a:rPr lang="en-US" sz="1500" dirty="0"/>
                        <a:t>Unblock workgroup collaboration</a:t>
                      </a:r>
                    </a:p>
                  </a:txBody>
                  <a:tcPr/>
                </a:tc>
                <a:tc>
                  <a:txBody>
                    <a:bodyPr/>
                    <a:lstStyle/>
                    <a:p>
                      <a:r>
                        <a:rPr lang="en-US" sz="1500" dirty="0">
                          <a:hlinkClick r:id="rId2"/>
                        </a:rPr>
                        <a:t>https://aka.ms/TeamworkGovernance</a:t>
                      </a:r>
                      <a:endParaRPr lang="en-US" sz="1500" dirty="0"/>
                    </a:p>
                    <a:p>
                      <a:r>
                        <a:rPr lang="en-US" sz="1500" dirty="0">
                          <a:hlinkClick r:id="rId3"/>
                        </a:rPr>
                        <a:t>https://aka.ms/Adoption/SandC</a:t>
                      </a:r>
                      <a:r>
                        <a:rPr lang="en-US" sz="1500" dirty="0"/>
                        <a:t> </a:t>
                      </a:r>
                    </a:p>
                  </a:txBody>
                  <a:tcPr/>
                </a:tc>
                <a:extLst>
                  <a:ext uri="{0D108BD9-81ED-4DB2-BD59-A6C34878D82A}">
                    <a16:rowId xmlns:a16="http://schemas.microsoft.com/office/drawing/2014/main" val="637257684"/>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Lack of service strategy or desire to onboard</a:t>
                      </a:r>
                      <a:endParaRPr lang="en-US" sz="1500" dirty="0"/>
                    </a:p>
                  </a:txBody>
                  <a:tcPr/>
                </a:tc>
                <a:tc>
                  <a:txBody>
                    <a:bodyPr/>
                    <a:lstStyle/>
                    <a:p>
                      <a:pPr marL="285750" indent="-285750">
                        <a:buFont typeface="Arial" panose="020B0604020202020204" pitchFamily="34" charset="0"/>
                        <a:buChar char="•"/>
                      </a:pPr>
                      <a:r>
                        <a:rPr lang="en-US" sz="1500" dirty="0"/>
                        <a:t>Complete Teamwork Assess</a:t>
                      </a:r>
                    </a:p>
                    <a:p>
                      <a:pPr marL="285750" indent="-285750">
                        <a:buFont typeface="Arial" panose="020B0604020202020204" pitchFamily="34" charset="0"/>
                        <a:buChar char="•"/>
                      </a:pPr>
                      <a:r>
                        <a:rPr lang="en-US" sz="1500" dirty="0"/>
                        <a:t>Recruit early adopters and proof of concept project with measurable business value</a:t>
                      </a:r>
                    </a:p>
                    <a:p>
                      <a:pPr marL="285750" indent="-285750">
                        <a:buFont typeface="Arial" panose="020B0604020202020204" pitchFamily="34" charset="0"/>
                        <a:buChar char="•"/>
                      </a:pPr>
                      <a:r>
                        <a:rPr lang="en-US" sz="1500" dirty="0"/>
                        <a:t>Gather “watercooler wisdom” – Talk to users </a:t>
                      </a:r>
                    </a:p>
                  </a:txBody>
                  <a:tcPr/>
                </a:tc>
                <a:tc>
                  <a:txBody>
                    <a:bodyPr/>
                    <a:lstStyle/>
                    <a:p>
                      <a:r>
                        <a:rPr lang="en-US" sz="1500" dirty="0"/>
                        <a:t>Teamwork Assessment workshop</a:t>
                      </a:r>
                    </a:p>
                    <a:p>
                      <a:r>
                        <a:rPr lang="en-US" sz="1500" dirty="0">
                          <a:hlinkClick r:id="rId4"/>
                        </a:rPr>
                        <a:t>M365 Adoption Guide</a:t>
                      </a:r>
                      <a:endParaRPr lang="en-US" sz="1500" dirty="0"/>
                    </a:p>
                  </a:txBody>
                  <a:tcPr/>
                </a:tc>
                <a:extLst>
                  <a:ext uri="{0D108BD9-81ED-4DB2-BD59-A6C34878D82A}">
                    <a16:rowId xmlns:a16="http://schemas.microsoft.com/office/drawing/2014/main" val="3889085449"/>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No exec sponsor</a:t>
                      </a:r>
                      <a:endParaRPr lang="en-US" sz="1500" dirty="0"/>
                    </a:p>
                  </a:txBody>
                  <a:tcPr/>
                </a:tc>
                <a:tc>
                  <a:txBody>
                    <a:bodyPr/>
                    <a:lstStyle/>
                    <a:p>
                      <a:pPr marL="285750" indent="-285750">
                        <a:buFont typeface="Arial" panose="020B0604020202020204" pitchFamily="34" charset="0"/>
                        <a:buChar char="•"/>
                      </a:pPr>
                      <a:r>
                        <a:rPr lang="en-US" sz="1500" dirty="0"/>
                        <a:t>Find one!</a:t>
                      </a:r>
                    </a:p>
                  </a:txBody>
                  <a:tcPr/>
                </a:tc>
                <a:tc>
                  <a:txBody>
                    <a:bodyPr/>
                    <a:lstStyle/>
                    <a:p>
                      <a:endParaRPr lang="en-US" sz="1500" dirty="0"/>
                    </a:p>
                  </a:txBody>
                  <a:tcPr/>
                </a:tc>
                <a:extLst>
                  <a:ext uri="{0D108BD9-81ED-4DB2-BD59-A6C34878D82A}">
                    <a16:rowId xmlns:a16="http://schemas.microsoft.com/office/drawing/2014/main" val="2577020525"/>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Little or no business engagement</a:t>
                      </a:r>
                      <a:endParaRPr lang="en-US" sz="1500" dirty="0"/>
                    </a:p>
                  </a:txBody>
                  <a:tcPr/>
                </a:tc>
                <a:tc>
                  <a:txBody>
                    <a:bodyPr/>
                    <a:lstStyle/>
                    <a:p>
                      <a:pPr marL="285750" indent="-285750">
                        <a:buFont typeface="Arial" panose="020B0604020202020204" pitchFamily="34" charset="0"/>
                        <a:buChar char="•"/>
                      </a:pPr>
                      <a:r>
                        <a:rPr lang="en-US" sz="1500" dirty="0"/>
                        <a:t>Complete Teamwork Assessment</a:t>
                      </a:r>
                    </a:p>
                    <a:p>
                      <a:pPr marL="285750" indent="-285750">
                        <a:buFont typeface="Arial" panose="020B0604020202020204" pitchFamily="34" charset="0"/>
                        <a:buChar char="•"/>
                      </a:pPr>
                      <a:r>
                        <a:rPr lang="en-US" sz="1500" dirty="0"/>
                        <a:t>Invest in onsite customer event </a:t>
                      </a:r>
                    </a:p>
                    <a:p>
                      <a:pPr marL="285750" indent="-285750">
                        <a:buFont typeface="Arial" panose="020B0604020202020204" pitchFamily="34" charset="0"/>
                        <a:buChar char="•"/>
                      </a:pPr>
                      <a:r>
                        <a:rPr lang="en-US" sz="1500" dirty="0"/>
                        <a:t>Leverage Microsoft field events</a:t>
                      </a:r>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t>Teamwork Assessment workshop</a:t>
                      </a:r>
                    </a:p>
                    <a:p>
                      <a:r>
                        <a:rPr lang="en-US" sz="1500" dirty="0">
                          <a:hlinkClick r:id="rId5"/>
                        </a:rPr>
                        <a:t>Customer Success Kit</a:t>
                      </a:r>
                      <a:endParaRPr lang="en-US" sz="1500" dirty="0"/>
                    </a:p>
                  </a:txBody>
                  <a:tcPr/>
                </a:tc>
                <a:extLst>
                  <a:ext uri="{0D108BD9-81ED-4DB2-BD59-A6C34878D82A}">
                    <a16:rowId xmlns:a16="http://schemas.microsoft.com/office/drawing/2014/main" val="1312630430"/>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Lack of technical acumen</a:t>
                      </a:r>
                    </a:p>
                  </a:txBody>
                  <a:tcPr/>
                </a:tc>
                <a:tc>
                  <a:txBody>
                    <a:bodyPr/>
                    <a:lstStyle/>
                    <a:p>
                      <a:pPr marL="285750" indent="-285750">
                        <a:buFont typeface="Arial" panose="020B0604020202020204" pitchFamily="34" charset="0"/>
                        <a:buChar char="•"/>
                      </a:pPr>
                      <a:r>
                        <a:rPr lang="en-US" sz="1500" dirty="0"/>
                        <a:t>Utilize MSFT on-demand resources</a:t>
                      </a:r>
                    </a:p>
                    <a:p>
                      <a:pPr marL="285750" indent="-285750">
                        <a:buFont typeface="Arial" panose="020B0604020202020204" pitchFamily="34" charset="0"/>
                        <a:buChar char="•"/>
                      </a:pPr>
                      <a:r>
                        <a:rPr lang="en-US" sz="1500" dirty="0"/>
                        <a:t>Conduct hand-on onboarding workshop</a:t>
                      </a:r>
                    </a:p>
                  </a:txBody>
                  <a:tcPr/>
                </a:tc>
                <a:tc>
                  <a:txBody>
                    <a:bodyPr/>
                    <a:lstStyle/>
                    <a:p>
                      <a:r>
                        <a:rPr lang="en-US" sz="1500" dirty="0">
                          <a:hlinkClick r:id="rId6"/>
                        </a:rPr>
                        <a:t>https://aka.ms/TeamsAcademy</a:t>
                      </a:r>
                      <a:endParaRPr lang="en-US" sz="1500" dirty="0"/>
                    </a:p>
                    <a:p>
                      <a:r>
                        <a:rPr lang="en-US" sz="1500" dirty="0">
                          <a:hlinkClick r:id="rId7"/>
                        </a:rPr>
                        <a:t>https://aka.ms/TeamsPlatformAcademy</a:t>
                      </a:r>
                      <a:r>
                        <a:rPr lang="en-US" sz="1500" dirty="0"/>
                        <a:t> </a:t>
                      </a:r>
                    </a:p>
                  </a:txBody>
                  <a:tcPr/>
                </a:tc>
                <a:extLst>
                  <a:ext uri="{0D108BD9-81ED-4DB2-BD59-A6C34878D82A}">
                    <a16:rowId xmlns:a16="http://schemas.microsoft.com/office/drawing/2014/main" val="1969255678"/>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Lack of business success measures</a:t>
                      </a:r>
                      <a:endParaRPr lang="en-US" sz="1500" dirty="0"/>
                    </a:p>
                  </a:txBody>
                  <a:tcPr/>
                </a:tc>
                <a:tc>
                  <a:txBody>
                    <a:bodyPr/>
                    <a:lstStyle/>
                    <a:p>
                      <a:pPr marL="285750" indent="-285750">
                        <a:buFont typeface="Arial" panose="020B0604020202020204" pitchFamily="34" charset="0"/>
                        <a:buChar char="•"/>
                      </a:pPr>
                      <a:r>
                        <a:rPr lang="en-US" sz="1500" dirty="0"/>
                        <a:t>Conduct service satisfaction survey</a:t>
                      </a:r>
                    </a:p>
                    <a:p>
                      <a:pPr marL="285750" indent="-285750">
                        <a:buFont typeface="Arial" panose="020B0604020202020204" pitchFamily="34" charset="0"/>
                        <a:buChar char="•"/>
                      </a:pPr>
                      <a:r>
                        <a:rPr lang="en-US" sz="1500" dirty="0"/>
                        <a:t>Define measures as part of project planning</a:t>
                      </a:r>
                    </a:p>
                  </a:txBody>
                  <a:tcPr/>
                </a:tc>
                <a:tc>
                  <a:txBody>
                    <a:bodyPr/>
                    <a:lstStyle/>
                    <a:p>
                      <a:r>
                        <a:rPr lang="en-US" sz="1500" dirty="0">
                          <a:hlinkClick r:id="rId8"/>
                        </a:rPr>
                        <a:t>M365 Adoption Guide Workbook</a:t>
                      </a:r>
                      <a:endParaRPr lang="en-US" sz="1500" dirty="0"/>
                    </a:p>
                    <a:p>
                      <a:r>
                        <a:rPr lang="en-US" sz="1500" dirty="0"/>
                        <a:t>Success Measures Module in SAS Exam</a:t>
                      </a:r>
                    </a:p>
                  </a:txBody>
                  <a:tcPr/>
                </a:tc>
                <a:extLst>
                  <a:ext uri="{0D108BD9-81ED-4DB2-BD59-A6C34878D82A}">
                    <a16:rowId xmlns:a16="http://schemas.microsoft.com/office/drawing/2014/main" val="3014361351"/>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Lack of end user support</a:t>
                      </a:r>
                      <a:endParaRPr lang="en-US" sz="1500" dirty="0"/>
                    </a:p>
                  </a:txBody>
                  <a:tcPr/>
                </a:tc>
                <a:tc>
                  <a:txBody>
                    <a:bodyPr/>
                    <a:lstStyle/>
                    <a:p>
                      <a:pPr marL="285750" indent="-285750">
                        <a:buFont typeface="Arial" panose="020B0604020202020204" pitchFamily="34" charset="0"/>
                        <a:buChar char="•"/>
                      </a:pPr>
                      <a:r>
                        <a:rPr lang="en-US" sz="1500" dirty="0"/>
                        <a:t>Create O365 Champions Program</a:t>
                      </a:r>
                    </a:p>
                    <a:p>
                      <a:pPr marL="285750" indent="-285750">
                        <a:buFont typeface="Arial" panose="020B0604020202020204" pitchFamily="34" charset="0"/>
                        <a:buChar char="•"/>
                      </a:pPr>
                      <a:r>
                        <a:rPr lang="en-US" sz="1500" dirty="0"/>
                        <a:t>Onboard to MSFT WW Champions Program</a:t>
                      </a:r>
                    </a:p>
                    <a:p>
                      <a:pPr marL="285750" indent="-285750">
                        <a:buFont typeface="Arial" panose="020B0604020202020204" pitchFamily="34" charset="0"/>
                        <a:buChar char="•"/>
                      </a:pPr>
                      <a:r>
                        <a:rPr lang="en-US" sz="1500" dirty="0"/>
                        <a:t>Use M365 Learning Pathways for on demand training</a:t>
                      </a:r>
                    </a:p>
                  </a:txBody>
                  <a:tcPr/>
                </a:tc>
                <a:tc>
                  <a:txBody>
                    <a:bodyPr/>
                    <a:lstStyle/>
                    <a:p>
                      <a:r>
                        <a:rPr lang="en-US" sz="1500" dirty="0">
                          <a:hlinkClick r:id="rId4"/>
                        </a:rPr>
                        <a:t>M365 Adoption Guide</a:t>
                      </a:r>
                      <a:endParaRPr lang="en-US" sz="1500" dirty="0"/>
                    </a:p>
                    <a:p>
                      <a:r>
                        <a:rPr lang="en-US" sz="1500" dirty="0">
                          <a:hlinkClick r:id="rId9"/>
                        </a:rPr>
                        <a:t>https://aka.ms/O365Champions</a:t>
                      </a:r>
                      <a:endParaRPr lang="en-US" sz="1500" dirty="0"/>
                    </a:p>
                    <a:p>
                      <a:r>
                        <a:rPr lang="en-US" sz="1500" dirty="0">
                          <a:hlinkClick r:id="rId10"/>
                        </a:rPr>
                        <a:t>https://aka.ms/M365LPDocs</a:t>
                      </a:r>
                      <a:r>
                        <a:rPr lang="en-US" sz="1500" dirty="0"/>
                        <a:t> </a:t>
                      </a:r>
                    </a:p>
                  </a:txBody>
                  <a:tcPr/>
                </a:tc>
                <a:extLst>
                  <a:ext uri="{0D108BD9-81ED-4DB2-BD59-A6C34878D82A}">
                    <a16:rowId xmlns:a16="http://schemas.microsoft.com/office/drawing/2014/main" val="1806121254"/>
                  </a:ext>
                </a:extLst>
              </a:tr>
            </a:tbl>
          </a:graphicData>
        </a:graphic>
      </p:graphicFrame>
      <p:sp>
        <p:nvSpPr>
          <p:cNvPr id="6" name="TextBox 5">
            <a:extLst>
              <a:ext uri="{FF2B5EF4-FFF2-40B4-BE49-F238E27FC236}">
                <a16:creationId xmlns:a16="http://schemas.microsoft.com/office/drawing/2014/main" id="{0E67FA11-D846-4C9D-9858-A5F8A5257A8E}"/>
              </a:ext>
            </a:extLst>
          </p:cNvPr>
          <p:cNvSpPr txBox="1"/>
          <p:nvPr/>
        </p:nvSpPr>
        <p:spPr>
          <a:xfrm>
            <a:off x="0" y="699100"/>
            <a:ext cx="11685520" cy="62786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Goal:  Create a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bold"/>
                <a:ea typeface="+mn-ea"/>
                <a:cs typeface="+mn-cs"/>
              </a:rPr>
              <a:t>healthy adoption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plan that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Semibold"/>
                <a:ea typeface="+mn-ea"/>
                <a:cs typeface="+mn-cs"/>
              </a:rPr>
              <a:t>gains momentum </a:t>
            </a:r>
            <a:r>
              <a:rPr kumimoji="0" lang="en-US" sz="2400" b="0" i="0" u="none" strike="noStrike" kern="1200" cap="none" spc="0" normalizeH="0" baseline="0" noProof="0" dirty="0">
                <a:ln>
                  <a:noFill/>
                </a:ln>
                <a:gradFill>
                  <a:gsLst>
                    <a:gs pos="2917">
                      <a:srgbClr val="2F2F2F"/>
                    </a:gs>
                    <a:gs pos="30000">
                      <a:srgbClr val="2F2F2F"/>
                    </a:gs>
                  </a:gsLst>
                  <a:lin ang="5400000" scaled="0"/>
                </a:gradFill>
                <a:effectLst/>
                <a:uLnTx/>
                <a:uFillTx/>
                <a:latin typeface="Segoe UI"/>
                <a:ea typeface="+mn-ea"/>
                <a:cs typeface="+mn-cs"/>
              </a:rPr>
              <a:t>via fast key wins</a:t>
            </a:r>
          </a:p>
        </p:txBody>
      </p:sp>
    </p:spTree>
    <p:extLst>
      <p:ext uri="{BB962C8B-B14F-4D97-AF65-F5344CB8AC3E}">
        <p14:creationId xmlns:p14="http://schemas.microsoft.com/office/powerpoint/2010/main" val="324488907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5B2DA-D183-45C1-8DD6-D95396B29869}"/>
              </a:ext>
            </a:extLst>
          </p:cNvPr>
          <p:cNvSpPr>
            <a:spLocks noGrp="1"/>
          </p:cNvSpPr>
          <p:nvPr>
            <p:ph type="title"/>
          </p:nvPr>
        </p:nvSpPr>
        <p:spPr>
          <a:xfrm>
            <a:off x="0" y="-19378"/>
            <a:ext cx="11607155" cy="877163"/>
          </a:xfrm>
        </p:spPr>
        <p:txBody>
          <a:bodyPr/>
          <a:lstStyle/>
          <a:p>
            <a:r>
              <a:rPr lang="en-US" sz="4200" dirty="0"/>
              <a:t>Customer Accelerator &amp; Readiness Roadmap</a:t>
            </a:r>
          </a:p>
        </p:txBody>
      </p:sp>
      <p:graphicFrame>
        <p:nvGraphicFramePr>
          <p:cNvPr id="4" name="Table 4">
            <a:extLst>
              <a:ext uri="{FF2B5EF4-FFF2-40B4-BE49-F238E27FC236}">
                <a16:creationId xmlns:a16="http://schemas.microsoft.com/office/drawing/2014/main" id="{84AC8C75-9D54-4EFD-AFFB-571F7A255ED8}"/>
              </a:ext>
            </a:extLst>
          </p:cNvPr>
          <p:cNvGraphicFramePr>
            <a:graphicFrameLocks noGrp="1"/>
          </p:cNvGraphicFramePr>
          <p:nvPr/>
        </p:nvGraphicFramePr>
        <p:xfrm>
          <a:off x="228035" y="721614"/>
          <a:ext cx="11607155" cy="6136386"/>
        </p:xfrm>
        <a:graphic>
          <a:graphicData uri="http://schemas.openxmlformats.org/drawingml/2006/table">
            <a:tbl>
              <a:tblPr firstRow="1" bandRow="1">
                <a:tableStyleId>{5C22544A-7EE6-4342-B048-85BDC9FD1C3A}</a:tableStyleId>
              </a:tblPr>
              <a:tblGrid>
                <a:gridCol w="3258230">
                  <a:extLst>
                    <a:ext uri="{9D8B030D-6E8A-4147-A177-3AD203B41FA5}">
                      <a16:colId xmlns:a16="http://schemas.microsoft.com/office/drawing/2014/main" val="263645706"/>
                    </a:ext>
                  </a:extLst>
                </a:gridCol>
                <a:gridCol w="4479873">
                  <a:extLst>
                    <a:ext uri="{9D8B030D-6E8A-4147-A177-3AD203B41FA5}">
                      <a16:colId xmlns:a16="http://schemas.microsoft.com/office/drawing/2014/main" val="583360615"/>
                    </a:ext>
                  </a:extLst>
                </a:gridCol>
                <a:gridCol w="3869052">
                  <a:extLst>
                    <a:ext uri="{9D8B030D-6E8A-4147-A177-3AD203B41FA5}">
                      <a16:colId xmlns:a16="http://schemas.microsoft.com/office/drawing/2014/main" val="3793686139"/>
                    </a:ext>
                  </a:extLst>
                </a:gridCol>
              </a:tblGrid>
              <a:tr h="0">
                <a:tc>
                  <a:txBody>
                    <a:bodyPr/>
                    <a:lstStyle/>
                    <a:p>
                      <a:r>
                        <a:rPr lang="en-US" dirty="0"/>
                        <a:t>Tool</a:t>
                      </a:r>
                    </a:p>
                  </a:txBody>
                  <a:tcPr/>
                </a:tc>
                <a:tc>
                  <a:txBody>
                    <a:bodyPr/>
                    <a:lstStyle/>
                    <a:p>
                      <a:r>
                        <a:rPr lang="en-US" dirty="0"/>
                        <a:t>Next Release</a:t>
                      </a:r>
                    </a:p>
                  </a:txBody>
                  <a:tcPr/>
                </a:tc>
                <a:tc>
                  <a:txBody>
                    <a:bodyPr/>
                    <a:lstStyle/>
                    <a:p>
                      <a:r>
                        <a:rPr lang="en-US" dirty="0"/>
                        <a:t>Target Date</a:t>
                      </a:r>
                    </a:p>
                  </a:txBody>
                  <a:tcPr/>
                </a:tc>
                <a:extLst>
                  <a:ext uri="{0D108BD9-81ED-4DB2-BD59-A6C34878D82A}">
                    <a16:rowId xmlns:a16="http://schemas.microsoft.com/office/drawing/2014/main" val="705806534"/>
                  </a:ext>
                </a:extLst>
              </a:tr>
              <a:tr h="370840">
                <a:tc>
                  <a:txBody>
                    <a:bodyPr/>
                    <a:lstStyle/>
                    <a:p>
                      <a:pPr>
                        <a:lnSpc>
                          <a:spcPct val="90000"/>
                        </a:lnSpc>
                        <a:spcAft>
                          <a:spcPts val="600"/>
                        </a:spcAft>
                      </a:pPr>
                      <a:r>
                        <a:rPr lang="en-US" sz="1500" dirty="0">
                          <a:gradFill>
                            <a:gsLst>
                              <a:gs pos="2917">
                                <a:schemeClr val="tx1"/>
                              </a:gs>
                              <a:gs pos="30000">
                                <a:schemeClr val="tx1"/>
                              </a:gs>
                            </a:gsLst>
                            <a:lin ang="5400000" scaled="0"/>
                          </a:gradFill>
                          <a:hlinkClick r:id="rId2"/>
                        </a:rPr>
                        <a:t>Microsoft Adoption Hub</a:t>
                      </a:r>
                      <a:endParaRPr lang="en-US" sz="1500" dirty="0">
                        <a:gradFill>
                          <a:gsLst>
                            <a:gs pos="2917">
                              <a:schemeClr val="tx1"/>
                            </a:gs>
                            <a:gs pos="30000">
                              <a:schemeClr val="tx1"/>
                            </a:gs>
                          </a:gsLst>
                          <a:lin ang="5400000" scaled="0"/>
                        </a:gradFill>
                      </a:endParaRPr>
                    </a:p>
                  </a:txBody>
                  <a:tcPr/>
                </a:tc>
                <a:tc>
                  <a:txBody>
                    <a:bodyPr/>
                    <a:lstStyle/>
                    <a:p>
                      <a:pPr marL="342900" indent="-342900">
                        <a:buFont typeface="Arial" panose="020B0604020202020204" pitchFamily="34" charset="0"/>
                        <a:buChar char="•"/>
                      </a:pPr>
                      <a:r>
                        <a:rPr lang="en-US" sz="1500" dirty="0"/>
                        <a:t>Searchable assets</a:t>
                      </a:r>
                    </a:p>
                    <a:p>
                      <a:pPr marL="342900" indent="-342900">
                        <a:buFont typeface="Arial" panose="020B0604020202020204" pitchFamily="34" charset="0"/>
                        <a:buChar char="•"/>
                      </a:pPr>
                      <a:r>
                        <a:rPr lang="en-US" sz="1500" dirty="0"/>
                        <a:t>Assets by phase</a:t>
                      </a:r>
                    </a:p>
                    <a:p>
                      <a:pPr marL="342900" indent="-342900">
                        <a:buFont typeface="Arial" panose="020B0604020202020204" pitchFamily="34" charset="0"/>
                        <a:buChar char="•"/>
                      </a:pPr>
                      <a:r>
                        <a:rPr lang="en-US" sz="1500" dirty="0"/>
                        <a:t>Customer stories &amp; use cases</a:t>
                      </a:r>
                    </a:p>
                  </a:txBody>
                  <a:tcPr/>
                </a:tc>
                <a:tc>
                  <a:txBody>
                    <a:bodyPr/>
                    <a:lstStyle/>
                    <a:p>
                      <a:r>
                        <a:rPr lang="en-US" sz="1500" dirty="0"/>
                        <a:t>Dec 2019</a:t>
                      </a:r>
                    </a:p>
                  </a:txBody>
                  <a:tcPr/>
                </a:tc>
                <a:extLst>
                  <a:ext uri="{0D108BD9-81ED-4DB2-BD59-A6C34878D82A}">
                    <a16:rowId xmlns:a16="http://schemas.microsoft.com/office/drawing/2014/main" val="637257684"/>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hlinkClick r:id="rId3"/>
                        </a:rPr>
                        <a:t>M365 Learning Pathways</a:t>
                      </a:r>
                      <a:endParaRPr lang="en-US" sz="1500" dirty="0"/>
                    </a:p>
                  </a:txBody>
                  <a:tcPr/>
                </a:tc>
                <a:tc>
                  <a:txBody>
                    <a:bodyPr/>
                    <a:lstStyle/>
                    <a:p>
                      <a:pPr marL="285750" indent="-285750">
                        <a:buFont typeface="Arial" panose="020B0604020202020204" pitchFamily="34" charset="0"/>
                        <a:buChar char="•"/>
                      </a:pPr>
                      <a:r>
                        <a:rPr lang="en-US" sz="1500" dirty="0"/>
                        <a:t>Multi lingual roadmap</a:t>
                      </a:r>
                    </a:p>
                    <a:p>
                      <a:pPr marL="285750" indent="-285750">
                        <a:buFont typeface="Arial" panose="020B0604020202020204" pitchFamily="34" charset="0"/>
                        <a:buChar char="•"/>
                      </a:pPr>
                      <a:r>
                        <a:rPr lang="en-US" sz="1500" dirty="0"/>
                        <a:t>Teams, SharePoint &amp; Mobile content update</a:t>
                      </a:r>
                    </a:p>
                    <a:p>
                      <a:pPr marL="285750" indent="-285750">
                        <a:buFont typeface="Arial" panose="020B0604020202020204" pitchFamily="34" charset="0"/>
                        <a:buChar char="•"/>
                      </a:pPr>
                      <a:r>
                        <a:rPr lang="en-US" sz="1500" dirty="0"/>
                        <a:t>EAP for Partner CDN</a:t>
                      </a:r>
                    </a:p>
                    <a:p>
                      <a:pPr marL="285750" indent="-285750">
                        <a:buFont typeface="Arial" panose="020B0604020202020204" pitchFamily="34" charset="0"/>
                        <a:buChar char="•"/>
                      </a:pPr>
                      <a:r>
                        <a:rPr lang="en-US" sz="1500" dirty="0"/>
                        <a:t>Open Source webpart release</a:t>
                      </a:r>
                    </a:p>
                  </a:txBody>
                  <a:tcPr/>
                </a:tc>
                <a:tc>
                  <a:txBody>
                    <a:bodyPr/>
                    <a:lstStyle/>
                    <a:p>
                      <a:r>
                        <a:rPr lang="en-US" sz="1500" dirty="0"/>
                        <a:t>Nov 2019</a:t>
                      </a:r>
                    </a:p>
                    <a:p>
                      <a:endParaRPr lang="en-US" sz="1500" dirty="0"/>
                    </a:p>
                    <a:p>
                      <a:endParaRPr lang="en-US" sz="1500" dirty="0"/>
                    </a:p>
                    <a:p>
                      <a:r>
                        <a:rPr lang="en-US" sz="1500" dirty="0"/>
                        <a:t>Q1 / CY20</a:t>
                      </a:r>
                    </a:p>
                  </a:txBody>
                  <a:tcPr/>
                </a:tc>
                <a:extLst>
                  <a:ext uri="{0D108BD9-81ED-4DB2-BD59-A6C34878D82A}">
                    <a16:rowId xmlns:a16="http://schemas.microsoft.com/office/drawing/2014/main" val="3889085449"/>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t>Service Adoption Specialist</a:t>
                      </a:r>
                    </a:p>
                  </a:txBody>
                  <a:tcPr/>
                </a:tc>
                <a:tc>
                  <a:txBody>
                    <a:bodyPr/>
                    <a:lstStyle/>
                    <a:p>
                      <a:pPr marL="285750" indent="-285750">
                        <a:buFont typeface="Arial" panose="020B0604020202020204" pitchFamily="34" charset="0"/>
                        <a:buChar char="•"/>
                      </a:pPr>
                      <a:r>
                        <a:rPr lang="en-US" sz="1500" dirty="0"/>
                        <a:t>Intermediate modules</a:t>
                      </a:r>
                    </a:p>
                    <a:p>
                      <a:pPr marL="285750" indent="-285750">
                        <a:buFont typeface="Arial" panose="020B0604020202020204" pitchFamily="34" charset="0"/>
                        <a:buChar char="•"/>
                      </a:pPr>
                      <a:r>
                        <a:rPr lang="en-US" sz="1500" dirty="0"/>
                        <a:t>Success measure &amp; use case updates</a:t>
                      </a:r>
                    </a:p>
                  </a:txBody>
                  <a:tcPr/>
                </a:tc>
                <a:tc>
                  <a:txBody>
                    <a:bodyPr/>
                    <a:lstStyle/>
                    <a:p>
                      <a:r>
                        <a:rPr lang="en-US" sz="1500" dirty="0"/>
                        <a:t>Q1 / CY20</a:t>
                      </a:r>
                    </a:p>
                  </a:txBody>
                  <a:tcPr/>
                </a:tc>
                <a:extLst>
                  <a:ext uri="{0D108BD9-81ED-4DB2-BD59-A6C34878D82A}">
                    <a16:rowId xmlns:a16="http://schemas.microsoft.com/office/drawing/2014/main" val="2800869752"/>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Public Asset Library</a:t>
                      </a:r>
                      <a:endParaRPr lang="en-US" sz="1500" dirty="0"/>
                    </a:p>
                  </a:txBody>
                  <a:tcPr/>
                </a:tc>
                <a:tc>
                  <a:txBody>
                    <a:bodyPr/>
                    <a:lstStyle/>
                    <a:p>
                      <a:pPr marL="285750" indent="-285750">
                        <a:buFont typeface="Arial" panose="020B0604020202020204" pitchFamily="34" charset="0"/>
                        <a:buChar char="•"/>
                      </a:pPr>
                      <a:r>
                        <a:rPr lang="en-US" sz="1500" dirty="0"/>
                        <a:t>Training &amp; presentations assets</a:t>
                      </a:r>
                    </a:p>
                  </a:txBody>
                  <a:tcPr/>
                </a:tc>
                <a:tc>
                  <a:txBody>
                    <a:bodyPr/>
                    <a:lstStyle/>
                    <a:p>
                      <a:r>
                        <a:rPr lang="en-US" sz="1500" dirty="0"/>
                        <a:t>Q1/ CY20</a:t>
                      </a:r>
                    </a:p>
                  </a:txBody>
                  <a:tcPr/>
                </a:tc>
                <a:extLst>
                  <a:ext uri="{0D108BD9-81ED-4DB2-BD59-A6C34878D82A}">
                    <a16:rowId xmlns:a16="http://schemas.microsoft.com/office/drawing/2014/main" val="2577020525"/>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Day in the Life Assets</a:t>
                      </a:r>
                      <a:endParaRPr lang="en-US" sz="1500" dirty="0"/>
                    </a:p>
                  </a:txBody>
                  <a:tcPr/>
                </a:tc>
                <a:tc>
                  <a:txBody>
                    <a:bodyPr/>
                    <a:lstStyle/>
                    <a:p>
                      <a:pPr marL="285750" indent="-285750">
                        <a:buFont typeface="Arial" panose="020B0604020202020204" pitchFamily="34" charset="0"/>
                        <a:buChar char="•"/>
                      </a:pPr>
                      <a:r>
                        <a:rPr lang="en-US" sz="1500" dirty="0"/>
                        <a:t>Multi lingual release</a:t>
                      </a:r>
                    </a:p>
                    <a:p>
                      <a:pPr marL="285750" indent="-285750">
                        <a:buFont typeface="Arial" panose="020B0604020202020204" pitchFamily="34" charset="0"/>
                        <a:buChar char="•"/>
                      </a:pPr>
                      <a:r>
                        <a:rPr lang="en-US" sz="1500" dirty="0" err="1"/>
                        <a:t>Whitelable</a:t>
                      </a:r>
                      <a:r>
                        <a:rPr lang="en-US" sz="1500" dirty="0"/>
                        <a:t> for Partner branding</a:t>
                      </a:r>
                    </a:p>
                    <a:p>
                      <a:pPr marL="285750" indent="-285750">
                        <a:buFont typeface="Arial" panose="020B0604020202020204" pitchFamily="34" charset="0"/>
                        <a:buChar char="•"/>
                      </a:pPr>
                      <a:r>
                        <a:rPr lang="en-US" sz="1500" dirty="0" err="1"/>
                        <a:t>Add’l</a:t>
                      </a:r>
                      <a:r>
                        <a:rPr lang="en-US" sz="1500" dirty="0"/>
                        <a:t> Office scenarios</a:t>
                      </a:r>
                    </a:p>
                  </a:txBody>
                  <a:tcPr/>
                </a:tc>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t>Dec 2019</a:t>
                      </a:r>
                    </a:p>
                  </a:txBody>
                  <a:tcPr/>
                </a:tc>
                <a:extLst>
                  <a:ext uri="{0D108BD9-81ED-4DB2-BD59-A6C34878D82A}">
                    <a16:rowId xmlns:a16="http://schemas.microsoft.com/office/drawing/2014/main" val="1312630430"/>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Technical Training Updates</a:t>
                      </a:r>
                    </a:p>
                  </a:txBody>
                  <a:tcPr/>
                </a:tc>
                <a:tc>
                  <a:txBody>
                    <a:bodyPr/>
                    <a:lstStyle/>
                    <a:p>
                      <a:pPr marL="285750" indent="-285750">
                        <a:buFont typeface="Arial" panose="020B0604020202020204" pitchFamily="34" charset="0"/>
                        <a:buChar char="•"/>
                      </a:pPr>
                      <a:r>
                        <a:rPr lang="en-US" sz="1500" dirty="0">
                          <a:hlinkClick r:id="rId4"/>
                        </a:rPr>
                        <a:t>Teams </a:t>
                      </a:r>
                      <a:r>
                        <a:rPr lang="en-US" sz="1500" dirty="0" err="1">
                          <a:hlinkClick r:id="rId4"/>
                        </a:rPr>
                        <a:t>ITPro</a:t>
                      </a:r>
                      <a:r>
                        <a:rPr lang="en-US" sz="1500" dirty="0">
                          <a:hlinkClick r:id="rId4"/>
                        </a:rPr>
                        <a:t> Academy</a:t>
                      </a:r>
                      <a:endParaRPr lang="en-US" sz="1500" dirty="0"/>
                    </a:p>
                    <a:p>
                      <a:pPr marL="285750" indent="-285750">
                        <a:buFont typeface="Arial" panose="020B0604020202020204" pitchFamily="34" charset="0"/>
                        <a:buChar char="•"/>
                      </a:pPr>
                      <a:r>
                        <a:rPr lang="en-US" sz="1500" dirty="0">
                          <a:hlinkClick r:id="rId5"/>
                        </a:rPr>
                        <a:t>Teams Platform Academy</a:t>
                      </a:r>
                      <a:endParaRPr lang="en-US" sz="1500" dirty="0"/>
                    </a:p>
                    <a:p>
                      <a:pPr marL="285750" indent="-285750">
                        <a:buFont typeface="Arial" panose="020B0604020202020204" pitchFamily="34" charset="0"/>
                        <a:buChar char="•"/>
                      </a:pPr>
                      <a:r>
                        <a:rPr lang="en-US" sz="1500" dirty="0">
                          <a:hlinkClick r:id="rId6"/>
                        </a:rPr>
                        <a:t>Coffee in the Cloud Champion Channel</a:t>
                      </a:r>
                      <a:endParaRPr lang="en-US" sz="1500" dirty="0"/>
                    </a:p>
                  </a:txBody>
                  <a:tcPr/>
                </a:tc>
                <a:tc>
                  <a:txBody>
                    <a:bodyPr/>
                    <a:lstStyle/>
                    <a:p>
                      <a:r>
                        <a:rPr lang="en-US" sz="1500" dirty="0"/>
                        <a:t>Quarterly Release Schedule</a:t>
                      </a:r>
                    </a:p>
                  </a:txBody>
                  <a:tcPr/>
                </a:tc>
                <a:extLst>
                  <a:ext uri="{0D108BD9-81ED-4DB2-BD59-A6C34878D82A}">
                    <a16:rowId xmlns:a16="http://schemas.microsoft.com/office/drawing/2014/main" val="1607502628"/>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Get Started app w/M365LP</a:t>
                      </a:r>
                    </a:p>
                  </a:txBody>
                  <a:tcPr/>
                </a:tc>
                <a:tc>
                  <a:txBody>
                    <a:bodyPr/>
                    <a:lstStyle/>
                    <a:p>
                      <a:pPr marL="285750" indent="-285750">
                        <a:buFont typeface="Arial" panose="020B0604020202020204" pitchFamily="34" charset="0"/>
                        <a:buChar char="•"/>
                      </a:pPr>
                      <a:r>
                        <a:rPr lang="en-US" sz="1500" dirty="0"/>
                        <a:t>Open source template (Teams GitHub)</a:t>
                      </a:r>
                    </a:p>
                  </a:txBody>
                  <a:tcPr/>
                </a:tc>
                <a:tc>
                  <a:txBody>
                    <a:bodyPr/>
                    <a:lstStyle/>
                    <a:p>
                      <a:r>
                        <a:rPr lang="en-US" sz="1500" dirty="0"/>
                        <a:t>Oct 2019</a:t>
                      </a:r>
                    </a:p>
                  </a:txBody>
                  <a:tcPr/>
                </a:tc>
                <a:extLst>
                  <a:ext uri="{0D108BD9-81ED-4DB2-BD59-A6C34878D82A}">
                    <a16:rowId xmlns:a16="http://schemas.microsoft.com/office/drawing/2014/main" val="1969255678"/>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Microsoft Teams </a:t>
                      </a:r>
                      <a:r>
                        <a:rPr lang="en-US" sz="1500" dirty="0" err="1">
                          <a:gradFill>
                            <a:gsLst>
                              <a:gs pos="2917">
                                <a:schemeClr val="tx1"/>
                              </a:gs>
                              <a:gs pos="30000">
                                <a:schemeClr val="tx1"/>
                              </a:gs>
                            </a:gsLst>
                            <a:lin ang="5400000" scaled="0"/>
                          </a:gradFill>
                        </a:rPr>
                        <a:t>Github</a:t>
                      </a:r>
                      <a:endParaRPr lang="en-US" sz="1500" dirty="0"/>
                    </a:p>
                  </a:txBody>
                  <a:tcPr/>
                </a:tc>
                <a:tc>
                  <a:txBody>
                    <a:bodyPr/>
                    <a:lstStyle/>
                    <a:p>
                      <a:pPr marL="285750" indent="-285750">
                        <a:buFont typeface="Arial" panose="020B0604020202020204" pitchFamily="34" charset="0"/>
                        <a:buChar char="•"/>
                      </a:pPr>
                      <a:r>
                        <a:rPr lang="en-US" sz="1500" dirty="0"/>
                        <a:t>Templates, tools and industry scenarios</a:t>
                      </a:r>
                    </a:p>
                  </a:txBody>
                  <a:tcPr/>
                </a:tc>
                <a:tc>
                  <a:txBody>
                    <a:bodyPr/>
                    <a:lstStyle/>
                    <a:p>
                      <a:r>
                        <a:rPr lang="en-US" sz="1500" dirty="0"/>
                        <a:t>Oct 2019</a:t>
                      </a:r>
                    </a:p>
                  </a:txBody>
                  <a:tcPr/>
                </a:tc>
                <a:extLst>
                  <a:ext uri="{0D108BD9-81ED-4DB2-BD59-A6C34878D82A}">
                    <a16:rowId xmlns:a16="http://schemas.microsoft.com/office/drawing/2014/main" val="3014361351"/>
                  </a:ext>
                </a:extLst>
              </a:tr>
              <a:tr h="370840">
                <a:tc>
                  <a:txBody>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lang="en-US" sz="1500" dirty="0">
                          <a:gradFill>
                            <a:gsLst>
                              <a:gs pos="2917">
                                <a:schemeClr val="tx1"/>
                              </a:gs>
                              <a:gs pos="30000">
                                <a:schemeClr val="tx1"/>
                              </a:gs>
                            </a:gsLst>
                            <a:lin ang="5400000" scaled="0"/>
                          </a:gradFill>
                        </a:rPr>
                        <a:t>Adoption Coherence</a:t>
                      </a:r>
                      <a:endParaRPr lang="en-US" sz="1500" dirty="0"/>
                    </a:p>
                  </a:txBody>
                  <a:tcPr/>
                </a:tc>
                <a:tc>
                  <a:txBody>
                    <a:bodyPr/>
                    <a:lstStyle/>
                    <a:p>
                      <a:pPr marL="285750" indent="-285750">
                        <a:buFont typeface="Arial" panose="020B0604020202020204" pitchFamily="34" charset="0"/>
                        <a:buChar char="•"/>
                      </a:pPr>
                      <a:r>
                        <a:rPr lang="en-US" sz="1500" dirty="0"/>
                        <a:t>P1 Assets for #</a:t>
                      </a:r>
                      <a:r>
                        <a:rPr lang="en-US" sz="1500" dirty="0" err="1"/>
                        <a:t>BetterTogether</a:t>
                      </a:r>
                      <a:r>
                        <a:rPr lang="en-US" sz="1500" dirty="0"/>
                        <a:t> scenarios</a:t>
                      </a:r>
                    </a:p>
                    <a:p>
                      <a:pPr marL="285750" indent="-285750">
                        <a:buFont typeface="Arial" panose="020B0604020202020204" pitchFamily="34" charset="0"/>
                        <a:buChar char="•"/>
                      </a:pPr>
                      <a:r>
                        <a:rPr lang="en-US" sz="1500" dirty="0"/>
                        <a:t>Search &amp; Governance Assets</a:t>
                      </a:r>
                    </a:p>
                    <a:p>
                      <a:pPr marL="285750" indent="-285750">
                        <a:buFont typeface="Arial" panose="020B0604020202020204" pitchFamily="34" charset="0"/>
                        <a:buChar char="•"/>
                      </a:pPr>
                      <a:r>
                        <a:rPr lang="en-US" sz="1500" dirty="0"/>
                        <a:t>Workload onboarding</a:t>
                      </a:r>
                    </a:p>
                  </a:txBody>
                  <a:tcPr/>
                </a:tc>
                <a:tc>
                  <a:txBody>
                    <a:bodyPr/>
                    <a:lstStyle/>
                    <a:p>
                      <a:r>
                        <a:rPr lang="en-US" sz="1500" dirty="0"/>
                        <a:t>Dec 2019</a:t>
                      </a:r>
                    </a:p>
                    <a:p>
                      <a:r>
                        <a:rPr lang="en-US" sz="1500" dirty="0"/>
                        <a:t>Q1 / CY20</a:t>
                      </a:r>
                    </a:p>
                    <a:p>
                      <a:r>
                        <a:rPr lang="en-US" sz="1500" dirty="0"/>
                        <a:t>Q2 / CY20</a:t>
                      </a:r>
                    </a:p>
                  </a:txBody>
                  <a:tcPr/>
                </a:tc>
                <a:extLst>
                  <a:ext uri="{0D108BD9-81ED-4DB2-BD59-A6C34878D82A}">
                    <a16:rowId xmlns:a16="http://schemas.microsoft.com/office/drawing/2014/main" val="1806121254"/>
                  </a:ext>
                </a:extLst>
              </a:tr>
            </a:tbl>
          </a:graphicData>
        </a:graphic>
      </p:graphicFrame>
    </p:spTree>
    <p:extLst>
      <p:ext uri="{BB962C8B-B14F-4D97-AF65-F5344CB8AC3E}">
        <p14:creationId xmlns:p14="http://schemas.microsoft.com/office/powerpoint/2010/main" val="2264816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416619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376588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9BA29FF-2AA8-4D74-B787-C0B08F667BBE}"/>
              </a:ext>
            </a:extLst>
          </p:cNvPr>
          <p:cNvSpPr/>
          <p:nvPr/>
        </p:nvSpPr>
        <p:spPr bwMode="auto">
          <a:xfrm>
            <a:off x="4117767" y="1257213"/>
            <a:ext cx="8327489" cy="4412764"/>
          </a:xfrm>
          <a:prstGeom prst="rect">
            <a:avLst/>
          </a:prstGeom>
          <a:solidFill>
            <a:schemeClr val="bg1"/>
          </a:solid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198EA891-D67E-4A4E-BD1B-ADB7504A9B4C}"/>
              </a:ext>
            </a:extLst>
          </p:cNvPr>
          <p:cNvSpPr/>
          <p:nvPr/>
        </p:nvSpPr>
        <p:spPr>
          <a:xfrm>
            <a:off x="4739762" y="1892291"/>
            <a:ext cx="6455918" cy="1827423"/>
          </a:xfrm>
          <a:prstGeom prst="rect">
            <a:avLst/>
          </a:prstGeom>
        </p:spPr>
        <p:txBody>
          <a:bodyPr wrap="square" lIns="0" tIns="0" rIns="0" bIns="0">
            <a:spAutoFit/>
          </a:bodyPr>
          <a:lstStyle/>
          <a:p>
            <a:pPr marL="0" marR="0" lvl="0" indent="0" algn="l" defTabSz="571500"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Get Started</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Teams Documentation</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a:t>
            </a:r>
            <a:b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External integrations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TeamsIntegrations</a:t>
            </a:r>
            <a:b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Platform training videos</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TeamsPlatformAcademy</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a:p>
            <a:pPr marL="571500" marR="0" lvl="1" indent="0" algn="l" defTabSz="771525" rtl="0" eaLnBrk="1" fontAlgn="auto" latinLnBrk="0" hangingPunct="1">
              <a:lnSpc>
                <a:spcPct val="10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Developer Support: </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rPr>
              <a:t>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mn-ea"/>
                <a:cs typeface="Segoe UI Light" panose="020B0502040204020203" pitchFamily="34" charset="0"/>
              </a:rPr>
              <a:t>TeamsDevSupport</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mn-ea"/>
              <a:cs typeface="Segoe UI Light" panose="020B0502040204020203" pitchFamily="34" charset="0"/>
            </a:endParaRPr>
          </a:p>
        </p:txBody>
      </p:sp>
      <p:grpSp>
        <p:nvGrpSpPr>
          <p:cNvPr id="6" name="Group 5">
            <a:extLst>
              <a:ext uri="{FF2B5EF4-FFF2-40B4-BE49-F238E27FC236}">
                <a16:creationId xmlns:a16="http://schemas.microsoft.com/office/drawing/2014/main" id="{435FE511-4CD9-464C-9266-F5597D28CFA3}"/>
              </a:ext>
            </a:extLst>
          </p:cNvPr>
          <p:cNvGrpSpPr/>
          <p:nvPr/>
        </p:nvGrpSpPr>
        <p:grpSpPr>
          <a:xfrm>
            <a:off x="3655330" y="2191571"/>
            <a:ext cx="771525" cy="771525"/>
            <a:chOff x="5627297" y="971550"/>
            <a:chExt cx="914400" cy="914400"/>
          </a:xfrm>
          <a:solidFill>
            <a:srgbClr val="218771"/>
          </a:solidFill>
        </p:grpSpPr>
        <p:sp>
          <p:nvSpPr>
            <p:cNvPr id="17" name="Oval 16">
              <a:extLst>
                <a:ext uri="{FF2B5EF4-FFF2-40B4-BE49-F238E27FC236}">
                  <a16:creationId xmlns:a16="http://schemas.microsoft.com/office/drawing/2014/main" id="{150084B1-9E5F-4AA8-B975-F8C46CE85C7B}"/>
                </a:ext>
              </a:extLst>
            </p:cNvPr>
            <p:cNvSpPr/>
            <p:nvPr/>
          </p:nvSpPr>
          <p:spPr bwMode="auto">
            <a:xfrm>
              <a:off x="5627297" y="971550"/>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64" name="bot_3" title="Icon of two chevron brackets with two dots between them">
              <a:extLst>
                <a:ext uri="{FF2B5EF4-FFF2-40B4-BE49-F238E27FC236}">
                  <a16:creationId xmlns:a16="http://schemas.microsoft.com/office/drawing/2014/main" id="{582AD7BD-AB37-2140-A33C-6284C4B3621E}"/>
                </a:ext>
              </a:extLst>
            </p:cNvPr>
            <p:cNvSpPr>
              <a:spLocks noChangeAspect="1" noEditPoints="1"/>
            </p:cNvSpPr>
            <p:nvPr/>
          </p:nvSpPr>
          <p:spPr bwMode="auto">
            <a:xfrm>
              <a:off x="5807656" y="1230117"/>
              <a:ext cx="553681" cy="397266"/>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sp>
        <p:nvSpPr>
          <p:cNvPr id="22" name="Rectangle 21">
            <a:extLst>
              <a:ext uri="{FF2B5EF4-FFF2-40B4-BE49-F238E27FC236}">
                <a16:creationId xmlns:a16="http://schemas.microsoft.com/office/drawing/2014/main" id="{849A43C7-BE14-432C-803F-F982533A2DF2}"/>
              </a:ext>
            </a:extLst>
          </p:cNvPr>
          <p:cNvSpPr/>
          <p:nvPr/>
        </p:nvSpPr>
        <p:spPr>
          <a:xfrm>
            <a:off x="4737114" y="4112632"/>
            <a:ext cx="6171296" cy="1379673"/>
          </a:xfrm>
          <a:prstGeom prst="rect">
            <a:avLst/>
          </a:prstGeom>
        </p:spPr>
        <p:txBody>
          <a:bodyPr wrap="square" lIns="0" tIns="0" rIns="0" bIns="0">
            <a:spAutoFit/>
          </a:bodyPr>
          <a:lstStyle/>
          <a:p>
            <a:pPr marL="0" marR="0" lvl="0" indent="0" algn="l" defTabSz="771525" rtl="0" eaLnBrk="1" fontAlgn="auto" latinLnBrk="0" hangingPunct="1">
              <a:lnSpc>
                <a:spcPts val="1181"/>
              </a:lnSpc>
              <a:spcBef>
                <a:spcPts val="844"/>
              </a:spcBef>
              <a:spcAft>
                <a:spcPts val="0"/>
              </a:spcAft>
              <a:buClrTx/>
              <a:buSzTx/>
              <a:buFontTx/>
              <a:buNone/>
              <a:tabLst/>
              <a:defRPr/>
            </a:pPr>
            <a:r>
              <a:rPr kumimoji="0" lang="en-US" sz="3500" b="1" i="0" u="none" strike="noStrike" kern="1200" cap="none" spc="-85" normalizeH="0" baseline="0" noProof="0" dirty="0">
                <a:ln>
                  <a:noFill/>
                </a:ln>
                <a:solidFill>
                  <a:srgbClr val="000000"/>
                </a:solidFill>
                <a:effectLst/>
                <a:uLnTx/>
                <a:uFillTx/>
                <a:latin typeface="Segoe UI Light" panose="020B0502040204020203" pitchFamily="34" charset="0"/>
                <a:ea typeface="Segoe UI" charset="0"/>
                <a:cs typeface="Segoe UI Light" panose="020B0502040204020203" pitchFamily="34" charset="0"/>
              </a:rPr>
              <a:t>Join the community</a:t>
            </a:r>
          </a:p>
          <a:p>
            <a:pPr marL="571500" marR="0" lvl="1" indent="0" algn="l" defTabSz="771525" rtl="0" eaLnBrk="1" fontAlgn="auto" latinLnBrk="0" hangingPunct="1">
              <a:lnSpc>
                <a:spcPct val="150000"/>
              </a:lnSpc>
              <a:spcBef>
                <a:spcPts val="506"/>
              </a:spcBef>
              <a:spcAft>
                <a:spcPts val="506"/>
              </a:spcAft>
              <a:buClrTx/>
              <a:buSzTx/>
              <a:buFontTx/>
              <a:buNone/>
              <a:tabLst/>
              <a:defRPr/>
            </a:pP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 Dev Center</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t>Teams.Dev</a:t>
            </a:r>
            <a:br>
              <a:rPr kumimoji="0" lang="en-US" sz="1750" b="0" i="0" u="sng" strike="noStrike" kern="1200" cap="none" spc="0" normalizeH="0" baseline="0" noProof="0" dirty="0">
                <a:ln>
                  <a:noFill/>
                </a:ln>
                <a:solidFill>
                  <a:srgbClr val="5556BC"/>
                </a:solidFill>
                <a:effectLst/>
                <a:uLnTx/>
                <a:uFillTx/>
                <a:latin typeface="Segoe UI Light" panose="020B0502040204020203" pitchFamily="34" charset="0"/>
                <a:ea typeface="Times New Roman" panose="02020603050405020304" pitchFamily="18"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Tech Community (</a:t>
            </a:r>
            <a:r>
              <a:rPr kumimoji="0" lang="en-US" sz="1750" b="1"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QnA</a:t>
            </a: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aka.ms/TeamsCommunity</a:t>
            </a:r>
            <a:br>
              <a:rPr kumimoji="0" lang="en-US" sz="300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br>
            <a:r>
              <a:rPr kumimoji="0" lang="en-US" sz="1750" b="1"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 dev blog</a:t>
            </a:r>
            <a:r>
              <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 aka.ms/</a:t>
            </a:r>
            <a:r>
              <a:rPr kumimoji="0" lang="en-US" sz="1750" b="0" i="0" u="none" strike="noStrike" kern="1200" cap="none" spc="0" normalizeH="0" baseline="0" noProof="0" dirty="0" err="1">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rPr>
              <a:t>TeamsDevBlog</a:t>
            </a:r>
            <a:endParaRPr kumimoji="0" lang="en-US" sz="1750" b="0" i="0" u="none" strike="noStrike" kern="1200" cap="none" spc="0" normalizeH="0" baseline="0" noProof="0" dirty="0">
              <a:ln>
                <a:noFill/>
              </a:ln>
              <a:solidFill>
                <a:srgbClr val="5556BC"/>
              </a:solidFill>
              <a:effectLst/>
              <a:uLnTx/>
              <a:uFillTx/>
              <a:latin typeface="Segoe UI Light" panose="020B0502040204020203" pitchFamily="34" charset="0"/>
              <a:ea typeface="Segoe UI Semilight" charset="0"/>
              <a:cs typeface="Segoe UI Light" panose="020B0502040204020203" pitchFamily="34" charset="0"/>
            </a:endParaRPr>
          </a:p>
        </p:txBody>
      </p:sp>
      <p:grpSp>
        <p:nvGrpSpPr>
          <p:cNvPr id="5" name="Group 4">
            <a:extLst>
              <a:ext uri="{FF2B5EF4-FFF2-40B4-BE49-F238E27FC236}">
                <a16:creationId xmlns:a16="http://schemas.microsoft.com/office/drawing/2014/main" id="{5173E9F1-E420-471A-A2B1-C3EF0D4E3454}"/>
              </a:ext>
            </a:extLst>
          </p:cNvPr>
          <p:cNvGrpSpPr/>
          <p:nvPr/>
        </p:nvGrpSpPr>
        <p:grpSpPr>
          <a:xfrm>
            <a:off x="3655330" y="4112632"/>
            <a:ext cx="771525" cy="771525"/>
            <a:chOff x="5627297" y="2928246"/>
            <a:chExt cx="914400" cy="914400"/>
          </a:xfrm>
          <a:solidFill>
            <a:srgbClr val="218771"/>
          </a:solidFill>
        </p:grpSpPr>
        <p:sp>
          <p:nvSpPr>
            <p:cNvPr id="18" name="Oval 17">
              <a:extLst>
                <a:ext uri="{FF2B5EF4-FFF2-40B4-BE49-F238E27FC236}">
                  <a16:creationId xmlns:a16="http://schemas.microsoft.com/office/drawing/2014/main" id="{B0B698EA-6950-4A05-B8CF-9AFF7CC2D7EE}"/>
                </a:ext>
              </a:extLst>
            </p:cNvPr>
            <p:cNvSpPr/>
            <p:nvPr/>
          </p:nvSpPr>
          <p:spPr bwMode="auto">
            <a:xfrm>
              <a:off x="5627297" y="2928246"/>
              <a:ext cx="914400" cy="914400"/>
            </a:xfrm>
            <a:prstGeom prst="ellipse">
              <a:avLst/>
            </a:prstGeom>
            <a:grpFill/>
            <a:ln>
              <a:noFill/>
              <a:headEnd type="none" w="med" len="med"/>
              <a:tailEnd type="none" w="med" len="med"/>
            </a:ln>
            <a:effectLst>
              <a:outerShdw blurRad="190500" dist="50800" dir="8100000" algn="tr"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54305" tIns="123444" rIns="154305" bIns="123444" numCol="1" spcCol="0" rtlCol="0" fromWordArt="0" anchor="t" anchorCtr="0" forceAA="0" compatLnSpc="1">
              <a:prstTxWarp prst="textNoShape">
                <a:avLst/>
              </a:prstTxWarp>
              <a:noAutofit/>
            </a:bodyPr>
            <a:lstStyle/>
            <a:p>
              <a:pPr marL="0" marR="0" lvl="0" indent="0" algn="ctr" defTabSz="786774" rtl="0" eaLnBrk="1" fontAlgn="base" latinLnBrk="0" hangingPunct="1">
                <a:lnSpc>
                  <a:spcPct val="90000"/>
                </a:lnSpc>
                <a:spcBef>
                  <a:spcPct val="0"/>
                </a:spcBef>
                <a:spcAft>
                  <a:spcPct val="0"/>
                </a:spcAft>
                <a:buClrTx/>
                <a:buSzTx/>
                <a:buFontTx/>
                <a:buNone/>
                <a:tabLst/>
                <a:defRPr/>
              </a:pPr>
              <a:endParaRPr kumimoji="0" lang="en-US" sz="2025"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Light" panose="020B0502040204020203" pitchFamily="34" charset="0"/>
                <a:ea typeface="Segoe UI" pitchFamily="34" charset="0"/>
                <a:cs typeface="Segoe UI Light" panose="020B0502040204020203" pitchFamily="34" charset="0"/>
              </a:endParaRPr>
            </a:p>
          </p:txBody>
        </p:sp>
        <p:sp>
          <p:nvSpPr>
            <p:cNvPr id="25" name="people_12" title="Icon of three people">
              <a:extLst>
                <a:ext uri="{FF2B5EF4-FFF2-40B4-BE49-F238E27FC236}">
                  <a16:creationId xmlns:a16="http://schemas.microsoft.com/office/drawing/2014/main" id="{76BC4BC9-74D6-47FC-9974-46430BCBD8C4}"/>
                </a:ext>
              </a:extLst>
            </p:cNvPr>
            <p:cNvSpPr>
              <a:spLocks noChangeAspect="1" noEditPoints="1"/>
            </p:cNvSpPr>
            <p:nvPr/>
          </p:nvSpPr>
          <p:spPr bwMode="auto">
            <a:xfrm>
              <a:off x="5841789" y="3178373"/>
              <a:ext cx="485417" cy="414146"/>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grpFill/>
            <a:ln w="15875" cap="sq">
              <a:solidFill>
                <a:schemeClr val="bg1"/>
              </a:solidFill>
              <a:prstDash val="solid"/>
              <a:miter lim="800000"/>
              <a:headEnd/>
              <a:tailEnd/>
            </a:ln>
          </p:spPr>
          <p:txBody>
            <a:bodyPr vert="horz" wrap="square" lIns="77153" tIns="38576" rIns="77153" bIns="38576" numCol="1" anchor="t" anchorCtr="0" compatLnSpc="1">
              <a:prstTxWarp prst="textNoShape">
                <a:avLst/>
              </a:prstTxWarp>
            </a:bodyPr>
            <a:lstStyle/>
            <a:p>
              <a:pPr marL="0" marR="0" lvl="0" indent="0" algn="l" defTabSz="771525" rtl="0" eaLnBrk="1" fontAlgn="auto" latinLnBrk="0" hangingPunct="1">
                <a:lnSpc>
                  <a:spcPct val="100000"/>
                </a:lnSpc>
                <a:spcBef>
                  <a:spcPts val="0"/>
                </a:spcBef>
                <a:spcAft>
                  <a:spcPts val="0"/>
                </a:spcAft>
                <a:buClrTx/>
                <a:buSzTx/>
                <a:buFontTx/>
                <a:buNone/>
                <a:tabLst/>
                <a:defRPr/>
              </a:pPr>
              <a:endParaRPr kumimoji="0" lang="en-US" sz="1519" b="0" i="0" u="none" strike="noStrike" kern="1200" cap="none" spc="0" normalizeH="0" baseline="0" noProof="0">
                <a:ln w="19050">
                  <a:solidFill>
                    <a:srgbClr val="000000"/>
                  </a:solidFill>
                </a:ln>
                <a:solidFill>
                  <a:srgbClr val="000000"/>
                </a:solidFill>
                <a:effectLst/>
                <a:uLnTx/>
                <a:uFillTx/>
                <a:latin typeface="Segoe UI Light" panose="020B0502040204020203" pitchFamily="34" charset="0"/>
                <a:ea typeface="+mn-ea"/>
                <a:cs typeface="Segoe UI Light" panose="020B0502040204020203" pitchFamily="34" charset="0"/>
              </a:endParaRPr>
            </a:p>
          </p:txBody>
        </p:sp>
      </p:grpSp>
      <p:pic>
        <p:nvPicPr>
          <p:cNvPr id="21" name="Picture 20" descr="A picture containing object&#10;&#10;Description automatically generated">
            <a:extLst>
              <a:ext uri="{FF2B5EF4-FFF2-40B4-BE49-F238E27FC236}">
                <a16:creationId xmlns:a16="http://schemas.microsoft.com/office/drawing/2014/main" id="{3120949E-A4B3-4BF8-9510-1470DA53AF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1632" y="5471306"/>
            <a:ext cx="1608822" cy="1608822"/>
          </a:xfrm>
          <a:prstGeom prst="rect">
            <a:avLst/>
          </a:prstGeom>
        </p:spPr>
      </p:pic>
      <p:sp>
        <p:nvSpPr>
          <p:cNvPr id="2" name="Title 1">
            <a:extLst>
              <a:ext uri="{FF2B5EF4-FFF2-40B4-BE49-F238E27FC236}">
                <a16:creationId xmlns:a16="http://schemas.microsoft.com/office/drawing/2014/main" id="{8589F4D4-FA22-454B-8B0B-4438771936CA}"/>
              </a:ext>
            </a:extLst>
          </p:cNvPr>
          <p:cNvSpPr>
            <a:spLocks noGrp="1"/>
          </p:cNvSpPr>
          <p:nvPr>
            <p:ph type="title"/>
          </p:nvPr>
        </p:nvSpPr>
        <p:spPr>
          <a:xfrm>
            <a:off x="588263" y="457200"/>
            <a:ext cx="11018520" cy="553998"/>
          </a:xfrm>
        </p:spPr>
        <p:txBody>
          <a:bodyPr/>
          <a:lstStyle/>
          <a:p>
            <a:r>
              <a:rPr lang="en-US" dirty="0"/>
              <a:t>Start building solutions</a:t>
            </a:r>
          </a:p>
        </p:txBody>
      </p:sp>
    </p:spTree>
    <p:extLst>
      <p:ext uri="{BB962C8B-B14F-4D97-AF65-F5344CB8AC3E}">
        <p14:creationId xmlns:p14="http://schemas.microsoft.com/office/powerpoint/2010/main" val="27861886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2814123423"/>
              </p:ext>
            </p:extLst>
          </p:nvPr>
        </p:nvGraphicFramePr>
        <p:xfrm>
          <a:off x="5010150" y="685800"/>
          <a:ext cx="693734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F073E3C6-F598-45BB-A1AB-8A0A5D515B44}"/>
              </a:ext>
            </a:extLst>
          </p:cNvPr>
          <p:cNvSpPr txBox="1"/>
          <p:nvPr/>
        </p:nvSpPr>
        <p:spPr>
          <a:xfrm>
            <a:off x="6262653" y="5992938"/>
            <a:ext cx="5078538" cy="646331"/>
          </a:xfrm>
          <a:prstGeom prst="rect">
            <a:avLst/>
          </a:prstGeom>
          <a:noFill/>
        </p:spPr>
        <p:txBody>
          <a:bodyPr wrap="square" rtlCol="0">
            <a:spAutoFit/>
          </a:bodyPr>
          <a:lstStyle/>
          <a:p>
            <a:r>
              <a:rPr lang="en-US" dirty="0"/>
              <a:t>Find prior meeting content at </a:t>
            </a:r>
            <a:r>
              <a:rPr lang="en-US" dirty="0">
                <a:hlinkClick r:id="rId8"/>
              </a:rPr>
              <a:t>https://aka.ms/O365ChampionResources</a:t>
            </a:r>
            <a:r>
              <a:rPr lang="en-US" dirty="0"/>
              <a:t> </a:t>
            </a:r>
          </a:p>
        </p:txBody>
      </p:sp>
    </p:spTree>
    <p:extLst>
      <p:ext uri="{BB962C8B-B14F-4D97-AF65-F5344CB8AC3E}">
        <p14:creationId xmlns:p14="http://schemas.microsoft.com/office/powerpoint/2010/main" val="834326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85495-E688-4F21-880F-9AE947282EAE}"/>
              </a:ext>
            </a:extLst>
          </p:cNvPr>
          <p:cNvSpPr>
            <a:spLocks noGrp="1"/>
          </p:cNvSpPr>
          <p:nvPr>
            <p:ph type="title"/>
          </p:nvPr>
        </p:nvSpPr>
        <p:spPr>
          <a:xfrm>
            <a:off x="433136" y="5091762"/>
            <a:ext cx="7834193" cy="1264588"/>
          </a:xfrm>
        </p:spPr>
        <p:txBody>
          <a:bodyPr vert="horz" lIns="91440" tIns="45720" rIns="91440" bIns="45720" rtlCol="0" anchor="ctr">
            <a:normAutofit/>
          </a:bodyPr>
          <a:lstStyle/>
          <a:p>
            <a:pPr algn="r"/>
            <a:r>
              <a:rPr lang="en-US" sz="6000" dirty="0"/>
              <a:t>#</a:t>
            </a:r>
            <a:r>
              <a:rPr lang="en-US" sz="6000" dirty="0" err="1"/>
              <a:t>BetterTogether</a:t>
            </a:r>
            <a:endParaRPr lang="en-US" sz="6000" dirty="0"/>
          </a:p>
        </p:txBody>
      </p:sp>
      <p:cxnSp>
        <p:nvCxnSpPr>
          <p:cNvPr id="11" name="Straight Connector 10">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7CB393D-3821-4450-A4F5-498BD77E1160}"/>
              </a:ext>
            </a:extLst>
          </p:cNvPr>
          <p:cNvSpPr txBox="1"/>
          <p:nvPr/>
        </p:nvSpPr>
        <p:spPr>
          <a:xfrm>
            <a:off x="8655113" y="5350598"/>
            <a:ext cx="1901221" cy="646331"/>
          </a:xfrm>
          <a:prstGeom prst="rect">
            <a:avLst/>
          </a:prstGeom>
          <a:noFill/>
        </p:spPr>
        <p:txBody>
          <a:bodyPr wrap="square" rtlCol="0">
            <a:spAutoFit/>
          </a:bodyPr>
          <a:lstStyle/>
          <a:p>
            <a:r>
              <a:rPr lang="en-US" dirty="0"/>
              <a:t>Not just about our software!</a:t>
            </a:r>
          </a:p>
        </p:txBody>
      </p:sp>
      <p:pic>
        <p:nvPicPr>
          <p:cNvPr id="6" name="Picture 5">
            <a:extLst>
              <a:ext uri="{FF2B5EF4-FFF2-40B4-BE49-F238E27FC236}">
                <a16:creationId xmlns:a16="http://schemas.microsoft.com/office/drawing/2014/main" id="{A56316AA-2FF7-4F99-A266-FD10C52EBE3F}"/>
              </a:ext>
            </a:extLst>
          </p:cNvPr>
          <p:cNvPicPr>
            <a:picLocks noChangeAspect="1"/>
          </p:cNvPicPr>
          <p:nvPr/>
        </p:nvPicPr>
        <p:blipFill>
          <a:blip r:embed="rId2"/>
          <a:stretch>
            <a:fillRect/>
          </a:stretch>
        </p:blipFill>
        <p:spPr>
          <a:xfrm>
            <a:off x="3040699" y="851760"/>
            <a:ext cx="2326628" cy="1888799"/>
          </a:xfrm>
          <a:prstGeom prst="rect">
            <a:avLst/>
          </a:prstGeom>
        </p:spPr>
      </p:pic>
      <p:pic>
        <p:nvPicPr>
          <p:cNvPr id="7" name="Picture 6" descr="A group of people sitting at desks in a room&#10;&#10;Description automatically generated">
            <a:extLst>
              <a:ext uri="{FF2B5EF4-FFF2-40B4-BE49-F238E27FC236}">
                <a16:creationId xmlns:a16="http://schemas.microsoft.com/office/drawing/2014/main" id="{8B863C73-176A-40F9-9708-30D170A9F051}"/>
              </a:ext>
            </a:extLst>
          </p:cNvPr>
          <p:cNvPicPr>
            <a:picLocks noChangeAspect="1"/>
          </p:cNvPicPr>
          <p:nvPr/>
        </p:nvPicPr>
        <p:blipFill rotWithShape="1">
          <a:blip r:embed="rId3">
            <a:extLst>
              <a:ext uri="{28A0092B-C50C-407E-A947-70E740481C1C}">
                <a14:useLocalDpi xmlns:a14="http://schemas.microsoft.com/office/drawing/2010/main" val="0"/>
              </a:ext>
            </a:extLst>
          </a:blip>
          <a:srcRect t="19324" r="43840" b="17295"/>
          <a:stretch/>
        </p:blipFill>
        <p:spPr>
          <a:xfrm rot="21201807">
            <a:off x="536308" y="516886"/>
            <a:ext cx="2553033" cy="2161020"/>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F6B43034-6B82-47D7-B90D-FEA5939F12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3245" r="24486" b="29099"/>
          <a:stretch/>
        </p:blipFill>
        <p:spPr>
          <a:xfrm rot="21287339">
            <a:off x="643498" y="2541035"/>
            <a:ext cx="4698470" cy="1757275"/>
          </a:xfrm>
          <a:prstGeom prst="rect">
            <a:avLst/>
          </a:prstGeom>
        </p:spPr>
      </p:pic>
      <p:pic>
        <p:nvPicPr>
          <p:cNvPr id="3" name="Picture 2">
            <a:extLst>
              <a:ext uri="{FF2B5EF4-FFF2-40B4-BE49-F238E27FC236}">
                <a16:creationId xmlns:a16="http://schemas.microsoft.com/office/drawing/2014/main" id="{ADB0A2F8-0E75-4BC4-95B2-6A29CC7DD063}"/>
              </a:ext>
            </a:extLst>
          </p:cNvPr>
          <p:cNvPicPr>
            <a:picLocks noChangeAspect="1"/>
          </p:cNvPicPr>
          <p:nvPr/>
        </p:nvPicPr>
        <p:blipFill rotWithShape="1">
          <a:blip r:embed="rId5"/>
          <a:srcRect l="1215" t="21091" r="11100"/>
          <a:stretch/>
        </p:blipFill>
        <p:spPr>
          <a:xfrm rot="21136716">
            <a:off x="8383920" y="375267"/>
            <a:ext cx="3225082" cy="2177934"/>
          </a:xfrm>
          <a:prstGeom prst="rect">
            <a:avLst/>
          </a:prstGeom>
        </p:spPr>
      </p:pic>
      <p:pic>
        <p:nvPicPr>
          <p:cNvPr id="5" name="Picture 4">
            <a:extLst>
              <a:ext uri="{FF2B5EF4-FFF2-40B4-BE49-F238E27FC236}">
                <a16:creationId xmlns:a16="http://schemas.microsoft.com/office/drawing/2014/main" id="{056E74ED-75E3-4C05-A0E9-975D6F168FB8}"/>
              </a:ext>
            </a:extLst>
          </p:cNvPr>
          <p:cNvPicPr>
            <a:picLocks noChangeAspect="1"/>
          </p:cNvPicPr>
          <p:nvPr/>
        </p:nvPicPr>
        <p:blipFill rotWithShape="1">
          <a:blip r:embed="rId6"/>
          <a:srcRect l="305" t="16606" r="6917"/>
          <a:stretch/>
        </p:blipFill>
        <p:spPr>
          <a:xfrm>
            <a:off x="5060091" y="861071"/>
            <a:ext cx="3092165" cy="2085696"/>
          </a:xfrm>
          <a:prstGeom prst="rect">
            <a:avLst/>
          </a:prstGeom>
        </p:spPr>
      </p:pic>
      <p:pic>
        <p:nvPicPr>
          <p:cNvPr id="13" name="Picture 12">
            <a:extLst>
              <a:ext uri="{FF2B5EF4-FFF2-40B4-BE49-F238E27FC236}">
                <a16:creationId xmlns:a16="http://schemas.microsoft.com/office/drawing/2014/main" id="{4307300F-182B-46FB-A19F-EB2162A12B63}"/>
              </a:ext>
            </a:extLst>
          </p:cNvPr>
          <p:cNvPicPr>
            <a:picLocks noChangeAspect="1"/>
          </p:cNvPicPr>
          <p:nvPr/>
        </p:nvPicPr>
        <p:blipFill rotWithShape="1">
          <a:blip r:embed="rId7"/>
          <a:srcRect t="28299"/>
          <a:stretch/>
        </p:blipFill>
        <p:spPr>
          <a:xfrm>
            <a:off x="7555113" y="2133612"/>
            <a:ext cx="4081138" cy="2195882"/>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070E72B2-76B1-4640-8EEC-5854C9405D6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550" t="60307" r="4487" b="340"/>
          <a:stretch/>
        </p:blipFill>
        <p:spPr>
          <a:xfrm rot="300172">
            <a:off x="5243219" y="3579116"/>
            <a:ext cx="6152660" cy="1302257"/>
          </a:xfrm>
          <a:prstGeom prst="rect">
            <a:avLst/>
          </a:prstGeom>
        </p:spPr>
      </p:pic>
    </p:spTree>
    <p:extLst>
      <p:ext uri="{BB962C8B-B14F-4D97-AF65-F5344CB8AC3E}">
        <p14:creationId xmlns:p14="http://schemas.microsoft.com/office/powerpoint/2010/main" val="369836232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750"/>
                                        <p:tgtEl>
                                          <p:spTgt spid="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750"/>
                                        <p:tgtEl>
                                          <p:spTgt spid="8"/>
                                        </p:tgtEl>
                                      </p:cBhvr>
                                    </p:animEffect>
                                  </p:childTnLst>
                                </p:cTn>
                              </p:par>
                            </p:childTnLst>
                          </p:cTn>
                        </p:par>
                        <p:par>
                          <p:cTn id="16" fill="hold">
                            <p:stCondLst>
                              <p:cond delay="225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4308872"/>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a:t>
            </a:r>
            <a:b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And we are here to help.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68D65BF-9C4C-4DE9-8983-233F9BDC2D45}"/>
              </a:ext>
            </a:extLst>
          </p:cNvPr>
          <p:cNvGrpSpPr/>
          <p:nvPr/>
        </p:nvGrpSpPr>
        <p:grpSpPr>
          <a:xfrm>
            <a:off x="0" y="703323"/>
            <a:ext cx="12192001" cy="5699534"/>
            <a:chOff x="-2" y="0"/>
            <a:chExt cx="12436476" cy="5557927"/>
          </a:xfrm>
        </p:grpSpPr>
        <p:pic>
          <p:nvPicPr>
            <p:cNvPr id="4" name="Picture 3">
              <a:extLst>
                <a:ext uri="{FF2B5EF4-FFF2-40B4-BE49-F238E27FC236}">
                  <a16:creationId xmlns:a16="http://schemas.microsoft.com/office/drawing/2014/main" id="{78B8100B-9DAC-4D5C-BDC4-8173820BC590}"/>
                </a:ext>
              </a:extLst>
            </p:cNvPr>
            <p:cNvPicPr>
              <a:picLocks noChangeAspect="1"/>
            </p:cNvPicPr>
            <p:nvPr/>
          </p:nvPicPr>
          <p:blipFill>
            <a:blip r:embed="rId3"/>
            <a:stretch>
              <a:fillRect/>
            </a:stretch>
          </p:blipFill>
          <p:spPr>
            <a:xfrm>
              <a:off x="-1" y="0"/>
              <a:ext cx="12436475" cy="2358167"/>
            </a:xfrm>
            <a:prstGeom prst="rect">
              <a:avLst/>
            </a:prstGeom>
          </p:spPr>
        </p:pic>
        <p:pic>
          <p:nvPicPr>
            <p:cNvPr id="6" name="Picture 5">
              <a:extLst>
                <a:ext uri="{FF2B5EF4-FFF2-40B4-BE49-F238E27FC236}">
                  <a16:creationId xmlns:a16="http://schemas.microsoft.com/office/drawing/2014/main" id="{D5682865-78A2-4FC4-8193-2A2E8AF10F53}"/>
                </a:ext>
              </a:extLst>
            </p:cNvPr>
            <p:cNvPicPr>
              <a:picLocks noChangeAspect="1"/>
            </p:cNvPicPr>
            <p:nvPr/>
          </p:nvPicPr>
          <p:blipFill rotWithShape="1">
            <a:blip r:embed="rId4"/>
            <a:srcRect b="50000"/>
            <a:stretch/>
          </p:blipFill>
          <p:spPr>
            <a:xfrm>
              <a:off x="1243425" y="2358167"/>
              <a:ext cx="9949618" cy="2524164"/>
            </a:xfrm>
            <a:prstGeom prst="rect">
              <a:avLst/>
            </a:prstGeom>
          </p:spPr>
        </p:pic>
        <p:grpSp>
          <p:nvGrpSpPr>
            <p:cNvPr id="8" name="Group 7">
              <a:extLst>
                <a:ext uri="{FF2B5EF4-FFF2-40B4-BE49-F238E27FC236}">
                  <a16:creationId xmlns:a16="http://schemas.microsoft.com/office/drawing/2014/main" id="{490AFFED-A6A6-4CD8-9015-F58FE757B6DA}"/>
                </a:ext>
              </a:extLst>
            </p:cNvPr>
            <p:cNvGrpSpPr/>
            <p:nvPr/>
          </p:nvGrpSpPr>
          <p:grpSpPr>
            <a:xfrm>
              <a:off x="-2" y="4794456"/>
              <a:ext cx="12436474" cy="763471"/>
              <a:chOff x="-3" y="5446463"/>
              <a:chExt cx="12436474" cy="763471"/>
            </a:xfrm>
          </p:grpSpPr>
          <p:pic>
            <p:nvPicPr>
              <p:cNvPr id="5" name="Picture 4">
                <a:extLst>
                  <a:ext uri="{FF2B5EF4-FFF2-40B4-BE49-F238E27FC236}">
                    <a16:creationId xmlns:a16="http://schemas.microsoft.com/office/drawing/2014/main" id="{5D8E7390-6824-41B1-A255-2734A6F88535}"/>
                  </a:ext>
                </a:extLst>
              </p:cNvPr>
              <p:cNvPicPr>
                <a:picLocks noChangeAspect="1"/>
              </p:cNvPicPr>
              <p:nvPr/>
            </p:nvPicPr>
            <p:blipFill rotWithShape="1">
              <a:blip r:embed="rId4"/>
              <a:srcRect t="58572" b="29329"/>
              <a:stretch/>
            </p:blipFill>
            <p:spPr>
              <a:xfrm>
                <a:off x="-3" y="5446463"/>
                <a:ext cx="12436474" cy="763471"/>
              </a:xfrm>
              <a:prstGeom prst="rect">
                <a:avLst/>
              </a:prstGeom>
            </p:spPr>
          </p:pic>
          <p:sp>
            <p:nvSpPr>
              <p:cNvPr id="7" name="Rectangle 6">
                <a:extLst>
                  <a:ext uri="{FF2B5EF4-FFF2-40B4-BE49-F238E27FC236}">
                    <a16:creationId xmlns:a16="http://schemas.microsoft.com/office/drawing/2014/main" id="{E46041D7-4F30-44F0-96DB-C8D36DC3726C}"/>
                  </a:ext>
                </a:extLst>
              </p:cNvPr>
              <p:cNvSpPr/>
              <p:nvPr/>
            </p:nvSpPr>
            <p:spPr>
              <a:xfrm>
                <a:off x="473248" y="5935233"/>
                <a:ext cx="5238750" cy="254454"/>
              </a:xfrm>
              <a:prstGeom prst="rect">
                <a:avLst/>
              </a:prstGeom>
              <a:solidFill>
                <a:srgbClr val="D73B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 name="Rectangle 8">
            <a:extLst>
              <a:ext uri="{FF2B5EF4-FFF2-40B4-BE49-F238E27FC236}">
                <a16:creationId xmlns:a16="http://schemas.microsoft.com/office/drawing/2014/main" id="{328CBF76-9204-46FC-9DE5-525A898FFBFC}"/>
              </a:ext>
            </a:extLst>
          </p:cNvPr>
          <p:cNvSpPr/>
          <p:nvPr/>
        </p:nvSpPr>
        <p:spPr>
          <a:xfrm>
            <a:off x="1" y="487"/>
            <a:ext cx="12192000" cy="648450"/>
          </a:xfrm>
          <a:prstGeom prst="rect">
            <a:avLst/>
          </a:prstGeom>
          <a:solidFill>
            <a:srgbClr val="50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Get Started at https://aka.ms/MicrosoftAdoption</a:t>
            </a:r>
          </a:p>
        </p:txBody>
      </p:sp>
      <p:grpSp>
        <p:nvGrpSpPr>
          <p:cNvPr id="11" name="Group 10">
            <a:extLst>
              <a:ext uri="{FF2B5EF4-FFF2-40B4-BE49-F238E27FC236}">
                <a16:creationId xmlns:a16="http://schemas.microsoft.com/office/drawing/2014/main" id="{2C24821C-A018-4E93-89A8-840B4D263832}"/>
              </a:ext>
            </a:extLst>
          </p:cNvPr>
          <p:cNvGrpSpPr/>
          <p:nvPr/>
        </p:nvGrpSpPr>
        <p:grpSpPr>
          <a:xfrm>
            <a:off x="0" y="6457243"/>
            <a:ext cx="12192000" cy="400757"/>
            <a:chOff x="0" y="6457243"/>
            <a:chExt cx="12192000" cy="400757"/>
          </a:xfrm>
        </p:grpSpPr>
        <p:pic>
          <p:nvPicPr>
            <p:cNvPr id="2" name="Picture 1">
              <a:extLst>
                <a:ext uri="{FF2B5EF4-FFF2-40B4-BE49-F238E27FC236}">
                  <a16:creationId xmlns:a16="http://schemas.microsoft.com/office/drawing/2014/main" id="{EEC4DE58-D674-40B6-9C17-4F47CAAD54C1}"/>
                </a:ext>
              </a:extLst>
            </p:cNvPr>
            <p:cNvPicPr>
              <a:picLocks noChangeAspect="1"/>
            </p:cNvPicPr>
            <p:nvPr/>
          </p:nvPicPr>
          <p:blipFill rotWithShape="1">
            <a:blip r:embed="rId5"/>
            <a:srcRect t="21740" b="39631"/>
            <a:stretch/>
          </p:blipFill>
          <p:spPr>
            <a:xfrm>
              <a:off x="0" y="6457243"/>
              <a:ext cx="12192000" cy="400757"/>
            </a:xfrm>
            <a:prstGeom prst="rect">
              <a:avLst/>
            </a:prstGeom>
          </p:spPr>
        </p:pic>
        <p:sp>
          <p:nvSpPr>
            <p:cNvPr id="3" name="TextBox 2">
              <a:extLst>
                <a:ext uri="{FF2B5EF4-FFF2-40B4-BE49-F238E27FC236}">
                  <a16:creationId xmlns:a16="http://schemas.microsoft.com/office/drawing/2014/main" id="{A95F05AB-8F32-45B4-9A46-AB4DA88DD1F6}"/>
                </a:ext>
              </a:extLst>
            </p:cNvPr>
            <p:cNvSpPr txBox="1"/>
            <p:nvPr/>
          </p:nvSpPr>
          <p:spPr>
            <a:xfrm>
              <a:off x="2565583" y="6466584"/>
              <a:ext cx="7190210" cy="369332"/>
            </a:xfrm>
            <a:prstGeom prst="rect">
              <a:avLst/>
            </a:prstGeom>
            <a:solidFill>
              <a:srgbClr val="0072BC"/>
            </a:solidFill>
          </p:spPr>
          <p:txBody>
            <a:bodyPr wrap="square" rtlCol="0">
              <a:spAutoFit/>
            </a:bodyPr>
            <a:lstStyle/>
            <a:p>
              <a:r>
                <a:rPr lang="en-US" dirty="0">
                  <a:solidFill>
                    <a:schemeClr val="bg1"/>
                  </a:solidFill>
                </a:rPr>
                <a:t>Streamline End User Training with Microsoft 365 Learning Pathways</a:t>
              </a:r>
            </a:p>
          </p:txBody>
        </p:sp>
      </p:grpSp>
    </p:spTree>
    <p:extLst>
      <p:ext uri="{BB962C8B-B14F-4D97-AF65-F5344CB8AC3E}">
        <p14:creationId xmlns:p14="http://schemas.microsoft.com/office/powerpoint/2010/main" val="153315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2227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4125071-A334-47FF-943A-3C11E0C667B5}"/>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n-US" sz="4400" kern="1200">
                <a:solidFill>
                  <a:srgbClr val="FFFFFF"/>
                </a:solidFill>
                <a:latin typeface="+mj-lt"/>
                <a:ea typeface="+mj-ea"/>
                <a:cs typeface="+mj-cs"/>
              </a:rPr>
              <a:t>Upcoming Events</a:t>
            </a:r>
          </a:p>
        </p:txBody>
      </p:sp>
      <p:pic>
        <p:nvPicPr>
          <p:cNvPr id="3" name="Picture 2" descr="A group of people looking at a computer&#10;&#10;Description automatically generated">
            <a:extLst>
              <a:ext uri="{FF2B5EF4-FFF2-40B4-BE49-F238E27FC236}">
                <a16:creationId xmlns:a16="http://schemas.microsoft.com/office/drawing/2014/main" id="{A88A2D47-C249-4AA7-BDDD-FEA7012EB8C3}"/>
              </a:ext>
            </a:extLst>
          </p:cNvPr>
          <p:cNvPicPr>
            <a:picLocks noChangeAspect="1"/>
          </p:cNvPicPr>
          <p:nvPr/>
        </p:nvPicPr>
        <p:blipFill rotWithShape="1">
          <a:blip r:embed="rId2"/>
          <a:srcRect r="1" b="5763"/>
          <a:stretch/>
        </p:blipFill>
        <p:spPr>
          <a:xfrm>
            <a:off x="327547" y="321733"/>
            <a:ext cx="7058306" cy="4107392"/>
          </a:xfrm>
          <a:prstGeom prst="rect">
            <a:avLst/>
          </a:prstGeom>
        </p:spPr>
      </p:pic>
      <p:sp>
        <p:nvSpPr>
          <p:cNvPr id="10" name="Rectangle 13">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866CB75-6787-43B0-A290-12913BB24C40}"/>
              </a:ext>
            </a:extLst>
          </p:cNvPr>
          <p:cNvSpPr txBox="1">
            <a:spLocks/>
          </p:cNvSpPr>
          <p:nvPr/>
        </p:nvSpPr>
        <p:spPr>
          <a:xfrm>
            <a:off x="8029319" y="917725"/>
            <a:ext cx="3424739" cy="4852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000" kern="1200" dirty="0">
                <a:solidFill>
                  <a:srgbClr val="FFFFFF"/>
                </a:solidFill>
                <a:latin typeface="+mn-lt"/>
                <a:ea typeface="+mn-ea"/>
                <a:cs typeface="+mn-cs"/>
              </a:rPr>
              <a:t>O365 Champion Meetup @ Ignite</a:t>
            </a:r>
          </a:p>
          <a:p>
            <a:pPr>
              <a:spcAft>
                <a:spcPts val="600"/>
              </a:spcAft>
            </a:pPr>
            <a:endParaRPr lang="en-US" sz="3000" kern="1200" dirty="0">
              <a:solidFill>
                <a:srgbClr val="FFFFFF"/>
              </a:solidFill>
              <a:latin typeface="+mn-lt"/>
              <a:ea typeface="+mn-ea"/>
              <a:cs typeface="+mn-cs"/>
            </a:endParaRPr>
          </a:p>
          <a:p>
            <a:pPr>
              <a:spcAft>
                <a:spcPts val="600"/>
              </a:spcAft>
            </a:pPr>
            <a:endParaRPr lang="en-US" sz="3000" kern="1200" dirty="0">
              <a:solidFill>
                <a:srgbClr val="FFFFFF"/>
              </a:solidFill>
              <a:latin typeface="+mn-lt"/>
              <a:ea typeface="+mn-ea"/>
              <a:cs typeface="+mn-cs"/>
            </a:endParaRPr>
          </a:p>
          <a:p>
            <a:pPr>
              <a:spcAft>
                <a:spcPts val="600"/>
              </a:spcAft>
            </a:pPr>
            <a:r>
              <a:rPr lang="en-US" sz="3000" kern="1200" dirty="0">
                <a:solidFill>
                  <a:srgbClr val="FFFFFF"/>
                </a:solidFill>
                <a:latin typeface="+mn-lt"/>
                <a:ea typeface="+mn-ea"/>
                <a:cs typeface="+mn-cs"/>
              </a:rPr>
              <a:t>November 6</a:t>
            </a:r>
            <a:r>
              <a:rPr lang="en-US" sz="3000" kern="1200" baseline="30000" dirty="0">
                <a:solidFill>
                  <a:srgbClr val="FFFFFF"/>
                </a:solidFill>
                <a:latin typeface="+mn-lt"/>
                <a:ea typeface="+mn-ea"/>
                <a:cs typeface="+mn-cs"/>
              </a:rPr>
              <a:t>th</a:t>
            </a:r>
            <a:r>
              <a:rPr lang="en-US" sz="3000" kern="1200" dirty="0">
                <a:solidFill>
                  <a:srgbClr val="FFFFFF"/>
                </a:solidFill>
                <a:latin typeface="+mn-lt"/>
                <a:ea typeface="+mn-ea"/>
                <a:cs typeface="+mn-cs"/>
              </a:rPr>
              <a:t> @ 1pm Teams Booth @ Community Hall</a:t>
            </a:r>
          </a:p>
          <a:p>
            <a:pPr>
              <a:spcAft>
                <a:spcPts val="600"/>
              </a:spcAft>
            </a:pPr>
            <a:endParaRPr lang="en-US" sz="3000" kern="1200" dirty="0">
              <a:solidFill>
                <a:srgbClr val="FFFFFF"/>
              </a:solidFill>
              <a:latin typeface="+mn-lt"/>
              <a:ea typeface="+mn-ea"/>
              <a:cs typeface="+mn-cs"/>
            </a:endParaRPr>
          </a:p>
          <a:p>
            <a:pPr>
              <a:spcAft>
                <a:spcPts val="600"/>
              </a:spcAft>
            </a:pPr>
            <a:r>
              <a:rPr lang="en-US" sz="1700" kern="1200" dirty="0">
                <a:solidFill>
                  <a:srgbClr val="FFFFFF"/>
                </a:solidFill>
                <a:latin typeface="+mn-lt"/>
                <a:ea typeface="+mn-ea"/>
                <a:cs typeface="+mn-cs"/>
              </a:rPr>
              <a:t>Register @ </a:t>
            </a:r>
            <a:r>
              <a:rPr lang="en-US" sz="1700" kern="1200" dirty="0">
                <a:solidFill>
                  <a:srgbClr val="FFFFFF"/>
                </a:solidFill>
                <a:latin typeface="+mn-lt"/>
                <a:ea typeface="+mn-ea"/>
                <a:cs typeface="+mn-cs"/>
                <a:hlinkClick r:id="rId3"/>
              </a:rPr>
              <a:t>https://aka.ms/O365MeetupAMS</a:t>
            </a:r>
            <a:r>
              <a:rPr lang="en-US" sz="1700" kern="1200" dirty="0">
                <a:solidFill>
                  <a:srgbClr val="FFFFFF"/>
                </a:solidFill>
                <a:latin typeface="+mn-lt"/>
                <a:ea typeface="+mn-ea"/>
                <a:cs typeface="+mn-cs"/>
              </a:rPr>
              <a:t> </a:t>
            </a:r>
          </a:p>
          <a:p>
            <a:pPr indent="-228600">
              <a:spcAft>
                <a:spcPts val="600"/>
              </a:spcAft>
              <a:buFont typeface="Arial" panose="020B0604020202020204" pitchFamily="34" charset="0"/>
              <a:buChar char="•"/>
            </a:pPr>
            <a:endParaRPr lang="en-US" sz="1700" kern="1200" dirty="0">
              <a:solidFill>
                <a:srgbClr val="FFFFFF"/>
              </a:solidFill>
              <a:latin typeface="+mn-lt"/>
              <a:ea typeface="+mn-ea"/>
              <a:cs typeface="+mn-cs"/>
            </a:endParaRPr>
          </a:p>
        </p:txBody>
      </p:sp>
    </p:spTree>
    <p:extLst>
      <p:ext uri="{BB962C8B-B14F-4D97-AF65-F5344CB8AC3E}">
        <p14:creationId xmlns:p14="http://schemas.microsoft.com/office/powerpoint/2010/main" val="3623331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8EDE9-4E55-4AAF-BBB4-59957E1B735D}"/>
              </a:ext>
            </a:extLst>
          </p:cNvPr>
          <p:cNvSpPr>
            <a:spLocks noGrp="1"/>
          </p:cNvSpPr>
          <p:nvPr>
            <p:ph type="title"/>
          </p:nvPr>
        </p:nvSpPr>
        <p:spPr>
          <a:xfrm>
            <a:off x="506604" y="324933"/>
            <a:ext cx="10515600" cy="629662"/>
          </a:xfrm>
        </p:spPr>
        <p:txBody>
          <a:bodyPr>
            <a:normAutofit fontScale="90000"/>
          </a:bodyPr>
          <a:lstStyle/>
          <a:p>
            <a:r>
              <a:rPr lang="en-US" dirty="0"/>
              <a:t>Current Survey Results</a:t>
            </a:r>
          </a:p>
        </p:txBody>
      </p:sp>
      <p:sp>
        <p:nvSpPr>
          <p:cNvPr id="3" name="TextBox 2">
            <a:extLst>
              <a:ext uri="{FF2B5EF4-FFF2-40B4-BE49-F238E27FC236}">
                <a16:creationId xmlns:a16="http://schemas.microsoft.com/office/drawing/2014/main" id="{63E65CCD-E66F-49AE-9AD3-01D8A4B66A49}"/>
              </a:ext>
            </a:extLst>
          </p:cNvPr>
          <p:cNvSpPr txBox="1"/>
          <p:nvPr/>
        </p:nvSpPr>
        <p:spPr>
          <a:xfrm>
            <a:off x="506604" y="1256044"/>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latin typeface="Segoe UI Light" panose="020B0502040204020203" pitchFamily="34" charset="0"/>
                <a:cs typeface="Segoe UI Light" panose="020B0502040204020203" pitchFamily="34" charset="0"/>
              </a:rPr>
              <a:t>75% of respondents likely or very likely to recommend the program</a:t>
            </a:r>
          </a:p>
        </p:txBody>
      </p:sp>
      <p:sp>
        <p:nvSpPr>
          <p:cNvPr id="5" name="Rectangle 4">
            <a:extLst>
              <a:ext uri="{FF2B5EF4-FFF2-40B4-BE49-F238E27FC236}">
                <a16:creationId xmlns:a16="http://schemas.microsoft.com/office/drawing/2014/main" id="{7805AD58-B920-43D4-A879-9AD0D78D6AB2}"/>
              </a:ext>
            </a:extLst>
          </p:cNvPr>
          <p:cNvSpPr/>
          <p:nvPr/>
        </p:nvSpPr>
        <p:spPr>
          <a:xfrm>
            <a:off x="506603" y="2635795"/>
            <a:ext cx="2447611" cy="2325074"/>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Preferred Call Times:</a:t>
            </a:r>
          </a:p>
          <a:p>
            <a:pPr algn="ctr"/>
            <a:r>
              <a:rPr lang="en-US" dirty="0">
                <a:latin typeface="Segoe UI Light" panose="020B0502040204020203" pitchFamily="34" charset="0"/>
                <a:cs typeface="Segoe UI Light" panose="020B0502040204020203" pitchFamily="34" charset="0"/>
              </a:rPr>
              <a:t>(Pacific Time)</a:t>
            </a:r>
          </a:p>
          <a:p>
            <a:pPr algn="ctr"/>
            <a:endParaRPr lang="en-US" dirty="0">
              <a:latin typeface="Segoe UI Light" panose="020B0502040204020203" pitchFamily="34" charset="0"/>
              <a:cs typeface="Segoe UI Light" panose="020B0502040204020203" pitchFamily="34" charset="0"/>
            </a:endParaRPr>
          </a:p>
          <a:p>
            <a:pPr algn="ctr"/>
            <a:r>
              <a:rPr lang="en-US" dirty="0">
                <a:latin typeface="Segoe UI Light" panose="020B0502040204020203" pitchFamily="34" charset="0"/>
                <a:cs typeface="Segoe UI Light" panose="020B0502040204020203" pitchFamily="34" charset="0"/>
              </a:rPr>
              <a:t>7am</a:t>
            </a:r>
          </a:p>
          <a:p>
            <a:pPr algn="ctr"/>
            <a:r>
              <a:rPr lang="en-US" dirty="0">
                <a:latin typeface="Segoe UI Semibold" panose="020B0702040204020203" pitchFamily="34" charset="0"/>
                <a:cs typeface="Segoe UI Semibold" panose="020B0702040204020203" pitchFamily="34" charset="0"/>
              </a:rPr>
              <a:t>8am</a:t>
            </a:r>
          </a:p>
          <a:p>
            <a:pPr algn="ctr"/>
            <a:r>
              <a:rPr lang="en-US" dirty="0">
                <a:latin typeface="Segoe UI Light" panose="020B0502040204020203" pitchFamily="34" charset="0"/>
                <a:cs typeface="Segoe UI Light" panose="020B0502040204020203" pitchFamily="34" charset="0"/>
              </a:rPr>
              <a:t>9am</a:t>
            </a:r>
          </a:p>
          <a:p>
            <a:pPr algn="ctr"/>
            <a:r>
              <a:rPr lang="en-US" dirty="0">
                <a:latin typeface="Segoe UI Semibold" panose="020B0702040204020203" pitchFamily="34" charset="0"/>
                <a:cs typeface="Segoe UI Semibold" panose="020B0702040204020203" pitchFamily="34" charset="0"/>
              </a:rPr>
              <a:t>12 noon </a:t>
            </a:r>
          </a:p>
        </p:txBody>
      </p:sp>
      <p:sp>
        <p:nvSpPr>
          <p:cNvPr id="7" name="Rectangle 6">
            <a:extLst>
              <a:ext uri="{FF2B5EF4-FFF2-40B4-BE49-F238E27FC236}">
                <a16:creationId xmlns:a16="http://schemas.microsoft.com/office/drawing/2014/main" id="{666291B5-DF34-47A4-8912-A032E0A17AD9}"/>
              </a:ext>
            </a:extLst>
          </p:cNvPr>
          <p:cNvSpPr/>
          <p:nvPr/>
        </p:nvSpPr>
        <p:spPr>
          <a:xfrm>
            <a:off x="3255666" y="1256044"/>
            <a:ext cx="3798277" cy="3607358"/>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latin typeface="Segoe UI Light" panose="020B0502040204020203" pitchFamily="34" charset="0"/>
                <a:cs typeface="Segoe UI Light" panose="020B0502040204020203" pitchFamily="34" charset="0"/>
              </a:rPr>
              <a:t>Top Requested Topics</a:t>
            </a:r>
          </a:p>
          <a:p>
            <a:pPr algn="ct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Running a Champions Program</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Hub for Teamwork</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Chat, Calling &amp; Meetings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Adoption Methods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File collaboration in O365</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Low Code/No-Code solutions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Intelligent Intranet</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Video &amp; Live Events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Security &amp; Compliance</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Finding Content</a:t>
            </a:r>
          </a:p>
        </p:txBody>
      </p:sp>
      <p:sp>
        <p:nvSpPr>
          <p:cNvPr id="9" name="Rectangle 8">
            <a:extLst>
              <a:ext uri="{FF2B5EF4-FFF2-40B4-BE49-F238E27FC236}">
                <a16:creationId xmlns:a16="http://schemas.microsoft.com/office/drawing/2014/main" id="{BC859351-2A7B-4B1A-A589-44BFFC9739AF}"/>
              </a:ext>
            </a:extLst>
          </p:cNvPr>
          <p:cNvSpPr/>
          <p:nvPr/>
        </p:nvSpPr>
        <p:spPr>
          <a:xfrm>
            <a:off x="7355394" y="1256044"/>
            <a:ext cx="4129872" cy="3607358"/>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a:latin typeface="Segoe UI Light" panose="020B0502040204020203" pitchFamily="34" charset="0"/>
                <a:cs typeface="Segoe UI Light" panose="020B0502040204020203" pitchFamily="34" charset="0"/>
              </a:rPr>
              <a:t>Areas to Improve</a:t>
            </a:r>
          </a:p>
          <a:p>
            <a:pPr algn="ctr"/>
            <a:endParaRPr lang="en-US" dirty="0">
              <a:latin typeface="Segoe UI Light" panose="020B0502040204020203" pitchFamily="34" charset="0"/>
              <a:cs typeface="Segoe UI Light" panose="020B0502040204020203" pitchFamily="34" charset="0"/>
            </a:endParaRP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Advance notice of topics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Better calendar invites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Better reminders on call dates/times</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More details on how-to</a:t>
            </a:r>
          </a:p>
          <a:p>
            <a:pPr marL="285750" indent="-285750">
              <a:buFont typeface="Arial" panose="020B0604020202020204" pitchFamily="34" charset="0"/>
              <a:buChar char="•"/>
            </a:pPr>
            <a:r>
              <a:rPr lang="en-US" dirty="0">
                <a:latin typeface="Segoe UI Light" panose="020B0502040204020203" pitchFamily="34" charset="0"/>
                <a:cs typeface="Segoe UI Light" panose="020B0502040204020203" pitchFamily="34" charset="0"/>
              </a:rPr>
              <a:t>More in depth sessions</a:t>
            </a:r>
          </a:p>
          <a:p>
            <a:pPr marL="285750" indent="-285750">
              <a:buFont typeface="Arial" panose="020B0604020202020204" pitchFamily="34" charset="0"/>
              <a:buChar char="•"/>
            </a:pPr>
            <a:endParaRPr lang="en-US" dirty="0">
              <a:latin typeface="Segoe UI Light" panose="020B0502040204020203" pitchFamily="34" charset="0"/>
              <a:cs typeface="Segoe UI Light" panose="020B0502040204020203" pitchFamily="34" charset="0"/>
            </a:endParaRPr>
          </a:p>
        </p:txBody>
      </p:sp>
      <p:sp>
        <p:nvSpPr>
          <p:cNvPr id="11" name="TextBox 10">
            <a:extLst>
              <a:ext uri="{FF2B5EF4-FFF2-40B4-BE49-F238E27FC236}">
                <a16:creationId xmlns:a16="http://schemas.microsoft.com/office/drawing/2014/main" id="{66685FB3-055D-483C-A54D-33AFA7A9959A}"/>
              </a:ext>
            </a:extLst>
          </p:cNvPr>
          <p:cNvSpPr txBox="1"/>
          <p:nvPr/>
        </p:nvSpPr>
        <p:spPr>
          <a:xfrm>
            <a:off x="506604" y="5140291"/>
            <a:ext cx="2447611" cy="120032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dirty="0">
                <a:latin typeface="Segoe UI Light" panose="020B0502040204020203" pitchFamily="34" charset="0"/>
                <a:cs typeface="Segoe UI Light" panose="020B0502040204020203" pitchFamily="34" charset="0"/>
              </a:rPr>
              <a:t>84% of respondents likely or very likely to attend an in person Champions meetup</a:t>
            </a:r>
          </a:p>
        </p:txBody>
      </p:sp>
      <p:sp>
        <p:nvSpPr>
          <p:cNvPr id="16" name="Arrow: Right 15">
            <a:extLst>
              <a:ext uri="{FF2B5EF4-FFF2-40B4-BE49-F238E27FC236}">
                <a16:creationId xmlns:a16="http://schemas.microsoft.com/office/drawing/2014/main" id="{E2D20D7D-292B-4EED-AEA2-4DEC6BADC0CE}"/>
              </a:ext>
            </a:extLst>
          </p:cNvPr>
          <p:cNvSpPr/>
          <p:nvPr/>
        </p:nvSpPr>
        <p:spPr>
          <a:xfrm>
            <a:off x="859131" y="3940538"/>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52B1E98E-6012-4B38-8495-C3AB3CDCE864}"/>
              </a:ext>
            </a:extLst>
          </p:cNvPr>
          <p:cNvSpPr/>
          <p:nvPr/>
        </p:nvSpPr>
        <p:spPr>
          <a:xfrm>
            <a:off x="859133" y="4465400"/>
            <a:ext cx="432079" cy="28135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1F42C3-2021-4F5E-A82A-2C28347FBF73}"/>
              </a:ext>
            </a:extLst>
          </p:cNvPr>
          <p:cNvSpPr/>
          <p:nvPr/>
        </p:nvSpPr>
        <p:spPr>
          <a:xfrm>
            <a:off x="3255666" y="5140291"/>
            <a:ext cx="8229600" cy="1200329"/>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dirty="0"/>
              <a:t>It’s not too late!  Make your voice heard!</a:t>
            </a:r>
          </a:p>
          <a:p>
            <a:pPr algn="ctr"/>
            <a:endParaRPr lang="en-US" sz="2000" dirty="0"/>
          </a:p>
          <a:p>
            <a:pPr algn="ctr"/>
            <a:r>
              <a:rPr lang="en-US" sz="2000" dirty="0"/>
              <a:t>Complete our survey at https://aka.ms/O365ChampionSurvey</a:t>
            </a:r>
          </a:p>
        </p:txBody>
      </p:sp>
    </p:spTree>
    <p:extLst>
      <p:ext uri="{BB962C8B-B14F-4D97-AF65-F5344CB8AC3E}">
        <p14:creationId xmlns:p14="http://schemas.microsoft.com/office/powerpoint/2010/main" val="2330781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Resolving common adoption blockers</a:t>
            </a:r>
            <a:br>
              <a:rPr lang="en-US" sz="4400" dirty="0">
                <a:latin typeface="Segoe UI Semibold" panose="020B0702040204020203" pitchFamily="34" charset="0"/>
                <a:cs typeface="Segoe UI Semibold" panose="020B0702040204020203" pitchFamily="34" charset="0"/>
              </a:rPr>
            </a:br>
            <a:br>
              <a:rPr lang="en-US" sz="4400" dirty="0">
                <a:latin typeface="Segoe UI Semibold" panose="020B0702040204020203" pitchFamily="34" charset="0"/>
                <a:cs typeface="Segoe UI Semibold" panose="020B0702040204020203" pitchFamily="34" charset="0"/>
              </a:rPr>
            </a:br>
            <a:r>
              <a:rPr lang="en-US" sz="4400" dirty="0">
                <a:latin typeface="Segoe UI Semibold" panose="020B0702040204020203" pitchFamily="34" charset="0"/>
                <a:cs typeface="Segoe UI Semibold" panose="020B0702040204020203" pitchFamily="34" charset="0"/>
              </a:rPr>
              <a:t>Tactics and 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9-51056_Build 2019 Breakout_White Template">
  <a:themeElements>
    <a:clrScheme name="Build Breakout 2019 Light">
      <a:dk1>
        <a:srgbClr val="000000"/>
      </a:dk1>
      <a:lt1>
        <a:srgbClr val="FFFFFF"/>
      </a:lt1>
      <a:dk2>
        <a:srgbClr val="274B47"/>
      </a:dk2>
      <a:lt2>
        <a:srgbClr val="E6E6E6"/>
      </a:lt2>
      <a:accent1>
        <a:srgbClr val="008575"/>
      </a:accent1>
      <a:accent2>
        <a:srgbClr val="274B47"/>
      </a:accent2>
      <a:accent3>
        <a:srgbClr val="8661C5"/>
      </a:accent3>
      <a:accent4>
        <a:srgbClr val="3B2E58"/>
      </a:accent4>
      <a:accent5>
        <a:srgbClr val="D83B01"/>
      </a:accent5>
      <a:accent6>
        <a:srgbClr val="FF9349"/>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9_Breakout_Template_FINAL.potx" id="{134B986E-430E-4ABC-9F20-F5E66857A7C4}" vid="{EBDF3364-398D-41A9-9ACB-9DD24D2E1CB6}"/>
    </a:ext>
  </a:extLst>
</a:theme>
</file>

<file path=ppt/theme/theme14.xml><?xml version="1.0" encoding="utf-8"?>
<a:theme xmlns:a="http://schemas.openxmlformats.org/drawingml/2006/main" name="1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amwork Scenarios Pitch Short" id="{64E74B8F-CEE9-4F39-A747-D86A483E12A2}" vid="{56E870B4-1166-448C-BBF2-5AA631B0A965}"/>
    </a:ext>
  </a:extLst>
</a:theme>
</file>

<file path=ppt/theme/theme15.xml><?xml version="1.0" encoding="utf-8"?>
<a:theme xmlns:a="http://schemas.openxmlformats.org/drawingml/2006/main" name="1_Office 365 PPT Template - 2017">
  <a:themeElements>
    <a:clrScheme name="Custom 3">
      <a:dk1>
        <a:srgbClr val="2F2F2F"/>
      </a:dk1>
      <a:lt1>
        <a:srgbClr val="E6E6E6"/>
      </a:lt1>
      <a:dk2>
        <a:srgbClr val="2F2F2F"/>
      </a:dk2>
      <a:lt2>
        <a:srgbClr val="FFFFFF"/>
      </a:lt2>
      <a:accent1>
        <a:srgbClr val="0078D7"/>
      </a:accent1>
      <a:accent2>
        <a:srgbClr val="2F2F2F"/>
      </a:accent2>
      <a:accent3>
        <a:srgbClr val="D2D2D2"/>
      </a:accent3>
      <a:accent4>
        <a:srgbClr val="E6E6E6"/>
      </a:accent4>
      <a:accent5>
        <a:srgbClr val="2F2F2F"/>
      </a:accent5>
      <a:accent6>
        <a:srgbClr val="D2D2D2"/>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5" id="{FB5089AB-0981-461F-A323-43981932E4CD}" vid="{56B1AA26-1DBF-4ECC-A33C-29D0D70600A2}"/>
    </a:ext>
  </a:extLst>
</a:theme>
</file>

<file path=ppt/theme/theme16.xml><?xml version="1.0" encoding="utf-8"?>
<a:theme xmlns:a="http://schemas.openxmlformats.org/drawingml/2006/main" name="1_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17.xml><?xml version="1.0" encoding="utf-8"?>
<a:theme xmlns:a="http://schemas.openxmlformats.org/drawingml/2006/main" name="3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8.xml><?xml version="1.0" encoding="utf-8"?>
<a:theme xmlns:a="http://schemas.openxmlformats.org/drawingml/2006/main" name="6_Microsoft 365 PPT Template - 2018">
  <a:themeElements>
    <a:clrScheme name="Microsoft 365">
      <a:dk1>
        <a:srgbClr val="282828"/>
      </a:dk1>
      <a:lt1>
        <a:srgbClr val="FFFFFF"/>
      </a:lt1>
      <a:dk2>
        <a:srgbClr val="282828"/>
      </a:dk2>
      <a:lt2>
        <a:srgbClr val="FFFFFF"/>
      </a:lt2>
      <a:accent1>
        <a:srgbClr val="0078D7"/>
      </a:accent1>
      <a:accent2>
        <a:srgbClr val="002050"/>
      </a:accent2>
      <a:accent3>
        <a:srgbClr val="939393"/>
      </a:accent3>
      <a:accent4>
        <a:srgbClr val="00BCF2"/>
      </a:accent4>
      <a:accent5>
        <a:srgbClr val="6C6E6C"/>
      </a:accent5>
      <a:accent6>
        <a:srgbClr val="2E2F2E"/>
      </a:accent6>
      <a:hlink>
        <a:srgbClr val="0078D7"/>
      </a:hlink>
      <a:folHlink>
        <a:srgbClr val="0078D7"/>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3" id="{09D41CAE-468C-41D3-A49B-0E795322AA30}" vid="{F9EC5161-9FC8-49C8-B083-792CC735E620}"/>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300971673E74585FF05C2A82DA136" ma:contentTypeVersion="9" ma:contentTypeDescription="Create a new document." ma:contentTypeScope="" ma:versionID="da0e28ff5b0c795100a354f313966976">
  <xsd:schema xmlns:xsd="http://www.w3.org/2001/XMLSchema" xmlns:xs="http://www.w3.org/2001/XMLSchema" xmlns:p="http://schemas.microsoft.com/office/2006/metadata/properties" xmlns:ns2="d676db8d-d3a2-4010-9104-a6d8cd8d837d" targetNamespace="http://schemas.microsoft.com/office/2006/metadata/properties" ma:root="true" ma:fieldsID="d30a9f6711a2a80a81256c1e9d3410de" ns2:_="">
    <xsd:import namespace="d676db8d-d3a2-4010-9104-a6d8cd8d837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76db8d-d3a2-4010-9104-a6d8cd8d83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D5ECC33-E341-4CBA-9A92-ABCDADCAE649}">
  <ds:schemaRefs>
    <ds:schemaRef ds:uri="http://purl.org/dc/terms/"/>
    <ds:schemaRef ds:uri="http://schemas.microsoft.com/office/2006/documentManagement/types"/>
    <ds:schemaRef ds:uri="http://schemas.openxmlformats.org/package/2006/metadata/core-properties"/>
    <ds:schemaRef ds:uri="http://purl.org/dc/elements/1.1/"/>
    <ds:schemaRef ds:uri="http://www.w3.org/XML/1998/namespace"/>
    <ds:schemaRef ds:uri="http://schemas.microsoft.com/office/infopath/2007/PartnerControls"/>
    <ds:schemaRef ds:uri="d676db8d-d3a2-4010-9104-a6d8cd8d837d"/>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BE3A645-A9D8-46EA-B907-6F219EE3D728}">
  <ds:schemaRefs>
    <ds:schemaRef ds:uri="http://schemas.microsoft.com/sharepoint/v3/contenttype/forms"/>
  </ds:schemaRefs>
</ds:datastoreItem>
</file>

<file path=customXml/itemProps3.xml><?xml version="1.0" encoding="utf-8"?>
<ds:datastoreItem xmlns:ds="http://schemas.openxmlformats.org/officeDocument/2006/customXml" ds:itemID="{AC6A212B-9965-4F25-A89C-29552EEC6BC8}"/>
</file>

<file path=docProps/app.xml><?xml version="1.0" encoding="utf-8"?>
<Properties xmlns="http://schemas.openxmlformats.org/officeDocument/2006/extended-properties" xmlns:vt="http://schemas.openxmlformats.org/officeDocument/2006/docPropsVTypes">
  <TotalTime>50</TotalTime>
  <Words>1774</Words>
  <Application>Microsoft Office PowerPoint</Application>
  <PresentationFormat>Widescreen</PresentationFormat>
  <Paragraphs>277</Paragraphs>
  <Slides>16</Slides>
  <Notes>9</Notes>
  <HiddenSlides>0</HiddenSlides>
  <MMClips>0</MMClips>
  <ScaleCrop>false</ScaleCrop>
  <HeadingPairs>
    <vt:vector size="6" baseType="variant">
      <vt:variant>
        <vt:lpstr>Fonts Used</vt:lpstr>
      </vt:variant>
      <vt:variant>
        <vt:i4>19</vt:i4>
      </vt:variant>
      <vt:variant>
        <vt:lpstr>Theme</vt:lpstr>
      </vt:variant>
      <vt:variant>
        <vt:i4>18</vt:i4>
      </vt:variant>
      <vt:variant>
        <vt:lpstr>Slide Titles</vt:lpstr>
      </vt:variant>
      <vt:variant>
        <vt:i4>16</vt:i4>
      </vt:variant>
    </vt:vector>
  </HeadingPairs>
  <TitlesOfParts>
    <vt:vector size="53" baseType="lpstr">
      <vt:lpstr>Arial</vt:lpstr>
      <vt:lpstr>Calibri</vt:lpstr>
      <vt:lpstr>Calibri Light</vt:lpstr>
      <vt:lpstr>Consolas</vt:lpstr>
      <vt:lpstr>Nirmala UI Semilight</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1_9-51056_Build 2019 Breakout_White Template</vt:lpstr>
      <vt:lpstr>1_Microsoft 365 PPT Template - 2018</vt:lpstr>
      <vt:lpstr>1_Office 365 PPT Template - 2017</vt:lpstr>
      <vt:lpstr>1_8-50103 Yammer Office Template 16x9</vt:lpstr>
      <vt:lpstr>3_Microsoft 365 PPT Template - 2018</vt:lpstr>
      <vt:lpstr>6_Microsoft 365 PPT Template - 2018</vt:lpstr>
      <vt:lpstr>PowerPoint Presentation</vt:lpstr>
      <vt:lpstr>PowerPoint Presentation</vt:lpstr>
      <vt:lpstr>PowerPoint Presentation</vt:lpstr>
      <vt:lpstr>#BetterTogether</vt:lpstr>
      <vt:lpstr>The successful adoption of Microsoft 365 represents a change in behavior.    It is more than a set of products—it is a fundamentally different way of working.   This change is about people. And we are here to help. </vt:lpstr>
      <vt:lpstr>PowerPoint Presentation</vt:lpstr>
      <vt:lpstr>Upcoming Events</vt:lpstr>
      <vt:lpstr>Current Survey Results</vt:lpstr>
      <vt:lpstr>Resolving common adoption blockers  Tactics and Resources</vt:lpstr>
      <vt:lpstr>PowerPoint Presentation</vt:lpstr>
      <vt:lpstr>Resolving Common Adoption Blockers</vt:lpstr>
      <vt:lpstr>Customer Accelerator &amp; Readiness Roadmap</vt:lpstr>
      <vt:lpstr>Resources</vt:lpstr>
      <vt:lpstr>PowerPoint Presentation</vt:lpstr>
      <vt:lpstr>PowerPoint Presentation</vt:lpstr>
      <vt:lpstr>Start building solutions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cp:revision>
  <dcterms:created xsi:type="dcterms:W3CDTF">2019-10-16T08:47:54Z</dcterms:created>
  <dcterms:modified xsi:type="dcterms:W3CDTF">2019-10-16T09:38:21Z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0x010100115300971673E74585FF05C2A82DA136</vt:lpwstr>
  </property>
</Properties>
</file>