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7.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0.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1.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3.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15.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1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17.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18.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19.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20.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21.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2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872" r:id="rId5"/>
    <p:sldMasterId id="2147484901" r:id="rId6"/>
    <p:sldMasterId id="2147483735" r:id="rId7"/>
    <p:sldMasterId id="2147483751" r:id="rId8"/>
    <p:sldMasterId id="2147483782" r:id="rId9"/>
    <p:sldMasterId id="2147483813" r:id="rId10"/>
    <p:sldMasterId id="2147483862" r:id="rId11"/>
    <p:sldMasterId id="2147483872" r:id="rId12"/>
    <p:sldMasterId id="2147483886" r:id="rId13"/>
    <p:sldMasterId id="2147483940" r:id="rId14"/>
    <p:sldMasterId id="2147483974" r:id="rId15"/>
    <p:sldMasterId id="2147484009" r:id="rId16"/>
    <p:sldMasterId id="2147484186" r:id="rId17"/>
    <p:sldMasterId id="2147484045" r:id="rId18"/>
    <p:sldMasterId id="2147484109" r:id="rId19"/>
    <p:sldMasterId id="2147484132" r:id="rId20"/>
    <p:sldMasterId id="2147483680" r:id="rId21"/>
    <p:sldMasterId id="2147484849" r:id="rId22"/>
    <p:sldMasterId id="2147484229" r:id="rId23"/>
    <p:sldMasterId id="2147484907" r:id="rId24"/>
    <p:sldMasterId id="2147484939" r:id="rId25"/>
    <p:sldMasterId id="2147484972" r:id="rId26"/>
  </p:sldMasterIdLst>
  <p:notesMasterIdLst>
    <p:notesMasterId r:id="rId51"/>
  </p:notesMasterIdLst>
  <p:sldIdLst>
    <p:sldId id="259" r:id="rId27"/>
    <p:sldId id="1566" r:id="rId28"/>
    <p:sldId id="5580" r:id="rId29"/>
    <p:sldId id="5582" r:id="rId30"/>
    <p:sldId id="11247" r:id="rId31"/>
    <p:sldId id="11245" r:id="rId32"/>
    <p:sldId id="11260" r:id="rId33"/>
    <p:sldId id="2076136344" r:id="rId34"/>
    <p:sldId id="8729" r:id="rId35"/>
    <p:sldId id="8721" r:id="rId36"/>
    <p:sldId id="8724" r:id="rId37"/>
    <p:sldId id="8713" r:id="rId38"/>
    <p:sldId id="8734" r:id="rId39"/>
    <p:sldId id="2076136342" r:id="rId40"/>
    <p:sldId id="5703" r:id="rId41"/>
    <p:sldId id="11261" r:id="rId42"/>
    <p:sldId id="11262" r:id="rId43"/>
    <p:sldId id="11265" r:id="rId44"/>
    <p:sldId id="11264" r:id="rId45"/>
    <p:sldId id="2076136345" r:id="rId46"/>
    <p:sldId id="11251" r:id="rId47"/>
    <p:sldId id="11243" r:id="rId48"/>
    <p:sldId id="265" r:id="rId49"/>
    <p:sldId id="1125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DBE8AF-ABE9-42A1-9E84-4B3E9C105A2B}" v="2" dt="2019-11-20T00:45:17.727"/>
    <p1510:client id="{DB5AEB92-4DF6-4D0C-ADAF-299FDF1E5E09}" v="236" dt="2019-11-20T17:06:28.420"/>
    <p1510:client id="{F4254D21-680D-471A-A5A6-8888C3C519CF}" v="1" dt="2019-11-19T19:47:19.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8" autoAdjust="0"/>
    <p:restoredTop sz="78813" autoAdjust="0"/>
  </p:normalViewPr>
  <p:slideViewPr>
    <p:cSldViewPr snapToGrid="0">
      <p:cViewPr varScale="1">
        <p:scale>
          <a:sx n="101" d="100"/>
          <a:sy n="101" d="100"/>
        </p:scale>
        <p:origin x="13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3.xml"/><Relationship Id="rId21" Type="http://schemas.openxmlformats.org/officeDocument/2006/relationships/slideMaster" Target="slideMasters/slideMaster18.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3.xml"/><Relationship Id="rId41" Type="http://schemas.openxmlformats.org/officeDocument/2006/relationships/slide" Target="slides/slide1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icrosoft-my.sharepoint.com/personal/sabush_microsoft_com/Documents/TEAMS/Ignite%202019/Data%20for%20Champs%20Ignite%20201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microsoft-my.sharepoint.com/personal/sabush_microsoft_com/Documents/TEAMS/Ignite%202019/Data%20for%20Champs%20Ignite%202019.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microsoft-my.sharepoint.com/personal/sabush_microsoft_com/Documents/TEAMS/Ignite%202019/Data%20for%20Champs%20Ignite%202019.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microsoft-my.sharepoint.com/personal/sabush_microsoft_com/Documents/TEAMS/Ignite%202019/Data%20for%20Champs%20Ignite%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March 2019 – ~1200 Champions</a:t>
            </a:r>
          </a:p>
        </c:rich>
      </c:tx>
      <c:layout>
        <c:manualLayout>
          <c:xMode val="edge"/>
          <c:yMode val="edge"/>
          <c:x val="0.33419330879826475"/>
          <c:y val="5.57463555454272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'AOT Training (3)'!$N$6</c:f>
              <c:strCache>
                <c:ptCount val="1"/>
                <c:pt idx="0">
                  <c:v>Teams Adoption</c:v>
                </c:pt>
              </c:strCache>
            </c:strRef>
          </c:tx>
          <c:spPr>
            <a:solidFill>
              <a:schemeClr val="accent6"/>
            </a:solidFill>
            <a:ln>
              <a:noFill/>
            </a:ln>
            <a:effectLst/>
          </c:spPr>
          <c:invertIfNegative val="0"/>
          <c:cat>
            <c:strRef>
              <c:f>'AOT Training (3)'!$O$5:$R$5</c:f>
              <c:strCache>
                <c:ptCount val="4"/>
                <c:pt idx="0">
                  <c:v>No AoT</c:v>
                </c:pt>
                <c:pt idx="1">
                  <c:v>AoT</c:v>
                </c:pt>
                <c:pt idx="2">
                  <c:v>Others in Org</c:v>
                </c:pt>
                <c:pt idx="3">
                  <c:v>Champions!</c:v>
                </c:pt>
              </c:strCache>
            </c:strRef>
          </c:cat>
          <c:val>
            <c:numRef>
              <c:f>'AOT Training (3)'!$O$6:$R$6</c:f>
              <c:numCache>
                <c:formatCode>0.0%</c:formatCode>
                <c:ptCount val="4"/>
                <c:pt idx="0">
                  <c:v>0.99</c:v>
                </c:pt>
                <c:pt idx="1">
                  <c:v>1</c:v>
                </c:pt>
                <c:pt idx="2">
                  <c:v>1</c:v>
                </c:pt>
                <c:pt idx="3">
                  <c:v>0.99199999999999999</c:v>
                </c:pt>
              </c:numCache>
            </c:numRef>
          </c:val>
          <c:extLst>
            <c:ext xmlns:c16="http://schemas.microsoft.com/office/drawing/2014/chart" uri="{C3380CC4-5D6E-409C-BE32-E72D297353CC}">
              <c16:uniqueId val="{00000000-BD97-456F-A858-6C65517620DA}"/>
            </c:ext>
          </c:extLst>
        </c:ser>
        <c:ser>
          <c:idx val="1"/>
          <c:order val="1"/>
          <c:tx>
            <c:strRef>
              <c:f>'AOT Training (3)'!$N$7</c:f>
              <c:strCache>
                <c:ptCount val="1"/>
                <c:pt idx="0">
                  <c:v>Teams Chat</c:v>
                </c:pt>
              </c:strCache>
            </c:strRef>
          </c:tx>
          <c:spPr>
            <a:solidFill>
              <a:schemeClr val="accent5"/>
            </a:solidFill>
            <a:ln>
              <a:noFill/>
            </a:ln>
            <a:effectLst/>
          </c:spPr>
          <c:invertIfNegative val="0"/>
          <c:cat>
            <c:strRef>
              <c:f>'AOT Training (3)'!$O$5:$R$5</c:f>
              <c:strCache>
                <c:ptCount val="4"/>
                <c:pt idx="0">
                  <c:v>No AoT</c:v>
                </c:pt>
                <c:pt idx="1">
                  <c:v>AoT</c:v>
                </c:pt>
                <c:pt idx="2">
                  <c:v>Others in Org</c:v>
                </c:pt>
                <c:pt idx="3">
                  <c:v>Champions!</c:v>
                </c:pt>
              </c:strCache>
            </c:strRef>
          </c:cat>
          <c:val>
            <c:numRef>
              <c:f>'AOT Training (3)'!$O$7:$R$7</c:f>
              <c:numCache>
                <c:formatCode>0.0%</c:formatCode>
                <c:ptCount val="4"/>
                <c:pt idx="0">
                  <c:v>0.93</c:v>
                </c:pt>
                <c:pt idx="1">
                  <c:v>0.97</c:v>
                </c:pt>
                <c:pt idx="2">
                  <c:v>0.96</c:v>
                </c:pt>
                <c:pt idx="3">
                  <c:v>0.98299999999999998</c:v>
                </c:pt>
              </c:numCache>
            </c:numRef>
          </c:val>
          <c:extLst>
            <c:ext xmlns:c16="http://schemas.microsoft.com/office/drawing/2014/chart" uri="{C3380CC4-5D6E-409C-BE32-E72D297353CC}">
              <c16:uniqueId val="{00000001-BD97-456F-A858-6C65517620DA}"/>
            </c:ext>
          </c:extLst>
        </c:ser>
        <c:ser>
          <c:idx val="2"/>
          <c:order val="2"/>
          <c:tx>
            <c:strRef>
              <c:f>'AOT Training (3)'!$N$8</c:f>
              <c:strCache>
                <c:ptCount val="1"/>
                <c:pt idx="0">
                  <c:v>Teams Meetings</c:v>
                </c:pt>
              </c:strCache>
            </c:strRef>
          </c:tx>
          <c:spPr>
            <a:solidFill>
              <a:schemeClr val="accent4"/>
            </a:solidFill>
            <a:ln>
              <a:noFill/>
            </a:ln>
            <a:effectLst/>
          </c:spPr>
          <c:invertIfNegative val="0"/>
          <c:cat>
            <c:strRef>
              <c:f>'AOT Training (3)'!$O$5:$R$5</c:f>
              <c:strCache>
                <c:ptCount val="4"/>
                <c:pt idx="0">
                  <c:v>No AoT</c:v>
                </c:pt>
                <c:pt idx="1">
                  <c:v>AoT</c:v>
                </c:pt>
                <c:pt idx="2">
                  <c:v>Others in Org</c:v>
                </c:pt>
                <c:pt idx="3">
                  <c:v>Champions!</c:v>
                </c:pt>
              </c:strCache>
            </c:strRef>
          </c:cat>
          <c:val>
            <c:numRef>
              <c:f>'AOT Training (3)'!$O$8:$R$8</c:f>
              <c:numCache>
                <c:formatCode>0.0%</c:formatCode>
                <c:ptCount val="4"/>
                <c:pt idx="0">
                  <c:v>0.91</c:v>
                </c:pt>
                <c:pt idx="1">
                  <c:v>0.95</c:v>
                </c:pt>
                <c:pt idx="2">
                  <c:v>0.94</c:v>
                </c:pt>
                <c:pt idx="3">
                  <c:v>0.95599999999999996</c:v>
                </c:pt>
              </c:numCache>
            </c:numRef>
          </c:val>
          <c:extLst>
            <c:ext xmlns:c16="http://schemas.microsoft.com/office/drawing/2014/chart" uri="{C3380CC4-5D6E-409C-BE32-E72D297353CC}">
              <c16:uniqueId val="{00000002-BD97-456F-A858-6C65517620DA}"/>
            </c:ext>
          </c:extLst>
        </c:ser>
        <c:ser>
          <c:idx val="3"/>
          <c:order val="3"/>
          <c:tx>
            <c:strRef>
              <c:f>'AOT Training (3)'!$N$9</c:f>
              <c:strCache>
                <c:ptCount val="1"/>
                <c:pt idx="0">
                  <c:v>Email</c:v>
                </c:pt>
              </c:strCache>
            </c:strRef>
          </c:tx>
          <c:spPr>
            <a:solidFill>
              <a:schemeClr val="accent6">
                <a:lumMod val="60000"/>
              </a:schemeClr>
            </a:solidFill>
            <a:ln>
              <a:noFill/>
            </a:ln>
            <a:effectLst/>
          </c:spPr>
          <c:invertIfNegative val="0"/>
          <c:cat>
            <c:strRef>
              <c:f>'AOT Training (3)'!$O$5:$R$5</c:f>
              <c:strCache>
                <c:ptCount val="4"/>
                <c:pt idx="0">
                  <c:v>No AoT</c:v>
                </c:pt>
                <c:pt idx="1">
                  <c:v>AoT</c:v>
                </c:pt>
                <c:pt idx="2">
                  <c:v>Others in Org</c:v>
                </c:pt>
                <c:pt idx="3">
                  <c:v>Champions!</c:v>
                </c:pt>
              </c:strCache>
            </c:strRef>
          </c:cat>
          <c:val>
            <c:numRef>
              <c:f>'AOT Training (3)'!$O$9:$R$9</c:f>
              <c:numCache>
                <c:formatCode>0.0%</c:formatCode>
                <c:ptCount val="4"/>
                <c:pt idx="0">
                  <c:v>-0.03</c:v>
                </c:pt>
                <c:pt idx="1">
                  <c:v>-0.04</c:v>
                </c:pt>
                <c:pt idx="2">
                  <c:v>-0.04</c:v>
                </c:pt>
                <c:pt idx="3">
                  <c:v>-0.01</c:v>
                </c:pt>
              </c:numCache>
            </c:numRef>
          </c:val>
          <c:extLst>
            <c:ext xmlns:c16="http://schemas.microsoft.com/office/drawing/2014/chart" uri="{C3380CC4-5D6E-409C-BE32-E72D297353CC}">
              <c16:uniqueId val="{00000003-BD97-456F-A858-6C65517620DA}"/>
            </c:ext>
          </c:extLst>
        </c:ser>
        <c:dLbls>
          <c:showLegendKey val="0"/>
          <c:showVal val="0"/>
          <c:showCatName val="0"/>
          <c:showSerName val="0"/>
          <c:showPercent val="0"/>
          <c:showBubbleSize val="0"/>
        </c:dLbls>
        <c:gapWidth val="219"/>
        <c:overlap val="-27"/>
        <c:axId val="501150896"/>
        <c:axId val="1319924960"/>
      </c:barChart>
      <c:catAx>
        <c:axId val="50115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9924960"/>
        <c:crosses val="autoZero"/>
        <c:auto val="1"/>
        <c:lblAlgn val="ctr"/>
        <c:lblOffset val="100"/>
        <c:noMultiLvlLbl val="0"/>
      </c:catAx>
      <c:valAx>
        <c:axId val="1319924960"/>
        <c:scaling>
          <c:orientation val="minMax"/>
          <c:max val="1"/>
          <c:min val="-2.5000000000000005E-2"/>
        </c:scaling>
        <c:delete val="1"/>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crossAx val="501150896"/>
        <c:crosses val="autoZero"/>
        <c:crossBetween val="between"/>
        <c:majorUnit val="0.25"/>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May</a:t>
            </a:r>
            <a:r>
              <a:rPr lang="en-US" baseline="0" dirty="0"/>
              <a:t> 2018 – ~400 Champions</a:t>
            </a:r>
            <a:endParaRPr lang="en-US" dirty="0"/>
          </a:p>
        </c:rich>
      </c:tx>
      <c:layout>
        <c:manualLayout>
          <c:xMode val="edge"/>
          <c:yMode val="edge"/>
          <c:x val="0.37081995960593317"/>
          <c:y val="6.48148148148148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'AOT Training (3)'!$B$6</c:f>
              <c:strCache>
                <c:ptCount val="1"/>
                <c:pt idx="0">
                  <c:v>Teams Adoption</c:v>
                </c:pt>
              </c:strCache>
            </c:strRef>
          </c:tx>
          <c:spPr>
            <a:solidFill>
              <a:schemeClr val="accent6"/>
            </a:solidFill>
            <a:ln>
              <a:noFill/>
            </a:ln>
            <a:effectLst/>
          </c:spPr>
          <c:invertIfNegative val="0"/>
          <c:cat>
            <c:strRef>
              <c:f>'AOT Training (3)'!$C$5:$F$5</c:f>
              <c:strCache>
                <c:ptCount val="4"/>
                <c:pt idx="0">
                  <c:v>No AoT</c:v>
                </c:pt>
                <c:pt idx="1">
                  <c:v>AoT</c:v>
                </c:pt>
                <c:pt idx="2">
                  <c:v>Others in Org</c:v>
                </c:pt>
                <c:pt idx="3">
                  <c:v>Champions!</c:v>
                </c:pt>
              </c:strCache>
            </c:strRef>
          </c:cat>
          <c:val>
            <c:numRef>
              <c:f>'AOT Training (3)'!$C$6:$F$6</c:f>
              <c:numCache>
                <c:formatCode>0.0%</c:formatCode>
                <c:ptCount val="4"/>
                <c:pt idx="0">
                  <c:v>0.89900000000000002</c:v>
                </c:pt>
                <c:pt idx="1">
                  <c:v>0.96899999999999997</c:v>
                </c:pt>
                <c:pt idx="2">
                  <c:v>0.93300000000000005</c:v>
                </c:pt>
                <c:pt idx="3">
                  <c:v>0.93700000000000006</c:v>
                </c:pt>
              </c:numCache>
            </c:numRef>
          </c:val>
          <c:extLst>
            <c:ext xmlns:c16="http://schemas.microsoft.com/office/drawing/2014/chart" uri="{C3380CC4-5D6E-409C-BE32-E72D297353CC}">
              <c16:uniqueId val="{00000000-0874-44DF-A628-8FDD6D896417}"/>
            </c:ext>
          </c:extLst>
        </c:ser>
        <c:ser>
          <c:idx val="1"/>
          <c:order val="1"/>
          <c:tx>
            <c:strRef>
              <c:f>'AOT Training (3)'!$B$7</c:f>
              <c:strCache>
                <c:ptCount val="1"/>
                <c:pt idx="0">
                  <c:v>Teams Chat</c:v>
                </c:pt>
              </c:strCache>
            </c:strRef>
          </c:tx>
          <c:spPr>
            <a:solidFill>
              <a:schemeClr val="accent5"/>
            </a:solidFill>
            <a:ln>
              <a:noFill/>
            </a:ln>
            <a:effectLst/>
          </c:spPr>
          <c:invertIfNegative val="0"/>
          <c:cat>
            <c:strRef>
              <c:f>'AOT Training (3)'!$C$5:$F$5</c:f>
              <c:strCache>
                <c:ptCount val="4"/>
                <c:pt idx="0">
                  <c:v>No AoT</c:v>
                </c:pt>
                <c:pt idx="1">
                  <c:v>AoT</c:v>
                </c:pt>
                <c:pt idx="2">
                  <c:v>Others in Org</c:v>
                </c:pt>
                <c:pt idx="3">
                  <c:v>Champions!</c:v>
                </c:pt>
              </c:strCache>
            </c:strRef>
          </c:cat>
          <c:val>
            <c:numRef>
              <c:f>'AOT Training (3)'!$C$7:$F$7</c:f>
              <c:numCache>
                <c:formatCode>0.0%</c:formatCode>
                <c:ptCount val="4"/>
                <c:pt idx="0">
                  <c:v>0.39700000000000002</c:v>
                </c:pt>
                <c:pt idx="1">
                  <c:v>0.371</c:v>
                </c:pt>
                <c:pt idx="2">
                  <c:v>0.33300000000000002</c:v>
                </c:pt>
                <c:pt idx="3">
                  <c:v>0.56699999999999995</c:v>
                </c:pt>
              </c:numCache>
            </c:numRef>
          </c:val>
          <c:extLst>
            <c:ext xmlns:c16="http://schemas.microsoft.com/office/drawing/2014/chart" uri="{C3380CC4-5D6E-409C-BE32-E72D297353CC}">
              <c16:uniqueId val="{00000001-0874-44DF-A628-8FDD6D896417}"/>
            </c:ext>
          </c:extLst>
        </c:ser>
        <c:ser>
          <c:idx val="2"/>
          <c:order val="2"/>
          <c:tx>
            <c:strRef>
              <c:f>'AOT Training (3)'!$B$8</c:f>
              <c:strCache>
                <c:ptCount val="1"/>
                <c:pt idx="0">
                  <c:v>Teams Meetings</c:v>
                </c:pt>
              </c:strCache>
            </c:strRef>
          </c:tx>
          <c:spPr>
            <a:solidFill>
              <a:schemeClr val="accent4"/>
            </a:solidFill>
            <a:ln>
              <a:noFill/>
            </a:ln>
            <a:effectLst/>
          </c:spPr>
          <c:invertIfNegative val="0"/>
          <c:cat>
            <c:strRef>
              <c:f>'AOT Training (3)'!$C$5:$F$5</c:f>
              <c:strCache>
                <c:ptCount val="4"/>
                <c:pt idx="0">
                  <c:v>No AoT</c:v>
                </c:pt>
                <c:pt idx="1">
                  <c:v>AoT</c:v>
                </c:pt>
                <c:pt idx="2">
                  <c:v>Others in Org</c:v>
                </c:pt>
                <c:pt idx="3">
                  <c:v>Champions!</c:v>
                </c:pt>
              </c:strCache>
            </c:strRef>
          </c:cat>
          <c:val>
            <c:numRef>
              <c:f>'AOT Training (3)'!$C$8:$F$8</c:f>
              <c:numCache>
                <c:formatCode>0.0%</c:formatCode>
                <c:ptCount val="4"/>
                <c:pt idx="0">
                  <c:v>0.112</c:v>
                </c:pt>
                <c:pt idx="1">
                  <c:v>0.14599999999999999</c:v>
                </c:pt>
                <c:pt idx="2">
                  <c:v>0.13400000000000001</c:v>
                </c:pt>
                <c:pt idx="3">
                  <c:v>0.17399999999999999</c:v>
                </c:pt>
              </c:numCache>
            </c:numRef>
          </c:val>
          <c:extLst>
            <c:ext xmlns:c16="http://schemas.microsoft.com/office/drawing/2014/chart" uri="{C3380CC4-5D6E-409C-BE32-E72D297353CC}">
              <c16:uniqueId val="{00000002-0874-44DF-A628-8FDD6D896417}"/>
            </c:ext>
          </c:extLst>
        </c:ser>
        <c:ser>
          <c:idx val="3"/>
          <c:order val="3"/>
          <c:tx>
            <c:strRef>
              <c:f>'AOT Training (3)'!$B$9</c:f>
              <c:strCache>
                <c:ptCount val="1"/>
                <c:pt idx="0">
                  <c:v>Email</c:v>
                </c:pt>
              </c:strCache>
            </c:strRef>
          </c:tx>
          <c:spPr>
            <a:solidFill>
              <a:schemeClr val="accent6">
                <a:lumMod val="60000"/>
              </a:schemeClr>
            </a:solidFill>
            <a:ln>
              <a:noFill/>
            </a:ln>
            <a:effectLst/>
          </c:spPr>
          <c:invertIfNegative val="0"/>
          <c:cat>
            <c:strRef>
              <c:f>'AOT Training (3)'!$C$5:$F$5</c:f>
              <c:strCache>
                <c:ptCount val="4"/>
                <c:pt idx="0">
                  <c:v>No AoT</c:v>
                </c:pt>
                <c:pt idx="1">
                  <c:v>AoT</c:v>
                </c:pt>
                <c:pt idx="2">
                  <c:v>Others in Org</c:v>
                </c:pt>
                <c:pt idx="3">
                  <c:v>Champions!</c:v>
                </c:pt>
              </c:strCache>
            </c:strRef>
          </c:cat>
          <c:val>
            <c:numRef>
              <c:f>'AOT Training (3)'!$C$9:$F$9</c:f>
              <c:numCache>
                <c:formatCode>0.0%</c:formatCode>
                <c:ptCount val="4"/>
                <c:pt idx="0">
                  <c:v>-1.2E-2</c:v>
                </c:pt>
                <c:pt idx="1">
                  <c:v>-2.5999999999999999E-2</c:v>
                </c:pt>
                <c:pt idx="2">
                  <c:v>-6.9999999999999999E-4</c:v>
                </c:pt>
                <c:pt idx="3">
                  <c:v>-0.08</c:v>
                </c:pt>
              </c:numCache>
            </c:numRef>
          </c:val>
          <c:extLst>
            <c:ext xmlns:c16="http://schemas.microsoft.com/office/drawing/2014/chart" uri="{C3380CC4-5D6E-409C-BE32-E72D297353CC}">
              <c16:uniqueId val="{00000003-0874-44DF-A628-8FDD6D896417}"/>
            </c:ext>
          </c:extLst>
        </c:ser>
        <c:dLbls>
          <c:showLegendKey val="0"/>
          <c:showVal val="0"/>
          <c:showCatName val="0"/>
          <c:showSerName val="0"/>
          <c:showPercent val="0"/>
          <c:showBubbleSize val="0"/>
        </c:dLbls>
        <c:gapWidth val="219"/>
        <c:overlap val="-27"/>
        <c:axId val="1436621184"/>
        <c:axId val="996066192"/>
      </c:barChart>
      <c:catAx>
        <c:axId val="1436621184"/>
        <c:scaling>
          <c:orientation val="minMax"/>
        </c:scaling>
        <c:delete val="1"/>
        <c:axPos val="b"/>
        <c:numFmt formatCode="General" sourceLinked="1"/>
        <c:majorTickMark val="none"/>
        <c:minorTickMark val="none"/>
        <c:tickLblPos val="nextTo"/>
        <c:crossAx val="996066192"/>
        <c:crosses val="autoZero"/>
        <c:auto val="1"/>
        <c:lblAlgn val="ctr"/>
        <c:lblOffset val="100"/>
        <c:noMultiLvlLbl val="0"/>
      </c:catAx>
      <c:valAx>
        <c:axId val="996066192"/>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436621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October 2018 – ~900 Champions</a:t>
            </a:r>
          </a:p>
        </c:rich>
      </c:tx>
      <c:layout>
        <c:manualLayout>
          <c:xMode val="edge"/>
          <c:yMode val="edge"/>
          <c:x val="0.32846290340468004"/>
          <c:y val="6.01851851851851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'AOT Training (3)'!$H$6</c:f>
              <c:strCache>
                <c:ptCount val="1"/>
                <c:pt idx="0">
                  <c:v>Teams Adoption</c:v>
                </c:pt>
              </c:strCache>
            </c:strRef>
          </c:tx>
          <c:spPr>
            <a:solidFill>
              <a:schemeClr val="accent6"/>
            </a:solidFill>
            <a:ln>
              <a:noFill/>
            </a:ln>
            <a:effectLst/>
          </c:spPr>
          <c:invertIfNegative val="0"/>
          <c:cat>
            <c:strRef>
              <c:f>'AOT Training (3)'!$I$5:$L$5</c:f>
              <c:strCache>
                <c:ptCount val="4"/>
                <c:pt idx="0">
                  <c:v>No AoT</c:v>
                </c:pt>
                <c:pt idx="1">
                  <c:v>AoT</c:v>
                </c:pt>
                <c:pt idx="2">
                  <c:v>Others in Org</c:v>
                </c:pt>
                <c:pt idx="3">
                  <c:v>Champions!</c:v>
                </c:pt>
              </c:strCache>
            </c:strRef>
          </c:cat>
          <c:val>
            <c:numRef>
              <c:f>'AOT Training (3)'!$I$6:$L$6</c:f>
              <c:numCache>
                <c:formatCode>0.0%</c:formatCode>
                <c:ptCount val="4"/>
                <c:pt idx="0">
                  <c:v>0.94299999999999995</c:v>
                </c:pt>
                <c:pt idx="1">
                  <c:v>0.99399999999999999</c:v>
                </c:pt>
                <c:pt idx="2">
                  <c:v>0.96899999999999997</c:v>
                </c:pt>
                <c:pt idx="3">
                  <c:v>0.96099999999999997</c:v>
                </c:pt>
              </c:numCache>
            </c:numRef>
          </c:val>
          <c:extLst>
            <c:ext xmlns:c16="http://schemas.microsoft.com/office/drawing/2014/chart" uri="{C3380CC4-5D6E-409C-BE32-E72D297353CC}">
              <c16:uniqueId val="{00000000-4B62-482A-9A5C-0EB3A3F8A6A6}"/>
            </c:ext>
          </c:extLst>
        </c:ser>
        <c:ser>
          <c:idx val="1"/>
          <c:order val="1"/>
          <c:tx>
            <c:strRef>
              <c:f>'AOT Training (3)'!$H$7</c:f>
              <c:strCache>
                <c:ptCount val="1"/>
                <c:pt idx="0">
                  <c:v>Teams Chat</c:v>
                </c:pt>
              </c:strCache>
            </c:strRef>
          </c:tx>
          <c:spPr>
            <a:solidFill>
              <a:schemeClr val="accent5"/>
            </a:solidFill>
            <a:ln>
              <a:noFill/>
            </a:ln>
            <a:effectLst/>
          </c:spPr>
          <c:invertIfNegative val="0"/>
          <c:cat>
            <c:strRef>
              <c:f>'AOT Training (3)'!$I$5:$L$5</c:f>
              <c:strCache>
                <c:ptCount val="4"/>
                <c:pt idx="0">
                  <c:v>No AoT</c:v>
                </c:pt>
                <c:pt idx="1">
                  <c:v>AoT</c:v>
                </c:pt>
                <c:pt idx="2">
                  <c:v>Others in Org</c:v>
                </c:pt>
                <c:pt idx="3">
                  <c:v>Champions!</c:v>
                </c:pt>
              </c:strCache>
            </c:strRef>
          </c:cat>
          <c:val>
            <c:numRef>
              <c:f>'AOT Training (3)'!$I$7:$L$7</c:f>
              <c:numCache>
                <c:formatCode>0.0%</c:formatCode>
                <c:ptCount val="4"/>
                <c:pt idx="0">
                  <c:v>0.56000000000000005</c:v>
                </c:pt>
                <c:pt idx="1">
                  <c:v>0.61</c:v>
                </c:pt>
                <c:pt idx="2">
                  <c:v>0.55000000000000004</c:v>
                </c:pt>
                <c:pt idx="3">
                  <c:v>0.65600000000000003</c:v>
                </c:pt>
              </c:numCache>
            </c:numRef>
          </c:val>
          <c:extLst>
            <c:ext xmlns:c16="http://schemas.microsoft.com/office/drawing/2014/chart" uri="{C3380CC4-5D6E-409C-BE32-E72D297353CC}">
              <c16:uniqueId val="{00000001-4B62-482A-9A5C-0EB3A3F8A6A6}"/>
            </c:ext>
          </c:extLst>
        </c:ser>
        <c:ser>
          <c:idx val="2"/>
          <c:order val="2"/>
          <c:tx>
            <c:strRef>
              <c:f>'AOT Training (3)'!$H$8</c:f>
              <c:strCache>
                <c:ptCount val="1"/>
                <c:pt idx="0">
                  <c:v>Teams Meetings</c:v>
                </c:pt>
              </c:strCache>
            </c:strRef>
          </c:tx>
          <c:spPr>
            <a:solidFill>
              <a:schemeClr val="accent4"/>
            </a:solidFill>
            <a:ln>
              <a:noFill/>
            </a:ln>
            <a:effectLst/>
          </c:spPr>
          <c:invertIfNegative val="0"/>
          <c:cat>
            <c:strRef>
              <c:f>'AOT Training (3)'!$I$5:$L$5</c:f>
              <c:strCache>
                <c:ptCount val="4"/>
                <c:pt idx="0">
                  <c:v>No AoT</c:v>
                </c:pt>
                <c:pt idx="1">
                  <c:v>AoT</c:v>
                </c:pt>
                <c:pt idx="2">
                  <c:v>Others in Org</c:v>
                </c:pt>
                <c:pt idx="3">
                  <c:v>Champions!</c:v>
                </c:pt>
              </c:strCache>
            </c:strRef>
          </c:cat>
          <c:val>
            <c:numRef>
              <c:f>'AOT Training (3)'!$I$8:$L$8</c:f>
              <c:numCache>
                <c:formatCode>0.0%</c:formatCode>
                <c:ptCount val="4"/>
                <c:pt idx="0">
                  <c:v>0.26</c:v>
                </c:pt>
                <c:pt idx="1">
                  <c:v>0.32</c:v>
                </c:pt>
                <c:pt idx="2">
                  <c:v>0.28999999999999998</c:v>
                </c:pt>
                <c:pt idx="3">
                  <c:v>0.32300000000000001</c:v>
                </c:pt>
              </c:numCache>
            </c:numRef>
          </c:val>
          <c:extLst>
            <c:ext xmlns:c16="http://schemas.microsoft.com/office/drawing/2014/chart" uri="{C3380CC4-5D6E-409C-BE32-E72D297353CC}">
              <c16:uniqueId val="{00000002-4B62-482A-9A5C-0EB3A3F8A6A6}"/>
            </c:ext>
          </c:extLst>
        </c:ser>
        <c:ser>
          <c:idx val="3"/>
          <c:order val="3"/>
          <c:tx>
            <c:strRef>
              <c:f>'AOT Training (3)'!$H$9</c:f>
              <c:strCache>
                <c:ptCount val="1"/>
                <c:pt idx="0">
                  <c:v>Email</c:v>
                </c:pt>
              </c:strCache>
            </c:strRef>
          </c:tx>
          <c:spPr>
            <a:solidFill>
              <a:schemeClr val="accent6">
                <a:lumMod val="60000"/>
              </a:schemeClr>
            </a:solidFill>
            <a:ln>
              <a:noFill/>
            </a:ln>
            <a:effectLst/>
          </c:spPr>
          <c:invertIfNegative val="0"/>
          <c:cat>
            <c:strRef>
              <c:f>'AOT Training (3)'!$I$5:$L$5</c:f>
              <c:strCache>
                <c:ptCount val="4"/>
                <c:pt idx="0">
                  <c:v>No AoT</c:v>
                </c:pt>
                <c:pt idx="1">
                  <c:v>AoT</c:v>
                </c:pt>
                <c:pt idx="2">
                  <c:v>Others in Org</c:v>
                </c:pt>
                <c:pt idx="3">
                  <c:v>Champions!</c:v>
                </c:pt>
              </c:strCache>
            </c:strRef>
          </c:cat>
          <c:val>
            <c:numRef>
              <c:f>'AOT Training (3)'!$I$9:$L$9</c:f>
              <c:numCache>
                <c:formatCode>0.0%</c:formatCode>
                <c:ptCount val="4"/>
                <c:pt idx="0">
                  <c:v>5.0000000000000001E-3</c:v>
                </c:pt>
                <c:pt idx="1">
                  <c:v>-0.02</c:v>
                </c:pt>
                <c:pt idx="2">
                  <c:v>-4.0000000000000001E-3</c:v>
                </c:pt>
                <c:pt idx="3">
                  <c:v>-0.11700000000000001</c:v>
                </c:pt>
              </c:numCache>
            </c:numRef>
          </c:val>
          <c:extLst>
            <c:ext xmlns:c16="http://schemas.microsoft.com/office/drawing/2014/chart" uri="{C3380CC4-5D6E-409C-BE32-E72D297353CC}">
              <c16:uniqueId val="{00000003-4B62-482A-9A5C-0EB3A3F8A6A6}"/>
            </c:ext>
          </c:extLst>
        </c:ser>
        <c:dLbls>
          <c:showLegendKey val="0"/>
          <c:showVal val="0"/>
          <c:showCatName val="0"/>
          <c:showSerName val="0"/>
          <c:showPercent val="0"/>
          <c:showBubbleSize val="0"/>
        </c:dLbls>
        <c:gapWidth val="219"/>
        <c:overlap val="-27"/>
        <c:axId val="1287980944"/>
        <c:axId val="1288880992"/>
      </c:barChart>
      <c:catAx>
        <c:axId val="128798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8880992"/>
        <c:crosses val="autoZero"/>
        <c:auto val="1"/>
        <c:lblAlgn val="ctr"/>
        <c:lblOffset val="100"/>
        <c:noMultiLvlLbl val="0"/>
      </c:catAx>
      <c:valAx>
        <c:axId val="1288880992"/>
        <c:scaling>
          <c:orientation val="minMax"/>
          <c:max val="1"/>
          <c:min val="-2.5000000000000005E-2"/>
        </c:scaling>
        <c:delete val="1"/>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crossAx val="1287980944"/>
        <c:crosses val="autoZero"/>
        <c:crossBetween val="between"/>
        <c:majorUnit val="0.25"/>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solidFill>
                  <a:schemeClr val="tx1"/>
                </a:solidFill>
                <a:latin typeface="Segoe UI Semibold" panose="020B0702040204020203" pitchFamily="34" charset="0"/>
                <a:cs typeface="Segoe UI Semibold" panose="020B0702040204020203" pitchFamily="34" charset="0"/>
              </a:rPr>
              <a:t>Champions</a:t>
            </a:r>
            <a:r>
              <a:rPr lang="en-US" sz="1800" baseline="0">
                <a:solidFill>
                  <a:schemeClr val="tx1"/>
                </a:solidFill>
                <a:latin typeface="Segoe UI Semibold" panose="020B0702040204020203" pitchFamily="34" charset="0"/>
                <a:cs typeface="Segoe UI Semibold" panose="020B0702040204020203" pitchFamily="34" charset="0"/>
              </a:rPr>
              <a:t> &amp; Channel Usage</a:t>
            </a:r>
            <a:endParaRPr lang="en-US" sz="1800">
              <a:solidFill>
                <a:schemeClr val="tx1"/>
              </a:solidFill>
              <a:latin typeface="Segoe UI Semibold" panose="020B0702040204020203" pitchFamily="34" charset="0"/>
              <a:cs typeface="Segoe UI Semibold" panose="020B0702040204020203" pitchFamily="34" charset="0"/>
            </a:endParaRPr>
          </a:p>
        </c:rich>
      </c:tx>
      <c:layout>
        <c:manualLayout>
          <c:xMode val="edge"/>
          <c:yMode val="edge"/>
          <c:x val="0.21509049836595445"/>
          <c:y val="3.703717811492571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49124926661357"/>
          <c:y val="0.15586706724146263"/>
          <c:w val="0.48590057869272363"/>
          <c:h val="0.76261423319286004"/>
        </c:manualLayout>
      </c:layout>
      <c:barChart>
        <c:barDir val="bar"/>
        <c:grouping val="clustered"/>
        <c:varyColors val="0"/>
        <c:ser>
          <c:idx val="0"/>
          <c:order val="0"/>
          <c:tx>
            <c:strRef>
              <c:f>'Champion DaU'!$C$4</c:f>
              <c:strCache>
                <c:ptCount val="1"/>
                <c:pt idx="0">
                  <c:v>Buildings without Champions</c:v>
                </c:pt>
              </c:strCache>
            </c:strRef>
          </c:tx>
          <c:spPr>
            <a:solidFill>
              <a:schemeClr val="accent1"/>
            </a:solidFill>
            <a:ln>
              <a:noFill/>
            </a:ln>
            <a:effectLst/>
          </c:spPr>
          <c:invertIfNegative val="0"/>
          <c:cat>
            <c:strRef>
              <c:f>'Champion DaU'!$B$5:$B$7</c:f>
              <c:strCache>
                <c:ptCount val="3"/>
                <c:pt idx="0">
                  <c:v>Average DaU YTD</c:v>
                </c:pt>
                <c:pt idx="1">
                  <c:v>Average DaU MTD</c:v>
                </c:pt>
                <c:pt idx="2">
                  <c:v>MaU MTD</c:v>
                </c:pt>
              </c:strCache>
            </c:strRef>
          </c:cat>
          <c:val>
            <c:numRef>
              <c:f>'Champion DaU'!$C$5:$C$7</c:f>
              <c:numCache>
                <c:formatCode>0.0%</c:formatCode>
                <c:ptCount val="3"/>
                <c:pt idx="0">
                  <c:v>0.106</c:v>
                </c:pt>
                <c:pt idx="1">
                  <c:v>0.123</c:v>
                </c:pt>
                <c:pt idx="2">
                  <c:v>0.61599999999999999</c:v>
                </c:pt>
              </c:numCache>
            </c:numRef>
          </c:val>
          <c:extLst>
            <c:ext xmlns:c16="http://schemas.microsoft.com/office/drawing/2014/chart" uri="{C3380CC4-5D6E-409C-BE32-E72D297353CC}">
              <c16:uniqueId val="{00000000-898F-40D9-91E0-6F1EF59CFB11}"/>
            </c:ext>
          </c:extLst>
        </c:ser>
        <c:ser>
          <c:idx val="1"/>
          <c:order val="1"/>
          <c:tx>
            <c:strRef>
              <c:f>'Champion DaU'!$D$4</c:f>
              <c:strCache>
                <c:ptCount val="1"/>
                <c:pt idx="0">
                  <c:v>Buildings with Champions</c:v>
                </c:pt>
              </c:strCache>
            </c:strRef>
          </c:tx>
          <c:spPr>
            <a:solidFill>
              <a:schemeClr val="accent2"/>
            </a:solidFill>
            <a:ln>
              <a:noFill/>
            </a:ln>
            <a:effectLst/>
          </c:spPr>
          <c:invertIfNegative val="0"/>
          <c:cat>
            <c:strRef>
              <c:f>'Champion DaU'!$B$5:$B$7</c:f>
              <c:strCache>
                <c:ptCount val="3"/>
                <c:pt idx="0">
                  <c:v>Average DaU YTD</c:v>
                </c:pt>
                <c:pt idx="1">
                  <c:v>Average DaU MTD</c:v>
                </c:pt>
                <c:pt idx="2">
                  <c:v>MaU MTD</c:v>
                </c:pt>
              </c:strCache>
            </c:strRef>
          </c:cat>
          <c:val>
            <c:numRef>
              <c:f>'Champion DaU'!$D$5:$D$7</c:f>
              <c:numCache>
                <c:formatCode>0.0%</c:formatCode>
                <c:ptCount val="3"/>
                <c:pt idx="0">
                  <c:v>0.127</c:v>
                </c:pt>
                <c:pt idx="1">
                  <c:v>0.14399999999999999</c:v>
                </c:pt>
                <c:pt idx="2">
                  <c:v>0.622</c:v>
                </c:pt>
              </c:numCache>
            </c:numRef>
          </c:val>
          <c:extLst>
            <c:ext xmlns:c16="http://schemas.microsoft.com/office/drawing/2014/chart" uri="{C3380CC4-5D6E-409C-BE32-E72D297353CC}">
              <c16:uniqueId val="{00000001-898F-40D9-91E0-6F1EF59CFB11}"/>
            </c:ext>
          </c:extLst>
        </c:ser>
        <c:dLbls>
          <c:showLegendKey val="0"/>
          <c:showVal val="0"/>
          <c:showCatName val="0"/>
          <c:showSerName val="0"/>
          <c:showPercent val="0"/>
          <c:showBubbleSize val="0"/>
        </c:dLbls>
        <c:gapWidth val="182"/>
        <c:axId val="1742259120"/>
        <c:axId val="1555978192"/>
      </c:barChart>
      <c:catAx>
        <c:axId val="17422591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555978192"/>
        <c:crosses val="autoZero"/>
        <c:auto val="1"/>
        <c:lblAlgn val="ctr"/>
        <c:lblOffset val="100"/>
        <c:noMultiLvlLbl val="0"/>
      </c:catAx>
      <c:valAx>
        <c:axId val="155597819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solidFill>
              <a:srgbClr val="E6E6E6"/>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2259120"/>
        <c:crosses val="autoZero"/>
        <c:crossBetween val="between"/>
      </c:valAx>
      <c:spPr>
        <a:noFill/>
        <a:ln>
          <a:noFill/>
        </a:ln>
        <a:effectLst/>
      </c:spPr>
    </c:plotArea>
    <c:legend>
      <c:legendPos val="r"/>
      <c:layout>
        <c:manualLayout>
          <c:xMode val="edge"/>
          <c:yMode val="edge"/>
          <c:x val="0.59880694431268378"/>
          <c:y val="0.61188250835864255"/>
          <c:w val="0.39878341713309934"/>
          <c:h val="0.145962349006576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Champion Mixer</a:t>
          </a:r>
        </a:p>
        <a:p>
          <a:r>
            <a:rPr lang="en-US" dirty="0"/>
            <a:t>Productivity Score Overview</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How to setup and run a Champion Program</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200" dirty="0"/>
            <a:t>#</a:t>
          </a:r>
          <a:r>
            <a:rPr lang="en-US" sz="3200" dirty="0" err="1"/>
            <a:t>MSIgnite</a:t>
          </a:r>
          <a:endParaRPr lang="en-US" sz="44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a:t>
          </a:r>
          <a:r>
            <a:rPr lang="en-US" sz="3200" kern="1200" dirty="0" err="1"/>
            <a:t>MSIgnite</a:t>
          </a:r>
          <a:endParaRPr lang="en-US" sz="4400" kern="1200" dirty="0"/>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Champion Mixer</a:t>
          </a:r>
        </a:p>
        <a:p>
          <a:pPr marL="0" lvl="0" indent="0" algn="l" defTabSz="1111250">
            <a:lnSpc>
              <a:spcPct val="90000"/>
            </a:lnSpc>
            <a:spcBef>
              <a:spcPct val="0"/>
            </a:spcBef>
            <a:spcAft>
              <a:spcPct val="35000"/>
            </a:spcAft>
            <a:buNone/>
          </a:pPr>
          <a:r>
            <a:rPr lang="en-US" sz="2500" kern="1200" dirty="0"/>
            <a:t>Productivity Score Overview</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0632" y="3430190"/>
        <a:ext cx="2454388" cy="1595437"/>
      </dsp:txXfrm>
    </dsp:sp>
    <dsp:sp modelId="{AFE7C525-4E6A-47F5-A667-7B185B472F87}">
      <dsp:nvSpPr>
        <dsp:cNvPr id="0" name=""/>
        <dsp:cNvSpPr/>
      </dsp:nvSpPr>
      <dsp:spPr>
        <a:xfrm>
          <a:off x="3836707"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How to setup and run a Champion Program</a:t>
          </a:r>
        </a:p>
      </dsp:txBody>
      <dsp:txXfrm>
        <a:off x="3836707" y="3430190"/>
        <a:ext cx="2454388"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11/20/2019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worldwide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2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85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455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11/20/2019 9:15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11/20/2019 9:15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276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11/20/2019 9:15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1636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11/20/2019 9:15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1777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048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6.xml"/><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6.xml"/><Relationship Id="rId4" Type="http://schemas.openxmlformats.org/officeDocument/2006/relationships/image" Target="../media/image42.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6.xml"/><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6.xml"/><Relationship Id="rId4" Type="http://schemas.openxmlformats.org/officeDocument/2006/relationships/image" Target="../media/image42.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emf"/><Relationship Id="rId1" Type="http://schemas.openxmlformats.org/officeDocument/2006/relationships/slideMaster" Target="../slideMasters/slideMaster12.xml"/><Relationship Id="rId5" Type="http://schemas.openxmlformats.org/officeDocument/2006/relationships/image" Target="../media/image80.png"/><Relationship Id="rId4" Type="http://schemas.openxmlformats.org/officeDocument/2006/relationships/image" Target="../media/image79.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Master" Target="../slideMasters/slideMaster13.xml"/><Relationship Id="rId4" Type="http://schemas.openxmlformats.org/officeDocument/2006/relationships/image" Target="../media/image29.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13.xml"/><Relationship Id="rId4" Type="http://schemas.openxmlformats.org/officeDocument/2006/relationships/image" Target="../media/image94.jpe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Master" Target="../slideMasters/slideMaster14.xml"/><Relationship Id="rId4" Type="http://schemas.openxmlformats.org/officeDocument/2006/relationships/image" Target="../media/image98.png"/></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2.jpeg"/><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Master" Target="../slideMasters/slideMaster16.xml"/><Relationship Id="rId4" Type="http://schemas.openxmlformats.org/officeDocument/2006/relationships/image" Target="../media/image106.jpeg"/></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2.jpeg"/><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Master" Target="../slideMasters/slideMaster17.xml"/><Relationship Id="rId4" Type="http://schemas.openxmlformats.org/officeDocument/2006/relationships/image" Target="../media/image106.jpe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6.jpeg"/><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8.png"/><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9.png"/><Relationship Id="rId1" Type="http://schemas.openxmlformats.org/officeDocument/2006/relationships/slideMaster" Target="../slideMasters/slideMaster18.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0.png"/><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1.jpeg"/><Relationship Id="rId1" Type="http://schemas.openxmlformats.org/officeDocument/2006/relationships/slideMaster" Target="../slideMasters/slideMaster1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Master" Target="../slideMasters/slideMaster18.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Master" Target="../slideMasters/slideMaster18.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18.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18.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Master" Target="../slideMasters/slideMaster18.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18.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18.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1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1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9.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0.jpeg"/><Relationship Id="rId1" Type="http://schemas.openxmlformats.org/officeDocument/2006/relationships/slideMaster" Target="../slideMasters/slideMaster19.xml"/><Relationship Id="rId4" Type="http://schemas.openxmlformats.org/officeDocument/2006/relationships/image" Target="../media/image5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1.jpeg"/><Relationship Id="rId1" Type="http://schemas.openxmlformats.org/officeDocument/2006/relationships/slideMaster" Target="../slideMasters/slideMaster1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9.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19.xml"/><Relationship Id="rId4" Type="http://schemas.openxmlformats.org/officeDocument/2006/relationships/image" Target="../media/image94.jpeg"/></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1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8.png"/><Relationship Id="rId1"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9.png"/><Relationship Id="rId1" Type="http://schemas.openxmlformats.org/officeDocument/2006/relationships/slideMaster" Target="../slideMasters/slideMaster20.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0.png"/><Relationship Id="rId1" Type="http://schemas.openxmlformats.org/officeDocument/2006/relationships/slideMaster" Target="../slideMasters/slideMaster20.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1.jpeg"/><Relationship Id="rId1" Type="http://schemas.openxmlformats.org/officeDocument/2006/relationships/slideMaster" Target="../slideMasters/slideMaster2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Master" Target="../slideMasters/slideMaster20.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Master" Target="../slideMasters/slideMaster20.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Master" Target="../slideMasters/slideMaster20.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0.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0.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Master" Target="../slideMasters/slideMaster20.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20.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20.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2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0.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2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8.png"/><Relationship Id="rId1"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9.png"/><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0.png"/><Relationship Id="rId1" Type="http://schemas.openxmlformats.org/officeDocument/2006/relationships/slideMaster" Target="../slideMasters/slideMaster21.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1.jpeg"/><Relationship Id="rId1" Type="http://schemas.openxmlformats.org/officeDocument/2006/relationships/slideMaster" Target="../slideMasters/slideMaster2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1.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2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8.png"/><Relationship Id="rId1" Type="http://schemas.openxmlformats.org/officeDocument/2006/relationships/slideMaster" Target="../slideMasters/slideMaster2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9.png"/><Relationship Id="rId1" Type="http://schemas.openxmlformats.org/officeDocument/2006/relationships/slideMaster" Target="../slideMasters/slideMaster22.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0.png"/><Relationship Id="rId1" Type="http://schemas.openxmlformats.org/officeDocument/2006/relationships/slideMaster" Target="../slideMasters/slideMaster22.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1.jpeg"/><Relationship Id="rId1" Type="http://schemas.openxmlformats.org/officeDocument/2006/relationships/slideMaster" Target="../slideMasters/slideMaster2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Master" Target="../slideMasters/slideMaster22.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Master" Target="../slideMasters/slideMaster22.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Master" Target="../slideMasters/slideMaster22.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2.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2.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Master" Target="../slideMasters/slideMaster22.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22.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2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Master" Target="../slideMasters/slideMaster2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2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8.png"/><Relationship Id="rId1" Type="http://schemas.openxmlformats.org/officeDocument/2006/relationships/slideMaster" Target="../slideMasters/slideMaster23.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2.png"/><Relationship Id="rId1" Type="http://schemas.openxmlformats.org/officeDocument/2006/relationships/slideMaster" Target="../slideMasters/slideMaster23.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1.jpeg"/><Relationship Id="rId1" Type="http://schemas.openxmlformats.org/officeDocument/2006/relationships/slideMaster" Target="../slideMasters/slideMaster2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Master" Target="../slideMasters/slideMaster23.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Master" Target="../slideMasters/slideMaster23.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Master" Target="../slideMasters/slideMaster23.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3.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23.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23.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23.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2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Master" Target="../slideMasters/slideMaster23.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Master" Target="../slideMasters/slideMaster2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2237317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804940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532666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310648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46939733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0583083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04648452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26452022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88852143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98945202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24439646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9327696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1189933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2947392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9211050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441679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425019463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7517393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16893117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77397020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37467215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7456446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395860152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cstate="screen">
              <a:extLst>
                <a:ext uri="{28A0092B-C50C-407E-A947-70E740481C1C}">
                  <a14:useLocalDpi xmlns:a14="http://schemas.microsoft.com/office/drawing/2010/main"/>
                </a:ext>
              </a:extLst>
            </a:blip>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814419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461327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3900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11/20/2019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63783" y="470069"/>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41202435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37332940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909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846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6"/>
            <a:ext cx="11185072" cy="630918"/>
          </a:xfrm>
        </p:spPr>
        <p:txBody>
          <a:bodyPr>
            <a:noAutofit/>
          </a:bodyPr>
          <a:lstStyle>
            <a:lvl1pPr>
              <a:defRPr sz="28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489857" y="1159329"/>
            <a:ext cx="3622524" cy="452301"/>
          </a:xfrm>
        </p:spPr>
        <p:txBody>
          <a:bodyPr>
            <a:normAutofit/>
          </a:bodyPr>
          <a:lstStyle>
            <a:lvl1pPr marL="0" indent="0">
              <a:buNone/>
              <a:defRPr sz="2000">
                <a:solidFill>
                  <a:srgbClr val="5558AF"/>
                </a:solidFill>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7" name="Footer Placeholder 2"/>
          <p:cNvSpPr>
            <a:spLocks noGrp="1"/>
          </p:cNvSpPr>
          <p:nvPr>
            <p:ph type="ftr" sz="quarter" idx="11"/>
          </p:nvPr>
        </p:nvSpPr>
        <p:spPr>
          <a:xfrm>
            <a:off x="481914" y="6311900"/>
            <a:ext cx="1000897" cy="409575"/>
          </a:xfrm>
        </p:spPr>
        <p:txBody>
          <a:bodyPr/>
          <a:lstStyle>
            <a:lvl1pPr algn="l">
              <a:defRPr/>
            </a:lvl1pPr>
          </a:lstStyle>
          <a:p>
            <a:r>
              <a:rPr lang="en-US"/>
              <a:t>CONFIDENTIAL</a:t>
            </a:r>
          </a:p>
        </p:txBody>
      </p:sp>
      <p:sp>
        <p:nvSpPr>
          <p:cNvPr id="6" name="Content Placeholder 2"/>
          <p:cNvSpPr>
            <a:spLocks noGrp="1"/>
          </p:cNvSpPr>
          <p:nvPr>
            <p:ph idx="12" hasCustomPrompt="1"/>
          </p:nvPr>
        </p:nvSpPr>
        <p:spPr>
          <a:xfrm>
            <a:off x="4271131" y="1159329"/>
            <a:ext cx="3622524" cy="452301"/>
          </a:xfrm>
        </p:spPr>
        <p:txBody>
          <a:bodyPr>
            <a:noAutofit/>
          </a:bodyPr>
          <a:lstStyle>
            <a:lvl1pPr marL="0" indent="0">
              <a:buNone/>
              <a:defRPr lang="en-US" sz="2000" kern="1200" dirty="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8" name="Content Placeholder 2"/>
          <p:cNvSpPr>
            <a:spLocks noGrp="1"/>
          </p:cNvSpPr>
          <p:nvPr>
            <p:ph idx="13" hasCustomPrompt="1"/>
          </p:nvPr>
        </p:nvSpPr>
        <p:spPr>
          <a:xfrm>
            <a:off x="8052405" y="1159329"/>
            <a:ext cx="3622524" cy="452301"/>
          </a:xfrm>
        </p:spPr>
        <p:txBody>
          <a:bodyPr>
            <a:noAutofit/>
          </a:bodyPr>
          <a:lstStyle>
            <a:lvl1pPr marL="0" indent="0">
              <a:buNone/>
              <a:defRPr lang="en-US" sz="2000" kern="1200" dirty="0" smtClean="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5" name="Text Placeholder 4">
            <a:extLst>
              <a:ext uri="{FF2B5EF4-FFF2-40B4-BE49-F238E27FC236}">
                <a16:creationId xmlns:a16="http://schemas.microsoft.com/office/drawing/2014/main" id="{3482968A-9A48-487C-8DAA-A26DD14C45A5}"/>
              </a:ext>
            </a:extLst>
          </p:cNvPr>
          <p:cNvSpPr>
            <a:spLocks noGrp="1"/>
          </p:cNvSpPr>
          <p:nvPr>
            <p:ph type="body" sz="quarter" idx="14" hasCustomPrompt="1"/>
          </p:nvPr>
        </p:nvSpPr>
        <p:spPr>
          <a:xfrm>
            <a:off x="490538" y="1611629"/>
            <a:ext cx="3621087" cy="4606609"/>
          </a:xfrm>
        </p:spPr>
        <p:txBody>
          <a:bodyPr>
            <a:normAutofit/>
          </a:bodyPr>
          <a:lstStyle>
            <a:lvl1pPr marL="0" indent="0">
              <a:buNone/>
              <a:defRPr sz="2000">
                <a:solidFill>
                  <a:schemeClr val="tx1">
                    <a:lumMod val="75000"/>
                    <a:lumOff val="25000"/>
                  </a:schemeClr>
                </a:solidFill>
              </a:defRPr>
            </a:lvl1pPr>
          </a:lstStyle>
          <a:p>
            <a:pPr lvl="0"/>
            <a:r>
              <a:rPr lang="en-US"/>
              <a:t>More Text</a:t>
            </a:r>
          </a:p>
        </p:txBody>
      </p:sp>
      <p:sp>
        <p:nvSpPr>
          <p:cNvPr id="10" name="Text Placeholder 9">
            <a:extLst>
              <a:ext uri="{FF2B5EF4-FFF2-40B4-BE49-F238E27FC236}">
                <a16:creationId xmlns:a16="http://schemas.microsoft.com/office/drawing/2014/main" id="{3F9E8D0C-7D27-47F3-9782-0F4D4FAB183B}"/>
              </a:ext>
            </a:extLst>
          </p:cNvPr>
          <p:cNvSpPr>
            <a:spLocks noGrp="1"/>
          </p:cNvSpPr>
          <p:nvPr>
            <p:ph type="body" sz="quarter" idx="15" hasCustomPrompt="1"/>
          </p:nvPr>
        </p:nvSpPr>
        <p:spPr>
          <a:xfrm>
            <a:off x="4270375" y="1611313"/>
            <a:ext cx="3622675" cy="4606608"/>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stStyle>
          <a:p>
            <a:pPr marL="0" lvl="0" indent="0" algn="l" defTabSz="914400" rtl="0" eaLnBrk="1" latinLnBrk="0" hangingPunct="1">
              <a:lnSpc>
                <a:spcPct val="90000"/>
              </a:lnSpc>
              <a:spcBef>
                <a:spcPts val="1000"/>
              </a:spcBef>
              <a:buFont typeface="Arial"/>
              <a:buNone/>
            </a:pPr>
            <a:r>
              <a:rPr lang="en-US"/>
              <a:t>More Text</a:t>
            </a:r>
          </a:p>
        </p:txBody>
      </p:sp>
      <p:sp>
        <p:nvSpPr>
          <p:cNvPr id="12" name="Text Placeholder 11">
            <a:extLst>
              <a:ext uri="{FF2B5EF4-FFF2-40B4-BE49-F238E27FC236}">
                <a16:creationId xmlns:a16="http://schemas.microsoft.com/office/drawing/2014/main" id="{B8E7132C-FFA9-4A25-985B-ECAC05AD3427}"/>
              </a:ext>
            </a:extLst>
          </p:cNvPr>
          <p:cNvSpPr>
            <a:spLocks noGrp="1"/>
          </p:cNvSpPr>
          <p:nvPr>
            <p:ph type="body" sz="quarter" idx="16" hasCustomPrompt="1"/>
          </p:nvPr>
        </p:nvSpPr>
        <p:spPr>
          <a:xfrm>
            <a:off x="8051800" y="1611312"/>
            <a:ext cx="3622675" cy="4606607"/>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vl3pPr>
              <a:defRPr/>
            </a:lvl3pPr>
            <a:lvl4pPr>
              <a:defRPr/>
            </a:lvl4pPr>
            <a:lvl5pPr>
              <a:defRPr/>
            </a:lvl5pPr>
          </a:lstStyle>
          <a:p>
            <a:pPr marL="0" lvl="0" indent="0" algn="l" defTabSz="914400" rtl="0" eaLnBrk="1" latinLnBrk="0" hangingPunct="1">
              <a:lnSpc>
                <a:spcPct val="90000"/>
              </a:lnSpc>
              <a:spcBef>
                <a:spcPts val="1000"/>
              </a:spcBef>
              <a:buFont typeface="Arial"/>
              <a:buNone/>
            </a:pPr>
            <a:r>
              <a:rPr lang="en-US"/>
              <a:t>More Text</a:t>
            </a:r>
          </a:p>
        </p:txBody>
      </p:sp>
    </p:spTree>
    <p:extLst>
      <p:ext uri="{BB962C8B-B14F-4D97-AF65-F5344CB8AC3E}">
        <p14:creationId xmlns:p14="http://schemas.microsoft.com/office/powerpoint/2010/main" val="16439999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D0BF-D66A-4E6B-9ED4-5B720F6BC3BD}" type="datetimeFigureOut">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5BE2-3094-4531-9FCB-F57A0C77E161}" type="slidenum">
              <a:rPr lang="en-US" smtClean="0"/>
              <a:t>‹#›</a:t>
            </a:fld>
            <a:endParaRPr lang="en-US"/>
          </a:p>
        </p:txBody>
      </p:sp>
    </p:spTree>
    <p:extLst>
      <p:ext uri="{BB962C8B-B14F-4D97-AF65-F5344CB8AC3E}">
        <p14:creationId xmlns:p14="http://schemas.microsoft.com/office/powerpoint/2010/main" val="27857618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21035-F463-4B03-93FC-FA0105D712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rgbClr val="EA715A"/>
          </a:solidFill>
        </p:spPr>
      </p:pic>
      <p:sp>
        <p:nvSpPr>
          <p:cNvPr id="6" name="Rectangle 5">
            <a:extLst>
              <a:ext uri="{FF2B5EF4-FFF2-40B4-BE49-F238E27FC236}">
                <a16:creationId xmlns:a16="http://schemas.microsoft.com/office/drawing/2014/main" id="{015D351E-EDFB-4DCC-86C8-362C235A208E}"/>
              </a:ext>
            </a:extLst>
          </p:cNvPr>
          <p:cNvSpPr/>
          <p:nvPr/>
        </p:nvSpPr>
        <p:spPr>
          <a:xfrm>
            <a:off x="198782" y="0"/>
            <a:ext cx="3776870" cy="2723322"/>
          </a:xfrm>
          <a:prstGeom prst="rect">
            <a:avLst/>
          </a:prstGeom>
          <a:gradFill>
            <a:gsLst>
              <a:gs pos="0">
                <a:schemeClr val="tx1">
                  <a:alpha val="79000"/>
                </a:schemeClr>
              </a:gs>
              <a:gs pos="85000">
                <a:schemeClr val="tx1">
                  <a:lumMod val="75000"/>
                  <a:lumOff val="25000"/>
                  <a:alpha val="40000"/>
                </a:schemeClr>
              </a:gs>
              <a:gs pos="100000">
                <a:schemeClr val="tx1">
                  <a:alpha val="3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CDCCCF2F-7047-4379-BA9D-3004CDDC4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95" y="315843"/>
            <a:ext cx="1796405" cy="538922"/>
          </a:xfrm>
          <a:prstGeom prst="rect">
            <a:avLst/>
          </a:prstGeom>
        </p:spPr>
      </p:pic>
      <p:sp>
        <p:nvSpPr>
          <p:cNvPr id="2" name="Title 1"/>
          <p:cNvSpPr>
            <a:spLocks noGrp="1"/>
          </p:cNvSpPr>
          <p:nvPr>
            <p:ph type="title" hasCustomPrompt="1"/>
          </p:nvPr>
        </p:nvSpPr>
        <p:spPr>
          <a:xfrm>
            <a:off x="365195" y="851637"/>
            <a:ext cx="3471309" cy="392326"/>
          </a:xfrm>
        </p:spPr>
        <p:txBody>
          <a:bodyPr anchor="b">
            <a:noAutofit/>
          </a:bodyPr>
          <a:lstStyle>
            <a:lvl1pPr>
              <a:defRPr sz="1800">
                <a:solidFill>
                  <a:schemeClr val="bg1"/>
                </a:solidFill>
                <a:latin typeface="Segoe UI Semibold" panose="020B0702040204020203" pitchFamily="34" charset="0"/>
                <a:cs typeface="Segoe UI Semibold" panose="020B0702040204020203" pitchFamily="34" charset="0"/>
              </a:defRPr>
            </a:lvl1pPr>
          </a:lstStyle>
          <a:p>
            <a:r>
              <a:rPr lang="en-US"/>
              <a:t>Spec Title</a:t>
            </a:r>
          </a:p>
        </p:txBody>
      </p:sp>
      <p:sp>
        <p:nvSpPr>
          <p:cNvPr id="3" name="Text Placeholder 2"/>
          <p:cNvSpPr>
            <a:spLocks noGrp="1"/>
          </p:cNvSpPr>
          <p:nvPr>
            <p:ph type="body" idx="1" hasCustomPrompt="1"/>
          </p:nvPr>
        </p:nvSpPr>
        <p:spPr>
          <a:xfrm>
            <a:off x="365195" y="1243963"/>
            <a:ext cx="3471309" cy="392326"/>
          </a:xfrm>
        </p:spPr>
        <p:txBody>
          <a:bodyPr>
            <a:norm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7" name="Footer Placeholder 4"/>
          <p:cNvSpPr>
            <a:spLocks noGrp="1"/>
          </p:cNvSpPr>
          <p:nvPr>
            <p:ph type="ftr" sz="quarter" idx="3"/>
          </p:nvPr>
        </p:nvSpPr>
        <p:spPr>
          <a:xfrm>
            <a:off x="481913" y="6311900"/>
            <a:ext cx="1686521" cy="409575"/>
          </a:xfrm>
          <a:prstGeom prst="rect">
            <a:avLst/>
          </a:prstGeom>
        </p:spPr>
        <p:txBody>
          <a:bodyPr vert="horz" lIns="91440" tIns="45720" rIns="91440" bIns="45720" rtlCol="0"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6747279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4AFC-F4E3-481C-B43E-310021CAF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5F249-7474-4AA0-9D75-5A7C6D4C2E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82445-6569-43EF-A23B-5D1F03FA855F}"/>
              </a:ext>
            </a:extLst>
          </p:cNvPr>
          <p:cNvSpPr>
            <a:spLocks noGrp="1"/>
          </p:cNvSpPr>
          <p:nvPr>
            <p:ph type="dt" sz="half" idx="10"/>
          </p:nvPr>
        </p:nvSpPr>
        <p:spPr/>
        <p:txBody>
          <a:bodyPr/>
          <a:lstStyle/>
          <a:p>
            <a:fld id="{10A88112-32C9-44FE-B085-D1ADEB615CBD}" type="datetimeFigureOut">
              <a:rPr lang="en-US" smtClean="0"/>
              <a:t>11/20/2019</a:t>
            </a:fld>
            <a:endParaRPr lang="en-US"/>
          </a:p>
        </p:txBody>
      </p:sp>
      <p:sp>
        <p:nvSpPr>
          <p:cNvPr id="5" name="Footer Placeholder 4">
            <a:extLst>
              <a:ext uri="{FF2B5EF4-FFF2-40B4-BE49-F238E27FC236}">
                <a16:creationId xmlns:a16="http://schemas.microsoft.com/office/drawing/2014/main" id="{9834CC57-E4E2-4374-A620-F9C72768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AB63-EE63-4AED-B138-1A68F244DBBD}"/>
              </a:ext>
            </a:extLst>
          </p:cNvPr>
          <p:cNvSpPr>
            <a:spLocks noGrp="1"/>
          </p:cNvSpPr>
          <p:nvPr>
            <p:ph type="sldNum" sz="quarter" idx="12"/>
          </p:nvPr>
        </p:nvSpPr>
        <p:spPr/>
        <p:txBody>
          <a:bodyPr/>
          <a:lstStyle/>
          <a:p>
            <a:fld id="{70CE20AA-0A5B-44E4-8D59-56C56B83A2A7}" type="slidenum">
              <a:rPr lang="en-US" smtClean="0"/>
              <a:t>‹#›</a:t>
            </a:fld>
            <a:endParaRPr lang="en-US"/>
          </a:p>
        </p:txBody>
      </p:sp>
    </p:spTree>
    <p:extLst>
      <p:ext uri="{BB962C8B-B14F-4D97-AF65-F5344CB8AC3E}">
        <p14:creationId xmlns:p14="http://schemas.microsoft.com/office/powerpoint/2010/main" val="36684054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9DD3E0-3F11-4D75-839C-86C06DEC60AB}"/>
              </a:ext>
            </a:extLst>
          </p:cNvPr>
          <p:cNvSpPr>
            <a:spLocks noGrp="1"/>
          </p:cNvSpPr>
          <p:nvPr>
            <p:ph type="dt" sz="half" idx="10"/>
          </p:nvPr>
        </p:nvSpPr>
        <p:spPr>
          <a:xfrm>
            <a:off x="162560" y="6356350"/>
            <a:ext cx="3418840" cy="365125"/>
          </a:xfrm>
        </p:spPr>
        <p:txBody>
          <a:bodyPr/>
          <a:lstStyle>
            <a:lvl1pPr>
              <a:defRPr/>
            </a:lvl1pPr>
          </a:lstStyle>
          <a:p>
            <a:r>
              <a:rPr lang="en-US"/>
              <a:t>Microsoft | Confidential</a:t>
            </a:r>
          </a:p>
        </p:txBody>
      </p:sp>
      <p:sp>
        <p:nvSpPr>
          <p:cNvPr id="4" name="Footer Placeholder 3">
            <a:extLst>
              <a:ext uri="{FF2B5EF4-FFF2-40B4-BE49-F238E27FC236}">
                <a16:creationId xmlns:a16="http://schemas.microsoft.com/office/drawing/2014/main" id="{8F2A38A2-08E4-4563-81C1-D6B70BC523B1}"/>
              </a:ext>
            </a:extLst>
          </p:cNvPr>
          <p:cNvSpPr>
            <a:spLocks noGrp="1"/>
          </p:cNvSpPr>
          <p:nvPr>
            <p:ph type="ftr" sz="quarter" idx="11"/>
          </p:nvPr>
        </p:nvSpPr>
        <p:spPr/>
        <p:txBody>
          <a:bodyPr/>
          <a:lstStyle>
            <a:lvl1pPr>
              <a:defRPr/>
            </a:lvl1pPr>
          </a:lstStyle>
          <a:p>
            <a:r>
              <a:rPr lang="en-US"/>
              <a:t>Teams Partner Ecosystem Review</a:t>
            </a:r>
          </a:p>
        </p:txBody>
      </p:sp>
      <p:sp>
        <p:nvSpPr>
          <p:cNvPr id="5" name="Slide Number Placeholder 4">
            <a:extLst>
              <a:ext uri="{FF2B5EF4-FFF2-40B4-BE49-F238E27FC236}">
                <a16:creationId xmlns:a16="http://schemas.microsoft.com/office/drawing/2014/main" id="{644EF2C5-D24C-4607-B6E8-0801A35739E1}"/>
              </a:ext>
            </a:extLst>
          </p:cNvPr>
          <p:cNvSpPr>
            <a:spLocks noGrp="1"/>
          </p:cNvSpPr>
          <p:nvPr>
            <p:ph type="sldNum" sz="quarter" idx="12"/>
          </p:nvPr>
        </p:nvSpPr>
        <p:spPr>
          <a:xfrm>
            <a:off x="8610600" y="6356350"/>
            <a:ext cx="3434080" cy="365125"/>
          </a:xfrm>
        </p:spPr>
        <p:txBody>
          <a:bodyPr/>
          <a:lstStyle/>
          <a:p>
            <a:fld id="{56C95278-0CE0-4F08-877C-BF6662112D1D}" type="slidenum">
              <a:rPr lang="en-US" smtClean="0"/>
              <a:t>‹#›</a:t>
            </a:fld>
            <a:endParaRPr lang="en-US"/>
          </a:p>
        </p:txBody>
      </p:sp>
      <p:sp>
        <p:nvSpPr>
          <p:cNvPr id="6" name="Title 1">
            <a:extLst>
              <a:ext uri="{FF2B5EF4-FFF2-40B4-BE49-F238E27FC236}">
                <a16:creationId xmlns:a16="http://schemas.microsoft.com/office/drawing/2014/main" id="{D239B026-8364-4AC1-848E-08F868A39815}"/>
              </a:ext>
            </a:extLst>
          </p:cNvPr>
          <p:cNvSpPr>
            <a:spLocks noGrp="1"/>
          </p:cNvSpPr>
          <p:nvPr>
            <p:ph type="title"/>
          </p:nvPr>
        </p:nvSpPr>
        <p:spPr>
          <a:xfrm>
            <a:off x="162560" y="208279"/>
            <a:ext cx="11882120" cy="594361"/>
          </a:xfrm>
          <a:prstGeom prst="rect">
            <a:avLst/>
          </a:prstGeo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84990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cSld name="2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913" y="1709738"/>
            <a:ext cx="11252887" cy="2852737"/>
          </a:xfrm>
        </p:spPr>
        <p:txBody>
          <a:bodyPr anchor="b">
            <a:normAutofit/>
          </a:bodyPr>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81913" y="4589463"/>
            <a:ext cx="11252887" cy="1500187"/>
          </a:xfrm>
        </p:spPr>
        <p:txBody>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481913" y="6311900"/>
            <a:ext cx="1000897" cy="409575"/>
          </a:xfrm>
          <a:prstGeom prst="rect">
            <a:avLst/>
          </a:prstGeom>
        </p:spPr>
        <p:txBody>
          <a:bodyPr vert="horz" lIns="91440" tIns="45720" rIns="91440" bIns="45720" rtlCol="0" anchor="ctr"/>
          <a:lstStyle>
            <a:lvl1pPr algn="ctr">
              <a:defRPr sz="1000">
                <a:solidFill>
                  <a:schemeClr val="bg1">
                    <a:lumMod val="65000"/>
                  </a:schemeClr>
                </a:solidFill>
              </a:defRPr>
            </a:lvl1pPr>
          </a:lstStyle>
          <a:p>
            <a:pPr algn="l"/>
            <a:r>
              <a:rPr lang="en-US"/>
              <a:t>CONFIDENTIAL</a:t>
            </a:r>
          </a:p>
        </p:txBody>
      </p:sp>
      <p:sp>
        <p:nvSpPr>
          <p:cNvPr id="5" name="Rectangle 4"/>
          <p:cNvSpPr/>
          <p:nvPr userDrawn="1"/>
        </p:nvSpPr>
        <p:spPr>
          <a:xfrm>
            <a:off x="10614212" y="6311900"/>
            <a:ext cx="1195294" cy="4095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034" y="6345616"/>
            <a:ext cx="1140472" cy="342142"/>
          </a:xfrm>
          <a:prstGeom prst="rect">
            <a:avLst/>
          </a:prstGeom>
        </p:spPr>
      </p:pic>
    </p:spTree>
    <p:extLst>
      <p:ext uri="{BB962C8B-B14F-4D97-AF65-F5344CB8AC3E}">
        <p14:creationId xmlns:p14="http://schemas.microsoft.com/office/powerpoint/2010/main" val="3420905591"/>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6264A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1855" y="430071"/>
            <a:ext cx="10808045" cy="227520"/>
          </a:xfrm>
        </p:spPr>
        <p:txBody>
          <a:bodyPr/>
          <a:lstStyle>
            <a:lvl1pPr>
              <a:defRPr>
                <a:solidFill>
                  <a:srgbClr val="FFFFFF"/>
                </a:solidFill>
              </a:defRPr>
            </a:lvl1pPr>
          </a:lstStyle>
          <a:p>
            <a:r>
              <a:rPr lang="en-US"/>
              <a:t>DATE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3101758"/>
            <a:ext cx="10808045" cy="759730"/>
          </a:xfrm>
        </p:spPr>
        <p:txBody>
          <a:bodyPr lIns="0" rIns="0" anchor="ctr">
            <a:noAutofit/>
          </a:bodyPr>
          <a:lstStyle>
            <a:lvl1pPr marL="0" indent="0">
              <a:buNone/>
              <a:defRPr sz="4400">
                <a:solidFill>
                  <a:srgbClr val="FFFFFF"/>
                </a:solidFill>
                <a:latin typeface="Segoe UI Semibold" panose="020B0702040204020203" pitchFamily="34" charset="0"/>
                <a:cs typeface="Segoe UI Semibold" panose="020B0702040204020203" pitchFamily="34" charset="0"/>
              </a:defRPr>
            </a:lvl1pPr>
          </a:lstStyle>
          <a:p>
            <a:pPr lvl="0"/>
            <a:r>
              <a:rPr lang="en-US"/>
              <a:t>Title</a:t>
            </a:r>
          </a:p>
        </p:txBody>
      </p:sp>
      <p:grpSp>
        <p:nvGrpSpPr>
          <p:cNvPr id="15" name="Group 14">
            <a:extLst>
              <a:ext uri="{FF2B5EF4-FFF2-40B4-BE49-F238E27FC236}">
                <a16:creationId xmlns:a16="http://schemas.microsoft.com/office/drawing/2014/main" id="{AFE50CA8-6DF4-458D-93F4-1E6463B58180}"/>
              </a:ext>
            </a:extLst>
          </p:cNvPr>
          <p:cNvGrpSpPr/>
          <p:nvPr userDrawn="1"/>
        </p:nvGrpSpPr>
        <p:grpSpPr>
          <a:xfrm>
            <a:off x="10224924" y="6327976"/>
            <a:ext cx="1275098" cy="230832"/>
            <a:chOff x="10676578" y="6514159"/>
            <a:chExt cx="1275098" cy="230832"/>
          </a:xfrm>
        </p:grpSpPr>
        <p:sp>
          <p:nvSpPr>
            <p:cNvPr id="16" name="TextBox 15">
              <a:extLst>
                <a:ext uri="{FF2B5EF4-FFF2-40B4-BE49-F238E27FC236}">
                  <a16:creationId xmlns:a16="http://schemas.microsoft.com/office/drawing/2014/main" id="{5B0D261C-0563-4DD0-986F-5EE68601ECE8}"/>
                </a:ext>
              </a:extLst>
            </p:cNvPr>
            <p:cNvSpPr txBox="1"/>
            <p:nvPr userDrawn="1"/>
          </p:nvSpPr>
          <p:spPr>
            <a:xfrm>
              <a:off x="10892091" y="6514159"/>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pic>
          <p:nvPicPr>
            <p:cNvPr id="17" name="Picture 4" descr="Image result for microsoft logo png">
              <a:extLst>
                <a:ext uri="{FF2B5EF4-FFF2-40B4-BE49-F238E27FC236}">
                  <a16:creationId xmlns:a16="http://schemas.microsoft.com/office/drawing/2014/main" id="{889BC492-3C50-42B8-BAAA-C7DEBB57ADD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76578" y="6557123"/>
              <a:ext cx="157480" cy="15748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5E93B31-27A3-4839-B072-BEDA893BDF92}"/>
              </a:ext>
            </a:extLst>
          </p:cNvPr>
          <p:cNvSpPr/>
          <p:nvPr userDrawn="1"/>
        </p:nvSpPr>
        <p:spPr>
          <a:xfrm>
            <a:off x="691977" y="6321798"/>
            <a:ext cx="256480" cy="307777"/>
          </a:xfrm>
          <a:prstGeom prst="rect">
            <a:avLst/>
          </a:prstGeom>
        </p:spPr>
        <p:txBody>
          <a:bodyPr wrap="none" lIns="0" tIns="0" rIns="0" bIns="0" anchor="ctr">
            <a:spAutoFit/>
          </a:bodyPr>
          <a:lstStyle/>
          <a:p>
            <a:pPr algn="ctr"/>
            <a:r>
              <a:rPr lang="en-US" sz="2000">
                <a:solidFill>
                  <a:srgbClr val="FFFFFF"/>
                </a:solidFill>
                <a:latin typeface="Skype Assets Light" pitchFamily="2" charset="0"/>
              </a:rPr>
              <a:t></a:t>
            </a:r>
            <a:endParaRPr lang="en-US" sz="2000">
              <a:solidFill>
                <a:srgbClr val="FFFFFF"/>
              </a:solidFill>
            </a:endParaRPr>
          </a:p>
        </p:txBody>
      </p:sp>
      <p:sp>
        <p:nvSpPr>
          <p:cNvPr id="19" name="TextBox 18">
            <a:extLst>
              <a:ext uri="{FF2B5EF4-FFF2-40B4-BE49-F238E27FC236}">
                <a16:creationId xmlns:a16="http://schemas.microsoft.com/office/drawing/2014/main" id="{7823815E-340F-4B2D-AFCC-4D6E46A9F1DB}"/>
              </a:ext>
            </a:extLst>
          </p:cNvPr>
          <p:cNvSpPr txBox="1"/>
          <p:nvPr userDrawn="1"/>
        </p:nvSpPr>
        <p:spPr>
          <a:xfrm>
            <a:off x="10440437" y="6327976"/>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sp>
        <p:nvSpPr>
          <p:cNvPr id="20" name="TextBox 19">
            <a:extLst>
              <a:ext uri="{FF2B5EF4-FFF2-40B4-BE49-F238E27FC236}">
                <a16:creationId xmlns:a16="http://schemas.microsoft.com/office/drawing/2014/main" id="{461DAFFB-1FDB-489E-99FB-895E6859658C}"/>
              </a:ext>
            </a:extLst>
          </p:cNvPr>
          <p:cNvSpPr txBox="1"/>
          <p:nvPr userDrawn="1"/>
        </p:nvSpPr>
        <p:spPr>
          <a:xfrm>
            <a:off x="1025024" y="6327976"/>
            <a:ext cx="795089" cy="230832"/>
          </a:xfrm>
          <a:prstGeom prst="rect">
            <a:avLst/>
          </a:prstGeom>
          <a:noFill/>
        </p:spPr>
        <p:txBody>
          <a:bodyPr wrap="non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Teams</a:t>
            </a:r>
          </a:p>
        </p:txBody>
      </p:sp>
    </p:spTree>
    <p:extLst>
      <p:ext uri="{BB962C8B-B14F-4D97-AF65-F5344CB8AC3E}">
        <p14:creationId xmlns:p14="http://schemas.microsoft.com/office/powerpoint/2010/main" val="7973481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High Level Funnel">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p:nvPr>
        </p:nvSpPr>
        <p:spPr>
          <a:xfrm>
            <a:off x="152463" y="171250"/>
            <a:ext cx="11515281" cy="320004"/>
          </a:xfrm>
        </p:spPr>
        <p:txBody>
          <a:bodyPr/>
          <a:lstStyle>
            <a:lvl1pPr>
              <a:defRPr>
                <a:solidFill>
                  <a:schemeClr val="tx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AA95CC1-DE77-604E-B23C-28C50FE11C06}"/>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Subhead</a:t>
            </a:r>
          </a:p>
        </p:txBody>
      </p:sp>
      <p:sp>
        <p:nvSpPr>
          <p:cNvPr id="3" name="Picture Placeholder 2">
            <a:extLst>
              <a:ext uri="{FF2B5EF4-FFF2-40B4-BE49-F238E27FC236}">
                <a16:creationId xmlns:a16="http://schemas.microsoft.com/office/drawing/2014/main" id="{7BE80255-9DD4-6945-8ADA-60D31BE1E130}"/>
              </a:ext>
            </a:extLst>
          </p:cNvPr>
          <p:cNvSpPr>
            <a:spLocks noGrp="1"/>
          </p:cNvSpPr>
          <p:nvPr>
            <p:ph type="pic" sz="quarter" idx="11" hasCustomPrompt="1"/>
          </p:nvPr>
        </p:nvSpPr>
        <p:spPr>
          <a:xfrm>
            <a:off x="161024"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1" name="Picture Placeholder 2">
            <a:extLst>
              <a:ext uri="{FF2B5EF4-FFF2-40B4-BE49-F238E27FC236}">
                <a16:creationId xmlns:a16="http://schemas.microsoft.com/office/drawing/2014/main" id="{BD0A9F82-E615-5644-97DD-92720619E8E2}"/>
              </a:ext>
            </a:extLst>
          </p:cNvPr>
          <p:cNvSpPr>
            <a:spLocks noGrp="1"/>
          </p:cNvSpPr>
          <p:nvPr>
            <p:ph type="pic" sz="quarter" idx="12" hasCustomPrompt="1"/>
          </p:nvPr>
        </p:nvSpPr>
        <p:spPr>
          <a:xfrm>
            <a:off x="2146825"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3" name="Picture Placeholder 2">
            <a:extLst>
              <a:ext uri="{FF2B5EF4-FFF2-40B4-BE49-F238E27FC236}">
                <a16:creationId xmlns:a16="http://schemas.microsoft.com/office/drawing/2014/main" id="{457432DC-4CC5-9542-BA76-1A7652309088}"/>
              </a:ext>
            </a:extLst>
          </p:cNvPr>
          <p:cNvSpPr>
            <a:spLocks noGrp="1"/>
          </p:cNvSpPr>
          <p:nvPr>
            <p:ph type="pic" sz="quarter" idx="13" hasCustomPrompt="1"/>
          </p:nvPr>
        </p:nvSpPr>
        <p:spPr>
          <a:xfrm>
            <a:off x="4132626"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4" name="Picture Placeholder 2">
            <a:extLst>
              <a:ext uri="{FF2B5EF4-FFF2-40B4-BE49-F238E27FC236}">
                <a16:creationId xmlns:a16="http://schemas.microsoft.com/office/drawing/2014/main" id="{9B07F771-178B-494C-AB94-B2C9A48FA0C8}"/>
              </a:ext>
            </a:extLst>
          </p:cNvPr>
          <p:cNvSpPr>
            <a:spLocks noGrp="1"/>
          </p:cNvSpPr>
          <p:nvPr>
            <p:ph type="pic" sz="quarter" idx="14" hasCustomPrompt="1"/>
          </p:nvPr>
        </p:nvSpPr>
        <p:spPr>
          <a:xfrm>
            <a:off x="61184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5" name="Picture Placeholder 2">
            <a:extLst>
              <a:ext uri="{FF2B5EF4-FFF2-40B4-BE49-F238E27FC236}">
                <a16:creationId xmlns:a16="http://schemas.microsoft.com/office/drawing/2014/main" id="{FEED583B-A09E-5F4D-9E94-009B264115B4}"/>
              </a:ext>
            </a:extLst>
          </p:cNvPr>
          <p:cNvSpPr>
            <a:spLocks noGrp="1"/>
          </p:cNvSpPr>
          <p:nvPr>
            <p:ph type="pic" sz="quarter" idx="15" hasCustomPrompt="1"/>
          </p:nvPr>
        </p:nvSpPr>
        <p:spPr>
          <a:xfrm>
            <a:off x="8104228"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6" name="Picture Placeholder 2">
            <a:extLst>
              <a:ext uri="{FF2B5EF4-FFF2-40B4-BE49-F238E27FC236}">
                <a16:creationId xmlns:a16="http://schemas.microsoft.com/office/drawing/2014/main" id="{DAF02D8E-F761-1741-A9B5-957F9E7E116D}"/>
              </a:ext>
            </a:extLst>
          </p:cNvPr>
          <p:cNvSpPr>
            <a:spLocks noGrp="1"/>
          </p:cNvSpPr>
          <p:nvPr>
            <p:ph type="pic" sz="quarter" idx="16" hasCustomPrompt="1"/>
          </p:nvPr>
        </p:nvSpPr>
        <p:spPr>
          <a:xfrm>
            <a:off x="100900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Tree>
    <p:extLst>
      <p:ext uri="{BB962C8B-B14F-4D97-AF65-F5344CB8AC3E}">
        <p14:creationId xmlns:p14="http://schemas.microsoft.com/office/powerpoint/2010/main" val="755371357"/>
      </p:ext>
    </p:extLst>
  </p:cSld>
  <p:clrMapOvr>
    <a:masterClrMapping/>
  </p:clrMapOvr>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Funnel Health">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hasCustomPrompt="1"/>
          </p:nvPr>
        </p:nvSpPr>
        <p:spPr/>
        <p:txBody>
          <a:bodyPr/>
          <a:lstStyle/>
          <a:p>
            <a:r>
              <a:rPr lang="en-US"/>
              <a:t>Funnel Health</a:t>
            </a:r>
          </a:p>
        </p:txBody>
      </p:sp>
      <p:sp>
        <p:nvSpPr>
          <p:cNvPr id="12" name="Text Placeholder 11">
            <a:extLst>
              <a:ext uri="{FF2B5EF4-FFF2-40B4-BE49-F238E27FC236}">
                <a16:creationId xmlns:a16="http://schemas.microsoft.com/office/drawing/2014/main" id="{8202D1F4-3CF1-784A-90D3-F5F886918712}"/>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Description</a:t>
            </a:r>
          </a:p>
        </p:txBody>
      </p:sp>
    </p:spTree>
    <p:extLst>
      <p:ext uri="{BB962C8B-B14F-4D97-AF65-F5344CB8AC3E}">
        <p14:creationId xmlns:p14="http://schemas.microsoft.com/office/powerpoint/2010/main" val="2667618505"/>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130"/>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970116" y="0"/>
            <a:ext cx="8221884" cy="6857999"/>
          </a:xfrm>
          <a:prstGeom prst="rect">
            <a:avLst/>
          </a:prstGeom>
        </p:spPr>
      </p:pic>
    </p:spTree>
    <p:extLst>
      <p:ext uri="{BB962C8B-B14F-4D97-AF65-F5344CB8AC3E}">
        <p14:creationId xmlns:p14="http://schemas.microsoft.com/office/powerpoint/2010/main" val="25671231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617350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255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82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512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252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4458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28339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001869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63493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44434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57574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6645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49838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05062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11395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821297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092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19044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14956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3933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653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3418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3781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03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259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325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818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1957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04516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B0F0-BAE0-44FB-87B9-D928FEB58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EC2-E8BE-4D59-98E1-FD26C6A6E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5065-95D4-4353-BDE2-C44D5508F3EB}"/>
              </a:ext>
            </a:extLst>
          </p:cNvPr>
          <p:cNvSpPr>
            <a:spLocks noGrp="1"/>
          </p:cNvSpPr>
          <p:nvPr>
            <p:ph type="dt" sz="half" idx="10"/>
          </p:nvPr>
        </p:nvSpPr>
        <p:spPr/>
        <p:txBody>
          <a:bodyPr/>
          <a:lstStyle/>
          <a:p>
            <a:fld id="{1CE03806-FD4E-4199-8142-58FDDC3A335D}" type="datetimeFigureOut">
              <a:rPr lang="en-US" smtClean="0"/>
              <a:t>11/20/2019</a:t>
            </a:fld>
            <a:endParaRPr lang="en-US"/>
          </a:p>
        </p:txBody>
      </p:sp>
      <p:sp>
        <p:nvSpPr>
          <p:cNvPr id="5" name="Footer Placeholder 4">
            <a:extLst>
              <a:ext uri="{FF2B5EF4-FFF2-40B4-BE49-F238E27FC236}">
                <a16:creationId xmlns:a16="http://schemas.microsoft.com/office/drawing/2014/main" id="{B9C53CF9-37EE-4272-ADC0-FAD635CD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8D3AC-81AB-4A46-8275-1219C50E5A53}"/>
              </a:ext>
            </a:extLst>
          </p:cNvPr>
          <p:cNvSpPr>
            <a:spLocks noGrp="1"/>
          </p:cNvSpPr>
          <p:nvPr>
            <p:ph type="sldNum" sz="quarter" idx="12"/>
          </p:nvPr>
        </p:nvSpPr>
        <p:spPr/>
        <p:txBody>
          <a:bodyPr/>
          <a:lstStyle/>
          <a:p>
            <a:fld id="{AB589B1D-152C-46F0-9CD7-7BB3E3586B5B}" type="slidenum">
              <a:rPr lang="en-US" smtClean="0"/>
              <a:t>‹#›</a:t>
            </a:fld>
            <a:endParaRPr lang="en-US"/>
          </a:p>
        </p:txBody>
      </p:sp>
    </p:spTree>
    <p:extLst>
      <p:ext uri="{BB962C8B-B14F-4D97-AF65-F5344CB8AC3E}">
        <p14:creationId xmlns:p14="http://schemas.microsoft.com/office/powerpoint/2010/main" val="364519429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EF44-D56D-4CFA-BE2B-610F0EF7A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89A66-C56C-4516-8C7E-70E7B2EAB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3297EC-D26B-49BF-9F5A-D99678F0D894}"/>
              </a:ext>
            </a:extLst>
          </p:cNvPr>
          <p:cNvSpPr>
            <a:spLocks noGrp="1"/>
          </p:cNvSpPr>
          <p:nvPr>
            <p:ph type="dt" sz="half" idx="10"/>
          </p:nvPr>
        </p:nvSpPr>
        <p:spPr/>
        <p:txBody>
          <a:bodyPr/>
          <a:lstStyle/>
          <a:p>
            <a:fld id="{58028F59-1F66-4131-9E1D-C146CEB7E121}" type="datetimeFigureOut">
              <a:rPr lang="en-US" smtClean="0"/>
              <a:t>11/20/2019</a:t>
            </a:fld>
            <a:endParaRPr lang="en-US"/>
          </a:p>
        </p:txBody>
      </p:sp>
      <p:sp>
        <p:nvSpPr>
          <p:cNvPr id="5" name="Footer Placeholder 4">
            <a:extLst>
              <a:ext uri="{FF2B5EF4-FFF2-40B4-BE49-F238E27FC236}">
                <a16:creationId xmlns:a16="http://schemas.microsoft.com/office/drawing/2014/main" id="{A9450AB0-8EEB-47BA-AB70-57D54AAD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7C822-5736-43FA-9DC7-3C924960E173}"/>
              </a:ext>
            </a:extLst>
          </p:cNvPr>
          <p:cNvSpPr>
            <a:spLocks noGrp="1"/>
          </p:cNvSpPr>
          <p:nvPr>
            <p:ph type="sldNum" sz="quarter" idx="12"/>
          </p:nvPr>
        </p:nvSpPr>
        <p:spPr/>
        <p:txBody>
          <a:bodyPr/>
          <a:lstStyle/>
          <a:p>
            <a:fld id="{B3B52D13-61AA-47B7-94A7-558DF8D39AE3}" type="slidenum">
              <a:rPr lang="en-US" smtClean="0"/>
              <a:t>‹#›</a:t>
            </a:fld>
            <a:endParaRPr lang="en-US"/>
          </a:p>
        </p:txBody>
      </p:sp>
    </p:spTree>
    <p:extLst>
      <p:ext uri="{BB962C8B-B14F-4D97-AF65-F5344CB8AC3E}">
        <p14:creationId xmlns:p14="http://schemas.microsoft.com/office/powerpoint/2010/main" val="3086560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176864195"/>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541422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216793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FD85BC-AC91-46D1-9E1E-1548EA209A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80369" y="-1312914"/>
            <a:ext cx="12272368" cy="8170914"/>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078286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63180619"/>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4369117"/>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097962767"/>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88519946"/>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pic>
        <p:nvPicPr>
          <p:cNvPr id="7" name="Picture 6" descr="A group of people sitting at a table&#10;&#10;Description generated with very high confidence">
            <a:extLst>
              <a:ext uri="{FF2B5EF4-FFF2-40B4-BE49-F238E27FC236}">
                <a16:creationId xmlns:a16="http://schemas.microsoft.com/office/drawing/2014/main" id="{70411FB3-C09C-41F3-813C-7F1B2B9673BE}"/>
              </a:ext>
            </a:extLst>
          </p:cNvPr>
          <p:cNvPicPr>
            <a:picLocks noChangeAspect="1"/>
          </p:cNvPicPr>
          <p:nvPr userDrawn="1"/>
        </p:nvPicPr>
        <p:blipFill>
          <a:blip r:embed="rId3"/>
          <a:stretch>
            <a:fillRect/>
          </a:stretch>
        </p:blipFill>
        <p:spPr>
          <a:xfrm>
            <a:off x="0" y="0"/>
            <a:ext cx="12192000" cy="8117406"/>
          </a:xfrm>
          <a:prstGeom prst="rect">
            <a:avLst/>
          </a:prstGeom>
        </p:spPr>
      </p:pic>
    </p:spTree>
    <p:extLst>
      <p:ext uri="{BB962C8B-B14F-4D97-AF65-F5344CB8AC3E}">
        <p14:creationId xmlns:p14="http://schemas.microsoft.com/office/powerpoint/2010/main" val="3959711907"/>
      </p:ext>
    </p:extLst>
  </p:cSld>
  <p:clrMapOvr>
    <a:masterClrMapping/>
  </p:clrMapOvr>
  <p:transition>
    <p:fade/>
  </p:transition>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06496459"/>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3650581"/>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9269868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191093037"/>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305815879"/>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98278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94355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620887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77577"/>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84784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44301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127648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360552"/>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4017939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374581"/>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3607976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Title Slide 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 name="Picture 5">
            <a:extLst>
              <a:ext uri="{FF2B5EF4-FFF2-40B4-BE49-F238E27FC236}">
                <a16:creationId xmlns:a16="http://schemas.microsoft.com/office/drawing/2014/main" id="{4F7FD0D0-FABE-49E1-90DA-A56FF852A6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63467" y="451705"/>
            <a:ext cx="1183281" cy="248028"/>
          </a:xfrm>
          <a:prstGeom prst="rect">
            <a:avLst/>
          </a:prstGeom>
        </p:spPr>
      </p:pic>
    </p:spTree>
    <p:extLst>
      <p:ext uri="{BB962C8B-B14F-4D97-AF65-F5344CB8AC3E}">
        <p14:creationId xmlns:p14="http://schemas.microsoft.com/office/powerpoint/2010/main" val="2099557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895313824"/>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622489956"/>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16868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92778943"/>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680581557"/>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514132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1554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839387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081" y="449109"/>
            <a:ext cx="11655840" cy="899665"/>
          </a:xfrm>
        </p:spPr>
        <p:txBody>
          <a:bodyPr anchor="t" anchorCtr="0"/>
          <a:lstStyle>
            <a:lvl1pPr>
              <a:defRPr sz="3921"/>
            </a:lvl1pPr>
          </a:lstStyle>
          <a:p>
            <a:r>
              <a:rPr lang="en-US"/>
              <a:t>Click to edit Master title style</a:t>
            </a:r>
          </a:p>
        </p:txBody>
      </p:sp>
    </p:spTree>
    <p:extLst>
      <p:ext uri="{BB962C8B-B14F-4D97-AF65-F5344CB8AC3E}">
        <p14:creationId xmlns:p14="http://schemas.microsoft.com/office/powerpoint/2010/main" val="39165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1774646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4"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676"/>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7">
                <a:gradFill>
                  <a:gsLst>
                    <a:gs pos="100000">
                      <a:srgbClr val="FFFFFF"/>
                    </a:gs>
                    <a:gs pos="0">
                      <a:srgbClr val="FFFFFF"/>
                    </a:gs>
                  </a:gsLst>
                  <a:lin ang="5400000" scaled="0"/>
                </a:gradFill>
              </a:defRPr>
            </a:lvl1pPr>
          </a:lstStyle>
          <a:p>
            <a:fld id="{3DA75E7C-9A43-46FF-B3B4-840512D08BAA}" type="datetimeFigureOut">
              <a:rPr lang="en-US" smtClean="0"/>
              <a:pPr/>
              <a:t>11/20/2019</a:t>
            </a:fld>
            <a:endParaRPr lang="en-US"/>
          </a:p>
        </p:txBody>
      </p:sp>
    </p:spTree>
    <p:extLst>
      <p:ext uri="{BB962C8B-B14F-4D97-AF65-F5344CB8AC3E}">
        <p14:creationId xmlns:p14="http://schemas.microsoft.com/office/powerpoint/2010/main" val="2716411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377" cy="6858623"/>
          </a:xfrm>
          <a:prstGeom prst="rect">
            <a:avLst/>
          </a:prstGeom>
        </p:spPr>
      </p:pic>
      <p:sp>
        <p:nvSpPr>
          <p:cNvPr id="2" name="Rectangle 1"/>
          <p:cNvSpPr/>
          <p:nvPr userDrawn="1"/>
        </p:nvSpPr>
        <p:spPr bwMode="auto">
          <a:xfrm>
            <a:off x="0"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160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0" y="-1"/>
            <a:ext cx="12191378" cy="6858623"/>
            <a:chOff x="-1" y="-1"/>
            <a:chExt cx="12435841" cy="699516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9658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3462203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4004471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9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799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791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2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87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168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2255317"/>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269239" y="5902071"/>
            <a:ext cx="11653523"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3030533809"/>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3" y="1187645"/>
            <a:ext cx="11655078" cy="2305516"/>
          </a:xfrm>
          <a:prstGeom prst="rect">
            <a:avLst/>
          </a:prstGeom>
        </p:spPr>
        <p:txBody>
          <a:bodyPr>
            <a:spAutoFit/>
          </a:bodyPr>
          <a:lstStyle>
            <a:lvl1pPr marL="334589" indent="-334589">
              <a:defRPr b="0" i="0">
                <a:latin typeface="+mj-lt"/>
                <a:cs typeface="Segoe UI Semibold" panose="020B0702040204020203" pitchFamily="34" charset="0"/>
              </a:defRPr>
            </a:lvl1pPr>
            <a:lvl2pPr marL="555573" indent="-220984">
              <a:defRPr b="0" i="0">
                <a:latin typeface="+mn-lt"/>
                <a:cs typeface="Segoe UI" panose="020B0502040204020203" pitchFamily="34" charset="0"/>
              </a:defRPr>
            </a:lvl2pPr>
            <a:lvl3pPr marL="782782" indent="-220984">
              <a:defRPr b="0" i="0">
                <a:latin typeface="+mn-lt"/>
                <a:cs typeface="Segoe UI" panose="020B0502040204020203" pitchFamily="34" charset="0"/>
              </a:defRPr>
            </a:lvl3pPr>
            <a:lvl4pPr marL="1009991" indent="-227209">
              <a:defRPr b="0" i="0">
                <a:latin typeface="+mn-lt"/>
                <a:cs typeface="Segoe UI" panose="020B0502040204020203" pitchFamily="34" charset="0"/>
              </a:defRPr>
            </a:lvl4pPr>
            <a:lvl5pPr marL="1237200" indent="-227209">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937270"/>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5"/>
            <a:ext cx="5378548" cy="2057551"/>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7"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53" indent="0">
              <a:buFont typeface="Wingdings" panose="05000000000000000000" pitchFamily="2" charset="2"/>
              <a:buNone/>
              <a:tabLst/>
              <a:defRPr sz="1961" b="0" i="0">
                <a:latin typeface="+mn-lt"/>
                <a:cs typeface="Segoe UI" panose="020B0502040204020203" pitchFamily="34" charset="0"/>
              </a:defRPr>
            </a:lvl3pPr>
            <a:lvl4pPr marL="448193" indent="0">
              <a:buFont typeface="Wingdings" panose="05000000000000000000" pitchFamily="2" charset="2"/>
              <a:buNone/>
              <a:defRPr sz="1765" b="0" i="0">
                <a:latin typeface="+mn-lt"/>
                <a:cs typeface="Segoe UI" panose="020B0502040204020203" pitchFamily="34" charset="0"/>
              </a:defRPr>
            </a:lvl4pPr>
            <a:lvl5pPr marL="673846"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2029"/>
          </a:xfrm>
          <a:prstGeom prst="rect">
            <a:avLst/>
          </a:prstGeom>
        </p:spPr>
        <p:txBody>
          <a:bodyPr/>
          <a:lstStyle>
            <a:lvl1pPr marL="0" indent="0">
              <a:buNone/>
              <a:defRPr sz="3137"/>
            </a:lvl1pPr>
            <a:lvl2pPr marL="0" indent="0">
              <a:buNone/>
              <a:defRPr sz="2353"/>
            </a:lvl2pPr>
            <a:lvl3pPr marL="225653" indent="0">
              <a:buNone/>
              <a:defRPr sz="1961"/>
            </a:lvl3pPr>
            <a:lvl4pPr marL="448193" indent="0">
              <a:buNone/>
              <a:defRPr sz="1765"/>
            </a:lvl4pPr>
            <a:lvl5pPr marL="673846"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276938"/>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6449067"/>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2336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1561383339"/>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9240" y="608138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26473568"/>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93" indent="0">
              <a:buNone/>
              <a:defRPr sz="1961" b="0" i="0">
                <a:latin typeface="Segoe UI" panose="020B0502040204020203" pitchFamily="34" charset="0"/>
                <a:cs typeface="Segoe UI" panose="020B0502040204020203" pitchFamily="34" charset="0"/>
              </a:defRPr>
            </a:lvl3pPr>
            <a:lvl4pPr marL="672290" indent="0">
              <a:buNone/>
              <a:defRPr sz="1961" b="0" i="0">
                <a:latin typeface="Segoe UI" panose="020B0502040204020203" pitchFamily="34" charset="0"/>
                <a:cs typeface="Segoe UI" panose="020B0502040204020203" pitchFamily="34" charset="0"/>
              </a:defRPr>
            </a:lvl4pPr>
            <a:lvl5pPr marL="896386"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987872329"/>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3"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5"/>
            <a:ext cx="3764984" cy="567015"/>
          </a:xfrm>
          <a:prstGeom prst="rect">
            <a:avLst/>
          </a:prstGeom>
        </p:spPr>
        <p:txBody>
          <a:bodyPr>
            <a:spAutoFit/>
          </a:bodyPr>
          <a:lstStyle>
            <a:lvl1pPr marL="0" indent="0">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4240001021"/>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3"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0"/>
            <a:ext cx="2420347" cy="2151725"/>
          </a:xfrm>
        </p:spPr>
        <p:txBody>
          <a:bodyPr anchor="ctr" anchorCtr="0">
            <a:noAutofit/>
          </a:bodyPr>
          <a:lstStyle>
            <a:lvl1pPr marL="0" indent="0" algn="ctr">
              <a:buNone/>
              <a:defRPr sz="2353" baseline="0"/>
            </a:lvl1pPr>
          </a:lstStyle>
          <a:p>
            <a:pPr lvl="0"/>
            <a:r>
              <a:rPr lang="en-US"/>
              <a:t>Click to insert graphic</a:t>
            </a:r>
          </a:p>
        </p:txBody>
      </p:sp>
      <p:sp>
        <p:nvSpPr>
          <p:cNvPr id="13" name="Content Placeholder 12"/>
          <p:cNvSpPr>
            <a:spLocks noGrp="1"/>
          </p:cNvSpPr>
          <p:nvPr>
            <p:ph sz="quarter" idx="11" hasCustomPrompt="1"/>
          </p:nvPr>
        </p:nvSpPr>
        <p:spPr>
          <a:xfrm>
            <a:off x="3466176"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6" name="Content Placeholder 15"/>
          <p:cNvSpPr>
            <a:spLocks noGrp="1"/>
          </p:cNvSpPr>
          <p:nvPr>
            <p:ph sz="quarter" idx="12" hasCustomPrompt="1"/>
          </p:nvPr>
        </p:nvSpPr>
        <p:spPr>
          <a:xfrm>
            <a:off x="6304855"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8" name="Content Placeholder 17"/>
          <p:cNvSpPr>
            <a:spLocks noGrp="1"/>
          </p:cNvSpPr>
          <p:nvPr>
            <p:ph sz="quarter" idx="13" hasCustomPrompt="1"/>
          </p:nvPr>
        </p:nvSpPr>
        <p:spPr>
          <a:xfrm>
            <a:off x="9143533"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20" name="Content Placeholder 19"/>
          <p:cNvSpPr>
            <a:spLocks noGrp="1"/>
          </p:cNvSpPr>
          <p:nvPr>
            <p:ph sz="quarter" idx="14" hasCustomPrompt="1"/>
          </p:nvPr>
        </p:nvSpPr>
        <p:spPr>
          <a:xfrm>
            <a:off x="627497" y="4056579"/>
            <a:ext cx="2420347" cy="2151725"/>
          </a:xfrm>
        </p:spPr>
        <p:txBody>
          <a:bodyPr anchor="ctr" anchorCtr="0">
            <a:noAutofit/>
          </a:bodyPr>
          <a:lstStyle>
            <a:lvl1pPr marL="0" indent="0" algn="ctr">
              <a:buNone/>
              <a:defRPr sz="2353"/>
            </a:lvl1pPr>
          </a:lstStyle>
          <a:p>
            <a:pPr lvl="0"/>
            <a:r>
              <a:rPr lang="en-US"/>
              <a:t>Click to insert graphic</a:t>
            </a:r>
          </a:p>
        </p:txBody>
      </p:sp>
      <p:sp>
        <p:nvSpPr>
          <p:cNvPr id="22" name="Content Placeholder 21"/>
          <p:cNvSpPr>
            <a:spLocks noGrp="1"/>
          </p:cNvSpPr>
          <p:nvPr>
            <p:ph sz="quarter" idx="15" hasCustomPrompt="1"/>
          </p:nvPr>
        </p:nvSpPr>
        <p:spPr>
          <a:xfrm>
            <a:off x="3466176" y="4658850"/>
            <a:ext cx="2420347" cy="947182"/>
          </a:xfrm>
        </p:spPr>
        <p:txBody>
          <a:bodyPr anchor="ctr" anchorCtr="0"/>
          <a:lstStyle>
            <a:lvl1pPr marL="0" indent="0" algn="ctr">
              <a:buNone/>
              <a:defRPr sz="2353"/>
            </a:lvl1pPr>
          </a:lstStyle>
          <a:p>
            <a:pPr lvl="0"/>
            <a:r>
              <a:rPr lang="en-US"/>
              <a:t>Click to insert graphic</a:t>
            </a:r>
          </a:p>
        </p:txBody>
      </p:sp>
      <p:sp>
        <p:nvSpPr>
          <p:cNvPr id="24" name="Content Placeholder 23"/>
          <p:cNvSpPr>
            <a:spLocks noGrp="1"/>
          </p:cNvSpPr>
          <p:nvPr>
            <p:ph sz="quarter" idx="16" hasCustomPrompt="1"/>
          </p:nvPr>
        </p:nvSpPr>
        <p:spPr>
          <a:xfrm>
            <a:off x="6304855" y="4658850"/>
            <a:ext cx="2420347" cy="947182"/>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976799737"/>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1"/>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0"/>
            <a:ext cx="3944269" cy="1703449"/>
          </a:xfrm>
        </p:spPr>
        <p:txBody>
          <a:bodyPr anchor="ctr" anchorCtr="0">
            <a:noAutofit/>
          </a:bodyPr>
          <a:lstStyle>
            <a:lvl1pPr marL="99598" indent="-99598" algn="l">
              <a:spcBef>
                <a:spcPts val="1176"/>
              </a:spcBef>
              <a:buNone/>
              <a:defRPr sz="1765" baseline="0">
                <a:latin typeface="+mn-lt"/>
              </a:defRPr>
            </a:lvl1pPr>
            <a:lvl2pPr marL="99598" indent="0" algn="l">
              <a:spcBef>
                <a:spcPts val="1176"/>
              </a:spcBef>
              <a:buFont typeface="Segoe UI" panose="020B0502040204020203" pitchFamily="34" charset="0"/>
              <a:buChar char="—"/>
              <a:defRPr sz="1372" baseline="0">
                <a:gradFill>
                  <a:gsLst>
                    <a:gs pos="1250">
                      <a:schemeClr val="accent1"/>
                    </a:gs>
                    <a:gs pos="100000">
                      <a:schemeClr val="accent1"/>
                    </a:gs>
                  </a:gsLst>
                  <a:lin ang="5400000" scaled="0"/>
                </a:gradFill>
                <a:latin typeface="+mj-lt"/>
              </a:defRPr>
            </a:lvl2pPr>
            <a:lvl3pPr marL="558686" indent="0">
              <a:buNone/>
              <a:defRPr/>
            </a:lvl3pPr>
            <a:lvl4pPr>
              <a:defRPr/>
            </a:lvl4pPr>
            <a:lvl5pPr>
              <a:defRPr/>
            </a:lvl5pPr>
          </a:lstStyle>
          <a:p>
            <a:pPr lvl="0"/>
            <a:r>
              <a:rPr lang="en-US"/>
              <a:t>“Click to type quote here. (Include quote marks.)”</a:t>
            </a:r>
          </a:p>
          <a:p>
            <a:pPr lvl="1"/>
            <a:r>
              <a:rPr lang="en-US"/>
              <a:t>Second level for quote’s credit</a:t>
            </a:r>
          </a:p>
        </p:txBody>
      </p:sp>
      <p:sp>
        <p:nvSpPr>
          <p:cNvPr id="13" name="Content Placeholder 12"/>
          <p:cNvSpPr>
            <a:spLocks noGrp="1"/>
          </p:cNvSpPr>
          <p:nvPr>
            <p:ph sz="quarter" idx="11" hasCustomPrompt="1"/>
          </p:nvPr>
        </p:nvSpPr>
        <p:spPr>
          <a:xfrm>
            <a:off x="2062132"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8" name="Content Placeholder 17"/>
          <p:cNvSpPr>
            <a:spLocks noGrp="1"/>
          </p:cNvSpPr>
          <p:nvPr>
            <p:ph sz="quarter" idx="13" hasCustomPrompt="1"/>
          </p:nvPr>
        </p:nvSpPr>
        <p:spPr>
          <a:xfrm>
            <a:off x="7978497" y="1277280"/>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0" name="Content Placeholder 19"/>
          <p:cNvSpPr>
            <a:spLocks noGrp="1"/>
          </p:cNvSpPr>
          <p:nvPr>
            <p:ph sz="quarter" idx="14" hasCustomPrompt="1"/>
          </p:nvPr>
        </p:nvSpPr>
        <p:spPr>
          <a:xfrm>
            <a:off x="7980858"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2" name="Content Placeholder 21"/>
          <p:cNvSpPr>
            <a:spLocks noGrp="1"/>
          </p:cNvSpPr>
          <p:nvPr>
            <p:ph sz="quarter" idx="15" hasCustomPrompt="1"/>
          </p:nvPr>
        </p:nvSpPr>
        <p:spPr>
          <a:xfrm>
            <a:off x="7978497"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4" name="Content Placeholder 23"/>
          <p:cNvSpPr>
            <a:spLocks noGrp="1"/>
          </p:cNvSpPr>
          <p:nvPr>
            <p:ph sz="quarter" idx="16" hasCustomPrompt="1"/>
          </p:nvPr>
        </p:nvSpPr>
        <p:spPr>
          <a:xfrm>
            <a:off x="269302" y="1498299"/>
            <a:ext cx="1703207" cy="1273041"/>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269302" y="3291383"/>
            <a:ext cx="1703207" cy="1273041"/>
          </a:xfrm>
        </p:spPr>
        <p:txBody>
          <a:bodyPr anchor="ctr" anchorCtr="0"/>
          <a:lstStyle>
            <a:lvl1pPr marL="0" indent="0" algn="ctr">
              <a:buNone/>
              <a:defRPr sz="2353"/>
            </a:lvl1pPr>
          </a:lstStyle>
          <a:p>
            <a:pPr lvl="0"/>
            <a:r>
              <a:rPr lang="en-US"/>
              <a:t>Click to insert graphic</a:t>
            </a:r>
          </a:p>
        </p:txBody>
      </p:sp>
      <p:sp>
        <p:nvSpPr>
          <p:cNvPr id="6" name="Content Placeholder 5"/>
          <p:cNvSpPr>
            <a:spLocks noGrp="1"/>
          </p:cNvSpPr>
          <p:nvPr>
            <p:ph sz="quarter" idx="18" hasCustomPrompt="1"/>
          </p:nvPr>
        </p:nvSpPr>
        <p:spPr>
          <a:xfrm>
            <a:off x="269302" y="4863448"/>
            <a:ext cx="1703207" cy="1703449"/>
          </a:xfrm>
        </p:spPr>
        <p:txBody>
          <a:bodyPr anchor="ctr" anchorCtr="0">
            <a:noAutofit/>
          </a:bodyPr>
          <a:lstStyle>
            <a:lvl1pPr marL="0" indent="0" algn="ctr">
              <a:buNone/>
              <a:defRPr sz="2353"/>
            </a:lvl1pPr>
          </a:lstStyle>
          <a:p>
            <a:pPr lvl="0"/>
            <a:r>
              <a:rPr lang="en-US"/>
              <a:t>Click to insert graphic</a:t>
            </a:r>
          </a:p>
        </p:txBody>
      </p:sp>
      <p:sp>
        <p:nvSpPr>
          <p:cNvPr id="9" name="Content Placeholder 8"/>
          <p:cNvSpPr>
            <a:spLocks noGrp="1"/>
          </p:cNvSpPr>
          <p:nvPr>
            <p:ph sz="quarter" idx="19" hasCustomPrompt="1"/>
          </p:nvPr>
        </p:nvSpPr>
        <p:spPr>
          <a:xfrm>
            <a:off x="6185641" y="1277280"/>
            <a:ext cx="1703207" cy="1703449"/>
          </a:xfrm>
        </p:spPr>
        <p:txBody>
          <a:bodyPr anchor="ctr" anchorCtr="0">
            <a:noAutofit/>
          </a:bodyPr>
          <a:lstStyle>
            <a:lvl1pPr marL="0" indent="0" algn="ctr">
              <a:buNone/>
              <a:defRPr sz="2353"/>
            </a:lvl1pPr>
          </a:lstStyle>
          <a:p>
            <a:pPr lvl="0"/>
            <a:r>
              <a:rPr lang="en-US"/>
              <a:t>Click to insert graphic</a:t>
            </a:r>
          </a:p>
        </p:txBody>
      </p:sp>
      <p:sp>
        <p:nvSpPr>
          <p:cNvPr id="12" name="Content Placeholder 11"/>
          <p:cNvSpPr>
            <a:spLocks noGrp="1"/>
          </p:cNvSpPr>
          <p:nvPr>
            <p:ph sz="quarter" idx="20" hasCustomPrompt="1"/>
          </p:nvPr>
        </p:nvSpPr>
        <p:spPr>
          <a:xfrm>
            <a:off x="6185641" y="3070364"/>
            <a:ext cx="1703207" cy="1703449"/>
          </a:xfrm>
        </p:spPr>
        <p:txBody>
          <a:bodyPr anchor="ctr" anchorCtr="0">
            <a:noAutofit/>
          </a:bodyPr>
          <a:lstStyle>
            <a:lvl1pPr marL="0" indent="0" algn="ctr">
              <a:buNone/>
              <a:defRPr sz="2353"/>
            </a:lvl1pPr>
          </a:lstStyle>
          <a:p>
            <a:pPr lvl="0"/>
            <a:r>
              <a:rPr lang="en-US"/>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4288471232"/>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prstGeom prst="rect">
            <a:avLst/>
          </a:prstGeom>
          <a:noFill/>
        </p:spPr>
        <p:txBody>
          <a:bodyPr lIns="182880" tIns="146304" rIns="182880" bIns="146304">
            <a:spAutoFit/>
          </a:bodyPr>
          <a:lstStyle>
            <a:lvl1pPr marL="0" indent="0">
              <a:spcBef>
                <a:spcPts val="0"/>
              </a:spcBef>
              <a:buNone/>
              <a:defRPr sz="3137"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a:t>Speaker Name</a:t>
            </a:r>
          </a:p>
        </p:txBody>
      </p:sp>
    </p:spTree>
    <p:extLst>
      <p:ext uri="{BB962C8B-B14F-4D97-AF65-F5344CB8AC3E}">
        <p14:creationId xmlns:p14="http://schemas.microsoft.com/office/powerpoint/2010/main" val="1845565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a:t>Video title</a:t>
            </a:r>
          </a:p>
        </p:txBody>
      </p:sp>
    </p:spTree>
    <p:extLst>
      <p:ext uri="{BB962C8B-B14F-4D97-AF65-F5344CB8AC3E}">
        <p14:creationId xmlns:p14="http://schemas.microsoft.com/office/powerpoint/2010/main" val="3556434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767937670"/>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84058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16565144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26390813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0041744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82696327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269240" y="289511"/>
            <a:ext cx="6274974" cy="899665"/>
          </a:xfrm>
        </p:spPr>
        <p:txBody>
          <a:bodyPr/>
          <a:lstStyle/>
          <a:p>
            <a:r>
              <a:rPr lang="en-US"/>
              <a:t>Click to edit title style</a:t>
            </a:r>
          </a:p>
        </p:txBody>
      </p:sp>
    </p:spTree>
    <p:extLst>
      <p:ext uri="{BB962C8B-B14F-4D97-AF65-F5344CB8AC3E}">
        <p14:creationId xmlns:p14="http://schemas.microsoft.com/office/powerpoint/2010/main" val="10513584"/>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647476" y="289511"/>
            <a:ext cx="6274974" cy="899665"/>
          </a:xfrm>
        </p:spPr>
        <p:txBody>
          <a:bodyPr/>
          <a:lstStyle/>
          <a:p>
            <a:r>
              <a:rPr lang="en-US"/>
              <a:t>Click to edit title style</a:t>
            </a:r>
          </a:p>
        </p:txBody>
      </p:sp>
    </p:spTree>
    <p:extLst>
      <p:ext uri="{BB962C8B-B14F-4D97-AF65-F5344CB8AC3E}">
        <p14:creationId xmlns:p14="http://schemas.microsoft.com/office/powerpoint/2010/main" val="26078242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850961"/>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9794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sz="3137">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8571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448212" y="4504851"/>
            <a:ext cx="5378549" cy="539891"/>
          </a:xfrm>
        </p:spPr>
        <p:txBody>
          <a:bodyPr/>
          <a:lstStyle>
            <a:lvl1pPr marL="0" indent="0">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805698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6364865" y="4504851"/>
            <a:ext cx="5378549" cy="539891"/>
          </a:xfrm>
        </p:spPr>
        <p:txBody>
          <a:bodyPr/>
          <a:lstStyle>
            <a:lvl1pPr marL="0" indent="0" algn="r">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741119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3" name="Text Placeholder 10"/>
          <p:cNvSpPr>
            <a:spLocks noGrp="1"/>
          </p:cNvSpPr>
          <p:nvPr>
            <p:ph type="body" sz="quarter" idx="27" hasCustomPrompt="1"/>
          </p:nvPr>
        </p:nvSpPr>
        <p:spPr>
          <a:xfrm>
            <a:off x="6274974"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4" name="Text Placeholder 10"/>
          <p:cNvSpPr>
            <a:spLocks noGrp="1"/>
          </p:cNvSpPr>
          <p:nvPr>
            <p:ph type="body" sz="quarter" idx="28" hasCustomPrompt="1"/>
          </p:nvPr>
        </p:nvSpPr>
        <p:spPr>
          <a:xfrm>
            <a:off x="6274974"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36974394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2-Column, 4 Figure Square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191034"/>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9143811"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1</a:t>
            </a:r>
          </a:p>
        </p:txBody>
      </p:sp>
      <p:sp>
        <p:nvSpPr>
          <p:cNvPr id="13" name="Text Placeholder 10"/>
          <p:cNvSpPr>
            <a:spLocks noGrp="1"/>
          </p:cNvSpPr>
          <p:nvPr>
            <p:ph type="body" sz="quarter" idx="27" hasCustomPrompt="1"/>
          </p:nvPr>
        </p:nvSpPr>
        <p:spPr>
          <a:xfrm>
            <a:off x="9143811"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2</a:t>
            </a:r>
          </a:p>
        </p:txBody>
      </p:sp>
      <p:sp>
        <p:nvSpPr>
          <p:cNvPr id="14" name="Text Placeholder 10"/>
          <p:cNvSpPr>
            <a:spLocks noGrp="1"/>
          </p:cNvSpPr>
          <p:nvPr>
            <p:ph type="body" sz="quarter" idx="28" hasCustomPrompt="1"/>
          </p:nvPr>
        </p:nvSpPr>
        <p:spPr>
          <a:xfrm>
            <a:off x="6274974" y="3473800"/>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3</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4" name="Text Placeholder 3"/>
          <p:cNvSpPr>
            <a:spLocks noGrp="1"/>
          </p:cNvSpPr>
          <p:nvPr>
            <p:ph type="body" sz="quarter" idx="31" hasCustomPrompt="1"/>
          </p:nvPr>
        </p:nvSpPr>
        <p:spPr>
          <a:xfrm>
            <a:off x="9143811" y="3473800"/>
            <a:ext cx="2778917" cy="717242"/>
          </a:xfrm>
          <a:solidFill>
            <a:schemeClr val="accent6"/>
          </a:solidFill>
        </p:spPr>
        <p:txBody>
          <a:bodyPr lIns="182880" tIns="146304" rIns="182880" bIns="146304" anchor="ctr" anchorCtr="0">
            <a:noAutofit/>
          </a:bodyPr>
          <a:lstStyle>
            <a:lvl1pPr marL="0" indent="0">
              <a:buNone/>
              <a:defRPr sz="2745">
                <a:gradFill>
                  <a:gsLst>
                    <a:gs pos="1250">
                      <a:schemeClr val="accent1"/>
                    </a:gs>
                    <a:gs pos="100000">
                      <a:schemeClr val="accent1"/>
                    </a:gs>
                  </a:gsLst>
                  <a:lin ang="5400000" scaled="0"/>
                </a:gradFill>
              </a:defRPr>
            </a:lvl1pPr>
          </a:lstStyle>
          <a:p>
            <a:pPr lvl="0"/>
            <a:r>
              <a:rPr lang="en-US"/>
              <a:t>Heading 4</a:t>
            </a:r>
          </a:p>
        </p:txBody>
      </p:sp>
      <p:sp>
        <p:nvSpPr>
          <p:cNvPr id="7" name="Text Placeholder 6"/>
          <p:cNvSpPr>
            <a:spLocks noGrp="1"/>
          </p:cNvSpPr>
          <p:nvPr>
            <p:ph type="body" sz="quarter" idx="32" hasCustomPrompt="1"/>
          </p:nvPr>
        </p:nvSpPr>
        <p:spPr>
          <a:xfrm>
            <a:off x="9143811" y="4191034"/>
            <a:ext cx="2778917" cy="2375863"/>
          </a:xfrm>
          <a:solidFill>
            <a:srgbClr val="FFFFFF"/>
          </a:solidFill>
        </p:spPr>
        <p:txBody>
          <a:bodyPr lIns="182880" tIns="146304" rIns="182880" bIns="146304">
            <a:noAutofit/>
          </a:bodyPr>
          <a:lstStyle>
            <a:lvl1pPr marL="0" indent="0">
              <a:buNone/>
              <a:defRPr sz="1961" b="0" baseline="0">
                <a:gradFill>
                  <a:gsLst>
                    <a:gs pos="1250">
                      <a:srgbClr val="2F2F2F"/>
                    </a:gs>
                    <a:gs pos="100000">
                      <a:srgbClr val="2F2F2F"/>
                    </a:gs>
                  </a:gsLst>
                  <a:lin ang="5400000" scaled="0"/>
                </a:gradFill>
                <a:latin typeface="+mj-lt"/>
              </a:defRPr>
            </a:lvl1pPr>
            <a:lvl2pPr marL="0" indent="0">
              <a:buNone/>
              <a:defRPr sz="1765">
                <a:gradFill>
                  <a:gsLst>
                    <a:gs pos="1250">
                      <a:srgbClr val="2F2F2F"/>
                    </a:gs>
                    <a:gs pos="100000">
                      <a:srgbClr val="2F2F2F"/>
                    </a:gs>
                  </a:gsLst>
                  <a:lin ang="5400000" scaled="0"/>
                </a:gradFill>
              </a:defRPr>
            </a:lvl2pPr>
            <a:lvl3pPr marL="171185" indent="-171185">
              <a:defRPr sz="1568">
                <a:gradFill>
                  <a:gsLst>
                    <a:gs pos="1250">
                      <a:srgbClr val="2F2F2F"/>
                    </a:gs>
                    <a:gs pos="100000">
                      <a:srgbClr val="2F2F2F"/>
                    </a:gs>
                  </a:gsLst>
                  <a:lin ang="5400000" scaled="0"/>
                </a:gradFill>
              </a:defRPr>
            </a:lvl3pPr>
            <a:lvl4pPr marL="283233" indent="-112048">
              <a:defRPr sz="1372">
                <a:gradFill>
                  <a:gsLst>
                    <a:gs pos="1250">
                      <a:srgbClr val="2F2F2F"/>
                    </a:gs>
                    <a:gs pos="100000">
                      <a:srgbClr val="2F2F2F"/>
                    </a:gs>
                  </a:gsLst>
                  <a:lin ang="5400000" scaled="0"/>
                </a:gradFill>
              </a:defRPr>
            </a:lvl4pPr>
            <a:lvl5pPr marL="395281" indent="-112048">
              <a:defRPr sz="1372">
                <a:gradFill>
                  <a:gsLst>
                    <a:gs pos="1250">
                      <a:srgbClr val="2F2F2F"/>
                    </a:gs>
                    <a:gs pos="100000">
                      <a:srgbClr val="2F2F2F"/>
                    </a:gs>
                  </a:gsLst>
                  <a:lin ang="5400000" scaled="0"/>
                </a:gra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1482113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4"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36" hasCustomPrompt="1"/>
          </p:nvPr>
        </p:nvSpPr>
        <p:spPr>
          <a:xfrm>
            <a:off x="6274974"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261319250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9240" y="1187642"/>
            <a:ext cx="11653523" cy="1344828"/>
          </a:xfrm>
        </p:spPr>
        <p:txBody>
          <a:bodyPr lIns="146304" tIns="91440" rIns="146304" bIns="91440">
            <a:noAutofit/>
          </a:bodyPr>
          <a:lstStyle>
            <a:lvl1pPr marL="0" indent="0">
              <a:buNone/>
              <a:defRPr sz="3137"/>
            </a:lvl1pPr>
            <a:lvl2pPr marL="0" indent="0">
              <a:buNone/>
              <a:defRPr sz="2353"/>
            </a:lvl2pPr>
            <a:lvl3pPr marL="224097" indent="-224097">
              <a:defRPr sz="1961"/>
            </a:lvl3pPr>
            <a:lvl4pPr marL="448193" indent="-220984">
              <a:defRPr sz="1961"/>
            </a:lvl4pPr>
            <a:lvl5pPr marL="672290" indent="-224097">
              <a:defRPr sz="1961"/>
            </a:lvl5pPr>
          </a:lstStyle>
          <a:p>
            <a:pPr lvl="0"/>
            <a:r>
              <a:rPr lang="en-US"/>
              <a:t>Click to edit Master text styles</a:t>
            </a:r>
          </a:p>
          <a:p>
            <a:pPr lvl="1"/>
            <a:r>
              <a:rPr lang="en-US"/>
              <a:t>Second level</a:t>
            </a:r>
          </a:p>
          <a:p>
            <a:pPr lvl="2"/>
            <a:r>
              <a:rPr lang="en-US"/>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3 heading</a:t>
            </a:r>
          </a:p>
        </p:txBody>
      </p:sp>
      <p:sp>
        <p:nvSpPr>
          <p:cNvPr id="22" name="Text Placeholder 4"/>
          <p:cNvSpPr>
            <a:spLocks noGrp="1"/>
          </p:cNvSpPr>
          <p:nvPr>
            <p:ph type="body" sz="quarter" idx="19"/>
          </p:nvPr>
        </p:nvSpPr>
        <p:spPr>
          <a:xfrm>
            <a:off x="268928" y="6081380"/>
            <a:ext cx="11653834"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Tree>
    <p:extLst>
      <p:ext uri="{BB962C8B-B14F-4D97-AF65-F5344CB8AC3E}">
        <p14:creationId xmlns:p14="http://schemas.microsoft.com/office/powerpoint/2010/main" val="32821780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Overlay Image Quotation">
    <p:bg>
      <p:bgRef idx="1001">
        <a:schemeClr val="bg1"/>
      </p:bgRef>
    </p:bg>
    <p:spTree>
      <p:nvGrpSpPr>
        <p:cNvPr id="1" name=""/>
        <p:cNvGrpSpPr/>
        <p:nvPr/>
      </p:nvGrpSpPr>
      <p:grpSpPr>
        <a:xfrm>
          <a:off x="0" y="0"/>
          <a:ext cx="0" cy="0"/>
          <a:chOff x="0" y="0"/>
          <a:chExt cx="0" cy="0"/>
        </a:xfrm>
      </p:grpSpPr>
      <p:sp>
        <p:nvSpPr>
          <p:cNvPr id="9" name="Picture Placeholder 2"/>
          <p:cNvSpPr>
            <a:spLocks noGrp="1"/>
          </p:cNvSpPr>
          <p:nvPr>
            <p:ph type="pic" sz="quarter" idx="18" hasCustomPrompt="1"/>
          </p:nvPr>
        </p:nvSpPr>
        <p:spPr>
          <a:xfrm>
            <a:off x="0" y="3142768"/>
            <a:ext cx="12192000" cy="572464"/>
          </a:xfrm>
          <a:noFill/>
        </p:spPr>
        <p:txBody>
          <a:bodyPr anchor="ctr" anchorCtr="0"/>
          <a:lstStyle>
            <a:lvl1pPr algn="ctr">
              <a:defRPr sz="2000" baseline="0"/>
            </a:lvl1pPr>
          </a:lstStyle>
          <a:p>
            <a:r>
              <a:rPr lang="en-US"/>
              <a:t>Click on icon to add picture. Then, right-click and select “Send to back”</a:t>
            </a:r>
          </a:p>
        </p:txBody>
      </p:sp>
      <p:sp>
        <p:nvSpPr>
          <p:cNvPr id="15" name="Text Placeholder 10"/>
          <p:cNvSpPr>
            <a:spLocks noGrp="1"/>
          </p:cNvSpPr>
          <p:nvPr>
            <p:ph type="body" sz="quarter" idx="13" hasCustomPrompt="1"/>
          </p:nvPr>
        </p:nvSpPr>
        <p:spPr>
          <a:xfrm>
            <a:off x="0" y="-2"/>
            <a:ext cx="12191377" cy="6858623"/>
          </a:xfrm>
          <a:solidFill>
            <a:srgbClr val="000000">
              <a:alpha val="50000"/>
            </a:srgbClr>
          </a:solid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4651233"/>
      </p:ext>
    </p:extLst>
  </p:cSld>
  <p:clrMapOvr>
    <a:overrideClrMapping bg1="dk1" tx1="lt1" bg2="dk2" tx2="lt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1203253"/>
      </p:ext>
    </p:extLst>
  </p:cSld>
  <p:clrMapOvr>
    <a:overrideClrMapping bg1="dk1" tx1="lt1" bg2="dk2" tx2="lt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6103934"/>
      </p:ext>
    </p:extLst>
  </p:cSld>
  <p:clrMapOvr>
    <a:overrideClrMapping bg1="dk1" tx1="lt1" bg2="dk2" tx2="lt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0788966"/>
      </p:ext>
    </p:extLst>
  </p:cSld>
  <p:clrMapOvr>
    <a:overrideClrMapping bg1="dk1" tx1="lt1" bg2="dk2" tx2="lt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277803"/>
          </a:xfrm>
          <a:prstGeom prst="rect">
            <a:avLst/>
          </a:prstGeom>
        </p:spPr>
        <p:txBody>
          <a:bodyPr/>
          <a:lstStyle>
            <a:lvl1pPr marL="337702" indent="-337702">
              <a:buClr>
                <a:schemeClr val="tx1"/>
              </a:buClr>
              <a:buSzPct val="90000"/>
              <a:buFont typeface="Arial" pitchFamily="34" charset="0"/>
              <a:buChar char="•"/>
              <a:defRPr sz="3529">
                <a:gradFill>
                  <a:gsLst>
                    <a:gs pos="1250">
                      <a:schemeClr val="tx1"/>
                    </a:gs>
                    <a:gs pos="100000">
                      <a:schemeClr val="tx1"/>
                    </a:gs>
                  </a:gsLst>
                  <a:lin ang="5400000" scaled="0"/>
                </a:gradFill>
                <a:latin typeface="+mj-lt"/>
                <a:ea typeface="Segoe UI" pitchFamily="34" charset="0"/>
                <a:cs typeface="Segoe UI" pitchFamily="34" charset="0"/>
              </a:defRPr>
            </a:lvl1pPr>
            <a:lvl2pPr marL="560241" indent="-222541">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895" indent="-225653">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879" indent="-220984">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4088" indent="-227209">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678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8274610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676"/>
            <a:ext cx="1423303" cy="303611"/>
          </a:xfrm>
          <a:prstGeom prst="rect">
            <a:avLst/>
          </a:prstGeom>
        </p:spPr>
      </p:pic>
    </p:spTree>
    <p:extLst>
      <p:ext uri="{BB962C8B-B14F-4D97-AF65-F5344CB8AC3E}">
        <p14:creationId xmlns:p14="http://schemas.microsoft.com/office/powerpoint/2010/main" val="4687066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3623554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579570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968198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60033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33606982"/>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4262193164"/>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33544033"/>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089285468"/>
      </p:ext>
    </p:extLst>
  </p:cSld>
  <p:clrMapOvr>
    <a:masterClrMapping/>
  </p:clrMapOvr>
  <p:transition>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4053106244"/>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304542956"/>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880467888"/>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316842213"/>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759285234"/>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943307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08508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1437147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885122"/>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80488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101022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4_Title, Text, Half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49BB70-8A1C-4521-8411-7E03DDFCFCFD}"/>
              </a:ext>
            </a:extLst>
          </p:cNvPr>
          <p:cNvSpPr>
            <a:spLocks noGrp="1"/>
          </p:cNvSpPr>
          <p:nvPr>
            <p:ph type="body" sz="quarter" idx="10" hasCustomPrompt="1"/>
          </p:nvPr>
        </p:nvSpPr>
        <p:spPr>
          <a:xfrm>
            <a:off x="445135" y="1786587"/>
            <a:ext cx="4937357" cy="2071688"/>
          </a:xfrm>
        </p:spPr>
        <p:txBody>
          <a:bodyPr tIns="0" rIns="0" bIns="0">
            <a:noAutofit/>
          </a:bodyPr>
          <a:lstStyle>
            <a:lvl1pPr>
              <a:spcBef>
                <a:spcPts val="1800"/>
              </a:spcBef>
              <a:defRPr sz="12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 </a:t>
            </a:r>
            <a:endParaRPr lang="en-US" sz="1200" kern="1200">
              <a:solidFill>
                <a:srgbClr val="797979"/>
              </a:solidFill>
              <a:latin typeface="Segoe UI" panose="020B0502040204020203" pitchFamily="34" charset="0"/>
              <a:ea typeface="+mn-ea"/>
              <a:cs typeface="Segoe UI" panose="020B0502040204020203" pitchFamily="34" charset="0"/>
            </a:endParaRPr>
          </a:p>
          <a:p>
            <a:pPr lvl="1"/>
            <a:r>
              <a:rPr lang="en-US" sz="1200" kern="1200">
                <a:solidFill>
                  <a:srgbClr val="797979"/>
                </a:solidFill>
                <a:latin typeface="Segoe UI" panose="020B0502040204020203" pitchFamily="34" charset="0"/>
                <a:ea typeface="+mn-ea"/>
                <a:cs typeface="Segoe UI" panose="020B0502040204020203" pitchFamily="34" charset="0"/>
              </a:rPr>
              <a:t>dd</a:t>
            </a:r>
            <a:endParaRPr lang="en-US"/>
          </a:p>
          <a:p>
            <a:pPr lvl="0"/>
            <a:endParaRPr lang="en-US"/>
          </a:p>
        </p:txBody>
      </p:sp>
      <p:sp>
        <p:nvSpPr>
          <p:cNvPr id="10" name="Text Placeholder 9">
            <a:extLst>
              <a:ext uri="{FF2B5EF4-FFF2-40B4-BE49-F238E27FC236}">
                <a16:creationId xmlns:a16="http://schemas.microsoft.com/office/drawing/2014/main" id="{42E93E3E-A017-4C04-A029-8F2FFE196956}"/>
              </a:ext>
            </a:extLst>
          </p:cNvPr>
          <p:cNvSpPr>
            <a:spLocks noGrp="1"/>
          </p:cNvSpPr>
          <p:nvPr>
            <p:ph type="body" sz="quarter" idx="11" hasCustomPrompt="1"/>
          </p:nvPr>
        </p:nvSpPr>
        <p:spPr>
          <a:xfrm>
            <a:off x="455295" y="18626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4" name="Picture Placeholder 3">
            <a:extLst>
              <a:ext uri="{FF2B5EF4-FFF2-40B4-BE49-F238E27FC236}">
                <a16:creationId xmlns:a16="http://schemas.microsoft.com/office/drawing/2014/main" id="{749A9C17-57B8-4429-BF67-A285A7252292}"/>
              </a:ext>
            </a:extLst>
          </p:cNvPr>
          <p:cNvSpPr>
            <a:spLocks noGrp="1"/>
          </p:cNvSpPr>
          <p:nvPr>
            <p:ph type="pic" sz="quarter" idx="12"/>
          </p:nvPr>
        </p:nvSpPr>
        <p:spPr>
          <a:xfrm>
            <a:off x="6096000" y="0"/>
            <a:ext cx="6096000" cy="6858000"/>
          </a:xfrm>
          <a:solidFill>
            <a:srgbClr val="F2F2F2"/>
          </a:solidFill>
        </p:spPr>
        <p:txBody>
          <a:bodyPr/>
          <a:lstStyle/>
          <a:p>
            <a:r>
              <a:rPr lang="en-US"/>
              <a:t>Click icon to add picture</a:t>
            </a:r>
          </a:p>
        </p:txBody>
      </p:sp>
      <p:sp>
        <p:nvSpPr>
          <p:cNvPr id="6" name="Title 1">
            <a:extLst>
              <a:ext uri="{FF2B5EF4-FFF2-40B4-BE49-F238E27FC236}">
                <a16:creationId xmlns:a16="http://schemas.microsoft.com/office/drawing/2014/main" id="{0477D265-E9DC-4416-901F-CD30979656C3}"/>
              </a:ext>
            </a:extLst>
          </p:cNvPr>
          <p:cNvSpPr>
            <a:spLocks noGrp="1"/>
          </p:cNvSpPr>
          <p:nvPr>
            <p:ph type="title" hasCustomPrompt="1"/>
          </p:nvPr>
        </p:nvSpPr>
        <p:spPr>
          <a:xfrm>
            <a:off x="445134" y="828209"/>
            <a:ext cx="11320463" cy="678729"/>
          </a:xfrm>
        </p:spPr>
        <p:txBody>
          <a:bodyPr/>
          <a:lstStyle>
            <a:lvl1pPr>
              <a:defRPr/>
            </a:lvl1pPr>
          </a:lstStyle>
          <a:p>
            <a:r>
              <a:rPr lang="en-US"/>
              <a:t>Page name.</a:t>
            </a:r>
          </a:p>
        </p:txBody>
      </p:sp>
    </p:spTree>
    <p:extLst>
      <p:ext uri="{BB962C8B-B14F-4D97-AF65-F5344CB8AC3E}">
        <p14:creationId xmlns:p14="http://schemas.microsoft.com/office/powerpoint/2010/main" val="37385075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11/20/2019</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 name="Slide Number Placeholder 9"/>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37601047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1584048754"/>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639262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160534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63855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25774514"/>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493814327"/>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3030866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51773902"/>
      </p:ext>
    </p:extLst>
  </p:cSld>
  <p:clrMapOvr>
    <a:masterClrMapping/>
  </p:clrMapOvr>
  <p:transition>
    <p:fade/>
  </p:transition>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6899203"/>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2870067938"/>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560279310"/>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571336072"/>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946786070"/>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869854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545787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7241976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3338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4135135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29937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3050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945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04DD-6282-45C7-87D5-7418E5A20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C63EA6-F5C5-4479-B88C-A7300E7BD6A2}"/>
              </a:ext>
            </a:extLst>
          </p:cNvPr>
          <p:cNvSpPr>
            <a:spLocks noGrp="1"/>
          </p:cNvSpPr>
          <p:nvPr>
            <p:ph type="dt" sz="half" idx="10"/>
          </p:nvPr>
        </p:nvSpPr>
        <p:spPr/>
        <p:txBody>
          <a:bodyPr/>
          <a:lstStyle/>
          <a:p>
            <a:fld id="{AD77D7D6-E3DA-4BB3-AD39-437E3B511C8A}" type="datetimeFigureOut">
              <a:rPr lang="en-US" smtClean="0"/>
              <a:t>11/20/2019</a:t>
            </a:fld>
            <a:endParaRPr lang="en-US"/>
          </a:p>
        </p:txBody>
      </p:sp>
      <p:sp>
        <p:nvSpPr>
          <p:cNvPr id="4" name="Footer Placeholder 3">
            <a:extLst>
              <a:ext uri="{FF2B5EF4-FFF2-40B4-BE49-F238E27FC236}">
                <a16:creationId xmlns:a16="http://schemas.microsoft.com/office/drawing/2014/main" id="{74E3B025-9CEF-4F38-88B6-E4C574E7A8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90790-611C-462E-BC8A-E590F826803A}"/>
              </a:ext>
            </a:extLst>
          </p:cNvPr>
          <p:cNvSpPr>
            <a:spLocks noGrp="1"/>
          </p:cNvSpPr>
          <p:nvPr>
            <p:ph type="sldNum" sz="quarter" idx="12"/>
          </p:nvPr>
        </p:nvSpPr>
        <p:spPr/>
        <p:txBody>
          <a:bodyPr/>
          <a:lstStyle/>
          <a:p>
            <a:fld id="{69F436DE-465D-4698-9488-96A5BF731CC9}" type="slidenum">
              <a:rPr lang="en-US" smtClean="0"/>
              <a:t>‹#›</a:t>
            </a:fld>
            <a:endParaRPr lang="en-US"/>
          </a:p>
        </p:txBody>
      </p:sp>
    </p:spTree>
    <p:extLst>
      <p:ext uri="{BB962C8B-B14F-4D97-AF65-F5344CB8AC3E}">
        <p14:creationId xmlns:p14="http://schemas.microsoft.com/office/powerpoint/2010/main" val="11902974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67266245"/>
      </p:ext>
    </p:extLst>
  </p:cSld>
  <p:clrMapOvr>
    <a:masterClrMapping/>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7"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6" y="2865439"/>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27" tIns="45713" rIns="91427" bIns="45713"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2500110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1790871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3"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494029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8"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3989516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104641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829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1948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981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170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6316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633689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1"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Tree>
    <p:extLst>
      <p:ext uri="{BB962C8B-B14F-4D97-AF65-F5344CB8AC3E}">
        <p14:creationId xmlns:p14="http://schemas.microsoft.com/office/powerpoint/2010/main" val="143432735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1"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8302087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1"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6526"/>
            <a:ext cx="4163125" cy="861803"/>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7576635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1370691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744692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2024412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929936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1"/>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1"/>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1"/>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1"/>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0579745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4"/>
            <a:ext cx="3494088" cy="307804"/>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0519571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8121"/>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9"/>
            <a:ext cx="6961188" cy="369353"/>
          </a:xfrm>
        </p:spPr>
        <p:txBody>
          <a:bodyPr/>
          <a:lstStyle>
            <a:lvl1pPr marL="0" indent="0">
              <a:spcAft>
                <a:spcPts val="1200"/>
              </a:spcAft>
              <a:buNone/>
              <a:defRPr sz="2400"/>
            </a:lvl1pPr>
            <a:lvl2pPr marL="228556"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4"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90593"/>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15163015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9977372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1988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7" y="3033223"/>
            <a:ext cx="55107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53903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55107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8" y="-1"/>
            <a:ext cx="4117383" cy="6858001"/>
          </a:xfrm>
          <a:prstGeom prst="rect">
            <a:avLst/>
          </a:prstGeom>
        </p:spPr>
      </p:pic>
    </p:spTree>
    <p:extLst>
      <p:ext uri="{BB962C8B-B14F-4D97-AF65-F5344CB8AC3E}">
        <p14:creationId xmlns:p14="http://schemas.microsoft.com/office/powerpoint/2010/main" val="3097091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56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74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4167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39655143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401748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07251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409880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2382D-D908-4559-8991-2C17F3C10F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2389171" y="3045686"/>
            <a:ext cx="9401560" cy="1793104"/>
          </a:xfrm>
          <a:noFill/>
        </p:spPr>
        <p:txBody>
          <a:bodyPr lIns="0" tIns="0" rIns="0" bIns="182880" anchor="b" anchorCtr="0"/>
          <a:lstStyle>
            <a:lvl1pPr algn="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2386052" y="4854482"/>
            <a:ext cx="9401560" cy="945435"/>
          </a:xfrm>
          <a:noFill/>
        </p:spPr>
        <p:txBody>
          <a:bodyPr lIns="0" tIns="0" rIns="0" bIns="0">
            <a:noAutofit/>
          </a:bodyPr>
          <a:lstStyle>
            <a:lvl1pPr marL="0" indent="0" algn="r">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pic>
        <p:nvPicPr>
          <p:cNvPr id="7" name="Picture 6">
            <a:extLst>
              <a:ext uri="{FF2B5EF4-FFF2-40B4-BE49-F238E27FC236}">
                <a16:creationId xmlns:a16="http://schemas.microsoft.com/office/drawing/2014/main" id="{BD9F3AE4-C793-B24A-9D1B-629282D78B9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602750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17816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318871730"/>
      </p:ext>
    </p:extLst>
  </p:cSld>
  <p:clrMapOvr>
    <a:masterClrMapping/>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250574621"/>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149384979"/>
      </p:ext>
    </p:extLst>
  </p:cSld>
  <p:clrMapOvr>
    <a:masterClrMapping/>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737983565"/>
      </p:ext>
    </p:extLst>
  </p:cSld>
  <p:clrMapOvr>
    <a:masterClrMapping/>
  </p:clrMapOvr>
  <p:transition>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665074865"/>
      </p:ext>
    </p:extLst>
  </p:cSld>
  <p:clrMapOvr>
    <a:masterClrMapping/>
  </p:clrMapOvr>
  <p:transition>
    <p:fade/>
  </p:transition>
  <p:extLst>
    <p:ext uri="{DCECCB84-F9BA-43D5-87BE-67443E8EF086}">
      <p15:sldGuideLst xmlns:p15="http://schemas.microsoft.com/office/powerpoint/2012/main"/>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737966785"/>
      </p:ext>
    </p:extLst>
  </p:cSld>
  <p:clrMapOvr>
    <a:masterClrMapping/>
  </p:clrMapOvr>
  <p:transition>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566202781"/>
      </p:ext>
    </p:extLst>
  </p:cSld>
  <p:clrMapOvr>
    <a:masterClrMapping/>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441090822"/>
      </p:ext>
    </p:extLst>
  </p:cSld>
  <p:clrMapOvr>
    <a:masterClrMapping/>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11C51E-94BA-C44D-ABF4-E87C4124DAF0}"/>
              </a:ext>
            </a:extLst>
          </p:cNvPr>
          <p:cNvSpPr/>
          <p:nvPr userDrawn="1"/>
        </p:nvSpPr>
        <p:spPr bwMode="auto">
          <a:xfrm>
            <a:off x="8480647"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4769292"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1057937"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1598262"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5297918"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1057937"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4769292"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8480647"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9009273"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Tree>
    <p:extLst>
      <p:ext uri="{BB962C8B-B14F-4D97-AF65-F5344CB8AC3E}">
        <p14:creationId xmlns:p14="http://schemas.microsoft.com/office/powerpoint/2010/main" val="284348889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696635081"/>
      </p:ext>
    </p:extLst>
  </p:cSld>
  <p:clrMapOvr>
    <a:masterClrMapping/>
  </p:clrMapOvr>
  <p:transition>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407799280"/>
      </p:ext>
    </p:extLst>
  </p:cSld>
  <p:clrMapOvr>
    <a:masterClrMapping/>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8320028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5260254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226808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712045"/>
      </p:ext>
    </p:extLst>
  </p:cSld>
  <p:clrMapOvr>
    <a:masterClrMapping/>
  </p:clrMapOvr>
  <p:transition>
    <p:fade/>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533139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02502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1"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563"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563"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563"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1"/>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1"/>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563"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563"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563"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9" y="1143001"/>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1752298804"/>
      </p:ext>
    </p:extLst>
  </p:cSld>
  <p:clrMapOvr>
    <a:masterClrMapping/>
  </p:clrMapOvr>
  <p:transition>
    <p:fad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20764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11/20/2019</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38504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userDrawn="1">
          <p15:clr>
            <a:srgbClr val="5ACBF0"/>
          </p15:clr>
        </p15:guide>
        <p15:guide id="4" orient="horz" pos="2160">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701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8581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4536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3088565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233595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1517005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700493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29556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39760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131227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2735740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6331762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3507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089327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284639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orient="horz" pos="1910" userDrawn="1">
          <p15:clr>
            <a:srgbClr val="5ACBF0"/>
          </p15:clr>
        </p15:guide>
        <p15:guide id="4" orient="horz" pos="2505" userDrawn="1">
          <p15:clr>
            <a:srgbClr val="5ACBF0"/>
          </p15:clr>
        </p15:guide>
        <p15:guide id="5" pos="3840" userDrawn="1">
          <p15:clr>
            <a:srgbClr val="5ACBF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5ACBF0"/>
          </p15:clr>
        </p15:guide>
        <p15:guide id="3" orient="horz" pos="1911" userDrawn="1">
          <p15:clr>
            <a:srgbClr val="5ACBF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831-A30F-4B01-9F1B-150D76281D4A}"/>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29170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7E582958-B9FC-45CD-B97B-46119EB37ECC}"/>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92773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6551D545-C251-4D4D-AB3D-52FE003820E0}"/>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71467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29E8D49A-E1F4-4A07-AB4E-D44DDE006610}"/>
              </a:ext>
            </a:extLst>
          </p:cNvPr>
          <p:cNvSpPr>
            <a:spLocks noGrp="1"/>
          </p:cNvSpPr>
          <p:nvPr>
            <p:ph type="body" sz="quarter" idx="14" hasCustomPrompt="1"/>
          </p:nvPr>
        </p:nvSpPr>
        <p:spPr>
          <a:xfrm>
            <a:off x="584199" y="6016752"/>
            <a:ext cx="5510213"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821669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15DA218C-BA83-4181-901D-C486606417EB}"/>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3319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5062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8765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956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4334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26224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000212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773904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6571261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9130639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446167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1134273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031740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695724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033156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71243841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9798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155103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4983117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6116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975953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419943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435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7001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72305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15398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230863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13599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78888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36846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57575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0190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0832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91840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823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9373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433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539250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411376399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4110083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7422665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70428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2176745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519612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258288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1226486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567798519"/>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3729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6959395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925320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8712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44075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721765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4221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7696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680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54225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07003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80"/>
            <a:ext cx="11655840" cy="806897"/>
          </a:xfrm>
        </p:spPr>
        <p:txBody>
          <a:bodyPr/>
          <a:lstStyle>
            <a:lvl1pPr marL="0" algn="l" defTabSz="895702" rtl="0" eaLnBrk="1" latinLnBrk="0" hangingPunct="1">
              <a:spcBef>
                <a:spcPct val="0"/>
              </a:spcBef>
              <a:buNone/>
              <a:defRPr lang="en-US" sz="3918"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312123132"/>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D47C6F66-CC29-4F66-9643-C652E6794768}"/>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73566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13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Microsoft Ignite cube graphic">
            <a:extLst>
              <a:ext uri="{FF2B5EF4-FFF2-40B4-BE49-F238E27FC236}">
                <a16:creationId xmlns:a16="http://schemas.microsoft.com/office/drawing/2014/main" id="{5FE3E21F-3B29-45AF-A62E-40AAF2B12C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6054" y="0"/>
            <a:ext cx="8115946" cy="6858000"/>
          </a:xfrm>
          <a:prstGeom prst="rect">
            <a:avLst/>
          </a:prstGeom>
        </p:spPr>
      </p:pic>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6222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7" name="Picture 6" descr="Microsoft Ignite cube graphic">
            <a:extLst>
              <a:ext uri="{FF2B5EF4-FFF2-40B4-BE49-F238E27FC236}">
                <a16:creationId xmlns:a16="http://schemas.microsoft.com/office/drawing/2014/main" id="{87E693D7-9346-4760-B3C6-BF5E7E96456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spTree>
    <p:extLst>
      <p:ext uri="{BB962C8B-B14F-4D97-AF65-F5344CB8AC3E}">
        <p14:creationId xmlns:p14="http://schemas.microsoft.com/office/powerpoint/2010/main" val="243844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461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0163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5900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6812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6246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59311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008006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80532678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032692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7464350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3838561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8242555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311865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11/20/2019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962423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6753448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715029079"/>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0371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84868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861362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3925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63E2A-0F0F-4D30-BA3B-64D7F94B8B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25505" y="-10888"/>
            <a:ext cx="7666496" cy="6881401"/>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98250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8B979EA3-9237-4885-9E01-A134FAE63F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spTree>
    <p:extLst>
      <p:ext uri="{BB962C8B-B14F-4D97-AF65-F5344CB8AC3E}">
        <p14:creationId xmlns:p14="http://schemas.microsoft.com/office/powerpoint/2010/main" val="143457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427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1670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083376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02404786"/>
      </p:ext>
    </p:extLst>
  </p:cSld>
  <p:clrMapOvr>
    <a:masterClrMapping/>
  </p:clrMapOvr>
  <p:transition>
    <p:fade/>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54944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11/20/2019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image" Target="../media/image52.png"/><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image" Target="../media/image60.emf"/><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theme" Target="../theme/theme10.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6" Type="http://schemas.openxmlformats.org/officeDocument/2006/relationships/image" Target="../media/image72.pn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theme" Target="../theme/theme11.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slideLayout" Target="../slideLayouts/slideLayout290.xml"/><Relationship Id="rId3" Type="http://schemas.openxmlformats.org/officeDocument/2006/relationships/slideLayout" Target="../slideLayouts/slideLayout267.xml"/><Relationship Id="rId21" Type="http://schemas.openxmlformats.org/officeDocument/2006/relationships/slideLayout" Target="../slideLayouts/slideLayout285.xml"/><Relationship Id="rId34" Type="http://schemas.openxmlformats.org/officeDocument/2006/relationships/slideLayout" Target="../slideLayouts/slideLayout298.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33" Type="http://schemas.openxmlformats.org/officeDocument/2006/relationships/slideLayout" Target="../slideLayouts/slideLayout297.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29" Type="http://schemas.openxmlformats.org/officeDocument/2006/relationships/slideLayout" Target="../slideLayouts/slideLayout293.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slideLayout" Target="../slideLayouts/slideLayout296.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36" Type="http://schemas.openxmlformats.org/officeDocument/2006/relationships/image" Target="../media/image77.emf"/><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31" Type="http://schemas.openxmlformats.org/officeDocument/2006/relationships/slideLayout" Target="../slideLayouts/slideLayout295.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slideLayout" Target="../slideLayouts/slideLayout294.xml"/><Relationship Id="rId35"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image" Target="../media/image88.png"/><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image" Target="../media/image30.emf"/><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theme" Target="../theme/theme13.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theme" Target="../theme/theme14.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26" Type="http://schemas.openxmlformats.org/officeDocument/2006/relationships/slideLayout" Target="../slideLayouts/slideLayout358.xml"/><Relationship Id="rId39" Type="http://schemas.openxmlformats.org/officeDocument/2006/relationships/slideLayout" Target="../slideLayouts/slideLayout371.xml"/><Relationship Id="rId3" Type="http://schemas.openxmlformats.org/officeDocument/2006/relationships/slideLayout" Target="../slideLayouts/slideLayout335.xml"/><Relationship Id="rId21" Type="http://schemas.openxmlformats.org/officeDocument/2006/relationships/slideLayout" Target="../slideLayouts/slideLayout353.xml"/><Relationship Id="rId34" Type="http://schemas.openxmlformats.org/officeDocument/2006/relationships/slideLayout" Target="../slideLayouts/slideLayout366.xml"/><Relationship Id="rId42" Type="http://schemas.openxmlformats.org/officeDocument/2006/relationships/slideLayout" Target="../slideLayouts/slideLayout374.xml"/><Relationship Id="rId47" Type="http://schemas.openxmlformats.org/officeDocument/2006/relationships/slideLayout" Target="../slideLayouts/slideLayout379.xml"/><Relationship Id="rId50" Type="http://schemas.openxmlformats.org/officeDocument/2006/relationships/slideLayout" Target="../slideLayouts/slideLayout382.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38" Type="http://schemas.openxmlformats.org/officeDocument/2006/relationships/slideLayout" Target="../slideLayouts/slideLayout370.xml"/><Relationship Id="rId46" Type="http://schemas.openxmlformats.org/officeDocument/2006/relationships/slideLayout" Target="../slideLayouts/slideLayout378.xml"/><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29" Type="http://schemas.openxmlformats.org/officeDocument/2006/relationships/slideLayout" Target="../slideLayouts/slideLayout361.xml"/><Relationship Id="rId41" Type="http://schemas.openxmlformats.org/officeDocument/2006/relationships/slideLayout" Target="../slideLayouts/slideLayout373.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24" Type="http://schemas.openxmlformats.org/officeDocument/2006/relationships/slideLayout" Target="../slideLayouts/slideLayout356.xml"/><Relationship Id="rId32" Type="http://schemas.openxmlformats.org/officeDocument/2006/relationships/slideLayout" Target="../slideLayouts/slideLayout364.xml"/><Relationship Id="rId37" Type="http://schemas.openxmlformats.org/officeDocument/2006/relationships/slideLayout" Target="../slideLayouts/slideLayout369.xml"/><Relationship Id="rId40" Type="http://schemas.openxmlformats.org/officeDocument/2006/relationships/slideLayout" Target="../slideLayouts/slideLayout372.xml"/><Relationship Id="rId45" Type="http://schemas.openxmlformats.org/officeDocument/2006/relationships/slideLayout" Target="../slideLayouts/slideLayout377.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49" Type="http://schemas.openxmlformats.org/officeDocument/2006/relationships/slideLayout" Target="../slideLayouts/slideLayout381.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31" Type="http://schemas.openxmlformats.org/officeDocument/2006/relationships/slideLayout" Target="../slideLayouts/slideLayout363.xml"/><Relationship Id="rId44" Type="http://schemas.openxmlformats.org/officeDocument/2006/relationships/slideLayout" Target="../slideLayouts/slideLayout376.xml"/><Relationship Id="rId52" Type="http://schemas.openxmlformats.org/officeDocument/2006/relationships/image" Target="../media/image30.emf"/><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43" Type="http://schemas.openxmlformats.org/officeDocument/2006/relationships/slideLayout" Target="../slideLayouts/slideLayout375.xml"/><Relationship Id="rId48" Type="http://schemas.openxmlformats.org/officeDocument/2006/relationships/slideLayout" Target="../slideLayouts/slideLayout380.xml"/><Relationship Id="rId8" Type="http://schemas.openxmlformats.org/officeDocument/2006/relationships/slideLayout" Target="../slideLayouts/slideLayout340.xml"/><Relationship Id="rId5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slideLayout" Target="../slideLayouts/slideLayout395.xml"/><Relationship Id="rId18" Type="http://schemas.openxmlformats.org/officeDocument/2006/relationships/slideLayout" Target="../slideLayouts/slideLayout400.xml"/><Relationship Id="rId3" Type="http://schemas.openxmlformats.org/officeDocument/2006/relationships/slideLayout" Target="../slideLayouts/slideLayout385.xml"/><Relationship Id="rId21" Type="http://schemas.openxmlformats.org/officeDocument/2006/relationships/slideLayout" Target="../slideLayouts/slideLayout403.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17" Type="http://schemas.openxmlformats.org/officeDocument/2006/relationships/slideLayout" Target="../slideLayouts/slideLayout399.xml"/><Relationship Id="rId2" Type="http://schemas.openxmlformats.org/officeDocument/2006/relationships/slideLayout" Target="../slideLayouts/slideLayout384.xml"/><Relationship Id="rId16" Type="http://schemas.openxmlformats.org/officeDocument/2006/relationships/slideLayout" Target="../slideLayouts/slideLayout398.xml"/><Relationship Id="rId20" Type="http://schemas.openxmlformats.org/officeDocument/2006/relationships/slideLayout" Target="../slideLayouts/slideLayout402.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24" Type="http://schemas.openxmlformats.org/officeDocument/2006/relationships/image" Target="../media/image99.png"/><Relationship Id="rId5" Type="http://schemas.openxmlformats.org/officeDocument/2006/relationships/slideLayout" Target="../slideLayouts/slideLayout387.xml"/><Relationship Id="rId15" Type="http://schemas.openxmlformats.org/officeDocument/2006/relationships/slideLayout" Target="../slideLayouts/slideLayout397.xml"/><Relationship Id="rId23" Type="http://schemas.openxmlformats.org/officeDocument/2006/relationships/image" Target="../media/image30.emf"/><Relationship Id="rId10" Type="http://schemas.openxmlformats.org/officeDocument/2006/relationships/slideLayout" Target="../slideLayouts/slideLayout392.xml"/><Relationship Id="rId19" Type="http://schemas.openxmlformats.org/officeDocument/2006/relationships/slideLayout" Target="../slideLayouts/slideLayout401.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slideLayout" Target="../slideLayouts/slideLayout396.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18" Type="http://schemas.openxmlformats.org/officeDocument/2006/relationships/slideLayout" Target="../slideLayouts/slideLayout421.xml"/><Relationship Id="rId3" Type="http://schemas.openxmlformats.org/officeDocument/2006/relationships/slideLayout" Target="../slideLayouts/slideLayout406.xml"/><Relationship Id="rId21" Type="http://schemas.openxmlformats.org/officeDocument/2006/relationships/slideLayout" Target="../slideLayouts/slideLayout424.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17" Type="http://schemas.openxmlformats.org/officeDocument/2006/relationships/slideLayout" Target="../slideLayouts/slideLayout420.xml"/><Relationship Id="rId25" Type="http://schemas.openxmlformats.org/officeDocument/2006/relationships/image" Target="../media/image99.png"/><Relationship Id="rId2" Type="http://schemas.openxmlformats.org/officeDocument/2006/relationships/slideLayout" Target="../slideLayouts/slideLayout405.xml"/><Relationship Id="rId16" Type="http://schemas.openxmlformats.org/officeDocument/2006/relationships/slideLayout" Target="../slideLayouts/slideLayout419.xml"/><Relationship Id="rId20" Type="http://schemas.openxmlformats.org/officeDocument/2006/relationships/slideLayout" Target="../slideLayouts/slideLayout423.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24" Type="http://schemas.openxmlformats.org/officeDocument/2006/relationships/image" Target="../media/image30.emf"/><Relationship Id="rId5" Type="http://schemas.openxmlformats.org/officeDocument/2006/relationships/slideLayout" Target="../slideLayouts/slideLayout408.xml"/><Relationship Id="rId15" Type="http://schemas.openxmlformats.org/officeDocument/2006/relationships/slideLayout" Target="../slideLayouts/slideLayout418.xml"/><Relationship Id="rId23" Type="http://schemas.openxmlformats.org/officeDocument/2006/relationships/theme" Target="../theme/theme17.xml"/><Relationship Id="rId10" Type="http://schemas.openxmlformats.org/officeDocument/2006/relationships/slideLayout" Target="../slideLayouts/slideLayout413.xml"/><Relationship Id="rId19" Type="http://schemas.openxmlformats.org/officeDocument/2006/relationships/slideLayout" Target="../slideLayouts/slideLayout422.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slideLayout" Target="../slideLayouts/slideLayout417.xml"/><Relationship Id="rId22" Type="http://schemas.openxmlformats.org/officeDocument/2006/relationships/slideLayout" Target="../slideLayouts/slideLayout4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18" Type="http://schemas.openxmlformats.org/officeDocument/2006/relationships/slideLayout" Target="../slideLayouts/slideLayout443.xml"/><Relationship Id="rId26" Type="http://schemas.openxmlformats.org/officeDocument/2006/relationships/slideLayout" Target="../slideLayouts/slideLayout451.xml"/><Relationship Id="rId3" Type="http://schemas.openxmlformats.org/officeDocument/2006/relationships/slideLayout" Target="../slideLayouts/slideLayout428.xml"/><Relationship Id="rId21" Type="http://schemas.openxmlformats.org/officeDocument/2006/relationships/slideLayout" Target="../slideLayouts/slideLayout446.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17" Type="http://schemas.openxmlformats.org/officeDocument/2006/relationships/slideLayout" Target="../slideLayouts/slideLayout442.xml"/><Relationship Id="rId25" Type="http://schemas.openxmlformats.org/officeDocument/2006/relationships/slideLayout" Target="../slideLayouts/slideLayout450.xml"/><Relationship Id="rId33" Type="http://schemas.openxmlformats.org/officeDocument/2006/relationships/image" Target="../media/image77.emf"/><Relationship Id="rId2" Type="http://schemas.openxmlformats.org/officeDocument/2006/relationships/slideLayout" Target="../slideLayouts/slideLayout427.xml"/><Relationship Id="rId16" Type="http://schemas.openxmlformats.org/officeDocument/2006/relationships/slideLayout" Target="../slideLayouts/slideLayout441.xml"/><Relationship Id="rId20" Type="http://schemas.openxmlformats.org/officeDocument/2006/relationships/slideLayout" Target="../slideLayouts/slideLayout445.xml"/><Relationship Id="rId29" Type="http://schemas.openxmlformats.org/officeDocument/2006/relationships/slideLayout" Target="../slideLayouts/slideLayout454.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24" Type="http://schemas.openxmlformats.org/officeDocument/2006/relationships/slideLayout" Target="../slideLayouts/slideLayout449.xml"/><Relationship Id="rId32" Type="http://schemas.openxmlformats.org/officeDocument/2006/relationships/theme" Target="../theme/theme18.xml"/><Relationship Id="rId5" Type="http://schemas.openxmlformats.org/officeDocument/2006/relationships/slideLayout" Target="../slideLayouts/slideLayout430.xml"/><Relationship Id="rId15" Type="http://schemas.openxmlformats.org/officeDocument/2006/relationships/slideLayout" Target="../slideLayouts/slideLayout440.xml"/><Relationship Id="rId23" Type="http://schemas.openxmlformats.org/officeDocument/2006/relationships/slideLayout" Target="../slideLayouts/slideLayout448.xml"/><Relationship Id="rId28" Type="http://schemas.openxmlformats.org/officeDocument/2006/relationships/slideLayout" Target="../slideLayouts/slideLayout453.xml"/><Relationship Id="rId10" Type="http://schemas.openxmlformats.org/officeDocument/2006/relationships/slideLayout" Target="../slideLayouts/slideLayout435.xml"/><Relationship Id="rId19" Type="http://schemas.openxmlformats.org/officeDocument/2006/relationships/slideLayout" Target="../slideLayouts/slideLayout444.xml"/><Relationship Id="rId31" Type="http://schemas.openxmlformats.org/officeDocument/2006/relationships/slideLayout" Target="../slideLayouts/slideLayout456.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slideLayout" Target="../slideLayouts/slideLayout439.xml"/><Relationship Id="rId22" Type="http://schemas.openxmlformats.org/officeDocument/2006/relationships/slideLayout" Target="../slideLayouts/slideLayout447.xml"/><Relationship Id="rId27" Type="http://schemas.openxmlformats.org/officeDocument/2006/relationships/slideLayout" Target="../slideLayouts/slideLayout452.xml"/><Relationship Id="rId30" Type="http://schemas.openxmlformats.org/officeDocument/2006/relationships/slideLayout" Target="../slideLayouts/slideLayout4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slideLayout" Target="../slideLayouts/slideLayout469.xml"/><Relationship Id="rId18" Type="http://schemas.openxmlformats.org/officeDocument/2006/relationships/slideLayout" Target="../slideLayouts/slideLayout474.xml"/><Relationship Id="rId3" Type="http://schemas.openxmlformats.org/officeDocument/2006/relationships/slideLayout" Target="../slideLayouts/slideLayout459.xml"/><Relationship Id="rId21" Type="http://schemas.openxmlformats.org/officeDocument/2006/relationships/slideLayout" Target="../slideLayouts/slideLayout477.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17" Type="http://schemas.openxmlformats.org/officeDocument/2006/relationships/slideLayout" Target="../slideLayouts/slideLayout473.xml"/><Relationship Id="rId25" Type="http://schemas.openxmlformats.org/officeDocument/2006/relationships/image" Target="../media/image52.png"/><Relationship Id="rId2" Type="http://schemas.openxmlformats.org/officeDocument/2006/relationships/slideLayout" Target="../slideLayouts/slideLayout458.xml"/><Relationship Id="rId16" Type="http://schemas.openxmlformats.org/officeDocument/2006/relationships/slideLayout" Target="../slideLayouts/slideLayout472.xml"/><Relationship Id="rId20" Type="http://schemas.openxmlformats.org/officeDocument/2006/relationships/slideLayout" Target="../slideLayouts/slideLayout476.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24" Type="http://schemas.openxmlformats.org/officeDocument/2006/relationships/image" Target="../media/image30.emf"/><Relationship Id="rId5" Type="http://schemas.openxmlformats.org/officeDocument/2006/relationships/slideLayout" Target="../slideLayouts/slideLayout461.xml"/><Relationship Id="rId15" Type="http://schemas.openxmlformats.org/officeDocument/2006/relationships/slideLayout" Target="../slideLayouts/slideLayout471.xml"/><Relationship Id="rId23" Type="http://schemas.openxmlformats.org/officeDocument/2006/relationships/theme" Target="../theme/theme19.xml"/><Relationship Id="rId10" Type="http://schemas.openxmlformats.org/officeDocument/2006/relationships/slideLayout" Target="../slideLayouts/slideLayout466.xml"/><Relationship Id="rId19" Type="http://schemas.openxmlformats.org/officeDocument/2006/relationships/slideLayout" Target="../slideLayouts/slideLayout475.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 Id="rId22" Type="http://schemas.openxmlformats.org/officeDocument/2006/relationships/slideLayout" Target="../slideLayouts/slideLayout4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slideLayout" Target="../slideLayouts/slideLayout491.xml"/><Relationship Id="rId18" Type="http://schemas.openxmlformats.org/officeDocument/2006/relationships/slideLayout" Target="../slideLayouts/slideLayout496.xml"/><Relationship Id="rId26" Type="http://schemas.openxmlformats.org/officeDocument/2006/relationships/slideLayout" Target="../slideLayouts/slideLayout504.xml"/><Relationship Id="rId3" Type="http://schemas.openxmlformats.org/officeDocument/2006/relationships/slideLayout" Target="../slideLayouts/slideLayout481.xml"/><Relationship Id="rId21" Type="http://schemas.openxmlformats.org/officeDocument/2006/relationships/slideLayout" Target="../slideLayouts/slideLayout499.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17" Type="http://schemas.openxmlformats.org/officeDocument/2006/relationships/slideLayout" Target="../slideLayouts/slideLayout495.xml"/><Relationship Id="rId25" Type="http://schemas.openxmlformats.org/officeDocument/2006/relationships/slideLayout" Target="../slideLayouts/slideLayout503.xml"/><Relationship Id="rId33" Type="http://schemas.openxmlformats.org/officeDocument/2006/relationships/image" Target="../media/image77.emf"/><Relationship Id="rId2" Type="http://schemas.openxmlformats.org/officeDocument/2006/relationships/slideLayout" Target="../slideLayouts/slideLayout480.xml"/><Relationship Id="rId16" Type="http://schemas.openxmlformats.org/officeDocument/2006/relationships/slideLayout" Target="../slideLayouts/slideLayout494.xml"/><Relationship Id="rId20" Type="http://schemas.openxmlformats.org/officeDocument/2006/relationships/slideLayout" Target="../slideLayouts/slideLayout498.xml"/><Relationship Id="rId29" Type="http://schemas.openxmlformats.org/officeDocument/2006/relationships/slideLayout" Target="../slideLayouts/slideLayout507.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24" Type="http://schemas.openxmlformats.org/officeDocument/2006/relationships/slideLayout" Target="../slideLayouts/slideLayout502.xml"/><Relationship Id="rId32" Type="http://schemas.openxmlformats.org/officeDocument/2006/relationships/theme" Target="../theme/theme20.xml"/><Relationship Id="rId5" Type="http://schemas.openxmlformats.org/officeDocument/2006/relationships/slideLayout" Target="../slideLayouts/slideLayout483.xml"/><Relationship Id="rId15" Type="http://schemas.openxmlformats.org/officeDocument/2006/relationships/slideLayout" Target="../slideLayouts/slideLayout493.xml"/><Relationship Id="rId23" Type="http://schemas.openxmlformats.org/officeDocument/2006/relationships/slideLayout" Target="../slideLayouts/slideLayout501.xml"/><Relationship Id="rId28" Type="http://schemas.openxmlformats.org/officeDocument/2006/relationships/slideLayout" Target="../slideLayouts/slideLayout506.xml"/><Relationship Id="rId10" Type="http://schemas.openxmlformats.org/officeDocument/2006/relationships/slideLayout" Target="../slideLayouts/slideLayout488.xml"/><Relationship Id="rId19" Type="http://schemas.openxmlformats.org/officeDocument/2006/relationships/slideLayout" Target="../slideLayouts/slideLayout497.xml"/><Relationship Id="rId31" Type="http://schemas.openxmlformats.org/officeDocument/2006/relationships/slideLayout" Target="../slideLayouts/slideLayout509.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4" Type="http://schemas.openxmlformats.org/officeDocument/2006/relationships/slideLayout" Target="../slideLayouts/slideLayout492.xml"/><Relationship Id="rId22" Type="http://schemas.openxmlformats.org/officeDocument/2006/relationships/slideLayout" Target="../slideLayouts/slideLayout500.xml"/><Relationship Id="rId27" Type="http://schemas.openxmlformats.org/officeDocument/2006/relationships/slideLayout" Target="../slideLayouts/slideLayout505.xml"/><Relationship Id="rId30" Type="http://schemas.openxmlformats.org/officeDocument/2006/relationships/slideLayout" Target="../slideLayouts/slideLayout5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slideLayout" Target="../slideLayouts/slideLayout522.xml"/><Relationship Id="rId18" Type="http://schemas.openxmlformats.org/officeDocument/2006/relationships/slideLayout" Target="../slideLayouts/slideLayout527.xml"/><Relationship Id="rId26" Type="http://schemas.openxmlformats.org/officeDocument/2006/relationships/slideLayout" Target="../slideLayouts/slideLayout535.xml"/><Relationship Id="rId3" Type="http://schemas.openxmlformats.org/officeDocument/2006/relationships/slideLayout" Target="../slideLayouts/slideLayout512.xml"/><Relationship Id="rId21" Type="http://schemas.openxmlformats.org/officeDocument/2006/relationships/slideLayout" Target="../slideLayouts/slideLayout530.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17" Type="http://schemas.openxmlformats.org/officeDocument/2006/relationships/slideLayout" Target="../slideLayouts/slideLayout526.xml"/><Relationship Id="rId25" Type="http://schemas.openxmlformats.org/officeDocument/2006/relationships/slideLayout" Target="../slideLayouts/slideLayout534.xml"/><Relationship Id="rId33" Type="http://schemas.openxmlformats.org/officeDocument/2006/relationships/image" Target="../media/image77.emf"/><Relationship Id="rId2" Type="http://schemas.openxmlformats.org/officeDocument/2006/relationships/slideLayout" Target="../slideLayouts/slideLayout511.xml"/><Relationship Id="rId16" Type="http://schemas.openxmlformats.org/officeDocument/2006/relationships/slideLayout" Target="../slideLayouts/slideLayout525.xml"/><Relationship Id="rId20" Type="http://schemas.openxmlformats.org/officeDocument/2006/relationships/slideLayout" Target="../slideLayouts/slideLayout529.xml"/><Relationship Id="rId29" Type="http://schemas.openxmlformats.org/officeDocument/2006/relationships/slideLayout" Target="../slideLayouts/slideLayout538.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24" Type="http://schemas.openxmlformats.org/officeDocument/2006/relationships/slideLayout" Target="../slideLayouts/slideLayout533.xml"/><Relationship Id="rId32" Type="http://schemas.openxmlformats.org/officeDocument/2006/relationships/theme" Target="../theme/theme21.xml"/><Relationship Id="rId5" Type="http://schemas.openxmlformats.org/officeDocument/2006/relationships/slideLayout" Target="../slideLayouts/slideLayout514.xml"/><Relationship Id="rId15" Type="http://schemas.openxmlformats.org/officeDocument/2006/relationships/slideLayout" Target="../slideLayouts/slideLayout524.xml"/><Relationship Id="rId23" Type="http://schemas.openxmlformats.org/officeDocument/2006/relationships/slideLayout" Target="../slideLayouts/slideLayout532.xml"/><Relationship Id="rId28" Type="http://schemas.openxmlformats.org/officeDocument/2006/relationships/slideLayout" Target="../slideLayouts/slideLayout537.xml"/><Relationship Id="rId10" Type="http://schemas.openxmlformats.org/officeDocument/2006/relationships/slideLayout" Target="../slideLayouts/slideLayout519.xml"/><Relationship Id="rId19" Type="http://schemas.openxmlformats.org/officeDocument/2006/relationships/slideLayout" Target="../slideLayouts/slideLayout528.xml"/><Relationship Id="rId31" Type="http://schemas.openxmlformats.org/officeDocument/2006/relationships/slideLayout" Target="../slideLayouts/slideLayout540.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slideLayout" Target="../slideLayouts/slideLayout523.xml"/><Relationship Id="rId22" Type="http://schemas.openxmlformats.org/officeDocument/2006/relationships/slideLayout" Target="../slideLayouts/slideLayout531.xml"/><Relationship Id="rId27" Type="http://schemas.openxmlformats.org/officeDocument/2006/relationships/slideLayout" Target="../slideLayouts/slideLayout536.xml"/><Relationship Id="rId30" Type="http://schemas.openxmlformats.org/officeDocument/2006/relationships/slideLayout" Target="../slideLayouts/slideLayout5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slideLayout" Target="../slideLayouts/slideLayout558.xml"/><Relationship Id="rId26" Type="http://schemas.openxmlformats.org/officeDocument/2006/relationships/slideLayout" Target="../slideLayouts/slideLayout566.xml"/><Relationship Id="rId3" Type="http://schemas.openxmlformats.org/officeDocument/2006/relationships/slideLayout" Target="../slideLayouts/slideLayout543.xml"/><Relationship Id="rId21" Type="http://schemas.openxmlformats.org/officeDocument/2006/relationships/slideLayout" Target="../slideLayouts/slideLayout561.xml"/><Relationship Id="rId34" Type="http://schemas.openxmlformats.org/officeDocument/2006/relationships/image" Target="../media/image77.emf"/><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slideLayout" Target="../slideLayouts/slideLayout557.xml"/><Relationship Id="rId25" Type="http://schemas.openxmlformats.org/officeDocument/2006/relationships/slideLayout" Target="../slideLayouts/slideLayout565.xml"/><Relationship Id="rId33" Type="http://schemas.openxmlformats.org/officeDocument/2006/relationships/theme" Target="../theme/theme22.xml"/><Relationship Id="rId2" Type="http://schemas.openxmlformats.org/officeDocument/2006/relationships/slideLayout" Target="../slideLayouts/slideLayout542.xml"/><Relationship Id="rId16" Type="http://schemas.openxmlformats.org/officeDocument/2006/relationships/slideLayout" Target="../slideLayouts/slideLayout556.xml"/><Relationship Id="rId20" Type="http://schemas.openxmlformats.org/officeDocument/2006/relationships/slideLayout" Target="../slideLayouts/slideLayout560.xml"/><Relationship Id="rId29" Type="http://schemas.openxmlformats.org/officeDocument/2006/relationships/slideLayout" Target="../slideLayouts/slideLayout569.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24" Type="http://schemas.openxmlformats.org/officeDocument/2006/relationships/slideLayout" Target="../slideLayouts/slideLayout564.xml"/><Relationship Id="rId32" Type="http://schemas.openxmlformats.org/officeDocument/2006/relationships/slideLayout" Target="../slideLayouts/slideLayout572.xml"/><Relationship Id="rId5" Type="http://schemas.openxmlformats.org/officeDocument/2006/relationships/slideLayout" Target="../slideLayouts/slideLayout545.xml"/><Relationship Id="rId15" Type="http://schemas.openxmlformats.org/officeDocument/2006/relationships/slideLayout" Target="../slideLayouts/slideLayout555.xml"/><Relationship Id="rId23" Type="http://schemas.openxmlformats.org/officeDocument/2006/relationships/slideLayout" Target="../slideLayouts/slideLayout563.xml"/><Relationship Id="rId28" Type="http://schemas.openxmlformats.org/officeDocument/2006/relationships/slideLayout" Target="../slideLayouts/slideLayout568.xml"/><Relationship Id="rId10" Type="http://schemas.openxmlformats.org/officeDocument/2006/relationships/slideLayout" Target="../slideLayouts/slideLayout550.xml"/><Relationship Id="rId19" Type="http://schemas.openxmlformats.org/officeDocument/2006/relationships/slideLayout" Target="../slideLayouts/slideLayout559.xml"/><Relationship Id="rId31" Type="http://schemas.openxmlformats.org/officeDocument/2006/relationships/slideLayout" Target="../slideLayouts/slideLayout571.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 Id="rId22" Type="http://schemas.openxmlformats.org/officeDocument/2006/relationships/slideLayout" Target="../slideLayouts/slideLayout562.xml"/><Relationship Id="rId27" Type="http://schemas.openxmlformats.org/officeDocument/2006/relationships/slideLayout" Target="../slideLayouts/slideLayout567.xml"/><Relationship Id="rId30" Type="http://schemas.openxmlformats.org/officeDocument/2006/relationships/slideLayout" Target="../slideLayouts/slideLayout57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slideLayout" Target="../slideLayouts/slideLayout585.xml"/><Relationship Id="rId18" Type="http://schemas.openxmlformats.org/officeDocument/2006/relationships/slideLayout" Target="../slideLayouts/slideLayout590.xml"/><Relationship Id="rId26" Type="http://schemas.openxmlformats.org/officeDocument/2006/relationships/slideLayout" Target="../slideLayouts/slideLayout598.xml"/><Relationship Id="rId3" Type="http://schemas.openxmlformats.org/officeDocument/2006/relationships/slideLayout" Target="../slideLayouts/slideLayout575.xml"/><Relationship Id="rId21" Type="http://schemas.openxmlformats.org/officeDocument/2006/relationships/slideLayout" Target="../slideLayouts/slideLayout593.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17" Type="http://schemas.openxmlformats.org/officeDocument/2006/relationships/slideLayout" Target="../slideLayouts/slideLayout589.xml"/><Relationship Id="rId25" Type="http://schemas.openxmlformats.org/officeDocument/2006/relationships/slideLayout" Target="../slideLayouts/slideLayout597.xml"/><Relationship Id="rId33" Type="http://schemas.openxmlformats.org/officeDocument/2006/relationships/image" Target="../media/image77.emf"/><Relationship Id="rId2" Type="http://schemas.openxmlformats.org/officeDocument/2006/relationships/slideLayout" Target="../slideLayouts/slideLayout574.xml"/><Relationship Id="rId16" Type="http://schemas.openxmlformats.org/officeDocument/2006/relationships/slideLayout" Target="../slideLayouts/slideLayout588.xml"/><Relationship Id="rId20" Type="http://schemas.openxmlformats.org/officeDocument/2006/relationships/slideLayout" Target="../slideLayouts/slideLayout592.xml"/><Relationship Id="rId29" Type="http://schemas.openxmlformats.org/officeDocument/2006/relationships/slideLayout" Target="../slideLayouts/slideLayout601.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24" Type="http://schemas.openxmlformats.org/officeDocument/2006/relationships/slideLayout" Target="../slideLayouts/slideLayout596.xml"/><Relationship Id="rId32" Type="http://schemas.openxmlformats.org/officeDocument/2006/relationships/theme" Target="../theme/theme23.xml"/><Relationship Id="rId5" Type="http://schemas.openxmlformats.org/officeDocument/2006/relationships/slideLayout" Target="../slideLayouts/slideLayout577.xml"/><Relationship Id="rId15" Type="http://schemas.openxmlformats.org/officeDocument/2006/relationships/slideLayout" Target="../slideLayouts/slideLayout587.xml"/><Relationship Id="rId23" Type="http://schemas.openxmlformats.org/officeDocument/2006/relationships/slideLayout" Target="../slideLayouts/slideLayout595.xml"/><Relationship Id="rId28" Type="http://schemas.openxmlformats.org/officeDocument/2006/relationships/slideLayout" Target="../slideLayouts/slideLayout600.xml"/><Relationship Id="rId10" Type="http://schemas.openxmlformats.org/officeDocument/2006/relationships/slideLayout" Target="../slideLayouts/slideLayout582.xml"/><Relationship Id="rId19" Type="http://schemas.openxmlformats.org/officeDocument/2006/relationships/slideLayout" Target="../slideLayouts/slideLayout591.xml"/><Relationship Id="rId31" Type="http://schemas.openxmlformats.org/officeDocument/2006/relationships/slideLayout" Target="../slideLayouts/slideLayout603.xml"/><Relationship Id="rId4" Type="http://schemas.openxmlformats.org/officeDocument/2006/relationships/slideLayout" Target="../slideLayouts/slideLayout576.xml"/><Relationship Id="rId9" Type="http://schemas.openxmlformats.org/officeDocument/2006/relationships/slideLayout" Target="../slideLayouts/slideLayout581.xml"/><Relationship Id="rId14" Type="http://schemas.openxmlformats.org/officeDocument/2006/relationships/slideLayout" Target="../slideLayouts/slideLayout586.xml"/><Relationship Id="rId22" Type="http://schemas.openxmlformats.org/officeDocument/2006/relationships/slideLayout" Target="../slideLayouts/slideLayout594.xml"/><Relationship Id="rId27" Type="http://schemas.openxmlformats.org/officeDocument/2006/relationships/slideLayout" Target="../slideLayouts/slideLayout599.xml"/><Relationship Id="rId30" Type="http://schemas.openxmlformats.org/officeDocument/2006/relationships/slideLayout" Target="../slideLayouts/slideLayout6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12.png"/><Relationship Id="rId2" Type="http://schemas.openxmlformats.org/officeDocument/2006/relationships/slideLayout" Target="../slideLayouts/slideLayout61.xml"/><Relationship Id="rId16"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image" Target="../media/image1.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image" Target="../media/image30.emf"/><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theme" Target="../theme/theme6.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3"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50" Type="http://schemas.openxmlformats.org/officeDocument/2006/relationships/image" Target="../media/image30.emf"/><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46" Type="http://schemas.openxmlformats.org/officeDocument/2006/relationships/slideLayout" Target="../slideLayouts/slideLayout204.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41" Type="http://schemas.openxmlformats.org/officeDocument/2006/relationships/slideLayout" Target="../slideLayouts/slideLayout199.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49" Type="http://schemas.openxmlformats.org/officeDocument/2006/relationships/theme" Target="../theme/theme7.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8" Type="http://schemas.openxmlformats.org/officeDocument/2006/relationships/slideLayout" Target="../slideLayouts/slideLayout1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image" Target="../media/image52.png"/><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image" Target="../media/image30.emf"/><Relationship Id="rId5" Type="http://schemas.openxmlformats.org/officeDocument/2006/relationships/slideLayout" Target="../slideLayouts/slideLayout211.xml"/><Relationship Id="rId10" Type="http://schemas.openxmlformats.org/officeDocument/2006/relationships/theme" Target="../theme/theme8.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4904" r:id="rId3"/>
    <p:sldLayoutId id="2147483664" r:id="rId4"/>
    <p:sldLayoutId id="2147483665" r:id="rId5"/>
    <p:sldLayoutId id="2147483666" r:id="rId6"/>
    <p:sldLayoutId id="2147483667" r:id="rId7"/>
    <p:sldLayoutId id="2147483668" r:id="rId8"/>
    <p:sldLayoutId id="2147484905" r:id="rId9"/>
    <p:sldLayoutId id="2147483670" r:id="rId10"/>
    <p:sldLayoutId id="2147483671" r:id="rId11"/>
    <p:sldLayoutId id="2147484906"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5447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1" y="114300"/>
            <a:ext cx="8882164"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725593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Lst>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03973394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117001581"/>
      </p:ext>
    </p:extLst>
  </p:cSld>
  <p:clrMap bg1="lt1" tx1="dk1" bg2="lt2" tx2="dk2" accent1="accent1" accent2="accent2" accent3="accent3" accent4="accent4" accent5="accent5" accent6="accent6" hlink="hlink" folHlink="folHlink"/>
  <p:sldLayoutIdLst>
    <p:sldLayoutId id="2147484010"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04472"/>
      </p:ext>
    </p:extLst>
  </p:cSld>
  <p:clrMap bg1="lt1" tx1="dk1" bg2="lt2" tx2="dk2" accent1="accent1" accent2="accent2" accent3="accent3" accent4="accent4" accent5="accent5" accent6="accent6" hlink="hlink" folHlink="folHlink"/>
  <p:sldLayoutIdLst>
    <p:sldLayoutId id="2147484187" r:id="rId1"/>
    <p:sldLayoutId id="2147484034" r:id="rId2"/>
    <p:sldLayoutId id="2147484035" r:id="rId3"/>
    <p:sldLayoutId id="2147484188" r:id="rId4"/>
    <p:sldLayoutId id="2147484189" r:id="rId5"/>
    <p:sldLayoutId id="2147484038" r:id="rId6"/>
    <p:sldLayoutId id="2147484190" r:id="rId7"/>
    <p:sldLayoutId id="2147484191" r:id="rId8"/>
    <p:sldLayoutId id="2147484041" r:id="rId9"/>
    <p:sldLayoutId id="2147484042" r:id="rId10"/>
    <p:sldLayoutId id="2147484043" r:id="rId11"/>
    <p:sldLayoutId id="2147484044" r:id="rId12"/>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268561" y="3019258"/>
            <a:ext cx="6858623" cy="833218"/>
          </a:xfrm>
          <a:prstGeom prst="rect">
            <a:avLst/>
          </a:prstGeom>
        </p:spPr>
      </p:pic>
      <p:sp>
        <p:nvSpPr>
          <p:cNvPr id="3" name="Text Placeholder 2"/>
          <p:cNvSpPr>
            <a:spLocks noGrp="1"/>
          </p:cNvSpPr>
          <p:nvPr>
            <p:ph type="body" idx="1"/>
          </p:nvPr>
        </p:nvSpPr>
        <p:spPr>
          <a:xfrm>
            <a:off x="269240" y="1187645"/>
            <a:ext cx="11653523" cy="2305516"/>
          </a:xfrm>
          <a:prstGeom prst="rect">
            <a:avLst/>
          </a:prstGeom>
        </p:spPr>
        <p:txBody>
          <a:bodyPr vert="horz" lIns="182880" tIns="146304" rIns="182880" bIns="146304"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5220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075" r:id="rId30"/>
    <p:sldLayoutId id="2147484076" r:id="rId31"/>
    <p:sldLayoutId id="2147484077" r:id="rId32"/>
    <p:sldLayoutId id="2147484078" r:id="rId33"/>
    <p:sldLayoutId id="2147484079" r:id="rId34"/>
    <p:sldLayoutId id="2147484080" r:id="rId35"/>
    <p:sldLayoutId id="2147484081" r:id="rId36"/>
    <p:sldLayoutId id="2147484082" r:id="rId37"/>
    <p:sldLayoutId id="2147484083" r:id="rId38"/>
    <p:sldLayoutId id="2147484084" r:id="rId39"/>
    <p:sldLayoutId id="2147484085" r:id="rId40"/>
    <p:sldLayoutId id="2147484086" r:id="rId41"/>
    <p:sldLayoutId id="2147484087" r:id="rId42"/>
    <p:sldLayoutId id="2147484088" r:id="rId43"/>
    <p:sldLayoutId id="2147484089" r:id="rId44"/>
    <p:sldLayoutId id="2147484090" r:id="rId45"/>
    <p:sldLayoutId id="2147484091" r:id="rId46"/>
    <p:sldLayoutId id="2147484092" r:id="rId47"/>
    <p:sldLayoutId id="2147484093" r:id="rId48"/>
    <p:sldLayoutId id="2147484094" r:id="rId49"/>
    <p:sldLayoutId id="2147484095" r:id="rId50"/>
  </p:sldLayoutIdLst>
  <p:transition>
    <p:fade/>
  </p:transition>
  <p:hf sldNum="0" hdr="0" ftr="0"/>
  <p:txStyles>
    <p:titleStyle>
      <a:lvl1pPr algn="l" defTabSz="914367" rtl="0" eaLnBrk="1" latinLnBrk="0" hangingPunct="1">
        <a:lnSpc>
          <a:spcPct val="90000"/>
        </a:lnSpc>
        <a:spcBef>
          <a:spcPct val="0"/>
        </a:spcBef>
        <a:buNone/>
        <a:defRPr lang="en-US" sz="4705"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89" marR="0" indent="-33458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9"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798"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782"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991" marR="0" indent="-22720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975"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3"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3287079193"/>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30" r:id="rId20"/>
    <p:sldLayoutId id="2147484131" r:id="rId21"/>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4"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554403665"/>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5"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41324720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969088906"/>
      </p:ext>
    </p:extLst>
  </p:cSld>
  <p:clrMap bg1="lt1" tx1="dk1" bg2="lt2" tx2="dk2" accent1="accent1" accent2="accent2" accent3="accent3" accent4="accent4" accent5="accent5" accent6="accent6" hlink="hlink" folHlink="folHlink"/>
  <p:sldLayoutIdLst>
    <p:sldLayoutId id="2147484850" r:id="rId1"/>
    <p:sldLayoutId id="2147484851" r:id="rId2"/>
    <p:sldLayoutId id="2147483663" r:id="rId3"/>
    <p:sldLayoutId id="2147484852" r:id="rId4"/>
    <p:sldLayoutId id="2147484853" r:id="rId5"/>
    <p:sldLayoutId id="2147484854" r:id="rId6"/>
    <p:sldLayoutId id="2147484855" r:id="rId7"/>
    <p:sldLayoutId id="2147484856" r:id="rId8"/>
    <p:sldLayoutId id="2147484857" r:id="rId9"/>
    <p:sldLayoutId id="2147483669" r:id="rId10"/>
    <p:sldLayoutId id="2147484859" r:id="rId11"/>
    <p:sldLayoutId id="2147484860" r:id="rId12"/>
    <p:sldLayoutId id="2147483672" r:id="rId13"/>
    <p:sldLayoutId id="2147484861" r:id="rId14"/>
    <p:sldLayoutId id="2147484862" r:id="rId15"/>
    <p:sldLayoutId id="2147484863" r:id="rId16"/>
    <p:sldLayoutId id="2147484864" r:id="rId17"/>
    <p:sldLayoutId id="2147484865" r:id="rId18"/>
    <p:sldLayoutId id="2147484866" r:id="rId19"/>
    <p:sldLayoutId id="2147484867" r:id="rId20"/>
    <p:sldLayoutId id="2147484868" r:id="rId21"/>
    <p:sldLayoutId id="2147484871"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4887"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832" r:id="rId1"/>
    <p:sldLayoutId id="2147484577" r:id="rId2"/>
    <p:sldLayoutId id="2147484610" r:id="rId3"/>
    <p:sldLayoutId id="2147484833" r:id="rId4"/>
    <p:sldLayoutId id="2147484834" r:id="rId5"/>
    <p:sldLayoutId id="2147484710" r:id="rId6"/>
    <p:sldLayoutId id="2147484240" r:id="rId7"/>
    <p:sldLayoutId id="2147484736" r:id="rId8"/>
    <p:sldLayoutId id="2147484474" r:id="rId9"/>
    <p:sldLayoutId id="2147484639" r:id="rId10"/>
    <p:sldLayoutId id="2147484603" r:id="rId11"/>
    <p:sldLayoutId id="2147484842" r:id="rId12"/>
    <p:sldLayoutId id="2147484841" r:id="rId13"/>
    <p:sldLayoutId id="2147484777" r:id="rId14"/>
    <p:sldLayoutId id="2147484835" r:id="rId15"/>
    <p:sldLayoutId id="2147484836" r:id="rId16"/>
    <p:sldLayoutId id="2147484837" r:id="rId17"/>
    <p:sldLayoutId id="2147484838" r:id="rId18"/>
    <p:sldLayoutId id="2147484839" r:id="rId19"/>
    <p:sldLayoutId id="2147484783" r:id="rId20"/>
    <p:sldLayoutId id="2147484784" r:id="rId21"/>
    <p:sldLayoutId id="2147484785" r:id="rId22"/>
    <p:sldLayoutId id="2147484786" r:id="rId23"/>
    <p:sldLayoutId id="2147484787" r:id="rId24"/>
    <p:sldLayoutId id="2147484249" r:id="rId25"/>
    <p:sldLayoutId id="2147484584" r:id="rId26"/>
    <p:sldLayoutId id="2147484671" r:id="rId27"/>
    <p:sldLayoutId id="2147484673" r:id="rId28"/>
    <p:sldLayoutId id="2147484585" r:id="rId29"/>
    <p:sldLayoutId id="2147484299" r:id="rId30"/>
    <p:sldLayoutId id="2147484263"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10237018"/>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 id="2147484919" r:id="rId12"/>
    <p:sldLayoutId id="2147484920" r:id="rId13"/>
    <p:sldLayoutId id="2147484921" r:id="rId14"/>
    <p:sldLayoutId id="2147484922" r:id="rId15"/>
    <p:sldLayoutId id="2147484923" r:id="rId16"/>
    <p:sldLayoutId id="2147484924" r:id="rId17"/>
    <p:sldLayoutId id="2147484925" r:id="rId18"/>
    <p:sldLayoutId id="2147484926" r:id="rId19"/>
    <p:sldLayoutId id="2147484927" r:id="rId20"/>
    <p:sldLayoutId id="2147484928" r:id="rId21"/>
    <p:sldLayoutId id="2147484929" r:id="rId22"/>
    <p:sldLayoutId id="2147484930" r:id="rId23"/>
    <p:sldLayoutId id="2147484931" r:id="rId24"/>
    <p:sldLayoutId id="2147484932" r:id="rId25"/>
    <p:sldLayoutId id="2147484933" r:id="rId26"/>
    <p:sldLayoutId id="2147484934" r:id="rId27"/>
    <p:sldLayoutId id="2147484935" r:id="rId28"/>
    <p:sldLayoutId id="2147484936" r:id="rId29"/>
    <p:sldLayoutId id="2147484937" r:id="rId30"/>
    <p:sldLayoutId id="2147484938"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231660868"/>
      </p:ext>
    </p:extLst>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 id="2147484951" r:id="rId12"/>
    <p:sldLayoutId id="2147484952" r:id="rId13"/>
    <p:sldLayoutId id="2147484953" r:id="rId14"/>
    <p:sldLayoutId id="2147484954" r:id="rId15"/>
    <p:sldLayoutId id="2147484955" r:id="rId16"/>
    <p:sldLayoutId id="2147484956" r:id="rId17"/>
    <p:sldLayoutId id="2147484957" r:id="rId18"/>
    <p:sldLayoutId id="2147484958" r:id="rId19"/>
    <p:sldLayoutId id="2147484959" r:id="rId20"/>
    <p:sldLayoutId id="2147484960" r:id="rId21"/>
    <p:sldLayoutId id="2147484961" r:id="rId22"/>
    <p:sldLayoutId id="2147484962" r:id="rId23"/>
    <p:sldLayoutId id="2147484963" r:id="rId24"/>
    <p:sldLayoutId id="2147484964" r:id="rId25"/>
    <p:sldLayoutId id="2147484965" r:id="rId26"/>
    <p:sldLayoutId id="2147484966" r:id="rId27"/>
    <p:sldLayoutId id="2147484967" r:id="rId28"/>
    <p:sldLayoutId id="2147484968" r:id="rId29"/>
    <p:sldLayoutId id="2147484969" r:id="rId30"/>
    <p:sldLayoutId id="2147484970" r:id="rId31"/>
    <p:sldLayoutId id="2147484971"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937611400"/>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 id="2147484985" r:id="rId13"/>
    <p:sldLayoutId id="2147484986" r:id="rId14"/>
    <p:sldLayoutId id="2147484987" r:id="rId15"/>
    <p:sldLayoutId id="2147484988" r:id="rId16"/>
    <p:sldLayoutId id="2147484989" r:id="rId17"/>
    <p:sldLayoutId id="2147484990" r:id="rId18"/>
    <p:sldLayoutId id="2147484991" r:id="rId19"/>
    <p:sldLayoutId id="2147484992" r:id="rId20"/>
    <p:sldLayoutId id="2147484993" r:id="rId21"/>
    <p:sldLayoutId id="2147484994" r:id="rId22"/>
    <p:sldLayoutId id="2147484995" r:id="rId23"/>
    <p:sldLayoutId id="2147484996" r:id="rId24"/>
    <p:sldLayoutId id="2147484997" r:id="rId25"/>
    <p:sldLayoutId id="2147484998" r:id="rId26"/>
    <p:sldLayoutId id="2147484999" r:id="rId27"/>
    <p:sldLayoutId id="2147485000" r:id="rId28"/>
    <p:sldLayoutId id="2147485001" r:id="rId29"/>
    <p:sldLayoutId id="2147485002" r:id="rId30"/>
    <p:sldLayoutId id="2147485003"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11/20/2019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4902" r:id="rId1"/>
    <p:sldLayoutId id="2147484903"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4036" r:id="rId49"/>
    <p:sldLayoutId id="2147483808" r:id="rId50"/>
    <p:sldLayoutId id="2147483810" r:id="rId51"/>
    <p:sldLayoutId id="2147484039" r:id="rId52"/>
    <p:sldLayoutId id="2147484040" r:id="rId53"/>
    <p:sldLayoutId id="2147483811" r:id="rId54"/>
    <p:sldLayoutId id="2147483812" r:id="rId55"/>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26.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50.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57.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548.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50.xml"/><Relationship Id="rId4" Type="http://schemas.openxmlformats.org/officeDocument/2006/relationships/image" Target="../media/image157.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51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71.jpeg"/><Relationship Id="rId18" Type="http://schemas.openxmlformats.org/officeDocument/2006/relationships/image" Target="../media/image176.jpeg"/><Relationship Id="rId3" Type="http://schemas.openxmlformats.org/officeDocument/2006/relationships/image" Target="../media/image161.jpeg"/><Relationship Id="rId7" Type="http://schemas.openxmlformats.org/officeDocument/2006/relationships/image" Target="../media/image165.jpeg"/><Relationship Id="rId12" Type="http://schemas.openxmlformats.org/officeDocument/2006/relationships/image" Target="../media/image170.jpeg"/><Relationship Id="rId17" Type="http://schemas.openxmlformats.org/officeDocument/2006/relationships/image" Target="../media/image175.jpeg"/><Relationship Id="rId2" Type="http://schemas.openxmlformats.org/officeDocument/2006/relationships/notesSlide" Target="../notesSlides/notesSlide9.xml"/><Relationship Id="rId16" Type="http://schemas.openxmlformats.org/officeDocument/2006/relationships/image" Target="../media/image174.jpeg"/><Relationship Id="rId1" Type="http://schemas.openxmlformats.org/officeDocument/2006/relationships/slideLayout" Target="../slideLayouts/slideLayout452.x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image" Target="../media/image163.jpeg"/><Relationship Id="rId15" Type="http://schemas.openxmlformats.org/officeDocument/2006/relationships/image" Target="../media/image173.jpeg"/><Relationship Id="rId10" Type="http://schemas.openxmlformats.org/officeDocument/2006/relationships/image" Target="../media/image168.jpeg"/><Relationship Id="rId4" Type="http://schemas.openxmlformats.org/officeDocument/2006/relationships/image" Target="../media/image162.jpeg"/><Relationship Id="rId9" Type="http://schemas.openxmlformats.org/officeDocument/2006/relationships/image" Target="../media/image167.jpeg"/><Relationship Id="rId14" Type="http://schemas.openxmlformats.org/officeDocument/2006/relationships/image" Target="../media/image172.jpeg"/></Relationships>
</file>

<file path=ppt/slides/_rels/slide1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xml"/><Relationship Id="rId1" Type="http://schemas.openxmlformats.org/officeDocument/2006/relationships/slideLayout" Target="../slideLayouts/slideLayout488.xml"/><Relationship Id="rId4" Type="http://schemas.openxmlformats.org/officeDocument/2006/relationships/image" Target="../media/image17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hyperlink" Target="https://aka.ms/productivityscoreblog" TargetMode="External"/><Relationship Id="rId2" Type="http://schemas.openxmlformats.org/officeDocument/2006/relationships/notesSlide" Target="../notesSlides/notesSlide12.xml"/><Relationship Id="rId1" Type="http://schemas.openxmlformats.org/officeDocument/2006/relationships/slideLayout" Target="../slideLayouts/slideLayout462.xml"/><Relationship Id="rId4" Type="http://schemas.openxmlformats.org/officeDocument/2006/relationships/hyperlink" Target="https://aka.ms/productivityscorepre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2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185.png"/><Relationship Id="rId4" Type="http://schemas.openxmlformats.org/officeDocument/2006/relationships/image" Target="../media/image18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54.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9.xml"/></Relationships>
</file>

<file path=ppt/slides/_rels/slide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519.xml"/><Relationship Id="rId4" Type="http://schemas.openxmlformats.org/officeDocument/2006/relationships/image" Target="../media/image1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312224" y="4036376"/>
            <a:ext cx="58578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1581735" y="4743063"/>
            <a:ext cx="550125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November 2019 Monthly Meeting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pic>
        <p:nvPicPr>
          <p:cNvPr id="7" name="Picture 6" descr="A close up of a sign&#10;&#10;Description automatically generated">
            <a:extLst>
              <a:ext uri="{FF2B5EF4-FFF2-40B4-BE49-F238E27FC236}">
                <a16:creationId xmlns:a16="http://schemas.microsoft.com/office/drawing/2014/main" id="{5D068C68-C5EE-4A03-BC8F-A57D731D92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166" y="3271338"/>
            <a:ext cx="1402569" cy="1530076"/>
          </a:xfrm>
          <a:prstGeom prst="rect">
            <a:avLst/>
          </a:prstGeom>
        </p:spPr>
      </p:pic>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B325706B-BD3A-4D06-ACD3-4E62D38E5D45}"/>
              </a:ext>
            </a:extLst>
          </p:cNvPr>
          <p:cNvGraphicFramePr>
            <a:graphicFrameLocks noChangeAspect="1"/>
          </p:cNvGraphicFramePr>
          <p:nvPr/>
        </p:nvGraphicFramePr>
        <p:xfrm>
          <a:off x="8084152" y="3428999"/>
          <a:ext cx="3926081" cy="27338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AB801433-A32C-4127-87BD-8AB0DB683903}"/>
              </a:ext>
            </a:extLst>
          </p:cNvPr>
          <p:cNvGraphicFramePr>
            <a:graphicFrameLocks noChangeAspect="1"/>
          </p:cNvGraphicFramePr>
          <p:nvPr/>
        </p:nvGraphicFramePr>
        <p:xfrm>
          <a:off x="-59568" y="3419611"/>
          <a:ext cx="4205073"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69589194-F893-40CA-B7D5-426C3E02CA37}"/>
              </a:ext>
            </a:extLst>
          </p:cNvPr>
          <p:cNvGraphicFramePr>
            <a:graphicFrameLocks noChangeAspect="1"/>
          </p:cNvGraphicFramePr>
          <p:nvPr/>
        </p:nvGraphicFramePr>
        <p:xfrm>
          <a:off x="4016624" y="3419611"/>
          <a:ext cx="4039616"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EA53FEC9-DD12-442D-95EA-487DF851EBD1}"/>
              </a:ext>
            </a:extLst>
          </p:cNvPr>
          <p:cNvSpPr>
            <a:spLocks noGrp="1"/>
          </p:cNvSpPr>
          <p:nvPr>
            <p:ph type="title"/>
          </p:nvPr>
        </p:nvSpPr>
        <p:spPr>
          <a:xfrm>
            <a:off x="123204" y="245890"/>
            <a:ext cx="11771000" cy="553998"/>
          </a:xfrm>
        </p:spPr>
        <p:txBody>
          <a:bodyPr/>
          <a:lstStyle/>
          <a:p>
            <a:r>
              <a:rPr lang="en-US"/>
              <a:t>Champions lead the way</a:t>
            </a:r>
          </a:p>
        </p:txBody>
      </p:sp>
      <p:sp>
        <p:nvSpPr>
          <p:cNvPr id="15" name="TextBox 14">
            <a:extLst>
              <a:ext uri="{FF2B5EF4-FFF2-40B4-BE49-F238E27FC236}">
                <a16:creationId xmlns:a16="http://schemas.microsoft.com/office/drawing/2014/main" id="{347BA52E-3B12-40E6-B26E-6F4B2B6B2118}"/>
              </a:ext>
            </a:extLst>
          </p:cNvPr>
          <p:cNvSpPr txBox="1"/>
          <p:nvPr/>
        </p:nvSpPr>
        <p:spPr>
          <a:xfrm>
            <a:off x="123204" y="1063765"/>
            <a:ext cx="10904561" cy="1938992"/>
          </a:xfrm>
          <a:prstGeom prst="rect">
            <a:avLst/>
          </a:prstGeom>
          <a:noFill/>
        </p:spPr>
        <p:txBody>
          <a:bodyPr wrap="square" lIns="0" tIns="0" rIns="0" bIns="0" rtlCol="0">
            <a:spAutoFit/>
          </a:bodyPr>
          <a:lstStyle/>
          <a:p>
            <a:pPr marL="457183" marR="0" lvl="1" indent="0" algn="l" defTabSz="914367"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gradFill>
                  <a:gsLst>
                    <a:gs pos="2917">
                      <a:srgbClr val="0078D4"/>
                    </a:gs>
                    <a:gs pos="30000">
                      <a:srgbClr val="0078D4"/>
                    </a:gs>
                  </a:gsLst>
                  <a:lin ang="5400000" scaled="0"/>
                </a:gradFill>
                <a:effectLst/>
                <a:uLnTx/>
                <a:uFillTx/>
                <a:latin typeface="Segoe UI"/>
                <a:ea typeface="+mn-ea"/>
                <a:cs typeface="+mn-cs"/>
              </a:rPr>
              <a:t>Employees in buildings with Champions…</a:t>
            </a:r>
            <a:endPar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endParaRPr>
          </a:p>
          <a:p>
            <a:pPr marL="914367" marR="0" lvl="2" indent="0" algn="l" defTabSz="914367"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Were the </a:t>
            </a:r>
            <a:r>
              <a:rPr kumimoji="0" lang="en-US" sz="24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first</a:t>
            </a: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 to choose to use Teams more frequently than Skype for Business</a:t>
            </a:r>
          </a:p>
          <a:p>
            <a:pPr marL="914367" marR="0" lvl="2" indent="0" algn="l" defTabSz="914367"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Had the</a:t>
            </a:r>
            <a:r>
              <a:rPr kumimoji="0" lang="en-US" sz="24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 highest</a:t>
            </a: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 Teams Chat &amp; Meeting usage in the company</a:t>
            </a:r>
          </a:p>
          <a:p>
            <a:pPr marL="914367" marR="0" lvl="2" indent="0" algn="l" defTabSz="914367"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Showed the </a:t>
            </a:r>
            <a:r>
              <a:rPr kumimoji="0" lang="en-US" sz="24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earliest</a:t>
            </a: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 most significant</a:t>
            </a:r>
            <a:r>
              <a:rPr kumimoji="0" lang="en-US" sz="2400" b="1"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 </a:t>
            </a:r>
            <a:r>
              <a:rPr kumimoji="0" lang="en-US" sz="24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reduction in Email</a:t>
            </a:r>
          </a:p>
        </p:txBody>
      </p:sp>
      <p:sp>
        <p:nvSpPr>
          <p:cNvPr id="3" name="Left Brace 2">
            <a:extLst>
              <a:ext uri="{FF2B5EF4-FFF2-40B4-BE49-F238E27FC236}">
                <a16:creationId xmlns:a16="http://schemas.microsoft.com/office/drawing/2014/main" id="{29B66EEC-2BF5-43E1-9942-434C58CD8FDF}"/>
              </a:ext>
            </a:extLst>
          </p:cNvPr>
          <p:cNvSpPr/>
          <p:nvPr/>
        </p:nvSpPr>
        <p:spPr>
          <a:xfrm rot="16200000">
            <a:off x="7950983" y="2322836"/>
            <a:ext cx="266338" cy="7879052"/>
          </a:xfrm>
          <a:prstGeom prst="leftBrac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4"/>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D4EDD03E-C798-404B-A57A-79BF3EC0CFB8}"/>
              </a:ext>
            </a:extLst>
          </p:cNvPr>
          <p:cNvSpPr/>
          <p:nvPr/>
        </p:nvSpPr>
        <p:spPr>
          <a:xfrm>
            <a:off x="6660429" y="6337273"/>
            <a:ext cx="2847446" cy="369332"/>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Light" panose="020B0502040204020203" pitchFamily="34" charset="0"/>
                <a:ea typeface="+mn-ea"/>
                <a:cs typeface="Segoe UI Light" panose="020B0502040204020203" pitchFamily="34" charset="0"/>
              </a:rPr>
              <a:t>Microsoft Upgrade Window</a:t>
            </a:r>
            <a:endParaRPr kumimoji="0" lang="en-US" sz="1765" b="0" i="0" u="none" strike="noStrike" kern="1200" cap="none" spc="0" normalizeH="0" baseline="0" noProof="0">
              <a:ln>
                <a:noFill/>
              </a:ln>
              <a:solidFill>
                <a:srgbClr val="0078D4"/>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192BBF49-2B7C-450D-88B7-C71C2AE14057}"/>
              </a:ext>
            </a:extLst>
          </p:cNvPr>
          <p:cNvSpPr/>
          <p:nvPr/>
        </p:nvSpPr>
        <p:spPr bwMode="auto">
          <a:xfrm>
            <a:off x="1096044" y="5538307"/>
            <a:ext cx="2892668" cy="181372"/>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4EDF5AC3-D7F0-4D82-BAC0-2A355C94E900}"/>
              </a:ext>
            </a:extLst>
          </p:cNvPr>
          <p:cNvSpPr/>
          <p:nvPr/>
        </p:nvSpPr>
        <p:spPr bwMode="auto">
          <a:xfrm>
            <a:off x="9219414" y="5719679"/>
            <a:ext cx="2674790" cy="176792"/>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21">
            <a:extLst>
              <a:ext uri="{FF2B5EF4-FFF2-40B4-BE49-F238E27FC236}">
                <a16:creationId xmlns:a16="http://schemas.microsoft.com/office/drawing/2014/main" id="{2457C752-B8E4-477D-8091-78A1A34BF9AA}"/>
              </a:ext>
            </a:extLst>
          </p:cNvPr>
          <p:cNvSpPr/>
          <p:nvPr/>
        </p:nvSpPr>
        <p:spPr bwMode="auto">
          <a:xfrm>
            <a:off x="5147035" y="5907525"/>
            <a:ext cx="2762054" cy="183890"/>
          </a:xfrm>
          <a:prstGeom prst="rect">
            <a:avLst/>
          </a:prstGeom>
          <a:noFill/>
          <a:ln w="190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196475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99C420-B043-4E1F-8289-31EBB88794F7}"/>
              </a:ext>
            </a:extLst>
          </p:cNvPr>
          <p:cNvSpPr>
            <a:spLocks noGrp="1"/>
          </p:cNvSpPr>
          <p:nvPr>
            <p:ph type="title"/>
          </p:nvPr>
        </p:nvSpPr>
        <p:spPr>
          <a:xfrm>
            <a:off x="588263" y="457200"/>
            <a:ext cx="11018520" cy="553998"/>
          </a:xfrm>
        </p:spPr>
        <p:txBody>
          <a:bodyPr/>
          <a:lstStyle/>
          <a:p>
            <a:r>
              <a:rPr lang="en-US"/>
              <a:t>The Fundamentals</a:t>
            </a:r>
          </a:p>
        </p:txBody>
      </p:sp>
      <p:sp>
        <p:nvSpPr>
          <p:cNvPr id="11" name="Text Placeholder 2">
            <a:extLst>
              <a:ext uri="{FF2B5EF4-FFF2-40B4-BE49-F238E27FC236}">
                <a16:creationId xmlns:a16="http://schemas.microsoft.com/office/drawing/2014/main" id="{43D53313-4811-4517-B240-525433348DB8}"/>
              </a:ext>
            </a:extLst>
          </p:cNvPr>
          <p:cNvSpPr>
            <a:spLocks noGrp="1"/>
          </p:cNvSpPr>
          <p:nvPr>
            <p:ph type="body" sz="quarter" idx="16"/>
          </p:nvPr>
        </p:nvSpPr>
        <p:spPr>
          <a:xfrm>
            <a:off x="584198" y="1481062"/>
            <a:ext cx="4984089" cy="2215991"/>
          </a:xfrm>
        </p:spPr>
        <p:txBody>
          <a:bodyPr/>
          <a:lstStyle/>
          <a:p>
            <a:pPr algn="l" defTabSz="914367">
              <a:spcBef>
                <a:spcPts val="588"/>
              </a:spcBef>
              <a:defRPr/>
            </a:pPr>
            <a:r>
              <a:rPr lang="en-US" dirty="0">
                <a:gradFill>
                  <a:gsLst>
                    <a:gs pos="2917">
                      <a:schemeClr val="accent1"/>
                    </a:gs>
                    <a:gs pos="30000">
                      <a:schemeClr val="accent1"/>
                    </a:gs>
                  </a:gsLst>
                  <a:lin ang="5400000" scaled="0"/>
                </a:gradFill>
              </a:rPr>
              <a:t>Recruit Well</a:t>
            </a:r>
            <a:endParaRPr lang="en-US" b="1" dirty="0">
              <a:solidFill>
                <a:schemeClr val="tx1"/>
              </a:solidFill>
              <a:latin typeface="+mj-lt"/>
              <a:cs typeface="Segoe UI Light" panose="020B0502040204020203" pitchFamily="34" charset="0"/>
            </a:endParaRPr>
          </a:p>
          <a:p>
            <a:pPr marL="228600" lvl="1" indent="0" defTabSz="914367">
              <a:spcBef>
                <a:spcPts val="588"/>
              </a:spcBef>
              <a:buNone/>
              <a:defRPr/>
            </a:pPr>
            <a:r>
              <a:rPr lang="en-US" dirty="0">
                <a:solidFill>
                  <a:schemeClr val="tx1"/>
                </a:solidFill>
                <a:latin typeface="Segoe UI Light" panose="020B0502040204020203" pitchFamily="34" charset="0"/>
                <a:cs typeface="Segoe UI Light" panose="020B0502040204020203" pitchFamily="34" charset="0"/>
              </a:rPr>
              <a:t>Find your Evangelists </a:t>
            </a:r>
          </a:p>
          <a:p>
            <a:pPr marL="228600" lvl="1" indent="0" defTabSz="914367">
              <a:spcBef>
                <a:spcPts val="588"/>
              </a:spcBef>
              <a:buNone/>
              <a:defRPr/>
            </a:pPr>
            <a:r>
              <a:rPr lang="en-US" dirty="0">
                <a:solidFill>
                  <a:schemeClr val="tx1"/>
                </a:solidFill>
                <a:latin typeface="Segoe UI Light" panose="020B0502040204020203" pitchFamily="34" charset="0"/>
                <a:cs typeface="Segoe UI Light" panose="020B0502040204020203" pitchFamily="34" charset="0"/>
              </a:rPr>
              <a:t>“Make it Real” – swag &amp; letter</a:t>
            </a:r>
          </a:p>
          <a:p>
            <a:pPr marL="228600" lvl="1" indent="0" defTabSz="914367">
              <a:spcBef>
                <a:spcPts val="588"/>
              </a:spcBef>
              <a:buNone/>
              <a:defRPr/>
            </a:pPr>
            <a:r>
              <a:rPr lang="en-US" dirty="0">
                <a:solidFill>
                  <a:schemeClr val="tx1"/>
                </a:solidFill>
                <a:latin typeface="Segoe UI Light" panose="020B0502040204020203" pitchFamily="34" charset="0"/>
                <a:cs typeface="Segoe UI Light" panose="020B0502040204020203" pitchFamily="34" charset="0"/>
              </a:rPr>
              <a:t>Train the Trainer</a:t>
            </a:r>
          </a:p>
          <a:p>
            <a:pPr marL="228600" lvl="1" indent="0" defTabSz="914367">
              <a:spcBef>
                <a:spcPts val="588"/>
              </a:spcBef>
              <a:buNone/>
              <a:defRPr/>
            </a:pPr>
            <a:r>
              <a:rPr lang="en-US" b="1" i="1" dirty="0">
                <a:solidFill>
                  <a:schemeClr val="tx1"/>
                </a:solidFill>
                <a:latin typeface="Segoe UI Light" panose="020B0502040204020203" pitchFamily="34" charset="0"/>
                <a:cs typeface="Segoe UI Light" panose="020B0502040204020203" pitchFamily="34" charset="0"/>
              </a:rPr>
              <a:t>#1 membership enabler – other Champions</a:t>
            </a:r>
          </a:p>
          <a:p>
            <a:pPr algn="l"/>
            <a:endParaRPr lang="en-US" dirty="0"/>
          </a:p>
        </p:txBody>
      </p:sp>
      <p:sp>
        <p:nvSpPr>
          <p:cNvPr id="13" name="Text Placeholder 4">
            <a:extLst>
              <a:ext uri="{FF2B5EF4-FFF2-40B4-BE49-F238E27FC236}">
                <a16:creationId xmlns:a16="http://schemas.microsoft.com/office/drawing/2014/main" id="{71037071-E76C-49D4-95ED-C5D2A9B7AB6A}"/>
              </a:ext>
            </a:extLst>
          </p:cNvPr>
          <p:cNvSpPr>
            <a:spLocks noGrp="1"/>
          </p:cNvSpPr>
          <p:nvPr>
            <p:ph type="body" sz="quarter" idx="18"/>
          </p:nvPr>
        </p:nvSpPr>
        <p:spPr>
          <a:xfrm>
            <a:off x="5977620" y="1481062"/>
            <a:ext cx="5951725" cy="1846659"/>
          </a:xfrm>
        </p:spPr>
        <p:txBody>
          <a:bodyPr/>
          <a:lstStyle/>
          <a:p>
            <a:pPr algn="l" defTabSz="914192">
              <a:spcBef>
                <a:spcPts val="588"/>
              </a:spcBef>
              <a:defRPr/>
            </a:pPr>
            <a:r>
              <a:rPr lang="en-US">
                <a:gradFill>
                  <a:gsLst>
                    <a:gs pos="2917">
                      <a:schemeClr val="accent1"/>
                    </a:gs>
                    <a:gs pos="30000">
                      <a:schemeClr val="accent1"/>
                    </a:gs>
                  </a:gsLst>
                  <a:lin ang="5400000" scaled="0"/>
                </a:gradFill>
              </a:rPr>
              <a:t>Scale Fast</a:t>
            </a:r>
          </a:p>
          <a:p>
            <a:pPr marL="228600" lvl="1" indent="0" defTabSz="914192">
              <a:spcBef>
                <a:spcPts val="588"/>
              </a:spcBef>
              <a:buNone/>
              <a:defRPr/>
            </a:pPr>
            <a:r>
              <a:rPr lang="en-US">
                <a:latin typeface="Segoe UI Light" panose="020B0502040204020203" pitchFamily="34" charset="0"/>
                <a:cs typeface="Segoe UI Light" panose="020B0502040204020203" pitchFamily="34" charset="0"/>
              </a:rPr>
              <a:t>Go Global</a:t>
            </a:r>
          </a:p>
          <a:p>
            <a:pPr marL="228600" lvl="1" indent="0" defTabSz="914192">
              <a:spcBef>
                <a:spcPts val="588"/>
              </a:spcBef>
              <a:buNone/>
              <a:defRPr/>
            </a:pPr>
            <a:r>
              <a:rPr lang="en-US">
                <a:latin typeface="Segoe UI Light" panose="020B0502040204020203" pitchFamily="34" charset="0"/>
                <a:cs typeface="Segoe UI Light" panose="020B0502040204020203" pitchFamily="34" charset="0"/>
              </a:rPr>
              <a:t>Make Champions deliverables turn-key </a:t>
            </a:r>
          </a:p>
          <a:p>
            <a:pPr marL="228600" lvl="1" indent="0" defTabSz="914192">
              <a:spcBef>
                <a:spcPts val="588"/>
              </a:spcBef>
              <a:buNone/>
              <a:defRPr/>
            </a:pPr>
            <a:r>
              <a:rPr lang="en-US">
                <a:latin typeface="Segoe UI Light" panose="020B0502040204020203" pitchFamily="34" charset="0"/>
                <a:cs typeface="Segoe UI Light" panose="020B0502040204020203" pitchFamily="34" charset="0"/>
              </a:rPr>
              <a:t>Make Champions local SMEs </a:t>
            </a:r>
          </a:p>
          <a:p>
            <a:pPr marL="228600" lvl="1" indent="0" defTabSz="914192">
              <a:spcBef>
                <a:spcPts val="588"/>
              </a:spcBef>
              <a:buNone/>
              <a:defRPr/>
            </a:pPr>
            <a:r>
              <a:rPr lang="en-US" b="1" i="1">
                <a:solidFill>
                  <a:schemeClr val="tx1"/>
                </a:solidFill>
                <a:latin typeface="Segoe UI Light" panose="020B0502040204020203" pitchFamily="34" charset="0"/>
                <a:cs typeface="Segoe UI Light" panose="020B0502040204020203" pitchFamily="34" charset="0"/>
              </a:rPr>
              <a:t>#1 awareness enabler – Make Champions identifiable</a:t>
            </a:r>
          </a:p>
        </p:txBody>
      </p:sp>
      <p:pic>
        <p:nvPicPr>
          <p:cNvPr id="3" name="Picture 2" descr="A close up of a sign&#10;&#10;Description automatically generated">
            <a:extLst>
              <a:ext uri="{FF2B5EF4-FFF2-40B4-BE49-F238E27FC236}">
                <a16:creationId xmlns:a16="http://schemas.microsoft.com/office/drawing/2014/main" id="{F439D2B4-C791-40E6-96F9-2936DFCCFF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0611" y="3495539"/>
            <a:ext cx="4736447" cy="3066183"/>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F541117-B598-47C2-9F86-2619832BB9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1086" b="1628"/>
          <a:stretch/>
        </p:blipFill>
        <p:spPr>
          <a:xfrm>
            <a:off x="7082832" y="3467872"/>
            <a:ext cx="3584160" cy="3093850"/>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3047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6E5D-F994-4E75-BFA2-65A75FE665B1}"/>
              </a:ext>
            </a:extLst>
          </p:cNvPr>
          <p:cNvSpPr>
            <a:spLocks noGrp="1"/>
          </p:cNvSpPr>
          <p:nvPr>
            <p:ph type="title"/>
          </p:nvPr>
        </p:nvSpPr>
        <p:spPr>
          <a:xfrm>
            <a:off x="119876" y="406171"/>
            <a:ext cx="11018520" cy="553998"/>
          </a:xfrm>
          <a:prstGeom prst="rect">
            <a:avLst/>
          </a:prstGeom>
        </p:spPr>
        <p:txBody>
          <a:bodyPr wrap="square" anchor="t">
            <a:normAutofit/>
          </a:bodyPr>
          <a:lstStyle/>
          <a:p>
            <a:r>
              <a:rPr lang="en-US" sz="3600">
                <a:solidFill>
                  <a:schemeClr val="tx1"/>
                </a:solidFill>
              </a:rPr>
              <a:t>Champions Operationalized</a:t>
            </a:r>
          </a:p>
        </p:txBody>
      </p:sp>
      <p:graphicFrame>
        <p:nvGraphicFramePr>
          <p:cNvPr id="5" name="Table 5">
            <a:extLst>
              <a:ext uri="{FF2B5EF4-FFF2-40B4-BE49-F238E27FC236}">
                <a16:creationId xmlns:a16="http://schemas.microsoft.com/office/drawing/2014/main" id="{7B4C5D1F-AE4F-4CB2-BA80-844E862166FD}"/>
              </a:ext>
            </a:extLst>
          </p:cNvPr>
          <p:cNvGraphicFramePr>
            <a:graphicFrameLocks noGrp="1"/>
          </p:cNvGraphicFramePr>
          <p:nvPr/>
        </p:nvGraphicFramePr>
        <p:xfrm>
          <a:off x="6669662" y="2280253"/>
          <a:ext cx="5219701" cy="4078116"/>
        </p:xfrm>
        <a:graphic>
          <a:graphicData uri="http://schemas.openxmlformats.org/drawingml/2006/table">
            <a:tbl>
              <a:tblPr firstRow="1" bandRow="1">
                <a:noFill/>
                <a:tableStyleId>{5C22544A-7EE6-4342-B048-85BDC9FD1C3A}</a:tableStyleId>
              </a:tblPr>
              <a:tblGrid>
                <a:gridCol w="2608341">
                  <a:extLst>
                    <a:ext uri="{9D8B030D-6E8A-4147-A177-3AD203B41FA5}">
                      <a16:colId xmlns:a16="http://schemas.microsoft.com/office/drawing/2014/main" val="457980276"/>
                    </a:ext>
                  </a:extLst>
                </a:gridCol>
                <a:gridCol w="2611360">
                  <a:extLst>
                    <a:ext uri="{9D8B030D-6E8A-4147-A177-3AD203B41FA5}">
                      <a16:colId xmlns:a16="http://schemas.microsoft.com/office/drawing/2014/main" val="1797924195"/>
                    </a:ext>
                  </a:extLst>
                </a:gridCol>
              </a:tblGrid>
              <a:tr h="565140">
                <a:tc>
                  <a:txBody>
                    <a:bodyPr/>
                    <a:lstStyle/>
                    <a:p>
                      <a:r>
                        <a:rPr lang="en-US" sz="1700" b="1">
                          <a:solidFill>
                            <a:schemeClr val="tx1">
                              <a:lumMod val="75000"/>
                              <a:lumOff val="25000"/>
                            </a:schemeClr>
                          </a:solidFill>
                          <a:latin typeface="Segoe UI Light" panose="020B0502040204020203" pitchFamily="34" charset="0"/>
                          <a:cs typeface="Segoe UI Light" panose="020B0502040204020203" pitchFamily="34" charset="0"/>
                        </a:rPr>
                        <a:t>Champion Gives</a:t>
                      </a:r>
                    </a:p>
                  </a:txBody>
                  <a:tcPr marL="173909" marR="130432" marT="86955" marB="86955">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1700" b="1">
                          <a:solidFill>
                            <a:schemeClr val="tx1">
                              <a:lumMod val="75000"/>
                              <a:lumOff val="25000"/>
                            </a:schemeClr>
                          </a:solidFill>
                          <a:latin typeface="Segoe UI Light" panose="020B0502040204020203" pitchFamily="34" charset="0"/>
                          <a:cs typeface="Segoe UI Light" panose="020B0502040204020203" pitchFamily="34" charset="0"/>
                        </a:rPr>
                        <a:t>Champion Gets</a:t>
                      </a:r>
                    </a:p>
                  </a:txBody>
                  <a:tcPr marL="173909" marR="130432" marT="86955" marB="86955">
                    <a:lnL w="12700" cmpd="sng">
                      <a:noFill/>
                      <a:prstDash val="solid"/>
                    </a:lnL>
                    <a:lnR w="12700" cmpd="sng">
                      <a:noFill/>
                      <a:prstDash val="solid"/>
                    </a:lnR>
                    <a:lnT w="9525" cap="flat" cmpd="sng" algn="ctr">
                      <a:noFill/>
                      <a:prstDash val="solid"/>
                    </a:lnT>
                    <a:lnB w="9525" cap="flat" cmpd="sng" algn="ctr">
                      <a:solidFill>
                        <a:srgbClr val="C7C6C1"/>
                      </a:solidFill>
                      <a:prstDash val="solid"/>
                      <a:round/>
                      <a:headEnd type="none" w="med" len="med"/>
                      <a:tailEnd type="none" w="med" len="med"/>
                    </a:lnB>
                    <a:noFill/>
                  </a:tcPr>
                </a:tc>
                <a:extLst>
                  <a:ext uri="{0D108BD9-81ED-4DB2-BD59-A6C34878D82A}">
                    <a16:rowId xmlns:a16="http://schemas.microsoft.com/office/drawing/2014/main" val="2482969612"/>
                  </a:ext>
                </a:extLst>
              </a:tr>
              <a:tr h="585496">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Help your organization adopt Microsoft Teams</a:t>
                      </a:r>
                    </a:p>
                  </a:txBody>
                  <a:tcPr marL="173909" marR="130432" marT="86955" marB="86955">
                    <a:lnL w="12700" cmpd="sng">
                      <a:noFill/>
                      <a:prstDash val="solid"/>
                    </a:lnL>
                    <a:lnR w="12700" cap="flat" cmpd="sng" algn="ctr">
                      <a:solidFill>
                        <a:schemeClr val="bg1">
                          <a:lumMod val="65000"/>
                        </a:schemeClr>
                      </a:solid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Access to SMEs CSEO &amp; PG</a:t>
                      </a:r>
                    </a:p>
                  </a:txBody>
                  <a:tcPr marL="173909" marR="130432" marT="86955" marB="86955">
                    <a:lnL w="12700" cap="flat" cmpd="sng" algn="ctr">
                      <a:solidFill>
                        <a:schemeClr val="bg1">
                          <a:lumMod val="65000"/>
                        </a:schemeClr>
                      </a:solid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266055459"/>
                  </a:ext>
                </a:extLst>
              </a:tr>
              <a:tr h="585496">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Engage in the Teams Yammer Group</a:t>
                      </a:r>
                    </a:p>
                  </a:txBody>
                  <a:tcPr marL="173909" marR="130432" marT="86955" marB="86955">
                    <a:lnL w="12700" cmpd="sng">
                      <a:noFill/>
                      <a:prstDash val="solid"/>
                    </a:lnL>
                    <a:lnR w="12700" cap="flat" cmpd="sng" algn="ctr">
                      <a:solidFill>
                        <a:schemeClr val="bg1">
                          <a:lumMod val="65000"/>
                        </a:schemeClr>
                      </a:solid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Early knowledge of new features</a:t>
                      </a:r>
                    </a:p>
                  </a:txBody>
                  <a:tcPr marL="173909" marR="130432" marT="86955" marB="86955">
                    <a:lnL w="12700" cap="flat" cmpd="sng" algn="ctr">
                      <a:solidFill>
                        <a:schemeClr val="bg1">
                          <a:lumMod val="65000"/>
                        </a:schemeClr>
                      </a:solid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910155280"/>
                  </a:ext>
                </a:extLst>
              </a:tr>
              <a:tr h="585496">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Host Art of Teamwork training</a:t>
                      </a:r>
                    </a:p>
                  </a:txBody>
                  <a:tcPr marL="173909" marR="130432" marT="86955" marB="86955">
                    <a:lnL w="12700" cmpd="sng">
                      <a:noFill/>
                      <a:prstDash val="solid"/>
                    </a:lnL>
                    <a:lnR w="12700" cap="flat" cmpd="sng" algn="ctr">
                      <a:solidFill>
                        <a:schemeClr val="bg1">
                          <a:lumMod val="65000"/>
                        </a:schemeClr>
                      </a:solid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Community Access</a:t>
                      </a:r>
                    </a:p>
                  </a:txBody>
                  <a:tcPr marL="173909" marR="130432" marT="86955" marB="86955">
                    <a:lnL w="12700" cap="flat" cmpd="sng" algn="ctr">
                      <a:solidFill>
                        <a:schemeClr val="bg1">
                          <a:lumMod val="65000"/>
                        </a:schemeClr>
                      </a:solid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988810285"/>
                  </a:ext>
                </a:extLst>
              </a:tr>
              <a:tr h="585496">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Participate in White Glove onboarding</a:t>
                      </a:r>
                    </a:p>
                  </a:txBody>
                  <a:tcPr marL="173909" marR="130432" marT="86955" marB="86955">
                    <a:lnL w="12700" cmpd="sng">
                      <a:noFill/>
                      <a:prstDash val="solid"/>
                    </a:lnL>
                    <a:lnR w="12700" cap="flat" cmpd="sng" algn="ctr">
                      <a:solidFill>
                        <a:schemeClr val="bg1">
                          <a:lumMod val="65000"/>
                        </a:schemeClr>
                      </a:solid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Badge, Email signature, branded signage</a:t>
                      </a:r>
                    </a:p>
                  </a:txBody>
                  <a:tcPr marL="173909" marR="130432" marT="86955" marB="86955">
                    <a:lnL w="12700" cap="flat" cmpd="sng" algn="ctr">
                      <a:solidFill>
                        <a:schemeClr val="bg1">
                          <a:lumMod val="65000"/>
                        </a:schemeClr>
                      </a:solid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278254137"/>
                  </a:ext>
                </a:extLst>
              </a:tr>
              <a:tr h="585496">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Host office hours</a:t>
                      </a:r>
                    </a:p>
                  </a:txBody>
                  <a:tcPr marL="173909" marR="130432" marT="86955" marB="86955">
                    <a:lnL w="12700" cmpd="sng">
                      <a:noFill/>
                      <a:prstDash val="solid"/>
                    </a:lnL>
                    <a:lnR w="12700" cap="flat" cmpd="sng" algn="ctr">
                      <a:solidFill>
                        <a:schemeClr val="bg1">
                          <a:lumMod val="65000"/>
                        </a:schemeClr>
                      </a:solid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latin typeface="Segoe UI Light" panose="020B0502040204020203" pitchFamily="34" charset="0"/>
                          <a:cs typeface="Segoe UI Light" panose="020B0502040204020203" pitchFamily="34" charset="0"/>
                        </a:rPr>
                        <a:t>Leaderboard &amp; Prizes</a:t>
                      </a:r>
                    </a:p>
                  </a:txBody>
                  <a:tcPr marL="173909" marR="130432" marT="86955" marB="86955">
                    <a:lnL w="12700" cap="flat" cmpd="sng" algn="ctr">
                      <a:solidFill>
                        <a:schemeClr val="bg1">
                          <a:lumMod val="65000"/>
                        </a:schemeClr>
                      </a:solid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143034649"/>
                  </a:ext>
                </a:extLst>
              </a:tr>
              <a:tr h="585496">
                <a:tc>
                  <a:txBody>
                    <a:bodyPr/>
                    <a:lstStyle/>
                    <a:p>
                      <a:r>
                        <a:rPr lang="en-US" sz="1200" dirty="0">
                          <a:solidFill>
                            <a:schemeClr val="tx1">
                              <a:lumMod val="75000"/>
                              <a:lumOff val="25000"/>
                            </a:schemeClr>
                          </a:solidFill>
                          <a:latin typeface="Segoe UI Light" panose="020B0502040204020203" pitchFamily="34" charset="0"/>
                          <a:cs typeface="Segoe UI Light" panose="020B0502040204020203" pitchFamily="34" charset="0"/>
                        </a:rPr>
                        <a:t>Join monthly Champion events</a:t>
                      </a:r>
                    </a:p>
                  </a:txBody>
                  <a:tcPr marL="173909" marR="130432" marT="86955" marB="86955">
                    <a:lnL w="12700" cmpd="sng">
                      <a:noFill/>
                      <a:prstDash val="solid"/>
                    </a:lnL>
                    <a:lnR w="12700" cap="flat" cmpd="sng" algn="ctr">
                      <a:solidFill>
                        <a:schemeClr val="bg1">
                          <a:lumMod val="65000"/>
                        </a:schemeClr>
                      </a:solidFill>
                      <a:prstDash val="solid"/>
                      <a:round/>
                      <a:headEnd type="none" w="med" len="med"/>
                      <a:tailEnd type="none" w="med" len="med"/>
                    </a:lnR>
                    <a:lnT w="9525" cap="flat" cmpd="sng" algn="ctr">
                      <a:solidFill>
                        <a:srgbClr val="C7C6C1"/>
                      </a:solidFill>
                      <a:prstDash val="solid"/>
                    </a:lnT>
                    <a:lnB w="9525" cap="flat" cmpd="sng" algn="ctr">
                      <a:solidFill>
                        <a:srgbClr val="C7C6C1"/>
                      </a:solidFill>
                      <a:prstDash val="solid"/>
                    </a:lnB>
                    <a:solidFill>
                      <a:schemeClr val="bg1"/>
                    </a:solidFill>
                  </a:tcPr>
                </a:tc>
                <a:tc>
                  <a:txBody>
                    <a:bodyPr/>
                    <a:lstStyle/>
                    <a:p>
                      <a:r>
                        <a:rPr lang="en-US" sz="1200" dirty="0">
                          <a:solidFill>
                            <a:schemeClr val="tx1">
                              <a:lumMod val="75000"/>
                              <a:lumOff val="25000"/>
                            </a:schemeClr>
                          </a:solidFill>
                          <a:latin typeface="Segoe UI Light" panose="020B0502040204020203" pitchFamily="34" charset="0"/>
                          <a:cs typeface="Segoe UI Light" panose="020B0502040204020203" pitchFamily="34" charset="0"/>
                        </a:rPr>
                        <a:t>Recognition as an expert</a:t>
                      </a:r>
                    </a:p>
                  </a:txBody>
                  <a:tcPr marL="173909" marR="130432" marT="86955" marB="86955">
                    <a:lnL w="12700" cap="flat" cmpd="sng" algn="ctr">
                      <a:solidFill>
                        <a:schemeClr val="bg1">
                          <a:lumMod val="65000"/>
                        </a:schemeClr>
                      </a:solidFill>
                      <a:prstDash val="solid"/>
                      <a:round/>
                      <a:headEnd type="none" w="med" len="med"/>
                      <a:tailEnd type="none" w="med" len="me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673862356"/>
                  </a:ext>
                </a:extLst>
              </a:tr>
            </a:tbl>
          </a:graphicData>
        </a:graphic>
      </p:graphicFrame>
      <p:pic>
        <p:nvPicPr>
          <p:cNvPr id="12" name="Picture 11">
            <a:extLst>
              <a:ext uri="{FF2B5EF4-FFF2-40B4-BE49-F238E27FC236}">
                <a16:creationId xmlns:a16="http://schemas.microsoft.com/office/drawing/2014/main" id="{6FA4C119-9502-4E38-BD98-93BF9FCC67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1511" y="1936623"/>
            <a:ext cx="2387889" cy="238788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Title 1">
            <a:extLst>
              <a:ext uri="{FF2B5EF4-FFF2-40B4-BE49-F238E27FC236}">
                <a16:creationId xmlns:a16="http://schemas.microsoft.com/office/drawing/2014/main" id="{ECC872CF-28DF-4920-8622-70F598D4B352}"/>
              </a:ext>
            </a:extLst>
          </p:cNvPr>
          <p:cNvSpPr txBox="1">
            <a:spLocks/>
          </p:cNvSpPr>
          <p:nvPr/>
        </p:nvSpPr>
        <p:spPr>
          <a:xfrm>
            <a:off x="827368" y="1713693"/>
            <a:ext cx="2082446" cy="1453844"/>
          </a:xfrm>
          <a:prstGeom prst="rect">
            <a:avLst/>
          </a:prstGeom>
        </p:spPr>
        <p:txBody>
          <a:bodyPr vert="horz" lIns="91427" tIns="45713" rIns="91427" bIns="45713" rtlCol="0" anchor="ctr">
            <a:normAutofit/>
          </a:bodyPr>
          <a:lstStyle>
            <a:lvl1pPr algn="l" defTabSz="932742" rtl="0" eaLnBrk="1" latinLnBrk="0" hangingPunct="1">
              <a:lnSpc>
                <a:spcPct val="100000"/>
              </a:lnSpc>
              <a:spcBef>
                <a:spcPct val="0"/>
              </a:spcBef>
              <a:buNone/>
              <a:defRPr lang="en-US" sz="3600" b="1" kern="1200" cap="none" spc="-49" baseline="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a:lstStyle>
          <a:p>
            <a:pPr marL="0" marR="0" lvl="0" indent="0" algn="l" defTabSz="914225"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49" normalizeH="0" baseline="0" noProof="0">
                <a:ln w="3175">
                  <a:noFill/>
                </a:ln>
                <a:solidFill>
                  <a:srgbClr val="000000"/>
                </a:solidFill>
                <a:effectLst/>
                <a:uLnTx/>
                <a:uFillTx/>
                <a:latin typeface="Segoe UI Light" panose="020B0502040204020203" pitchFamily="34" charset="0"/>
                <a:ea typeface="+mn-ea"/>
                <a:cs typeface="Segoe UI Light" panose="020B0502040204020203" pitchFamily="34" charset="0"/>
              </a:rPr>
              <a:t>Find a Champion</a:t>
            </a:r>
          </a:p>
        </p:txBody>
      </p:sp>
      <p:pic>
        <p:nvPicPr>
          <p:cNvPr id="8" name="Picture 7">
            <a:extLst>
              <a:ext uri="{FF2B5EF4-FFF2-40B4-BE49-F238E27FC236}">
                <a16:creationId xmlns:a16="http://schemas.microsoft.com/office/drawing/2014/main" id="{B96097A7-57B7-4482-9F25-1952EE62886C}"/>
              </a:ext>
            </a:extLst>
          </p:cNvPr>
          <p:cNvPicPr>
            <a:picLocks noChangeAspect="1"/>
          </p:cNvPicPr>
          <p:nvPr/>
        </p:nvPicPr>
        <p:blipFill>
          <a:blip r:embed="rId3"/>
          <a:stretch>
            <a:fillRect/>
          </a:stretch>
        </p:blipFill>
        <p:spPr>
          <a:xfrm>
            <a:off x="534045" y="2618897"/>
            <a:ext cx="2655735" cy="1097280"/>
          </a:xfrm>
          <a:prstGeom prst="rect">
            <a:avLst/>
          </a:prstGeom>
        </p:spPr>
      </p:pic>
      <p:pic>
        <p:nvPicPr>
          <p:cNvPr id="9" name="Picture 8">
            <a:extLst>
              <a:ext uri="{FF2B5EF4-FFF2-40B4-BE49-F238E27FC236}">
                <a16:creationId xmlns:a16="http://schemas.microsoft.com/office/drawing/2014/main" id="{CB71586B-0E40-4DA5-B891-91A966DD14E7}"/>
              </a:ext>
            </a:extLst>
          </p:cNvPr>
          <p:cNvPicPr>
            <a:picLocks noChangeAspect="1"/>
          </p:cNvPicPr>
          <p:nvPr/>
        </p:nvPicPr>
        <p:blipFill>
          <a:blip r:embed="rId4"/>
          <a:stretch>
            <a:fillRect/>
          </a:stretch>
        </p:blipFill>
        <p:spPr>
          <a:xfrm>
            <a:off x="545176" y="5261089"/>
            <a:ext cx="2633472" cy="1097280"/>
          </a:xfrm>
          <a:prstGeom prst="rect">
            <a:avLst/>
          </a:prstGeom>
        </p:spPr>
      </p:pic>
      <p:grpSp>
        <p:nvGrpSpPr>
          <p:cNvPr id="11" name="Group 10">
            <a:extLst>
              <a:ext uri="{FF2B5EF4-FFF2-40B4-BE49-F238E27FC236}">
                <a16:creationId xmlns:a16="http://schemas.microsoft.com/office/drawing/2014/main" id="{F53FB3BB-8DEB-47C8-BE42-32BBC8752E7C}"/>
              </a:ext>
            </a:extLst>
          </p:cNvPr>
          <p:cNvGrpSpPr/>
          <p:nvPr/>
        </p:nvGrpSpPr>
        <p:grpSpPr>
          <a:xfrm>
            <a:off x="4005598" y="4943542"/>
            <a:ext cx="1659511" cy="1757290"/>
            <a:chOff x="4005598" y="4943542"/>
            <a:chExt cx="1659511" cy="1757290"/>
          </a:xfrm>
        </p:grpSpPr>
        <p:pic>
          <p:nvPicPr>
            <p:cNvPr id="7" name="Picture 6" descr="A person smiling for the camera&#10;&#10;Description automatically generated">
              <a:extLst>
                <a:ext uri="{FF2B5EF4-FFF2-40B4-BE49-F238E27FC236}">
                  <a16:creationId xmlns:a16="http://schemas.microsoft.com/office/drawing/2014/main" id="{3AAB7390-87AD-418A-9CEF-ECC1110267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5598" y="4943542"/>
              <a:ext cx="896112" cy="909588"/>
            </a:xfrm>
            <a:prstGeom prst="ellipse">
              <a:avLst/>
            </a:prstGeom>
            <a:ln w="3175" cap="rnd">
              <a:solidFill>
                <a:schemeClr val="accent2"/>
              </a:solidFill>
            </a:ln>
            <a:effectLst>
              <a:glow rad="101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4" name="Group 13">
              <a:extLst>
                <a:ext uri="{FF2B5EF4-FFF2-40B4-BE49-F238E27FC236}">
                  <a16:creationId xmlns:a16="http://schemas.microsoft.com/office/drawing/2014/main" id="{C00F76BD-449D-4334-894D-39FAF2B637B4}"/>
                </a:ext>
              </a:extLst>
            </p:cNvPr>
            <p:cNvGrpSpPr/>
            <p:nvPr/>
          </p:nvGrpSpPr>
          <p:grpSpPr>
            <a:xfrm>
              <a:off x="4270469" y="5189955"/>
              <a:ext cx="1394640" cy="1510877"/>
              <a:chOff x="3984214" y="5126371"/>
              <a:chExt cx="1394640" cy="1510877"/>
            </a:xfrm>
          </p:grpSpPr>
          <p:pic>
            <p:nvPicPr>
              <p:cNvPr id="15" name="Picture 14">
                <a:extLst>
                  <a:ext uri="{FF2B5EF4-FFF2-40B4-BE49-F238E27FC236}">
                    <a16:creationId xmlns:a16="http://schemas.microsoft.com/office/drawing/2014/main" id="{678565F7-5972-46D8-B1FD-12EC775F00B6}"/>
                  </a:ext>
                </a:extLst>
              </p:cNvPr>
              <p:cNvPicPr>
                <a:picLocks noChangeAspect="1"/>
              </p:cNvPicPr>
              <p:nvPr/>
            </p:nvPicPr>
            <p:blipFill>
              <a:blip r:embed="rId6"/>
              <a:stretch>
                <a:fillRect/>
              </a:stretch>
            </p:blipFill>
            <p:spPr>
              <a:xfrm>
                <a:off x="4487007" y="5126371"/>
                <a:ext cx="891847" cy="891847"/>
              </a:xfrm>
              <a:prstGeom prst="ellipse">
                <a:avLst/>
              </a:prstGeom>
              <a:ln w="3175" cap="rnd">
                <a:solidFill>
                  <a:schemeClr val="accent2"/>
                </a:solidFill>
              </a:ln>
              <a:effectLst>
                <a:glow rad="101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AA563DCC-8A8D-44EE-888F-175891529C5A}"/>
                  </a:ext>
                </a:extLst>
              </p:cNvPr>
              <p:cNvPicPr>
                <a:picLocks noChangeAspect="1"/>
              </p:cNvPicPr>
              <p:nvPr/>
            </p:nvPicPr>
            <p:blipFill>
              <a:blip r:embed="rId7"/>
              <a:stretch>
                <a:fillRect/>
              </a:stretch>
            </p:blipFill>
            <p:spPr>
              <a:xfrm>
                <a:off x="3984214" y="5745401"/>
                <a:ext cx="891847" cy="891847"/>
              </a:xfrm>
              <a:prstGeom prst="ellipse">
                <a:avLst/>
              </a:prstGeom>
              <a:ln w="3175" cap="rnd">
                <a:solidFill>
                  <a:schemeClr val="accent2"/>
                </a:solidFill>
              </a:ln>
              <a:effectLst>
                <a:glow rad="101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cxnSp>
        <p:nvCxnSpPr>
          <p:cNvPr id="18" name="Straight Connector 17">
            <a:extLst>
              <a:ext uri="{FF2B5EF4-FFF2-40B4-BE49-F238E27FC236}">
                <a16:creationId xmlns:a16="http://schemas.microsoft.com/office/drawing/2014/main" id="{D269D247-7494-4D7F-9CE8-752B1C25DE71}"/>
              </a:ext>
            </a:extLst>
          </p:cNvPr>
          <p:cNvCxnSpPr>
            <a:cxnSpLocks/>
          </p:cNvCxnSpPr>
          <p:nvPr/>
        </p:nvCxnSpPr>
        <p:spPr>
          <a:xfrm>
            <a:off x="6252410" y="1752681"/>
            <a:ext cx="0" cy="4833991"/>
          </a:xfrm>
          <a:prstGeom prst="line">
            <a:avLst/>
          </a:prstGeom>
          <a:ln w="19050">
            <a:solidFill>
              <a:schemeClr val="accent6">
                <a:lumMod val="60000"/>
                <a:lumOff val="40000"/>
              </a:schemeClr>
            </a:solidFill>
            <a:headEnd type="none" w="lg" len="med"/>
            <a:tailEnd type="none" w="lg" len="med"/>
          </a:ln>
        </p:spPr>
        <p:style>
          <a:lnRef idx="1">
            <a:schemeClr val="accent6"/>
          </a:lnRef>
          <a:fillRef idx="0">
            <a:schemeClr val="accent6"/>
          </a:fillRef>
          <a:effectRef idx="0">
            <a:schemeClr val="accent6"/>
          </a:effectRef>
          <a:fontRef idx="minor">
            <a:schemeClr val="tx1"/>
          </a:fontRef>
        </p:style>
      </p:cxnSp>
      <p:sp>
        <p:nvSpPr>
          <p:cNvPr id="19" name="Title 1">
            <a:extLst>
              <a:ext uri="{FF2B5EF4-FFF2-40B4-BE49-F238E27FC236}">
                <a16:creationId xmlns:a16="http://schemas.microsoft.com/office/drawing/2014/main" id="{AFAA375E-2D85-4E71-840C-F56C7CE5F937}"/>
              </a:ext>
            </a:extLst>
          </p:cNvPr>
          <p:cNvSpPr txBox="1">
            <a:spLocks/>
          </p:cNvSpPr>
          <p:nvPr/>
        </p:nvSpPr>
        <p:spPr>
          <a:xfrm>
            <a:off x="674646" y="4399449"/>
            <a:ext cx="2387890" cy="1453844"/>
          </a:xfrm>
          <a:prstGeom prst="rect">
            <a:avLst/>
          </a:prstGeom>
        </p:spPr>
        <p:txBody>
          <a:bodyPr vert="horz" lIns="91427" tIns="45713" rIns="91427" bIns="45713" rtlCol="0" anchor="ctr">
            <a:normAutofit/>
          </a:bodyPr>
          <a:lstStyle>
            <a:lvl1pPr algn="l" defTabSz="932742" rtl="0" eaLnBrk="1" latinLnBrk="0" hangingPunct="1">
              <a:lnSpc>
                <a:spcPct val="100000"/>
              </a:lnSpc>
              <a:spcBef>
                <a:spcPct val="0"/>
              </a:spcBef>
              <a:buNone/>
              <a:defRPr lang="en-US" sz="3600" b="1" kern="1200" cap="none" spc="-49" baseline="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a:lstStyle>
          <a:p>
            <a:pPr marL="0" marR="0" lvl="0" indent="0" algn="l" defTabSz="914225"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49" normalizeH="0" baseline="0" noProof="0">
                <a:ln w="3175">
                  <a:noFill/>
                </a:ln>
                <a:solidFill>
                  <a:srgbClr val="000000"/>
                </a:solidFill>
                <a:effectLst/>
                <a:uLnTx/>
                <a:uFillTx/>
                <a:latin typeface="Segoe UI Light" panose="020B0502040204020203" pitchFamily="34" charset="0"/>
                <a:ea typeface="+mn-ea"/>
                <a:cs typeface="Segoe UI Light" panose="020B0502040204020203" pitchFamily="34" charset="0"/>
              </a:rPr>
              <a:t>Become a Champion</a:t>
            </a:r>
          </a:p>
        </p:txBody>
      </p:sp>
      <p:sp>
        <p:nvSpPr>
          <p:cNvPr id="3" name="Rectangle 2">
            <a:extLst>
              <a:ext uri="{FF2B5EF4-FFF2-40B4-BE49-F238E27FC236}">
                <a16:creationId xmlns:a16="http://schemas.microsoft.com/office/drawing/2014/main" id="{1DEB2D91-F6F0-47DC-B9F5-0D2499376816}"/>
              </a:ext>
            </a:extLst>
          </p:cNvPr>
          <p:cNvSpPr/>
          <p:nvPr/>
        </p:nvSpPr>
        <p:spPr>
          <a:xfrm>
            <a:off x="407917" y="6244556"/>
            <a:ext cx="2980303" cy="338554"/>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Join the community! – Click here!</a:t>
            </a:r>
          </a:p>
        </p:txBody>
      </p:sp>
      <p:sp>
        <p:nvSpPr>
          <p:cNvPr id="10" name="Rectangle 9">
            <a:extLst>
              <a:ext uri="{FF2B5EF4-FFF2-40B4-BE49-F238E27FC236}">
                <a16:creationId xmlns:a16="http://schemas.microsoft.com/office/drawing/2014/main" id="{ED2AC526-34E4-4276-8C20-632D66033474}"/>
              </a:ext>
            </a:extLst>
          </p:cNvPr>
          <p:cNvSpPr/>
          <p:nvPr/>
        </p:nvSpPr>
        <p:spPr>
          <a:xfrm>
            <a:off x="552382" y="3579400"/>
            <a:ext cx="2691763" cy="338554"/>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Looking for help? – Click here!</a:t>
            </a:r>
          </a:p>
        </p:txBody>
      </p:sp>
      <p:sp>
        <p:nvSpPr>
          <p:cNvPr id="20" name="TextBox 19">
            <a:extLst>
              <a:ext uri="{FF2B5EF4-FFF2-40B4-BE49-F238E27FC236}">
                <a16:creationId xmlns:a16="http://schemas.microsoft.com/office/drawing/2014/main" id="{99406AE4-2920-4AAB-B9B0-9A8BE79B6FB9}"/>
              </a:ext>
            </a:extLst>
          </p:cNvPr>
          <p:cNvSpPr txBox="1"/>
          <p:nvPr/>
        </p:nvSpPr>
        <p:spPr>
          <a:xfrm>
            <a:off x="164522" y="1326368"/>
            <a:ext cx="5796027"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0078D4"/>
                    </a:gs>
                    <a:gs pos="30000">
                      <a:srgbClr val="0078D4"/>
                    </a:gs>
                  </a:gsLst>
                  <a:lin ang="5400000" scaled="0"/>
                </a:gradFill>
                <a:effectLst/>
                <a:uLnTx/>
                <a:uFillTx/>
                <a:latin typeface="Segoe UI"/>
                <a:ea typeface="+mn-ea"/>
                <a:cs typeface="Segoe UI" panose="020B0502040204020203" pitchFamily="34" charset="0"/>
              </a:rPr>
              <a:t>Bring Users &amp; Champions Together</a:t>
            </a:r>
          </a:p>
        </p:txBody>
      </p:sp>
      <p:sp>
        <p:nvSpPr>
          <p:cNvPr id="21" name="TextBox 20">
            <a:extLst>
              <a:ext uri="{FF2B5EF4-FFF2-40B4-BE49-F238E27FC236}">
                <a16:creationId xmlns:a16="http://schemas.microsoft.com/office/drawing/2014/main" id="{9341D7FF-66F6-43BD-A101-60D2685F2BD3}"/>
              </a:ext>
            </a:extLst>
          </p:cNvPr>
          <p:cNvSpPr txBox="1"/>
          <p:nvPr/>
        </p:nvSpPr>
        <p:spPr>
          <a:xfrm>
            <a:off x="6598971" y="1326368"/>
            <a:ext cx="5361082"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0078D4"/>
                    </a:gs>
                    <a:gs pos="30000">
                      <a:srgbClr val="0078D4"/>
                    </a:gs>
                  </a:gsLst>
                  <a:lin ang="5400000" scaled="0"/>
                </a:gradFill>
                <a:effectLst/>
                <a:uLnTx/>
                <a:uFillTx/>
                <a:latin typeface="Segoe UI"/>
                <a:ea typeface="+mn-ea"/>
                <a:cs typeface="Segoe UI" panose="020B0502040204020203" pitchFamily="34" charset="0"/>
              </a:rPr>
              <a:t>Make Expectations Simple &amp; Clear</a:t>
            </a:r>
          </a:p>
        </p:txBody>
      </p:sp>
    </p:spTree>
    <p:extLst>
      <p:ext uri="{BB962C8B-B14F-4D97-AF65-F5344CB8AC3E}">
        <p14:creationId xmlns:p14="http://schemas.microsoft.com/office/powerpoint/2010/main" val="8492026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C6A1-8E88-4B2F-8F65-D370AECD2C47}"/>
              </a:ext>
            </a:extLst>
          </p:cNvPr>
          <p:cNvSpPr>
            <a:spLocks noGrp="1"/>
          </p:cNvSpPr>
          <p:nvPr>
            <p:ph type="title"/>
          </p:nvPr>
        </p:nvSpPr>
        <p:spPr>
          <a:xfrm>
            <a:off x="461226" y="466574"/>
            <a:ext cx="11018520" cy="553998"/>
          </a:xfrm>
        </p:spPr>
        <p:txBody>
          <a:bodyPr/>
          <a:lstStyle/>
          <a:p>
            <a:r>
              <a:rPr lang="en-US"/>
              <a:t>Keeping the Community relevant &amp; engaged</a:t>
            </a:r>
          </a:p>
        </p:txBody>
      </p:sp>
      <p:grpSp>
        <p:nvGrpSpPr>
          <p:cNvPr id="6" name="Group 5">
            <a:extLst>
              <a:ext uri="{FF2B5EF4-FFF2-40B4-BE49-F238E27FC236}">
                <a16:creationId xmlns:a16="http://schemas.microsoft.com/office/drawing/2014/main" id="{4BF8BB4C-5C58-48E4-A5E4-8357D9AAD221}"/>
              </a:ext>
            </a:extLst>
          </p:cNvPr>
          <p:cNvGrpSpPr/>
          <p:nvPr/>
        </p:nvGrpSpPr>
        <p:grpSpPr>
          <a:xfrm>
            <a:off x="461226" y="1273571"/>
            <a:ext cx="3869842" cy="5429932"/>
            <a:chOff x="461226" y="1291156"/>
            <a:chExt cx="3869842" cy="5429932"/>
          </a:xfrm>
        </p:grpSpPr>
        <p:sp>
          <p:nvSpPr>
            <p:cNvPr id="22" name="Rectangle 21">
              <a:extLst>
                <a:ext uri="{FF2B5EF4-FFF2-40B4-BE49-F238E27FC236}">
                  <a16:creationId xmlns:a16="http://schemas.microsoft.com/office/drawing/2014/main" id="{CE8E81FB-DA66-42C7-8B7F-EB03E980A3C9}"/>
                </a:ext>
              </a:extLst>
            </p:cNvPr>
            <p:cNvSpPr/>
            <p:nvPr/>
          </p:nvSpPr>
          <p:spPr>
            <a:xfrm>
              <a:off x="658624" y="5407411"/>
              <a:ext cx="3593074" cy="830997"/>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Champion Community is AWESOME! Great job bringing the community together.</a:t>
              </a:r>
            </a:p>
          </p:txBody>
        </p:sp>
        <p:sp>
          <p:nvSpPr>
            <p:cNvPr id="21" name="Rectangle 20">
              <a:extLst>
                <a:ext uri="{FF2B5EF4-FFF2-40B4-BE49-F238E27FC236}">
                  <a16:creationId xmlns:a16="http://schemas.microsoft.com/office/drawing/2014/main" id="{7488F513-0278-4063-8854-F7A924B97338}"/>
                </a:ext>
              </a:extLst>
            </p:cNvPr>
            <p:cNvSpPr/>
            <p:nvPr/>
          </p:nvSpPr>
          <p:spPr>
            <a:xfrm>
              <a:off x="695351" y="3987019"/>
              <a:ext cx="3447668" cy="1077218"/>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I love the Q&amp;A that happens in the Champions Community. I’ve learned a lot in double-checking answers to questions that come up.</a:t>
              </a:r>
            </a:p>
          </p:txBody>
        </p:sp>
        <p:sp>
          <p:nvSpPr>
            <p:cNvPr id="16" name="Rectangle 15">
              <a:extLst>
                <a:ext uri="{FF2B5EF4-FFF2-40B4-BE49-F238E27FC236}">
                  <a16:creationId xmlns:a16="http://schemas.microsoft.com/office/drawing/2014/main" id="{6B7F25B9-96CD-4F8B-AB26-537538E98711}"/>
                </a:ext>
              </a:extLst>
            </p:cNvPr>
            <p:cNvSpPr/>
            <p:nvPr/>
          </p:nvSpPr>
          <p:spPr>
            <a:xfrm>
              <a:off x="727796" y="1552106"/>
              <a:ext cx="3523902" cy="830997"/>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I’ve made new virtual ‘friends’ as I find people with common questions and comments to mine</a:t>
              </a: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nvGrpSpPr>
            <p:cNvPr id="39" name="Group 38">
              <a:extLst>
                <a:ext uri="{FF2B5EF4-FFF2-40B4-BE49-F238E27FC236}">
                  <a16:creationId xmlns:a16="http://schemas.microsoft.com/office/drawing/2014/main" id="{146C7009-39CD-4E0C-B0DE-0DD05043F1C4}"/>
                </a:ext>
              </a:extLst>
            </p:cNvPr>
            <p:cNvGrpSpPr/>
            <p:nvPr/>
          </p:nvGrpSpPr>
          <p:grpSpPr>
            <a:xfrm>
              <a:off x="461226" y="1291156"/>
              <a:ext cx="681134" cy="1015663"/>
              <a:chOff x="475861" y="919753"/>
              <a:chExt cx="681134" cy="1015663"/>
            </a:xfrm>
          </p:grpSpPr>
          <p:cxnSp>
            <p:nvCxnSpPr>
              <p:cNvPr id="41" name="Straight Connector 40">
                <a:extLst>
                  <a:ext uri="{FF2B5EF4-FFF2-40B4-BE49-F238E27FC236}">
                    <a16:creationId xmlns:a16="http://schemas.microsoft.com/office/drawing/2014/main" id="{AFCB2E42-FBBE-4E7D-A52E-27D01930A31A}"/>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42" name="TextBox 41">
                <a:extLst>
                  <a:ext uri="{FF2B5EF4-FFF2-40B4-BE49-F238E27FC236}">
                    <a16:creationId xmlns:a16="http://schemas.microsoft.com/office/drawing/2014/main" id="{B941EB77-007E-4F0A-97E1-A46A9859A79C}"/>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sp>
          <p:nvSpPr>
            <p:cNvPr id="54" name="Rectangle 53">
              <a:extLst>
                <a:ext uri="{FF2B5EF4-FFF2-40B4-BE49-F238E27FC236}">
                  <a16:creationId xmlns:a16="http://schemas.microsoft.com/office/drawing/2014/main" id="{06844D17-1853-4762-AB70-F554CCEE71A2}"/>
                </a:ext>
              </a:extLst>
            </p:cNvPr>
            <p:cNvSpPr/>
            <p:nvPr/>
          </p:nvSpPr>
          <p:spPr>
            <a:xfrm>
              <a:off x="771214" y="2807508"/>
              <a:ext cx="3490229" cy="584775"/>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Light" panose="020B0502040204020203" pitchFamily="34" charset="0"/>
                  <a:ea typeface="+mn-ea"/>
                  <a:cs typeface="Segoe UI Light" panose="020B0502040204020203" pitchFamily="34" charset="0"/>
                </a:rPr>
                <a:t>Keep doing what you’re doing. This is a great program!”</a:t>
              </a:r>
            </a:p>
          </p:txBody>
        </p:sp>
        <p:grpSp>
          <p:nvGrpSpPr>
            <p:cNvPr id="61" name="Group 60">
              <a:extLst>
                <a:ext uri="{FF2B5EF4-FFF2-40B4-BE49-F238E27FC236}">
                  <a16:creationId xmlns:a16="http://schemas.microsoft.com/office/drawing/2014/main" id="{904A891F-CAD5-49AF-97BF-0C63FE4E91E0}"/>
                </a:ext>
              </a:extLst>
            </p:cNvPr>
            <p:cNvGrpSpPr/>
            <p:nvPr/>
          </p:nvGrpSpPr>
          <p:grpSpPr>
            <a:xfrm rot="10800000">
              <a:off x="3595614" y="1608704"/>
              <a:ext cx="681134" cy="1015663"/>
              <a:chOff x="475861" y="919753"/>
              <a:chExt cx="681134" cy="1015663"/>
            </a:xfrm>
          </p:grpSpPr>
          <p:cxnSp>
            <p:nvCxnSpPr>
              <p:cNvPr id="63" name="Straight Connector 62">
                <a:extLst>
                  <a:ext uri="{FF2B5EF4-FFF2-40B4-BE49-F238E27FC236}">
                    <a16:creationId xmlns:a16="http://schemas.microsoft.com/office/drawing/2014/main" id="{7180817C-332F-4D0F-A803-9541FA85DBD7}"/>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64" name="TextBox 63">
                <a:extLst>
                  <a:ext uri="{FF2B5EF4-FFF2-40B4-BE49-F238E27FC236}">
                    <a16:creationId xmlns:a16="http://schemas.microsoft.com/office/drawing/2014/main" id="{8BAB203F-4C60-458F-9618-F94D4A6DEB26}"/>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65" name="Group 64">
              <a:extLst>
                <a:ext uri="{FF2B5EF4-FFF2-40B4-BE49-F238E27FC236}">
                  <a16:creationId xmlns:a16="http://schemas.microsoft.com/office/drawing/2014/main" id="{F257980B-5A35-474E-9EA7-8F9720A67C9E}"/>
                </a:ext>
              </a:extLst>
            </p:cNvPr>
            <p:cNvGrpSpPr/>
            <p:nvPr/>
          </p:nvGrpSpPr>
          <p:grpSpPr>
            <a:xfrm rot="10800000">
              <a:off x="3634327" y="2854880"/>
              <a:ext cx="681134" cy="1015663"/>
              <a:chOff x="475861" y="919753"/>
              <a:chExt cx="681134" cy="1015663"/>
            </a:xfrm>
          </p:grpSpPr>
          <p:cxnSp>
            <p:nvCxnSpPr>
              <p:cNvPr id="67" name="Straight Connector 66">
                <a:extLst>
                  <a:ext uri="{FF2B5EF4-FFF2-40B4-BE49-F238E27FC236}">
                    <a16:creationId xmlns:a16="http://schemas.microsoft.com/office/drawing/2014/main" id="{9182E7AD-76D3-490A-90B8-AD917B85AF33}"/>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68" name="TextBox 67">
                <a:extLst>
                  <a:ext uri="{FF2B5EF4-FFF2-40B4-BE49-F238E27FC236}">
                    <a16:creationId xmlns:a16="http://schemas.microsoft.com/office/drawing/2014/main" id="{49570F06-99BE-4BE9-B11B-015D92399AA8}"/>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69" name="Group 68">
              <a:extLst>
                <a:ext uri="{FF2B5EF4-FFF2-40B4-BE49-F238E27FC236}">
                  <a16:creationId xmlns:a16="http://schemas.microsoft.com/office/drawing/2014/main" id="{2F8B0F35-7898-4A09-AE59-F1AC9683EF54}"/>
                </a:ext>
              </a:extLst>
            </p:cNvPr>
            <p:cNvGrpSpPr/>
            <p:nvPr/>
          </p:nvGrpSpPr>
          <p:grpSpPr>
            <a:xfrm rot="10800000">
              <a:off x="3649934" y="4275271"/>
              <a:ext cx="681134" cy="1015663"/>
              <a:chOff x="475861" y="919753"/>
              <a:chExt cx="681134" cy="1015663"/>
            </a:xfrm>
          </p:grpSpPr>
          <p:cxnSp>
            <p:nvCxnSpPr>
              <p:cNvPr id="71" name="Straight Connector 70">
                <a:extLst>
                  <a:ext uri="{FF2B5EF4-FFF2-40B4-BE49-F238E27FC236}">
                    <a16:creationId xmlns:a16="http://schemas.microsoft.com/office/drawing/2014/main" id="{573B7B59-872E-43CC-9FA7-4A43F3394E77}"/>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72" name="TextBox 71">
                <a:extLst>
                  <a:ext uri="{FF2B5EF4-FFF2-40B4-BE49-F238E27FC236}">
                    <a16:creationId xmlns:a16="http://schemas.microsoft.com/office/drawing/2014/main" id="{DF951C92-FC13-4E9F-AB8A-FB19E76B0580}"/>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73" name="Group 72">
              <a:extLst>
                <a:ext uri="{FF2B5EF4-FFF2-40B4-BE49-F238E27FC236}">
                  <a16:creationId xmlns:a16="http://schemas.microsoft.com/office/drawing/2014/main" id="{4A0826E5-9BE4-463A-87B4-4E130A298EF2}"/>
                </a:ext>
              </a:extLst>
            </p:cNvPr>
            <p:cNvGrpSpPr/>
            <p:nvPr/>
          </p:nvGrpSpPr>
          <p:grpSpPr>
            <a:xfrm rot="10800000">
              <a:off x="3641994" y="5705425"/>
              <a:ext cx="681134" cy="1015663"/>
              <a:chOff x="475861" y="919753"/>
              <a:chExt cx="681134" cy="1015663"/>
            </a:xfrm>
          </p:grpSpPr>
          <p:cxnSp>
            <p:nvCxnSpPr>
              <p:cNvPr id="75" name="Straight Connector 74">
                <a:extLst>
                  <a:ext uri="{FF2B5EF4-FFF2-40B4-BE49-F238E27FC236}">
                    <a16:creationId xmlns:a16="http://schemas.microsoft.com/office/drawing/2014/main" id="{97EBF170-51A5-4D90-B3F6-F1A34619759A}"/>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76" name="TextBox 75">
                <a:extLst>
                  <a:ext uri="{FF2B5EF4-FFF2-40B4-BE49-F238E27FC236}">
                    <a16:creationId xmlns:a16="http://schemas.microsoft.com/office/drawing/2014/main" id="{7C08E59D-F81E-4A04-8459-922AF8AC6575}"/>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77" name="Group 76">
              <a:extLst>
                <a:ext uri="{FF2B5EF4-FFF2-40B4-BE49-F238E27FC236}">
                  <a16:creationId xmlns:a16="http://schemas.microsoft.com/office/drawing/2014/main" id="{D3C2EC49-81A5-4AD8-B480-F6BBBF324294}"/>
                </a:ext>
              </a:extLst>
            </p:cNvPr>
            <p:cNvGrpSpPr/>
            <p:nvPr/>
          </p:nvGrpSpPr>
          <p:grpSpPr>
            <a:xfrm>
              <a:off x="461226" y="2543279"/>
              <a:ext cx="681134" cy="1015663"/>
              <a:chOff x="475861" y="919753"/>
              <a:chExt cx="681134" cy="1015663"/>
            </a:xfrm>
          </p:grpSpPr>
          <p:cxnSp>
            <p:nvCxnSpPr>
              <p:cNvPr id="79" name="Straight Connector 78">
                <a:extLst>
                  <a:ext uri="{FF2B5EF4-FFF2-40B4-BE49-F238E27FC236}">
                    <a16:creationId xmlns:a16="http://schemas.microsoft.com/office/drawing/2014/main" id="{305F570C-A42F-4C5A-A07C-9B330AB8DC1A}"/>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80" name="TextBox 79">
                <a:extLst>
                  <a:ext uri="{FF2B5EF4-FFF2-40B4-BE49-F238E27FC236}">
                    <a16:creationId xmlns:a16="http://schemas.microsoft.com/office/drawing/2014/main" id="{32335E46-86A7-4A78-BFFE-0DC7BD97AEF9}"/>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81" name="Group 80">
              <a:extLst>
                <a:ext uri="{FF2B5EF4-FFF2-40B4-BE49-F238E27FC236}">
                  <a16:creationId xmlns:a16="http://schemas.microsoft.com/office/drawing/2014/main" id="{7C8F0435-ADEB-4DA3-A2ED-34594B919A23}"/>
                </a:ext>
              </a:extLst>
            </p:cNvPr>
            <p:cNvGrpSpPr/>
            <p:nvPr/>
          </p:nvGrpSpPr>
          <p:grpSpPr>
            <a:xfrm>
              <a:off x="461226" y="3735806"/>
              <a:ext cx="681134" cy="1015663"/>
              <a:chOff x="475861" y="919753"/>
              <a:chExt cx="681134" cy="1015663"/>
            </a:xfrm>
          </p:grpSpPr>
          <p:cxnSp>
            <p:nvCxnSpPr>
              <p:cNvPr id="83" name="Straight Connector 82">
                <a:extLst>
                  <a:ext uri="{FF2B5EF4-FFF2-40B4-BE49-F238E27FC236}">
                    <a16:creationId xmlns:a16="http://schemas.microsoft.com/office/drawing/2014/main" id="{64F4C188-98C0-4A32-98E4-28F246CC2CE9}"/>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84" name="TextBox 83">
                <a:extLst>
                  <a:ext uri="{FF2B5EF4-FFF2-40B4-BE49-F238E27FC236}">
                    <a16:creationId xmlns:a16="http://schemas.microsoft.com/office/drawing/2014/main" id="{C47E0CC2-16A3-4F4B-BD46-686B91952806}"/>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nvGrpSpPr>
            <p:cNvPr id="85" name="Group 84">
              <a:extLst>
                <a:ext uri="{FF2B5EF4-FFF2-40B4-BE49-F238E27FC236}">
                  <a16:creationId xmlns:a16="http://schemas.microsoft.com/office/drawing/2014/main" id="{3A882FE4-B653-4EEE-A718-BE89B6EA9CFE}"/>
                </a:ext>
              </a:extLst>
            </p:cNvPr>
            <p:cNvGrpSpPr/>
            <p:nvPr/>
          </p:nvGrpSpPr>
          <p:grpSpPr>
            <a:xfrm>
              <a:off x="461226" y="5151141"/>
              <a:ext cx="681134" cy="1015663"/>
              <a:chOff x="475861" y="919753"/>
              <a:chExt cx="681134" cy="1015663"/>
            </a:xfrm>
          </p:grpSpPr>
          <p:cxnSp>
            <p:nvCxnSpPr>
              <p:cNvPr id="87" name="Straight Connector 86">
                <a:extLst>
                  <a:ext uri="{FF2B5EF4-FFF2-40B4-BE49-F238E27FC236}">
                    <a16:creationId xmlns:a16="http://schemas.microsoft.com/office/drawing/2014/main" id="{6FFF8B1B-A132-4FB0-A6D2-B70742616391}"/>
                  </a:ext>
                </a:extLst>
              </p:cNvPr>
              <p:cNvCxnSpPr>
                <a:cxnSpLocks/>
              </p:cNvCxnSpPr>
              <p:nvPr/>
            </p:nvCxnSpPr>
            <p:spPr>
              <a:xfrm>
                <a:off x="601828" y="1539551"/>
                <a:ext cx="0" cy="395865"/>
              </a:xfrm>
              <a:prstGeom prst="line">
                <a:avLst/>
              </a:prstGeom>
              <a:ln>
                <a:solidFill>
                  <a:schemeClr val="accent6">
                    <a:lumMod val="20000"/>
                    <a:lumOff val="80000"/>
                    <a:alpha val="50000"/>
                  </a:schemeClr>
                </a:solidFill>
                <a:headEnd type="none" w="lg" len="med"/>
                <a:tailEnd type="none" w="lg" len="med"/>
              </a:ln>
            </p:spPr>
            <p:style>
              <a:lnRef idx="3">
                <a:schemeClr val="accent6"/>
              </a:lnRef>
              <a:fillRef idx="0">
                <a:schemeClr val="accent6"/>
              </a:fillRef>
              <a:effectRef idx="2">
                <a:schemeClr val="accent6"/>
              </a:effectRef>
              <a:fontRef idx="minor">
                <a:schemeClr val="tx1"/>
              </a:fontRef>
            </p:style>
          </p:cxnSp>
          <p:sp>
            <p:nvSpPr>
              <p:cNvPr id="88" name="TextBox 87">
                <a:extLst>
                  <a:ext uri="{FF2B5EF4-FFF2-40B4-BE49-F238E27FC236}">
                    <a16:creationId xmlns:a16="http://schemas.microsoft.com/office/drawing/2014/main" id="{DC678B28-163F-448B-8AA5-C15FCB2628D4}"/>
                  </a:ext>
                </a:extLst>
              </p:cNvPr>
              <p:cNvSpPr txBox="1"/>
              <p:nvPr/>
            </p:nvSpPr>
            <p:spPr>
              <a:xfrm>
                <a:off x="475861" y="919753"/>
                <a:ext cx="681134" cy="101566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FFFF">
                        <a:lumMod val="50000"/>
                      </a:srgbClr>
                    </a:solidFill>
                    <a:effectLst/>
                    <a:uLnTx/>
                    <a:uFillTx/>
                    <a:latin typeface="AngsanaUPC" panose="020B0502040204020203" pitchFamily="18" charset="-34"/>
                    <a:ea typeface="+mn-ea"/>
                    <a:cs typeface="AngsanaUPC" panose="020B0502040204020203" pitchFamily="18" charset="-34"/>
                  </a:rPr>
                  <a:t>“</a:t>
                </a:r>
              </a:p>
            </p:txBody>
          </p:sp>
        </p:grpSp>
      </p:grpSp>
      <p:grpSp>
        <p:nvGrpSpPr>
          <p:cNvPr id="46" name="Group 45">
            <a:extLst>
              <a:ext uri="{FF2B5EF4-FFF2-40B4-BE49-F238E27FC236}">
                <a16:creationId xmlns:a16="http://schemas.microsoft.com/office/drawing/2014/main" id="{DD43F3C6-71CC-49CD-9E08-B03E72BEC8FF}"/>
              </a:ext>
            </a:extLst>
          </p:cNvPr>
          <p:cNvGrpSpPr/>
          <p:nvPr/>
        </p:nvGrpSpPr>
        <p:grpSpPr>
          <a:xfrm>
            <a:off x="4571431" y="1534521"/>
            <a:ext cx="7514948" cy="5063688"/>
            <a:chOff x="4590574" y="1327738"/>
            <a:chExt cx="7514948" cy="5063688"/>
          </a:xfrm>
        </p:grpSpPr>
        <p:grpSp>
          <p:nvGrpSpPr>
            <p:cNvPr id="47" name="Group 46">
              <a:extLst>
                <a:ext uri="{FF2B5EF4-FFF2-40B4-BE49-F238E27FC236}">
                  <a16:creationId xmlns:a16="http://schemas.microsoft.com/office/drawing/2014/main" id="{44E17B4A-B45E-4D4F-AA69-62A1E8F08663}"/>
                </a:ext>
              </a:extLst>
            </p:cNvPr>
            <p:cNvGrpSpPr/>
            <p:nvPr/>
          </p:nvGrpSpPr>
          <p:grpSpPr>
            <a:xfrm>
              <a:off x="4590574" y="1327738"/>
              <a:ext cx="5353526" cy="3718914"/>
              <a:chOff x="4635434" y="1123219"/>
              <a:chExt cx="5994467" cy="4027922"/>
            </a:xfrm>
          </p:grpSpPr>
          <p:sp>
            <p:nvSpPr>
              <p:cNvPr id="57" name="Rectangle 56">
                <a:extLst>
                  <a:ext uri="{FF2B5EF4-FFF2-40B4-BE49-F238E27FC236}">
                    <a16:creationId xmlns:a16="http://schemas.microsoft.com/office/drawing/2014/main" id="{CE43B73E-D184-4293-9C1D-428DDBEFF808}"/>
                  </a:ext>
                </a:extLst>
              </p:cNvPr>
              <p:cNvSpPr/>
              <p:nvPr/>
            </p:nvSpPr>
            <p:spPr bwMode="auto">
              <a:xfrm>
                <a:off x="4744113" y="1127295"/>
                <a:ext cx="5885788" cy="39369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8" name="Picture 57">
                <a:extLst>
                  <a:ext uri="{FF2B5EF4-FFF2-40B4-BE49-F238E27FC236}">
                    <a16:creationId xmlns:a16="http://schemas.microsoft.com/office/drawing/2014/main" id="{10F5FB44-844C-4E7A-87DE-1AA092ED5C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5434" y="1426919"/>
                <a:ext cx="5839212" cy="3724222"/>
              </a:xfrm>
              <a:prstGeom prst="rect">
                <a:avLst/>
              </a:prstGeom>
            </p:spPr>
          </p:pic>
          <p:sp>
            <p:nvSpPr>
              <p:cNvPr id="59" name="Text Placeholder 9">
                <a:extLst>
                  <a:ext uri="{FF2B5EF4-FFF2-40B4-BE49-F238E27FC236}">
                    <a16:creationId xmlns:a16="http://schemas.microsoft.com/office/drawing/2014/main" id="{0B771782-847E-45B6-AB38-A8B9A4D73026}"/>
                  </a:ext>
                </a:extLst>
              </p:cNvPr>
              <p:cNvSpPr txBox="1">
                <a:spLocks/>
              </p:cNvSpPr>
              <p:nvPr/>
            </p:nvSpPr>
            <p:spPr>
              <a:xfrm>
                <a:off x="4719995" y="1123219"/>
                <a:ext cx="4646369"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True Community: Champions helping Champions</a:t>
                </a:r>
              </a:p>
            </p:txBody>
          </p:sp>
        </p:grpSp>
        <p:grpSp>
          <p:nvGrpSpPr>
            <p:cNvPr id="48" name="Group 47">
              <a:extLst>
                <a:ext uri="{FF2B5EF4-FFF2-40B4-BE49-F238E27FC236}">
                  <a16:creationId xmlns:a16="http://schemas.microsoft.com/office/drawing/2014/main" id="{5E7B61BF-DAC9-4E97-A942-4534B0E9E700}"/>
                </a:ext>
              </a:extLst>
            </p:cNvPr>
            <p:cNvGrpSpPr/>
            <p:nvPr/>
          </p:nvGrpSpPr>
          <p:grpSpPr>
            <a:xfrm>
              <a:off x="8512447" y="2464282"/>
              <a:ext cx="3593075" cy="3350476"/>
              <a:chOff x="8346049" y="3447726"/>
              <a:chExt cx="3593075" cy="3350476"/>
            </a:xfrm>
          </p:grpSpPr>
          <p:sp>
            <p:nvSpPr>
              <p:cNvPr id="53" name="Rectangle 52">
                <a:extLst>
                  <a:ext uri="{FF2B5EF4-FFF2-40B4-BE49-F238E27FC236}">
                    <a16:creationId xmlns:a16="http://schemas.microsoft.com/office/drawing/2014/main" id="{B9849265-514F-4F30-ACDA-D151258E16F6}"/>
                  </a:ext>
                </a:extLst>
              </p:cNvPr>
              <p:cNvSpPr/>
              <p:nvPr/>
            </p:nvSpPr>
            <p:spPr bwMode="auto">
              <a:xfrm>
                <a:off x="8346050" y="3494373"/>
                <a:ext cx="3593074" cy="33038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5" name="Picture 54" descr="A screen shot of a computer&#10;&#10;Description automatically generated">
                <a:extLst>
                  <a:ext uri="{FF2B5EF4-FFF2-40B4-BE49-F238E27FC236}">
                    <a16:creationId xmlns:a16="http://schemas.microsoft.com/office/drawing/2014/main" id="{74B071DC-7EAE-4291-B2E6-1431C441F152}"/>
                  </a:ext>
                </a:extLst>
              </p:cNvPr>
              <p:cNvPicPr>
                <a:picLocks noChangeAspect="1"/>
              </p:cNvPicPr>
              <p:nvPr/>
            </p:nvPicPr>
            <p:blipFill>
              <a:blip r:embed="rId3"/>
              <a:stretch>
                <a:fillRect/>
              </a:stretch>
            </p:blipFill>
            <p:spPr>
              <a:xfrm>
                <a:off x="8510950" y="3804471"/>
                <a:ext cx="3269972" cy="2861226"/>
              </a:xfrm>
              <a:prstGeom prst="rect">
                <a:avLst/>
              </a:prstGeom>
              <a:noFill/>
              <a:ln w="1270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6" name="Text Placeholder 9">
                <a:extLst>
                  <a:ext uri="{FF2B5EF4-FFF2-40B4-BE49-F238E27FC236}">
                    <a16:creationId xmlns:a16="http://schemas.microsoft.com/office/drawing/2014/main" id="{15E20B7E-8EB5-4DB0-82E1-5C801F78A32E}"/>
                  </a:ext>
                </a:extLst>
              </p:cNvPr>
              <p:cNvSpPr txBox="1">
                <a:spLocks/>
              </p:cNvSpPr>
              <p:nvPr/>
            </p:nvSpPr>
            <p:spPr>
              <a:xfrm>
                <a:off x="8346049" y="3447726"/>
                <a:ext cx="3403569"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Teamwork Champions Leaderboard</a:t>
                </a:r>
              </a:p>
            </p:txBody>
          </p:sp>
        </p:grpSp>
        <p:grpSp>
          <p:nvGrpSpPr>
            <p:cNvPr id="49" name="Group 48">
              <a:extLst>
                <a:ext uri="{FF2B5EF4-FFF2-40B4-BE49-F238E27FC236}">
                  <a16:creationId xmlns:a16="http://schemas.microsoft.com/office/drawing/2014/main" id="{00DB8B93-80C9-49FD-9AB8-72210B51C8E8}"/>
                </a:ext>
              </a:extLst>
            </p:cNvPr>
            <p:cNvGrpSpPr/>
            <p:nvPr/>
          </p:nvGrpSpPr>
          <p:grpSpPr>
            <a:xfrm>
              <a:off x="5134845" y="4612531"/>
              <a:ext cx="4370363" cy="1778895"/>
              <a:chOff x="4694467" y="4991182"/>
              <a:chExt cx="4370363" cy="1778895"/>
            </a:xfrm>
          </p:grpSpPr>
          <p:sp>
            <p:nvSpPr>
              <p:cNvPr id="50" name="Rectangle 49">
                <a:extLst>
                  <a:ext uri="{FF2B5EF4-FFF2-40B4-BE49-F238E27FC236}">
                    <a16:creationId xmlns:a16="http://schemas.microsoft.com/office/drawing/2014/main" id="{42F1C824-03A2-4250-8807-B38CD14A4AE6}"/>
                  </a:ext>
                </a:extLst>
              </p:cNvPr>
              <p:cNvSpPr/>
              <p:nvPr/>
            </p:nvSpPr>
            <p:spPr bwMode="auto">
              <a:xfrm>
                <a:off x="4694467" y="5013063"/>
                <a:ext cx="4370363" cy="17570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1" name="Picture 50">
                <a:extLst>
                  <a:ext uri="{FF2B5EF4-FFF2-40B4-BE49-F238E27FC236}">
                    <a16:creationId xmlns:a16="http://schemas.microsoft.com/office/drawing/2014/main" id="{0F8EA993-2315-45A9-B7B6-BB0C39B484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8256" y="5302688"/>
                <a:ext cx="4035103" cy="13764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2" name="Text Placeholder 9">
                <a:extLst>
                  <a:ext uri="{FF2B5EF4-FFF2-40B4-BE49-F238E27FC236}">
                    <a16:creationId xmlns:a16="http://schemas.microsoft.com/office/drawing/2014/main" id="{D062ECAB-906F-4049-B6F8-FEF7B7616FA1}"/>
                  </a:ext>
                </a:extLst>
              </p:cNvPr>
              <p:cNvSpPr txBox="1">
                <a:spLocks/>
              </p:cNvSpPr>
              <p:nvPr/>
            </p:nvSpPr>
            <p:spPr>
              <a:xfrm>
                <a:off x="4718898" y="4991182"/>
                <a:ext cx="3403569" cy="30777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Hundreds of active users on daily basis</a:t>
                </a:r>
              </a:p>
            </p:txBody>
          </p:sp>
        </p:grpSp>
      </p:grpSp>
    </p:spTree>
    <p:extLst>
      <p:ext uri="{BB962C8B-B14F-4D97-AF65-F5344CB8AC3E}">
        <p14:creationId xmlns:p14="http://schemas.microsoft.com/office/powerpoint/2010/main" val="36760353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DBC5-0571-4E86-82B0-7484291E0CE4}"/>
              </a:ext>
            </a:extLst>
          </p:cNvPr>
          <p:cNvSpPr>
            <a:spLocks noGrp="1"/>
          </p:cNvSpPr>
          <p:nvPr>
            <p:ph type="title"/>
          </p:nvPr>
        </p:nvSpPr>
        <p:spPr>
          <a:xfrm>
            <a:off x="588263" y="457200"/>
            <a:ext cx="11018520" cy="553998"/>
          </a:xfrm>
        </p:spPr>
        <p:txBody>
          <a:bodyPr/>
          <a:lstStyle/>
          <a:p>
            <a:r>
              <a:rPr lang="en-US"/>
              <a:t>What’s next for our Champions</a:t>
            </a:r>
            <a:endParaRPr lang="en-US" sz="2800">
              <a:gradFill>
                <a:gsLst>
                  <a:gs pos="2917">
                    <a:schemeClr val="accent1"/>
                  </a:gs>
                  <a:gs pos="30000">
                    <a:schemeClr val="accent1"/>
                  </a:gs>
                </a:gsLst>
                <a:lin ang="5400000" scaled="0"/>
              </a:gradFill>
              <a:latin typeface="+mn-lt"/>
            </a:endParaRPr>
          </a:p>
        </p:txBody>
      </p:sp>
      <p:graphicFrame>
        <p:nvGraphicFramePr>
          <p:cNvPr id="52" name="Chart 51">
            <a:extLst>
              <a:ext uri="{FF2B5EF4-FFF2-40B4-BE49-F238E27FC236}">
                <a16:creationId xmlns:a16="http://schemas.microsoft.com/office/drawing/2014/main" id="{2BFFFA7C-38F1-4A94-B5B6-DC75E7C38932}"/>
              </a:ext>
            </a:extLst>
          </p:cNvPr>
          <p:cNvGraphicFramePr>
            <a:graphicFrameLocks/>
          </p:cNvGraphicFramePr>
          <p:nvPr/>
        </p:nvGraphicFramePr>
        <p:xfrm>
          <a:off x="6671377" y="2834710"/>
          <a:ext cx="5520623" cy="3186754"/>
        </p:xfrm>
        <a:graphic>
          <a:graphicData uri="http://schemas.openxmlformats.org/drawingml/2006/chart">
            <c:chart xmlns:c="http://schemas.openxmlformats.org/drawingml/2006/chart" xmlns:r="http://schemas.openxmlformats.org/officeDocument/2006/relationships" r:id="rId3"/>
          </a:graphicData>
        </a:graphic>
      </p:graphicFrame>
      <p:grpSp>
        <p:nvGrpSpPr>
          <p:cNvPr id="28" name="Group 27">
            <a:extLst>
              <a:ext uri="{FF2B5EF4-FFF2-40B4-BE49-F238E27FC236}">
                <a16:creationId xmlns:a16="http://schemas.microsoft.com/office/drawing/2014/main" id="{0712D8D9-2B74-4D3A-84E4-F05E04C662EC}"/>
              </a:ext>
            </a:extLst>
          </p:cNvPr>
          <p:cNvGrpSpPr/>
          <p:nvPr/>
        </p:nvGrpSpPr>
        <p:grpSpPr>
          <a:xfrm>
            <a:off x="588263" y="2827783"/>
            <a:ext cx="5969830" cy="3226435"/>
            <a:chOff x="528941" y="2154464"/>
            <a:chExt cx="5969830" cy="3226435"/>
          </a:xfrm>
        </p:grpSpPr>
        <p:grpSp>
          <p:nvGrpSpPr>
            <p:cNvPr id="43" name="Group 42">
              <a:extLst>
                <a:ext uri="{FF2B5EF4-FFF2-40B4-BE49-F238E27FC236}">
                  <a16:creationId xmlns:a16="http://schemas.microsoft.com/office/drawing/2014/main" id="{13F670B8-8F59-4056-89CC-A71E33B82198}"/>
                </a:ext>
              </a:extLst>
            </p:cNvPr>
            <p:cNvGrpSpPr/>
            <p:nvPr/>
          </p:nvGrpSpPr>
          <p:grpSpPr>
            <a:xfrm>
              <a:off x="528941" y="3107600"/>
              <a:ext cx="5969830" cy="2273299"/>
              <a:chOff x="457200" y="3154363"/>
              <a:chExt cx="8417169" cy="2273299"/>
            </a:xfrm>
          </p:grpSpPr>
          <p:cxnSp>
            <p:nvCxnSpPr>
              <p:cNvPr id="22" name="Straight Connector 21">
                <a:extLst>
                  <a:ext uri="{FF2B5EF4-FFF2-40B4-BE49-F238E27FC236}">
                    <a16:creationId xmlns:a16="http://schemas.microsoft.com/office/drawing/2014/main" id="{14381375-63A6-458B-A387-CD09889084E9}"/>
                  </a:ext>
                </a:extLst>
              </p:cNvPr>
              <p:cNvCxnSpPr/>
              <p:nvPr/>
            </p:nvCxnSpPr>
            <p:spPr>
              <a:xfrm>
                <a:off x="457200" y="3154363"/>
                <a:ext cx="8417169" cy="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25BE1CC-A63C-482D-9F39-65BA8DA894B7}"/>
                  </a:ext>
                </a:extLst>
              </p:cNvPr>
              <p:cNvCxnSpPr/>
              <p:nvPr/>
            </p:nvCxnSpPr>
            <p:spPr>
              <a:xfrm>
                <a:off x="457200" y="4291012"/>
                <a:ext cx="8417169" cy="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A83AD-E56F-424C-BB0D-A082B4F206B0}"/>
                  </a:ext>
                </a:extLst>
              </p:cNvPr>
              <p:cNvCxnSpPr/>
              <p:nvPr/>
            </p:nvCxnSpPr>
            <p:spPr>
              <a:xfrm>
                <a:off x="457200" y="5427662"/>
                <a:ext cx="8417169" cy="0"/>
              </a:xfrm>
              <a:prstGeom prst="line">
                <a:avLst/>
              </a:prstGeom>
              <a:ln w="19050">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3AB3FB03-191D-416A-B54F-CDF0FC1D52E5}"/>
                </a:ext>
              </a:extLst>
            </p:cNvPr>
            <p:cNvSpPr/>
            <p:nvPr/>
          </p:nvSpPr>
          <p:spPr bwMode="auto">
            <a:xfrm>
              <a:off x="1340621" y="2309039"/>
              <a:ext cx="217646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Segoe UI" pitchFamily="34" charset="0"/>
                </a:rPr>
                <a:t>Communicate</a:t>
              </a:r>
            </a:p>
          </p:txBody>
        </p:sp>
        <p:sp>
          <p:nvSpPr>
            <p:cNvPr id="31" name="Rectangle 30">
              <a:extLst>
                <a:ext uri="{FF2B5EF4-FFF2-40B4-BE49-F238E27FC236}">
                  <a16:creationId xmlns:a16="http://schemas.microsoft.com/office/drawing/2014/main" id="{D8155F46-A8B9-43FE-864E-BBC1A86BAA9E}"/>
                </a:ext>
              </a:extLst>
            </p:cNvPr>
            <p:cNvSpPr/>
            <p:nvPr/>
          </p:nvSpPr>
          <p:spPr bwMode="auto">
            <a:xfrm>
              <a:off x="1340621" y="3445689"/>
              <a:ext cx="217646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Segoe UI" pitchFamily="34" charset="0"/>
                </a:rPr>
                <a:t>Share</a:t>
              </a:r>
            </a:p>
          </p:txBody>
        </p:sp>
        <p:sp>
          <p:nvSpPr>
            <p:cNvPr id="32" name="Rectangle 31">
              <a:extLst>
                <a:ext uri="{FF2B5EF4-FFF2-40B4-BE49-F238E27FC236}">
                  <a16:creationId xmlns:a16="http://schemas.microsoft.com/office/drawing/2014/main" id="{C3F0268A-6834-4AC0-9018-EF37A5F51418}"/>
                </a:ext>
              </a:extLst>
            </p:cNvPr>
            <p:cNvSpPr/>
            <p:nvPr/>
          </p:nvSpPr>
          <p:spPr bwMode="auto">
            <a:xfrm>
              <a:off x="1340621" y="4582339"/>
              <a:ext cx="217646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000000"/>
                      </a:gs>
                      <a:gs pos="100000">
                        <a:srgbClr val="000000"/>
                      </a:gs>
                    </a:gsLst>
                    <a:lin ang="5400000" scaled="0"/>
                  </a:gradFill>
                  <a:effectLst/>
                  <a:uLnTx/>
                  <a:uFillTx/>
                  <a:latin typeface="Segoe UI Semibold"/>
                  <a:ea typeface="+mn-ea"/>
                  <a:cs typeface="Segoe UI" pitchFamily="34" charset="0"/>
                </a:rPr>
                <a:t>Collaborate</a:t>
              </a:r>
            </a:p>
          </p:txBody>
        </p:sp>
        <p:sp>
          <p:nvSpPr>
            <p:cNvPr id="21" name="Rectangle 20">
              <a:extLst>
                <a:ext uri="{FF2B5EF4-FFF2-40B4-BE49-F238E27FC236}">
                  <a16:creationId xmlns:a16="http://schemas.microsoft.com/office/drawing/2014/main" id="{1108D917-4EE2-442A-8BBC-53C0A3BB5991}"/>
                </a:ext>
              </a:extLst>
            </p:cNvPr>
            <p:cNvSpPr/>
            <p:nvPr/>
          </p:nvSpPr>
          <p:spPr>
            <a:xfrm>
              <a:off x="3253878" y="2303745"/>
              <a:ext cx="3193576" cy="738664"/>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1400" b="0" i="0" u="none" strike="noStrike" kern="1200" cap="none" spc="0" normalizeH="0" baseline="0" noProof="0">
                  <a:ln>
                    <a:noFill/>
                  </a:ln>
                  <a:solidFill>
                    <a:srgbClr val="002060"/>
                  </a:solidFill>
                  <a:effectLst/>
                  <a:uLnTx/>
                  <a:uFillTx/>
                  <a:latin typeface="Segoe UI Light" panose="020B0502040204020203" pitchFamily="34" charset="0"/>
                  <a:ea typeface="+mn-ea"/>
                  <a:cs typeface="Segoe UI Light" panose="020B0502040204020203" pitchFamily="34" charset="0"/>
                </a:rPr>
                <a:t>The team prioritizes transparency, align on best practices and create an environment where all voices are heard</a:t>
              </a:r>
            </a:p>
          </p:txBody>
        </p:sp>
        <p:pic>
          <p:nvPicPr>
            <p:cNvPr id="49" name="Picture 48" descr="A close up of a sign&#10;&#10;Description automatically generated">
              <a:extLst>
                <a:ext uri="{FF2B5EF4-FFF2-40B4-BE49-F238E27FC236}">
                  <a16:creationId xmlns:a16="http://schemas.microsoft.com/office/drawing/2014/main" id="{A1063917-814E-444C-BFD8-233BEBEC01B5}"/>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098" y="2154464"/>
              <a:ext cx="743952" cy="743952"/>
            </a:xfrm>
            <a:prstGeom prst="rect">
              <a:avLst/>
            </a:prstGeom>
            <a:solidFill>
              <a:schemeClr val="bg1"/>
            </a:solidFill>
            <a:ln>
              <a:noFill/>
            </a:ln>
          </p:spPr>
        </p:pic>
        <p:pic>
          <p:nvPicPr>
            <p:cNvPr id="50" name="Picture 49" descr="A picture containing drawing&#10;&#10;Description automatically generated">
              <a:extLst>
                <a:ext uri="{FF2B5EF4-FFF2-40B4-BE49-F238E27FC236}">
                  <a16:creationId xmlns:a16="http://schemas.microsoft.com/office/drawing/2014/main" id="{EC8BE3CE-FECB-48EE-80D8-4242A8EB7D48}"/>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9027" y="4457317"/>
              <a:ext cx="669015" cy="669015"/>
            </a:xfrm>
            <a:prstGeom prst="rect">
              <a:avLst/>
            </a:prstGeom>
          </p:spPr>
        </p:pic>
        <p:pic>
          <p:nvPicPr>
            <p:cNvPr id="51" name="Picture 50" descr="A close up of a sign&#10;&#10;Description automatically generated">
              <a:extLst>
                <a:ext uri="{FF2B5EF4-FFF2-40B4-BE49-F238E27FC236}">
                  <a16:creationId xmlns:a16="http://schemas.microsoft.com/office/drawing/2014/main" id="{522C8F43-14AD-42D9-955C-97D75ACF5A7A}"/>
                </a:ext>
              </a:extLst>
            </p:cNvPr>
            <p:cNvPicPr>
              <a:picLocks noChangeAspect="1"/>
            </p:cNvPicPr>
            <p:nvPr/>
          </p:nvPicPr>
          <p:blipFill>
            <a:blip r:embed="rId6" cstate="screen">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tretch>
              <a:fillRect/>
            </a:stretch>
          </p:blipFill>
          <p:spPr>
            <a:xfrm>
              <a:off x="584200" y="3428223"/>
              <a:ext cx="653090" cy="653090"/>
            </a:xfrm>
            <a:prstGeom prst="rect">
              <a:avLst/>
            </a:prstGeom>
          </p:spPr>
        </p:pic>
        <p:sp>
          <p:nvSpPr>
            <p:cNvPr id="25" name="Rectangle 24">
              <a:extLst>
                <a:ext uri="{FF2B5EF4-FFF2-40B4-BE49-F238E27FC236}">
                  <a16:creationId xmlns:a16="http://schemas.microsoft.com/office/drawing/2014/main" id="{F8E31347-A916-4B2D-B8CB-C341585A4FBE}"/>
                </a:ext>
              </a:extLst>
            </p:cNvPr>
            <p:cNvSpPr/>
            <p:nvPr/>
          </p:nvSpPr>
          <p:spPr>
            <a:xfrm>
              <a:off x="3253876" y="4426792"/>
              <a:ext cx="3062947" cy="954107"/>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1400" b="0" i="0" u="none" strike="noStrike" kern="1200" cap="none" spc="0" normalizeH="0" baseline="0" noProof="0">
                  <a:ln>
                    <a:noFill/>
                  </a:ln>
                  <a:solidFill>
                    <a:srgbClr val="002060"/>
                  </a:solidFill>
                  <a:effectLst/>
                  <a:uLnTx/>
                  <a:uFillTx/>
                  <a:latin typeface="Segoe UI Light" panose="020B0502040204020203" pitchFamily="34" charset="0"/>
                  <a:ea typeface="+mn-ea"/>
                  <a:cs typeface="Segoe UI Light" panose="020B0502040204020203" pitchFamily="34" charset="0"/>
                </a:rPr>
                <a:t>The team agrees on priorities, accountabilities and goals; they share a strategy for success and have a plan to get there</a:t>
              </a:r>
            </a:p>
          </p:txBody>
        </p:sp>
        <p:sp>
          <p:nvSpPr>
            <p:cNvPr id="26" name="Rectangle 25">
              <a:extLst>
                <a:ext uri="{FF2B5EF4-FFF2-40B4-BE49-F238E27FC236}">
                  <a16:creationId xmlns:a16="http://schemas.microsoft.com/office/drawing/2014/main" id="{0796B5A7-15FC-4B7D-93C9-6601699745B4}"/>
                </a:ext>
              </a:extLst>
            </p:cNvPr>
            <p:cNvSpPr/>
            <p:nvPr/>
          </p:nvSpPr>
          <p:spPr>
            <a:xfrm>
              <a:off x="3253877" y="3353356"/>
              <a:ext cx="3062947" cy="954107"/>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588"/>
                </a:spcAft>
                <a:buClrTx/>
                <a:buSzTx/>
                <a:buFontTx/>
                <a:buNone/>
                <a:tabLst/>
                <a:defRPr/>
              </a:pPr>
              <a:r>
                <a:rPr kumimoji="0" lang="en-US" sz="1400" b="0" i="0" u="none" strike="noStrike" kern="1200" cap="none" spc="0" normalizeH="0" baseline="0" noProof="0">
                  <a:ln>
                    <a:noFill/>
                  </a:ln>
                  <a:solidFill>
                    <a:srgbClr val="002060"/>
                  </a:solidFill>
                  <a:effectLst/>
                  <a:uLnTx/>
                  <a:uFillTx/>
                  <a:latin typeface="Segoe UI Light" panose="020B0502040204020203" pitchFamily="34" charset="0"/>
                  <a:ea typeface="+mn-ea"/>
                  <a:cs typeface="Segoe UI Light" panose="020B0502040204020203" pitchFamily="34" charset="0"/>
                </a:rPr>
                <a:t>The team openly shares work, provides feedback and ensures information is discoverable, accessible and secure </a:t>
              </a:r>
            </a:p>
          </p:txBody>
        </p:sp>
      </p:grpSp>
      <p:cxnSp>
        <p:nvCxnSpPr>
          <p:cNvPr id="53" name="Straight Connector 52">
            <a:extLst>
              <a:ext uri="{FF2B5EF4-FFF2-40B4-BE49-F238E27FC236}">
                <a16:creationId xmlns:a16="http://schemas.microsoft.com/office/drawing/2014/main" id="{48E7D686-3765-40EB-98E5-E53AEBFBF3F6}"/>
              </a:ext>
            </a:extLst>
          </p:cNvPr>
          <p:cNvCxnSpPr>
            <a:cxnSpLocks/>
          </p:cNvCxnSpPr>
          <p:nvPr/>
        </p:nvCxnSpPr>
        <p:spPr>
          <a:xfrm>
            <a:off x="6760928" y="2286000"/>
            <a:ext cx="0" cy="4310003"/>
          </a:xfrm>
          <a:prstGeom prst="line">
            <a:avLst/>
          </a:prstGeom>
          <a:ln w="19050">
            <a:solidFill>
              <a:schemeClr val="accent6">
                <a:lumMod val="60000"/>
                <a:lumOff val="40000"/>
              </a:schemeClr>
            </a:solidFill>
            <a:headEnd type="none" w="lg" len="med"/>
            <a:tailEnd type="none" w="lg" len="med"/>
          </a:ln>
        </p:spPr>
        <p:style>
          <a:lnRef idx="1">
            <a:schemeClr val="accent6"/>
          </a:lnRef>
          <a:fillRef idx="0">
            <a:schemeClr val="accent6"/>
          </a:fillRef>
          <a:effectRef idx="0">
            <a:schemeClr val="accent6"/>
          </a:effectRef>
          <a:fontRef idx="minor">
            <a:schemeClr val="tx1"/>
          </a:fontRef>
        </p:style>
      </p:cxnSp>
      <p:sp>
        <p:nvSpPr>
          <p:cNvPr id="30" name="Rectangle 29">
            <a:extLst>
              <a:ext uri="{FF2B5EF4-FFF2-40B4-BE49-F238E27FC236}">
                <a16:creationId xmlns:a16="http://schemas.microsoft.com/office/drawing/2014/main" id="{4E08A8A6-11A5-43F6-8D6F-5E62DC4DF20C}"/>
              </a:ext>
            </a:extLst>
          </p:cNvPr>
          <p:cNvSpPr/>
          <p:nvPr/>
        </p:nvSpPr>
        <p:spPr>
          <a:xfrm>
            <a:off x="445353" y="1666054"/>
            <a:ext cx="5227649" cy="400110"/>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78D4"/>
                    </a:gs>
                    <a:gs pos="30000">
                      <a:srgbClr val="0078D4"/>
                    </a:gs>
                  </a:gsLst>
                  <a:lin ang="5400000" scaled="0"/>
                </a:gradFill>
                <a:effectLst/>
                <a:uLnTx/>
                <a:uFillTx/>
                <a:latin typeface="Segoe UI"/>
                <a:ea typeface="+mn-ea"/>
                <a:cs typeface="Segoe UI" panose="020B0502040204020203" pitchFamily="34" charset="0"/>
              </a:rPr>
              <a:t>The elements of Healthy Teamwork</a:t>
            </a:r>
          </a:p>
        </p:txBody>
      </p:sp>
      <p:sp>
        <p:nvSpPr>
          <p:cNvPr id="54" name="Rectangle 53">
            <a:extLst>
              <a:ext uri="{FF2B5EF4-FFF2-40B4-BE49-F238E27FC236}">
                <a16:creationId xmlns:a16="http://schemas.microsoft.com/office/drawing/2014/main" id="{6F003C4F-D140-4270-B08F-B1AFDAF902A5}"/>
              </a:ext>
            </a:extLst>
          </p:cNvPr>
          <p:cNvSpPr/>
          <p:nvPr/>
        </p:nvSpPr>
        <p:spPr>
          <a:xfrm>
            <a:off x="6817863" y="1666054"/>
            <a:ext cx="5227649" cy="400110"/>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0078D4"/>
                    </a:gs>
                    <a:gs pos="30000">
                      <a:srgbClr val="0078D4"/>
                    </a:gs>
                  </a:gsLst>
                  <a:lin ang="5400000" scaled="0"/>
                </a:gradFill>
                <a:effectLst/>
                <a:uLnTx/>
                <a:uFillTx/>
                <a:latin typeface="Segoe UI"/>
                <a:ea typeface="+mn-ea"/>
                <a:cs typeface="Segoe UI" panose="020B0502040204020203" pitchFamily="34" charset="0"/>
              </a:rPr>
              <a:t>Teamwork happens in Teams Channels</a:t>
            </a:r>
          </a:p>
        </p:txBody>
      </p:sp>
    </p:spTree>
    <p:extLst>
      <p:ext uri="{BB962C8B-B14F-4D97-AF65-F5344CB8AC3E}">
        <p14:creationId xmlns:p14="http://schemas.microsoft.com/office/powerpoint/2010/main" val="28132564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Productivity Score Overview</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4400" dirty="0">
                <a:latin typeface="Segoe UI Semibold" panose="020B0702040204020203" pitchFamily="34" charset="0"/>
                <a:cs typeface="Segoe UI Semibold" panose="020B0702040204020203" pitchFamily="34" charset="0"/>
              </a:rPr>
              <a:t>A.J. Smith</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75630C7-CD54-7B40-8B96-1D5ECAB46076}"/>
              </a:ext>
              <a:ext uri="{C183D7F6-B498-43B3-948B-1728B52AA6E4}">
                <adec:decorative xmlns:adec="http://schemas.microsoft.com/office/drawing/2017/decorative" val="1"/>
              </a:ext>
            </a:extLst>
          </p:cNvPr>
          <p:cNvPicPr>
            <a:picLocks noChangeAspect="1"/>
          </p:cNvPicPr>
          <p:nvPr/>
        </p:nvPicPr>
        <p:blipFill rotWithShape="1">
          <a:blip r:embed="rId3" cstate="print">
            <a:alphaModFix amt="38000"/>
            <a:extLst>
              <a:ext uri="{28A0092B-C50C-407E-A947-70E740481C1C}">
                <a14:useLocalDpi xmlns:a14="http://schemas.microsoft.com/office/drawing/2010/main"/>
              </a:ext>
            </a:extLst>
          </a:blip>
          <a:srcRect/>
          <a:stretch/>
        </p:blipFill>
        <p:spPr>
          <a:xfrm>
            <a:off x="-2079" y="486"/>
            <a:ext cx="12197256" cy="6857028"/>
          </a:xfrm>
          <a:prstGeom prst="rect">
            <a:avLst/>
          </a:prstGeom>
          <a:solidFill>
            <a:srgbClr val="000000"/>
          </a:solidFill>
          <a:ln>
            <a:noFill/>
            <a:headEnd type="none" w="med" len="med"/>
            <a:tailEnd type="none" w="med" len="med"/>
          </a:ln>
          <a:effectLst/>
        </p:spPr>
      </p:pic>
      <p:pic>
        <p:nvPicPr>
          <p:cNvPr id="25" name="Picture Placeholder 74">
            <a:extLst>
              <a:ext uri="{FF2B5EF4-FFF2-40B4-BE49-F238E27FC236}">
                <a16:creationId xmlns:a16="http://schemas.microsoft.com/office/drawing/2014/main" id="{494EDD42-BF18-B643-B629-231389D13B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260" y="4635003"/>
            <a:ext cx="2357297" cy="2207346"/>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7" name="Picture Placeholder 73">
            <a:extLst>
              <a:ext uri="{FF2B5EF4-FFF2-40B4-BE49-F238E27FC236}">
                <a16:creationId xmlns:a16="http://schemas.microsoft.com/office/drawing/2014/main" id="{BEC0D9B6-716D-674A-9E71-8475B62EE9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16444" y="487"/>
            <a:ext cx="2363521" cy="2213174"/>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AEC7958-A390-E946-B3B8-0DBCD76A3573}"/>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3133" y="487"/>
            <a:ext cx="2392132" cy="2216669"/>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0" name="Picture Placeholder 76">
            <a:extLst>
              <a:ext uri="{FF2B5EF4-FFF2-40B4-BE49-F238E27FC236}">
                <a16:creationId xmlns:a16="http://schemas.microsoft.com/office/drawing/2014/main" id="{94C7CD60-AA69-7140-B963-7ED6E7DF61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472685" y="487"/>
            <a:ext cx="2363522" cy="2213175"/>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6" name="Picture Placeholder 71">
            <a:extLst>
              <a:ext uri="{FF2B5EF4-FFF2-40B4-BE49-F238E27FC236}">
                <a16:creationId xmlns:a16="http://schemas.microsoft.com/office/drawing/2014/main" id="{DEBCDB0E-ADAA-504F-AD95-15EE68F7983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13629" y="487"/>
            <a:ext cx="2380730" cy="2229288"/>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2" name="Picture Placeholder 59" descr="A picture containing person, indoor, man, wall&#10;&#10;Description automatically generated">
            <a:extLst>
              <a:ext uri="{FF2B5EF4-FFF2-40B4-BE49-F238E27FC236}">
                <a16:creationId xmlns:a16="http://schemas.microsoft.com/office/drawing/2014/main" id="{27A77A04-E6A5-474A-A8F0-E55A431F35A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371779" y="487"/>
            <a:ext cx="2367244" cy="2216659"/>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34" name="Picture Placeholder 76">
            <a:extLst>
              <a:ext uri="{FF2B5EF4-FFF2-40B4-BE49-F238E27FC236}">
                <a16:creationId xmlns:a16="http://schemas.microsoft.com/office/drawing/2014/main" id="{B8DAA9D8-254C-4E4E-A95B-9F6B8C6B6D3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260" y="2329990"/>
            <a:ext cx="2357297" cy="2207346"/>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1" name="Picture Placeholder 73">
            <a:extLst>
              <a:ext uri="{FF2B5EF4-FFF2-40B4-BE49-F238E27FC236}">
                <a16:creationId xmlns:a16="http://schemas.microsoft.com/office/drawing/2014/main" id="{64C8A954-4C78-3C49-8F99-E9507448DAD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730"/>
          <a:stretch/>
        </p:blipFill>
        <p:spPr>
          <a:xfrm>
            <a:off x="9816444" y="2329990"/>
            <a:ext cx="2363521" cy="2207346"/>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3" name="Picture Placeholder 76">
            <a:extLst>
              <a:ext uri="{FF2B5EF4-FFF2-40B4-BE49-F238E27FC236}">
                <a16:creationId xmlns:a16="http://schemas.microsoft.com/office/drawing/2014/main" id="{D9A70C47-E6D8-944C-83ED-11744F506DD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472685" y="2329991"/>
            <a:ext cx="2363522" cy="2207345"/>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4" name="Picture Placeholder 71">
            <a:extLst>
              <a:ext uri="{FF2B5EF4-FFF2-40B4-BE49-F238E27FC236}">
                <a16:creationId xmlns:a16="http://schemas.microsoft.com/office/drawing/2014/main" id="{ABFD35DD-AE2E-1A43-8414-E4EA5A7A79F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913629" y="2329990"/>
            <a:ext cx="2380730" cy="2207346"/>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28" name="Picture Placeholder 59">
            <a:extLst>
              <a:ext uri="{FF2B5EF4-FFF2-40B4-BE49-F238E27FC236}">
                <a16:creationId xmlns:a16="http://schemas.microsoft.com/office/drawing/2014/main" id="{CCA58F89-3D77-984F-B9E1-E0D331D12B3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371779" y="2329990"/>
            <a:ext cx="2367244" cy="2207346"/>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31" name="Picture Placeholder 73">
            <a:extLst>
              <a:ext uri="{FF2B5EF4-FFF2-40B4-BE49-F238E27FC236}">
                <a16:creationId xmlns:a16="http://schemas.microsoft.com/office/drawing/2014/main" id="{6764D510-02C0-A64E-9A29-126075283F1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816444" y="4635003"/>
            <a:ext cx="2363521" cy="2207344"/>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32" name="Picture Placeholder 76">
            <a:extLst>
              <a:ext uri="{FF2B5EF4-FFF2-40B4-BE49-F238E27FC236}">
                <a16:creationId xmlns:a16="http://schemas.microsoft.com/office/drawing/2014/main" id="{515B80DE-355F-A544-96CB-194AA903B3C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472685" y="4635004"/>
            <a:ext cx="2363522" cy="2207345"/>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33" name="Picture Placeholder 71">
            <a:extLst>
              <a:ext uri="{FF2B5EF4-FFF2-40B4-BE49-F238E27FC236}">
                <a16:creationId xmlns:a16="http://schemas.microsoft.com/office/drawing/2014/main" id="{F9F7F8B0-0855-304A-94CD-05A0C9AABB1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913629" y="4635004"/>
            <a:ext cx="2380730" cy="2207345"/>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pic>
        <p:nvPicPr>
          <p:cNvPr id="37" name="Picture Placeholder 59">
            <a:extLst>
              <a:ext uri="{FF2B5EF4-FFF2-40B4-BE49-F238E27FC236}">
                <a16:creationId xmlns:a16="http://schemas.microsoft.com/office/drawing/2014/main" id="{00F71B11-A21F-9842-A728-077A76E7F66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b="-1"/>
          <a:stretch/>
        </p:blipFill>
        <p:spPr>
          <a:xfrm>
            <a:off x="7371779" y="4635003"/>
            <a:ext cx="2367244" cy="2207345"/>
          </a:xfrm>
          <a:prstGeom prst="rect">
            <a:avLst/>
          </a:prstGeom>
          <a:solidFill>
            <a:schemeClr val="accent2">
              <a:lumMod val="50000"/>
              <a:alpha val="66000"/>
            </a:schemeClr>
          </a:solidFill>
          <a:ln w="19050">
            <a:noFill/>
            <a:headEnd type="none" w="med" len="med"/>
            <a:tailEnd type="none" w="med" len="med"/>
          </a:ln>
          <a:effectLst>
            <a:outerShdw blurRad="50800" dist="38100" dir="2700000" algn="tl" rotWithShape="0">
              <a:prstClr val="black">
                <a:alpha val="40000"/>
              </a:prstClr>
            </a:outerShdw>
          </a:effectLst>
        </p:spPr>
      </p:pic>
      <p:sp>
        <p:nvSpPr>
          <p:cNvPr id="36" name="Rectangle 35">
            <a:extLst>
              <a:ext uri="{FF2B5EF4-FFF2-40B4-BE49-F238E27FC236}">
                <a16:creationId xmlns:a16="http://schemas.microsoft.com/office/drawing/2014/main" id="{153A3B28-0223-224B-92C1-7BEAF28F1167}"/>
              </a:ext>
            </a:extLst>
          </p:cNvPr>
          <p:cNvSpPr/>
          <p:nvPr/>
        </p:nvSpPr>
        <p:spPr bwMode="auto">
          <a:xfrm>
            <a:off x="3133" y="487"/>
            <a:ext cx="12192044" cy="6841860"/>
          </a:xfrm>
          <a:prstGeom prst="rect">
            <a:avLst/>
          </a:prstGeom>
          <a:gradFill flip="none" rotWithShape="1">
            <a:gsLst>
              <a:gs pos="66000">
                <a:srgbClr val="000C1E">
                  <a:alpha val="54000"/>
                </a:srgbClr>
              </a:gs>
              <a:gs pos="35000">
                <a:srgbClr val="000000">
                  <a:alpha val="49000"/>
                </a:srgbClr>
              </a:gs>
              <a:gs pos="0">
                <a:schemeClr val="bg2">
                  <a:lumMod val="10000"/>
                  <a:alpha val="0"/>
                </a:schemeClr>
              </a:gs>
              <a:gs pos="100000">
                <a:schemeClr val="accent2">
                  <a:lumMod val="75000"/>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427815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EB47B-7A53-1849-9485-A7A813958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715" y="286526"/>
            <a:ext cx="11696642" cy="6578428"/>
          </a:xfrm>
          <a:prstGeom prst="rect">
            <a:avLst/>
          </a:prstGeom>
        </p:spPr>
      </p:pic>
      <p:sp>
        <p:nvSpPr>
          <p:cNvPr id="2" name="Title 1">
            <a:extLst>
              <a:ext uri="{FF2B5EF4-FFF2-40B4-BE49-F238E27FC236}">
                <a16:creationId xmlns:a16="http://schemas.microsoft.com/office/drawing/2014/main" id="{CCBF6E80-46AA-7F4C-98FF-A58284EA7F24}"/>
              </a:ext>
            </a:extLst>
          </p:cNvPr>
          <p:cNvSpPr>
            <a:spLocks noGrp="1"/>
          </p:cNvSpPr>
          <p:nvPr>
            <p:ph type="title"/>
          </p:nvPr>
        </p:nvSpPr>
        <p:spPr/>
        <p:txBody>
          <a:bodyPr/>
          <a:lstStyle/>
          <a:p>
            <a:r>
              <a:rPr lang="en-US"/>
              <a:t>Productivity Score</a:t>
            </a:r>
          </a:p>
        </p:txBody>
      </p:sp>
      <p:sp>
        <p:nvSpPr>
          <p:cNvPr id="21" name="Title 2">
            <a:extLst>
              <a:ext uri="{FF2B5EF4-FFF2-40B4-BE49-F238E27FC236}">
                <a16:creationId xmlns:a16="http://schemas.microsoft.com/office/drawing/2014/main" id="{00F98D1A-3A45-4B3F-B209-5BC3631337B4}"/>
              </a:ext>
            </a:extLst>
          </p:cNvPr>
          <p:cNvSpPr txBox="1">
            <a:spLocks/>
          </p:cNvSpPr>
          <p:nvPr/>
        </p:nvSpPr>
        <p:spPr>
          <a:xfrm>
            <a:off x="585217" y="898049"/>
            <a:ext cx="11336039" cy="739343"/>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r>
              <a:rPr lang="en-US" sz="2549" spc="0">
                <a:ln>
                  <a:noFill/>
                </a:ln>
                <a:solidFill>
                  <a:schemeClr val="accent1"/>
                </a:solidFill>
                <a:latin typeface="Segoe UI"/>
                <a:cs typeface="+mn-cs"/>
              </a:rPr>
              <a:t>Insights that transform </a:t>
            </a:r>
            <a:br>
              <a:rPr lang="en-US" sz="2549" spc="0">
                <a:ln>
                  <a:noFill/>
                </a:ln>
                <a:solidFill>
                  <a:schemeClr val="accent1"/>
                </a:solidFill>
                <a:latin typeface="Segoe UI"/>
                <a:cs typeface="+mn-cs"/>
              </a:rPr>
            </a:br>
            <a:r>
              <a:rPr lang="en-US" sz="2549" spc="0">
                <a:ln>
                  <a:noFill/>
                </a:ln>
                <a:solidFill>
                  <a:schemeClr val="accent1"/>
                </a:solidFill>
                <a:latin typeface="Segoe UI"/>
                <a:cs typeface="+mn-cs"/>
              </a:rPr>
              <a:t>how work gets done</a:t>
            </a:r>
            <a:endParaRPr sz="2549" spc="0">
              <a:ln>
                <a:noFill/>
              </a:ln>
              <a:solidFill>
                <a:schemeClr val="accent1"/>
              </a:solidFill>
              <a:latin typeface="Segoe UI"/>
              <a:cs typeface="+mn-cs"/>
            </a:endParaRPr>
          </a:p>
        </p:txBody>
      </p:sp>
      <p:sp>
        <p:nvSpPr>
          <p:cNvPr id="24" name="Text Placeholder 4">
            <a:extLst>
              <a:ext uri="{FF2B5EF4-FFF2-40B4-BE49-F238E27FC236}">
                <a16:creationId xmlns:a16="http://schemas.microsoft.com/office/drawing/2014/main" id="{070B61A5-6541-4195-A682-BE9CB1C3B33F}"/>
              </a:ext>
            </a:extLst>
          </p:cNvPr>
          <p:cNvSpPr txBox="1">
            <a:spLocks/>
          </p:cNvSpPr>
          <p:nvPr/>
        </p:nvSpPr>
        <p:spPr>
          <a:xfrm>
            <a:off x="585217" y="2078241"/>
            <a:ext cx="5138175" cy="2573509"/>
          </a:xfrm>
          <a:prstGeom prst="rect">
            <a:avLst/>
          </a:prstGeom>
        </p:spPr>
        <p:txBody>
          <a:bodyPr vert="horz" wrap="square" lIns="0" tIns="0" rIns="0" bIns="0" rtlCol="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0" defTabSz="932742">
              <a:lnSpc>
                <a:spcPct val="100000"/>
              </a:lnSpc>
              <a:spcBef>
                <a:spcPct val="20000"/>
              </a:spcBef>
              <a:spcAft>
                <a:spcPts val="0"/>
              </a:spcAft>
              <a:defRPr/>
            </a:pPr>
            <a:r>
              <a:rPr lang="en-US" sz="2300" b="1" dirty="0">
                <a:gradFill>
                  <a:gsLst>
                    <a:gs pos="1250">
                      <a:schemeClr val="tx1"/>
                    </a:gs>
                    <a:gs pos="100000">
                      <a:schemeClr val="tx1"/>
                    </a:gs>
                  </a:gsLst>
                  <a:lin ang="5400000" scaled="0"/>
                </a:gradFill>
                <a:cs typeface="Segoe UI" panose="020B0502040204020203" pitchFamily="34" charset="0"/>
              </a:rPr>
              <a:t>Visibility</a:t>
            </a:r>
          </a:p>
          <a:p>
            <a:pPr lvl="0" defTabSz="932742">
              <a:lnSpc>
                <a:spcPct val="100000"/>
              </a:lnSpc>
              <a:spcBef>
                <a:spcPct val="20000"/>
              </a:spcBef>
              <a:spcAft>
                <a:spcPts val="1200"/>
              </a:spcAft>
              <a:defRPr/>
            </a:pPr>
            <a:r>
              <a:rPr lang="en-US" sz="2300" dirty="0">
                <a:gradFill>
                  <a:gsLst>
                    <a:gs pos="1250">
                      <a:schemeClr val="tx1"/>
                    </a:gs>
                    <a:gs pos="100000">
                      <a:schemeClr val="tx1"/>
                    </a:gs>
                  </a:gsLst>
                  <a:lin ang="5400000" scaled="0"/>
                </a:gradFill>
                <a:cs typeface="Segoe UI" panose="020B0502040204020203" pitchFamily="34" charset="0"/>
              </a:rPr>
              <a:t>Understand how your </a:t>
            </a:r>
            <a:br>
              <a:rPr lang="en-US" sz="2300" dirty="0">
                <a:gradFill>
                  <a:gsLst>
                    <a:gs pos="1250">
                      <a:schemeClr val="tx1"/>
                    </a:gs>
                    <a:gs pos="100000">
                      <a:schemeClr val="tx1"/>
                    </a:gs>
                  </a:gsLst>
                  <a:lin ang="5400000" scaled="0"/>
                </a:gradFill>
                <a:cs typeface="Segoe UI" panose="020B0502040204020203" pitchFamily="34" charset="0"/>
              </a:rPr>
            </a:br>
            <a:r>
              <a:rPr lang="en-US" sz="2300" dirty="0">
                <a:gradFill>
                  <a:gsLst>
                    <a:gs pos="1250">
                      <a:schemeClr val="tx1"/>
                    </a:gs>
                    <a:gs pos="100000">
                      <a:schemeClr val="tx1"/>
                    </a:gs>
                  </a:gsLst>
                  <a:lin ang="5400000" scaled="0"/>
                </a:gradFill>
                <a:cs typeface="Segoe UI" panose="020B0502040204020203" pitchFamily="34" charset="0"/>
              </a:rPr>
              <a:t>organization works</a:t>
            </a:r>
            <a:endParaRPr lang="en-US" sz="2300" b="1" dirty="0">
              <a:gradFill>
                <a:gsLst>
                  <a:gs pos="1250">
                    <a:schemeClr val="tx1"/>
                  </a:gs>
                  <a:gs pos="100000">
                    <a:schemeClr val="tx1"/>
                  </a:gs>
                </a:gsLst>
                <a:lin ang="5400000" scaled="0"/>
              </a:gradFill>
              <a:cs typeface="Segoe UI" panose="020B0502040204020203" pitchFamily="34" charset="0"/>
            </a:endParaRPr>
          </a:p>
          <a:p>
            <a:pPr lvl="0" defTabSz="932742">
              <a:lnSpc>
                <a:spcPct val="100000"/>
              </a:lnSpc>
              <a:spcBef>
                <a:spcPct val="20000"/>
              </a:spcBef>
              <a:spcAft>
                <a:spcPts val="0"/>
              </a:spcAft>
              <a:defRPr/>
            </a:pPr>
            <a:r>
              <a:rPr lang="en-US" sz="2300" b="1" dirty="0">
                <a:gradFill>
                  <a:gsLst>
                    <a:gs pos="1250">
                      <a:schemeClr val="tx1"/>
                    </a:gs>
                    <a:gs pos="100000">
                      <a:schemeClr val="tx1"/>
                    </a:gs>
                  </a:gsLst>
                  <a:lin ang="5400000" scaled="0"/>
                </a:gradFill>
                <a:cs typeface="Segoe UI" panose="020B0502040204020203" pitchFamily="34" charset="0"/>
              </a:rPr>
              <a:t>Insights</a:t>
            </a:r>
          </a:p>
          <a:p>
            <a:pPr defTabSz="932742">
              <a:lnSpc>
                <a:spcPct val="100000"/>
              </a:lnSpc>
              <a:spcBef>
                <a:spcPct val="20000"/>
              </a:spcBef>
              <a:spcAft>
                <a:spcPts val="1200"/>
              </a:spcAft>
              <a:defRPr/>
            </a:pPr>
            <a:r>
              <a:rPr lang="en-US" sz="2300" dirty="0">
                <a:gradFill>
                  <a:gsLst>
                    <a:gs pos="1250">
                      <a:schemeClr val="tx1"/>
                    </a:gs>
                    <a:gs pos="100000">
                      <a:schemeClr val="tx1"/>
                    </a:gs>
                  </a:gsLst>
                  <a:lin ang="5400000" scaled="0"/>
                </a:gradFill>
                <a:cs typeface="Segoe UI" panose="020B0502040204020203" pitchFamily="34" charset="0"/>
              </a:rPr>
              <a:t>Identify where you can enable improved experiences</a:t>
            </a:r>
          </a:p>
          <a:p>
            <a:pPr lvl="0" defTabSz="932742">
              <a:lnSpc>
                <a:spcPct val="100000"/>
              </a:lnSpc>
              <a:spcBef>
                <a:spcPct val="20000"/>
              </a:spcBef>
              <a:spcAft>
                <a:spcPts val="0"/>
              </a:spcAft>
              <a:defRPr/>
            </a:pPr>
            <a:r>
              <a:rPr lang="en-US" sz="2300" b="1" dirty="0">
                <a:gradFill>
                  <a:gsLst>
                    <a:gs pos="1250">
                      <a:schemeClr val="tx1"/>
                    </a:gs>
                    <a:gs pos="100000">
                      <a:schemeClr val="tx1"/>
                    </a:gs>
                  </a:gsLst>
                  <a:lin ang="5400000" scaled="0"/>
                </a:gradFill>
                <a:cs typeface="Segoe UI" panose="020B0502040204020203" pitchFamily="34" charset="0"/>
              </a:rPr>
              <a:t>Actions</a:t>
            </a:r>
          </a:p>
          <a:p>
            <a:pPr lvl="0" defTabSz="932742">
              <a:lnSpc>
                <a:spcPct val="100000"/>
              </a:lnSpc>
              <a:spcBef>
                <a:spcPct val="20000"/>
              </a:spcBef>
              <a:spcAft>
                <a:spcPts val="1200"/>
              </a:spcAft>
              <a:defRPr/>
            </a:pPr>
            <a:r>
              <a:rPr lang="en-US" sz="2300" dirty="0">
                <a:gradFill>
                  <a:gsLst>
                    <a:gs pos="1250">
                      <a:schemeClr val="tx1"/>
                    </a:gs>
                    <a:gs pos="100000">
                      <a:schemeClr val="tx1"/>
                    </a:gs>
                  </a:gsLst>
                  <a:lin ang="5400000" scaled="0"/>
                </a:gradFill>
                <a:cs typeface="Segoe UI" panose="020B0502040204020203" pitchFamily="34" charset="0"/>
              </a:rPr>
              <a:t>Update skills and systems </a:t>
            </a:r>
            <a:br>
              <a:rPr lang="en-US" sz="2300" dirty="0">
                <a:gradFill>
                  <a:gsLst>
                    <a:gs pos="1250">
                      <a:schemeClr val="tx1"/>
                    </a:gs>
                    <a:gs pos="100000">
                      <a:schemeClr val="tx1"/>
                    </a:gs>
                  </a:gsLst>
                  <a:lin ang="5400000" scaled="0"/>
                </a:gradFill>
                <a:cs typeface="Segoe UI" panose="020B0502040204020203" pitchFamily="34" charset="0"/>
              </a:rPr>
            </a:br>
            <a:r>
              <a:rPr lang="en-US" sz="2300" dirty="0">
                <a:gradFill>
                  <a:gsLst>
                    <a:gs pos="1250">
                      <a:schemeClr val="tx1"/>
                    </a:gs>
                    <a:gs pos="100000">
                      <a:schemeClr val="tx1"/>
                    </a:gs>
                  </a:gsLst>
                  <a:lin ang="5400000" scaled="0"/>
                </a:gradFill>
                <a:cs typeface="Segoe UI" panose="020B0502040204020203" pitchFamily="34" charset="0"/>
              </a:rPr>
              <a:t>so everyone can do their </a:t>
            </a:r>
            <a:br>
              <a:rPr lang="en-US" sz="2300" dirty="0">
                <a:gradFill>
                  <a:gsLst>
                    <a:gs pos="1250">
                      <a:schemeClr val="tx1"/>
                    </a:gs>
                    <a:gs pos="100000">
                      <a:schemeClr val="tx1"/>
                    </a:gs>
                  </a:gsLst>
                  <a:lin ang="5400000" scaled="0"/>
                </a:gradFill>
                <a:cs typeface="Segoe UI" panose="020B0502040204020203" pitchFamily="34" charset="0"/>
              </a:rPr>
            </a:br>
            <a:r>
              <a:rPr lang="en-US" sz="2300" dirty="0">
                <a:gradFill>
                  <a:gsLst>
                    <a:gs pos="1250">
                      <a:schemeClr val="tx1"/>
                    </a:gs>
                    <a:gs pos="100000">
                      <a:schemeClr val="tx1"/>
                    </a:gs>
                  </a:gsLst>
                  <a:lin ang="5400000" scaled="0"/>
                </a:gradFill>
                <a:cs typeface="Segoe UI" panose="020B0502040204020203" pitchFamily="34" charset="0"/>
              </a:rPr>
              <a:t>best work</a:t>
            </a:r>
          </a:p>
        </p:txBody>
      </p:sp>
      <p:pic>
        <p:nvPicPr>
          <p:cNvPr id="5" name="Picture 4">
            <a:extLst>
              <a:ext uri="{FF2B5EF4-FFF2-40B4-BE49-F238E27FC236}">
                <a16:creationId xmlns:a16="http://schemas.microsoft.com/office/drawing/2014/main" id="{96D910C3-BDA0-42BE-A411-888E3AEB41C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53131" y="873110"/>
            <a:ext cx="6750736" cy="4584874"/>
          </a:xfrm>
          <a:prstGeom prst="rect">
            <a:avLst/>
          </a:prstGeom>
        </p:spPr>
      </p:pic>
    </p:spTree>
    <p:extLst>
      <p:ext uri="{BB962C8B-B14F-4D97-AF65-F5344CB8AC3E}">
        <p14:creationId xmlns:p14="http://schemas.microsoft.com/office/powerpoint/2010/main" val="350827240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8800" dirty="0">
                <a:latin typeface="Segoe UI Semibold" panose="020B0702040204020203" pitchFamily="34" charset="0"/>
                <a:cs typeface="Segoe UI Semibold" panose="020B0702040204020203" pitchFamily="34" charset="0"/>
              </a:rPr>
              <a:t>Demo</a:t>
            </a:r>
            <a:endParaRPr lang="en-US" sz="4400" dirty="0"/>
          </a:p>
        </p:txBody>
      </p:sp>
    </p:spTree>
    <p:extLst>
      <p:ext uri="{BB962C8B-B14F-4D97-AF65-F5344CB8AC3E}">
        <p14:creationId xmlns:p14="http://schemas.microsoft.com/office/powerpoint/2010/main" val="2974098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32EBBB-52D9-4773-8A0B-33868647B752}"/>
              </a:ext>
            </a:extLst>
          </p:cNvPr>
          <p:cNvSpPr>
            <a:spLocks noGrp="1"/>
          </p:cNvSpPr>
          <p:nvPr>
            <p:ph type="body" sz="quarter" idx="10"/>
          </p:nvPr>
        </p:nvSpPr>
        <p:spPr>
          <a:xfrm>
            <a:off x="437317" y="1416342"/>
            <a:ext cx="10973745" cy="4447884"/>
          </a:xfrm>
        </p:spPr>
        <p:txBody>
          <a:bodyPr/>
          <a:lstStyle/>
          <a:p>
            <a:pPr>
              <a:lnSpc>
                <a:spcPts val="3353"/>
              </a:lnSpc>
              <a:spcAft>
                <a:spcPts val="2451"/>
              </a:spcAft>
              <a:buClr>
                <a:schemeClr val="accent1"/>
              </a:buClr>
            </a:pPr>
            <a:r>
              <a:rPr lang="en-US" sz="2800" dirty="0"/>
              <a:t>Learn more at: </a:t>
            </a:r>
            <a:r>
              <a:rPr lang="en-US" sz="2800" dirty="0">
                <a:hlinkClick r:id="rId3"/>
              </a:rPr>
              <a:t>https://aka.ms/productivityscoreblog</a:t>
            </a:r>
            <a:r>
              <a:rPr lang="en-US" sz="2800" dirty="0"/>
              <a:t> </a:t>
            </a:r>
          </a:p>
          <a:p>
            <a:pPr>
              <a:lnSpc>
                <a:spcPts val="3353"/>
              </a:lnSpc>
              <a:spcAft>
                <a:spcPts val="2451"/>
              </a:spcAft>
              <a:buClr>
                <a:schemeClr val="accent1"/>
              </a:buClr>
            </a:pPr>
            <a:r>
              <a:rPr lang="en-US" sz="2800" dirty="0"/>
              <a:t>Sign up using form at </a:t>
            </a:r>
            <a:r>
              <a:rPr lang="en-US" sz="2800" dirty="0">
                <a:hlinkClick r:id="rId4"/>
              </a:rPr>
              <a:t>https://aka.ms/productivityscorepreview</a:t>
            </a:r>
            <a:r>
              <a:rPr lang="en-US" sz="2800" dirty="0"/>
              <a:t> with:</a:t>
            </a:r>
          </a:p>
          <a:p>
            <a:pPr marL="560241" lvl="1" indent="-336145">
              <a:lnSpc>
                <a:spcPts val="3353"/>
              </a:lnSpc>
              <a:spcAft>
                <a:spcPts val="1176"/>
              </a:spcAft>
              <a:buClr>
                <a:schemeClr val="accent1"/>
              </a:buClr>
              <a:buFont typeface="Arial" panose="020B0604020202020204" pitchFamily="34" charset="0"/>
              <a:buChar char="•"/>
            </a:pPr>
            <a:r>
              <a:rPr lang="en-US" sz="2000" dirty="0"/>
              <a:t>Tenant id </a:t>
            </a:r>
          </a:p>
          <a:p>
            <a:pPr marL="560241" lvl="1" indent="-336145">
              <a:lnSpc>
                <a:spcPts val="3353"/>
              </a:lnSpc>
              <a:spcAft>
                <a:spcPts val="1176"/>
              </a:spcAft>
              <a:buClr>
                <a:schemeClr val="accent1"/>
              </a:buClr>
              <a:buFont typeface="Arial" panose="020B0604020202020204" pitchFamily="34" charset="0"/>
              <a:buChar char="•"/>
            </a:pPr>
            <a:r>
              <a:rPr lang="en-US" sz="2000" dirty="0"/>
              <a:t>Check the box for the employee experience preview </a:t>
            </a:r>
          </a:p>
          <a:p>
            <a:pPr marL="560241" lvl="1" indent="-336145">
              <a:lnSpc>
                <a:spcPts val="3353"/>
              </a:lnSpc>
              <a:spcAft>
                <a:spcPts val="1176"/>
              </a:spcAft>
              <a:buClr>
                <a:schemeClr val="accent1"/>
              </a:buClr>
              <a:buFont typeface="Arial" panose="020B0604020202020204" pitchFamily="34" charset="0"/>
              <a:buChar char="•"/>
            </a:pPr>
            <a:r>
              <a:rPr lang="en-US" sz="2000" dirty="0"/>
              <a:t>Provide email addresses of the people you want as contacts</a:t>
            </a:r>
          </a:p>
          <a:p>
            <a:pPr>
              <a:lnSpc>
                <a:spcPts val="3353"/>
              </a:lnSpc>
              <a:spcAft>
                <a:spcPts val="2451"/>
              </a:spcAft>
              <a:buClr>
                <a:schemeClr val="accent1"/>
              </a:buClr>
            </a:pPr>
            <a:r>
              <a:rPr lang="en-US" sz="2800" dirty="0"/>
              <a:t>Will see the experience in the Microsoft 365 Admin Center</a:t>
            </a:r>
          </a:p>
          <a:p>
            <a:pPr>
              <a:lnSpc>
                <a:spcPts val="3353"/>
              </a:lnSpc>
              <a:spcAft>
                <a:spcPts val="2451"/>
              </a:spcAft>
              <a:buClr>
                <a:schemeClr val="accent1"/>
              </a:buClr>
            </a:pPr>
            <a:r>
              <a:rPr lang="en-US" sz="2800" dirty="0"/>
              <a:t>Recommend using a “production” tenant</a:t>
            </a:r>
          </a:p>
        </p:txBody>
      </p:sp>
      <p:sp>
        <p:nvSpPr>
          <p:cNvPr id="2" name="Title 1">
            <a:extLst>
              <a:ext uri="{FF2B5EF4-FFF2-40B4-BE49-F238E27FC236}">
                <a16:creationId xmlns:a16="http://schemas.microsoft.com/office/drawing/2014/main" id="{09DA0D0D-7CF9-45C0-A529-56DCEE5AFD50}"/>
              </a:ext>
            </a:extLst>
          </p:cNvPr>
          <p:cNvSpPr>
            <a:spLocks noGrp="1"/>
          </p:cNvSpPr>
          <p:nvPr>
            <p:ph type="title"/>
          </p:nvPr>
        </p:nvSpPr>
        <p:spPr/>
        <p:txBody>
          <a:bodyPr/>
          <a:lstStyle/>
          <a:p>
            <a:r>
              <a:rPr lang="en-US" sz="3600" spc="-50" dirty="0">
                <a:gradFill>
                  <a:gsLst>
                    <a:gs pos="1250">
                      <a:schemeClr val="tx1"/>
                    </a:gs>
                    <a:gs pos="100000">
                      <a:schemeClr val="tx1"/>
                    </a:gs>
                  </a:gsLst>
                  <a:lin ang="5400000" scaled="0"/>
                </a:gradFill>
              </a:rPr>
              <a:t>Learn more and private preview details</a:t>
            </a:r>
          </a:p>
        </p:txBody>
      </p:sp>
    </p:spTree>
    <p:extLst>
      <p:ext uri="{BB962C8B-B14F-4D97-AF65-F5344CB8AC3E}">
        <p14:creationId xmlns:p14="http://schemas.microsoft.com/office/powerpoint/2010/main" val="8519108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solidFill>
                  <a:srgbClr val="D83B01"/>
                </a:solidFill>
                <a:latin typeface="Segoe UI Semibold" panose="020B0702040204020203" pitchFamily="34" charset="0"/>
                <a:cs typeface="Segoe UI Semibold" panose="020B0702040204020203" pitchFamily="34" charset="0"/>
              </a:rPr>
              <a:t>This change is about people.</a:t>
            </a:r>
            <a:br>
              <a:rPr lang="en-US" sz="2800" b="1" dirty="0">
                <a:solidFill>
                  <a:srgbClr val="D83B01"/>
                </a:solidFill>
                <a:latin typeface="Segoe UI Semibold" panose="020B0702040204020203" pitchFamily="34" charset="0"/>
                <a:cs typeface="Segoe UI Semibold" panose="020B0702040204020203" pitchFamily="34" charset="0"/>
              </a:rPr>
            </a:br>
            <a:r>
              <a:rPr lang="en-US" sz="2800" b="1" dirty="0">
                <a:solidFill>
                  <a:srgbClr val="D83B01"/>
                </a:soli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2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524256" y="4767072"/>
            <a:ext cx="6594189" cy="699663"/>
          </a:xfrm>
        </p:spPr>
        <p:txBody>
          <a:bodyPr vert="horz" lIns="91440" tIns="45720" rIns="91440" bIns="45720" rtlCol="0" anchor="ctr">
            <a:normAutofit/>
          </a:bodyPr>
          <a:lstStyle/>
          <a:p>
            <a:pPr algn="r"/>
            <a:r>
              <a:rPr lang="en-US" sz="4400" kern="1200" dirty="0">
                <a:solidFill>
                  <a:srgbClr val="FFFFFF"/>
                </a:solidFill>
                <a:latin typeface="+mj-lt"/>
                <a:ea typeface="+mj-ea"/>
                <a:cs typeface="+mj-cs"/>
              </a:rPr>
              <a:t>Events</a:t>
            </a:r>
          </a:p>
        </p:txBody>
      </p:sp>
      <p:pic>
        <p:nvPicPr>
          <p:cNvPr id="3" name="Picture 2" descr="A group of people looking at a computer&#10;&#10;Description automatically generated">
            <a:extLst>
              <a:ext uri="{FF2B5EF4-FFF2-40B4-BE49-F238E27FC236}">
                <a16:creationId xmlns:a16="http://schemas.microsoft.com/office/drawing/2014/main" id="{A88A2D47-C249-4AA7-BDDD-FEA7012EB8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0"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8029319" y="917725"/>
            <a:ext cx="3424739"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kern="1200" dirty="0">
                <a:solidFill>
                  <a:srgbClr val="FFFFFF"/>
                </a:solidFill>
                <a:latin typeface="+mn-lt"/>
                <a:ea typeface="+mn-ea"/>
                <a:cs typeface="+mn-cs"/>
              </a:rPr>
              <a:t>O365 Champion Meetup @ ESPC</a:t>
            </a:r>
          </a:p>
          <a:p>
            <a:pPr>
              <a:spcAft>
                <a:spcPts val="600"/>
              </a:spcAft>
            </a:pPr>
            <a:endParaRPr lang="en-US" sz="3000" kern="1200" dirty="0">
              <a:solidFill>
                <a:srgbClr val="FFFFFF"/>
              </a:solidFill>
              <a:latin typeface="+mn-lt"/>
              <a:ea typeface="+mn-ea"/>
              <a:cs typeface="+mn-cs"/>
            </a:endParaRPr>
          </a:p>
          <a:p>
            <a:pPr>
              <a:spcAft>
                <a:spcPts val="600"/>
              </a:spcAft>
            </a:pPr>
            <a:endParaRPr lang="en-US" sz="3000" kern="1200" dirty="0">
              <a:solidFill>
                <a:srgbClr val="FFFFFF"/>
              </a:solidFill>
              <a:latin typeface="+mn-lt"/>
              <a:ea typeface="+mn-ea"/>
              <a:cs typeface="+mn-cs"/>
            </a:endParaRPr>
          </a:p>
          <a:p>
            <a:pPr>
              <a:spcAft>
                <a:spcPts val="600"/>
              </a:spcAft>
            </a:pPr>
            <a:r>
              <a:rPr lang="en-US" sz="3000" kern="1200" dirty="0">
                <a:solidFill>
                  <a:srgbClr val="FFFFFF"/>
                </a:solidFill>
                <a:latin typeface="+mn-lt"/>
                <a:ea typeface="+mn-ea"/>
                <a:cs typeface="+mn-cs"/>
              </a:rPr>
              <a:t>December </a:t>
            </a:r>
            <a:r>
              <a:rPr lang="en-US" sz="3000" dirty="0">
                <a:solidFill>
                  <a:srgbClr val="FFFFFF"/>
                </a:solidFill>
                <a:latin typeface="+mn-lt"/>
                <a:ea typeface="+mn-ea"/>
                <a:cs typeface="+mn-cs"/>
              </a:rPr>
              <a:t>5</a:t>
            </a:r>
            <a:r>
              <a:rPr lang="en-US" sz="3000" kern="1200" baseline="30000" dirty="0">
                <a:solidFill>
                  <a:srgbClr val="FFFFFF"/>
                </a:solidFill>
                <a:latin typeface="+mn-lt"/>
                <a:ea typeface="+mn-ea"/>
                <a:cs typeface="+mn-cs"/>
              </a:rPr>
              <a:t>th</a:t>
            </a:r>
            <a:r>
              <a:rPr lang="en-US" sz="3000" kern="1200" dirty="0">
                <a:solidFill>
                  <a:srgbClr val="FFFFFF"/>
                </a:solidFill>
                <a:latin typeface="+mn-lt"/>
                <a:ea typeface="+mn-ea"/>
                <a:cs typeface="+mn-cs"/>
              </a:rPr>
              <a:t> @ 6pm</a:t>
            </a:r>
          </a:p>
          <a:p>
            <a:pPr>
              <a:spcAft>
                <a:spcPts val="600"/>
              </a:spcAft>
            </a:pPr>
            <a:endParaRPr lang="en-US" sz="3000" kern="1200" dirty="0">
              <a:solidFill>
                <a:srgbClr val="FFFFFF"/>
              </a:solidFill>
              <a:latin typeface="+mn-lt"/>
              <a:ea typeface="+mn-ea"/>
              <a:cs typeface="+mn-cs"/>
            </a:endParaRPr>
          </a:p>
          <a:p>
            <a:pPr>
              <a:spcAft>
                <a:spcPts val="600"/>
              </a:spcAft>
            </a:pPr>
            <a:r>
              <a:rPr lang="en-US" sz="1700" kern="1200" dirty="0">
                <a:solidFill>
                  <a:srgbClr val="FFFFFF"/>
                </a:solidFill>
                <a:latin typeface="+mn-lt"/>
                <a:ea typeface="+mn-ea"/>
                <a:cs typeface="+mn-cs"/>
              </a:rPr>
              <a:t>Register @ https://aka.ms/O365ChampionMixer</a:t>
            </a:r>
          </a:p>
          <a:p>
            <a:pPr indent="-228600">
              <a:spcAft>
                <a:spcPts val="600"/>
              </a:spcAft>
              <a:buFont typeface="Arial" panose="020B0604020202020204" pitchFamily="34" charset="0"/>
              <a:buChar char="•"/>
            </a:pPr>
            <a:endParaRPr lang="en-US" sz="1700" kern="1200" dirty="0">
              <a:solidFill>
                <a:srgbClr val="FFFFFF"/>
              </a:solidFill>
              <a:latin typeface="+mn-lt"/>
              <a:ea typeface="+mn-ea"/>
              <a:cs typeface="+mn-cs"/>
            </a:endParaRPr>
          </a:p>
        </p:txBody>
      </p:sp>
      <p:sp>
        <p:nvSpPr>
          <p:cNvPr id="4" name="Rectangle 3">
            <a:extLst>
              <a:ext uri="{FF2B5EF4-FFF2-40B4-BE49-F238E27FC236}">
                <a16:creationId xmlns:a16="http://schemas.microsoft.com/office/drawing/2014/main" id="{E342F540-7CEB-427E-B375-3BCB7812E37B}"/>
              </a:ext>
            </a:extLst>
          </p:cNvPr>
          <p:cNvSpPr/>
          <p:nvPr/>
        </p:nvSpPr>
        <p:spPr>
          <a:xfrm>
            <a:off x="321732" y="5836603"/>
            <a:ext cx="11542722" cy="6996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It’s not too late!  Make your voice heard!</a:t>
            </a:r>
          </a:p>
          <a:p>
            <a:pPr algn="ctr"/>
            <a:r>
              <a:rPr lang="en-US" sz="2000" dirty="0"/>
              <a:t>Complete our survey at https://aka.ms/O365ChampionSurvey</a:t>
            </a:r>
          </a:p>
        </p:txBody>
      </p:sp>
    </p:spTree>
    <p:extLst>
      <p:ext uri="{BB962C8B-B14F-4D97-AF65-F5344CB8AC3E}">
        <p14:creationId xmlns:p14="http://schemas.microsoft.com/office/powerpoint/2010/main" val="4225566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Monthly Resources:  https://aka.ms/O365ChampionResources</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Forum:</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https://aka.ms/DriveAdoption  </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Ignite Overview</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https://aka.ms/AdoptionatIgnite </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grpSp>
        <p:nvGrpSpPr>
          <p:cNvPr id="11" name="Group 10">
            <a:extLst>
              <a:ext uri="{FF2B5EF4-FFF2-40B4-BE49-F238E27FC236}">
                <a16:creationId xmlns:a16="http://schemas.microsoft.com/office/drawing/2014/main" id="{2C24821C-A018-4E93-89A8-840B4D263832}"/>
              </a:ext>
            </a:extLst>
          </p:cNvPr>
          <p:cNvGrpSpPr/>
          <p:nvPr/>
        </p:nvGrpSpPr>
        <p:grpSpPr>
          <a:xfrm>
            <a:off x="0" y="6457243"/>
            <a:ext cx="12192000" cy="400757"/>
            <a:chOff x="0" y="6457243"/>
            <a:chExt cx="12192000" cy="400757"/>
          </a:xfrm>
        </p:grpSpPr>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457243"/>
              <a:ext cx="12192000" cy="400757"/>
            </a:xfrm>
            <a:prstGeom prst="rect">
              <a:avLst/>
            </a:prstGeom>
          </p:spPr>
        </p:pic>
        <p:sp>
          <p:nvSpPr>
            <p:cNvPr id="3" name="TextBox 2">
              <a:extLst>
                <a:ext uri="{FF2B5EF4-FFF2-40B4-BE49-F238E27FC236}">
                  <a16:creationId xmlns:a16="http://schemas.microsoft.com/office/drawing/2014/main" id="{A95F05AB-8F32-45B4-9A46-AB4DA88DD1F6}"/>
                </a:ext>
              </a:extLst>
            </p:cNvPr>
            <p:cNvSpPr txBox="1"/>
            <p:nvPr/>
          </p:nvSpPr>
          <p:spPr>
            <a:xfrm>
              <a:off x="2565583" y="6466584"/>
              <a:ext cx="7190210" cy="369332"/>
            </a:xfrm>
            <a:prstGeom prst="rect">
              <a:avLst/>
            </a:prstGeom>
            <a:solidFill>
              <a:srgbClr val="0072BC"/>
            </a:solidFill>
          </p:spPr>
          <p:txBody>
            <a:bodyPr wrap="square" rtlCol="0">
              <a:spAutoFit/>
            </a:bodyPr>
            <a:lstStyle/>
            <a:p>
              <a:r>
                <a:rPr lang="en-US" dirty="0">
                  <a:solidFill>
                    <a:schemeClr val="bg1"/>
                  </a:solidFill>
                </a:rPr>
                <a:t>Streamline End User Training with Microsoft 365 Learning Pathways</a:t>
              </a:r>
            </a:p>
          </p:txBody>
        </p:sp>
      </p:grpSp>
    </p:spTree>
    <p:extLst>
      <p:ext uri="{BB962C8B-B14F-4D97-AF65-F5344CB8AC3E}">
        <p14:creationId xmlns:p14="http://schemas.microsoft.com/office/powerpoint/2010/main" val="1533157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EDE9-4E55-4AAF-BBB4-59957E1B735D}"/>
              </a:ext>
            </a:extLst>
          </p:cNvPr>
          <p:cNvSpPr>
            <a:spLocks noGrp="1"/>
          </p:cNvSpPr>
          <p:nvPr>
            <p:ph type="title"/>
          </p:nvPr>
        </p:nvSpPr>
        <p:spPr>
          <a:xfrm>
            <a:off x="506604" y="324933"/>
            <a:ext cx="10515600" cy="629662"/>
          </a:xfrm>
        </p:spPr>
        <p:txBody>
          <a:bodyPr>
            <a:normAutofit fontScale="90000"/>
          </a:bodyPr>
          <a:lstStyle/>
          <a:p>
            <a:r>
              <a:rPr lang="en-US" dirty="0"/>
              <a:t>Current Survey Results</a:t>
            </a:r>
          </a:p>
        </p:txBody>
      </p:sp>
      <p:sp>
        <p:nvSpPr>
          <p:cNvPr id="3" name="TextBox 2">
            <a:extLst>
              <a:ext uri="{FF2B5EF4-FFF2-40B4-BE49-F238E27FC236}">
                <a16:creationId xmlns:a16="http://schemas.microsoft.com/office/drawing/2014/main" id="{63E65CCD-E66F-49AE-9AD3-01D8A4B66A49}"/>
              </a:ext>
            </a:extLst>
          </p:cNvPr>
          <p:cNvSpPr txBox="1"/>
          <p:nvPr/>
        </p:nvSpPr>
        <p:spPr>
          <a:xfrm>
            <a:off x="506604" y="1256044"/>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latin typeface="Segoe UI Light" panose="020B0502040204020203" pitchFamily="34" charset="0"/>
                <a:cs typeface="Segoe UI Light" panose="020B0502040204020203" pitchFamily="34" charset="0"/>
              </a:rPr>
              <a:t>75% of respondents likely or very likely to recommend the program</a:t>
            </a:r>
          </a:p>
        </p:txBody>
      </p:sp>
      <p:sp>
        <p:nvSpPr>
          <p:cNvPr id="5" name="Rectangle 4">
            <a:extLst>
              <a:ext uri="{FF2B5EF4-FFF2-40B4-BE49-F238E27FC236}">
                <a16:creationId xmlns:a16="http://schemas.microsoft.com/office/drawing/2014/main" id="{7805AD58-B920-43D4-A879-9AD0D78D6AB2}"/>
              </a:ext>
            </a:extLst>
          </p:cNvPr>
          <p:cNvSpPr/>
          <p:nvPr/>
        </p:nvSpPr>
        <p:spPr>
          <a:xfrm>
            <a:off x="506603" y="2635795"/>
            <a:ext cx="2447611" cy="232507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Preferred Call Times:</a:t>
            </a:r>
          </a:p>
          <a:p>
            <a:pPr algn="ctr"/>
            <a:r>
              <a:rPr lang="en-US" dirty="0">
                <a:latin typeface="Segoe UI Light" panose="020B0502040204020203" pitchFamily="34" charset="0"/>
                <a:cs typeface="Segoe UI Light" panose="020B0502040204020203" pitchFamily="34" charset="0"/>
              </a:rPr>
              <a:t>(Pacific Time)</a:t>
            </a:r>
          </a:p>
          <a:p>
            <a:pPr algn="ctr"/>
            <a:endParaRPr lang="en-US" dirty="0">
              <a:latin typeface="Segoe UI Light" panose="020B0502040204020203" pitchFamily="34" charset="0"/>
              <a:cs typeface="Segoe UI Light" panose="020B0502040204020203" pitchFamily="34" charset="0"/>
            </a:endParaRPr>
          </a:p>
          <a:p>
            <a:pPr algn="ctr"/>
            <a:r>
              <a:rPr lang="en-US" dirty="0">
                <a:latin typeface="Segoe UI Light" panose="020B0502040204020203" pitchFamily="34" charset="0"/>
                <a:cs typeface="Segoe UI Light" panose="020B0502040204020203" pitchFamily="34" charset="0"/>
              </a:rPr>
              <a:t>7am</a:t>
            </a:r>
          </a:p>
          <a:p>
            <a:pPr algn="ctr"/>
            <a:r>
              <a:rPr lang="en-US" dirty="0">
                <a:latin typeface="Segoe UI Semibold" panose="020B0702040204020203" pitchFamily="34" charset="0"/>
                <a:cs typeface="Segoe UI Semibold" panose="020B0702040204020203" pitchFamily="34" charset="0"/>
              </a:rPr>
              <a:t>8am</a:t>
            </a:r>
          </a:p>
          <a:p>
            <a:pPr algn="ctr"/>
            <a:r>
              <a:rPr lang="en-US" dirty="0">
                <a:latin typeface="Segoe UI Light" panose="020B0502040204020203" pitchFamily="34" charset="0"/>
                <a:cs typeface="Segoe UI Light" panose="020B0502040204020203" pitchFamily="34" charset="0"/>
              </a:rPr>
              <a:t>9am</a:t>
            </a:r>
          </a:p>
          <a:p>
            <a:pPr algn="ctr"/>
            <a:r>
              <a:rPr lang="en-US" dirty="0">
                <a:latin typeface="Segoe UI Semibold" panose="020B0702040204020203" pitchFamily="34" charset="0"/>
                <a:cs typeface="Segoe UI Semibold" panose="020B0702040204020203" pitchFamily="34" charset="0"/>
              </a:rPr>
              <a:t>12 noon </a:t>
            </a:r>
          </a:p>
        </p:txBody>
      </p:sp>
      <p:sp>
        <p:nvSpPr>
          <p:cNvPr id="7" name="Rectangle 6">
            <a:extLst>
              <a:ext uri="{FF2B5EF4-FFF2-40B4-BE49-F238E27FC236}">
                <a16:creationId xmlns:a16="http://schemas.microsoft.com/office/drawing/2014/main" id="{666291B5-DF34-47A4-8912-A032E0A17AD9}"/>
              </a:ext>
            </a:extLst>
          </p:cNvPr>
          <p:cNvSpPr/>
          <p:nvPr/>
        </p:nvSpPr>
        <p:spPr>
          <a:xfrm>
            <a:off x="3255666" y="1256044"/>
            <a:ext cx="3798277" cy="360735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Top Requested Topics</a:t>
            </a:r>
          </a:p>
          <a:p>
            <a:pPr algn="ct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Running a Champions Program</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Hub for Teamwork</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Chat, Calling &amp; Meetings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Adoption Methods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File collaboration in O365</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Low Code/No-Code solutions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Intelligent Intranet</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Video &amp; Live Events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Security &amp; Compliance</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Finding Content</a:t>
            </a:r>
          </a:p>
        </p:txBody>
      </p:sp>
      <p:sp>
        <p:nvSpPr>
          <p:cNvPr id="9" name="Rectangle 8">
            <a:extLst>
              <a:ext uri="{FF2B5EF4-FFF2-40B4-BE49-F238E27FC236}">
                <a16:creationId xmlns:a16="http://schemas.microsoft.com/office/drawing/2014/main" id="{BC859351-2A7B-4B1A-A589-44BFFC9739AF}"/>
              </a:ext>
            </a:extLst>
          </p:cNvPr>
          <p:cNvSpPr/>
          <p:nvPr/>
        </p:nvSpPr>
        <p:spPr>
          <a:xfrm>
            <a:off x="7355394" y="1256044"/>
            <a:ext cx="4129872" cy="36073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latin typeface="Segoe UI Light" panose="020B0502040204020203" pitchFamily="34" charset="0"/>
                <a:cs typeface="Segoe UI Light" panose="020B0502040204020203" pitchFamily="34" charset="0"/>
              </a:rPr>
              <a:t>Areas to Improve</a:t>
            </a:r>
          </a:p>
          <a:p>
            <a:pPr algn="ct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Advance notice of topics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Better calendar invites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Better reminders on call dates/times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More details on how-to</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More in depth sessions</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66685FB3-055D-483C-A54D-33AFA7A9959A}"/>
              </a:ext>
            </a:extLst>
          </p:cNvPr>
          <p:cNvSpPr txBox="1"/>
          <p:nvPr/>
        </p:nvSpPr>
        <p:spPr>
          <a:xfrm>
            <a:off x="506604" y="5140291"/>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latin typeface="Segoe UI Light" panose="020B0502040204020203" pitchFamily="34" charset="0"/>
                <a:cs typeface="Segoe UI Light" panose="020B0502040204020203" pitchFamily="34" charset="0"/>
              </a:rPr>
              <a:t>84% of respondents likely or very likely to attend an in person Champions meetup</a:t>
            </a:r>
          </a:p>
        </p:txBody>
      </p:sp>
      <p:sp>
        <p:nvSpPr>
          <p:cNvPr id="16" name="Arrow: Right 15">
            <a:extLst>
              <a:ext uri="{FF2B5EF4-FFF2-40B4-BE49-F238E27FC236}">
                <a16:creationId xmlns:a16="http://schemas.microsoft.com/office/drawing/2014/main" id="{E2D20D7D-292B-4EED-AEA2-4DEC6BADC0CE}"/>
              </a:ext>
            </a:extLst>
          </p:cNvPr>
          <p:cNvSpPr/>
          <p:nvPr/>
        </p:nvSpPr>
        <p:spPr>
          <a:xfrm>
            <a:off x="859131" y="3940538"/>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2B1E98E-6012-4B38-8495-C3AB3CDCE864}"/>
              </a:ext>
            </a:extLst>
          </p:cNvPr>
          <p:cNvSpPr/>
          <p:nvPr/>
        </p:nvSpPr>
        <p:spPr>
          <a:xfrm>
            <a:off x="859133" y="4465400"/>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1F42C3-2021-4F5E-A82A-2C28347FBF73}"/>
              </a:ext>
            </a:extLst>
          </p:cNvPr>
          <p:cNvSpPr/>
          <p:nvPr/>
        </p:nvSpPr>
        <p:spPr>
          <a:xfrm>
            <a:off x="3255666" y="5140291"/>
            <a:ext cx="8229600" cy="120032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It’s not too late!  Make your voice heard!</a:t>
            </a:r>
          </a:p>
          <a:p>
            <a:pPr algn="ctr"/>
            <a:endParaRPr lang="en-US" sz="2000" dirty="0"/>
          </a:p>
          <a:p>
            <a:pPr algn="ctr"/>
            <a:r>
              <a:rPr lang="en-US" sz="2000" dirty="0"/>
              <a:t>Complete our survey at https://aka.ms/O365ChampionSurvey</a:t>
            </a:r>
          </a:p>
        </p:txBody>
      </p:sp>
    </p:spTree>
    <p:extLst>
      <p:ext uri="{BB962C8B-B14F-4D97-AF65-F5344CB8AC3E}">
        <p14:creationId xmlns:p14="http://schemas.microsoft.com/office/powerpoint/2010/main" val="2330781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3524611648"/>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dirty="0"/>
              <a:t>Find prior meeting content at </a:t>
            </a:r>
            <a:r>
              <a:rPr lang="en-US" dirty="0">
                <a:hlinkClick r:id="rId8"/>
              </a:rPr>
              <a:t>https://aka.ms/O365ChampionResources</a:t>
            </a:r>
            <a:r>
              <a:rPr lang="en-US" dirty="0"/>
              <a:t> </a:t>
            </a:r>
          </a:p>
        </p:txBody>
      </p:sp>
    </p:spTree>
    <p:extLst>
      <p:ext uri="{BB962C8B-B14F-4D97-AF65-F5344CB8AC3E}">
        <p14:creationId xmlns:p14="http://schemas.microsoft.com/office/powerpoint/2010/main" val="83432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ext uri="{D42A27DB-BD31-4B8C-83A1-F6EECF244321}">
                <p14:modId xmlns:p14="http://schemas.microsoft.com/office/powerpoint/2010/main" val="3585848111"/>
              </p:ext>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https://aka.ms/MicrosoftAdoption</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Adoption resources for O365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dirty="0">
                <a:gradFill>
                  <a:gsLst>
                    <a:gs pos="2917">
                      <a:srgbClr val="353535"/>
                    </a:gs>
                    <a:gs pos="30000">
                      <a:srgbClr val="353535"/>
                    </a:gs>
                  </a:gsLst>
                  <a:lin ang="5400000" scaled="0"/>
                </a:gradFill>
                <a:latin typeface="Segoe UI Semilight"/>
              </a:rPr>
              <a:t>M365 Learning Pathways &amp; Service Adoption Specialist course information </a:t>
            </a:r>
            <a:endPar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406232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5495-E688-4F21-880F-9AE947282EAE}"/>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6000" dirty="0"/>
              <a:t>#</a:t>
            </a:r>
            <a:r>
              <a:rPr lang="en-US" sz="6000" dirty="0" err="1"/>
              <a:t>MSSIgnite</a:t>
            </a:r>
            <a:endParaRPr lang="en-US" sz="6000" dirty="0"/>
          </a:p>
        </p:txBody>
      </p:sp>
      <p:cxnSp>
        <p:nvCxnSpPr>
          <p:cNvPr id="11"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CB393D-3821-4450-A4F5-498BD77E1160}"/>
              </a:ext>
            </a:extLst>
          </p:cNvPr>
          <p:cNvSpPr txBox="1"/>
          <p:nvPr/>
        </p:nvSpPr>
        <p:spPr>
          <a:xfrm>
            <a:off x="8655113" y="5350598"/>
            <a:ext cx="2475002" cy="707886"/>
          </a:xfrm>
          <a:prstGeom prst="rect">
            <a:avLst/>
          </a:prstGeom>
          <a:noFill/>
        </p:spPr>
        <p:txBody>
          <a:bodyPr wrap="square" rtlCol="0">
            <a:spAutoFit/>
          </a:bodyPr>
          <a:lstStyle/>
          <a:p>
            <a:r>
              <a:rPr lang="en-US" sz="2000" dirty="0"/>
              <a:t>Enthusiasm &amp; Learning in Orlando</a:t>
            </a:r>
          </a:p>
        </p:txBody>
      </p:sp>
      <p:pic>
        <p:nvPicPr>
          <p:cNvPr id="6" name="Picture 5">
            <a:extLst>
              <a:ext uri="{FF2B5EF4-FFF2-40B4-BE49-F238E27FC236}">
                <a16:creationId xmlns:a16="http://schemas.microsoft.com/office/drawing/2014/main" id="{A56316AA-2FF7-4F99-A266-FD10C52EBE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0699" y="851760"/>
            <a:ext cx="2326628" cy="1888799"/>
          </a:xfrm>
          <a:prstGeom prst="rect">
            <a:avLst/>
          </a:prstGeom>
        </p:spPr>
      </p:pic>
      <p:pic>
        <p:nvPicPr>
          <p:cNvPr id="7" name="Picture 6" descr="A group of people sitting at desks in a room&#10;&#10;Description automatically generated">
            <a:extLst>
              <a:ext uri="{FF2B5EF4-FFF2-40B4-BE49-F238E27FC236}">
                <a16:creationId xmlns:a16="http://schemas.microsoft.com/office/drawing/2014/main" id="{8B863C73-176A-40F9-9708-30D170A9F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201807">
            <a:off x="536308" y="516886"/>
            <a:ext cx="2553033" cy="2161020"/>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F6B43034-6B82-47D7-B90D-FEA5939F12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287339">
            <a:off x="643498" y="2541035"/>
            <a:ext cx="4698470" cy="1757275"/>
          </a:xfrm>
          <a:prstGeom prst="rect">
            <a:avLst/>
          </a:prstGeom>
        </p:spPr>
      </p:pic>
      <p:pic>
        <p:nvPicPr>
          <p:cNvPr id="3" name="Picture 2">
            <a:extLst>
              <a:ext uri="{FF2B5EF4-FFF2-40B4-BE49-F238E27FC236}">
                <a16:creationId xmlns:a16="http://schemas.microsoft.com/office/drawing/2014/main" id="{ADB0A2F8-0E75-4BC4-95B2-6A29CC7DD0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136716">
            <a:off x="8383920" y="375267"/>
            <a:ext cx="3225082" cy="2177934"/>
          </a:xfrm>
          <a:prstGeom prst="rect">
            <a:avLst/>
          </a:prstGeom>
        </p:spPr>
      </p:pic>
      <p:pic>
        <p:nvPicPr>
          <p:cNvPr id="5" name="Picture 4">
            <a:extLst>
              <a:ext uri="{FF2B5EF4-FFF2-40B4-BE49-F238E27FC236}">
                <a16:creationId xmlns:a16="http://schemas.microsoft.com/office/drawing/2014/main" id="{056E74ED-75E3-4C05-A0E9-975D6F168F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60091" y="861071"/>
            <a:ext cx="3092165" cy="2085696"/>
          </a:xfrm>
          <a:prstGeom prst="rect">
            <a:avLst/>
          </a:prstGeom>
        </p:spPr>
      </p:pic>
      <p:pic>
        <p:nvPicPr>
          <p:cNvPr id="13" name="Picture 12">
            <a:extLst>
              <a:ext uri="{FF2B5EF4-FFF2-40B4-BE49-F238E27FC236}">
                <a16:creationId xmlns:a16="http://schemas.microsoft.com/office/drawing/2014/main" id="{4307300F-182B-46FB-A19F-EB2162A12B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55113" y="2133612"/>
            <a:ext cx="4081138" cy="2195882"/>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070E72B2-76B1-4640-8EEC-5854C9405D6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300172">
            <a:off x="5243219" y="3579116"/>
            <a:ext cx="6152660" cy="1302257"/>
          </a:xfrm>
          <a:prstGeom prst="rect">
            <a:avLst/>
          </a:prstGeom>
        </p:spPr>
      </p:pic>
    </p:spTree>
    <p:extLst>
      <p:ext uri="{BB962C8B-B14F-4D97-AF65-F5344CB8AC3E}">
        <p14:creationId xmlns:p14="http://schemas.microsoft.com/office/powerpoint/2010/main" val="36983623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2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524256" y="4767072"/>
            <a:ext cx="6594189" cy="699663"/>
          </a:xfrm>
        </p:spPr>
        <p:txBody>
          <a:bodyPr vert="horz" lIns="91440" tIns="45720" rIns="91440" bIns="45720" rtlCol="0" anchor="ctr">
            <a:normAutofit/>
          </a:bodyPr>
          <a:lstStyle/>
          <a:p>
            <a:pPr algn="r"/>
            <a:r>
              <a:rPr lang="en-US" sz="4400" kern="1200" dirty="0">
                <a:solidFill>
                  <a:srgbClr val="FFFFFF"/>
                </a:solidFill>
                <a:latin typeface="+mj-lt"/>
                <a:ea typeface="+mj-ea"/>
                <a:cs typeface="+mj-cs"/>
              </a:rPr>
              <a:t>Events</a:t>
            </a:r>
          </a:p>
        </p:txBody>
      </p:sp>
      <p:pic>
        <p:nvPicPr>
          <p:cNvPr id="3" name="Picture 2" descr="A group of people looking at a computer&#10;&#10;Description automatically generated">
            <a:extLst>
              <a:ext uri="{FF2B5EF4-FFF2-40B4-BE49-F238E27FC236}">
                <a16:creationId xmlns:a16="http://schemas.microsoft.com/office/drawing/2014/main" id="{A88A2D47-C249-4AA7-BDDD-FEA7012EB8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0"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8029319" y="917725"/>
            <a:ext cx="3424739"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kern="1200" dirty="0">
                <a:solidFill>
                  <a:srgbClr val="FFFFFF"/>
                </a:solidFill>
                <a:latin typeface="+mn-lt"/>
                <a:ea typeface="+mn-ea"/>
                <a:cs typeface="+mn-cs"/>
              </a:rPr>
              <a:t>O365 Champion Meetup @ ESPC</a:t>
            </a:r>
          </a:p>
          <a:p>
            <a:pPr>
              <a:spcAft>
                <a:spcPts val="600"/>
              </a:spcAft>
            </a:pPr>
            <a:endParaRPr lang="en-US" sz="3000" kern="1200" dirty="0">
              <a:solidFill>
                <a:srgbClr val="FFFFFF"/>
              </a:solidFill>
              <a:latin typeface="+mn-lt"/>
              <a:ea typeface="+mn-ea"/>
              <a:cs typeface="+mn-cs"/>
            </a:endParaRPr>
          </a:p>
          <a:p>
            <a:pPr>
              <a:spcAft>
                <a:spcPts val="600"/>
              </a:spcAft>
            </a:pPr>
            <a:endParaRPr lang="en-US" sz="3000" kern="1200" dirty="0">
              <a:solidFill>
                <a:srgbClr val="FFFFFF"/>
              </a:solidFill>
              <a:latin typeface="+mn-lt"/>
              <a:ea typeface="+mn-ea"/>
              <a:cs typeface="+mn-cs"/>
            </a:endParaRPr>
          </a:p>
          <a:p>
            <a:pPr>
              <a:spcAft>
                <a:spcPts val="600"/>
              </a:spcAft>
            </a:pPr>
            <a:r>
              <a:rPr lang="en-US" sz="3000" kern="1200" dirty="0">
                <a:solidFill>
                  <a:srgbClr val="FFFFFF"/>
                </a:solidFill>
                <a:latin typeface="+mn-lt"/>
                <a:ea typeface="+mn-ea"/>
                <a:cs typeface="+mn-cs"/>
              </a:rPr>
              <a:t>December </a:t>
            </a:r>
            <a:r>
              <a:rPr lang="en-US" sz="3000" dirty="0">
                <a:solidFill>
                  <a:srgbClr val="FFFFFF"/>
                </a:solidFill>
                <a:latin typeface="+mn-lt"/>
                <a:ea typeface="+mn-ea"/>
                <a:cs typeface="+mn-cs"/>
              </a:rPr>
              <a:t>5</a:t>
            </a:r>
            <a:r>
              <a:rPr lang="en-US" sz="3000" kern="1200" baseline="30000" dirty="0">
                <a:solidFill>
                  <a:srgbClr val="FFFFFF"/>
                </a:solidFill>
                <a:latin typeface="+mn-lt"/>
                <a:ea typeface="+mn-ea"/>
                <a:cs typeface="+mn-cs"/>
              </a:rPr>
              <a:t>th</a:t>
            </a:r>
            <a:r>
              <a:rPr lang="en-US" sz="3000" kern="1200" dirty="0">
                <a:solidFill>
                  <a:srgbClr val="FFFFFF"/>
                </a:solidFill>
                <a:latin typeface="+mn-lt"/>
                <a:ea typeface="+mn-ea"/>
                <a:cs typeface="+mn-cs"/>
              </a:rPr>
              <a:t> @ 6pm</a:t>
            </a:r>
          </a:p>
          <a:p>
            <a:pPr>
              <a:spcAft>
                <a:spcPts val="600"/>
              </a:spcAft>
            </a:pPr>
            <a:endParaRPr lang="en-US" sz="3000" kern="1200" dirty="0">
              <a:solidFill>
                <a:srgbClr val="FFFFFF"/>
              </a:solidFill>
              <a:latin typeface="+mn-lt"/>
              <a:ea typeface="+mn-ea"/>
              <a:cs typeface="+mn-cs"/>
            </a:endParaRPr>
          </a:p>
          <a:p>
            <a:pPr>
              <a:spcAft>
                <a:spcPts val="600"/>
              </a:spcAft>
            </a:pPr>
            <a:r>
              <a:rPr lang="en-US" sz="1700" kern="1200" dirty="0">
                <a:solidFill>
                  <a:srgbClr val="FFFFFF"/>
                </a:solidFill>
                <a:latin typeface="+mn-lt"/>
                <a:ea typeface="+mn-ea"/>
                <a:cs typeface="+mn-cs"/>
              </a:rPr>
              <a:t>Register @ https://aka.ms/O365ChampionMixer</a:t>
            </a:r>
          </a:p>
          <a:p>
            <a:pPr indent="-228600">
              <a:spcAft>
                <a:spcPts val="600"/>
              </a:spcAft>
              <a:buFont typeface="Arial" panose="020B0604020202020204" pitchFamily="34" charset="0"/>
              <a:buChar char="•"/>
            </a:pPr>
            <a:endParaRPr lang="en-US" sz="1700" kern="1200" dirty="0">
              <a:solidFill>
                <a:srgbClr val="FFFFFF"/>
              </a:solidFill>
              <a:latin typeface="+mn-lt"/>
              <a:ea typeface="+mn-ea"/>
              <a:cs typeface="+mn-cs"/>
            </a:endParaRPr>
          </a:p>
        </p:txBody>
      </p:sp>
      <p:sp>
        <p:nvSpPr>
          <p:cNvPr id="4" name="Rectangle 3">
            <a:extLst>
              <a:ext uri="{FF2B5EF4-FFF2-40B4-BE49-F238E27FC236}">
                <a16:creationId xmlns:a16="http://schemas.microsoft.com/office/drawing/2014/main" id="{E342F540-7CEB-427E-B375-3BCB7812E37B}"/>
              </a:ext>
            </a:extLst>
          </p:cNvPr>
          <p:cNvSpPr/>
          <p:nvPr/>
        </p:nvSpPr>
        <p:spPr>
          <a:xfrm>
            <a:off x="321732" y="5836603"/>
            <a:ext cx="11542722" cy="6996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It’s not too late!  Make your voice heard!</a:t>
            </a:r>
          </a:p>
          <a:p>
            <a:pPr algn="ctr"/>
            <a:r>
              <a:rPr lang="en-US" sz="2000" dirty="0"/>
              <a:t>Complete our survey at https://aka.ms/O365ChampionSurvey</a:t>
            </a:r>
          </a:p>
        </p:txBody>
      </p:sp>
    </p:spTree>
    <p:extLst>
      <p:ext uri="{BB962C8B-B14F-4D97-AF65-F5344CB8AC3E}">
        <p14:creationId xmlns:p14="http://schemas.microsoft.com/office/powerpoint/2010/main" val="3623331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Building a Champions Program</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4400" dirty="0">
                <a:latin typeface="Segoe UI Semibold" panose="020B0702040204020203" pitchFamily="34" charset="0"/>
                <a:cs typeface="Segoe UI Semibold" panose="020B0702040204020203" pitchFamily="34" charset="0"/>
              </a:rPr>
              <a:t>Sara Bush</a:t>
            </a:r>
            <a:endParaRPr lang="en-US" sz="4400" dirty="0"/>
          </a:p>
        </p:txBody>
      </p:sp>
    </p:spTree>
    <p:extLst>
      <p:ext uri="{BB962C8B-B14F-4D97-AF65-F5344CB8AC3E}">
        <p14:creationId xmlns:p14="http://schemas.microsoft.com/office/powerpoint/2010/main" val="3233588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Left Stat">
            <a:extLst>
              <a:ext uri="{FF2B5EF4-FFF2-40B4-BE49-F238E27FC236}">
                <a16:creationId xmlns:a16="http://schemas.microsoft.com/office/drawing/2014/main" id="{C5855A73-5F7D-4D45-9934-D4654720D6A5}"/>
              </a:ext>
            </a:extLst>
          </p:cNvPr>
          <p:cNvGrpSpPr/>
          <p:nvPr/>
        </p:nvGrpSpPr>
        <p:grpSpPr>
          <a:xfrm>
            <a:off x="2816331" y="3484276"/>
            <a:ext cx="2259977" cy="10920373"/>
            <a:chOff x="3541852" y="2546430"/>
            <a:chExt cx="2259977" cy="10920373"/>
          </a:xfrm>
        </p:grpSpPr>
        <p:sp>
          <p:nvSpPr>
            <p:cNvPr id="3" name="TextBox 2">
              <a:extLst>
                <a:ext uri="{FF2B5EF4-FFF2-40B4-BE49-F238E27FC236}">
                  <a16:creationId xmlns:a16="http://schemas.microsoft.com/office/drawing/2014/main" id="{D1FC5F83-9C0D-4573-A869-B6980648D7C8}"/>
                </a:ext>
              </a:extLst>
            </p:cNvPr>
            <p:cNvSpPr txBox="1"/>
            <p:nvPr/>
          </p:nvSpPr>
          <p:spPr>
            <a:xfrm>
              <a:off x="3541852" y="2546430"/>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50E6FF"/>
                  </a:solidFill>
                  <a:effectLst/>
                  <a:uLnTx/>
                  <a:uFillTx/>
                  <a:latin typeface="Segoe UI Semibold"/>
                  <a:ea typeface="+mn-ea"/>
                  <a:cs typeface="+mn-cs"/>
                </a:rPr>
                <a:t>100</a:t>
              </a:r>
            </a:p>
          </p:txBody>
        </p:sp>
        <p:sp>
          <p:nvSpPr>
            <p:cNvPr id="9" name="TextBox 8">
              <a:extLst>
                <a:ext uri="{FF2B5EF4-FFF2-40B4-BE49-F238E27FC236}">
                  <a16:creationId xmlns:a16="http://schemas.microsoft.com/office/drawing/2014/main" id="{EC58BA42-E0F1-4346-A962-005CE5B65BB1}"/>
                </a:ext>
              </a:extLst>
            </p:cNvPr>
            <p:cNvSpPr txBox="1"/>
            <p:nvPr/>
          </p:nvSpPr>
          <p:spPr>
            <a:xfrm>
              <a:off x="3541852" y="3948198"/>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44D5F8"/>
                  </a:solidFill>
                  <a:effectLst/>
                  <a:uLnTx/>
                  <a:uFillTx/>
                  <a:latin typeface="Segoe UI Semibold"/>
                  <a:ea typeface="+mn-ea"/>
                  <a:cs typeface="+mn-cs"/>
                </a:rPr>
                <a:t>400</a:t>
              </a:r>
            </a:p>
          </p:txBody>
        </p:sp>
        <p:sp>
          <p:nvSpPr>
            <p:cNvPr id="11" name="TextBox 10">
              <a:extLst>
                <a:ext uri="{FF2B5EF4-FFF2-40B4-BE49-F238E27FC236}">
                  <a16:creationId xmlns:a16="http://schemas.microsoft.com/office/drawing/2014/main" id="{7B416268-7F62-4C4F-9190-9A9BC080BF15}"/>
                </a:ext>
              </a:extLst>
            </p:cNvPr>
            <p:cNvSpPr txBox="1"/>
            <p:nvPr/>
          </p:nvSpPr>
          <p:spPr>
            <a:xfrm>
              <a:off x="3541852" y="5349966"/>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39C5F2"/>
                  </a:solidFill>
                  <a:effectLst/>
                  <a:uLnTx/>
                  <a:uFillTx/>
                  <a:latin typeface="Segoe UI Semibold"/>
                  <a:ea typeface="+mn-ea"/>
                  <a:cs typeface="+mn-cs"/>
                </a:rPr>
                <a:t>450</a:t>
              </a:r>
            </a:p>
          </p:txBody>
        </p:sp>
        <p:sp>
          <p:nvSpPr>
            <p:cNvPr id="13" name="TextBox 12">
              <a:extLst>
                <a:ext uri="{FF2B5EF4-FFF2-40B4-BE49-F238E27FC236}">
                  <a16:creationId xmlns:a16="http://schemas.microsoft.com/office/drawing/2014/main" id="{0E846A02-324E-4F08-9521-7C27062AE8F2}"/>
                </a:ext>
              </a:extLst>
            </p:cNvPr>
            <p:cNvSpPr txBox="1"/>
            <p:nvPr/>
          </p:nvSpPr>
          <p:spPr>
            <a:xfrm>
              <a:off x="3541852" y="6751734"/>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DB6EC"/>
                  </a:solidFill>
                  <a:effectLst/>
                  <a:uLnTx/>
                  <a:uFillTx/>
                  <a:latin typeface="Segoe UI Semibold"/>
                  <a:ea typeface="+mn-ea"/>
                  <a:cs typeface="+mn-cs"/>
                </a:rPr>
                <a:t>541</a:t>
              </a:r>
            </a:p>
          </p:txBody>
        </p:sp>
        <p:sp>
          <p:nvSpPr>
            <p:cNvPr id="15" name="TextBox 14">
              <a:extLst>
                <a:ext uri="{FF2B5EF4-FFF2-40B4-BE49-F238E27FC236}">
                  <a16:creationId xmlns:a16="http://schemas.microsoft.com/office/drawing/2014/main" id="{C9D14C39-CFFA-4DF5-9AE6-D6D99AB15DCF}"/>
                </a:ext>
              </a:extLst>
            </p:cNvPr>
            <p:cNvSpPr txBox="1"/>
            <p:nvPr/>
          </p:nvSpPr>
          <p:spPr>
            <a:xfrm>
              <a:off x="3541852" y="8153502"/>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2A6E6"/>
                  </a:solidFill>
                  <a:effectLst/>
                  <a:uLnTx/>
                  <a:uFillTx/>
                  <a:latin typeface="Segoe UI Semibold"/>
                  <a:ea typeface="+mn-ea"/>
                  <a:cs typeface="+mn-cs"/>
                </a:rPr>
                <a:t>640</a:t>
              </a:r>
            </a:p>
          </p:txBody>
        </p:sp>
        <p:sp>
          <p:nvSpPr>
            <p:cNvPr id="17" name="TextBox 16">
              <a:extLst>
                <a:ext uri="{FF2B5EF4-FFF2-40B4-BE49-F238E27FC236}">
                  <a16:creationId xmlns:a16="http://schemas.microsoft.com/office/drawing/2014/main" id="{7C325024-EEF9-4A7D-A48F-199E107E2450}"/>
                </a:ext>
              </a:extLst>
            </p:cNvPr>
            <p:cNvSpPr txBox="1"/>
            <p:nvPr/>
          </p:nvSpPr>
          <p:spPr>
            <a:xfrm>
              <a:off x="3541852" y="9555270"/>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1697E0"/>
                  </a:solidFill>
                  <a:effectLst/>
                  <a:uLnTx/>
                  <a:uFillTx/>
                  <a:latin typeface="Segoe UI Semibold"/>
                  <a:ea typeface="+mn-ea"/>
                  <a:cs typeface="+mn-cs"/>
                </a:rPr>
                <a:t>750</a:t>
              </a:r>
            </a:p>
          </p:txBody>
        </p:sp>
        <p:sp>
          <p:nvSpPr>
            <p:cNvPr id="19" name="TextBox 18">
              <a:extLst>
                <a:ext uri="{FF2B5EF4-FFF2-40B4-BE49-F238E27FC236}">
                  <a16:creationId xmlns:a16="http://schemas.microsoft.com/office/drawing/2014/main" id="{53CC4588-5F8A-40B0-BA99-E836FE97F06D}"/>
                </a:ext>
              </a:extLst>
            </p:cNvPr>
            <p:cNvSpPr txBox="1"/>
            <p:nvPr/>
          </p:nvSpPr>
          <p:spPr>
            <a:xfrm>
              <a:off x="3541852" y="10957038"/>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B87DA"/>
                  </a:solidFill>
                  <a:effectLst/>
                  <a:uLnTx/>
                  <a:uFillTx/>
                  <a:latin typeface="Segoe UI Semibold"/>
                  <a:ea typeface="+mn-ea"/>
                  <a:cs typeface="+mn-cs"/>
                </a:rPr>
                <a:t>906</a:t>
              </a:r>
            </a:p>
          </p:txBody>
        </p:sp>
        <p:sp>
          <p:nvSpPr>
            <p:cNvPr id="21" name="TextBox 20">
              <a:extLst>
                <a:ext uri="{FF2B5EF4-FFF2-40B4-BE49-F238E27FC236}">
                  <a16:creationId xmlns:a16="http://schemas.microsoft.com/office/drawing/2014/main" id="{FABCE912-4CE7-44E6-A884-65CD2DD24F3E}"/>
                </a:ext>
              </a:extLst>
            </p:cNvPr>
            <p:cNvSpPr txBox="1"/>
            <p:nvPr/>
          </p:nvSpPr>
          <p:spPr>
            <a:xfrm>
              <a:off x="3541852" y="12358807"/>
              <a:ext cx="2259977"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78D4"/>
                  </a:solidFill>
                  <a:effectLst/>
                  <a:uLnTx/>
                  <a:uFillTx/>
                  <a:latin typeface="Segoe UI Semibold"/>
                  <a:ea typeface="+mn-ea"/>
                  <a:cs typeface="+mn-cs"/>
                </a:rPr>
                <a:t>997</a:t>
              </a:r>
            </a:p>
          </p:txBody>
        </p:sp>
      </p:grpSp>
      <p:grpSp>
        <p:nvGrpSpPr>
          <p:cNvPr id="35" name="Right Stat">
            <a:extLst>
              <a:ext uri="{FF2B5EF4-FFF2-40B4-BE49-F238E27FC236}">
                <a16:creationId xmlns:a16="http://schemas.microsoft.com/office/drawing/2014/main" id="{3D31CB32-DB15-4C52-BD70-A5636AA544FF}"/>
              </a:ext>
            </a:extLst>
          </p:cNvPr>
          <p:cNvGrpSpPr/>
          <p:nvPr/>
        </p:nvGrpSpPr>
        <p:grpSpPr>
          <a:xfrm>
            <a:off x="6403728" y="3484276"/>
            <a:ext cx="3050969" cy="10920373"/>
            <a:chOff x="6632292" y="2546430"/>
            <a:chExt cx="3050969" cy="10920373"/>
          </a:xfrm>
        </p:grpSpPr>
        <p:sp>
          <p:nvSpPr>
            <p:cNvPr id="4" name="TextBox 3">
              <a:extLst>
                <a:ext uri="{FF2B5EF4-FFF2-40B4-BE49-F238E27FC236}">
                  <a16:creationId xmlns:a16="http://schemas.microsoft.com/office/drawing/2014/main" id="{AE65E5C1-6FE1-4371-B8C1-A9202DCE7689}"/>
                </a:ext>
              </a:extLst>
            </p:cNvPr>
            <p:cNvSpPr txBox="1"/>
            <p:nvPr/>
          </p:nvSpPr>
          <p:spPr>
            <a:xfrm>
              <a:off x="6632292" y="2546430"/>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D83B01"/>
                  </a:solidFill>
                  <a:effectLst/>
                  <a:uLnTx/>
                  <a:uFillTx/>
                  <a:latin typeface="Segoe UI Semibold"/>
                  <a:ea typeface="+mn-ea"/>
                  <a:cs typeface="+mn-cs"/>
                </a:rPr>
                <a:t>74.9%</a:t>
              </a:r>
            </a:p>
          </p:txBody>
        </p:sp>
        <p:sp>
          <p:nvSpPr>
            <p:cNvPr id="10" name="TextBox 9">
              <a:extLst>
                <a:ext uri="{FF2B5EF4-FFF2-40B4-BE49-F238E27FC236}">
                  <a16:creationId xmlns:a16="http://schemas.microsoft.com/office/drawing/2014/main" id="{74C59E45-E5CC-4DC6-8C82-16FE0FC5FA05}"/>
                </a:ext>
              </a:extLst>
            </p:cNvPr>
            <p:cNvSpPr txBox="1"/>
            <p:nvPr/>
          </p:nvSpPr>
          <p:spPr>
            <a:xfrm>
              <a:off x="6632292" y="3948198"/>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B93B18"/>
                  </a:solidFill>
                  <a:effectLst/>
                  <a:uLnTx/>
                  <a:uFillTx/>
                  <a:latin typeface="Segoe UI Semibold"/>
                  <a:ea typeface="+mn-ea"/>
                  <a:cs typeface="+mn-cs"/>
                </a:rPr>
                <a:t>93.6%</a:t>
              </a:r>
            </a:p>
          </p:txBody>
        </p:sp>
        <p:sp>
          <p:nvSpPr>
            <p:cNvPr id="12" name="TextBox 11">
              <a:extLst>
                <a:ext uri="{FF2B5EF4-FFF2-40B4-BE49-F238E27FC236}">
                  <a16:creationId xmlns:a16="http://schemas.microsoft.com/office/drawing/2014/main" id="{89FAC8D5-E4A4-4691-82F9-96FBAAA43267}"/>
                </a:ext>
              </a:extLst>
            </p:cNvPr>
            <p:cNvSpPr txBox="1"/>
            <p:nvPr/>
          </p:nvSpPr>
          <p:spPr>
            <a:xfrm>
              <a:off x="6632292" y="5349966"/>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9A3C2F"/>
                  </a:solidFill>
                  <a:effectLst/>
                  <a:uLnTx/>
                  <a:uFillTx/>
                  <a:latin typeface="Segoe UI Semibold"/>
                  <a:ea typeface="+mn-ea"/>
                  <a:cs typeface="+mn-cs"/>
                </a:rPr>
                <a:t>94.9%</a:t>
              </a:r>
            </a:p>
          </p:txBody>
        </p:sp>
        <p:sp>
          <p:nvSpPr>
            <p:cNvPr id="14" name="TextBox 13">
              <a:extLst>
                <a:ext uri="{FF2B5EF4-FFF2-40B4-BE49-F238E27FC236}">
                  <a16:creationId xmlns:a16="http://schemas.microsoft.com/office/drawing/2014/main" id="{D7AEE41A-C8A1-40CA-8BDC-20B3587A5717}"/>
                </a:ext>
              </a:extLst>
            </p:cNvPr>
            <p:cNvSpPr txBox="1"/>
            <p:nvPr/>
          </p:nvSpPr>
          <p:spPr>
            <a:xfrm>
              <a:off x="6632292" y="6751734"/>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7C3D47"/>
                  </a:solidFill>
                  <a:effectLst/>
                  <a:uLnTx/>
                  <a:uFillTx/>
                  <a:latin typeface="Segoe UI Semibold"/>
                  <a:ea typeface="+mn-ea"/>
                  <a:cs typeface="+mn-cs"/>
                </a:rPr>
                <a:t>96.1%</a:t>
              </a:r>
            </a:p>
          </p:txBody>
        </p:sp>
        <p:sp>
          <p:nvSpPr>
            <p:cNvPr id="16" name="TextBox 15">
              <a:extLst>
                <a:ext uri="{FF2B5EF4-FFF2-40B4-BE49-F238E27FC236}">
                  <a16:creationId xmlns:a16="http://schemas.microsoft.com/office/drawing/2014/main" id="{CD01ED08-E1D8-4D0B-991B-D32C292FFE9A}"/>
                </a:ext>
              </a:extLst>
            </p:cNvPr>
            <p:cNvSpPr txBox="1"/>
            <p:nvPr/>
          </p:nvSpPr>
          <p:spPr>
            <a:xfrm>
              <a:off x="6632292" y="8153502"/>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5D3F5E"/>
                  </a:solidFill>
                  <a:effectLst/>
                  <a:uLnTx/>
                  <a:uFillTx/>
                  <a:latin typeface="Segoe UI Semibold"/>
                  <a:ea typeface="+mn-ea"/>
                  <a:cs typeface="+mn-cs"/>
                </a:rPr>
                <a:t>98.4%</a:t>
              </a:r>
            </a:p>
          </p:txBody>
        </p:sp>
        <p:sp>
          <p:nvSpPr>
            <p:cNvPr id="18" name="TextBox 17">
              <a:extLst>
                <a:ext uri="{FF2B5EF4-FFF2-40B4-BE49-F238E27FC236}">
                  <a16:creationId xmlns:a16="http://schemas.microsoft.com/office/drawing/2014/main" id="{56C4E418-E87E-4F6F-BBAB-E19CEA98B0BD}"/>
                </a:ext>
              </a:extLst>
            </p:cNvPr>
            <p:cNvSpPr txBox="1"/>
            <p:nvPr/>
          </p:nvSpPr>
          <p:spPr>
            <a:xfrm>
              <a:off x="6632292" y="9555270"/>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3F4076"/>
                  </a:solidFill>
                  <a:effectLst/>
                  <a:uLnTx/>
                  <a:uFillTx/>
                  <a:latin typeface="Segoe UI Semibold"/>
                  <a:ea typeface="+mn-ea"/>
                  <a:cs typeface="+mn-cs"/>
                </a:rPr>
                <a:t>98.5%</a:t>
              </a:r>
            </a:p>
          </p:txBody>
        </p:sp>
        <p:sp>
          <p:nvSpPr>
            <p:cNvPr id="20" name="TextBox 19">
              <a:extLst>
                <a:ext uri="{FF2B5EF4-FFF2-40B4-BE49-F238E27FC236}">
                  <a16:creationId xmlns:a16="http://schemas.microsoft.com/office/drawing/2014/main" id="{C509C5EA-57F7-4D40-A849-41971D832654}"/>
                </a:ext>
              </a:extLst>
            </p:cNvPr>
            <p:cNvSpPr txBox="1"/>
            <p:nvPr/>
          </p:nvSpPr>
          <p:spPr>
            <a:xfrm>
              <a:off x="6632292" y="10957038"/>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0418D"/>
                  </a:solidFill>
                  <a:effectLst/>
                  <a:uLnTx/>
                  <a:uFillTx/>
                  <a:latin typeface="Segoe UI Semibold"/>
                  <a:ea typeface="+mn-ea"/>
                  <a:cs typeface="+mn-cs"/>
                </a:rPr>
                <a:t>98.8%</a:t>
              </a:r>
            </a:p>
          </p:txBody>
        </p:sp>
        <p:sp>
          <p:nvSpPr>
            <p:cNvPr id="22" name="TextBox 21">
              <a:extLst>
                <a:ext uri="{FF2B5EF4-FFF2-40B4-BE49-F238E27FC236}">
                  <a16:creationId xmlns:a16="http://schemas.microsoft.com/office/drawing/2014/main" id="{05473F11-DE0F-4FFB-8A45-B0002D2086A9}"/>
                </a:ext>
              </a:extLst>
            </p:cNvPr>
            <p:cNvSpPr txBox="1"/>
            <p:nvPr/>
          </p:nvSpPr>
          <p:spPr>
            <a:xfrm>
              <a:off x="6632292" y="12358807"/>
              <a:ext cx="3050969" cy="110799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243A5E"/>
                  </a:solidFill>
                  <a:effectLst/>
                  <a:uLnTx/>
                  <a:uFillTx/>
                  <a:latin typeface="Segoe UI Semibold"/>
                  <a:ea typeface="+mn-ea"/>
                  <a:cs typeface="+mn-cs"/>
                </a:rPr>
                <a:t>99.2%</a:t>
              </a:r>
            </a:p>
          </p:txBody>
        </p:sp>
      </p:grpSp>
      <p:sp>
        <p:nvSpPr>
          <p:cNvPr id="41" name="Arrow" title="Icon of a arrow in a circle pointed right">
            <a:extLst>
              <a:ext uri="{FF2B5EF4-FFF2-40B4-BE49-F238E27FC236}">
                <a16:creationId xmlns:a16="http://schemas.microsoft.com/office/drawing/2014/main" id="{41E02691-43A4-42C1-B31D-AE8BC3EB376A}"/>
              </a:ext>
            </a:extLst>
          </p:cNvPr>
          <p:cNvSpPr>
            <a:spLocks noChangeAspect="1" noEditPoints="1"/>
          </p:cNvSpPr>
          <p:nvPr/>
        </p:nvSpPr>
        <p:spPr bwMode="auto">
          <a:xfrm>
            <a:off x="5525357" y="3824588"/>
            <a:ext cx="429322" cy="427372"/>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9" name="Stat Top Mask">
            <a:extLst>
              <a:ext uri="{FF2B5EF4-FFF2-40B4-BE49-F238E27FC236}">
                <a16:creationId xmlns:a16="http://schemas.microsoft.com/office/drawing/2014/main" id="{0C151577-725B-4B45-A7E0-92BB03B3DE29}"/>
              </a:ext>
            </a:extLst>
          </p:cNvPr>
          <p:cNvSpPr/>
          <p:nvPr/>
        </p:nvSpPr>
        <p:spPr bwMode="auto">
          <a:xfrm flipV="1">
            <a:off x="0" y="-137084"/>
            <a:ext cx="12192000" cy="3456647"/>
          </a:xfrm>
          <a:prstGeom prst="rect">
            <a:avLst/>
          </a:prstGeom>
          <a:gradFill flip="none" rotWithShape="1">
            <a:gsLst>
              <a:gs pos="7000">
                <a:schemeClr val="bg1"/>
              </a:gs>
              <a:gs pos="100000">
                <a:schemeClr val="bg1"/>
              </a:gs>
              <a:gs pos="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Stat Bottom Mask">
            <a:extLst>
              <a:ext uri="{FF2B5EF4-FFF2-40B4-BE49-F238E27FC236}">
                <a16:creationId xmlns:a16="http://schemas.microsoft.com/office/drawing/2014/main" id="{09F86E4D-5F2F-4C00-8C24-4A7DB5FD8E63}"/>
              </a:ext>
            </a:extLst>
          </p:cNvPr>
          <p:cNvSpPr/>
          <p:nvPr/>
        </p:nvSpPr>
        <p:spPr bwMode="auto">
          <a:xfrm>
            <a:off x="0" y="4595446"/>
            <a:ext cx="12192000" cy="226255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62" name="Date">
            <a:extLst>
              <a:ext uri="{FF2B5EF4-FFF2-40B4-BE49-F238E27FC236}">
                <a16:creationId xmlns:a16="http://schemas.microsoft.com/office/drawing/2014/main" id="{A1D1E86A-DC69-4A5C-AA5D-540E7CE0153D}"/>
              </a:ext>
            </a:extLst>
          </p:cNvPr>
          <p:cNvGrpSpPr/>
          <p:nvPr/>
        </p:nvGrpSpPr>
        <p:grpSpPr>
          <a:xfrm>
            <a:off x="4764442" y="4775547"/>
            <a:ext cx="14550906" cy="430887"/>
            <a:chOff x="4336396" y="4775547"/>
            <a:chExt cx="14550906" cy="430887"/>
          </a:xfrm>
        </p:grpSpPr>
        <p:sp>
          <p:nvSpPr>
            <p:cNvPr id="52" name="TextBox 51">
              <a:extLst>
                <a:ext uri="{FF2B5EF4-FFF2-40B4-BE49-F238E27FC236}">
                  <a16:creationId xmlns:a16="http://schemas.microsoft.com/office/drawing/2014/main" id="{BEAA7687-2789-44C5-81AC-F3C3B625F40F}"/>
                </a:ext>
              </a:extLst>
            </p:cNvPr>
            <p:cNvSpPr txBox="1"/>
            <p:nvPr/>
          </p:nvSpPr>
          <p:spPr>
            <a:xfrm>
              <a:off x="4336396"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lumMod val="50000"/>
                      <a:lumOff val="50000"/>
                    </a:srgbClr>
                  </a:solidFill>
                  <a:effectLst/>
                  <a:uLnTx/>
                  <a:uFillTx/>
                  <a:latin typeface="Segoe UI"/>
                  <a:ea typeface="+mn-ea"/>
                  <a:cs typeface="+mn-cs"/>
                </a:rPr>
                <a:t>April</a:t>
              </a:r>
            </a:p>
          </p:txBody>
        </p:sp>
        <p:sp>
          <p:nvSpPr>
            <p:cNvPr id="53" name="TextBox 52">
              <a:extLst>
                <a:ext uri="{FF2B5EF4-FFF2-40B4-BE49-F238E27FC236}">
                  <a16:creationId xmlns:a16="http://schemas.microsoft.com/office/drawing/2014/main" id="{377EA61E-70D0-44F0-BD0B-4A4BBFEF244A}"/>
                </a:ext>
              </a:extLst>
            </p:cNvPr>
            <p:cNvSpPr txBox="1"/>
            <p:nvPr/>
          </p:nvSpPr>
          <p:spPr>
            <a:xfrm>
              <a:off x="6150533"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May</a:t>
              </a:r>
            </a:p>
          </p:txBody>
        </p:sp>
        <p:sp>
          <p:nvSpPr>
            <p:cNvPr id="54" name="TextBox 53">
              <a:extLst>
                <a:ext uri="{FF2B5EF4-FFF2-40B4-BE49-F238E27FC236}">
                  <a16:creationId xmlns:a16="http://schemas.microsoft.com/office/drawing/2014/main" id="{E9859A72-BA51-4E96-BCF9-A783C9DED6D9}"/>
                </a:ext>
              </a:extLst>
            </p:cNvPr>
            <p:cNvSpPr txBox="1"/>
            <p:nvPr/>
          </p:nvSpPr>
          <p:spPr>
            <a:xfrm>
              <a:off x="7964670"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June</a:t>
              </a:r>
            </a:p>
          </p:txBody>
        </p:sp>
        <p:sp>
          <p:nvSpPr>
            <p:cNvPr id="55" name="TextBox 54">
              <a:extLst>
                <a:ext uri="{FF2B5EF4-FFF2-40B4-BE49-F238E27FC236}">
                  <a16:creationId xmlns:a16="http://schemas.microsoft.com/office/drawing/2014/main" id="{209D1E0B-071D-4F52-A4FE-103CCFBD0787}"/>
                </a:ext>
              </a:extLst>
            </p:cNvPr>
            <p:cNvSpPr txBox="1"/>
            <p:nvPr/>
          </p:nvSpPr>
          <p:spPr>
            <a:xfrm>
              <a:off x="9778807"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July</a:t>
              </a:r>
            </a:p>
          </p:txBody>
        </p:sp>
        <p:sp>
          <p:nvSpPr>
            <p:cNvPr id="58" name="TextBox 57">
              <a:extLst>
                <a:ext uri="{FF2B5EF4-FFF2-40B4-BE49-F238E27FC236}">
                  <a16:creationId xmlns:a16="http://schemas.microsoft.com/office/drawing/2014/main" id="{DA192416-3352-4E52-8161-6B24140A0570}"/>
                </a:ext>
              </a:extLst>
            </p:cNvPr>
            <p:cNvSpPr txBox="1"/>
            <p:nvPr/>
          </p:nvSpPr>
          <p:spPr>
            <a:xfrm>
              <a:off x="11592944"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August</a:t>
              </a:r>
            </a:p>
          </p:txBody>
        </p:sp>
        <p:sp>
          <p:nvSpPr>
            <p:cNvPr id="59" name="TextBox 58">
              <a:extLst>
                <a:ext uri="{FF2B5EF4-FFF2-40B4-BE49-F238E27FC236}">
                  <a16:creationId xmlns:a16="http://schemas.microsoft.com/office/drawing/2014/main" id="{3551B5DC-9B98-44C3-B26E-74EE44D1DBEA}"/>
                </a:ext>
              </a:extLst>
            </p:cNvPr>
            <p:cNvSpPr txBox="1"/>
            <p:nvPr/>
          </p:nvSpPr>
          <p:spPr>
            <a:xfrm>
              <a:off x="13407081"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September</a:t>
              </a:r>
            </a:p>
          </p:txBody>
        </p:sp>
        <p:sp>
          <p:nvSpPr>
            <p:cNvPr id="60" name="TextBox 59">
              <a:extLst>
                <a:ext uri="{FF2B5EF4-FFF2-40B4-BE49-F238E27FC236}">
                  <a16:creationId xmlns:a16="http://schemas.microsoft.com/office/drawing/2014/main" id="{E5C7388D-6FF8-4463-B096-80684B278539}"/>
                </a:ext>
              </a:extLst>
            </p:cNvPr>
            <p:cNvSpPr txBox="1"/>
            <p:nvPr/>
          </p:nvSpPr>
          <p:spPr>
            <a:xfrm>
              <a:off x="15221218"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October</a:t>
              </a:r>
            </a:p>
          </p:txBody>
        </p:sp>
        <p:sp>
          <p:nvSpPr>
            <p:cNvPr id="61" name="TextBox 60">
              <a:extLst>
                <a:ext uri="{FF2B5EF4-FFF2-40B4-BE49-F238E27FC236}">
                  <a16:creationId xmlns:a16="http://schemas.microsoft.com/office/drawing/2014/main" id="{FAEC4A6A-C71A-409D-A267-E06A5F1C84FB}"/>
                </a:ext>
              </a:extLst>
            </p:cNvPr>
            <p:cNvSpPr txBox="1"/>
            <p:nvPr/>
          </p:nvSpPr>
          <p:spPr>
            <a:xfrm>
              <a:off x="17035352" y="4775547"/>
              <a:ext cx="1851950" cy="43088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50000"/>
                      <a:lumOff val="50000"/>
                    </a:srgbClr>
                  </a:solidFill>
                  <a:effectLst/>
                  <a:uLnTx/>
                  <a:uFillTx/>
                  <a:latin typeface="Segoe UI"/>
                  <a:ea typeface="+mn-ea"/>
                  <a:cs typeface="+mn-cs"/>
                </a:rPr>
                <a:t>November</a:t>
              </a:r>
            </a:p>
          </p:txBody>
        </p:sp>
      </p:grpSp>
      <p:sp>
        <p:nvSpPr>
          <p:cNvPr id="63" name="Date Left Mask">
            <a:extLst>
              <a:ext uri="{FF2B5EF4-FFF2-40B4-BE49-F238E27FC236}">
                <a16:creationId xmlns:a16="http://schemas.microsoft.com/office/drawing/2014/main" id="{63E9196F-B488-4CCA-AF2E-10498E81A929}"/>
              </a:ext>
            </a:extLst>
          </p:cNvPr>
          <p:cNvSpPr/>
          <p:nvPr/>
        </p:nvSpPr>
        <p:spPr bwMode="auto">
          <a:xfrm flipH="1">
            <a:off x="0" y="4595446"/>
            <a:ext cx="4989372" cy="2262554"/>
          </a:xfrm>
          <a:prstGeom prst="rect">
            <a:avLst/>
          </a:prstGeom>
          <a:gradFill flip="none" rotWithShape="1">
            <a:gsLst>
              <a:gs pos="10000">
                <a:schemeClr val="bg1"/>
              </a:gs>
              <a:gs pos="100000">
                <a:schemeClr val="bg1"/>
              </a:gs>
              <a:gs pos="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4" name="Date Right Mask">
            <a:extLst>
              <a:ext uri="{FF2B5EF4-FFF2-40B4-BE49-F238E27FC236}">
                <a16:creationId xmlns:a16="http://schemas.microsoft.com/office/drawing/2014/main" id="{0B58B208-6D64-431F-8E51-5E3AB75EDE2A}"/>
              </a:ext>
            </a:extLst>
          </p:cNvPr>
          <p:cNvSpPr/>
          <p:nvPr/>
        </p:nvSpPr>
        <p:spPr bwMode="auto">
          <a:xfrm>
            <a:off x="6546736" y="4595446"/>
            <a:ext cx="5645263" cy="2262554"/>
          </a:xfrm>
          <a:prstGeom prst="rect">
            <a:avLst/>
          </a:prstGeom>
          <a:gradFill flip="none" rotWithShape="1">
            <a:gsLst>
              <a:gs pos="10000">
                <a:schemeClr val="bg1"/>
              </a:gs>
              <a:gs pos="100000">
                <a:schemeClr val="bg1"/>
              </a:gs>
              <a:gs pos="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Left text">
            <a:extLst>
              <a:ext uri="{FF2B5EF4-FFF2-40B4-BE49-F238E27FC236}">
                <a16:creationId xmlns:a16="http://schemas.microsoft.com/office/drawing/2014/main" id="{4ECEDE6F-FBEE-484D-9358-88489C933C3F}"/>
              </a:ext>
            </a:extLst>
          </p:cNvPr>
          <p:cNvSpPr txBox="1"/>
          <p:nvPr/>
        </p:nvSpPr>
        <p:spPr>
          <a:xfrm>
            <a:off x="2457859" y="2709161"/>
            <a:ext cx="2976920"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78D4"/>
                </a:solidFill>
                <a:effectLst/>
                <a:uLnTx/>
                <a:uFillTx/>
                <a:latin typeface="Segoe UI Light" panose="020B0502040204020203" pitchFamily="34" charset="0"/>
                <a:ea typeface="+mn-ea"/>
                <a:cs typeface="Segoe UI Light" panose="020B0502040204020203" pitchFamily="34" charset="0"/>
              </a:rPr>
              <a:t>Moth over Month</a:t>
            </a:r>
          </a:p>
        </p:txBody>
      </p:sp>
      <p:sp>
        <p:nvSpPr>
          <p:cNvPr id="68" name="Right Text">
            <a:extLst>
              <a:ext uri="{FF2B5EF4-FFF2-40B4-BE49-F238E27FC236}">
                <a16:creationId xmlns:a16="http://schemas.microsoft.com/office/drawing/2014/main" id="{8B55598B-8E59-4C8E-B666-EF6E2326940B}"/>
              </a:ext>
            </a:extLst>
          </p:cNvPr>
          <p:cNvSpPr txBox="1"/>
          <p:nvPr/>
        </p:nvSpPr>
        <p:spPr>
          <a:xfrm>
            <a:off x="6124282" y="2709161"/>
            <a:ext cx="4726597"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78D4"/>
                </a:solidFill>
                <a:effectLst/>
                <a:uLnTx/>
                <a:uFillTx/>
                <a:latin typeface="Segoe UI Light" panose="020B0502040204020203" pitchFamily="34" charset="0"/>
                <a:ea typeface="+mn-ea"/>
                <a:cs typeface="Segoe UI Light" panose="020B0502040204020203" pitchFamily="34" charset="0"/>
              </a:rPr>
              <a:t>Month-over-month in buildings with Champions</a:t>
            </a:r>
          </a:p>
        </p:txBody>
      </p:sp>
      <p:sp>
        <p:nvSpPr>
          <p:cNvPr id="2" name="Title 1">
            <a:extLst>
              <a:ext uri="{FF2B5EF4-FFF2-40B4-BE49-F238E27FC236}">
                <a16:creationId xmlns:a16="http://schemas.microsoft.com/office/drawing/2014/main" id="{7A855141-3AE9-42D9-80D1-4A22C943B781}"/>
              </a:ext>
            </a:extLst>
          </p:cNvPr>
          <p:cNvSpPr>
            <a:spLocks noGrp="1"/>
          </p:cNvSpPr>
          <p:nvPr>
            <p:ph type="title"/>
          </p:nvPr>
        </p:nvSpPr>
        <p:spPr>
          <a:xfrm>
            <a:off x="588263" y="457200"/>
            <a:ext cx="11086061" cy="553998"/>
          </a:xfrm>
        </p:spPr>
        <p:txBody>
          <a:bodyPr/>
          <a:lstStyle/>
          <a:p>
            <a:r>
              <a:rPr lang="en-US" dirty="0"/>
              <a:t>What can Champions do? Move mountains… </a:t>
            </a:r>
          </a:p>
        </p:txBody>
      </p:sp>
      <p:sp>
        <p:nvSpPr>
          <p:cNvPr id="40" name="TextBox 39">
            <a:extLst>
              <a:ext uri="{FF2B5EF4-FFF2-40B4-BE49-F238E27FC236}">
                <a16:creationId xmlns:a16="http://schemas.microsoft.com/office/drawing/2014/main" id="{B946845A-E866-4BD5-8283-56A2176D38A9}"/>
              </a:ext>
            </a:extLst>
          </p:cNvPr>
          <p:cNvSpPr txBox="1"/>
          <p:nvPr/>
        </p:nvSpPr>
        <p:spPr>
          <a:xfrm>
            <a:off x="2204269" y="1641919"/>
            <a:ext cx="3535749" cy="984885"/>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a:gsLst>
                    <a:gs pos="2917">
                      <a:srgbClr val="0078D4"/>
                    </a:gs>
                    <a:gs pos="30000">
                      <a:srgbClr val="0078D4"/>
                    </a:gs>
                  </a:gsLst>
                  <a:lin ang="5400000" scaled="0"/>
                </a:gradFill>
                <a:effectLst/>
                <a:uLnTx/>
                <a:uFillTx/>
                <a:latin typeface="Segoe UI"/>
                <a:ea typeface="+mn-ea"/>
                <a:cs typeface="Segoe UI" panose="020B0502040204020203" pitchFamily="34" charset="0"/>
              </a:rPr>
              <a:t># of Teamwork Champions</a:t>
            </a:r>
          </a:p>
        </p:txBody>
      </p:sp>
      <p:sp>
        <p:nvSpPr>
          <p:cNvPr id="42" name="TextBox 41">
            <a:extLst>
              <a:ext uri="{FF2B5EF4-FFF2-40B4-BE49-F238E27FC236}">
                <a16:creationId xmlns:a16="http://schemas.microsoft.com/office/drawing/2014/main" id="{3F0C8FA7-1390-4D9E-807B-70B0EDCF197A}"/>
              </a:ext>
            </a:extLst>
          </p:cNvPr>
          <p:cNvSpPr txBox="1"/>
          <p:nvPr/>
        </p:nvSpPr>
        <p:spPr>
          <a:xfrm>
            <a:off x="6271648" y="1606317"/>
            <a:ext cx="3609858" cy="984885"/>
          </a:xfrm>
          <a:prstGeom prst="rect">
            <a:avLst/>
          </a:prstGeom>
          <a:noFill/>
        </p:spPr>
        <p:txBody>
          <a:bodyPr wrap="square" lIns="0" tIns="0" rIns="0" bIns="0" rtlCol="0">
            <a:spAutoFit/>
          </a:bodyPr>
          <a:lstStyle>
            <a:defPPr>
              <a:defRPr lang="en-US"/>
            </a:defPPr>
            <a:lvl1pPr>
              <a:defRPr sz="2800">
                <a:gradFill>
                  <a:gsLst>
                    <a:gs pos="2917">
                      <a:schemeClr val="accent1"/>
                    </a:gs>
                    <a:gs pos="30000">
                      <a:schemeClr val="accent1"/>
                    </a:gs>
                  </a:gsLst>
                  <a:lin ang="5400000" scaled="0"/>
                </a:gradFill>
                <a:cs typeface="Segoe UI" panose="020B0502040204020203" pitchFamily="34" charset="0"/>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a:gsLst>
                    <a:gs pos="2917">
                      <a:srgbClr val="0078D4"/>
                    </a:gs>
                    <a:gs pos="30000">
                      <a:srgbClr val="0078D4"/>
                    </a:gs>
                  </a:gsLst>
                  <a:lin ang="5400000" scaled="0"/>
                </a:gradFill>
                <a:effectLst/>
                <a:uLnTx/>
                <a:uFillTx/>
                <a:latin typeface="Segoe UI"/>
                <a:ea typeface="+mn-ea"/>
                <a:cs typeface="Segoe UI" panose="020B0502040204020203" pitchFamily="34" charset="0"/>
              </a:rPr>
              <a:t>% of Adoption Active Usage</a:t>
            </a:r>
          </a:p>
        </p:txBody>
      </p:sp>
    </p:spTree>
    <p:extLst>
      <p:ext uri="{BB962C8B-B14F-4D97-AF65-F5344CB8AC3E}">
        <p14:creationId xmlns:p14="http://schemas.microsoft.com/office/powerpoint/2010/main" val="1588211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23000" decel="77000" fill="hold" nodeType="withEffect">
                                  <p:stCondLst>
                                    <p:cond delay="0"/>
                                  </p:stCondLst>
                                  <p:childTnLst>
                                    <p:animMotion origin="layout" path="M 2.08333E-6 3.33333E-6 L 2.08333E-6 -1.43311 " pathEditMode="relative" rAng="0" ptsTypes="AA">
                                      <p:cBhvr>
                                        <p:cTn id="6" dur="20000" fill="hold"/>
                                        <p:tgtEl>
                                          <p:spTgt spid="36"/>
                                        </p:tgtEl>
                                        <p:attrNameLst>
                                          <p:attrName>ppt_x</p:attrName>
                                          <p:attrName>ppt_y</p:attrName>
                                        </p:attrNameLst>
                                      </p:cBhvr>
                                      <p:rCtr x="0" y="-71667"/>
                                    </p:animMotion>
                                  </p:childTnLst>
                                </p:cTn>
                              </p:par>
                              <p:par>
                                <p:cTn id="7" presetID="64" presetClass="path" presetSubtype="0" accel="23000" decel="77000" fill="hold" nodeType="withEffect">
                                  <p:stCondLst>
                                    <p:cond delay="150"/>
                                  </p:stCondLst>
                                  <p:childTnLst>
                                    <p:animMotion origin="layout" path="M -6.25E-7 3.33333E-6 L -6.25E-7 -1.43311 " pathEditMode="relative" rAng="0" ptsTypes="AA">
                                      <p:cBhvr>
                                        <p:cTn id="8" dur="20000" fill="hold"/>
                                        <p:tgtEl>
                                          <p:spTgt spid="35"/>
                                        </p:tgtEl>
                                        <p:attrNameLst>
                                          <p:attrName>ppt_x</p:attrName>
                                          <p:attrName>ppt_y</p:attrName>
                                        </p:attrNameLst>
                                      </p:cBhvr>
                                      <p:rCtr x="0" y="-71667"/>
                                    </p:animMotion>
                                  </p:childTnLst>
                                </p:cTn>
                              </p:par>
                              <p:par>
                                <p:cTn id="9" presetID="64" presetClass="path" presetSubtype="0" accel="23000" decel="77000" fill="hold" nodeType="withEffect">
                                  <p:stCondLst>
                                    <p:cond delay="0"/>
                                  </p:stCondLst>
                                  <p:childTnLst>
                                    <p:animMotion origin="layout" path="M 0 2.22222E-6 L -1.04089 0.00092 " pathEditMode="relative" rAng="0" ptsTypes="AA">
                                      <p:cBhvr>
                                        <p:cTn id="10" dur="20000" fill="hold"/>
                                        <p:tgtEl>
                                          <p:spTgt spid="62"/>
                                        </p:tgtEl>
                                        <p:attrNameLst>
                                          <p:attrName>ppt_x</p:attrName>
                                          <p:attrName>ppt_y</p:attrName>
                                        </p:attrNameLst>
                                      </p:cBhvr>
                                      <p:rCtr x="-5204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FEC9-DD12-442D-95EA-487DF851EBD1}"/>
              </a:ext>
            </a:extLst>
          </p:cNvPr>
          <p:cNvSpPr>
            <a:spLocks noGrp="1"/>
          </p:cNvSpPr>
          <p:nvPr>
            <p:ph type="title"/>
          </p:nvPr>
        </p:nvSpPr>
        <p:spPr/>
        <p:txBody>
          <a:bodyPr/>
          <a:lstStyle/>
          <a:p>
            <a:r>
              <a:rPr lang="en-US"/>
              <a:t>The Art of Teamwork made the path clear…scale fast!</a:t>
            </a:r>
          </a:p>
        </p:txBody>
      </p:sp>
      <p:sp>
        <p:nvSpPr>
          <p:cNvPr id="3" name="TextBox 2">
            <a:extLst>
              <a:ext uri="{FF2B5EF4-FFF2-40B4-BE49-F238E27FC236}">
                <a16:creationId xmlns:a16="http://schemas.microsoft.com/office/drawing/2014/main" id="{2DA07D1B-97FB-4C39-8DF3-B98FD6BFED5B}"/>
              </a:ext>
            </a:extLst>
          </p:cNvPr>
          <p:cNvSpPr txBox="1"/>
          <p:nvPr/>
        </p:nvSpPr>
        <p:spPr>
          <a:xfrm>
            <a:off x="2310784" y="193750"/>
            <a:ext cx="9583420" cy="1502192"/>
          </a:xfrm>
          <a:prstGeom prst="rect">
            <a:avLst/>
          </a:prstGeom>
        </p:spPr>
        <p:txBody>
          <a:bodyPr vert="horz" lIns="91414" tIns="45706" rIns="91414" bIns="45706" rtlCol="0" anchor="ctr">
            <a:norm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228512" algn="l" defTabSz="914049"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aphicFrame>
        <p:nvGraphicFramePr>
          <p:cNvPr id="12" name="Table 11">
            <a:extLst>
              <a:ext uri="{FF2B5EF4-FFF2-40B4-BE49-F238E27FC236}">
                <a16:creationId xmlns:a16="http://schemas.microsoft.com/office/drawing/2014/main" id="{1AF33EB1-97E5-48C4-A472-AD2DC56A3629}"/>
              </a:ext>
            </a:extLst>
          </p:cNvPr>
          <p:cNvGraphicFramePr>
            <a:graphicFrameLocks noGrp="1"/>
          </p:cNvGraphicFramePr>
          <p:nvPr/>
        </p:nvGraphicFramePr>
        <p:xfrm>
          <a:off x="6510218" y="3604855"/>
          <a:ext cx="5464894" cy="2191427"/>
        </p:xfrm>
        <a:graphic>
          <a:graphicData uri="http://schemas.openxmlformats.org/drawingml/2006/table">
            <a:tbl>
              <a:tblPr firstRow="1" bandRow="1">
                <a:tableStyleId>{2D5ABB26-0587-4C30-8999-92F81FD0307C}</a:tableStyleId>
              </a:tblPr>
              <a:tblGrid>
                <a:gridCol w="761723">
                  <a:extLst>
                    <a:ext uri="{9D8B030D-6E8A-4147-A177-3AD203B41FA5}">
                      <a16:colId xmlns:a16="http://schemas.microsoft.com/office/drawing/2014/main" val="2567674770"/>
                    </a:ext>
                  </a:extLst>
                </a:gridCol>
                <a:gridCol w="761723">
                  <a:extLst>
                    <a:ext uri="{9D8B030D-6E8A-4147-A177-3AD203B41FA5}">
                      <a16:colId xmlns:a16="http://schemas.microsoft.com/office/drawing/2014/main" val="410797295"/>
                    </a:ext>
                  </a:extLst>
                </a:gridCol>
                <a:gridCol w="761723">
                  <a:extLst>
                    <a:ext uri="{9D8B030D-6E8A-4147-A177-3AD203B41FA5}">
                      <a16:colId xmlns:a16="http://schemas.microsoft.com/office/drawing/2014/main" val="2653248157"/>
                    </a:ext>
                  </a:extLst>
                </a:gridCol>
                <a:gridCol w="761723">
                  <a:extLst>
                    <a:ext uri="{9D8B030D-6E8A-4147-A177-3AD203B41FA5}">
                      <a16:colId xmlns:a16="http://schemas.microsoft.com/office/drawing/2014/main" val="3976273697"/>
                    </a:ext>
                  </a:extLst>
                </a:gridCol>
                <a:gridCol w="761723">
                  <a:extLst>
                    <a:ext uri="{9D8B030D-6E8A-4147-A177-3AD203B41FA5}">
                      <a16:colId xmlns:a16="http://schemas.microsoft.com/office/drawing/2014/main" val="970734403"/>
                    </a:ext>
                  </a:extLst>
                </a:gridCol>
                <a:gridCol w="761723">
                  <a:extLst>
                    <a:ext uri="{9D8B030D-6E8A-4147-A177-3AD203B41FA5}">
                      <a16:colId xmlns:a16="http://schemas.microsoft.com/office/drawing/2014/main" val="1986841494"/>
                    </a:ext>
                  </a:extLst>
                </a:gridCol>
                <a:gridCol w="894556">
                  <a:extLst>
                    <a:ext uri="{9D8B030D-6E8A-4147-A177-3AD203B41FA5}">
                      <a16:colId xmlns:a16="http://schemas.microsoft.com/office/drawing/2014/main" val="658311970"/>
                    </a:ext>
                  </a:extLst>
                </a:gridCol>
              </a:tblGrid>
              <a:tr h="315561">
                <a:tc gridSpan="6">
                  <a:txBody>
                    <a:bodyPr/>
                    <a:lstStyle/>
                    <a:p>
                      <a:pPr algn="ctr"/>
                      <a:r>
                        <a:rPr lang="en-US" sz="1200" b="0">
                          <a:gradFill>
                            <a:gsLst>
                              <a:gs pos="1250">
                                <a:schemeClr val="bg1"/>
                              </a:gs>
                              <a:gs pos="100000">
                                <a:schemeClr val="bg1"/>
                              </a:gs>
                            </a:gsLst>
                            <a:lin ang="5400000" scaled="0"/>
                          </a:gradFill>
                          <a:latin typeface="Segoe UI" panose="020B0502040204020203" pitchFamily="34" charset="0"/>
                          <a:cs typeface="Segoe UI" panose="020B0502040204020203" pitchFamily="34" charset="0"/>
                        </a:rPr>
                        <a:t>Example: Metrics for Art of Teamwork training across 6 months</a:t>
                      </a:r>
                    </a:p>
                  </a:txBody>
                  <a:tcPr marL="91414" marR="91414" marT="45706" marB="45706" anchor="b">
                    <a:lnR w="12700" cap="flat" cmpd="sng" algn="ctr">
                      <a:noFill/>
                      <a:prstDash val="solid"/>
                      <a:round/>
                      <a:headEnd type="none" w="med" len="med"/>
                      <a:tailEnd type="none" w="med" len="med"/>
                    </a:lnR>
                    <a:solidFill>
                      <a:schemeClr val="accent2"/>
                    </a:solidFill>
                  </a:tcPr>
                </a:tc>
                <a:tc hMerge="1">
                  <a:txBody>
                    <a:bodyPr/>
                    <a:lstStyle/>
                    <a:p>
                      <a:pPr algn="ctr"/>
                      <a:endParaRPr lang="en-US" sz="1100">
                        <a:solidFill>
                          <a:schemeClr val="tx1"/>
                        </a:solidFill>
                        <a:latin typeface="Segoe UI Light" panose="020B0502040204020203" pitchFamily="34" charset="0"/>
                        <a:cs typeface="Segoe UI Light" panose="020B0502040204020203" pitchFamily="34" charset="0"/>
                      </a:endParaRPr>
                    </a:p>
                  </a:txBody>
                  <a:tcPr>
                    <a:solidFill>
                      <a:schemeClr val="bg1">
                        <a:lumMod val="85000"/>
                      </a:schemeClr>
                    </a:solidFill>
                  </a:tcPr>
                </a:tc>
                <a:tc hMerge="1">
                  <a:txBody>
                    <a:bodyPr/>
                    <a:lstStyle/>
                    <a:p>
                      <a:pPr algn="ctr"/>
                      <a:endParaRPr lang="en-US" sz="1100">
                        <a:solidFill>
                          <a:schemeClr val="tx1"/>
                        </a:solidFill>
                        <a:latin typeface="Segoe UI Light" panose="020B0502040204020203" pitchFamily="34" charset="0"/>
                        <a:cs typeface="Segoe UI Light" panose="020B0502040204020203" pitchFamily="34" charset="0"/>
                      </a:endParaRPr>
                    </a:p>
                  </a:txBody>
                  <a:tcPr>
                    <a:solidFill>
                      <a:schemeClr val="bg1">
                        <a:lumMod val="85000"/>
                      </a:schemeClr>
                    </a:solidFill>
                  </a:tcPr>
                </a:tc>
                <a:tc hMerge="1">
                  <a:txBody>
                    <a:bodyPr/>
                    <a:lstStyle/>
                    <a:p>
                      <a:pPr algn="ctr"/>
                      <a:endParaRPr lang="en-US" sz="1200" b="0">
                        <a:gradFill>
                          <a:gsLst>
                            <a:gs pos="1250">
                              <a:schemeClr val="bg1"/>
                            </a:gs>
                            <a:gs pos="100000">
                              <a:schemeClr val="bg1"/>
                            </a:gs>
                          </a:gsLst>
                          <a:lin ang="5400000" scaled="0"/>
                        </a:gradFill>
                        <a:latin typeface="Segoe UI" panose="020B0502040204020203" pitchFamily="34" charset="0"/>
                        <a:cs typeface="Segoe UI" panose="020B0502040204020203" pitchFamily="34" charset="0"/>
                      </a:endParaRPr>
                    </a:p>
                  </a:txBody>
                  <a:tcPr marL="91414" marR="91414" marT="45706" marB="45706" anchor="b">
                    <a:lnL w="12700" cap="flat" cmpd="sng" algn="ctr">
                      <a:noFill/>
                      <a:prstDash val="solid"/>
                      <a:round/>
                      <a:headEnd type="none" w="med" len="med"/>
                      <a:tailEnd type="none" w="med" len="med"/>
                    </a:lnL>
                    <a:lnR>
                      <a:noFill/>
                    </a:lnR>
                    <a:solidFill>
                      <a:schemeClr val="accent2"/>
                    </a:solidFill>
                  </a:tcPr>
                </a:tc>
                <a:tc hMerge="1">
                  <a:txBody>
                    <a:bodyPr/>
                    <a:lstStyle/>
                    <a:p>
                      <a:pPr algn="ctr"/>
                      <a:endParaRPr lang="en-US" sz="1100">
                        <a:solidFill>
                          <a:schemeClr val="tx1"/>
                        </a:solidFill>
                        <a:latin typeface="Segoe UI Light" panose="020B0502040204020203" pitchFamily="34" charset="0"/>
                        <a:cs typeface="Segoe UI Light" panose="020B0502040204020203" pitchFamily="34" charset="0"/>
                      </a:endParaRPr>
                    </a:p>
                  </a:txBody>
                  <a:tcPr/>
                </a:tc>
                <a:tc hMerge="1">
                  <a:txBody>
                    <a:bodyPr/>
                    <a:lstStyle/>
                    <a:p>
                      <a:pPr algn="ctr"/>
                      <a:endParaRPr lang="en-US" sz="1100">
                        <a:solidFill>
                          <a:schemeClr val="tx1"/>
                        </a:solidFill>
                        <a:latin typeface="Segoe UI Light" panose="020B0502040204020203" pitchFamily="34" charset="0"/>
                        <a:cs typeface="Segoe UI Light" panose="020B0502040204020203" pitchFamily="34" charset="0"/>
                      </a:endParaRPr>
                    </a:p>
                  </a:txBody>
                  <a:tcPr/>
                </a:tc>
                <a:tc>
                  <a:txBody>
                    <a:bodyPr/>
                    <a:lstStyle/>
                    <a:p>
                      <a:pPr algn="l"/>
                      <a:endParaRPr lang="en-US" sz="1200">
                        <a:solidFill>
                          <a:schemeClr val="tx1"/>
                        </a:solidFill>
                        <a:latin typeface="Segoe UI Light" panose="020B0502040204020203" pitchFamily="34" charset="0"/>
                        <a:cs typeface="Segoe UI Light" panose="020B0502040204020203" pitchFamily="34" charset="0"/>
                      </a:endParaRPr>
                    </a:p>
                  </a:txBody>
                  <a:tcPr marL="91414" marR="91414" marT="45706" marB="45706">
                    <a:lnL w="12700" cap="flat" cmpd="sng" algn="ctr">
                      <a:noFill/>
                      <a:prstDash val="solid"/>
                      <a:round/>
                      <a:headEnd type="none" w="med" len="med"/>
                      <a:tailEnd type="none" w="med" len="med"/>
                    </a:lnL>
                    <a:lnR>
                      <a:noFill/>
                    </a:lnR>
                    <a:noFill/>
                  </a:tcPr>
                </a:tc>
                <a:extLst>
                  <a:ext uri="{0D108BD9-81ED-4DB2-BD59-A6C34878D82A}">
                    <a16:rowId xmlns:a16="http://schemas.microsoft.com/office/drawing/2014/main" val="90845206"/>
                  </a:ext>
                </a:extLst>
              </a:tr>
              <a:tr h="683754">
                <a:tc>
                  <a:txBody>
                    <a:bodyPr/>
                    <a:lstStyle/>
                    <a:p>
                      <a:pPr algn="ctr"/>
                      <a:r>
                        <a:rPr lang="en-US" sz="110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No AoT</a:t>
                      </a:r>
                    </a:p>
                  </a:txBody>
                  <a:tcPr marL="91414" marR="91414" marT="45706" marB="45706" anchor="ctr">
                    <a:lnR w="9525"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10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AoT</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10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Others in AoT Org</a:t>
                      </a:r>
                    </a:p>
                  </a:txBody>
                  <a:tcPr marL="91414" marR="91414" marT="45706" marB="45706"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10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No AoT</a:t>
                      </a:r>
                    </a:p>
                  </a:txBody>
                  <a:tcPr marL="91414" marR="91414" marT="45706" marB="45706"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sz="110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AoT</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lang="en-US" sz="110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Others in AoT Org</a:t>
                      </a:r>
                    </a:p>
                  </a:txBody>
                  <a:tcPr marL="91414" marR="91414" marT="45706" marB="45706" anchor="ctr">
                    <a:lnL w="9525" cap="flat" cmpd="sng" algn="ctr">
                      <a:noFill/>
                      <a:prstDash val="solid"/>
                      <a:round/>
                      <a:headEnd type="none" w="med" len="med"/>
                      <a:tailEnd type="none" w="med" len="med"/>
                    </a:lnL>
                    <a:lnR>
                      <a:noFill/>
                    </a:lnR>
                    <a:lnB w="952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a:endParaRPr lang="en-US" sz="1200">
                        <a:solidFill>
                          <a:schemeClr val="tx1"/>
                        </a:solidFill>
                        <a:latin typeface="Segoe UI Light" panose="020B0502040204020203" pitchFamily="34" charset="0"/>
                        <a:cs typeface="Segoe UI Light" panose="020B0502040204020203" pitchFamily="34" charset="0"/>
                      </a:endParaRPr>
                    </a:p>
                  </a:txBody>
                  <a:tcPr marL="91414" marR="91414" marT="45706" marB="45706">
                    <a:lnL w="9525" cap="flat" cmpd="sng" algn="ctr">
                      <a:noFill/>
                      <a:prstDash val="solid"/>
                      <a:round/>
                      <a:headEnd type="none" w="med" len="med"/>
                      <a:tailEnd type="none" w="med" len="med"/>
                    </a:lnL>
                    <a:lnR>
                      <a:noFill/>
                    </a:lnR>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98981395"/>
                  </a:ext>
                </a:extLst>
              </a:tr>
              <a:tr h="298028">
                <a:tc>
                  <a:txBody>
                    <a:bodyPr/>
                    <a:lstStyle/>
                    <a:p>
                      <a:pPr algn="ctr"/>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89.8%</a:t>
                      </a:r>
                    </a:p>
                  </a:txBody>
                  <a:tcPr marL="91414" marR="91414" marT="45706" marB="45706" anchor="ctr">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lumMod val="85000"/>
                      </a:schemeClr>
                    </a:solidFill>
                  </a:tcPr>
                </a:tc>
                <a:tc>
                  <a:txBody>
                    <a:bodyPr/>
                    <a:lstStyle/>
                    <a:p>
                      <a:pPr algn="ctr"/>
                      <a:r>
                        <a:rPr lang="en-US" sz="1050">
                          <a:gradFill>
                            <a:gsLst>
                              <a:gs pos="1250">
                                <a:srgbClr val="107C10"/>
                              </a:gs>
                              <a:gs pos="100000">
                                <a:srgbClr val="107C10"/>
                              </a:gs>
                            </a:gsLst>
                            <a:lin ang="5400000" scaled="0"/>
                          </a:gradFill>
                          <a:latin typeface="Segoe UI" panose="020B0502040204020203" pitchFamily="34" charset="0"/>
                          <a:cs typeface="Segoe UI" panose="020B0502040204020203" pitchFamily="34" charset="0"/>
                        </a:rPr>
                        <a:t>96.9%</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lumMod val="85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93.3%</a:t>
                      </a:r>
                    </a:p>
                  </a:txBody>
                  <a:tcPr marL="91414" marR="91414" marT="45706" marB="45706"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lumMod val="85000"/>
                      </a:schemeClr>
                    </a:solidFill>
                  </a:tcPr>
                </a:tc>
                <a:tc>
                  <a:txBody>
                    <a:bodyPr/>
                    <a:lstStyle/>
                    <a:p>
                      <a:pPr marL="0" algn="ctr" defTabSz="932742" rtl="0" eaLnBrk="1" latinLnBrk="0" hangingPunct="1"/>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99%</a:t>
                      </a:r>
                    </a:p>
                  </a:txBody>
                  <a:tcPr marL="91414" marR="91414" marT="45706" marB="45706"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100%</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100%</a:t>
                      </a:r>
                    </a:p>
                  </a:txBody>
                  <a:tcPr marL="91414" marR="91414" marT="45706" marB="45706" anchor="ctr">
                    <a:lnL w="9525" cap="flat" cmpd="sng" algn="ctr">
                      <a:no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l"/>
                      <a:r>
                        <a:rPr lang="en-US" sz="1100" i="0">
                          <a:gradFill>
                            <a:gsLst>
                              <a:gs pos="1250">
                                <a:schemeClr val="accent2"/>
                              </a:gs>
                              <a:gs pos="100000">
                                <a:schemeClr val="accent2"/>
                              </a:gs>
                            </a:gsLst>
                            <a:lin ang="5400000" scaled="0"/>
                          </a:gradFill>
                          <a:latin typeface="+mj-lt"/>
                          <a:cs typeface="Segoe UI" panose="020B0502040204020203" pitchFamily="34" charset="0"/>
                        </a:rPr>
                        <a:t>Adoption</a:t>
                      </a:r>
                    </a:p>
                  </a:txBody>
                  <a:tcPr marL="91414" marR="91414" marT="45706" marB="45706" anchor="ctr">
                    <a:lnL w="9525" cap="flat" cmpd="sng" algn="ctr">
                      <a:no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904816718"/>
                  </a:ext>
                </a:extLst>
              </a:tr>
              <a:tr h="298028">
                <a:tc>
                  <a:txBody>
                    <a:bodyPr/>
                    <a:lstStyle/>
                    <a:p>
                      <a:pPr algn="ctr"/>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39.7%</a:t>
                      </a:r>
                    </a:p>
                  </a:txBody>
                  <a:tcPr marL="91414" marR="91414" marT="45706" marB="45706" anchor="ctr">
                    <a:lnR w="9525" cap="flat" cmpd="sng" algn="ctr">
                      <a:no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37.1%</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33.3%</a:t>
                      </a:r>
                    </a:p>
                  </a:txBody>
                  <a:tcPr marL="91414" marR="91414" marT="45706" marB="45706"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93%</a:t>
                      </a:r>
                    </a:p>
                  </a:txBody>
                  <a:tcPr marL="91414" marR="91414" marT="45706" marB="45706"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97%</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96%</a:t>
                      </a:r>
                    </a:p>
                  </a:txBody>
                  <a:tcPr marL="91414" marR="91414" marT="45706" marB="45706" anchor="ctr">
                    <a:lnL w="9525" cap="flat" cmpd="sng" algn="ctr">
                      <a:noFill/>
                      <a:prstDash val="solid"/>
                      <a:round/>
                      <a:headEnd type="none" w="med" len="med"/>
                      <a:tailEnd type="none" w="med" len="med"/>
                    </a:lnL>
                    <a:lnR>
                      <a:noFill/>
                    </a:lnR>
                    <a:solidFill>
                      <a:schemeClr val="accent1">
                        <a:lumMod val="20000"/>
                        <a:lumOff val="80000"/>
                      </a:schemeClr>
                    </a:solidFill>
                  </a:tcPr>
                </a:tc>
                <a:tc>
                  <a:txBody>
                    <a:bodyPr/>
                    <a:lstStyle/>
                    <a:p>
                      <a:pPr algn="l"/>
                      <a:r>
                        <a:rPr lang="en-US" sz="1100" i="0">
                          <a:gradFill>
                            <a:gsLst>
                              <a:gs pos="1250">
                                <a:schemeClr val="accent2"/>
                              </a:gs>
                              <a:gs pos="100000">
                                <a:schemeClr val="accent2"/>
                              </a:gs>
                            </a:gsLst>
                            <a:lin ang="5400000" scaled="0"/>
                          </a:gradFill>
                          <a:latin typeface="+mj-lt"/>
                          <a:cs typeface="Segoe UI" panose="020B0502040204020203" pitchFamily="34" charset="0"/>
                        </a:rPr>
                        <a:t>Chat</a:t>
                      </a:r>
                    </a:p>
                  </a:txBody>
                  <a:tcPr marL="91414" marR="91414" marT="45706" marB="45706" anchor="ctr">
                    <a:lnL w="9525" cap="flat" cmpd="sng" algn="ctr">
                      <a:noFill/>
                      <a:prstDash val="solid"/>
                      <a:round/>
                      <a:headEnd type="none" w="med" len="med"/>
                      <a:tailEnd type="none" w="med" len="med"/>
                    </a:lnL>
                    <a:lnR>
                      <a:noFill/>
                    </a:lnR>
                    <a:noFill/>
                  </a:tcPr>
                </a:tc>
                <a:extLst>
                  <a:ext uri="{0D108BD9-81ED-4DB2-BD59-A6C34878D82A}">
                    <a16:rowId xmlns:a16="http://schemas.microsoft.com/office/drawing/2014/main" val="2203486806"/>
                  </a:ext>
                </a:extLst>
              </a:tr>
              <a:tr h="298028">
                <a:tc>
                  <a:txBody>
                    <a:bodyPr/>
                    <a:lstStyle/>
                    <a:p>
                      <a:pPr algn="ctr"/>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11.2%</a:t>
                      </a:r>
                    </a:p>
                  </a:txBody>
                  <a:tcPr marL="91414" marR="91414" marT="45706" marB="45706" anchor="ctr">
                    <a:lnR w="9525" cap="flat" cmpd="sng" algn="ctr">
                      <a:no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14.6%</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13.4%</a:t>
                      </a:r>
                    </a:p>
                  </a:txBody>
                  <a:tcPr marL="91414" marR="91414" marT="45706" marB="45706"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91%</a:t>
                      </a:r>
                    </a:p>
                  </a:txBody>
                  <a:tcPr marL="91414" marR="91414" marT="45706" marB="45706"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95%</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94%</a:t>
                      </a:r>
                    </a:p>
                  </a:txBody>
                  <a:tcPr marL="91414" marR="91414" marT="45706" marB="45706" anchor="ctr">
                    <a:lnL w="9525" cap="flat" cmpd="sng" algn="ctr">
                      <a:noFill/>
                      <a:prstDash val="solid"/>
                      <a:round/>
                      <a:headEnd type="none" w="med" len="med"/>
                      <a:tailEnd type="none" w="med" len="med"/>
                    </a:lnL>
                    <a:lnR>
                      <a:noFill/>
                    </a:lnR>
                    <a:solidFill>
                      <a:schemeClr val="accent1">
                        <a:lumMod val="20000"/>
                        <a:lumOff val="80000"/>
                      </a:schemeClr>
                    </a:solidFill>
                  </a:tcPr>
                </a:tc>
                <a:tc>
                  <a:txBody>
                    <a:bodyPr/>
                    <a:lstStyle/>
                    <a:p>
                      <a:pPr algn="l"/>
                      <a:r>
                        <a:rPr lang="en-US" sz="1100" i="0">
                          <a:gradFill>
                            <a:gsLst>
                              <a:gs pos="1250">
                                <a:schemeClr val="accent2"/>
                              </a:gs>
                              <a:gs pos="100000">
                                <a:schemeClr val="accent2"/>
                              </a:gs>
                            </a:gsLst>
                            <a:lin ang="5400000" scaled="0"/>
                          </a:gradFill>
                          <a:latin typeface="+mj-lt"/>
                          <a:cs typeface="Segoe UI" panose="020B0502040204020203" pitchFamily="34" charset="0"/>
                        </a:rPr>
                        <a:t>Meetings</a:t>
                      </a:r>
                    </a:p>
                  </a:txBody>
                  <a:tcPr marL="91414" marR="91414" marT="45706" marB="45706" anchor="ctr">
                    <a:lnL w="9525" cap="flat" cmpd="sng" algn="ctr">
                      <a:noFill/>
                      <a:prstDash val="solid"/>
                      <a:round/>
                      <a:headEnd type="none" w="med" len="med"/>
                      <a:tailEnd type="none" w="med" len="med"/>
                    </a:lnL>
                    <a:lnR>
                      <a:noFill/>
                    </a:lnR>
                    <a:noFill/>
                  </a:tcPr>
                </a:tc>
                <a:extLst>
                  <a:ext uri="{0D108BD9-81ED-4DB2-BD59-A6C34878D82A}">
                    <a16:rowId xmlns:a16="http://schemas.microsoft.com/office/drawing/2014/main" val="757091770"/>
                  </a:ext>
                </a:extLst>
              </a:tr>
              <a:tr h="298028">
                <a:tc>
                  <a:txBody>
                    <a:bodyPr/>
                    <a:lstStyle/>
                    <a:p>
                      <a:pPr algn="ctr"/>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0.5%</a:t>
                      </a:r>
                    </a:p>
                  </a:txBody>
                  <a:tcPr marL="91414" marR="91414" marT="45706" marB="45706" anchor="ctr">
                    <a:lnR w="9525" cap="flat" cmpd="sng" algn="ctr">
                      <a:no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-2%</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-0.4%</a:t>
                      </a:r>
                    </a:p>
                  </a:txBody>
                  <a:tcPr marL="91414" marR="91414" marT="45706" marB="45706"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solidFill>
                      <a:schemeClr val="bg1">
                        <a:lumMod val="85000"/>
                      </a:schemeClr>
                    </a:solidFill>
                  </a:tcPr>
                </a:tc>
                <a:tc>
                  <a:txBody>
                    <a:bodyPr/>
                    <a:lstStyle/>
                    <a:p>
                      <a:pPr marL="0" algn="ctr" defTabSz="932742" rtl="0" eaLnBrk="1" latinLnBrk="0" hangingPunct="1"/>
                      <a:r>
                        <a:rPr lang="en-US" sz="1050" i="0" kern="120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rPr>
                        <a:t>-3%</a:t>
                      </a:r>
                    </a:p>
                  </a:txBody>
                  <a:tcPr marL="91414" marR="91414" marT="45706" marB="45706"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-4%</a:t>
                      </a:r>
                    </a:p>
                  </a:txBody>
                  <a:tcPr marL="91414" marR="91414" marT="45706" marB="4570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solidFill>
                      <a:schemeClr val="accent1">
                        <a:lumMod val="20000"/>
                        <a:lumOff val="80000"/>
                      </a:schemeClr>
                    </a:solidFill>
                  </a:tcPr>
                </a:tc>
                <a:tc>
                  <a:txBody>
                    <a:bodyPr/>
                    <a:lstStyle/>
                    <a:p>
                      <a:pPr marL="0" algn="ctr" defTabSz="932742" rtl="0" eaLnBrk="1" latinLnBrk="0" hangingPunct="1"/>
                      <a:r>
                        <a:rPr lang="en-US" sz="1050" kern="1200">
                          <a:gradFill>
                            <a:gsLst>
                              <a:gs pos="1250">
                                <a:srgbClr val="107C10"/>
                              </a:gs>
                              <a:gs pos="100000">
                                <a:srgbClr val="107C10"/>
                              </a:gs>
                            </a:gsLst>
                            <a:lin ang="5400000" scaled="0"/>
                          </a:gradFill>
                          <a:latin typeface="Segoe UI" panose="020B0502040204020203" pitchFamily="34" charset="0"/>
                          <a:ea typeface="+mn-ea"/>
                          <a:cs typeface="Segoe UI" panose="020B0502040204020203" pitchFamily="34" charset="0"/>
                        </a:rPr>
                        <a:t>-4%</a:t>
                      </a:r>
                    </a:p>
                  </a:txBody>
                  <a:tcPr marL="91414" marR="91414" marT="45706" marB="45706" anchor="ctr">
                    <a:lnL w="9525" cap="flat" cmpd="sng" algn="ctr">
                      <a:noFill/>
                      <a:prstDash val="solid"/>
                      <a:round/>
                      <a:headEnd type="none" w="med" len="med"/>
                      <a:tailEnd type="none" w="med" len="med"/>
                    </a:lnL>
                    <a:lnR>
                      <a:noFill/>
                    </a:lnR>
                    <a:solidFill>
                      <a:schemeClr val="accent1">
                        <a:lumMod val="20000"/>
                        <a:lumOff val="80000"/>
                      </a:schemeClr>
                    </a:solidFill>
                  </a:tcPr>
                </a:tc>
                <a:tc>
                  <a:txBody>
                    <a:bodyPr/>
                    <a:lstStyle/>
                    <a:p>
                      <a:pPr algn="l"/>
                      <a:r>
                        <a:rPr lang="en-US" sz="1100" i="0">
                          <a:gradFill>
                            <a:gsLst>
                              <a:gs pos="1250">
                                <a:schemeClr val="accent2"/>
                              </a:gs>
                              <a:gs pos="100000">
                                <a:schemeClr val="accent2"/>
                              </a:gs>
                            </a:gsLst>
                            <a:lin ang="5400000" scaled="0"/>
                          </a:gradFill>
                          <a:latin typeface="+mj-lt"/>
                          <a:cs typeface="Segoe UI" panose="020B0502040204020203" pitchFamily="34" charset="0"/>
                        </a:rPr>
                        <a:t>Email</a:t>
                      </a:r>
                    </a:p>
                  </a:txBody>
                  <a:tcPr marL="91414" marR="91414" marT="45706" marB="45706" anchor="ctr">
                    <a:lnL w="9525" cap="flat" cmpd="sng" algn="ctr">
                      <a:noFill/>
                      <a:prstDash val="solid"/>
                      <a:round/>
                      <a:headEnd type="none" w="med" len="med"/>
                      <a:tailEnd type="none" w="med" len="med"/>
                    </a:lnL>
                    <a:lnR>
                      <a:noFill/>
                    </a:lnR>
                    <a:noFill/>
                  </a:tcPr>
                </a:tc>
                <a:extLst>
                  <a:ext uri="{0D108BD9-81ED-4DB2-BD59-A6C34878D82A}">
                    <a16:rowId xmlns:a16="http://schemas.microsoft.com/office/drawing/2014/main" val="1121467619"/>
                  </a:ext>
                </a:extLst>
              </a:tr>
            </a:tbl>
          </a:graphicData>
        </a:graphic>
      </p:graphicFrame>
      <p:sp>
        <p:nvSpPr>
          <p:cNvPr id="16" name="Text Placeholder 3">
            <a:extLst>
              <a:ext uri="{FF2B5EF4-FFF2-40B4-BE49-F238E27FC236}">
                <a16:creationId xmlns:a16="http://schemas.microsoft.com/office/drawing/2014/main" id="{CEFFE4E3-AF13-4F17-A974-F8467263E747}"/>
              </a:ext>
            </a:extLst>
          </p:cNvPr>
          <p:cNvSpPr txBox="1">
            <a:spLocks/>
          </p:cNvSpPr>
          <p:nvPr/>
        </p:nvSpPr>
        <p:spPr>
          <a:xfrm>
            <a:off x="599280" y="2042899"/>
            <a:ext cx="5082500" cy="127419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5425" marR="0" lvl="0" indent="-22542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Light" panose="020B0502040204020203" pitchFamily="34" charset="0"/>
                <a:ea typeface="+mn-ea"/>
                <a:cs typeface="Segoe UI Light" panose="020B0502040204020203" pitchFamily="34" charset="0"/>
              </a:rPr>
              <a:t>1-Hour webinars</a:t>
            </a:r>
          </a:p>
          <a:p>
            <a:pPr marL="225425" marR="0" lvl="0" indent="-22542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Light" panose="020B0502040204020203" pitchFamily="34" charset="0"/>
                <a:ea typeface="+mn-ea"/>
                <a:cs typeface="Segoe UI Light" panose="020B0502040204020203" pitchFamily="34" charset="0"/>
              </a:rPr>
              <a:t>L100, L200, and Persona-based courses</a:t>
            </a:r>
          </a:p>
          <a:p>
            <a:pPr marL="225425" marR="0" lvl="0" indent="-22542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Light" panose="020B0502040204020203" pitchFamily="34" charset="0"/>
                <a:ea typeface="+mn-ea"/>
                <a:cs typeface="Segoe UI Light" panose="020B0502040204020203" pitchFamily="34" charset="0"/>
              </a:rPr>
              <a:t>Multiple times weekly</a:t>
            </a:r>
          </a:p>
          <a:p>
            <a:pPr marL="225425" marR="0" lvl="0" indent="-22542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Light" panose="020B0502040204020203" pitchFamily="34" charset="0"/>
                <a:ea typeface="+mn-ea"/>
                <a:cs typeface="Segoe UI Light" panose="020B0502040204020203" pitchFamily="34" charset="0"/>
              </a:rPr>
              <a:t>Three time zones</a:t>
            </a:r>
          </a:p>
        </p:txBody>
      </p:sp>
      <p:sp>
        <p:nvSpPr>
          <p:cNvPr id="18" name="Title 1">
            <a:extLst>
              <a:ext uri="{FF2B5EF4-FFF2-40B4-BE49-F238E27FC236}">
                <a16:creationId xmlns:a16="http://schemas.microsoft.com/office/drawing/2014/main" id="{1ED0EB81-B786-42FA-A8E2-1DE833DDC188}"/>
              </a:ext>
            </a:extLst>
          </p:cNvPr>
          <p:cNvSpPr txBox="1">
            <a:spLocks/>
          </p:cNvSpPr>
          <p:nvPr/>
        </p:nvSpPr>
        <p:spPr>
          <a:xfrm>
            <a:off x="599280" y="1443519"/>
            <a:ext cx="5363275" cy="529765"/>
          </a:xfrm>
          <a:prstGeom prst="rect">
            <a:avLst/>
          </a:prstGeom>
        </p:spPr>
        <p:txBody>
          <a:bodyPr vert="horz" lIns="0" tIns="45713" rIns="91427" bIns="45713" rtlCol="0" anchor="t" anchorCtr="0">
            <a:normAutofit/>
          </a:bodyPr>
          <a:lstStyle>
            <a:lvl1pPr algn="l" defTabSz="932742" rtl="0" eaLnBrk="1" latinLnBrk="0" hangingPunct="1">
              <a:lnSpc>
                <a:spcPct val="100000"/>
              </a:lnSpc>
              <a:spcBef>
                <a:spcPct val="0"/>
              </a:spcBef>
              <a:buNone/>
              <a:defRPr lang="en-US" sz="3600" b="1" kern="1200" cap="none" spc="-49" baseline="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a:lstStyle>
          <a:p>
            <a:pPr marL="0" marR="0" lvl="0" indent="0" algn="l" defTabSz="914225" rtl="0" eaLnBrk="1" fontAlgn="auto" latinLnBrk="0" hangingPunct="1">
              <a:lnSpc>
                <a:spcPct val="90000"/>
              </a:lnSpc>
              <a:spcBef>
                <a:spcPct val="0"/>
              </a:spcBef>
              <a:spcAft>
                <a:spcPts val="600"/>
              </a:spcAft>
              <a:buClrTx/>
              <a:buSzTx/>
              <a:buFontTx/>
              <a:buNone/>
              <a:tabLst/>
              <a:defRPr/>
            </a:pPr>
            <a:r>
              <a:rPr kumimoji="0" lang="en-US" sz="2353" b="0" i="0" u="none" strike="noStrike" kern="1200" cap="none" spc="-49" normalizeH="0" baseline="0" noProof="0">
                <a:ln w="3175">
                  <a:noFill/>
                </a:ln>
                <a:gradFill>
                  <a:gsLst>
                    <a:gs pos="0">
                      <a:srgbClr val="0078D4"/>
                    </a:gs>
                    <a:gs pos="100000">
                      <a:srgbClr val="0078D4"/>
                    </a:gs>
                  </a:gsLst>
                  <a:lin ang="5400000" scaled="0"/>
                </a:gradFill>
                <a:effectLst/>
                <a:uLnTx/>
                <a:uFillTx/>
                <a:latin typeface="Segoe UI Semibold"/>
                <a:ea typeface="+mn-ea"/>
                <a:cs typeface="Segoe UI" panose="020B0502040204020203" pitchFamily="34" charset="0"/>
              </a:rPr>
              <a:t>The Art of Teamwork training</a:t>
            </a:r>
          </a:p>
        </p:txBody>
      </p:sp>
      <p:grpSp>
        <p:nvGrpSpPr>
          <p:cNvPr id="35" name="Group 34">
            <a:extLst>
              <a:ext uri="{FF2B5EF4-FFF2-40B4-BE49-F238E27FC236}">
                <a16:creationId xmlns:a16="http://schemas.microsoft.com/office/drawing/2014/main" id="{C62C8260-F048-49AC-80DA-2A653F9A3C64}"/>
              </a:ext>
            </a:extLst>
          </p:cNvPr>
          <p:cNvGrpSpPr/>
          <p:nvPr/>
        </p:nvGrpSpPr>
        <p:grpSpPr>
          <a:xfrm>
            <a:off x="599281" y="3604855"/>
            <a:ext cx="1559719" cy="2494905"/>
            <a:chOff x="599281" y="3604855"/>
            <a:chExt cx="1559719" cy="2494905"/>
          </a:xfrm>
        </p:grpSpPr>
        <p:sp>
          <p:nvSpPr>
            <p:cNvPr id="22" name="Text Placeholder 3">
              <a:extLst>
                <a:ext uri="{FF2B5EF4-FFF2-40B4-BE49-F238E27FC236}">
                  <a16:creationId xmlns:a16="http://schemas.microsoft.com/office/drawing/2014/main" id="{741D2CB1-5DC8-428E-BCD4-8B919863A072}"/>
                </a:ext>
              </a:extLst>
            </p:cNvPr>
            <p:cNvSpPr txBox="1">
              <a:spLocks/>
            </p:cNvSpPr>
            <p:nvPr/>
          </p:nvSpPr>
          <p:spPr>
            <a:xfrm>
              <a:off x="599281" y="4660905"/>
              <a:ext cx="1559719" cy="143885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Semibold"/>
                  <a:ea typeface="+mn-ea"/>
                  <a:cs typeface="Segoe UI" panose="020B0502040204020203" pitchFamily="34" charset="0"/>
                </a:rPr>
                <a:t>Art of Teamwork </a:t>
              </a:r>
              <a:b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Semibold"/>
                  <a:ea typeface="+mn-ea"/>
                  <a:cs typeface="Segoe UI" panose="020B0502040204020203" pitchFamily="34" charset="0"/>
                </a:rPr>
              </a:br>
              <a:r>
                <a:rPr kumimoji="0" lang="en-US" sz="105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rPr>
                <a:t>Get productive</a:t>
              </a:r>
              <a:b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Level 100: Beginner</a:t>
              </a:r>
              <a:endParaRPr kumimoji="0" lang="en-US" sz="11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Learn how inner and </a:t>
              </a: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outer loop conversations can help you decide </a:t>
              </a: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which tool to use when</a:t>
              </a:r>
            </a:p>
          </p:txBody>
        </p:sp>
        <p:pic>
          <p:nvPicPr>
            <p:cNvPr id="27" name="Picture 26">
              <a:extLst>
                <a:ext uri="{FF2B5EF4-FFF2-40B4-BE49-F238E27FC236}">
                  <a16:creationId xmlns:a16="http://schemas.microsoft.com/office/drawing/2014/main" id="{480F91BC-D60F-403E-80D7-7B61CECBAE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281" y="3604855"/>
              <a:ext cx="1559718" cy="877341"/>
            </a:xfrm>
            <a:prstGeom prst="rect">
              <a:avLst/>
            </a:prstGeom>
            <a:ln>
              <a:noFill/>
            </a:ln>
            <a:effectLst/>
          </p:spPr>
        </p:pic>
      </p:grpSp>
      <p:grpSp>
        <p:nvGrpSpPr>
          <p:cNvPr id="34" name="Group 33">
            <a:extLst>
              <a:ext uri="{FF2B5EF4-FFF2-40B4-BE49-F238E27FC236}">
                <a16:creationId xmlns:a16="http://schemas.microsoft.com/office/drawing/2014/main" id="{65DC698E-6E0F-492F-A369-588DAC923178}"/>
              </a:ext>
            </a:extLst>
          </p:cNvPr>
          <p:cNvGrpSpPr/>
          <p:nvPr/>
        </p:nvGrpSpPr>
        <p:grpSpPr>
          <a:xfrm>
            <a:off x="2359813" y="3604855"/>
            <a:ext cx="1560578" cy="2341017"/>
            <a:chOff x="2359813" y="3604855"/>
            <a:chExt cx="1560578" cy="2341017"/>
          </a:xfrm>
        </p:grpSpPr>
        <p:sp>
          <p:nvSpPr>
            <p:cNvPr id="23" name="Text Placeholder 3">
              <a:extLst>
                <a:ext uri="{FF2B5EF4-FFF2-40B4-BE49-F238E27FC236}">
                  <a16:creationId xmlns:a16="http://schemas.microsoft.com/office/drawing/2014/main" id="{C379BDE8-B53C-488B-B159-B4E8FC99F460}"/>
                </a:ext>
              </a:extLst>
            </p:cNvPr>
            <p:cNvSpPr txBox="1">
              <a:spLocks/>
            </p:cNvSpPr>
            <p:nvPr/>
          </p:nvSpPr>
          <p:spPr>
            <a:xfrm>
              <a:off x="2360671" y="4660905"/>
              <a:ext cx="1559720" cy="12849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Semibold"/>
                  <a:ea typeface="+mn-ea"/>
                  <a:cs typeface="Segoe UI" panose="020B0502040204020203" pitchFamily="34" charset="0"/>
                </a:rPr>
                <a:t>Art of Teamwork </a:t>
              </a:r>
              <a:b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Semibold"/>
                  <a:ea typeface="+mn-ea"/>
                  <a:cs typeface="Segoe UI" panose="020B0502040204020203" pitchFamily="34" charset="0"/>
                </a:rPr>
              </a:br>
              <a:r>
                <a:rPr kumimoji="0" lang="en-US" sz="105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rPr>
                <a:t>Design your toolkit </a:t>
              </a:r>
              <a:br>
                <a:rPr kumimoji="0" lang="en-US" sz="105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Level 200: Intermediate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Learn how to help your workgroup decide what tool to use when</a:t>
              </a:r>
            </a:p>
          </p:txBody>
        </p:sp>
        <p:pic>
          <p:nvPicPr>
            <p:cNvPr id="28" name="Picture 27">
              <a:extLst>
                <a:ext uri="{FF2B5EF4-FFF2-40B4-BE49-F238E27FC236}">
                  <a16:creationId xmlns:a16="http://schemas.microsoft.com/office/drawing/2014/main" id="{34182A5E-6D5E-4308-8A67-80AC860E32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9813" y="3604855"/>
              <a:ext cx="1560576" cy="877824"/>
            </a:xfrm>
            <a:prstGeom prst="rect">
              <a:avLst/>
            </a:prstGeom>
            <a:ln>
              <a:noFill/>
            </a:ln>
            <a:effectLst/>
          </p:spPr>
        </p:pic>
      </p:grpSp>
      <p:grpSp>
        <p:nvGrpSpPr>
          <p:cNvPr id="33" name="Group 32">
            <a:extLst>
              <a:ext uri="{FF2B5EF4-FFF2-40B4-BE49-F238E27FC236}">
                <a16:creationId xmlns:a16="http://schemas.microsoft.com/office/drawing/2014/main" id="{4AF85288-6A55-4727-851F-CAD70BAA3687}"/>
              </a:ext>
            </a:extLst>
          </p:cNvPr>
          <p:cNvGrpSpPr/>
          <p:nvPr/>
        </p:nvGrpSpPr>
        <p:grpSpPr>
          <a:xfrm>
            <a:off x="4121207" y="3604855"/>
            <a:ext cx="1560576" cy="2664183"/>
            <a:chOff x="4121207" y="3604855"/>
            <a:chExt cx="1560576" cy="2664183"/>
          </a:xfrm>
        </p:grpSpPr>
        <p:sp>
          <p:nvSpPr>
            <p:cNvPr id="24" name="Text Placeholder 3">
              <a:extLst>
                <a:ext uri="{FF2B5EF4-FFF2-40B4-BE49-F238E27FC236}">
                  <a16:creationId xmlns:a16="http://schemas.microsoft.com/office/drawing/2014/main" id="{2ECEAFB8-F4FA-424B-9865-A7BC17BAD338}"/>
                </a:ext>
              </a:extLst>
            </p:cNvPr>
            <p:cNvSpPr txBox="1">
              <a:spLocks/>
            </p:cNvSpPr>
            <p:nvPr/>
          </p:nvSpPr>
          <p:spPr>
            <a:xfrm>
              <a:off x="4122063" y="4660905"/>
              <a:ext cx="1559720" cy="160813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Semibold"/>
                  <a:ea typeface="+mn-ea"/>
                  <a:cs typeface="Segoe UI" panose="020B0502040204020203" pitchFamily="34" charset="0"/>
                </a:rPr>
                <a:t>Art of Teamwork </a:t>
              </a:r>
              <a:b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Semibold"/>
                  <a:ea typeface="+mn-ea"/>
                  <a:cs typeface="Segoe UI" panose="020B0502040204020203" pitchFamily="34" charset="0"/>
                </a:rPr>
              </a:br>
              <a:r>
                <a:rPr kumimoji="0" lang="en-US" sz="105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rPr>
                <a:t>Exploring Personas—Executive Administration </a:t>
              </a:r>
              <a:br>
                <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Level 200: Intermediate</a:t>
              </a:r>
              <a:br>
                <a:rPr kumimoji="0" lang="en-US" sz="105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rPr>
              </a:br>
              <a:endParaRPr kumimoji="0" lang="en-US" sz="1100" b="0" i="0" u="none" strike="noStrike" kern="1200" cap="none" spc="0" normalizeH="0" baseline="0" noProof="0">
                <a:ln>
                  <a:noFill/>
                </a:ln>
                <a:gradFill>
                  <a:gsLst>
                    <a:gs pos="1250">
                      <a:srgbClr val="0078D4"/>
                    </a:gs>
                    <a:gs pos="100000">
                      <a:srgbClr val="0078D4"/>
                    </a:gs>
                  </a:gsLst>
                  <a:lin ang="5400000" scaled="0"/>
                </a:gra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Learn how to leverage Teams more deeply </a:t>
              </a: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for core workstreams </a:t>
              </a:r>
              <a:b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in the executive administration profession</a:t>
              </a:r>
            </a:p>
          </p:txBody>
        </p:sp>
        <p:pic>
          <p:nvPicPr>
            <p:cNvPr id="29" name="Picture 28">
              <a:extLst>
                <a:ext uri="{FF2B5EF4-FFF2-40B4-BE49-F238E27FC236}">
                  <a16:creationId xmlns:a16="http://schemas.microsoft.com/office/drawing/2014/main" id="{57E99C82-6EFC-4D0C-B81E-98752ED49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207" y="3604855"/>
              <a:ext cx="1560575" cy="877824"/>
            </a:xfrm>
            <a:prstGeom prst="rect">
              <a:avLst/>
            </a:prstGeom>
            <a:ln>
              <a:noFill/>
            </a:ln>
            <a:effectLst/>
          </p:spPr>
        </p:pic>
      </p:grpSp>
      <p:sp>
        <p:nvSpPr>
          <p:cNvPr id="19" name="Title 1">
            <a:extLst>
              <a:ext uri="{FF2B5EF4-FFF2-40B4-BE49-F238E27FC236}">
                <a16:creationId xmlns:a16="http://schemas.microsoft.com/office/drawing/2014/main" id="{62DC15EA-DBE0-4590-870C-B6012ECBBF5E}"/>
              </a:ext>
            </a:extLst>
          </p:cNvPr>
          <p:cNvSpPr txBox="1">
            <a:spLocks/>
          </p:cNvSpPr>
          <p:nvPr/>
        </p:nvSpPr>
        <p:spPr>
          <a:xfrm>
            <a:off x="6530929" y="1443519"/>
            <a:ext cx="5363275" cy="529765"/>
          </a:xfrm>
          <a:prstGeom prst="rect">
            <a:avLst/>
          </a:prstGeom>
        </p:spPr>
        <p:txBody>
          <a:bodyPr vert="horz" lIns="0" tIns="45713" rIns="91427" bIns="45713" rtlCol="0" anchor="t" anchorCtr="0">
            <a:normAutofit/>
          </a:bodyPr>
          <a:lstStyle>
            <a:lvl1pPr algn="l" defTabSz="932742" rtl="0" eaLnBrk="1" latinLnBrk="0" hangingPunct="1">
              <a:lnSpc>
                <a:spcPct val="100000"/>
              </a:lnSpc>
              <a:spcBef>
                <a:spcPct val="0"/>
              </a:spcBef>
              <a:buNone/>
              <a:defRPr lang="en-US" sz="3600" b="1" kern="1200" cap="none" spc="-49" baseline="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a:lstStyle>
          <a:p>
            <a:pPr marL="0" marR="0" lvl="0" indent="0" algn="l" defTabSz="914225" rtl="0" eaLnBrk="1" fontAlgn="auto" latinLnBrk="0" hangingPunct="1">
              <a:lnSpc>
                <a:spcPct val="90000"/>
              </a:lnSpc>
              <a:spcBef>
                <a:spcPct val="0"/>
              </a:spcBef>
              <a:spcAft>
                <a:spcPts val="600"/>
              </a:spcAft>
              <a:buClrTx/>
              <a:buSzTx/>
              <a:buFontTx/>
              <a:buNone/>
              <a:tabLst/>
              <a:defRPr/>
            </a:pPr>
            <a:r>
              <a:rPr kumimoji="0" lang="en-US" sz="2353" b="0" i="0" u="none" strike="noStrike" kern="1200" cap="none" spc="-49" normalizeH="0" baseline="0" noProof="0">
                <a:ln w="3175">
                  <a:noFill/>
                </a:ln>
                <a:gradFill>
                  <a:gsLst>
                    <a:gs pos="0">
                      <a:srgbClr val="0078D4"/>
                    </a:gs>
                    <a:gs pos="100000">
                      <a:srgbClr val="0078D4"/>
                    </a:gs>
                  </a:gsLst>
                  <a:lin ang="5400000" scaled="0"/>
                </a:gradFill>
                <a:effectLst/>
                <a:uLnTx/>
                <a:uFillTx/>
                <a:latin typeface="Segoe UI Semibold"/>
                <a:ea typeface="+mn-ea"/>
                <a:cs typeface="Segoe UI" panose="020B0502040204020203" pitchFamily="34" charset="0"/>
              </a:rPr>
              <a:t>Results</a:t>
            </a:r>
          </a:p>
        </p:txBody>
      </p:sp>
      <p:sp>
        <p:nvSpPr>
          <p:cNvPr id="13" name="TextBox 12">
            <a:extLst>
              <a:ext uri="{FF2B5EF4-FFF2-40B4-BE49-F238E27FC236}">
                <a16:creationId xmlns:a16="http://schemas.microsoft.com/office/drawing/2014/main" id="{8563B87F-A130-4A2D-908B-C4A779BB960F}"/>
              </a:ext>
            </a:extLst>
          </p:cNvPr>
          <p:cNvSpPr txBox="1"/>
          <p:nvPr/>
        </p:nvSpPr>
        <p:spPr>
          <a:xfrm>
            <a:off x="6530928" y="5945618"/>
            <a:ext cx="5363269" cy="307777"/>
          </a:xfrm>
          <a:prstGeom prst="rect">
            <a:avLst/>
          </a:prstGeom>
          <a:noFill/>
        </p:spPr>
        <p:txBody>
          <a:bodyPr wrap="square" lIns="0" tIns="9144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gradFill>
                  <a:gsLst>
                    <a:gs pos="2917">
                      <a:srgbClr val="737373"/>
                    </a:gs>
                    <a:gs pos="30000">
                      <a:srgbClr val="737373"/>
                    </a:gs>
                  </a:gsLst>
                  <a:lin ang="5400000" scaled="0"/>
                </a:gradFill>
                <a:effectLst/>
                <a:uLnTx/>
                <a:uFillTx/>
                <a:latin typeface="Segoe UI" panose="020B0502040204020203" pitchFamily="34" charset="0"/>
                <a:ea typeface="+mn-ea"/>
                <a:cs typeface="Segoe UI" panose="020B0502040204020203" pitchFamily="34" charset="0"/>
              </a:rPr>
              <a:t>“No AoT” means users who did not attend training; “AoT” are users who attended training; “Others in AoT Org” did not attend training but had same direct manager as someone who did</a:t>
            </a:r>
          </a:p>
        </p:txBody>
      </p:sp>
      <p:cxnSp>
        <p:nvCxnSpPr>
          <p:cNvPr id="20" name="Straight Connector 19">
            <a:extLst>
              <a:ext uri="{FF2B5EF4-FFF2-40B4-BE49-F238E27FC236}">
                <a16:creationId xmlns:a16="http://schemas.microsoft.com/office/drawing/2014/main" id="{A44F758C-5395-49D3-8C1F-743AFBA1F5B7}"/>
              </a:ext>
            </a:extLst>
          </p:cNvPr>
          <p:cNvCxnSpPr>
            <a:cxnSpLocks/>
          </p:cNvCxnSpPr>
          <p:nvPr/>
        </p:nvCxnSpPr>
        <p:spPr>
          <a:xfrm>
            <a:off x="6096000" y="1436688"/>
            <a:ext cx="0" cy="483235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59D99B97-1A96-40F3-933B-1FAD921F9816}"/>
              </a:ext>
            </a:extLst>
          </p:cNvPr>
          <p:cNvSpPr txBox="1">
            <a:spLocks/>
          </p:cNvSpPr>
          <p:nvPr/>
        </p:nvSpPr>
        <p:spPr>
          <a:xfrm>
            <a:off x="6530927" y="1978951"/>
            <a:ext cx="5367385" cy="1099749"/>
          </a:xfrm>
          <a:prstGeom prst="rect">
            <a:avLst/>
          </a:prstGeom>
          <a:noFill/>
        </p:spPr>
        <p:txBody>
          <a:bodyPr vert="horz" wrap="square" lIns="91440" tIns="91440" rIns="91440" bIns="9144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1"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For every 1 person trained, </a:t>
            </a:r>
            <a:br>
              <a:rPr kumimoji="0" lang="en-US" sz="2800" b="0" i="1"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br>
            <a:r>
              <a:rPr kumimoji="0" lang="en-US" sz="2800" b="0" i="1"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6 others had increased usage</a:t>
            </a:r>
          </a:p>
        </p:txBody>
      </p:sp>
    </p:spTree>
    <p:extLst>
      <p:ext uri="{BB962C8B-B14F-4D97-AF65-F5344CB8AC3E}">
        <p14:creationId xmlns:p14="http://schemas.microsoft.com/office/powerpoint/2010/main" val="2882405373"/>
      </p:ext>
    </p:extLst>
  </p:cSld>
  <p:clrMapOvr>
    <a:masterClrMapping/>
  </p:clrMapOvr>
  <p:transition>
    <p:fade/>
  </p:transition>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8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134B986E-430E-4ABC-9F20-F5E66857A7C4}" vid="{EBDF3364-398D-41A9-9ACB-9DD24D2E1CB6}"/>
    </a:ext>
  </a:extLst>
</a:theme>
</file>

<file path=ppt/theme/theme13.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amwork Scenarios Pitch Short" id="{64E74B8F-CEE9-4F39-A747-D86A483E12A2}" vid="{56E870B4-1166-448C-BBF2-5AA631B0A965}"/>
    </a:ext>
  </a:extLst>
</a:theme>
</file>

<file path=ppt/theme/theme14.xml><?xml version="1.0" encoding="utf-8"?>
<a:theme xmlns:a="http://schemas.openxmlformats.org/drawingml/2006/main" name="1_Office 365 PPT Template - 2017">
  <a:themeElements>
    <a:clrScheme name="Custom 3">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5.xml><?xml version="1.0" encoding="utf-8"?>
<a:theme xmlns:a="http://schemas.openxmlformats.org/drawingml/2006/main" name="1_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16.xml><?xml version="1.0" encoding="utf-8"?>
<a:theme xmlns:a="http://schemas.openxmlformats.org/drawingml/2006/main" name="3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7.xml><?xml version="1.0" encoding="utf-8"?>
<a:theme xmlns:a="http://schemas.openxmlformats.org/drawingml/2006/main" name="6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8.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19.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20.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21.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22.xml><?xml version="1.0" encoding="utf-8"?>
<a:theme xmlns:a="http://schemas.openxmlformats.org/drawingml/2006/main" name="2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23.xml><?xml version="1.0" encoding="utf-8"?>
<a:theme xmlns:a="http://schemas.openxmlformats.org/drawingml/2006/main" name="Light Gray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804E87B5-964F-4102-82DD-5C9EFA26887B}"/>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1" ma:contentTypeDescription="Create a new document." ma:contentTypeScope="" ma:versionID="101c9e7a047fe41886040d4fa9edc8f5">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03bfc680877706434fcae38b772411fd"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130BD2-71CE-48C9-830A-A8E73289EF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5ECC33-E341-4CBA-9A92-ABCDADCAE649}">
  <ds:schemaRefs>
    <ds:schemaRef ds:uri="http://purl.org/dc/elements/1.1/"/>
    <ds:schemaRef ds:uri="http://purl.org/dc/terms/"/>
    <ds:schemaRef ds:uri="http://schemas.microsoft.com/office/infopath/2007/PartnerControls"/>
    <ds:schemaRef ds:uri="http://schemas.microsoft.com/office/2006/documentManagement/types"/>
    <ds:schemaRef ds:uri="d676db8d-d3a2-4010-9104-a6d8cd8d837d"/>
    <ds:schemaRef ds:uri="http://schemas.openxmlformats.org/package/2006/metadata/core-properties"/>
    <ds:schemaRef ds:uri="http://www.w3.org/XML/1998/namespace"/>
    <ds:schemaRef ds:uri="305e8b09-682e-4eac-98e6-2927ef653918"/>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BE3A645-A9D8-46EA-B907-6F219EE3D7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TotalTime>
  <Words>1881</Words>
  <Application>Microsoft Office PowerPoint</Application>
  <PresentationFormat>Widescreen</PresentationFormat>
  <Paragraphs>319</Paragraphs>
  <Slides>24</Slides>
  <Notes>15</Notes>
  <HiddenSlides>1</HiddenSlides>
  <MMClips>0</MMClips>
  <ScaleCrop>false</ScaleCrop>
  <HeadingPairs>
    <vt:vector size="6" baseType="variant">
      <vt:variant>
        <vt:lpstr>Fonts Used</vt:lpstr>
      </vt:variant>
      <vt:variant>
        <vt:i4>20</vt:i4>
      </vt:variant>
      <vt:variant>
        <vt:lpstr>Theme</vt:lpstr>
      </vt:variant>
      <vt:variant>
        <vt:i4>23</vt:i4>
      </vt:variant>
      <vt:variant>
        <vt:lpstr>Slide Titles</vt:lpstr>
      </vt:variant>
      <vt:variant>
        <vt:i4>24</vt:i4>
      </vt:variant>
    </vt:vector>
  </HeadingPairs>
  <TitlesOfParts>
    <vt:vector size="67" baseType="lpstr">
      <vt:lpstr>AngsanaUPC</vt:lpstr>
      <vt:lpstr>Arial</vt:lpstr>
      <vt:lpstr>Calibri</vt:lpstr>
      <vt:lpstr>Calibri Light</vt:lpstr>
      <vt:lpstr>Consolas</vt:lpstr>
      <vt:lpstr>Nirmala UI Semilight</vt:lpstr>
      <vt:lpstr>Segoe UI</vt:lpstr>
      <vt:lpstr>Segoe UI Bold</vt:lpstr>
      <vt:lpstr>Segoe UI Light</vt:lpstr>
      <vt:lpstr>Segoe UI Semibold</vt:lpstr>
      <vt:lpstr>Segoe UI Semilight</vt:lpstr>
      <vt:lpstr>Segoe WP Black</vt:lpstr>
      <vt:lpstr>Segoe WP Semibold</vt:lpstr>
      <vt:lpstr>Skype Assets Light</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8_Office Theme</vt:lpstr>
      <vt:lpstr>1_9-51056_Build 2019 Breakout_White Template</vt:lpstr>
      <vt:lpstr>1_Microsoft 365 PPT Template - 2018</vt:lpstr>
      <vt:lpstr>1_Office 365 PPT Template - 2017</vt:lpstr>
      <vt:lpstr>1_8-50103 Yammer Office Template 16x9</vt:lpstr>
      <vt:lpstr>3_Microsoft 365 PPT Template - 2018</vt:lpstr>
      <vt:lpstr>6_Microsoft 365 PPT Template - 2018</vt:lpstr>
      <vt:lpstr>White Template</vt:lpstr>
      <vt:lpstr>Microsoft 365 PPT Template - 2018</vt:lpstr>
      <vt:lpstr>White Template</vt:lpstr>
      <vt:lpstr>1_White Template</vt:lpstr>
      <vt:lpstr>2_White Template</vt:lpstr>
      <vt:lpstr>Light Gray Template</vt:lpstr>
      <vt:lpstr>PowerPoint Presentation</vt:lpstr>
      <vt:lpstr>The successful adoption of Microsoft 365 represents a change in behavior.    It is more than a set of products—it is a fundamentally different way of working.   This change is about people. And we are here to help. </vt:lpstr>
      <vt:lpstr>PowerPoint Presentation</vt:lpstr>
      <vt:lpstr>PowerPoint Presentation</vt:lpstr>
      <vt:lpstr>#MSSIgnite</vt:lpstr>
      <vt:lpstr>Events</vt:lpstr>
      <vt:lpstr>Building a Champions Program  Sara Bush</vt:lpstr>
      <vt:lpstr>What can Champions do? Move mountains… </vt:lpstr>
      <vt:lpstr>The Art of Teamwork made the path clear…scale fast!</vt:lpstr>
      <vt:lpstr>Champions lead the way</vt:lpstr>
      <vt:lpstr>The Fundamentals</vt:lpstr>
      <vt:lpstr>Champions Operationalized</vt:lpstr>
      <vt:lpstr>Keeping the Community relevant &amp; engaged</vt:lpstr>
      <vt:lpstr>What’s next for our Champions</vt:lpstr>
      <vt:lpstr>Productivity Score Overview  A.J. Smith</vt:lpstr>
      <vt:lpstr>PowerPoint Presentation</vt:lpstr>
      <vt:lpstr>Productivity Score</vt:lpstr>
      <vt:lpstr>Demo</vt:lpstr>
      <vt:lpstr>Learn more and private preview details</vt:lpstr>
      <vt:lpstr>Events</vt:lpstr>
      <vt:lpstr>Resources  Monthly Resources:  https://aka.ms/O365ChampionResources  Forum: https://aka.ms/DriveAdoption    Ignite Overview https://aka.ms/AdoptionatIgnite   </vt:lpstr>
      <vt:lpstr>PowerPoint Presentation</vt:lpstr>
      <vt:lpstr>PowerPoint Presentation</vt:lpstr>
      <vt:lpstr>Current Survey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November 2019 Champion Community Call</dc:title>
  <dc:creator>Karuana Gatimu</dc:creator>
  <cp:lastModifiedBy>Karuana Gatimu</cp:lastModifiedBy>
  <cp:revision>4</cp:revision>
  <dcterms:created xsi:type="dcterms:W3CDTF">2019-10-16T08:47:54Z</dcterms:created>
  <dcterms:modified xsi:type="dcterms:W3CDTF">2019-11-20T17:16:25Z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