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3.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 id="2147483872" r:id="rId12"/>
    <p:sldMasterId id="2147483886" r:id="rId13"/>
    <p:sldMasterId id="2147483909" r:id="rId14"/>
    <p:sldMasterId id="2147483940" r:id="rId15"/>
    <p:sldMasterId id="2147483955" r:id="rId16"/>
    <p:sldMasterId id="2147483974" r:id="rId17"/>
  </p:sldMasterIdLst>
  <p:notesMasterIdLst>
    <p:notesMasterId r:id="rId35"/>
  </p:notesMasterIdLst>
  <p:sldIdLst>
    <p:sldId id="259" r:id="rId18"/>
    <p:sldId id="5580" r:id="rId19"/>
    <p:sldId id="5582" r:id="rId20"/>
    <p:sldId id="1566" r:id="rId21"/>
    <p:sldId id="263" r:id="rId22"/>
    <p:sldId id="5744" r:id="rId23"/>
    <p:sldId id="6102" r:id="rId24"/>
    <p:sldId id="6103" r:id="rId25"/>
    <p:sldId id="262" r:id="rId26"/>
    <p:sldId id="261" r:id="rId27"/>
    <p:sldId id="5752" r:id="rId28"/>
    <p:sldId id="5748" r:id="rId29"/>
    <p:sldId id="5749" r:id="rId30"/>
    <p:sldId id="5745" r:id="rId31"/>
    <p:sldId id="5703" r:id="rId32"/>
    <p:sldId id="265" r:id="rId33"/>
    <p:sldId id="26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13EF9-4665-4A84-88F1-DA1C98B58ECD}" v="16" dt="2019-05-16T15:23:31.2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8" autoAdjust="0"/>
    <p:restoredTop sz="83105" autoAdjust="0"/>
  </p:normalViewPr>
  <p:slideViewPr>
    <p:cSldViewPr snapToGrid="0">
      <p:cViewPr varScale="1">
        <p:scale>
          <a:sx n="102" d="100"/>
          <a:sy n="102" d="100"/>
        </p:scale>
        <p:origin x="16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tableStyles" Target="tableStyles.xml"/><Relationship Id="rId21" Type="http://schemas.openxmlformats.org/officeDocument/2006/relationships/slide" Target="slides/slide4.xml"/><Relationship Id="rId34" Type="http://schemas.openxmlformats.org/officeDocument/2006/relationships/slide" Target="slides/slide1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2E913EF9-4665-4A84-88F1-DA1C98B58ECD}"/>
    <pc:docChg chg="delSld modSld">
      <pc:chgData name="Karuana Gatimu" userId="c835d73b-5b64-4378-9cc4-37e921133843" providerId="ADAL" clId="{2E913EF9-4665-4A84-88F1-DA1C98B58ECD}" dt="2019-05-16T15:23:52.846" v="15" actId="47"/>
      <pc:docMkLst>
        <pc:docMk/>
      </pc:docMkLst>
      <pc:sldChg chg="del">
        <pc:chgData name="Karuana Gatimu" userId="c835d73b-5b64-4378-9cc4-37e921133843" providerId="ADAL" clId="{2E913EF9-4665-4A84-88F1-DA1C98B58ECD}" dt="2019-05-16T15:23:52.846" v="15" actId="47"/>
        <pc:sldMkLst>
          <pc:docMk/>
          <pc:sldMk cId="3201425370" sldId="5555"/>
        </pc:sldMkLst>
      </pc:sldChg>
      <pc:sldChg chg="del">
        <pc:chgData name="Karuana Gatimu" userId="c835d73b-5b64-4378-9cc4-37e921133843" providerId="ADAL" clId="{2E913EF9-4665-4A84-88F1-DA1C98B58ECD}" dt="2019-05-16T15:23:52.846" v="15" actId="47"/>
        <pc:sldMkLst>
          <pc:docMk/>
          <pc:sldMk cId="3557261441" sldId="5556"/>
        </pc:sldMkLst>
      </pc:sldChg>
      <pc:sldChg chg="del">
        <pc:chgData name="Karuana Gatimu" userId="c835d73b-5b64-4378-9cc4-37e921133843" providerId="ADAL" clId="{2E913EF9-4665-4A84-88F1-DA1C98B58ECD}" dt="2019-05-16T15:23:52.846" v="15" actId="47"/>
        <pc:sldMkLst>
          <pc:docMk/>
          <pc:sldMk cId="367391826" sldId="5557"/>
        </pc:sldMkLst>
      </pc:sldChg>
      <pc:sldChg chg="del">
        <pc:chgData name="Karuana Gatimu" userId="c835d73b-5b64-4378-9cc4-37e921133843" providerId="ADAL" clId="{2E913EF9-4665-4A84-88F1-DA1C98B58ECD}" dt="2019-05-16T15:23:52.846" v="15" actId="47"/>
        <pc:sldMkLst>
          <pc:docMk/>
          <pc:sldMk cId="4116485242" sldId="5558"/>
        </pc:sldMkLst>
      </pc:sldChg>
      <pc:sldChg chg="del">
        <pc:chgData name="Karuana Gatimu" userId="c835d73b-5b64-4378-9cc4-37e921133843" providerId="ADAL" clId="{2E913EF9-4665-4A84-88F1-DA1C98B58ECD}" dt="2019-05-16T15:23:52.846" v="15" actId="47"/>
        <pc:sldMkLst>
          <pc:docMk/>
          <pc:sldMk cId="2452549360" sldId="5559"/>
        </pc:sldMkLst>
      </pc:sldChg>
      <pc:sldChg chg="modSp">
        <pc:chgData name="Karuana Gatimu" userId="c835d73b-5b64-4378-9cc4-37e921133843" providerId="ADAL" clId="{2E913EF9-4665-4A84-88F1-DA1C98B58ECD}" dt="2019-05-16T15:23:24.420" v="14" actId="20577"/>
        <pc:sldMkLst>
          <pc:docMk/>
          <pc:sldMk cId="834326413" sldId="5580"/>
        </pc:sldMkLst>
        <pc:graphicFrameChg chg="mod">
          <ac:chgData name="Karuana Gatimu" userId="c835d73b-5b64-4378-9cc4-37e921133843" providerId="ADAL" clId="{2E913EF9-4665-4A84-88F1-DA1C98B58ECD}" dt="2019-05-16T15:23:24.420" v="14" actId="20577"/>
          <ac:graphicFrameMkLst>
            <pc:docMk/>
            <pc:sldMk cId="834326413" sldId="5580"/>
            <ac:graphicFrameMk id="6" creationId="{E2359CDF-8CD7-4CE1-984E-4B62A7C829F5}"/>
          </ac:graphicFrameMkLst>
        </pc:graphicFrameChg>
      </pc:sldChg>
    </pc:docChg>
  </pc:docChgLst>
  <pc:docChgLst>
    <pc:chgData name="Karuana Gatimu" userId="c835d73b-5b64-4378-9cc4-37e921133843" providerId="ADAL" clId="{50507A93-316B-4C41-940B-99E537D93E63}"/>
    <pc:docChg chg="custSel addSld delSld modSld sldOrd">
      <pc:chgData name="Karuana Gatimu" userId="c835d73b-5b64-4378-9cc4-37e921133843" providerId="ADAL" clId="{50507A93-316B-4C41-940B-99E537D93E63}" dt="2019-05-15T11:00:07.338" v="503" actId="47"/>
      <pc:docMkLst>
        <pc:docMk/>
      </pc:docMkLst>
      <pc:sldChg chg="modSp">
        <pc:chgData name="Karuana Gatimu" userId="c835d73b-5b64-4378-9cc4-37e921133843" providerId="ADAL" clId="{50507A93-316B-4C41-940B-99E537D93E63}" dt="2019-05-15T09:48:03.730" v="2" actId="20577"/>
        <pc:sldMkLst>
          <pc:docMk/>
          <pc:sldMk cId="658391036" sldId="259"/>
        </pc:sldMkLst>
        <pc:spChg chg="mod">
          <ac:chgData name="Karuana Gatimu" userId="c835d73b-5b64-4378-9cc4-37e921133843" providerId="ADAL" clId="{50507A93-316B-4C41-940B-99E537D93E63}" dt="2019-05-15T09:48:03.730" v="2" actId="20577"/>
          <ac:spMkLst>
            <pc:docMk/>
            <pc:sldMk cId="658391036" sldId="259"/>
            <ac:spMk id="18" creationId="{E79AA27D-0AE5-418F-8362-397B543CDF33}"/>
          </ac:spMkLst>
        </pc:spChg>
      </pc:sldChg>
      <pc:sldChg chg="addSp delSp modSp">
        <pc:chgData name="Karuana Gatimu" userId="c835d73b-5b64-4378-9cc4-37e921133843" providerId="ADAL" clId="{50507A93-316B-4C41-940B-99E537D93E63}" dt="2019-05-15T10:03:49.419" v="378" actId="14100"/>
        <pc:sldMkLst>
          <pc:docMk/>
          <pc:sldMk cId="3217940670" sldId="261"/>
        </pc:sldMkLst>
        <pc:spChg chg="add mod">
          <ac:chgData name="Karuana Gatimu" userId="c835d73b-5b64-4378-9cc4-37e921133843" providerId="ADAL" clId="{50507A93-316B-4C41-940B-99E537D93E63}" dt="2019-05-15T10:03:49.419" v="378" actId="14100"/>
          <ac:spMkLst>
            <pc:docMk/>
            <pc:sldMk cId="3217940670" sldId="261"/>
            <ac:spMk id="5" creationId="{06B85144-7AD9-4F64-B645-CA4839C3DBB2}"/>
          </ac:spMkLst>
        </pc:spChg>
        <pc:picChg chg="del">
          <ac:chgData name="Karuana Gatimu" userId="c835d73b-5b64-4378-9cc4-37e921133843" providerId="ADAL" clId="{50507A93-316B-4C41-940B-99E537D93E63}" dt="2019-05-15T10:02:40.996" v="304" actId="478"/>
          <ac:picMkLst>
            <pc:docMk/>
            <pc:sldMk cId="3217940670" sldId="261"/>
            <ac:picMk id="2" creationId="{1C01E65F-B7E7-4601-8ABF-A2F6928BBE0E}"/>
          </ac:picMkLst>
        </pc:picChg>
        <pc:picChg chg="del">
          <ac:chgData name="Karuana Gatimu" userId="c835d73b-5b64-4378-9cc4-37e921133843" providerId="ADAL" clId="{50507A93-316B-4C41-940B-99E537D93E63}" dt="2019-05-15T10:02:44.380" v="306" actId="478"/>
          <ac:picMkLst>
            <pc:docMk/>
            <pc:sldMk cId="3217940670" sldId="261"/>
            <ac:picMk id="3" creationId="{B63DA227-F09A-460B-9113-1B23AFCE707B}"/>
          </ac:picMkLst>
        </pc:picChg>
        <pc:picChg chg="mod">
          <ac:chgData name="Karuana Gatimu" userId="c835d73b-5b64-4378-9cc4-37e921133843" providerId="ADAL" clId="{50507A93-316B-4C41-940B-99E537D93E63}" dt="2019-05-15T10:02:46.579" v="307" actId="1076"/>
          <ac:picMkLst>
            <pc:docMk/>
            <pc:sldMk cId="3217940670" sldId="261"/>
            <ac:picMk id="4" creationId="{CBA897EA-6568-4258-8C76-D51E9D8E3924}"/>
          </ac:picMkLst>
        </pc:picChg>
      </pc:sldChg>
      <pc:sldChg chg="ord">
        <pc:chgData name="Karuana Gatimu" userId="c835d73b-5b64-4378-9cc4-37e921133843" providerId="ADAL" clId="{50507A93-316B-4C41-940B-99E537D93E63}" dt="2019-05-15T10:04:07.074" v="379"/>
        <pc:sldMkLst>
          <pc:docMk/>
          <pc:sldMk cId="2385284112" sldId="262"/>
        </pc:sldMkLst>
      </pc:sldChg>
      <pc:sldChg chg="modSp">
        <pc:chgData name="Karuana Gatimu" userId="c835d73b-5b64-4378-9cc4-37e921133843" providerId="ADAL" clId="{50507A93-316B-4C41-940B-99E537D93E63}" dt="2019-05-15T09:56:03.727" v="217" actId="20577"/>
        <pc:sldMkLst>
          <pc:docMk/>
          <pc:sldMk cId="2223041967" sldId="263"/>
        </pc:sldMkLst>
        <pc:spChg chg="mod">
          <ac:chgData name="Karuana Gatimu" userId="c835d73b-5b64-4378-9cc4-37e921133843" providerId="ADAL" clId="{50507A93-316B-4C41-940B-99E537D93E63}" dt="2019-05-15T09:56:03.727" v="217" actId="20577"/>
          <ac:spMkLst>
            <pc:docMk/>
            <pc:sldMk cId="2223041967" sldId="263"/>
            <ac:spMk id="5" creationId="{88313AA1-8E0F-492A-B600-0782140F2E04}"/>
          </ac:spMkLst>
        </pc:spChg>
        <pc:graphicFrameChg chg="mod">
          <ac:chgData name="Karuana Gatimu" userId="c835d73b-5b64-4378-9cc4-37e921133843" providerId="ADAL" clId="{50507A93-316B-4C41-940B-99E537D93E63}" dt="2019-05-15T09:54:53.554" v="132" actId="20577"/>
          <ac:graphicFrameMkLst>
            <pc:docMk/>
            <pc:sldMk cId="2223041967" sldId="263"/>
            <ac:graphicFrameMk id="4" creationId="{FEE7C21C-BA2F-4A9E-BF05-81A9E6CE4381}"/>
          </ac:graphicFrameMkLst>
        </pc:graphicFrameChg>
      </pc:sldChg>
      <pc:sldChg chg="del">
        <pc:chgData name="Karuana Gatimu" userId="c835d73b-5b64-4378-9cc4-37e921133843" providerId="ADAL" clId="{50507A93-316B-4C41-940B-99E537D93E63}" dt="2019-05-15T11:00:07.338" v="503" actId="47"/>
        <pc:sldMkLst>
          <pc:docMk/>
          <pc:sldMk cId="367724095" sldId="1143"/>
        </pc:sldMkLst>
      </pc:sldChg>
      <pc:sldChg chg="modSp">
        <pc:chgData name="Karuana Gatimu" userId="c835d73b-5b64-4378-9cc4-37e921133843" providerId="ADAL" clId="{50507A93-316B-4C41-940B-99E537D93E63}" dt="2019-05-15T09:59:29.351" v="302" actId="20577"/>
        <pc:sldMkLst>
          <pc:docMk/>
          <pc:sldMk cId="834326413" sldId="5580"/>
        </pc:sldMkLst>
        <pc:graphicFrameChg chg="mod">
          <ac:chgData name="Karuana Gatimu" userId="c835d73b-5b64-4378-9cc4-37e921133843" providerId="ADAL" clId="{50507A93-316B-4C41-940B-99E537D93E63}" dt="2019-05-15T09:59:29.351" v="302" actId="20577"/>
          <ac:graphicFrameMkLst>
            <pc:docMk/>
            <pc:sldMk cId="834326413" sldId="5580"/>
            <ac:graphicFrameMk id="6" creationId="{E2359CDF-8CD7-4CE1-984E-4B62A7C829F5}"/>
          </ac:graphicFrameMkLst>
        </pc:graphicFrameChg>
      </pc:sldChg>
      <pc:sldChg chg="del">
        <pc:chgData name="Karuana Gatimu" userId="c835d73b-5b64-4378-9cc4-37e921133843" providerId="ADAL" clId="{50507A93-316B-4C41-940B-99E537D93E63}" dt="2019-05-15T10:02:29.371" v="303" actId="47"/>
        <pc:sldMkLst>
          <pc:docMk/>
          <pc:sldMk cId="1706882866" sldId="5592"/>
        </pc:sldMkLst>
      </pc:sldChg>
      <pc:sldChg chg="del">
        <pc:chgData name="Karuana Gatimu" userId="c835d73b-5b64-4378-9cc4-37e921133843" providerId="ADAL" clId="{50507A93-316B-4C41-940B-99E537D93E63}" dt="2019-05-15T09:55:34.621" v="155" actId="47"/>
        <pc:sldMkLst>
          <pc:docMk/>
          <pc:sldMk cId="874090140" sldId="5743"/>
        </pc:sldMkLst>
      </pc:sldChg>
      <pc:sldChg chg="addSp delSp modSp">
        <pc:chgData name="Karuana Gatimu" userId="c835d73b-5b64-4378-9cc4-37e921133843" providerId="ADAL" clId="{50507A93-316B-4C41-940B-99E537D93E63}" dt="2019-05-15T09:59:14.059" v="280" actId="1076"/>
        <pc:sldMkLst>
          <pc:docMk/>
          <pc:sldMk cId="60870562" sldId="5744"/>
        </pc:sldMkLst>
        <pc:spChg chg="mod">
          <ac:chgData name="Karuana Gatimu" userId="c835d73b-5b64-4378-9cc4-37e921133843" providerId="ADAL" clId="{50507A93-316B-4C41-940B-99E537D93E63}" dt="2019-05-15T09:59:14.059" v="280" actId="1076"/>
          <ac:spMkLst>
            <pc:docMk/>
            <pc:sldMk cId="60870562" sldId="5744"/>
            <ac:spMk id="2" creationId="{4E34116C-C91B-411B-9582-E5C1ECC19569}"/>
          </ac:spMkLst>
        </pc:spChg>
        <pc:spChg chg="mod">
          <ac:chgData name="Karuana Gatimu" userId="c835d73b-5b64-4378-9cc4-37e921133843" providerId="ADAL" clId="{50507A93-316B-4C41-940B-99E537D93E63}" dt="2019-05-15T09:56:30.795" v="221" actId="20577"/>
          <ac:spMkLst>
            <pc:docMk/>
            <pc:sldMk cId="60870562" sldId="5744"/>
            <ac:spMk id="11" creationId="{AD24D78B-F3BF-4E57-8056-966BE00F97BD}"/>
          </ac:spMkLst>
        </pc:spChg>
        <pc:picChg chg="add mod">
          <ac:chgData name="Karuana Gatimu" userId="c835d73b-5b64-4378-9cc4-37e921133843" providerId="ADAL" clId="{50507A93-316B-4C41-940B-99E537D93E63}" dt="2019-05-15T09:58:52.690" v="275" actId="14861"/>
          <ac:picMkLst>
            <pc:docMk/>
            <pc:sldMk cId="60870562" sldId="5744"/>
            <ac:picMk id="3" creationId="{2DE4A574-1B1E-46C2-B304-23D9C9E2DCB3}"/>
          </ac:picMkLst>
        </pc:picChg>
        <pc:picChg chg="del">
          <ac:chgData name="Karuana Gatimu" userId="c835d73b-5b64-4378-9cc4-37e921133843" providerId="ADAL" clId="{50507A93-316B-4C41-940B-99E537D93E63}" dt="2019-05-15T09:58:13.874" v="265" actId="478"/>
          <ac:picMkLst>
            <pc:docMk/>
            <pc:sldMk cId="60870562" sldId="5744"/>
            <ac:picMk id="4" creationId="{502DB1C3-D31A-498F-82A7-603F7B952212}"/>
          </ac:picMkLst>
        </pc:picChg>
        <pc:picChg chg="del">
          <ac:chgData name="Karuana Gatimu" userId="c835d73b-5b64-4378-9cc4-37e921133843" providerId="ADAL" clId="{50507A93-316B-4C41-940B-99E537D93E63}" dt="2019-05-15T09:58:17.040" v="266" actId="478"/>
          <ac:picMkLst>
            <pc:docMk/>
            <pc:sldMk cId="60870562" sldId="5744"/>
            <ac:picMk id="5" creationId="{5998B19E-257C-4E8F-9CF5-DE9E836CA26A}"/>
          </ac:picMkLst>
        </pc:picChg>
        <pc:picChg chg="add mod">
          <ac:chgData name="Karuana Gatimu" userId="c835d73b-5b64-4378-9cc4-37e921133843" providerId="ADAL" clId="{50507A93-316B-4C41-940B-99E537D93E63}" dt="2019-05-15T09:58:57.340" v="276" actId="14861"/>
          <ac:picMkLst>
            <pc:docMk/>
            <pc:sldMk cId="60870562" sldId="5744"/>
            <ac:picMk id="6" creationId="{3028A000-660D-4873-8000-E8095CC325B7}"/>
          </ac:picMkLst>
        </pc:picChg>
        <pc:picChg chg="del">
          <ac:chgData name="Karuana Gatimu" userId="c835d73b-5b64-4378-9cc4-37e921133843" providerId="ADAL" clId="{50507A93-316B-4C41-940B-99E537D93E63}" dt="2019-05-15T09:58:17.040" v="266" actId="478"/>
          <ac:picMkLst>
            <pc:docMk/>
            <pc:sldMk cId="60870562" sldId="5744"/>
            <ac:picMk id="8" creationId="{F0D055B4-C154-4A9A-9F21-12D1A0B13931}"/>
          </ac:picMkLst>
        </pc:picChg>
        <pc:picChg chg="del">
          <ac:chgData name="Karuana Gatimu" userId="c835d73b-5b64-4378-9cc4-37e921133843" providerId="ADAL" clId="{50507A93-316B-4C41-940B-99E537D93E63}" dt="2019-05-15T09:58:17.040" v="266" actId="478"/>
          <ac:picMkLst>
            <pc:docMk/>
            <pc:sldMk cId="60870562" sldId="5744"/>
            <ac:picMk id="9" creationId="{030AF568-30BF-44BC-9917-F29173FBD071}"/>
          </ac:picMkLst>
        </pc:picChg>
        <pc:picChg chg="del">
          <ac:chgData name="Karuana Gatimu" userId="c835d73b-5b64-4378-9cc4-37e921133843" providerId="ADAL" clId="{50507A93-316B-4C41-940B-99E537D93E63}" dt="2019-05-15T09:58:17.040" v="266" actId="478"/>
          <ac:picMkLst>
            <pc:docMk/>
            <pc:sldMk cId="60870562" sldId="5744"/>
            <ac:picMk id="10" creationId="{BF3AC6A2-4390-4913-85C1-A5475A04CDEE}"/>
          </ac:picMkLst>
        </pc:picChg>
      </pc:sldChg>
      <pc:sldChg chg="ord">
        <pc:chgData name="Karuana Gatimu" userId="c835d73b-5b64-4378-9cc4-37e921133843" providerId="ADAL" clId="{50507A93-316B-4C41-940B-99E537D93E63}" dt="2019-05-15T11:00:03.498" v="502"/>
        <pc:sldMkLst>
          <pc:docMk/>
          <pc:sldMk cId="273756510" sldId="5745"/>
        </pc:sldMkLst>
      </pc:sldChg>
      <pc:sldChg chg="del">
        <pc:chgData name="Karuana Gatimu" userId="c835d73b-5b64-4378-9cc4-37e921133843" providerId="ADAL" clId="{50507A93-316B-4C41-940B-99E537D93E63}" dt="2019-05-15T09:55:47.437" v="175" actId="47"/>
        <pc:sldMkLst>
          <pc:docMk/>
          <pc:sldMk cId="969249849" sldId="5746"/>
        </pc:sldMkLst>
      </pc:sldChg>
      <pc:sldChg chg="del">
        <pc:chgData name="Karuana Gatimu" userId="c835d73b-5b64-4378-9cc4-37e921133843" providerId="ADAL" clId="{50507A93-316B-4C41-940B-99E537D93E63}" dt="2019-05-15T11:00:07.338" v="503" actId="47"/>
        <pc:sldMkLst>
          <pc:docMk/>
          <pc:sldMk cId="3086600053" sldId="5747"/>
        </pc:sldMkLst>
      </pc:sldChg>
      <pc:sldChg chg="addSp delSp modSp">
        <pc:chgData name="Karuana Gatimu" userId="c835d73b-5b64-4378-9cc4-37e921133843" providerId="ADAL" clId="{50507A93-316B-4C41-940B-99E537D93E63}" dt="2019-05-15T10:09:37.887" v="474" actId="6549"/>
        <pc:sldMkLst>
          <pc:docMk/>
          <pc:sldMk cId="4243750533" sldId="5748"/>
        </pc:sldMkLst>
        <pc:spChg chg="mod">
          <ac:chgData name="Karuana Gatimu" userId="c835d73b-5b64-4378-9cc4-37e921133843" providerId="ADAL" clId="{50507A93-316B-4C41-940B-99E537D93E63}" dt="2019-05-15T10:09:37.887" v="474" actId="6549"/>
          <ac:spMkLst>
            <pc:docMk/>
            <pc:sldMk cId="4243750533" sldId="5748"/>
            <ac:spMk id="2" creationId="{66395A54-D8DE-483D-BC76-94BB5C92DFFF}"/>
          </ac:spMkLst>
        </pc:spChg>
        <pc:picChg chg="del">
          <ac:chgData name="Karuana Gatimu" userId="c835d73b-5b64-4378-9cc4-37e921133843" providerId="ADAL" clId="{50507A93-316B-4C41-940B-99E537D93E63}" dt="2019-05-15T10:09:22.011" v="470" actId="478"/>
          <ac:picMkLst>
            <pc:docMk/>
            <pc:sldMk cId="4243750533" sldId="5748"/>
            <ac:picMk id="3" creationId="{B29A61BC-25E1-424B-B3D9-943BDFA825BE}"/>
          </ac:picMkLst>
        </pc:picChg>
        <pc:picChg chg="add mod">
          <ac:chgData name="Karuana Gatimu" userId="c835d73b-5b64-4378-9cc4-37e921133843" providerId="ADAL" clId="{50507A93-316B-4C41-940B-99E537D93E63}" dt="2019-05-15T10:09:28.065" v="473" actId="1076"/>
          <ac:picMkLst>
            <pc:docMk/>
            <pc:sldMk cId="4243750533" sldId="5748"/>
            <ac:picMk id="4" creationId="{2CBFEB87-62E0-43F2-8B8A-31320598E786}"/>
          </ac:picMkLst>
        </pc:picChg>
      </pc:sldChg>
      <pc:sldChg chg="addSp delSp modSp">
        <pc:chgData name="Karuana Gatimu" userId="c835d73b-5b64-4378-9cc4-37e921133843" providerId="ADAL" clId="{50507A93-316B-4C41-940B-99E537D93E63}" dt="2019-05-15T10:09:45.442" v="475" actId="20577"/>
        <pc:sldMkLst>
          <pc:docMk/>
          <pc:sldMk cId="2407241396" sldId="5749"/>
        </pc:sldMkLst>
        <pc:spChg chg="mod">
          <ac:chgData name="Karuana Gatimu" userId="c835d73b-5b64-4378-9cc4-37e921133843" providerId="ADAL" clId="{50507A93-316B-4C41-940B-99E537D93E63}" dt="2019-05-15T10:09:45.442" v="475" actId="20577"/>
          <ac:spMkLst>
            <pc:docMk/>
            <pc:sldMk cId="2407241396" sldId="5749"/>
            <ac:spMk id="2" creationId="{66395A54-D8DE-483D-BC76-94BB5C92DFFF}"/>
          </ac:spMkLst>
        </pc:spChg>
        <pc:picChg chg="add mod">
          <ac:chgData name="Karuana Gatimu" userId="c835d73b-5b64-4378-9cc4-37e921133843" providerId="ADAL" clId="{50507A93-316B-4C41-940B-99E537D93E63}" dt="2019-05-15T10:07:07.459" v="456" actId="1076"/>
          <ac:picMkLst>
            <pc:docMk/>
            <pc:sldMk cId="2407241396" sldId="5749"/>
            <ac:picMk id="3" creationId="{61E1760C-8C93-425A-83E4-22665893706D}"/>
          </ac:picMkLst>
        </pc:picChg>
        <pc:picChg chg="del">
          <ac:chgData name="Karuana Gatimu" userId="c835d73b-5b64-4378-9cc4-37e921133843" providerId="ADAL" clId="{50507A93-316B-4C41-940B-99E537D93E63}" dt="2019-05-15T10:06:46.967" v="449" actId="478"/>
          <ac:picMkLst>
            <pc:docMk/>
            <pc:sldMk cId="2407241396" sldId="5749"/>
            <ac:picMk id="4" creationId="{E203902A-35DD-4711-8F5E-091AFB8363DD}"/>
          </ac:picMkLst>
        </pc:picChg>
        <pc:picChg chg="add mod">
          <ac:chgData name="Karuana Gatimu" userId="c835d73b-5b64-4378-9cc4-37e921133843" providerId="ADAL" clId="{50507A93-316B-4C41-940B-99E537D93E63}" dt="2019-05-15T10:09:03.337" v="469" actId="14100"/>
          <ac:picMkLst>
            <pc:docMk/>
            <pc:sldMk cId="2407241396" sldId="5749"/>
            <ac:picMk id="5" creationId="{949AEB06-DC34-4170-9BE0-3C9FEE489D64}"/>
          </ac:picMkLst>
        </pc:picChg>
        <pc:picChg chg="add mod">
          <ac:chgData name="Karuana Gatimu" userId="c835d73b-5b64-4378-9cc4-37e921133843" providerId="ADAL" clId="{50507A93-316B-4C41-940B-99E537D93E63}" dt="2019-05-15T10:08:48.113" v="463" actId="1076"/>
          <ac:picMkLst>
            <pc:docMk/>
            <pc:sldMk cId="2407241396" sldId="5749"/>
            <ac:picMk id="6" creationId="{6035DF0F-8BA2-4CCD-A05A-E760638C0BAD}"/>
          </ac:picMkLst>
        </pc:picChg>
        <pc:picChg chg="add mod">
          <ac:chgData name="Karuana Gatimu" userId="c835d73b-5b64-4378-9cc4-37e921133843" providerId="ADAL" clId="{50507A93-316B-4C41-940B-99E537D93E63}" dt="2019-05-15T10:06:56.929" v="452" actId="1076"/>
          <ac:picMkLst>
            <pc:docMk/>
            <pc:sldMk cId="2407241396" sldId="5749"/>
            <ac:picMk id="1026" creationId="{E95979FC-7657-4BB9-984D-634FA1EED7E7}"/>
          </ac:picMkLst>
        </pc:picChg>
      </pc:sldChg>
      <pc:sldChg chg="del">
        <pc:chgData name="Karuana Gatimu" userId="c835d73b-5b64-4378-9cc4-37e921133843" providerId="ADAL" clId="{50507A93-316B-4C41-940B-99E537D93E63}" dt="2019-05-15T11:00:07.338" v="503" actId="47"/>
        <pc:sldMkLst>
          <pc:docMk/>
          <pc:sldMk cId="2301958917" sldId="5751"/>
        </pc:sldMkLst>
      </pc:sldChg>
      <pc:sldChg chg="addSp delSp modSp ord">
        <pc:chgData name="Karuana Gatimu" userId="c835d73b-5b64-4378-9cc4-37e921133843" providerId="ADAL" clId="{50507A93-316B-4C41-940B-99E537D93E63}" dt="2019-05-15T10:10:55.336" v="500"/>
        <pc:sldMkLst>
          <pc:docMk/>
          <pc:sldMk cId="3974146958" sldId="5752"/>
        </pc:sldMkLst>
        <pc:spChg chg="mod">
          <ac:chgData name="Karuana Gatimu" userId="c835d73b-5b64-4378-9cc4-37e921133843" providerId="ADAL" clId="{50507A93-316B-4C41-940B-99E537D93E63}" dt="2019-05-15T10:10:47.489" v="499" actId="20577"/>
          <ac:spMkLst>
            <pc:docMk/>
            <pc:sldMk cId="3974146958" sldId="5752"/>
            <ac:spMk id="2" creationId="{66395A54-D8DE-483D-BC76-94BB5C92DFFF}"/>
          </ac:spMkLst>
        </pc:spChg>
        <pc:picChg chg="del">
          <ac:chgData name="Karuana Gatimu" userId="c835d73b-5b64-4378-9cc4-37e921133843" providerId="ADAL" clId="{50507A93-316B-4C41-940B-99E537D93E63}" dt="2019-05-15T10:10:27.634" v="476" actId="478"/>
          <ac:picMkLst>
            <pc:docMk/>
            <pc:sldMk cId="3974146958" sldId="5752"/>
            <ac:picMk id="3" creationId="{8240ECF1-FFAB-43D0-A2DC-1D1D466D3F46}"/>
          </ac:picMkLst>
        </pc:picChg>
        <pc:picChg chg="add mod">
          <ac:chgData name="Karuana Gatimu" userId="c835d73b-5b64-4378-9cc4-37e921133843" providerId="ADAL" clId="{50507A93-316B-4C41-940B-99E537D93E63}" dt="2019-05-15T10:10:38.050" v="486" actId="1036"/>
          <ac:picMkLst>
            <pc:docMk/>
            <pc:sldMk cId="3974146958" sldId="5752"/>
            <ac:picMk id="4" creationId="{339D5884-C245-4F3F-A23C-095D20B532FE}"/>
          </ac:picMkLst>
        </pc:picChg>
      </pc:sldChg>
      <pc:sldChg chg="del">
        <pc:chgData name="Karuana Gatimu" userId="c835d73b-5b64-4378-9cc4-37e921133843" providerId="ADAL" clId="{50507A93-316B-4C41-940B-99E537D93E63}" dt="2019-05-15T11:00:07.338" v="503" actId="47"/>
        <pc:sldMkLst>
          <pc:docMk/>
          <pc:sldMk cId="3405660274" sldId="5753"/>
        </pc:sldMkLst>
      </pc:sldChg>
      <pc:sldChg chg="del">
        <pc:chgData name="Karuana Gatimu" userId="c835d73b-5b64-4378-9cc4-37e921133843" providerId="ADAL" clId="{50507A93-316B-4C41-940B-99E537D93E63}" dt="2019-05-15T11:00:07.338" v="503" actId="47"/>
        <pc:sldMkLst>
          <pc:docMk/>
          <pc:sldMk cId="1001685440" sldId="5754"/>
        </pc:sldMkLst>
      </pc:sldChg>
      <pc:sldChg chg="addSp delSp modSp new">
        <pc:chgData name="Karuana Gatimu" userId="c835d73b-5b64-4378-9cc4-37e921133843" providerId="ADAL" clId="{50507A93-316B-4C41-940B-99E537D93E63}" dt="2019-05-15T10:03:07.634" v="340" actId="20577"/>
        <pc:sldMkLst>
          <pc:docMk/>
          <pc:sldMk cId="2492184679" sldId="6103"/>
        </pc:sldMkLst>
        <pc:spChg chg="del">
          <ac:chgData name="Karuana Gatimu" userId="c835d73b-5b64-4378-9cc4-37e921133843" providerId="ADAL" clId="{50507A93-316B-4C41-940B-99E537D93E63}" dt="2019-05-15T10:02:59.711" v="309"/>
          <ac:spMkLst>
            <pc:docMk/>
            <pc:sldMk cId="2492184679" sldId="6103"/>
            <ac:spMk id="2" creationId="{A65F835D-2671-49E7-B05C-831AF7C511AF}"/>
          </ac:spMkLst>
        </pc:spChg>
        <pc:spChg chg="del">
          <ac:chgData name="Karuana Gatimu" userId="c835d73b-5b64-4378-9cc4-37e921133843" providerId="ADAL" clId="{50507A93-316B-4C41-940B-99E537D93E63}" dt="2019-05-15T10:02:59.711" v="309"/>
          <ac:spMkLst>
            <pc:docMk/>
            <pc:sldMk cId="2492184679" sldId="6103"/>
            <ac:spMk id="3" creationId="{70220826-5DDE-4EBF-BEAD-E18E1F9F1DC8}"/>
          </ac:spMkLst>
        </pc:spChg>
        <pc:spChg chg="add mod">
          <ac:chgData name="Karuana Gatimu" userId="c835d73b-5b64-4378-9cc4-37e921133843" providerId="ADAL" clId="{50507A93-316B-4C41-940B-99E537D93E63}" dt="2019-05-15T10:03:07.634" v="340" actId="20577"/>
          <ac:spMkLst>
            <pc:docMk/>
            <pc:sldMk cId="2492184679" sldId="6103"/>
            <ac:spMk id="4" creationId="{099A2E35-7AD6-4804-894E-0B69FC667D27}"/>
          </ac:spMkLst>
        </pc:spChg>
      </pc:sldChg>
      <pc:sldChg chg="del">
        <pc:chgData name="Karuana Gatimu" userId="c835d73b-5b64-4378-9cc4-37e921133843" providerId="ADAL" clId="{50507A93-316B-4C41-940B-99E537D93E63}" dt="2019-05-15T10:10:57.343" v="501" actId="47"/>
        <pc:sldMkLst>
          <pc:docMk/>
          <pc:sldMk cId="927231688" sldId="6104"/>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ata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ata4.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98.png"/><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image" Target="../media/image122.svg"/><Relationship Id="rId1" Type="http://schemas.openxmlformats.org/officeDocument/2006/relationships/image" Target="../media/image121.png"/><Relationship Id="rId6" Type="http://schemas.openxmlformats.org/officeDocument/2006/relationships/image" Target="../media/image126.svg"/><Relationship Id="rId5" Type="http://schemas.openxmlformats.org/officeDocument/2006/relationships/image" Target="../media/image125.png"/><Relationship Id="rId4" Type="http://schemas.openxmlformats.org/officeDocument/2006/relationships/image" Target="../media/image12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Teams Platform Academy</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Get in the Flow</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200" dirty="0"/>
            <a:t>Hard Work Matters</a:t>
          </a:r>
          <a:endParaRPr lang="en-US" sz="44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06692"/>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CF8A40-B5B8-4D76-9FE1-E618A1A5E73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3F4DCB4-123A-4444-8DBB-C95D2C62E447}">
      <dgm:prSet/>
      <dgm:spPr/>
      <dgm:t>
        <a:bodyPr/>
        <a:lstStyle/>
        <a:p>
          <a:r>
            <a:rPr lang="en-US" dirty="0"/>
            <a:t>One of the first 5 Flow MVP’s</a:t>
          </a:r>
        </a:p>
      </dgm:t>
    </dgm:pt>
    <dgm:pt modelId="{74F74FF1-CE95-47DF-91D3-470BC0C1C2F5}" type="parTrans" cxnId="{D7BD5507-6949-4BAA-A2DC-331D4D949EE6}">
      <dgm:prSet/>
      <dgm:spPr/>
      <dgm:t>
        <a:bodyPr/>
        <a:lstStyle/>
        <a:p>
          <a:endParaRPr lang="en-US"/>
        </a:p>
      </dgm:t>
    </dgm:pt>
    <dgm:pt modelId="{D5B152FF-6EF5-406B-8822-C04DA60CB02B}" type="sibTrans" cxnId="{D7BD5507-6949-4BAA-A2DC-331D4D949EE6}">
      <dgm:prSet/>
      <dgm:spPr/>
      <dgm:t>
        <a:bodyPr/>
        <a:lstStyle/>
        <a:p>
          <a:endParaRPr lang="en-US"/>
        </a:p>
      </dgm:t>
    </dgm:pt>
    <dgm:pt modelId="{3CFC0F6A-783F-4FD6-9320-E2F2C9FDC7D8}">
      <dgm:prSet/>
      <dgm:spPr/>
      <dgm:t>
        <a:bodyPr/>
        <a:lstStyle/>
        <a:p>
          <a:r>
            <a:rPr lang="en-US" dirty="0"/>
            <a:t>SharePoint community leader</a:t>
          </a:r>
        </a:p>
      </dgm:t>
    </dgm:pt>
    <dgm:pt modelId="{1B825CDD-CD21-469C-9842-9A6BB9C99077}" type="parTrans" cxnId="{B941D632-46B8-409A-AFDB-1A078596FA53}">
      <dgm:prSet/>
      <dgm:spPr/>
      <dgm:t>
        <a:bodyPr/>
        <a:lstStyle/>
        <a:p>
          <a:endParaRPr lang="en-US"/>
        </a:p>
      </dgm:t>
    </dgm:pt>
    <dgm:pt modelId="{1A20B241-AED0-425A-8E1D-E9C5CCA08DE0}" type="sibTrans" cxnId="{B941D632-46B8-409A-AFDB-1A078596FA53}">
      <dgm:prSet/>
      <dgm:spPr/>
      <dgm:t>
        <a:bodyPr/>
        <a:lstStyle/>
        <a:p>
          <a:endParaRPr lang="en-US"/>
        </a:p>
      </dgm:t>
    </dgm:pt>
    <dgm:pt modelId="{91F02E3B-D404-47EE-9559-FF592FA2AEB2}">
      <dgm:prSet/>
      <dgm:spPr/>
      <dgm:t>
        <a:bodyPr/>
        <a:lstStyle/>
        <a:p>
          <a:r>
            <a:rPr lang="en-US" dirty="0"/>
            <a:t>Speaker &amp; Published author</a:t>
          </a:r>
        </a:p>
      </dgm:t>
    </dgm:pt>
    <dgm:pt modelId="{FFE2419B-3E67-44FE-A71C-F362F80BC075}" type="parTrans" cxnId="{AF962A54-2703-4284-BD50-13C123D3CEC9}">
      <dgm:prSet/>
      <dgm:spPr/>
      <dgm:t>
        <a:bodyPr/>
        <a:lstStyle/>
        <a:p>
          <a:endParaRPr lang="en-US"/>
        </a:p>
      </dgm:t>
    </dgm:pt>
    <dgm:pt modelId="{C0367069-83FE-4F43-8F95-13765AA30A90}" type="sibTrans" cxnId="{AF962A54-2703-4284-BD50-13C123D3CEC9}">
      <dgm:prSet/>
      <dgm:spPr/>
      <dgm:t>
        <a:bodyPr/>
        <a:lstStyle/>
        <a:p>
          <a:endParaRPr lang="en-US"/>
        </a:p>
      </dgm:t>
    </dgm:pt>
    <dgm:pt modelId="{B2894F41-5A4F-47CB-9A25-7959113FF745}" type="pres">
      <dgm:prSet presAssocID="{24CF8A40-B5B8-4D76-9FE1-E618A1A5E73A}" presName="root" presStyleCnt="0">
        <dgm:presLayoutVars>
          <dgm:dir/>
          <dgm:resizeHandles val="exact"/>
        </dgm:presLayoutVars>
      </dgm:prSet>
      <dgm:spPr/>
    </dgm:pt>
    <dgm:pt modelId="{71740BFD-CA0C-4182-94EE-72D4502E25DF}" type="pres">
      <dgm:prSet presAssocID="{63F4DCB4-123A-4444-8DBB-C95D2C62E447}" presName="compNode" presStyleCnt="0"/>
      <dgm:spPr/>
    </dgm:pt>
    <dgm:pt modelId="{2A5FE3CF-C02A-4743-8465-C94239BBF9E6}" type="pres">
      <dgm:prSet presAssocID="{63F4DCB4-123A-4444-8DBB-C95D2C62E447}" presName="bgRect" presStyleLbl="bgShp" presStyleIdx="0" presStyleCnt="3"/>
      <dgm:spPr/>
    </dgm:pt>
    <dgm:pt modelId="{DCEFC852-23F8-4280-AF6F-384D34E3FAE2}" type="pres">
      <dgm:prSet presAssocID="{63F4DCB4-123A-4444-8DBB-C95D2C62E44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ilding"/>
        </a:ext>
      </dgm:extLst>
    </dgm:pt>
    <dgm:pt modelId="{478FBB09-91D0-48C7-8540-266B81A77D2C}" type="pres">
      <dgm:prSet presAssocID="{63F4DCB4-123A-4444-8DBB-C95D2C62E447}" presName="spaceRect" presStyleCnt="0"/>
      <dgm:spPr/>
    </dgm:pt>
    <dgm:pt modelId="{BCF0CDF9-8729-401A-8820-4F01C0B4CAAE}" type="pres">
      <dgm:prSet presAssocID="{63F4DCB4-123A-4444-8DBB-C95D2C62E447}" presName="parTx" presStyleLbl="revTx" presStyleIdx="0" presStyleCnt="3">
        <dgm:presLayoutVars>
          <dgm:chMax val="0"/>
          <dgm:chPref val="0"/>
        </dgm:presLayoutVars>
      </dgm:prSet>
      <dgm:spPr/>
    </dgm:pt>
    <dgm:pt modelId="{56FC1828-CF36-4A17-B942-460001689136}" type="pres">
      <dgm:prSet presAssocID="{D5B152FF-6EF5-406B-8822-C04DA60CB02B}" presName="sibTrans" presStyleCnt="0"/>
      <dgm:spPr/>
    </dgm:pt>
    <dgm:pt modelId="{46235138-BA08-4792-811D-CA320CD21F84}" type="pres">
      <dgm:prSet presAssocID="{3CFC0F6A-783F-4FD6-9320-E2F2C9FDC7D8}" presName="compNode" presStyleCnt="0"/>
      <dgm:spPr/>
    </dgm:pt>
    <dgm:pt modelId="{5E82E3D2-6A97-4098-A57A-1256AC0EDC48}" type="pres">
      <dgm:prSet presAssocID="{3CFC0F6A-783F-4FD6-9320-E2F2C9FDC7D8}" presName="bgRect" presStyleLbl="bgShp" presStyleIdx="1" presStyleCnt="3"/>
      <dgm:spPr/>
    </dgm:pt>
    <dgm:pt modelId="{1525D17B-F081-472E-8BCF-EFE6178DB920}" type="pres">
      <dgm:prSet presAssocID="{3CFC0F6A-783F-4FD6-9320-E2F2C9FDC7D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446D68CE-787A-47CD-B3A0-A481837C0A02}" type="pres">
      <dgm:prSet presAssocID="{3CFC0F6A-783F-4FD6-9320-E2F2C9FDC7D8}" presName="spaceRect" presStyleCnt="0"/>
      <dgm:spPr/>
    </dgm:pt>
    <dgm:pt modelId="{74CDFFCF-683F-4B23-ACC6-2D3D93C19CEE}" type="pres">
      <dgm:prSet presAssocID="{3CFC0F6A-783F-4FD6-9320-E2F2C9FDC7D8}" presName="parTx" presStyleLbl="revTx" presStyleIdx="1" presStyleCnt="3">
        <dgm:presLayoutVars>
          <dgm:chMax val="0"/>
          <dgm:chPref val="0"/>
        </dgm:presLayoutVars>
      </dgm:prSet>
      <dgm:spPr/>
    </dgm:pt>
    <dgm:pt modelId="{77CED09D-5262-4C0E-A102-78B5F4FAC974}" type="pres">
      <dgm:prSet presAssocID="{1A20B241-AED0-425A-8E1D-E9C5CCA08DE0}" presName="sibTrans" presStyleCnt="0"/>
      <dgm:spPr/>
    </dgm:pt>
    <dgm:pt modelId="{83B22C9E-1A29-472C-A487-27DA23E2B866}" type="pres">
      <dgm:prSet presAssocID="{91F02E3B-D404-47EE-9559-FF592FA2AEB2}" presName="compNode" presStyleCnt="0"/>
      <dgm:spPr/>
    </dgm:pt>
    <dgm:pt modelId="{6BA378C9-2ACD-4C35-B20A-3B44C11B4D5A}" type="pres">
      <dgm:prSet presAssocID="{91F02E3B-D404-47EE-9559-FF592FA2AEB2}" presName="bgRect" presStyleLbl="bgShp" presStyleIdx="2" presStyleCnt="3"/>
      <dgm:spPr/>
    </dgm:pt>
    <dgm:pt modelId="{F710099C-A257-446D-B6B1-E0F18F2041BE}" type="pres">
      <dgm:prSet presAssocID="{91F02E3B-D404-47EE-9559-FF592FA2AE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2C4A7D4B-03CA-44F2-98B0-EA860AE14318}" type="pres">
      <dgm:prSet presAssocID="{91F02E3B-D404-47EE-9559-FF592FA2AEB2}" presName="spaceRect" presStyleCnt="0"/>
      <dgm:spPr/>
    </dgm:pt>
    <dgm:pt modelId="{04B39654-B43A-43CA-9829-6EC5C79A3C56}" type="pres">
      <dgm:prSet presAssocID="{91F02E3B-D404-47EE-9559-FF592FA2AEB2}" presName="parTx" presStyleLbl="revTx" presStyleIdx="2" presStyleCnt="3">
        <dgm:presLayoutVars>
          <dgm:chMax val="0"/>
          <dgm:chPref val="0"/>
        </dgm:presLayoutVars>
      </dgm:prSet>
      <dgm:spPr/>
    </dgm:pt>
  </dgm:ptLst>
  <dgm:cxnLst>
    <dgm:cxn modelId="{D7BD5507-6949-4BAA-A2DC-331D4D949EE6}" srcId="{24CF8A40-B5B8-4D76-9FE1-E618A1A5E73A}" destId="{63F4DCB4-123A-4444-8DBB-C95D2C62E447}" srcOrd="0" destOrd="0" parTransId="{74F74FF1-CE95-47DF-91D3-470BC0C1C2F5}" sibTransId="{D5B152FF-6EF5-406B-8822-C04DA60CB02B}"/>
    <dgm:cxn modelId="{B941D632-46B8-409A-AFDB-1A078596FA53}" srcId="{24CF8A40-B5B8-4D76-9FE1-E618A1A5E73A}" destId="{3CFC0F6A-783F-4FD6-9320-E2F2C9FDC7D8}" srcOrd="1" destOrd="0" parTransId="{1B825CDD-CD21-469C-9842-9A6BB9C99077}" sibTransId="{1A20B241-AED0-425A-8E1D-E9C5CCA08DE0}"/>
    <dgm:cxn modelId="{332B0A62-FA34-4C8B-8EDF-5ADB1DC52048}" type="presOf" srcId="{3CFC0F6A-783F-4FD6-9320-E2F2C9FDC7D8}" destId="{74CDFFCF-683F-4B23-ACC6-2D3D93C19CEE}" srcOrd="0" destOrd="0" presId="urn:microsoft.com/office/officeart/2018/2/layout/IconVerticalSolidList"/>
    <dgm:cxn modelId="{AF962A54-2703-4284-BD50-13C123D3CEC9}" srcId="{24CF8A40-B5B8-4D76-9FE1-E618A1A5E73A}" destId="{91F02E3B-D404-47EE-9559-FF592FA2AEB2}" srcOrd="2" destOrd="0" parTransId="{FFE2419B-3E67-44FE-A71C-F362F80BC075}" sibTransId="{C0367069-83FE-4F43-8F95-13765AA30A90}"/>
    <dgm:cxn modelId="{E0CFAA86-96F9-4252-8080-D6CD3B2D609B}" type="presOf" srcId="{24CF8A40-B5B8-4D76-9FE1-E618A1A5E73A}" destId="{B2894F41-5A4F-47CB-9A25-7959113FF745}" srcOrd="0" destOrd="0" presId="urn:microsoft.com/office/officeart/2018/2/layout/IconVerticalSolidList"/>
    <dgm:cxn modelId="{22CB51DA-391D-4E03-A553-CD9CF66498DC}" type="presOf" srcId="{63F4DCB4-123A-4444-8DBB-C95D2C62E447}" destId="{BCF0CDF9-8729-401A-8820-4F01C0B4CAAE}" srcOrd="0" destOrd="0" presId="urn:microsoft.com/office/officeart/2018/2/layout/IconVerticalSolidList"/>
    <dgm:cxn modelId="{F330F8DF-2D6D-4026-B3E2-A67024F1B1E9}" type="presOf" srcId="{91F02E3B-D404-47EE-9559-FF592FA2AEB2}" destId="{04B39654-B43A-43CA-9829-6EC5C79A3C56}" srcOrd="0" destOrd="0" presId="urn:microsoft.com/office/officeart/2018/2/layout/IconVerticalSolidList"/>
    <dgm:cxn modelId="{6EDF6565-E8D0-4F40-A4DB-50988FF37D3E}" type="presParOf" srcId="{B2894F41-5A4F-47CB-9A25-7959113FF745}" destId="{71740BFD-CA0C-4182-94EE-72D4502E25DF}" srcOrd="0" destOrd="0" presId="urn:microsoft.com/office/officeart/2018/2/layout/IconVerticalSolidList"/>
    <dgm:cxn modelId="{0238552F-397E-4403-9B3D-E326FB6F442E}" type="presParOf" srcId="{71740BFD-CA0C-4182-94EE-72D4502E25DF}" destId="{2A5FE3CF-C02A-4743-8465-C94239BBF9E6}" srcOrd="0" destOrd="0" presId="urn:microsoft.com/office/officeart/2018/2/layout/IconVerticalSolidList"/>
    <dgm:cxn modelId="{5DFC8BFF-ADB6-492F-A111-6BBFD8CCD9AF}" type="presParOf" srcId="{71740BFD-CA0C-4182-94EE-72D4502E25DF}" destId="{DCEFC852-23F8-4280-AF6F-384D34E3FAE2}" srcOrd="1" destOrd="0" presId="urn:microsoft.com/office/officeart/2018/2/layout/IconVerticalSolidList"/>
    <dgm:cxn modelId="{2B72546F-9941-4A91-BE01-0353958C1072}" type="presParOf" srcId="{71740BFD-CA0C-4182-94EE-72D4502E25DF}" destId="{478FBB09-91D0-48C7-8540-266B81A77D2C}" srcOrd="2" destOrd="0" presId="urn:microsoft.com/office/officeart/2018/2/layout/IconVerticalSolidList"/>
    <dgm:cxn modelId="{D353CDC5-7FB9-46AC-9BA7-775A29E524C3}" type="presParOf" srcId="{71740BFD-CA0C-4182-94EE-72D4502E25DF}" destId="{BCF0CDF9-8729-401A-8820-4F01C0B4CAAE}" srcOrd="3" destOrd="0" presId="urn:microsoft.com/office/officeart/2018/2/layout/IconVerticalSolidList"/>
    <dgm:cxn modelId="{96DEF046-2211-44F4-80D4-9E9A9CB94794}" type="presParOf" srcId="{B2894F41-5A4F-47CB-9A25-7959113FF745}" destId="{56FC1828-CF36-4A17-B942-460001689136}" srcOrd="1" destOrd="0" presId="urn:microsoft.com/office/officeart/2018/2/layout/IconVerticalSolidList"/>
    <dgm:cxn modelId="{D87C89FF-BFAC-4ED0-ACB1-F5FECB091062}" type="presParOf" srcId="{B2894F41-5A4F-47CB-9A25-7959113FF745}" destId="{46235138-BA08-4792-811D-CA320CD21F84}" srcOrd="2" destOrd="0" presId="urn:microsoft.com/office/officeart/2018/2/layout/IconVerticalSolidList"/>
    <dgm:cxn modelId="{3F26B382-82F1-4F5F-AAFD-CA8F672E56E0}" type="presParOf" srcId="{46235138-BA08-4792-811D-CA320CD21F84}" destId="{5E82E3D2-6A97-4098-A57A-1256AC0EDC48}" srcOrd="0" destOrd="0" presId="urn:microsoft.com/office/officeart/2018/2/layout/IconVerticalSolidList"/>
    <dgm:cxn modelId="{7AC93F7A-3820-412A-B373-C8B60049F5BB}" type="presParOf" srcId="{46235138-BA08-4792-811D-CA320CD21F84}" destId="{1525D17B-F081-472E-8BCF-EFE6178DB920}" srcOrd="1" destOrd="0" presId="urn:microsoft.com/office/officeart/2018/2/layout/IconVerticalSolidList"/>
    <dgm:cxn modelId="{9249E0EA-2BE7-4935-8672-7B798D97F674}" type="presParOf" srcId="{46235138-BA08-4792-811D-CA320CD21F84}" destId="{446D68CE-787A-47CD-B3A0-A481837C0A02}" srcOrd="2" destOrd="0" presId="urn:microsoft.com/office/officeart/2018/2/layout/IconVerticalSolidList"/>
    <dgm:cxn modelId="{6DD42AD8-97DB-4E0B-B9C5-D50B981D9090}" type="presParOf" srcId="{46235138-BA08-4792-811D-CA320CD21F84}" destId="{74CDFFCF-683F-4B23-ACC6-2D3D93C19CEE}" srcOrd="3" destOrd="0" presId="urn:microsoft.com/office/officeart/2018/2/layout/IconVerticalSolidList"/>
    <dgm:cxn modelId="{AD912484-8662-4AB5-848D-EA6B3FFD27C8}" type="presParOf" srcId="{B2894F41-5A4F-47CB-9A25-7959113FF745}" destId="{77CED09D-5262-4C0E-A102-78B5F4FAC974}" srcOrd="3" destOrd="0" presId="urn:microsoft.com/office/officeart/2018/2/layout/IconVerticalSolidList"/>
    <dgm:cxn modelId="{6798BAC3-A836-42B5-8D07-EB58139252A6}" type="presParOf" srcId="{B2894F41-5A4F-47CB-9A25-7959113FF745}" destId="{83B22C9E-1A29-472C-A487-27DA23E2B866}" srcOrd="4" destOrd="0" presId="urn:microsoft.com/office/officeart/2018/2/layout/IconVerticalSolidList"/>
    <dgm:cxn modelId="{426288EB-D2D9-41C9-A192-742CD54A9F33}" type="presParOf" srcId="{83B22C9E-1A29-472C-A487-27DA23E2B866}" destId="{6BA378C9-2ACD-4C35-B20A-3B44C11B4D5A}" srcOrd="0" destOrd="0" presId="urn:microsoft.com/office/officeart/2018/2/layout/IconVerticalSolidList"/>
    <dgm:cxn modelId="{E15B245A-875A-4572-9A38-A3A2D6622992}" type="presParOf" srcId="{83B22C9E-1A29-472C-A487-27DA23E2B866}" destId="{F710099C-A257-446D-B6B1-E0F18F2041BE}" srcOrd="1" destOrd="0" presId="urn:microsoft.com/office/officeart/2018/2/layout/IconVerticalSolidList"/>
    <dgm:cxn modelId="{5F66F6DC-BA50-47E6-ABB3-6510EE23579F}" type="presParOf" srcId="{83B22C9E-1A29-472C-A487-27DA23E2B866}" destId="{2C4A7D4B-03CA-44F2-98B0-EA860AE14318}" srcOrd="2" destOrd="0" presId="urn:microsoft.com/office/officeart/2018/2/layout/IconVerticalSolidList"/>
    <dgm:cxn modelId="{75C14937-ABF5-4803-B8E1-FABA672AB6C8}" type="presParOf" srcId="{83B22C9E-1A29-472C-A487-27DA23E2B866}" destId="{04B39654-B43A-43CA-9829-6EC5C79A3C5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7016"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7016" cy="5105400"/>
      </dsp:txXfrm>
    </dsp:sp>
    <dsp:sp modelId="{D8ED3A95-67DC-4983-8922-3BD5A2719870}">
      <dsp:nvSpPr>
        <dsp:cNvPr id="0" name=""/>
        <dsp:cNvSpPr/>
      </dsp:nvSpPr>
      <dsp:spPr>
        <a:xfrm>
          <a:off x="1372792" y="79771"/>
          <a:ext cx="239694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2792" y="79771"/>
        <a:ext cx="2396948" cy="1595437"/>
      </dsp:txXfrm>
    </dsp:sp>
    <dsp:sp modelId="{E5B9CD16-19C8-4EB2-B849-0595F8E93337}">
      <dsp:nvSpPr>
        <dsp:cNvPr id="0" name=""/>
        <dsp:cNvSpPr/>
      </dsp:nvSpPr>
      <dsp:spPr>
        <a:xfrm>
          <a:off x="3865517" y="79771"/>
          <a:ext cx="2622763"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Hard Work Matters</a:t>
          </a:r>
          <a:endParaRPr lang="en-US" sz="4400" kern="1200" dirty="0"/>
        </a:p>
      </dsp:txBody>
      <dsp:txXfrm>
        <a:off x="3865517" y="79771"/>
        <a:ext cx="2622763" cy="1595437"/>
      </dsp:txXfrm>
    </dsp:sp>
    <dsp:sp modelId="{EE2885AE-AFF9-4109-8D61-264516A4B6B1}">
      <dsp:nvSpPr>
        <dsp:cNvPr id="0" name=""/>
        <dsp:cNvSpPr/>
      </dsp:nvSpPr>
      <dsp:spPr>
        <a:xfrm>
          <a:off x="1277016" y="1675209"/>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2792"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2792" y="1754981"/>
        <a:ext cx="2458257" cy="1595437"/>
      </dsp:txXfrm>
    </dsp:sp>
    <dsp:sp modelId="{7344CFCD-363A-4744-A109-D9764535542B}">
      <dsp:nvSpPr>
        <dsp:cNvPr id="0" name=""/>
        <dsp:cNvSpPr/>
      </dsp:nvSpPr>
      <dsp:spPr>
        <a:xfrm>
          <a:off x="3821711"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Teams Platform Academy</a:t>
          </a:r>
        </a:p>
      </dsp:txBody>
      <dsp:txXfrm>
        <a:off x="3821711" y="1754981"/>
        <a:ext cx="2458257" cy="1595437"/>
      </dsp:txXfrm>
    </dsp:sp>
    <dsp:sp modelId="{155603D8-7DC6-4683-9D26-D5BFE810F40E}">
      <dsp:nvSpPr>
        <dsp:cNvPr id="0" name=""/>
        <dsp:cNvSpPr/>
      </dsp:nvSpPr>
      <dsp:spPr>
        <a:xfrm>
          <a:off x="1277016" y="335041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2792"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2792" y="3430190"/>
        <a:ext cx="2458257" cy="1595437"/>
      </dsp:txXfrm>
    </dsp:sp>
    <dsp:sp modelId="{AFE7C525-4E6A-47F5-A667-7B185B472F87}">
      <dsp:nvSpPr>
        <dsp:cNvPr id="0" name=""/>
        <dsp:cNvSpPr/>
      </dsp:nvSpPr>
      <dsp:spPr>
        <a:xfrm>
          <a:off x="3842753"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Get in the Flow</a:t>
          </a:r>
        </a:p>
      </dsp:txBody>
      <dsp:txXfrm>
        <a:off x="3842753" y="3430190"/>
        <a:ext cx="2458257" cy="1595437"/>
      </dsp:txXfrm>
    </dsp:sp>
    <dsp:sp modelId="{6CC736D7-B546-4D83-A89C-F7FAF8E8DCC4}">
      <dsp:nvSpPr>
        <dsp:cNvPr id="0" name=""/>
        <dsp:cNvSpPr/>
      </dsp:nvSpPr>
      <dsp:spPr>
        <a:xfrm>
          <a:off x="1277016" y="502562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FE3CF-C02A-4743-8465-C94239BBF9E6}">
      <dsp:nvSpPr>
        <dsp:cNvPr id="0" name=""/>
        <dsp:cNvSpPr/>
      </dsp:nvSpPr>
      <dsp:spPr>
        <a:xfrm>
          <a:off x="0" y="718"/>
          <a:ext cx="6513603" cy="168113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EFC852-23F8-4280-AF6F-384D34E3FAE2}">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F0CDF9-8729-401A-8820-4F01C0B4CAAE}">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dirty="0"/>
            <a:t>One of the first 5 Flow MVP’s</a:t>
          </a:r>
        </a:p>
      </dsp:txBody>
      <dsp:txXfrm>
        <a:off x="1941716" y="718"/>
        <a:ext cx="4571887" cy="1681139"/>
      </dsp:txXfrm>
    </dsp:sp>
    <dsp:sp modelId="{5E82E3D2-6A97-4098-A57A-1256AC0EDC48}">
      <dsp:nvSpPr>
        <dsp:cNvPr id="0" name=""/>
        <dsp:cNvSpPr/>
      </dsp:nvSpPr>
      <dsp:spPr>
        <a:xfrm>
          <a:off x="0" y="2102143"/>
          <a:ext cx="6513603" cy="168113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25D17B-F081-472E-8BCF-EFE6178DB920}">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CDFFCF-683F-4B23-ACC6-2D3D93C19CEE}">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dirty="0"/>
            <a:t>SharePoint community leader</a:t>
          </a:r>
        </a:p>
      </dsp:txBody>
      <dsp:txXfrm>
        <a:off x="1941716" y="2102143"/>
        <a:ext cx="4571887" cy="1681139"/>
      </dsp:txXfrm>
    </dsp:sp>
    <dsp:sp modelId="{6BA378C9-2ACD-4C35-B20A-3B44C11B4D5A}">
      <dsp:nvSpPr>
        <dsp:cNvPr id="0" name=""/>
        <dsp:cNvSpPr/>
      </dsp:nvSpPr>
      <dsp:spPr>
        <a:xfrm>
          <a:off x="0" y="4203567"/>
          <a:ext cx="6513603" cy="168113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10099C-A257-446D-B6B1-E0F18F2041BE}">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B39654-B43A-43CA-9829-6EC5C79A3C56}">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90000"/>
            </a:lnSpc>
            <a:spcBef>
              <a:spcPct val="0"/>
            </a:spcBef>
            <a:spcAft>
              <a:spcPct val="35000"/>
            </a:spcAft>
            <a:buNone/>
          </a:pPr>
          <a:r>
            <a:rPr lang="en-US" sz="2500" kern="1200" dirty="0"/>
            <a:t>Speaker &amp; Published author</a:t>
          </a:r>
        </a:p>
      </dsp:txBody>
      <dsp:txXfrm>
        <a:off x="1941716" y="4203567"/>
        <a:ext cx="4571887" cy="1681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5/15/2019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2</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5/15/2019 4:58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900" kern="1200" err="1">
                <a:solidFill>
                  <a:schemeClr val="tx1"/>
                </a:solidFill>
                <a:effectLst/>
                <a:latin typeface="Segoe UI Light" pitchFamily="34" charset="0"/>
                <a:ea typeface="+mn-ea"/>
                <a:cs typeface="+mn-cs"/>
              </a:rPr>
              <a:t>We</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happy</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share </a:t>
            </a:r>
            <a:r>
              <a:rPr lang="es-419" sz="900" kern="1200" err="1">
                <a:solidFill>
                  <a:schemeClr val="tx1"/>
                </a:solidFill>
                <a:effectLst/>
                <a:latin typeface="Segoe UI Light" pitchFamily="34" charset="0"/>
                <a:ea typeface="+mn-ea"/>
                <a:cs typeface="+mn-cs"/>
              </a:rPr>
              <a:t>these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core</a:t>
            </a:r>
            <a:r>
              <a:rPr lang="es-419" sz="900" kern="1200">
                <a:solidFill>
                  <a:schemeClr val="tx1"/>
                </a:solidFill>
                <a:effectLst/>
                <a:latin typeface="Segoe UI Light" pitchFamily="34" charset="0"/>
                <a:ea typeface="+mn-ea"/>
                <a:cs typeface="+mn-cs"/>
              </a:rPr>
              <a:t> links </a:t>
            </a:r>
            <a:r>
              <a:rPr lang="es-419" sz="900" kern="1200" err="1">
                <a:solidFill>
                  <a:schemeClr val="tx1"/>
                </a:solidFill>
                <a:effectLst/>
                <a:latin typeface="Segoe UI Light" pitchFamily="34" charset="0"/>
                <a:ea typeface="+mn-ea"/>
                <a:cs typeface="+mn-cs"/>
              </a:rPr>
              <a:t>with</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but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here</a:t>
            </a:r>
            <a:r>
              <a:rPr lang="es-419" sz="900" kern="1200">
                <a:solidFill>
                  <a:schemeClr val="tx1"/>
                </a:solidFill>
                <a:effectLst/>
                <a:latin typeface="Segoe UI Light" pitchFamily="34" charset="0"/>
                <a:ea typeface="+mn-ea"/>
                <a:cs typeface="+mn-cs"/>
              </a:rPr>
              <a:t> are the </a:t>
            </a:r>
            <a:r>
              <a:rPr lang="es-419" sz="900" kern="1200" err="1">
                <a:solidFill>
                  <a:schemeClr val="tx1"/>
                </a:solidFill>
                <a:effectLst/>
                <a:latin typeface="Segoe UI Light" pitchFamily="34" charset="0"/>
                <a:ea typeface="+mn-ea"/>
                <a:cs typeface="+mn-cs"/>
              </a:rPr>
              <a:t>three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next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steps</a:t>
            </a:r>
            <a:r>
              <a:rPr lang="es-419" sz="900" kern="1200">
                <a:solidFill>
                  <a:schemeClr val="tx1"/>
                </a:solidFill>
                <a:effectLst/>
                <a:latin typeface="Segoe UI Light" pitchFamily="34" charset="0"/>
                <a:ea typeface="+mn-ea"/>
                <a:cs typeface="+mn-cs"/>
              </a:rPr>
              <a:t> </a:t>
            </a:r>
          </a:p>
          <a:p>
            <a:r>
              <a:rPr lang="es-419" sz="900" kern="1200" err="1">
                <a:solidFill>
                  <a:schemeClr val="tx1"/>
                </a:solidFill>
                <a:effectLst/>
                <a:latin typeface="Segoe UI Light" pitchFamily="34" charset="0"/>
                <a:ea typeface="+mn-ea"/>
                <a:cs typeface="+mn-cs"/>
              </a:rPr>
              <a:t>that</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most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important</a:t>
            </a:r>
            <a:r>
              <a:rPr lang="es-419" sz="900" kern="1200">
                <a:solidFill>
                  <a:schemeClr val="tx1"/>
                </a:solidFill>
                <a:effectLst/>
                <a:latin typeface="Segoe UI Light" pitchFamily="34" charset="0"/>
                <a:ea typeface="+mn-ea"/>
                <a:cs typeface="+mn-cs"/>
              </a:rPr>
              <a:t> for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get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started</a:t>
            </a:r>
            <a:r>
              <a:rPr lang="es-419" sz="900" kern="1200">
                <a:solidFill>
                  <a:schemeClr val="tx1"/>
                </a:solidFill>
                <a:effectLst/>
                <a:latin typeface="Segoe UI Light" pitchFamily="34" charset="0"/>
                <a:ea typeface="+mn-ea"/>
                <a:cs typeface="+mn-cs"/>
              </a:rPr>
              <a:t> and </a:t>
            </a:r>
            <a:r>
              <a:rPr lang="es-419" sz="900" kern="1200" err="1">
                <a:solidFill>
                  <a:schemeClr val="tx1"/>
                </a:solidFill>
                <a:effectLst/>
                <a:latin typeface="Segoe UI Light" pitchFamily="34" charset="0"/>
                <a:ea typeface="+mn-ea"/>
                <a:cs typeface="+mn-cs"/>
              </a:rPr>
              <a:t>build</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your</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own</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integration</a:t>
            </a:r>
            <a:r>
              <a:rPr lang="es-419" sz="900" kern="1200">
                <a:solidFill>
                  <a:schemeClr val="tx1"/>
                </a:solidFill>
                <a:effectLst/>
                <a:latin typeface="Segoe UI Light" pitchFamily="34" charset="0"/>
                <a:ea typeface="+mn-ea"/>
                <a:cs typeface="+mn-cs"/>
              </a:rPr>
              <a:t> for Microsoft </a:t>
            </a:r>
            <a:r>
              <a:rPr lang="es-419" sz="900" kern="1200" err="1">
                <a:solidFill>
                  <a:schemeClr val="tx1"/>
                </a:solidFill>
                <a:effectLst/>
                <a:latin typeface="Segoe UI Light" pitchFamily="34" charset="0"/>
                <a:ea typeface="+mn-ea"/>
                <a:cs typeface="+mn-cs"/>
              </a:rPr>
              <a:t>Teams</a:t>
            </a:r>
            <a:r>
              <a:rPr lang="es-419" sz="900" kern="1200">
                <a:solidFill>
                  <a:schemeClr val="tx1"/>
                </a:solidFill>
                <a:effectLst/>
                <a:latin typeface="Segoe UI Light" pitchFamily="34" charset="0"/>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0921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388537"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5/15/2019 4:58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301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4E8EC-FC18-4F86-8A10-52EBC6984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85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Master" Target="../slideMasters/slideMaster10.xml"/><Relationship Id="rId4" Type="http://schemas.openxmlformats.org/officeDocument/2006/relationships/image" Target="../media/image70.jp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11.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11.xml"/><Relationship Id="rId4" Type="http://schemas.openxmlformats.org/officeDocument/2006/relationships/image" Target="../media/image42.jp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6.jpe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emf"/><Relationship Id="rId1" Type="http://schemas.openxmlformats.org/officeDocument/2006/relationships/slideMaster" Target="../slideMasters/slideMaster14.xml"/><Relationship Id="rId5" Type="http://schemas.openxmlformats.org/officeDocument/2006/relationships/image" Target="../media/image81.png"/><Relationship Id="rId4" Type="http://schemas.openxmlformats.org/officeDocument/2006/relationships/image" Target="../media/image80.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emf"/><Relationship Id="rId1" Type="http://schemas.openxmlformats.org/officeDocument/2006/relationships/slideMaster" Target="../slideMasters/slideMaster1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5/15/2019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635047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91448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516C0-A64A-4D2D-8FC8-C6BF72C6ACFB}"/>
              </a:ext>
            </a:extLst>
          </p:cNvPr>
          <p:cNvPicPr>
            <a:picLocks noChangeAspect="1"/>
          </p:cNvPicPr>
          <p:nvPr userDrawn="1"/>
        </p:nvPicPr>
        <p:blipFill rotWithShape="1">
          <a:blip r:embed="rId2"/>
          <a:srcRect t="15724" r="10278" b="9784"/>
          <a:stretch/>
        </p:blipFill>
        <p:spPr>
          <a:xfrm flipH="1">
            <a:off x="0" y="0"/>
            <a:ext cx="12389526"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3797674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83E7F-50B6-49CF-B680-1F1D24FCBF1C}"/>
              </a:ext>
            </a:extLst>
          </p:cNvPr>
          <p:cNvPicPr>
            <a:picLocks noChangeAspect="1"/>
          </p:cNvPicPr>
          <p:nvPr userDrawn="1"/>
        </p:nvPicPr>
        <p:blipFill rotWithShape="1">
          <a:blip r:embed="rId2"/>
          <a:srcRect t="10885" b="5701"/>
          <a:stretch/>
        </p:blipFill>
        <p:spPr>
          <a:xfrm>
            <a:off x="1" y="0"/>
            <a:ext cx="1238952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776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pic>
        <p:nvPicPr>
          <p:cNvPr id="7" name="Picture 6" descr="A person sitting at a table using a computer&#10;&#10;Description generated with very high confidence">
            <a:extLst>
              <a:ext uri="{FF2B5EF4-FFF2-40B4-BE49-F238E27FC236}">
                <a16:creationId xmlns:a16="http://schemas.microsoft.com/office/drawing/2014/main" id="{7CE1EAA1-C3EB-46F4-8FA6-CA56B5C01AA7}"/>
              </a:ext>
            </a:extLst>
          </p:cNvPr>
          <p:cNvPicPr>
            <a:picLocks noChangeAspect="1"/>
          </p:cNvPicPr>
          <p:nvPr userDrawn="1"/>
        </p:nvPicPr>
        <p:blipFill rotWithShape="1">
          <a:blip r:embed="rId2"/>
          <a:srcRect r="5356" b="5369"/>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607036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8189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426142983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78740142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354502766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188169525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831685085"/>
      </p:ext>
    </p:extLst>
  </p:cSld>
  <p:clrMapOvr>
    <a:masterClrMapping/>
  </p:clrMapOvr>
  <p:transition>
    <p:fade/>
  </p:transition>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72710410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75342406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88039469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01950816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71414268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6795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73409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17853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0781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B706C717-9902-4ED8-9353-D284923DBE84}"/>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710735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16959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890870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27047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00590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2817002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44753930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4308785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028487951"/>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477348863"/>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55296992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787591751"/>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632543021"/>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8764205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651462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4517813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9402845"/>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16679497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98478762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11479938"/>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28020404"/>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709867636"/>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808650722"/>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543801794"/>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1516027532"/>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21719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3062520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9023049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FFFF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7C06D8-2283-4F77-89DF-5000F705DCDB}"/>
              </a:ext>
            </a:extLst>
          </p:cNvPr>
          <p:cNvSpPr>
            <a:spLocks noGrp="1"/>
          </p:cNvSpPr>
          <p:nvPr>
            <p:ph type="title"/>
          </p:nvPr>
        </p:nvSpPr>
        <p:spPr>
          <a:xfrm>
            <a:off x="315608" y="294378"/>
            <a:ext cx="11607155" cy="941520"/>
          </a:xfrm>
        </p:spPr>
        <p:txBody>
          <a:bodyPr wrap="square" lIns="182880" tIns="146304" rIns="182880" bIns="146304">
            <a:spAutoFit/>
          </a:bodyPr>
          <a:lstStyle>
            <a:lvl1pPr marL="0" algn="l" defTabSz="878394" rtl="0" eaLnBrk="1" latinLnBrk="0" hangingPunct="1">
              <a:lnSpc>
                <a:spcPct val="90000"/>
              </a:lnSpc>
              <a:spcBef>
                <a:spcPct val="0"/>
              </a:spcBef>
              <a:buNone/>
              <a:defRPr lang="en-US" sz="4704" b="0" i="0" u="none" kern="1200" cap="none" spc="-98" baseline="0" dirty="0">
                <a:ln w="3175">
                  <a:noFill/>
                </a:ln>
                <a:gradFill>
                  <a:gsLst>
                    <a:gs pos="1250">
                      <a:schemeClr val="tx1"/>
                    </a:gs>
                    <a:gs pos="100000">
                      <a:schemeClr val="tx1"/>
                    </a:gs>
                  </a:gsLst>
                  <a:lin ang="5400000" scaled="0"/>
                </a:gradFill>
                <a:effectLst/>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1200043410"/>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332948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3242239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6977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41202435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882164" cy="457200"/>
          </a:xfrm>
        </p:spPr>
        <p:txBody>
          <a:bodyPr/>
          <a:lstStyle/>
          <a:p>
            <a:r>
              <a:rPr lang="en-US"/>
              <a:t>Click to edit Master title style</a:t>
            </a:r>
          </a:p>
        </p:txBody>
      </p:sp>
    </p:spTree>
    <p:extLst>
      <p:ext uri="{BB962C8B-B14F-4D97-AF65-F5344CB8AC3E}">
        <p14:creationId xmlns:p14="http://schemas.microsoft.com/office/powerpoint/2010/main" val="373329406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909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3846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857" y="365126"/>
            <a:ext cx="11185072" cy="630918"/>
          </a:xfrm>
        </p:spPr>
        <p:txBody>
          <a:bodyPr>
            <a:noAutofit/>
          </a:bodyPr>
          <a:lstStyle>
            <a:lvl1pPr>
              <a:defRPr sz="280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489857" y="1159329"/>
            <a:ext cx="3622524" cy="452301"/>
          </a:xfrm>
        </p:spPr>
        <p:txBody>
          <a:bodyPr>
            <a:normAutofit/>
          </a:bodyPr>
          <a:lstStyle>
            <a:lvl1pPr marL="0" indent="0">
              <a:buNone/>
              <a:defRPr sz="2000">
                <a:solidFill>
                  <a:srgbClr val="5558AF"/>
                </a:solidFill>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7" name="Footer Placeholder 2"/>
          <p:cNvSpPr>
            <a:spLocks noGrp="1"/>
          </p:cNvSpPr>
          <p:nvPr>
            <p:ph type="ftr" sz="quarter" idx="11"/>
          </p:nvPr>
        </p:nvSpPr>
        <p:spPr>
          <a:xfrm>
            <a:off x="481914" y="6311900"/>
            <a:ext cx="1000897" cy="409575"/>
          </a:xfrm>
        </p:spPr>
        <p:txBody>
          <a:bodyPr/>
          <a:lstStyle>
            <a:lvl1pPr algn="l">
              <a:defRPr/>
            </a:lvl1pPr>
          </a:lstStyle>
          <a:p>
            <a:r>
              <a:rPr lang="en-US"/>
              <a:t>CONFIDENTIAL</a:t>
            </a:r>
          </a:p>
        </p:txBody>
      </p:sp>
      <p:sp>
        <p:nvSpPr>
          <p:cNvPr id="6" name="Content Placeholder 2"/>
          <p:cNvSpPr>
            <a:spLocks noGrp="1"/>
          </p:cNvSpPr>
          <p:nvPr>
            <p:ph idx="12" hasCustomPrompt="1"/>
          </p:nvPr>
        </p:nvSpPr>
        <p:spPr>
          <a:xfrm>
            <a:off x="4271131" y="1159329"/>
            <a:ext cx="3622524" cy="452301"/>
          </a:xfrm>
        </p:spPr>
        <p:txBody>
          <a:bodyPr>
            <a:noAutofit/>
          </a:bodyPr>
          <a:lstStyle>
            <a:lvl1pPr marL="0" indent="0">
              <a:buNone/>
              <a:defRPr lang="en-US" sz="2000" kern="1200" dirty="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8" name="Content Placeholder 2"/>
          <p:cNvSpPr>
            <a:spLocks noGrp="1"/>
          </p:cNvSpPr>
          <p:nvPr>
            <p:ph idx="13" hasCustomPrompt="1"/>
          </p:nvPr>
        </p:nvSpPr>
        <p:spPr>
          <a:xfrm>
            <a:off x="8052405" y="1159329"/>
            <a:ext cx="3622524" cy="452301"/>
          </a:xfrm>
        </p:spPr>
        <p:txBody>
          <a:bodyPr>
            <a:noAutofit/>
          </a:bodyPr>
          <a:lstStyle>
            <a:lvl1pPr marL="0" indent="0">
              <a:buNone/>
              <a:defRPr lang="en-US" sz="2000" kern="1200" dirty="0" smtClean="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5" name="Text Placeholder 4">
            <a:extLst>
              <a:ext uri="{FF2B5EF4-FFF2-40B4-BE49-F238E27FC236}">
                <a16:creationId xmlns:a16="http://schemas.microsoft.com/office/drawing/2014/main" id="{3482968A-9A48-487C-8DAA-A26DD14C45A5}"/>
              </a:ext>
            </a:extLst>
          </p:cNvPr>
          <p:cNvSpPr>
            <a:spLocks noGrp="1"/>
          </p:cNvSpPr>
          <p:nvPr>
            <p:ph type="body" sz="quarter" idx="14" hasCustomPrompt="1"/>
          </p:nvPr>
        </p:nvSpPr>
        <p:spPr>
          <a:xfrm>
            <a:off x="490538" y="1611629"/>
            <a:ext cx="3621087" cy="4606609"/>
          </a:xfrm>
        </p:spPr>
        <p:txBody>
          <a:bodyPr>
            <a:normAutofit/>
          </a:bodyPr>
          <a:lstStyle>
            <a:lvl1pPr marL="0" indent="0">
              <a:buNone/>
              <a:defRPr sz="2000">
                <a:solidFill>
                  <a:schemeClr val="tx1">
                    <a:lumMod val="75000"/>
                    <a:lumOff val="25000"/>
                  </a:schemeClr>
                </a:solidFill>
              </a:defRPr>
            </a:lvl1pPr>
          </a:lstStyle>
          <a:p>
            <a:pPr lvl="0"/>
            <a:r>
              <a:rPr lang="en-US"/>
              <a:t>More Text</a:t>
            </a:r>
          </a:p>
        </p:txBody>
      </p:sp>
      <p:sp>
        <p:nvSpPr>
          <p:cNvPr id="10" name="Text Placeholder 9">
            <a:extLst>
              <a:ext uri="{FF2B5EF4-FFF2-40B4-BE49-F238E27FC236}">
                <a16:creationId xmlns:a16="http://schemas.microsoft.com/office/drawing/2014/main" id="{3F9E8D0C-7D27-47F3-9782-0F4D4FAB183B}"/>
              </a:ext>
            </a:extLst>
          </p:cNvPr>
          <p:cNvSpPr>
            <a:spLocks noGrp="1"/>
          </p:cNvSpPr>
          <p:nvPr>
            <p:ph type="body" sz="quarter" idx="15" hasCustomPrompt="1"/>
          </p:nvPr>
        </p:nvSpPr>
        <p:spPr>
          <a:xfrm>
            <a:off x="4270375" y="1611313"/>
            <a:ext cx="3622675" cy="4606608"/>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stStyle>
          <a:p>
            <a:pPr marL="0" lvl="0" indent="0" algn="l" defTabSz="914400" rtl="0" eaLnBrk="1" latinLnBrk="0" hangingPunct="1">
              <a:lnSpc>
                <a:spcPct val="90000"/>
              </a:lnSpc>
              <a:spcBef>
                <a:spcPts val="1000"/>
              </a:spcBef>
              <a:buFont typeface="Arial"/>
              <a:buNone/>
            </a:pPr>
            <a:r>
              <a:rPr lang="en-US"/>
              <a:t>More Text</a:t>
            </a:r>
          </a:p>
        </p:txBody>
      </p:sp>
      <p:sp>
        <p:nvSpPr>
          <p:cNvPr id="12" name="Text Placeholder 11">
            <a:extLst>
              <a:ext uri="{FF2B5EF4-FFF2-40B4-BE49-F238E27FC236}">
                <a16:creationId xmlns:a16="http://schemas.microsoft.com/office/drawing/2014/main" id="{B8E7132C-FFA9-4A25-985B-ECAC05AD3427}"/>
              </a:ext>
            </a:extLst>
          </p:cNvPr>
          <p:cNvSpPr>
            <a:spLocks noGrp="1"/>
          </p:cNvSpPr>
          <p:nvPr>
            <p:ph type="body" sz="quarter" idx="16" hasCustomPrompt="1"/>
          </p:nvPr>
        </p:nvSpPr>
        <p:spPr>
          <a:xfrm>
            <a:off x="8051800" y="1611312"/>
            <a:ext cx="3622675" cy="4606607"/>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vl3pPr>
              <a:defRPr/>
            </a:lvl3pPr>
            <a:lvl4pPr>
              <a:defRPr/>
            </a:lvl4pPr>
            <a:lvl5pPr>
              <a:defRPr/>
            </a:lvl5pPr>
          </a:lstStyle>
          <a:p>
            <a:pPr marL="0" lvl="0" indent="0" algn="l" defTabSz="914400" rtl="0" eaLnBrk="1" latinLnBrk="0" hangingPunct="1">
              <a:lnSpc>
                <a:spcPct val="90000"/>
              </a:lnSpc>
              <a:spcBef>
                <a:spcPts val="1000"/>
              </a:spcBef>
              <a:buFont typeface="Arial"/>
              <a:buNone/>
            </a:pPr>
            <a:r>
              <a:rPr lang="en-US"/>
              <a:t>More Text</a:t>
            </a:r>
          </a:p>
        </p:txBody>
      </p:sp>
    </p:spTree>
    <p:extLst>
      <p:ext uri="{BB962C8B-B14F-4D97-AF65-F5344CB8AC3E}">
        <p14:creationId xmlns:p14="http://schemas.microsoft.com/office/powerpoint/2010/main" val="16439999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DD0BF-D66A-4E6B-9ED4-5B720F6BC3BD}" type="datetimeFigureOut">
              <a:rPr lang="en-US" smtClean="0"/>
              <a:t>5/15/2019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F5BE2-3094-4531-9FCB-F57A0C77E161}" type="slidenum">
              <a:rPr lang="en-US" smtClean="0"/>
              <a:t>‹#›</a:t>
            </a:fld>
            <a:endParaRPr lang="en-US"/>
          </a:p>
        </p:txBody>
      </p:sp>
    </p:spTree>
    <p:extLst>
      <p:ext uri="{BB962C8B-B14F-4D97-AF65-F5344CB8AC3E}">
        <p14:creationId xmlns:p14="http://schemas.microsoft.com/office/powerpoint/2010/main" val="2785761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21035-F463-4B03-93FC-FA0105D7125E}"/>
              </a:ext>
            </a:extLst>
          </p:cNvPr>
          <p:cNvPicPr>
            <a:picLocks noChangeAspect="1"/>
          </p:cNvPicPr>
          <p:nvPr/>
        </p:nvPicPr>
        <p:blipFill rotWithShape="1">
          <a:blip r:embed="rId2"/>
          <a:srcRect t="7706" r="10436" b="16707"/>
          <a:stretch/>
        </p:blipFill>
        <p:spPr>
          <a:xfrm>
            <a:off x="0" y="0"/>
            <a:ext cx="12192000" cy="6858000"/>
          </a:xfrm>
          <a:prstGeom prst="rect">
            <a:avLst/>
          </a:prstGeom>
          <a:solidFill>
            <a:srgbClr val="EA715A"/>
          </a:solidFill>
        </p:spPr>
      </p:pic>
      <p:sp>
        <p:nvSpPr>
          <p:cNvPr id="6" name="Rectangle 5">
            <a:extLst>
              <a:ext uri="{FF2B5EF4-FFF2-40B4-BE49-F238E27FC236}">
                <a16:creationId xmlns:a16="http://schemas.microsoft.com/office/drawing/2014/main" id="{015D351E-EDFB-4DCC-86C8-362C235A208E}"/>
              </a:ext>
            </a:extLst>
          </p:cNvPr>
          <p:cNvSpPr/>
          <p:nvPr/>
        </p:nvSpPr>
        <p:spPr>
          <a:xfrm>
            <a:off x="198782" y="0"/>
            <a:ext cx="3776870" cy="2723322"/>
          </a:xfrm>
          <a:prstGeom prst="rect">
            <a:avLst/>
          </a:prstGeom>
          <a:gradFill>
            <a:gsLst>
              <a:gs pos="0">
                <a:schemeClr val="tx1">
                  <a:alpha val="79000"/>
                </a:schemeClr>
              </a:gs>
              <a:gs pos="85000">
                <a:schemeClr val="tx1">
                  <a:lumMod val="75000"/>
                  <a:lumOff val="25000"/>
                  <a:alpha val="40000"/>
                </a:schemeClr>
              </a:gs>
              <a:gs pos="100000">
                <a:schemeClr val="tx1">
                  <a:alpha val="3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CDCCCF2F-7047-4379-BA9D-3004CDDC433A}"/>
              </a:ext>
            </a:extLst>
          </p:cNvPr>
          <p:cNvPicPr>
            <a:picLocks noChangeAspect="1"/>
          </p:cNvPicPr>
          <p:nvPr/>
        </p:nvPicPr>
        <p:blipFill>
          <a:blip r:embed="rId3"/>
          <a:stretch>
            <a:fillRect/>
          </a:stretch>
        </p:blipFill>
        <p:spPr>
          <a:xfrm>
            <a:off x="365195" y="315843"/>
            <a:ext cx="1796405" cy="538922"/>
          </a:xfrm>
          <a:prstGeom prst="rect">
            <a:avLst/>
          </a:prstGeom>
        </p:spPr>
      </p:pic>
      <p:sp>
        <p:nvSpPr>
          <p:cNvPr id="2" name="Title 1"/>
          <p:cNvSpPr>
            <a:spLocks noGrp="1"/>
          </p:cNvSpPr>
          <p:nvPr>
            <p:ph type="title" hasCustomPrompt="1"/>
          </p:nvPr>
        </p:nvSpPr>
        <p:spPr>
          <a:xfrm>
            <a:off x="365195" y="851637"/>
            <a:ext cx="3471309" cy="392326"/>
          </a:xfrm>
        </p:spPr>
        <p:txBody>
          <a:bodyPr anchor="b">
            <a:noAutofit/>
          </a:bodyPr>
          <a:lstStyle>
            <a:lvl1pPr>
              <a:defRPr sz="1800">
                <a:solidFill>
                  <a:schemeClr val="bg1"/>
                </a:solidFill>
                <a:latin typeface="Segoe UI Semibold" panose="020B0702040204020203" pitchFamily="34" charset="0"/>
                <a:cs typeface="Segoe UI Semibold" panose="020B0702040204020203" pitchFamily="34" charset="0"/>
              </a:defRPr>
            </a:lvl1pPr>
          </a:lstStyle>
          <a:p>
            <a:r>
              <a:rPr lang="en-US"/>
              <a:t>Spec Title</a:t>
            </a:r>
          </a:p>
        </p:txBody>
      </p:sp>
      <p:sp>
        <p:nvSpPr>
          <p:cNvPr id="3" name="Text Placeholder 2"/>
          <p:cNvSpPr>
            <a:spLocks noGrp="1"/>
          </p:cNvSpPr>
          <p:nvPr>
            <p:ph type="body" idx="1" hasCustomPrompt="1"/>
          </p:nvPr>
        </p:nvSpPr>
        <p:spPr>
          <a:xfrm>
            <a:off x="365195" y="1243963"/>
            <a:ext cx="3471309" cy="392326"/>
          </a:xfrm>
        </p:spPr>
        <p:txBody>
          <a:bodyPr>
            <a:norm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7" name="Footer Placeholder 4"/>
          <p:cNvSpPr>
            <a:spLocks noGrp="1"/>
          </p:cNvSpPr>
          <p:nvPr>
            <p:ph type="ftr" sz="quarter" idx="3"/>
          </p:nvPr>
        </p:nvSpPr>
        <p:spPr>
          <a:xfrm>
            <a:off x="481913" y="6311900"/>
            <a:ext cx="1686521" cy="409575"/>
          </a:xfrm>
          <a:prstGeom prst="rect">
            <a:avLst/>
          </a:prstGeom>
        </p:spPr>
        <p:txBody>
          <a:bodyPr vert="horz" lIns="91440" tIns="45720" rIns="91440" bIns="45720" rtlCol="0" anchor="ct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367472795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4AFC-F4E3-481C-B43E-310021CAF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5F249-7474-4AA0-9D75-5A7C6D4C2E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82445-6569-43EF-A23B-5D1F03FA855F}"/>
              </a:ext>
            </a:extLst>
          </p:cNvPr>
          <p:cNvSpPr>
            <a:spLocks noGrp="1"/>
          </p:cNvSpPr>
          <p:nvPr>
            <p:ph type="dt" sz="half" idx="10"/>
          </p:nvPr>
        </p:nvSpPr>
        <p:spPr/>
        <p:txBody>
          <a:bodyPr/>
          <a:lstStyle/>
          <a:p>
            <a:fld id="{10A88112-32C9-44FE-B085-D1ADEB615CBD}" type="datetimeFigureOut">
              <a:rPr lang="en-US" smtClean="0"/>
              <a:t>5/15/2019</a:t>
            </a:fld>
            <a:endParaRPr lang="en-US"/>
          </a:p>
        </p:txBody>
      </p:sp>
      <p:sp>
        <p:nvSpPr>
          <p:cNvPr id="5" name="Footer Placeholder 4">
            <a:extLst>
              <a:ext uri="{FF2B5EF4-FFF2-40B4-BE49-F238E27FC236}">
                <a16:creationId xmlns:a16="http://schemas.microsoft.com/office/drawing/2014/main" id="{9834CC57-E4E2-4374-A620-F9C727683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3AB63-EE63-4AED-B138-1A68F244DBBD}"/>
              </a:ext>
            </a:extLst>
          </p:cNvPr>
          <p:cNvSpPr>
            <a:spLocks noGrp="1"/>
          </p:cNvSpPr>
          <p:nvPr>
            <p:ph type="sldNum" sz="quarter" idx="12"/>
          </p:nvPr>
        </p:nvSpPr>
        <p:spPr/>
        <p:txBody>
          <a:bodyPr/>
          <a:lstStyle/>
          <a:p>
            <a:fld id="{70CE20AA-0A5B-44E4-8D59-56C56B83A2A7}" type="slidenum">
              <a:rPr lang="en-US" smtClean="0"/>
              <a:t>‹#›</a:t>
            </a:fld>
            <a:endParaRPr lang="en-US"/>
          </a:p>
        </p:txBody>
      </p:sp>
    </p:spTree>
    <p:extLst>
      <p:ext uri="{BB962C8B-B14F-4D97-AF65-F5344CB8AC3E}">
        <p14:creationId xmlns:p14="http://schemas.microsoft.com/office/powerpoint/2010/main" val="36684054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9DD3E0-3F11-4D75-839C-86C06DEC60AB}"/>
              </a:ext>
            </a:extLst>
          </p:cNvPr>
          <p:cNvSpPr>
            <a:spLocks noGrp="1"/>
          </p:cNvSpPr>
          <p:nvPr>
            <p:ph type="dt" sz="half" idx="10"/>
          </p:nvPr>
        </p:nvSpPr>
        <p:spPr>
          <a:xfrm>
            <a:off x="162560" y="6356350"/>
            <a:ext cx="3418840" cy="365125"/>
          </a:xfrm>
        </p:spPr>
        <p:txBody>
          <a:bodyPr/>
          <a:lstStyle>
            <a:lvl1pPr>
              <a:defRPr/>
            </a:lvl1pPr>
          </a:lstStyle>
          <a:p>
            <a:r>
              <a:rPr lang="en-US"/>
              <a:t>Microsoft | Confidential</a:t>
            </a:r>
          </a:p>
        </p:txBody>
      </p:sp>
      <p:sp>
        <p:nvSpPr>
          <p:cNvPr id="4" name="Footer Placeholder 3">
            <a:extLst>
              <a:ext uri="{FF2B5EF4-FFF2-40B4-BE49-F238E27FC236}">
                <a16:creationId xmlns:a16="http://schemas.microsoft.com/office/drawing/2014/main" id="{8F2A38A2-08E4-4563-81C1-D6B70BC523B1}"/>
              </a:ext>
            </a:extLst>
          </p:cNvPr>
          <p:cNvSpPr>
            <a:spLocks noGrp="1"/>
          </p:cNvSpPr>
          <p:nvPr>
            <p:ph type="ftr" sz="quarter" idx="11"/>
          </p:nvPr>
        </p:nvSpPr>
        <p:spPr/>
        <p:txBody>
          <a:bodyPr/>
          <a:lstStyle>
            <a:lvl1pPr>
              <a:defRPr/>
            </a:lvl1pPr>
          </a:lstStyle>
          <a:p>
            <a:r>
              <a:rPr lang="en-US"/>
              <a:t>Teams Partner Ecosystem Review</a:t>
            </a:r>
          </a:p>
        </p:txBody>
      </p:sp>
      <p:sp>
        <p:nvSpPr>
          <p:cNvPr id="5" name="Slide Number Placeholder 4">
            <a:extLst>
              <a:ext uri="{FF2B5EF4-FFF2-40B4-BE49-F238E27FC236}">
                <a16:creationId xmlns:a16="http://schemas.microsoft.com/office/drawing/2014/main" id="{644EF2C5-D24C-4607-B6E8-0801A35739E1}"/>
              </a:ext>
            </a:extLst>
          </p:cNvPr>
          <p:cNvSpPr>
            <a:spLocks noGrp="1"/>
          </p:cNvSpPr>
          <p:nvPr>
            <p:ph type="sldNum" sz="quarter" idx="12"/>
          </p:nvPr>
        </p:nvSpPr>
        <p:spPr>
          <a:xfrm>
            <a:off x="8610600" y="6356350"/>
            <a:ext cx="3434080" cy="365125"/>
          </a:xfrm>
        </p:spPr>
        <p:txBody>
          <a:bodyPr/>
          <a:lstStyle/>
          <a:p>
            <a:fld id="{56C95278-0CE0-4F08-877C-BF6662112D1D}" type="slidenum">
              <a:rPr lang="en-US" smtClean="0"/>
              <a:t>‹#›</a:t>
            </a:fld>
            <a:endParaRPr lang="en-US"/>
          </a:p>
        </p:txBody>
      </p:sp>
      <p:sp>
        <p:nvSpPr>
          <p:cNvPr id="6" name="Title 1">
            <a:extLst>
              <a:ext uri="{FF2B5EF4-FFF2-40B4-BE49-F238E27FC236}">
                <a16:creationId xmlns:a16="http://schemas.microsoft.com/office/drawing/2014/main" id="{D239B026-8364-4AC1-848E-08F868A39815}"/>
              </a:ext>
            </a:extLst>
          </p:cNvPr>
          <p:cNvSpPr>
            <a:spLocks noGrp="1"/>
          </p:cNvSpPr>
          <p:nvPr>
            <p:ph type="title"/>
          </p:nvPr>
        </p:nvSpPr>
        <p:spPr>
          <a:xfrm>
            <a:off x="162560" y="208279"/>
            <a:ext cx="11882120" cy="594361"/>
          </a:xfrm>
          <a:prstGeom prst="rect">
            <a:avLst/>
          </a:prstGeo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8499078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cSld name="2_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913" y="1709738"/>
            <a:ext cx="11252887" cy="2852737"/>
          </a:xfrm>
        </p:spPr>
        <p:txBody>
          <a:bodyPr anchor="b">
            <a:normAutofit/>
          </a:bodyPr>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481913" y="4589463"/>
            <a:ext cx="11252887" cy="1500187"/>
          </a:xfrm>
        </p:spPr>
        <p:txBody>
          <a:bodyPr/>
          <a:lstStyle>
            <a:lvl1pPr marL="0" indent="0">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481913" y="6311900"/>
            <a:ext cx="1000897" cy="409575"/>
          </a:xfrm>
          <a:prstGeom prst="rect">
            <a:avLst/>
          </a:prstGeom>
        </p:spPr>
        <p:txBody>
          <a:bodyPr vert="horz" lIns="91440" tIns="45720" rIns="91440" bIns="45720" rtlCol="0" anchor="ctr"/>
          <a:lstStyle>
            <a:lvl1pPr algn="ctr">
              <a:defRPr sz="1000">
                <a:solidFill>
                  <a:schemeClr val="bg1">
                    <a:lumMod val="65000"/>
                  </a:schemeClr>
                </a:solidFill>
              </a:defRPr>
            </a:lvl1pPr>
          </a:lstStyle>
          <a:p>
            <a:pPr algn="l"/>
            <a:r>
              <a:rPr lang="en-US"/>
              <a:t>CONFIDENTIAL</a:t>
            </a:r>
          </a:p>
        </p:txBody>
      </p:sp>
      <p:sp>
        <p:nvSpPr>
          <p:cNvPr id="5" name="Rectangle 4"/>
          <p:cNvSpPr/>
          <p:nvPr userDrawn="1"/>
        </p:nvSpPr>
        <p:spPr>
          <a:xfrm>
            <a:off x="10614212" y="6311900"/>
            <a:ext cx="1195294" cy="4095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669034" y="6345616"/>
            <a:ext cx="1140472" cy="342142"/>
          </a:xfrm>
          <a:prstGeom prst="rect">
            <a:avLst/>
          </a:prstGeom>
        </p:spPr>
      </p:pic>
    </p:spTree>
    <p:extLst>
      <p:ext uri="{BB962C8B-B14F-4D97-AF65-F5344CB8AC3E}">
        <p14:creationId xmlns:p14="http://schemas.microsoft.com/office/powerpoint/2010/main" val="3420905591"/>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rgbClr val="6264A7"/>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2F7C11-33E8-48B4-AAEA-FE0AEE24CF3D}"/>
              </a:ext>
            </a:extLst>
          </p:cNvPr>
          <p:cNvSpPr>
            <a:spLocks noGrp="1"/>
          </p:cNvSpPr>
          <p:nvPr>
            <p:ph type="title" hasCustomPrompt="1"/>
          </p:nvPr>
        </p:nvSpPr>
        <p:spPr>
          <a:xfrm>
            <a:off x="711855" y="430071"/>
            <a:ext cx="10808045" cy="227520"/>
          </a:xfrm>
        </p:spPr>
        <p:txBody>
          <a:bodyPr/>
          <a:lstStyle>
            <a:lvl1pPr>
              <a:defRPr>
                <a:solidFill>
                  <a:srgbClr val="FFFFFF"/>
                </a:solidFill>
              </a:defRPr>
            </a:lvl1pPr>
          </a:lstStyle>
          <a:p>
            <a:r>
              <a:rPr lang="en-US"/>
              <a:t>DATE</a:t>
            </a:r>
          </a:p>
        </p:txBody>
      </p:sp>
      <p:sp>
        <p:nvSpPr>
          <p:cNvPr id="10" name="Text Placeholder 9">
            <a:extLst>
              <a:ext uri="{FF2B5EF4-FFF2-40B4-BE49-F238E27FC236}">
                <a16:creationId xmlns:a16="http://schemas.microsoft.com/office/drawing/2014/main" id="{4C2D2052-B994-4DE2-9E2C-7207F8DB1B90}"/>
              </a:ext>
            </a:extLst>
          </p:cNvPr>
          <p:cNvSpPr>
            <a:spLocks noGrp="1"/>
          </p:cNvSpPr>
          <p:nvPr>
            <p:ph type="body" sz="quarter" idx="10" hasCustomPrompt="1"/>
          </p:nvPr>
        </p:nvSpPr>
        <p:spPr>
          <a:xfrm>
            <a:off x="691977" y="3101758"/>
            <a:ext cx="10808045" cy="759730"/>
          </a:xfrm>
        </p:spPr>
        <p:txBody>
          <a:bodyPr lIns="0" rIns="0" anchor="ctr">
            <a:noAutofit/>
          </a:bodyPr>
          <a:lstStyle>
            <a:lvl1pPr marL="0" indent="0">
              <a:buNone/>
              <a:defRPr sz="4400">
                <a:solidFill>
                  <a:srgbClr val="FFFFFF"/>
                </a:solidFill>
                <a:latin typeface="Segoe UI Semibold" panose="020B0702040204020203" pitchFamily="34" charset="0"/>
                <a:cs typeface="Segoe UI Semibold" panose="020B0702040204020203" pitchFamily="34" charset="0"/>
              </a:defRPr>
            </a:lvl1pPr>
          </a:lstStyle>
          <a:p>
            <a:pPr lvl="0"/>
            <a:r>
              <a:rPr lang="en-US"/>
              <a:t>Title</a:t>
            </a:r>
          </a:p>
        </p:txBody>
      </p:sp>
      <p:grpSp>
        <p:nvGrpSpPr>
          <p:cNvPr id="15" name="Group 14">
            <a:extLst>
              <a:ext uri="{FF2B5EF4-FFF2-40B4-BE49-F238E27FC236}">
                <a16:creationId xmlns:a16="http://schemas.microsoft.com/office/drawing/2014/main" id="{AFE50CA8-6DF4-458D-93F4-1E6463B58180}"/>
              </a:ext>
            </a:extLst>
          </p:cNvPr>
          <p:cNvGrpSpPr/>
          <p:nvPr userDrawn="1"/>
        </p:nvGrpSpPr>
        <p:grpSpPr>
          <a:xfrm>
            <a:off x="10224924" y="6327976"/>
            <a:ext cx="1275098" cy="230832"/>
            <a:chOff x="10676578" y="6514159"/>
            <a:chExt cx="1275098" cy="230832"/>
          </a:xfrm>
        </p:grpSpPr>
        <p:sp>
          <p:nvSpPr>
            <p:cNvPr id="16" name="TextBox 15">
              <a:extLst>
                <a:ext uri="{FF2B5EF4-FFF2-40B4-BE49-F238E27FC236}">
                  <a16:creationId xmlns:a16="http://schemas.microsoft.com/office/drawing/2014/main" id="{5B0D261C-0563-4DD0-986F-5EE68601ECE8}"/>
                </a:ext>
              </a:extLst>
            </p:cNvPr>
            <p:cNvSpPr txBox="1"/>
            <p:nvPr userDrawn="1"/>
          </p:nvSpPr>
          <p:spPr>
            <a:xfrm>
              <a:off x="10892091" y="6514159"/>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pic>
          <p:nvPicPr>
            <p:cNvPr id="17" name="Picture 4" descr="Image result for microsoft logo png">
              <a:extLst>
                <a:ext uri="{FF2B5EF4-FFF2-40B4-BE49-F238E27FC236}">
                  <a16:creationId xmlns:a16="http://schemas.microsoft.com/office/drawing/2014/main" id="{889BC492-3C50-42B8-BAAA-C7DEBB57ADD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76578" y="6557123"/>
              <a:ext cx="157480" cy="15748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5E93B31-27A3-4839-B072-BEDA893BDF92}"/>
              </a:ext>
            </a:extLst>
          </p:cNvPr>
          <p:cNvSpPr/>
          <p:nvPr userDrawn="1"/>
        </p:nvSpPr>
        <p:spPr>
          <a:xfrm>
            <a:off x="691977" y="6321798"/>
            <a:ext cx="256480" cy="307777"/>
          </a:xfrm>
          <a:prstGeom prst="rect">
            <a:avLst/>
          </a:prstGeom>
        </p:spPr>
        <p:txBody>
          <a:bodyPr wrap="none" lIns="0" tIns="0" rIns="0" bIns="0" anchor="ctr">
            <a:spAutoFit/>
          </a:bodyPr>
          <a:lstStyle/>
          <a:p>
            <a:pPr algn="ctr"/>
            <a:r>
              <a:rPr lang="en-US" sz="2000">
                <a:solidFill>
                  <a:srgbClr val="FFFFFF"/>
                </a:solidFill>
                <a:latin typeface="Skype Assets Light" pitchFamily="2" charset="0"/>
              </a:rPr>
              <a:t></a:t>
            </a:r>
            <a:endParaRPr lang="en-US" sz="2000">
              <a:solidFill>
                <a:srgbClr val="FFFFFF"/>
              </a:solidFill>
            </a:endParaRPr>
          </a:p>
        </p:txBody>
      </p:sp>
      <p:sp>
        <p:nvSpPr>
          <p:cNvPr id="19" name="TextBox 18">
            <a:extLst>
              <a:ext uri="{FF2B5EF4-FFF2-40B4-BE49-F238E27FC236}">
                <a16:creationId xmlns:a16="http://schemas.microsoft.com/office/drawing/2014/main" id="{7823815E-340F-4B2D-AFCC-4D6E46A9F1DB}"/>
              </a:ext>
            </a:extLst>
          </p:cNvPr>
          <p:cNvSpPr txBox="1"/>
          <p:nvPr userDrawn="1"/>
        </p:nvSpPr>
        <p:spPr>
          <a:xfrm>
            <a:off x="10440437" y="6327976"/>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sp>
        <p:nvSpPr>
          <p:cNvPr id="20" name="TextBox 19">
            <a:extLst>
              <a:ext uri="{FF2B5EF4-FFF2-40B4-BE49-F238E27FC236}">
                <a16:creationId xmlns:a16="http://schemas.microsoft.com/office/drawing/2014/main" id="{461DAFFB-1FDB-489E-99FB-895E6859658C}"/>
              </a:ext>
            </a:extLst>
          </p:cNvPr>
          <p:cNvSpPr txBox="1"/>
          <p:nvPr userDrawn="1"/>
        </p:nvSpPr>
        <p:spPr>
          <a:xfrm>
            <a:off x="1025024" y="6327976"/>
            <a:ext cx="795089" cy="230832"/>
          </a:xfrm>
          <a:prstGeom prst="rect">
            <a:avLst/>
          </a:prstGeom>
          <a:noFill/>
        </p:spPr>
        <p:txBody>
          <a:bodyPr wrap="non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Teams</a:t>
            </a:r>
          </a:p>
        </p:txBody>
      </p:sp>
    </p:spTree>
    <p:extLst>
      <p:ext uri="{BB962C8B-B14F-4D97-AF65-F5344CB8AC3E}">
        <p14:creationId xmlns:p14="http://schemas.microsoft.com/office/powerpoint/2010/main" val="79734813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High Level Funnel">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p:nvPr>
        </p:nvSpPr>
        <p:spPr>
          <a:xfrm>
            <a:off x="152463" y="171250"/>
            <a:ext cx="11515281" cy="320004"/>
          </a:xfrm>
        </p:spPr>
        <p:txBody>
          <a:bodyPr/>
          <a:lstStyle>
            <a:lvl1pPr>
              <a:defRPr>
                <a:solidFill>
                  <a:schemeClr val="tx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AA95CC1-DE77-604E-B23C-28C50FE11C06}"/>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Subhead</a:t>
            </a:r>
          </a:p>
        </p:txBody>
      </p:sp>
      <p:sp>
        <p:nvSpPr>
          <p:cNvPr id="3" name="Picture Placeholder 2">
            <a:extLst>
              <a:ext uri="{FF2B5EF4-FFF2-40B4-BE49-F238E27FC236}">
                <a16:creationId xmlns:a16="http://schemas.microsoft.com/office/drawing/2014/main" id="{7BE80255-9DD4-6945-8ADA-60D31BE1E130}"/>
              </a:ext>
            </a:extLst>
          </p:cNvPr>
          <p:cNvSpPr>
            <a:spLocks noGrp="1"/>
          </p:cNvSpPr>
          <p:nvPr>
            <p:ph type="pic" sz="quarter" idx="11" hasCustomPrompt="1"/>
          </p:nvPr>
        </p:nvSpPr>
        <p:spPr>
          <a:xfrm>
            <a:off x="161024"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1" name="Picture Placeholder 2">
            <a:extLst>
              <a:ext uri="{FF2B5EF4-FFF2-40B4-BE49-F238E27FC236}">
                <a16:creationId xmlns:a16="http://schemas.microsoft.com/office/drawing/2014/main" id="{BD0A9F82-E615-5644-97DD-92720619E8E2}"/>
              </a:ext>
            </a:extLst>
          </p:cNvPr>
          <p:cNvSpPr>
            <a:spLocks noGrp="1"/>
          </p:cNvSpPr>
          <p:nvPr>
            <p:ph type="pic" sz="quarter" idx="12" hasCustomPrompt="1"/>
          </p:nvPr>
        </p:nvSpPr>
        <p:spPr>
          <a:xfrm>
            <a:off x="2146825"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3" name="Picture Placeholder 2">
            <a:extLst>
              <a:ext uri="{FF2B5EF4-FFF2-40B4-BE49-F238E27FC236}">
                <a16:creationId xmlns:a16="http://schemas.microsoft.com/office/drawing/2014/main" id="{457432DC-4CC5-9542-BA76-1A7652309088}"/>
              </a:ext>
            </a:extLst>
          </p:cNvPr>
          <p:cNvSpPr>
            <a:spLocks noGrp="1"/>
          </p:cNvSpPr>
          <p:nvPr>
            <p:ph type="pic" sz="quarter" idx="13" hasCustomPrompt="1"/>
          </p:nvPr>
        </p:nvSpPr>
        <p:spPr>
          <a:xfrm>
            <a:off x="4132626"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4" name="Picture Placeholder 2">
            <a:extLst>
              <a:ext uri="{FF2B5EF4-FFF2-40B4-BE49-F238E27FC236}">
                <a16:creationId xmlns:a16="http://schemas.microsoft.com/office/drawing/2014/main" id="{9B07F771-178B-494C-AB94-B2C9A48FA0C8}"/>
              </a:ext>
            </a:extLst>
          </p:cNvPr>
          <p:cNvSpPr>
            <a:spLocks noGrp="1"/>
          </p:cNvSpPr>
          <p:nvPr>
            <p:ph type="pic" sz="quarter" idx="14" hasCustomPrompt="1"/>
          </p:nvPr>
        </p:nvSpPr>
        <p:spPr>
          <a:xfrm>
            <a:off x="61184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5" name="Picture Placeholder 2">
            <a:extLst>
              <a:ext uri="{FF2B5EF4-FFF2-40B4-BE49-F238E27FC236}">
                <a16:creationId xmlns:a16="http://schemas.microsoft.com/office/drawing/2014/main" id="{FEED583B-A09E-5F4D-9E94-009B264115B4}"/>
              </a:ext>
            </a:extLst>
          </p:cNvPr>
          <p:cNvSpPr>
            <a:spLocks noGrp="1"/>
          </p:cNvSpPr>
          <p:nvPr>
            <p:ph type="pic" sz="quarter" idx="15" hasCustomPrompt="1"/>
          </p:nvPr>
        </p:nvSpPr>
        <p:spPr>
          <a:xfrm>
            <a:off x="8104228"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6" name="Picture Placeholder 2">
            <a:extLst>
              <a:ext uri="{FF2B5EF4-FFF2-40B4-BE49-F238E27FC236}">
                <a16:creationId xmlns:a16="http://schemas.microsoft.com/office/drawing/2014/main" id="{DAF02D8E-F761-1741-A9B5-957F9E7E116D}"/>
              </a:ext>
            </a:extLst>
          </p:cNvPr>
          <p:cNvSpPr>
            <a:spLocks noGrp="1"/>
          </p:cNvSpPr>
          <p:nvPr>
            <p:ph type="pic" sz="quarter" idx="16" hasCustomPrompt="1"/>
          </p:nvPr>
        </p:nvSpPr>
        <p:spPr>
          <a:xfrm>
            <a:off x="100900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Tree>
    <p:extLst>
      <p:ext uri="{BB962C8B-B14F-4D97-AF65-F5344CB8AC3E}">
        <p14:creationId xmlns:p14="http://schemas.microsoft.com/office/powerpoint/2010/main" val="755371357"/>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Funnel Health">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hasCustomPrompt="1"/>
          </p:nvPr>
        </p:nvSpPr>
        <p:spPr/>
        <p:txBody>
          <a:bodyPr/>
          <a:lstStyle/>
          <a:p>
            <a:r>
              <a:rPr lang="en-US"/>
              <a:t>Funnel Health</a:t>
            </a:r>
          </a:p>
        </p:txBody>
      </p:sp>
      <p:sp>
        <p:nvSpPr>
          <p:cNvPr id="12" name="Text Placeholder 11">
            <a:extLst>
              <a:ext uri="{FF2B5EF4-FFF2-40B4-BE49-F238E27FC236}">
                <a16:creationId xmlns:a16="http://schemas.microsoft.com/office/drawing/2014/main" id="{8202D1F4-3CF1-784A-90D3-F5F886918712}"/>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Description</a:t>
            </a:r>
          </a:p>
        </p:txBody>
      </p:sp>
    </p:spTree>
    <p:extLst>
      <p:ext uri="{BB962C8B-B14F-4D97-AF65-F5344CB8AC3E}">
        <p14:creationId xmlns:p14="http://schemas.microsoft.com/office/powerpoint/2010/main" val="2667618505"/>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44130"/>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EE59-9C8D-4237-BA50-0590162275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27568A-2DEB-435F-AF56-3F99BEF832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E68195-EE3E-4C55-B7AA-C8F5FE385C30}"/>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5" name="Footer Placeholder 4">
            <a:extLst>
              <a:ext uri="{FF2B5EF4-FFF2-40B4-BE49-F238E27FC236}">
                <a16:creationId xmlns:a16="http://schemas.microsoft.com/office/drawing/2014/main" id="{C49B3F6A-57BB-4A7E-9EA8-7E1D07814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13CC9-1435-48BE-A587-C41D1DBA5231}"/>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38401937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4E4B-0BC3-4A98-A223-EF0B258FE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3CD5D-293B-4CF9-8848-5C93C59FE4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AC578-96A8-4AE6-942A-CFCB3E0A7ECF}"/>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5" name="Footer Placeholder 4">
            <a:extLst>
              <a:ext uri="{FF2B5EF4-FFF2-40B4-BE49-F238E27FC236}">
                <a16:creationId xmlns:a16="http://schemas.microsoft.com/office/drawing/2014/main" id="{585AB9F8-7FC8-4785-984D-6C3D5FA8F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D69D8-EDD6-4B69-A740-267F2A18B95A}"/>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258694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C1E6-DA66-4876-9DAB-139A07A184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B2E1BD-6CE7-4E06-8E78-8E0AF34205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7CD8F-3D75-4A21-8294-6C51FE37B2F5}"/>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5" name="Footer Placeholder 4">
            <a:extLst>
              <a:ext uri="{FF2B5EF4-FFF2-40B4-BE49-F238E27FC236}">
                <a16:creationId xmlns:a16="http://schemas.microsoft.com/office/drawing/2014/main" id="{288CB7AC-9D56-4AE2-96FA-9139C48A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4F7DF-E770-48A1-B181-3992D025A32E}"/>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13439052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FD71-4C6A-4054-9F7B-538C724F2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59FEC-5C51-4503-8C37-30ED10E6A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5DC09-07DD-4EA3-8E86-2B0238100D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4CE8D-6D35-48E9-99DF-FD1C4D95492E}"/>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6" name="Footer Placeholder 5">
            <a:extLst>
              <a:ext uri="{FF2B5EF4-FFF2-40B4-BE49-F238E27FC236}">
                <a16:creationId xmlns:a16="http://schemas.microsoft.com/office/drawing/2014/main" id="{CE91CFCB-85EE-42B4-96C5-A7FB27735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36A88-35EF-4471-BD80-F1056782CBD1}"/>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353887325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F2B5-A032-47AB-87E7-9950080992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75565A-1626-4665-BA06-5F40BF8C40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CEEF08-2641-4C68-AEFD-AC4AC51765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B536B-214A-4731-80ED-50DCE9419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6CCF3-C40F-49DC-B80F-E08850E8A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B0BCB1-4060-40EB-9210-10CE334F0742}"/>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8" name="Footer Placeholder 7">
            <a:extLst>
              <a:ext uri="{FF2B5EF4-FFF2-40B4-BE49-F238E27FC236}">
                <a16:creationId xmlns:a16="http://schemas.microsoft.com/office/drawing/2014/main" id="{67D49497-E1DF-4FB2-B8DC-6256A26D6B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DF9CAB-CAB3-4989-B563-F0CDBAC7C88A}"/>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10273815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7DE2-9128-4435-8314-57BAD12F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E99A9-12F7-4731-A1B1-90A533241823}"/>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4" name="Footer Placeholder 3">
            <a:extLst>
              <a:ext uri="{FF2B5EF4-FFF2-40B4-BE49-F238E27FC236}">
                <a16:creationId xmlns:a16="http://schemas.microsoft.com/office/drawing/2014/main" id="{EF05D279-9C99-4A00-881A-B13E9EC83A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C62F9-7E96-4C89-962B-02B9B093C6DE}"/>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4743582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1E9C85-8CB3-4576-A363-D03B5AC00A33}"/>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3" name="Footer Placeholder 2">
            <a:extLst>
              <a:ext uri="{FF2B5EF4-FFF2-40B4-BE49-F238E27FC236}">
                <a16:creationId xmlns:a16="http://schemas.microsoft.com/office/drawing/2014/main" id="{0A16D169-2F08-4206-954C-6188EC7F8D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6E0259-3C2A-429B-9151-288036767599}"/>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25277466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738E-F82F-4381-A745-6057BB978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5CF30C-3E48-42CA-8DDC-32253F0A32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BE8DE3-8C58-4731-9098-3C4E8B375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594D19-0044-45D3-89CC-AE72FDA74A84}"/>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6" name="Footer Placeholder 5">
            <a:extLst>
              <a:ext uri="{FF2B5EF4-FFF2-40B4-BE49-F238E27FC236}">
                <a16:creationId xmlns:a16="http://schemas.microsoft.com/office/drawing/2014/main" id="{3E2F53B7-D3C8-4423-8A8B-F4CCB9941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1E6F4-67E9-4C12-8D6A-28DC75F65E7A}"/>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4063036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0C53-AABB-4010-A13F-B591F3877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F3CC4-9291-4253-9F53-7C496EB775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D8898-B6D1-423A-9E19-47F11430B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BFFB7B-7E8F-417B-98A7-B438360749E3}"/>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6" name="Footer Placeholder 5">
            <a:extLst>
              <a:ext uri="{FF2B5EF4-FFF2-40B4-BE49-F238E27FC236}">
                <a16:creationId xmlns:a16="http://schemas.microsoft.com/office/drawing/2014/main" id="{2D5C2072-A338-463A-9862-175452DD3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C1C03-1597-4996-BB21-2A85B70B576E}"/>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39561445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11CD-93BF-4CD5-9CC6-E439C853A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AD914-0AC2-4014-AE28-C2B3F7DD97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ADFF7-5470-4739-B930-2EAF6998CE09}"/>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5" name="Footer Placeholder 4">
            <a:extLst>
              <a:ext uri="{FF2B5EF4-FFF2-40B4-BE49-F238E27FC236}">
                <a16:creationId xmlns:a16="http://schemas.microsoft.com/office/drawing/2014/main" id="{17526E0B-F65B-4DB7-A0FD-3A8C81483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6FBA3-73AC-4B41-BE19-2E706A972F0F}"/>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17384399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B2580F-065D-4D27-AA98-4BF2C4FCD6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20591-C4DE-4631-A614-2CC8BB9920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6CC1D-9324-4E0C-82E5-E9EA7F44E00B}"/>
              </a:ext>
            </a:extLst>
          </p:cNvPr>
          <p:cNvSpPr>
            <a:spLocks noGrp="1"/>
          </p:cNvSpPr>
          <p:nvPr>
            <p:ph type="dt" sz="half" idx="10"/>
          </p:nvPr>
        </p:nvSpPr>
        <p:spPr/>
        <p:txBody>
          <a:bodyPr/>
          <a:lstStyle/>
          <a:p>
            <a:fld id="{13D49954-75FE-4B13-988C-8AD3B9F4EDF3}" type="datetimeFigureOut">
              <a:rPr lang="en-US" smtClean="0"/>
              <a:t>5/15/2019</a:t>
            </a:fld>
            <a:endParaRPr lang="en-US"/>
          </a:p>
        </p:txBody>
      </p:sp>
      <p:sp>
        <p:nvSpPr>
          <p:cNvPr id="5" name="Footer Placeholder 4">
            <a:extLst>
              <a:ext uri="{FF2B5EF4-FFF2-40B4-BE49-F238E27FC236}">
                <a16:creationId xmlns:a16="http://schemas.microsoft.com/office/drawing/2014/main" id="{C93C0E82-8ACE-4529-B039-7E8FF3491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CD086-B5EE-43F5-BA0B-6BB2A9DABBE4}"/>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27380617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4800" spc="-147" baseline="0">
                <a:gradFill>
                  <a:gsLst>
                    <a:gs pos="1250">
                      <a:schemeClr val="tx1"/>
                    </a:gs>
                    <a:gs pos="100000">
                      <a:schemeClr val="tx1"/>
                    </a:gs>
                  </a:gsLst>
                  <a:lin ang="5400000" scaled="0"/>
                </a:gra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2000" spc="0" baseline="0">
                <a:gradFill>
                  <a:gsLst>
                    <a:gs pos="1250">
                      <a:schemeClr val="tx1"/>
                    </a:gs>
                    <a:gs pos="100000">
                      <a:schemeClr val="tx1"/>
                    </a:gs>
                  </a:gsLst>
                  <a:lin ang="5400000" scaled="0"/>
                </a:gra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148486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gradFill>
                  <a:gsLst>
                    <a:gs pos="0">
                      <a:schemeClr val="tx1"/>
                    </a:gs>
                    <a:gs pos="100000">
                      <a:schemeClr val="tx1"/>
                    </a:gs>
                  </a:gsLst>
                  <a:lin ang="5400000" scaled="1"/>
                </a:gra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1070893636"/>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4"/>
            <a:ext cx="7454643" cy="3558191"/>
          </a:xfrm>
          <a:noFill/>
        </p:spPr>
        <p:txBody>
          <a:bodyPr vert="horz" wrap="square" lIns="0" tIns="0" rIns="0" bIns="0" rtlCol="0" anchor="t" anchorCtr="0">
            <a:noAutofit/>
          </a:bodyPr>
          <a:lstStyle>
            <a:lvl1pPr>
              <a:defRPr lang="en-US" sz="4703" spc="-49" baseline="0" dirty="0">
                <a:gradFill>
                  <a:gsLst>
                    <a:gs pos="2917">
                      <a:schemeClr val="tx1"/>
                    </a:gs>
                    <a:gs pos="100000">
                      <a:schemeClr val="tx1"/>
                    </a:gs>
                  </a:gsLst>
                  <a:lin ang="5400000" scaled="0"/>
                </a:gradFill>
              </a:defRPr>
            </a:lvl1pPr>
          </a:lstStyle>
          <a:p>
            <a:pPr marL="0" lvl="0">
              <a:lnSpc>
                <a:spcPts val="5488"/>
              </a:lnSpc>
            </a:pPr>
            <a:r>
              <a:rPr lang="en-US"/>
              <a:t>Section title</a:t>
            </a:r>
          </a:p>
        </p:txBody>
      </p:sp>
    </p:spTree>
    <p:extLst>
      <p:ext uri="{BB962C8B-B14F-4D97-AF65-F5344CB8AC3E}">
        <p14:creationId xmlns:p14="http://schemas.microsoft.com/office/powerpoint/2010/main" val="3613530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lvl1pPr>
              <a:defRPr>
                <a:gradFill>
                  <a:gsLst>
                    <a:gs pos="2917">
                      <a:schemeClr val="bg1">
                        <a:lumMod val="50000"/>
                      </a:schemeClr>
                    </a:gs>
                    <a:gs pos="100000">
                      <a:schemeClr val="bg1">
                        <a:lumMod val="50000"/>
                      </a:schemeClr>
                    </a:gs>
                  </a:gsLst>
                  <a:lin ang="5400000" scaled="0"/>
                </a:gradFill>
              </a:defRPr>
            </a:lvl1pPr>
          </a:lstStyle>
          <a:p>
            <a:r>
              <a:rPr lang="en-US"/>
              <a:t>© Microsoft Corporation                                                                                  								                      Dynamics 365 </a:t>
            </a:r>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55995" y="1366610"/>
            <a:ext cx="11317363" cy="157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918430"/>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11277600" cy="5943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5/15/2019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323051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15553"/>
          </a:xfrm>
        </p:spPr>
        <p:txBody>
          <a:bodyPr wrap="square" lIns="0" tIns="0" rIns="0" bIns="0">
            <a:spAutoFit/>
          </a:bodyPr>
          <a:lstStyle>
            <a:lvl1pPr marL="0" indent="0">
              <a:lnSpc>
                <a:spcPts val="2353"/>
              </a:lnSpc>
              <a:buNone/>
              <a:defRPr sz="2000" b="0" i="0">
                <a:gradFill>
                  <a:gsLst>
                    <a:gs pos="0">
                      <a:schemeClr val="tx1"/>
                    </a:gs>
                    <a:gs pos="100000">
                      <a:schemeClr val="tx1"/>
                    </a:gs>
                  </a:gsLst>
                  <a:lin ang="5400000" scaled="1"/>
                </a:gra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2101"/>
          </a:xfrm>
        </p:spPr>
        <p:txBody>
          <a:bodyPr lIns="0" tIns="0" rIns="0" bIns="0"/>
          <a:lstStyle>
            <a:lvl1pPr marL="280067" indent="-280067">
              <a:lnSpc>
                <a:spcPts val="1765"/>
              </a:lnSpc>
              <a:spcBef>
                <a:spcPts val="0"/>
              </a:spcBef>
              <a:buFont typeface="Arial" panose="020B0604020202020204" pitchFamily="34" charset="0"/>
              <a:buChar char="•"/>
              <a:defRPr sz="1400" b="0" i="0" spc="0">
                <a:gradFill>
                  <a:gsLst>
                    <a:gs pos="0">
                      <a:schemeClr val="tx1"/>
                    </a:gs>
                    <a:gs pos="100000">
                      <a:schemeClr val="tx1"/>
                    </a:gs>
                  </a:gsLst>
                  <a:lin ang="5400000" scaled="1"/>
                </a:gra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269240" y="289512"/>
            <a:ext cx="11655840" cy="899665"/>
          </a:xfrm>
        </p:spPr>
        <p:txBody>
          <a:bodyPr lIns="0" tIns="0" rIns="0" bIns="0"/>
          <a:lstStyle>
            <a:lvl1pPr>
              <a:defRPr sz="2800">
                <a:gradFill>
                  <a:gsLst>
                    <a:gs pos="0">
                      <a:schemeClr val="tx1"/>
                    </a:gs>
                    <a:gs pos="100000">
                      <a:schemeClr val="tx1"/>
                    </a:gs>
                  </a:gsLst>
                  <a:lin ang="5400000" scaled="1"/>
                </a:gradFill>
              </a:defRPr>
            </a:lvl1pPr>
          </a:lstStyle>
          <a:p>
            <a:r>
              <a:rPr lang="en-US"/>
              <a:t>Click to edit Master title style</a:t>
            </a:r>
          </a:p>
        </p:txBody>
      </p:sp>
    </p:spTree>
    <p:extLst>
      <p:ext uri="{BB962C8B-B14F-4D97-AF65-F5344CB8AC3E}">
        <p14:creationId xmlns:p14="http://schemas.microsoft.com/office/powerpoint/2010/main" val="374470866"/>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cSld name="Closing medium teal">
    <p:bg>
      <p:bgPr>
        <a:solidFill>
          <a:srgbClr val="002050"/>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gradFill>
                  <a:gsLst>
                    <a:gs pos="0">
                      <a:schemeClr val="bg1"/>
                    </a:gs>
                    <a:gs pos="100000">
                      <a:schemeClr val="bg1"/>
                    </a:gs>
                  </a:gsLst>
                  <a:lin ang="5400000" scaled="1"/>
                </a:gra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gradFill>
                  <a:gsLst>
                    <a:gs pos="0">
                      <a:schemeClr val="bg1"/>
                    </a:gs>
                    <a:gs pos="100000">
                      <a:schemeClr val="bg1"/>
                    </a:gs>
                  </a:gsLst>
                  <a:lin ang="5400000" scaled="1"/>
                </a:gra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Tree>
    <p:extLst>
      <p:ext uri="{BB962C8B-B14F-4D97-AF65-F5344CB8AC3E}">
        <p14:creationId xmlns:p14="http://schemas.microsoft.com/office/powerpoint/2010/main" val="3028897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25671231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617350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255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82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6512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252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4458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28339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001869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63493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444348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557574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66453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49838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05062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113959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821297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092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190446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914956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539338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1653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34184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23781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032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6259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325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1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38186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19574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204516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B0F0-BAE0-44FB-87B9-D928FEB58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EC2-E8BE-4D59-98E1-FD26C6A6EE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F5065-95D4-4353-BDE2-C44D5508F3EB}"/>
              </a:ext>
            </a:extLst>
          </p:cNvPr>
          <p:cNvSpPr>
            <a:spLocks noGrp="1"/>
          </p:cNvSpPr>
          <p:nvPr>
            <p:ph type="dt" sz="half" idx="10"/>
          </p:nvPr>
        </p:nvSpPr>
        <p:spPr/>
        <p:txBody>
          <a:bodyPr/>
          <a:lstStyle/>
          <a:p>
            <a:fld id="{1CE03806-FD4E-4199-8142-58FDDC3A335D}" type="datetimeFigureOut">
              <a:rPr lang="en-US" smtClean="0"/>
              <a:t>5/15/2019</a:t>
            </a:fld>
            <a:endParaRPr lang="en-US"/>
          </a:p>
        </p:txBody>
      </p:sp>
      <p:sp>
        <p:nvSpPr>
          <p:cNvPr id="5" name="Footer Placeholder 4">
            <a:extLst>
              <a:ext uri="{FF2B5EF4-FFF2-40B4-BE49-F238E27FC236}">
                <a16:creationId xmlns:a16="http://schemas.microsoft.com/office/drawing/2014/main" id="{B9C53CF9-37EE-4272-ADC0-FAD635CD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8D3AC-81AB-4A46-8275-1219C50E5A53}"/>
              </a:ext>
            </a:extLst>
          </p:cNvPr>
          <p:cNvSpPr>
            <a:spLocks noGrp="1"/>
          </p:cNvSpPr>
          <p:nvPr>
            <p:ph type="sldNum" sz="quarter" idx="12"/>
          </p:nvPr>
        </p:nvSpPr>
        <p:spPr/>
        <p:txBody>
          <a:bodyPr/>
          <a:lstStyle/>
          <a:p>
            <a:fld id="{AB589B1D-152C-46F0-9CD7-7BB3E3586B5B}" type="slidenum">
              <a:rPr lang="en-US" smtClean="0"/>
              <a:t>‹#›</a:t>
            </a:fld>
            <a:endParaRPr lang="en-US"/>
          </a:p>
        </p:txBody>
      </p:sp>
    </p:spTree>
    <p:extLst>
      <p:ext uri="{BB962C8B-B14F-4D97-AF65-F5344CB8AC3E}">
        <p14:creationId xmlns:p14="http://schemas.microsoft.com/office/powerpoint/2010/main" val="364519429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EF44-D56D-4CFA-BE2B-610F0EF7A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89A66-C56C-4516-8C7E-70E7B2EAB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3297EC-D26B-49BF-9F5A-D99678F0D894}"/>
              </a:ext>
            </a:extLst>
          </p:cNvPr>
          <p:cNvSpPr>
            <a:spLocks noGrp="1"/>
          </p:cNvSpPr>
          <p:nvPr>
            <p:ph type="dt" sz="half" idx="10"/>
          </p:nvPr>
        </p:nvSpPr>
        <p:spPr/>
        <p:txBody>
          <a:bodyPr/>
          <a:lstStyle/>
          <a:p>
            <a:fld id="{58028F59-1F66-4131-9E1D-C146CEB7E121}" type="datetimeFigureOut">
              <a:rPr lang="en-US" smtClean="0"/>
              <a:t>5/15/2019</a:t>
            </a:fld>
            <a:endParaRPr lang="en-US"/>
          </a:p>
        </p:txBody>
      </p:sp>
      <p:sp>
        <p:nvSpPr>
          <p:cNvPr id="5" name="Footer Placeholder 4">
            <a:extLst>
              <a:ext uri="{FF2B5EF4-FFF2-40B4-BE49-F238E27FC236}">
                <a16:creationId xmlns:a16="http://schemas.microsoft.com/office/drawing/2014/main" id="{A9450AB0-8EEB-47BA-AB70-57D54AAD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7C822-5736-43FA-9DC7-3C924960E173}"/>
              </a:ext>
            </a:extLst>
          </p:cNvPr>
          <p:cNvSpPr>
            <a:spLocks noGrp="1"/>
          </p:cNvSpPr>
          <p:nvPr>
            <p:ph type="sldNum" sz="quarter" idx="12"/>
          </p:nvPr>
        </p:nvSpPr>
        <p:spPr/>
        <p:txBody>
          <a:bodyPr/>
          <a:lstStyle/>
          <a:p>
            <a:fld id="{B3B52D13-61AA-47B7-94A7-558DF8D39AE3}" type="slidenum">
              <a:rPr lang="en-US" smtClean="0"/>
              <a:t>‹#›</a:t>
            </a:fld>
            <a:endParaRPr lang="en-US"/>
          </a:p>
        </p:txBody>
      </p:sp>
    </p:spTree>
    <p:extLst>
      <p:ext uri="{BB962C8B-B14F-4D97-AF65-F5344CB8AC3E}">
        <p14:creationId xmlns:p14="http://schemas.microsoft.com/office/powerpoint/2010/main" val="30865605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17686419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5/15/2019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5/15/2019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image" Target="../media/image60.png"/><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image" Target="../media/image59.emf"/><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theme" Target="../theme/theme1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29" Type="http://schemas.openxmlformats.org/officeDocument/2006/relationships/slideLayout" Target="../slideLayouts/slideLayout252.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32" Type="http://schemas.openxmlformats.org/officeDocument/2006/relationships/image" Target="../media/image30.emf"/><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31" Type="http://schemas.openxmlformats.org/officeDocument/2006/relationships/theme" Target="../theme/theme11.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30" Type="http://schemas.openxmlformats.org/officeDocument/2006/relationships/slideLayout" Target="../slideLayouts/slideLayout2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6" Type="http://schemas.openxmlformats.org/officeDocument/2006/relationships/image" Target="../media/image72.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theme" Target="../theme/theme12.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10" Type="http://schemas.openxmlformats.org/officeDocument/2006/relationships/slideLayout" Target="../slideLayouts/slideLayout277.xml"/><Relationship Id="rId19" Type="http://schemas.openxmlformats.org/officeDocument/2006/relationships/theme" Target="../theme/theme13.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26" Type="http://schemas.openxmlformats.org/officeDocument/2006/relationships/slideLayout" Target="../slideLayouts/slideLayout311.xml"/><Relationship Id="rId3" Type="http://schemas.openxmlformats.org/officeDocument/2006/relationships/slideLayout" Target="../slideLayouts/slideLayout288.xml"/><Relationship Id="rId21" Type="http://schemas.openxmlformats.org/officeDocument/2006/relationships/slideLayout" Target="../slideLayouts/slideLayout306.xml"/><Relationship Id="rId34" Type="http://schemas.openxmlformats.org/officeDocument/2006/relationships/slideLayout" Target="../slideLayouts/slideLayout319.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5" Type="http://schemas.openxmlformats.org/officeDocument/2006/relationships/slideLayout" Target="../slideLayouts/slideLayout310.xml"/><Relationship Id="rId33" Type="http://schemas.openxmlformats.org/officeDocument/2006/relationships/slideLayout" Target="../slideLayouts/slideLayout318.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20" Type="http://schemas.openxmlformats.org/officeDocument/2006/relationships/slideLayout" Target="../slideLayouts/slideLayout305.xml"/><Relationship Id="rId29" Type="http://schemas.openxmlformats.org/officeDocument/2006/relationships/slideLayout" Target="../slideLayouts/slideLayout314.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24" Type="http://schemas.openxmlformats.org/officeDocument/2006/relationships/slideLayout" Target="../slideLayouts/slideLayout309.xml"/><Relationship Id="rId32" Type="http://schemas.openxmlformats.org/officeDocument/2006/relationships/slideLayout" Target="../slideLayouts/slideLayout317.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23" Type="http://schemas.openxmlformats.org/officeDocument/2006/relationships/slideLayout" Target="../slideLayouts/slideLayout308.xml"/><Relationship Id="rId28" Type="http://schemas.openxmlformats.org/officeDocument/2006/relationships/slideLayout" Target="../slideLayouts/slideLayout313.xml"/><Relationship Id="rId36" Type="http://schemas.openxmlformats.org/officeDocument/2006/relationships/image" Target="../media/image78.emf"/><Relationship Id="rId10" Type="http://schemas.openxmlformats.org/officeDocument/2006/relationships/slideLayout" Target="../slideLayouts/slideLayout295.xml"/><Relationship Id="rId19" Type="http://schemas.openxmlformats.org/officeDocument/2006/relationships/slideLayout" Target="../slideLayouts/slideLayout304.xml"/><Relationship Id="rId31" Type="http://schemas.openxmlformats.org/officeDocument/2006/relationships/slideLayout" Target="../slideLayouts/slideLayout316.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 Id="rId22" Type="http://schemas.openxmlformats.org/officeDocument/2006/relationships/slideLayout" Target="../slideLayouts/slideLayout307.xml"/><Relationship Id="rId27" Type="http://schemas.openxmlformats.org/officeDocument/2006/relationships/slideLayout" Target="../slideLayouts/slideLayout312.xml"/><Relationship Id="rId30" Type="http://schemas.openxmlformats.org/officeDocument/2006/relationships/slideLayout" Target="../slideLayouts/slideLayout315.xml"/><Relationship Id="rId35" Type="http://schemas.openxmlformats.org/officeDocument/2006/relationships/theme" Target="../theme/theme14.xml"/><Relationship Id="rId8" Type="http://schemas.openxmlformats.org/officeDocument/2006/relationships/slideLayout" Target="../slideLayouts/slideLayout2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1.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image" Target="../media/image30.emf"/><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image" Target="../media/image30.emf"/><Relationship Id="rId7" Type="http://schemas.openxmlformats.org/officeDocument/2006/relationships/slideLayout" Target="../slideLayouts/slideLayout138.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9" Type="http://schemas.openxmlformats.org/officeDocument/2006/relationships/slideLayout" Target="../slideLayouts/slideLayout160.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theme" Target="../theme/theme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8" Type="http://schemas.openxmlformats.org/officeDocument/2006/relationships/slideLayout" Target="../slideLayouts/slideLayout139.xml"/><Relationship Id="rId3" Type="http://schemas.openxmlformats.org/officeDocument/2006/relationships/slideLayout" Target="../slideLayouts/slideLayout134.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image" Target="../media/image51.png"/><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image" Target="../media/image30.emf"/><Relationship Id="rId5" Type="http://schemas.openxmlformats.org/officeDocument/2006/relationships/slideLayout" Target="../slideLayouts/slideLayout184.xml"/><Relationship Id="rId10" Type="http://schemas.openxmlformats.org/officeDocument/2006/relationships/theme" Target="../theme/theme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75361976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2"/>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228391770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5447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1" y="114300"/>
            <a:ext cx="8882164"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147255939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Lst>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269A5-209C-4502-9C6D-7AA77A9AA8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1C2804-5303-4DAE-90F0-78CB7D13E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BFFC0-597C-400E-8DFA-8EBA0D71E8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49954-75FE-4B13-988C-8AD3B9F4EDF3}" type="datetimeFigureOut">
              <a:rPr lang="en-US" smtClean="0"/>
              <a:t>5/15/2019</a:t>
            </a:fld>
            <a:endParaRPr lang="en-US"/>
          </a:p>
        </p:txBody>
      </p:sp>
      <p:sp>
        <p:nvSpPr>
          <p:cNvPr id="5" name="Footer Placeholder 4">
            <a:extLst>
              <a:ext uri="{FF2B5EF4-FFF2-40B4-BE49-F238E27FC236}">
                <a16:creationId xmlns:a16="http://schemas.microsoft.com/office/drawing/2014/main" id="{E1927AB6-E1B2-4D9B-B3A9-BFE598D10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BE073-F038-45A4-989E-683E94930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489C5-4DED-4D5A-B35C-0D678A3FD2A6}" type="slidenum">
              <a:rPr lang="en-US" smtClean="0"/>
              <a:t>‹#›</a:t>
            </a:fld>
            <a:endParaRPr lang="en-US"/>
          </a:p>
        </p:txBody>
      </p:sp>
    </p:spTree>
    <p:extLst>
      <p:ext uri="{BB962C8B-B14F-4D97-AF65-F5344CB8AC3E}">
        <p14:creationId xmlns:p14="http://schemas.microsoft.com/office/powerpoint/2010/main" val="692291490"/>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03973394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 id="2147484008"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5/15/2019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10" r:id="rId27"/>
    <p:sldLayoutId id="2147483811" r:id="rId28"/>
    <p:sldLayoutId id="2147483812" r:id="rId29"/>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74.xml"/></Relationships>
</file>

<file path=ppt/slides/_rels/slide1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53.xml"/><Relationship Id="rId5" Type="http://schemas.openxmlformats.org/officeDocument/2006/relationships/image" Target="../media/image117.png"/><Relationship Id="rId4" Type="http://schemas.openxmlformats.org/officeDocument/2006/relationships/image" Target="../media/image1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54.xml"/><Relationship Id="rId5" Type="http://schemas.openxmlformats.org/officeDocument/2006/relationships/image" Target="../media/image120.png"/><Relationship Id="rId4" Type="http://schemas.openxmlformats.org/officeDocument/2006/relationships/image" Target="../media/image119.gif"/></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04.png"/><Relationship Id="rId2" Type="http://schemas.openxmlformats.org/officeDocument/2006/relationships/diagramData" Target="../diagrams/data3.xml"/><Relationship Id="rId1" Type="http://schemas.openxmlformats.org/officeDocument/2006/relationships/slideLayout" Target="../slideLayouts/slideLayout27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xml"/><Relationship Id="rId1" Type="http://schemas.openxmlformats.org/officeDocument/2006/relationships/slideLayout" Target="../slideLayouts/slideLayout2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280.xml"/><Relationship Id="rId5" Type="http://schemas.openxmlformats.org/officeDocument/2006/relationships/image" Target="../media/image110.png"/><Relationship Id="rId4" Type="http://schemas.openxmlformats.org/officeDocument/2006/relationships/image" Target="../media/image10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May 2019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A897EA-6568-4258-8C76-D51E9D8E3924}"/>
              </a:ext>
            </a:extLst>
          </p:cNvPr>
          <p:cNvPicPr>
            <a:picLocks noChangeAspect="1"/>
          </p:cNvPicPr>
          <p:nvPr/>
        </p:nvPicPr>
        <p:blipFill>
          <a:blip r:embed="rId2"/>
          <a:stretch>
            <a:fillRect/>
          </a:stretch>
        </p:blipFill>
        <p:spPr>
          <a:xfrm>
            <a:off x="352090" y="961531"/>
            <a:ext cx="11201400" cy="4010025"/>
          </a:xfrm>
          <a:prstGeom prst="rect">
            <a:avLst/>
          </a:prstGeom>
        </p:spPr>
      </p:pic>
      <p:sp>
        <p:nvSpPr>
          <p:cNvPr id="5" name="TextBox 4">
            <a:extLst>
              <a:ext uri="{FF2B5EF4-FFF2-40B4-BE49-F238E27FC236}">
                <a16:creationId xmlns:a16="http://schemas.microsoft.com/office/drawing/2014/main" id="{06B85144-7AD9-4F64-B645-CA4839C3DBB2}"/>
              </a:ext>
            </a:extLst>
          </p:cNvPr>
          <p:cNvSpPr txBox="1"/>
          <p:nvPr/>
        </p:nvSpPr>
        <p:spPr>
          <a:xfrm>
            <a:off x="3405353" y="5181600"/>
            <a:ext cx="5265682" cy="523220"/>
          </a:xfrm>
          <a:prstGeom prst="rect">
            <a:avLst/>
          </a:prstGeom>
          <a:noFill/>
        </p:spPr>
        <p:txBody>
          <a:bodyPr wrap="square" rtlCol="0">
            <a:spAutoFit/>
          </a:bodyPr>
          <a:lstStyle/>
          <a:p>
            <a:r>
              <a:rPr lang="en-US" sz="2800" dirty="0"/>
              <a:t>https://powerusers.microsoft.com</a:t>
            </a:r>
          </a:p>
        </p:txBody>
      </p:sp>
    </p:spTree>
    <p:extLst>
      <p:ext uri="{BB962C8B-B14F-4D97-AF65-F5344CB8AC3E}">
        <p14:creationId xmlns:p14="http://schemas.microsoft.com/office/powerpoint/2010/main" val="3217940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95A54-D8DE-483D-BC76-94BB5C92DFFF}"/>
              </a:ext>
            </a:extLst>
          </p:cNvPr>
          <p:cNvSpPr>
            <a:spLocks noGrp="1"/>
          </p:cNvSpPr>
          <p:nvPr>
            <p:ph type="title"/>
          </p:nvPr>
        </p:nvSpPr>
        <p:spPr>
          <a:xfrm>
            <a:off x="556532" y="643467"/>
            <a:ext cx="11210925" cy="744836"/>
          </a:xfrm>
          <a:prstGeom prst="ellipse">
            <a:avLst/>
          </a:prstGeom>
        </p:spPr>
        <p:txBody>
          <a:bodyPr>
            <a:normAutofit/>
          </a:bodyPr>
          <a:lstStyle/>
          <a:p>
            <a:pPr algn="ctr"/>
            <a:r>
              <a:rPr lang="en-US" sz="3000" dirty="0">
                <a:solidFill>
                  <a:schemeClr val="bg1"/>
                </a:solidFill>
              </a:rPr>
              <a:t>Flow Community – powerusers.microsoft.com</a:t>
            </a:r>
          </a:p>
        </p:txBody>
      </p:sp>
      <p:pic>
        <p:nvPicPr>
          <p:cNvPr id="4" name="Picture 3">
            <a:extLst>
              <a:ext uri="{FF2B5EF4-FFF2-40B4-BE49-F238E27FC236}">
                <a16:creationId xmlns:a16="http://schemas.microsoft.com/office/drawing/2014/main" id="{339D5884-C245-4F3F-A23C-095D20B532FE}"/>
              </a:ext>
            </a:extLst>
          </p:cNvPr>
          <p:cNvPicPr>
            <a:picLocks noChangeAspect="1"/>
          </p:cNvPicPr>
          <p:nvPr/>
        </p:nvPicPr>
        <p:blipFill>
          <a:blip r:embed="rId2"/>
          <a:stretch>
            <a:fillRect/>
          </a:stretch>
        </p:blipFill>
        <p:spPr>
          <a:xfrm>
            <a:off x="3255134" y="1479270"/>
            <a:ext cx="6091089" cy="5323490"/>
          </a:xfrm>
          <a:prstGeom prst="rect">
            <a:avLst/>
          </a:prstGeom>
        </p:spPr>
      </p:pic>
    </p:spTree>
    <p:extLst>
      <p:ext uri="{BB962C8B-B14F-4D97-AF65-F5344CB8AC3E}">
        <p14:creationId xmlns:p14="http://schemas.microsoft.com/office/powerpoint/2010/main" val="3974146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95A54-D8DE-483D-BC76-94BB5C92DFFF}"/>
              </a:ext>
            </a:extLst>
          </p:cNvPr>
          <p:cNvSpPr>
            <a:spLocks noGrp="1"/>
          </p:cNvSpPr>
          <p:nvPr>
            <p:ph type="title"/>
          </p:nvPr>
        </p:nvSpPr>
        <p:spPr>
          <a:xfrm>
            <a:off x="556532" y="643467"/>
            <a:ext cx="11210925" cy="744836"/>
          </a:xfrm>
          <a:prstGeom prst="ellipse">
            <a:avLst/>
          </a:prstGeom>
        </p:spPr>
        <p:txBody>
          <a:bodyPr>
            <a:normAutofit/>
          </a:bodyPr>
          <a:lstStyle/>
          <a:p>
            <a:pPr algn="ctr"/>
            <a:r>
              <a:rPr lang="en-US" sz="3000" dirty="0">
                <a:solidFill>
                  <a:schemeClr val="bg1"/>
                </a:solidFill>
              </a:rPr>
              <a:t>Flow Templates Accelerate Results</a:t>
            </a:r>
          </a:p>
        </p:txBody>
      </p:sp>
      <p:pic>
        <p:nvPicPr>
          <p:cNvPr id="4" name="Picture 3">
            <a:extLst>
              <a:ext uri="{FF2B5EF4-FFF2-40B4-BE49-F238E27FC236}">
                <a16:creationId xmlns:a16="http://schemas.microsoft.com/office/drawing/2014/main" id="{2CBFEB87-62E0-43F2-8B8A-31320598E786}"/>
              </a:ext>
            </a:extLst>
          </p:cNvPr>
          <p:cNvPicPr>
            <a:picLocks noChangeAspect="1"/>
          </p:cNvPicPr>
          <p:nvPr/>
        </p:nvPicPr>
        <p:blipFill>
          <a:blip r:embed="rId2"/>
          <a:stretch>
            <a:fillRect/>
          </a:stretch>
        </p:blipFill>
        <p:spPr>
          <a:xfrm>
            <a:off x="1849820" y="1555215"/>
            <a:ext cx="9046943" cy="5037070"/>
          </a:xfrm>
          <a:prstGeom prst="rect">
            <a:avLst/>
          </a:prstGeom>
        </p:spPr>
      </p:pic>
    </p:spTree>
    <p:extLst>
      <p:ext uri="{BB962C8B-B14F-4D97-AF65-F5344CB8AC3E}">
        <p14:creationId xmlns:p14="http://schemas.microsoft.com/office/powerpoint/2010/main" val="4243750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95A54-D8DE-483D-BC76-94BB5C92DFFF}"/>
              </a:ext>
            </a:extLst>
          </p:cNvPr>
          <p:cNvSpPr>
            <a:spLocks noGrp="1"/>
          </p:cNvSpPr>
          <p:nvPr>
            <p:ph type="title"/>
          </p:nvPr>
        </p:nvSpPr>
        <p:spPr>
          <a:xfrm>
            <a:off x="556532" y="643467"/>
            <a:ext cx="11210925" cy="744836"/>
          </a:xfrm>
          <a:prstGeom prst="ellipse">
            <a:avLst/>
          </a:prstGeom>
        </p:spPr>
        <p:txBody>
          <a:bodyPr>
            <a:normAutofit fontScale="90000"/>
          </a:bodyPr>
          <a:lstStyle/>
          <a:p>
            <a:pPr algn="ctr"/>
            <a:r>
              <a:rPr lang="en-US" sz="3000" dirty="0">
                <a:solidFill>
                  <a:schemeClr val="bg1"/>
                </a:solidFill>
              </a:rPr>
              <a:t>Use the Flow app to get alerts and manage your Flows</a:t>
            </a:r>
          </a:p>
        </p:txBody>
      </p:sp>
      <p:pic>
        <p:nvPicPr>
          <p:cNvPr id="1026" name="Picture 2" descr="https://procsi.blob.core.windows.net/blog-images/flowindex.jpg">
            <a:extLst>
              <a:ext uri="{FF2B5EF4-FFF2-40B4-BE49-F238E27FC236}">
                <a16:creationId xmlns:a16="http://schemas.microsoft.com/office/drawing/2014/main" id="{E95979FC-7657-4BB9-984D-634FA1EED7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2981" y="1566041"/>
            <a:ext cx="2456622" cy="51343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1E1760C-8C93-425A-83E4-22665893706D}"/>
              </a:ext>
            </a:extLst>
          </p:cNvPr>
          <p:cNvPicPr>
            <a:picLocks noChangeAspect="1"/>
          </p:cNvPicPr>
          <p:nvPr/>
        </p:nvPicPr>
        <p:blipFill>
          <a:blip r:embed="rId3"/>
          <a:stretch>
            <a:fillRect/>
          </a:stretch>
        </p:blipFill>
        <p:spPr>
          <a:xfrm>
            <a:off x="6161994" y="1566040"/>
            <a:ext cx="2456844" cy="5134303"/>
          </a:xfrm>
          <a:prstGeom prst="rect">
            <a:avLst/>
          </a:prstGeom>
        </p:spPr>
      </p:pic>
      <p:pic>
        <p:nvPicPr>
          <p:cNvPr id="5" name="Picture 4">
            <a:extLst>
              <a:ext uri="{FF2B5EF4-FFF2-40B4-BE49-F238E27FC236}">
                <a16:creationId xmlns:a16="http://schemas.microsoft.com/office/drawing/2014/main" id="{949AEB06-DC34-4170-9BE0-3C9FEE489D64}"/>
              </a:ext>
            </a:extLst>
          </p:cNvPr>
          <p:cNvPicPr>
            <a:picLocks noChangeAspect="1"/>
          </p:cNvPicPr>
          <p:nvPr/>
        </p:nvPicPr>
        <p:blipFill>
          <a:blip r:embed="rId4"/>
          <a:stretch>
            <a:fillRect/>
          </a:stretch>
        </p:blipFill>
        <p:spPr>
          <a:xfrm>
            <a:off x="9246539" y="5381297"/>
            <a:ext cx="1631668" cy="472744"/>
          </a:xfrm>
          <a:prstGeom prst="rect">
            <a:avLst/>
          </a:prstGeom>
        </p:spPr>
      </p:pic>
      <p:pic>
        <p:nvPicPr>
          <p:cNvPr id="6" name="Picture 5">
            <a:extLst>
              <a:ext uri="{FF2B5EF4-FFF2-40B4-BE49-F238E27FC236}">
                <a16:creationId xmlns:a16="http://schemas.microsoft.com/office/drawing/2014/main" id="{6035DF0F-8BA2-4CCD-A05A-E760638C0BAD}"/>
              </a:ext>
            </a:extLst>
          </p:cNvPr>
          <p:cNvPicPr>
            <a:picLocks noChangeAspect="1"/>
          </p:cNvPicPr>
          <p:nvPr/>
        </p:nvPicPr>
        <p:blipFill>
          <a:blip r:embed="rId5"/>
          <a:stretch>
            <a:fillRect/>
          </a:stretch>
        </p:blipFill>
        <p:spPr>
          <a:xfrm>
            <a:off x="9121338" y="5854041"/>
            <a:ext cx="1872484" cy="720984"/>
          </a:xfrm>
          <a:prstGeom prst="rect">
            <a:avLst/>
          </a:prstGeom>
        </p:spPr>
      </p:pic>
    </p:spTree>
    <p:extLst>
      <p:ext uri="{BB962C8B-B14F-4D97-AF65-F5344CB8AC3E}">
        <p14:creationId xmlns:p14="http://schemas.microsoft.com/office/powerpoint/2010/main" val="2407241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6DD4-930D-43EE-8D28-7B3C4D617374}"/>
              </a:ext>
            </a:extLst>
          </p:cNvPr>
          <p:cNvSpPr>
            <a:spLocks noGrp="1"/>
          </p:cNvSpPr>
          <p:nvPr>
            <p:ph type="title"/>
          </p:nvPr>
        </p:nvSpPr>
        <p:spPr>
          <a:xfrm>
            <a:off x="110946" y="55905"/>
            <a:ext cx="11605508" cy="941386"/>
          </a:xfrm>
        </p:spPr>
        <p:txBody>
          <a:bodyPr/>
          <a:lstStyle/>
          <a:p>
            <a:r>
              <a:rPr lang="en-US">
                <a:solidFill>
                  <a:schemeClr val="tx1"/>
                </a:solidFill>
                <a:latin typeface="Segoe Pro Semibold" panose="020B0702040504020203" pitchFamily="34" charset="0"/>
              </a:rPr>
              <a:t>Modernizing Core Scenarios</a:t>
            </a:r>
          </a:p>
        </p:txBody>
      </p:sp>
      <p:sp>
        <p:nvSpPr>
          <p:cNvPr id="3" name="Rectangle 2">
            <a:extLst>
              <a:ext uri="{FF2B5EF4-FFF2-40B4-BE49-F238E27FC236}">
                <a16:creationId xmlns:a16="http://schemas.microsoft.com/office/drawing/2014/main" id="{3C4D29C7-E520-491E-9931-B9ED61D28209}"/>
              </a:ext>
            </a:extLst>
          </p:cNvPr>
          <p:cNvSpPr/>
          <p:nvPr/>
        </p:nvSpPr>
        <p:spPr>
          <a:xfrm>
            <a:off x="1529751" y="1650668"/>
            <a:ext cx="2943707"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Enable</a:t>
            </a:r>
          </a:p>
        </p:txBody>
      </p:sp>
      <p:sp>
        <p:nvSpPr>
          <p:cNvPr id="4" name="Rectangle 3">
            <a:extLst>
              <a:ext uri="{FF2B5EF4-FFF2-40B4-BE49-F238E27FC236}">
                <a16:creationId xmlns:a16="http://schemas.microsoft.com/office/drawing/2014/main" id="{C0A50BEC-1E2E-4FC5-AD73-CB174A6F6569}"/>
              </a:ext>
            </a:extLst>
          </p:cNvPr>
          <p:cNvSpPr/>
          <p:nvPr/>
        </p:nvSpPr>
        <p:spPr>
          <a:xfrm>
            <a:off x="1535425" y="2220955"/>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‘Hallway conversations’ cause disconnect with group</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Frustration about doc location and versioning</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Confusion about accountability</a:t>
            </a: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0"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6" name="Rectangle 5">
            <a:extLst>
              <a:ext uri="{FF2B5EF4-FFF2-40B4-BE49-F238E27FC236}">
                <a16:creationId xmlns:a16="http://schemas.microsoft.com/office/drawing/2014/main" id="{1E629C6C-BEFE-482F-9C5A-73ABE121F3CA}"/>
              </a:ext>
            </a:extLst>
          </p:cNvPr>
          <p:cNvSpPr/>
          <p:nvPr/>
        </p:nvSpPr>
        <p:spPr>
          <a:xfrm>
            <a:off x="4751071" y="1100692"/>
            <a:ext cx="2943706" cy="549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ECD5EC70-65A3-41B2-A74E-6D5899481F61}"/>
              </a:ext>
            </a:extLst>
          </p:cNvPr>
          <p:cNvSpPr/>
          <p:nvPr/>
        </p:nvSpPr>
        <p:spPr>
          <a:xfrm>
            <a:off x="1535426" y="1098576"/>
            <a:ext cx="2943707" cy="549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638F2A29-FA79-4679-A441-0AFFCCE29412}"/>
              </a:ext>
            </a:extLst>
          </p:cNvPr>
          <p:cNvGrpSpPr/>
          <p:nvPr/>
        </p:nvGrpSpPr>
        <p:grpSpPr>
          <a:xfrm>
            <a:off x="7961876" y="1098575"/>
            <a:ext cx="3060408" cy="549977"/>
            <a:chOff x="8785045" y="1383497"/>
            <a:chExt cx="2254252" cy="550133"/>
          </a:xfrm>
        </p:grpSpPr>
        <p:sp>
          <p:nvSpPr>
            <p:cNvPr id="7" name="Rectangle 6">
              <a:extLst>
                <a:ext uri="{FF2B5EF4-FFF2-40B4-BE49-F238E27FC236}">
                  <a16:creationId xmlns:a16="http://schemas.microsoft.com/office/drawing/2014/main" id="{4F841CA9-F000-467C-97BF-680DE72872EB}"/>
                </a:ext>
              </a:extLst>
            </p:cNvPr>
            <p:cNvSpPr/>
            <p:nvPr/>
          </p:nvSpPr>
          <p:spPr>
            <a:xfrm>
              <a:off x="8785045" y="1383497"/>
              <a:ext cx="2168290" cy="550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C1AC7BCD-25A5-4971-AEAD-506410C794F4}"/>
                </a:ext>
              </a:extLst>
            </p:cNvPr>
            <p:cNvSpPr/>
            <p:nvPr/>
          </p:nvSpPr>
          <p:spPr>
            <a:xfrm>
              <a:off x="9113345" y="1468384"/>
              <a:ext cx="1925952" cy="359252"/>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Calling &amp; Meetings</a:t>
              </a:r>
            </a:p>
          </p:txBody>
        </p:sp>
      </p:grpSp>
      <p:sp>
        <p:nvSpPr>
          <p:cNvPr id="13" name="Rectangle 12">
            <a:extLst>
              <a:ext uri="{FF2B5EF4-FFF2-40B4-BE49-F238E27FC236}">
                <a16:creationId xmlns:a16="http://schemas.microsoft.com/office/drawing/2014/main" id="{D4787938-5AEC-44AC-96B4-6D477004578C}"/>
              </a:ext>
            </a:extLst>
          </p:cNvPr>
          <p:cNvSpPr/>
          <p:nvPr/>
        </p:nvSpPr>
        <p:spPr>
          <a:xfrm>
            <a:off x="1957628" y="1165447"/>
            <a:ext cx="2521505"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Project Management</a:t>
            </a:r>
          </a:p>
        </p:txBody>
      </p:sp>
      <p:sp>
        <p:nvSpPr>
          <p:cNvPr id="14" name="Rectangle 13">
            <a:extLst>
              <a:ext uri="{FF2B5EF4-FFF2-40B4-BE49-F238E27FC236}">
                <a16:creationId xmlns:a16="http://schemas.microsoft.com/office/drawing/2014/main" id="{0622DC3C-F0F6-4C90-89FA-26E8E335C5CE}"/>
              </a:ext>
            </a:extLst>
          </p:cNvPr>
          <p:cNvSpPr/>
          <p:nvPr/>
        </p:nvSpPr>
        <p:spPr>
          <a:xfrm>
            <a:off x="5087240" y="1176054"/>
            <a:ext cx="2607534"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Personal Productivity</a:t>
            </a:r>
          </a:p>
        </p:txBody>
      </p:sp>
      <p:sp>
        <p:nvSpPr>
          <p:cNvPr id="18" name="Rectangle 17">
            <a:extLst>
              <a:ext uri="{FF2B5EF4-FFF2-40B4-BE49-F238E27FC236}">
                <a16:creationId xmlns:a16="http://schemas.microsoft.com/office/drawing/2014/main" id="{D07B0AF8-BF15-4BE1-9BE9-037D36CE5848}"/>
              </a:ext>
            </a:extLst>
          </p:cNvPr>
          <p:cNvSpPr/>
          <p:nvPr/>
        </p:nvSpPr>
        <p:spPr>
          <a:xfrm>
            <a:off x="4751069" y="1629983"/>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Empower</a:t>
            </a:r>
          </a:p>
        </p:txBody>
      </p:sp>
      <p:sp>
        <p:nvSpPr>
          <p:cNvPr id="22" name="Rectangle 21">
            <a:extLst>
              <a:ext uri="{FF2B5EF4-FFF2-40B4-BE49-F238E27FC236}">
                <a16:creationId xmlns:a16="http://schemas.microsoft.com/office/drawing/2014/main" id="{6110DB3C-77E1-459E-A2EE-311C8E2A9392}"/>
              </a:ext>
            </a:extLst>
          </p:cNvPr>
          <p:cNvSpPr/>
          <p:nvPr/>
        </p:nvSpPr>
        <p:spPr>
          <a:xfrm>
            <a:off x="7961877" y="1637449"/>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Extend</a:t>
            </a:r>
          </a:p>
        </p:txBody>
      </p:sp>
      <p:sp>
        <p:nvSpPr>
          <p:cNvPr id="25" name="Rectangle 24">
            <a:extLst>
              <a:ext uri="{FF2B5EF4-FFF2-40B4-BE49-F238E27FC236}">
                <a16:creationId xmlns:a16="http://schemas.microsoft.com/office/drawing/2014/main" id="{7A931AB0-5B78-491A-93CC-DADF5A0C17C0}"/>
              </a:ext>
            </a:extLst>
          </p:cNvPr>
          <p:cNvSpPr/>
          <p:nvPr/>
        </p:nvSpPr>
        <p:spPr>
          <a:xfrm>
            <a:off x="1535426" y="3892445"/>
            <a:ext cx="2943707" cy="2652168"/>
          </a:xfrm>
          <a:prstGeom prst="rect">
            <a:avLst/>
          </a:prstGeom>
          <a:solidFill>
            <a:schemeClr val="accent1">
              <a:lumMod val="20000"/>
              <a:lumOff val="80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Access Office and 3</a:t>
            </a:r>
            <a:r>
              <a:rPr kumimoji="0" lang="en-US" sz="1400" b="0" i="0" u="none" strike="noStrike" kern="1200" cap="none" spc="0" normalizeH="0" baseline="30000" noProof="0" dirty="0">
                <a:ln>
                  <a:noFill/>
                </a:ln>
                <a:solidFill>
                  <a:srgbClr val="2F2F2F">
                    <a:lumMod val="95000"/>
                    <a:lumOff val="5000"/>
                  </a:srgbClr>
                </a:solidFill>
                <a:effectLst/>
                <a:uLnTx/>
                <a:uFillTx/>
                <a:latin typeface="Segoe UI"/>
                <a:ea typeface="+mn-ea"/>
                <a:cs typeface="+mn-cs"/>
              </a:rPr>
              <a:t>rd</a:t>
            </a: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 party apps making true hub for teamwork</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Hold all conversations in team/channel driving transparency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Pin important apps and documents to drive visibility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Streamline doc versioning </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dirty="0">
              <a:ln>
                <a:noFill/>
              </a:ln>
              <a:solidFill>
                <a:srgbClr val="2C292A"/>
              </a:solidFill>
              <a:effectLst/>
              <a:uLnTx/>
              <a:uFillTx/>
              <a:latin typeface="Segoe UI"/>
              <a:ea typeface="+mn-ea"/>
              <a:cs typeface="Segoe UI Light" panose="020B0502040204020203" pitchFamily="34" charset="0"/>
            </a:endParaRPr>
          </a:p>
        </p:txBody>
      </p:sp>
      <p:sp>
        <p:nvSpPr>
          <p:cNvPr id="26" name="Rectangle 25">
            <a:extLst>
              <a:ext uri="{FF2B5EF4-FFF2-40B4-BE49-F238E27FC236}">
                <a16:creationId xmlns:a16="http://schemas.microsoft.com/office/drawing/2014/main" id="{A20E36B5-8E65-4338-9921-3793A7F987F3}"/>
              </a:ext>
            </a:extLst>
          </p:cNvPr>
          <p:cNvSpPr/>
          <p:nvPr/>
        </p:nvSpPr>
        <p:spPr>
          <a:xfrm>
            <a:off x="4769162" y="2220954"/>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Emails/attachments get lost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Calls go to voicemail</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Colleagues are offline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Outdated local copies on desktop</a:t>
            </a:r>
          </a:p>
        </p:txBody>
      </p:sp>
      <p:sp>
        <p:nvSpPr>
          <p:cNvPr id="27" name="Rectangle 26">
            <a:extLst>
              <a:ext uri="{FF2B5EF4-FFF2-40B4-BE49-F238E27FC236}">
                <a16:creationId xmlns:a16="http://schemas.microsoft.com/office/drawing/2014/main" id="{2D709E25-6121-4BCE-BE3B-41FAFD918502}"/>
              </a:ext>
            </a:extLst>
          </p:cNvPr>
          <p:cNvSpPr/>
          <p:nvPr/>
        </p:nvSpPr>
        <p:spPr>
          <a:xfrm>
            <a:off x="4769163" y="3892445"/>
            <a:ext cx="2943707" cy="2652168"/>
          </a:xfrm>
          <a:prstGeom prst="rect">
            <a:avLst/>
          </a:prstGeom>
          <a:solidFill>
            <a:schemeClr val="accent1">
              <a:lumMod val="20000"/>
              <a:lumOff val="80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Personal apps organize notes &amp; tasks in one place</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Send online and offline messages alleviating tracking people down</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Persistent conversation with file attach reducing need to search multiple places or ending up with multiple versions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dirty="0">
              <a:ln>
                <a:noFill/>
              </a:ln>
              <a:solidFill>
                <a:srgbClr val="2C292A"/>
              </a:solidFill>
              <a:effectLst/>
              <a:uLnTx/>
              <a:uFillTx/>
              <a:latin typeface="Segoe UI"/>
              <a:ea typeface="+mn-ea"/>
              <a:cs typeface="Segoe UI Light" panose="020B0502040204020203" pitchFamily="34" charset="0"/>
            </a:endParaRPr>
          </a:p>
        </p:txBody>
      </p:sp>
      <p:sp>
        <p:nvSpPr>
          <p:cNvPr id="28" name="Rectangle 27">
            <a:extLst>
              <a:ext uri="{FF2B5EF4-FFF2-40B4-BE49-F238E27FC236}">
                <a16:creationId xmlns:a16="http://schemas.microsoft.com/office/drawing/2014/main" id="{5A0CE329-F039-4EDF-A396-458CD7D09C82}"/>
              </a:ext>
            </a:extLst>
          </p:cNvPr>
          <p:cNvSpPr/>
          <p:nvPr/>
        </p:nvSpPr>
        <p:spPr>
          <a:xfrm>
            <a:off x="7961873" y="2220954"/>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Little/no context pre-meeting</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Remote participants feel left behind</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Lack of visual connection</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Post-meeting momentum is lost</a:t>
            </a:r>
          </a:p>
        </p:txBody>
      </p:sp>
      <p:sp>
        <p:nvSpPr>
          <p:cNvPr id="29" name="Rectangle 28">
            <a:extLst>
              <a:ext uri="{FF2B5EF4-FFF2-40B4-BE49-F238E27FC236}">
                <a16:creationId xmlns:a16="http://schemas.microsoft.com/office/drawing/2014/main" id="{0891B166-5517-4433-B8D1-8EB2114BD38E}"/>
              </a:ext>
            </a:extLst>
          </p:cNvPr>
          <p:cNvSpPr/>
          <p:nvPr/>
        </p:nvSpPr>
        <p:spPr>
          <a:xfrm>
            <a:off x="7961874" y="3892445"/>
            <a:ext cx="2943707" cy="2652168"/>
          </a:xfrm>
          <a:prstGeom prst="rect">
            <a:avLst/>
          </a:prstGeom>
          <a:solidFill>
            <a:schemeClr val="accent1">
              <a:lumMod val="20000"/>
              <a:lumOff val="80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Build momentum pre-meeting with conversation and content sharing</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Connect with video, app sharing on any device to ensure alignment</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Record for absent attendees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Capture notes and actions for easy follow-up</a:t>
            </a: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Tree>
    <p:extLst>
      <p:ext uri="{BB962C8B-B14F-4D97-AF65-F5344CB8AC3E}">
        <p14:creationId xmlns:p14="http://schemas.microsoft.com/office/powerpoint/2010/main" val="2737565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286608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135375967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432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3877985"/>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TextBox 1">
            <a:extLst>
              <a:ext uri="{FF2B5EF4-FFF2-40B4-BE49-F238E27FC236}">
                <a16:creationId xmlns:a16="http://schemas.microsoft.com/office/drawing/2014/main" id="{FEE7C21C-BA2F-4A9E-BF05-81A9E6CE4381}"/>
              </a:ext>
            </a:extLst>
          </p:cNvPr>
          <p:cNvGraphicFramePr/>
          <p:nvPr>
            <p:extLst>
              <p:ext uri="{D42A27DB-BD31-4B8C-83A1-F6EECF244321}">
                <p14:modId xmlns:p14="http://schemas.microsoft.com/office/powerpoint/2010/main" val="243190529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A98A31A-57D5-4494-B561-8704F4B9A332}"/>
              </a:ext>
            </a:extLst>
          </p:cNvPr>
          <p:cNvPicPr>
            <a:picLocks noChangeAspect="1"/>
          </p:cNvPicPr>
          <p:nvPr/>
        </p:nvPicPr>
        <p:blipFill>
          <a:blip r:embed="rId7"/>
          <a:stretch>
            <a:fillRect/>
          </a:stretch>
        </p:blipFill>
        <p:spPr>
          <a:xfrm>
            <a:off x="782744" y="1283212"/>
            <a:ext cx="3625819" cy="2130425"/>
          </a:xfrm>
          <a:prstGeom prst="rect">
            <a:avLst/>
          </a:prstGeom>
        </p:spPr>
      </p:pic>
      <p:sp>
        <p:nvSpPr>
          <p:cNvPr id="5" name="TextBox 4">
            <a:extLst>
              <a:ext uri="{FF2B5EF4-FFF2-40B4-BE49-F238E27FC236}">
                <a16:creationId xmlns:a16="http://schemas.microsoft.com/office/drawing/2014/main" id="{88313AA1-8E0F-492A-B600-0782140F2E04}"/>
              </a:ext>
            </a:extLst>
          </p:cNvPr>
          <p:cNvSpPr txBox="1"/>
          <p:nvPr/>
        </p:nvSpPr>
        <p:spPr>
          <a:xfrm>
            <a:off x="782743" y="3771900"/>
            <a:ext cx="3873339"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Melissa Hubbard</a:t>
            </a:r>
          </a:p>
          <a:p>
            <a:r>
              <a:rPr lang="en-US" sz="3200" dirty="0">
                <a:solidFill>
                  <a:schemeClr val="bg1"/>
                </a:solidFill>
              </a:rPr>
              <a:t>https://melihubb.com</a:t>
            </a:r>
          </a:p>
          <a:p>
            <a:endParaRPr lang="en-US" sz="3200" dirty="0">
              <a:solidFill>
                <a:schemeClr val="bg1"/>
              </a:solidFill>
            </a:endParaRPr>
          </a:p>
          <a:p>
            <a:r>
              <a:rPr lang="en-US" sz="3200" dirty="0">
                <a:solidFill>
                  <a:schemeClr val="bg1"/>
                </a:solidFill>
              </a:rPr>
              <a:t>Tech Chat on Coffee in the Cloud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041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34116C-C91B-411B-9582-E5C1ECC19569}"/>
              </a:ext>
            </a:extLst>
          </p:cNvPr>
          <p:cNvSpPr>
            <a:spLocks noGrp="1"/>
          </p:cNvSpPr>
          <p:nvPr>
            <p:ph type="title"/>
          </p:nvPr>
        </p:nvSpPr>
        <p:spPr>
          <a:xfrm>
            <a:off x="253428" y="4112173"/>
            <a:ext cx="4462186" cy="1435924"/>
          </a:xfrm>
        </p:spPr>
        <p:txBody>
          <a:bodyPr vert="horz" lIns="91440" tIns="45720" rIns="91440" bIns="45720" rtlCol="0" anchor="b">
            <a:normAutofit fontScale="90000"/>
          </a:bodyPr>
          <a:lstStyle/>
          <a:p>
            <a:pPr algn="ctr"/>
            <a:r>
              <a:rPr lang="en-US" sz="6000" dirty="0">
                <a:solidFill>
                  <a:srgbClr val="FFFFFF"/>
                </a:solidFill>
              </a:rPr>
              <a:t>Public Launch</a:t>
            </a:r>
            <a:br>
              <a:rPr lang="en-US" sz="6000" dirty="0">
                <a:solidFill>
                  <a:srgbClr val="FFFFFF"/>
                </a:solidFill>
              </a:rPr>
            </a:br>
            <a:r>
              <a:rPr lang="en-US" sz="2200" dirty="0">
                <a:solidFill>
                  <a:srgbClr val="FFFFFF"/>
                </a:solidFill>
              </a:rPr>
              <a:t>https://aka.ms/TeamsPlatformAcademy</a:t>
            </a:r>
            <a:endParaRPr lang="en-US" sz="4800" kern="1200" dirty="0">
              <a:solidFill>
                <a:srgbClr val="FFFFFF"/>
              </a:solidFill>
              <a:latin typeface="+mj-lt"/>
              <a:ea typeface="+mj-ea"/>
              <a:cs typeface="+mj-cs"/>
            </a:endParaRP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D24D78B-F3BF-4E57-8056-966BE00F97BD}"/>
              </a:ext>
            </a:extLst>
          </p:cNvPr>
          <p:cNvSpPr txBox="1">
            <a:spLocks/>
          </p:cNvSpPr>
          <p:nvPr/>
        </p:nvSpPr>
        <p:spPr>
          <a:xfrm>
            <a:off x="558520" y="802435"/>
            <a:ext cx="3889034" cy="2518772"/>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800" dirty="0">
                <a:solidFill>
                  <a:srgbClr val="FFFFFF"/>
                </a:solidFill>
              </a:rPr>
            </a:br>
            <a:r>
              <a:rPr lang="en-US" sz="4800" dirty="0">
                <a:solidFill>
                  <a:srgbClr val="FFFFFF"/>
                </a:solidFill>
              </a:rPr>
              <a:t>Dev Training for Microsoft Teams</a:t>
            </a:r>
          </a:p>
        </p:txBody>
      </p:sp>
      <p:pic>
        <p:nvPicPr>
          <p:cNvPr id="3" name="Picture 2">
            <a:extLst>
              <a:ext uri="{FF2B5EF4-FFF2-40B4-BE49-F238E27FC236}">
                <a16:creationId xmlns:a16="http://schemas.microsoft.com/office/drawing/2014/main" id="{2DE4A574-1B1E-46C2-B304-23D9C9E2DCB3}"/>
              </a:ext>
            </a:extLst>
          </p:cNvPr>
          <p:cNvPicPr>
            <a:picLocks noChangeAspect="1"/>
          </p:cNvPicPr>
          <p:nvPr/>
        </p:nvPicPr>
        <p:blipFill>
          <a:blip r:embed="rId2"/>
          <a:stretch>
            <a:fillRect/>
          </a:stretch>
        </p:blipFill>
        <p:spPr>
          <a:xfrm>
            <a:off x="4977683" y="1908278"/>
            <a:ext cx="6943946" cy="440779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028A000-660D-4873-8000-E8095CC325B7}"/>
              </a:ext>
            </a:extLst>
          </p:cNvPr>
          <p:cNvPicPr>
            <a:picLocks noChangeAspect="1"/>
          </p:cNvPicPr>
          <p:nvPr/>
        </p:nvPicPr>
        <p:blipFill>
          <a:blip r:embed="rId3"/>
          <a:stretch>
            <a:fillRect/>
          </a:stretch>
        </p:blipFill>
        <p:spPr>
          <a:xfrm>
            <a:off x="4799070" y="300575"/>
            <a:ext cx="7301173" cy="14784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70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29FF-2AA8-4D74-B787-C0B08F667BBE}"/>
              </a:ext>
            </a:extLst>
          </p:cNvPr>
          <p:cNvSpPr/>
          <p:nvPr/>
        </p:nvSpPr>
        <p:spPr bwMode="auto">
          <a:xfrm>
            <a:off x="4117767" y="1257213"/>
            <a:ext cx="8327489" cy="4412764"/>
          </a:xfrm>
          <a:prstGeom prst="rect">
            <a:avLst/>
          </a:prstGeom>
          <a:solidFill>
            <a:schemeClr val="bg1"/>
          </a:solid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3" name="Rectangle 2">
            <a:extLst>
              <a:ext uri="{FF2B5EF4-FFF2-40B4-BE49-F238E27FC236}">
                <a16:creationId xmlns:a16="http://schemas.microsoft.com/office/drawing/2014/main" id="{198EA891-D67E-4A4E-BD1B-ADB7504A9B4C}"/>
              </a:ext>
            </a:extLst>
          </p:cNvPr>
          <p:cNvSpPr/>
          <p:nvPr/>
        </p:nvSpPr>
        <p:spPr>
          <a:xfrm>
            <a:off x="4739762" y="1892291"/>
            <a:ext cx="6455918" cy="1827423"/>
          </a:xfrm>
          <a:prstGeom prst="rect">
            <a:avLst/>
          </a:prstGeom>
        </p:spPr>
        <p:txBody>
          <a:bodyPr wrap="square" lIns="0" tIns="0" rIns="0" bIns="0">
            <a:spAutoFit/>
          </a:bodyPr>
          <a:lstStyle/>
          <a:p>
            <a:pPr marL="0" marR="0" lvl="0" indent="0" algn="l" defTabSz="571500"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Get Started</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Teams Documentation</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a:t>
            </a:r>
            <a:b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External integrations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TeamsIntegrations</a:t>
            </a:r>
            <a:b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Platform training videos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TeamsPlatformAcademy</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a:p>
            <a:pPr marL="571500" marR="0" lvl="1" indent="0" algn="l" defTabSz="771525" rtl="0" eaLnBrk="1" fontAlgn="auto" latinLnBrk="0" hangingPunct="1">
              <a:lnSpc>
                <a:spcPct val="10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Developer Support: </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TeamsDevSupport</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p:txBody>
      </p:sp>
      <p:grpSp>
        <p:nvGrpSpPr>
          <p:cNvPr id="6" name="Group 5">
            <a:extLst>
              <a:ext uri="{FF2B5EF4-FFF2-40B4-BE49-F238E27FC236}">
                <a16:creationId xmlns:a16="http://schemas.microsoft.com/office/drawing/2014/main" id="{435FE511-4CD9-464C-9266-F5597D28CFA3}"/>
              </a:ext>
            </a:extLst>
          </p:cNvPr>
          <p:cNvGrpSpPr/>
          <p:nvPr/>
        </p:nvGrpSpPr>
        <p:grpSpPr>
          <a:xfrm>
            <a:off x="3655330" y="2191571"/>
            <a:ext cx="771525" cy="771525"/>
            <a:chOff x="5627297" y="971550"/>
            <a:chExt cx="914400" cy="914400"/>
          </a:xfrm>
          <a:solidFill>
            <a:srgbClr val="218771"/>
          </a:solidFill>
        </p:grpSpPr>
        <p:sp>
          <p:nvSpPr>
            <p:cNvPr id="17" name="Oval 16">
              <a:extLst>
                <a:ext uri="{FF2B5EF4-FFF2-40B4-BE49-F238E27FC236}">
                  <a16:creationId xmlns:a16="http://schemas.microsoft.com/office/drawing/2014/main" id="{150084B1-9E5F-4AA8-B975-F8C46CE85C7B}"/>
                </a:ext>
              </a:extLst>
            </p:cNvPr>
            <p:cNvSpPr/>
            <p:nvPr/>
          </p:nvSpPr>
          <p:spPr bwMode="auto">
            <a:xfrm>
              <a:off x="5627297" y="971550"/>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64" name="bot_3" title="Icon of two chevron brackets with two dots between them">
              <a:extLst>
                <a:ext uri="{FF2B5EF4-FFF2-40B4-BE49-F238E27FC236}">
                  <a16:creationId xmlns:a16="http://schemas.microsoft.com/office/drawing/2014/main" id="{582AD7BD-AB37-2140-A33C-6284C4B3621E}"/>
                </a:ext>
              </a:extLst>
            </p:cNvPr>
            <p:cNvSpPr>
              <a:spLocks noChangeAspect="1" noEditPoints="1"/>
            </p:cNvSpPr>
            <p:nvPr/>
          </p:nvSpPr>
          <p:spPr bwMode="auto">
            <a:xfrm>
              <a:off x="5807656" y="1230117"/>
              <a:ext cx="553681" cy="397266"/>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sp>
        <p:nvSpPr>
          <p:cNvPr id="22" name="Rectangle 21">
            <a:extLst>
              <a:ext uri="{FF2B5EF4-FFF2-40B4-BE49-F238E27FC236}">
                <a16:creationId xmlns:a16="http://schemas.microsoft.com/office/drawing/2014/main" id="{849A43C7-BE14-432C-803F-F982533A2DF2}"/>
              </a:ext>
            </a:extLst>
          </p:cNvPr>
          <p:cNvSpPr/>
          <p:nvPr/>
        </p:nvSpPr>
        <p:spPr>
          <a:xfrm>
            <a:off x="4737114" y="4112632"/>
            <a:ext cx="6171296" cy="1379673"/>
          </a:xfrm>
          <a:prstGeom prst="rect">
            <a:avLst/>
          </a:prstGeom>
        </p:spPr>
        <p:txBody>
          <a:bodyPr wrap="square" lIns="0" tIns="0" rIns="0" bIns="0">
            <a:spAutoFit/>
          </a:bodyPr>
          <a:lstStyle/>
          <a:p>
            <a:pPr marL="0" marR="0" lvl="0" indent="0" algn="l" defTabSz="771525"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Join the community</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 Dev Center</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Teams.Dev</a:t>
            </a:r>
            <a:br>
              <a:rPr kumimoji="0" lang="en-US" sz="1750" b="0" i="0" u="sng"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Tech Community (</a:t>
            </a:r>
            <a:r>
              <a:rPr kumimoji="0" lang="en-US" sz="1750" b="1"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QnA</a:t>
            </a: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aka.ms/TeamsCommunity</a:t>
            </a:r>
            <a:br>
              <a:rPr kumimoji="0" lang="en-US" sz="300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 dev blog</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TeamsDevBlog</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endParaRPr>
          </a:p>
        </p:txBody>
      </p:sp>
      <p:grpSp>
        <p:nvGrpSpPr>
          <p:cNvPr id="5" name="Group 4">
            <a:extLst>
              <a:ext uri="{FF2B5EF4-FFF2-40B4-BE49-F238E27FC236}">
                <a16:creationId xmlns:a16="http://schemas.microsoft.com/office/drawing/2014/main" id="{5173E9F1-E420-471A-A2B1-C3EF0D4E3454}"/>
              </a:ext>
            </a:extLst>
          </p:cNvPr>
          <p:cNvGrpSpPr/>
          <p:nvPr/>
        </p:nvGrpSpPr>
        <p:grpSpPr>
          <a:xfrm>
            <a:off x="3655330" y="4112632"/>
            <a:ext cx="771525" cy="771525"/>
            <a:chOff x="5627297" y="2928246"/>
            <a:chExt cx="914400" cy="914400"/>
          </a:xfrm>
          <a:solidFill>
            <a:srgbClr val="218771"/>
          </a:solidFill>
        </p:grpSpPr>
        <p:sp>
          <p:nvSpPr>
            <p:cNvPr id="18" name="Oval 17">
              <a:extLst>
                <a:ext uri="{FF2B5EF4-FFF2-40B4-BE49-F238E27FC236}">
                  <a16:creationId xmlns:a16="http://schemas.microsoft.com/office/drawing/2014/main" id="{B0B698EA-6950-4A05-B8CF-9AFF7CC2D7EE}"/>
                </a:ext>
              </a:extLst>
            </p:cNvPr>
            <p:cNvSpPr/>
            <p:nvPr/>
          </p:nvSpPr>
          <p:spPr bwMode="auto">
            <a:xfrm>
              <a:off x="5627297" y="2928246"/>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25" name="people_12" title="Icon of three people">
              <a:extLst>
                <a:ext uri="{FF2B5EF4-FFF2-40B4-BE49-F238E27FC236}">
                  <a16:creationId xmlns:a16="http://schemas.microsoft.com/office/drawing/2014/main" id="{76BC4BC9-74D6-47FC-9974-46430BCBD8C4}"/>
                </a:ext>
              </a:extLst>
            </p:cNvPr>
            <p:cNvSpPr>
              <a:spLocks noChangeAspect="1" noEditPoints="1"/>
            </p:cNvSpPr>
            <p:nvPr/>
          </p:nvSpPr>
          <p:spPr bwMode="auto">
            <a:xfrm>
              <a:off x="5841789" y="3178373"/>
              <a:ext cx="485417" cy="41414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pic>
        <p:nvPicPr>
          <p:cNvPr id="21" name="Picture 20" descr="A picture containing object&#10;&#10;Description automatically generated">
            <a:extLst>
              <a:ext uri="{FF2B5EF4-FFF2-40B4-BE49-F238E27FC236}">
                <a16:creationId xmlns:a16="http://schemas.microsoft.com/office/drawing/2014/main" id="{3120949E-A4B3-4BF8-9510-1470DA53A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1632" y="5471306"/>
            <a:ext cx="1608822" cy="1608822"/>
          </a:xfrm>
          <a:prstGeom prst="rect">
            <a:avLst/>
          </a:prstGeom>
        </p:spPr>
      </p:pic>
      <p:sp>
        <p:nvSpPr>
          <p:cNvPr id="2" name="Title 1">
            <a:extLst>
              <a:ext uri="{FF2B5EF4-FFF2-40B4-BE49-F238E27FC236}">
                <a16:creationId xmlns:a16="http://schemas.microsoft.com/office/drawing/2014/main" id="{8589F4D4-FA22-454B-8B0B-4438771936CA}"/>
              </a:ext>
            </a:extLst>
          </p:cNvPr>
          <p:cNvSpPr>
            <a:spLocks noGrp="1"/>
          </p:cNvSpPr>
          <p:nvPr>
            <p:ph type="title"/>
          </p:nvPr>
        </p:nvSpPr>
        <p:spPr>
          <a:xfrm>
            <a:off x="588263" y="457200"/>
            <a:ext cx="11018520" cy="553998"/>
          </a:xfrm>
        </p:spPr>
        <p:txBody>
          <a:bodyPr/>
          <a:lstStyle/>
          <a:p>
            <a:r>
              <a:rPr lang="en-US"/>
              <a:t>Start building</a:t>
            </a:r>
          </a:p>
        </p:txBody>
      </p:sp>
    </p:spTree>
    <p:extLst>
      <p:ext uri="{BB962C8B-B14F-4D97-AF65-F5344CB8AC3E}">
        <p14:creationId xmlns:p14="http://schemas.microsoft.com/office/powerpoint/2010/main" val="2786188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9A2E35-7AD6-4804-894E-0B69FC667D27}"/>
              </a:ext>
            </a:extLst>
          </p:cNvPr>
          <p:cNvSpPr>
            <a:spLocks noGrp="1"/>
          </p:cNvSpPr>
          <p:nvPr>
            <p:ph type="title"/>
          </p:nvPr>
        </p:nvSpPr>
        <p:spPr/>
        <p:txBody>
          <a:bodyPr/>
          <a:lstStyle/>
          <a:p>
            <a:r>
              <a:rPr lang="en-US" dirty="0"/>
              <a:t>Get in the Flow</a:t>
            </a:r>
          </a:p>
        </p:txBody>
      </p:sp>
    </p:spTree>
    <p:extLst>
      <p:ext uri="{BB962C8B-B14F-4D97-AF65-F5344CB8AC3E}">
        <p14:creationId xmlns:p14="http://schemas.microsoft.com/office/powerpoint/2010/main" val="24921846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CC43-AB16-413B-84D2-842C80A5D3D2}"/>
              </a:ext>
            </a:extLst>
          </p:cNvPr>
          <p:cNvSpPr>
            <a:spLocks noGrp="1"/>
          </p:cNvSpPr>
          <p:nvPr>
            <p:ph type="title"/>
          </p:nvPr>
        </p:nvSpPr>
        <p:spPr>
          <a:xfrm>
            <a:off x="455995" y="424822"/>
            <a:ext cx="11306469" cy="795089"/>
          </a:xfrm>
        </p:spPr>
        <p:txBody>
          <a:bodyPr/>
          <a:lstStyle/>
          <a:p>
            <a:r>
              <a:rPr lang="en-US" sz="4000" dirty="0">
                <a:latin typeface="Segoe UI Semibold" panose="020B0702040204020203" pitchFamily="34" charset="0"/>
                <a:cs typeface="Segoe UI Semibold" panose="020B0702040204020203" pitchFamily="34" charset="0"/>
              </a:rPr>
              <a:t>Power Platform</a:t>
            </a:r>
            <a:br>
              <a:rPr lang="en-US" dirty="0"/>
            </a:br>
            <a:r>
              <a:rPr lang="en-US" dirty="0"/>
              <a:t>Business Automation for All</a:t>
            </a:r>
          </a:p>
        </p:txBody>
      </p:sp>
      <p:sp>
        <p:nvSpPr>
          <p:cNvPr id="34" name="Right Brace 33">
            <a:extLst>
              <a:ext uri="{FF2B5EF4-FFF2-40B4-BE49-F238E27FC236}">
                <a16:creationId xmlns:a16="http://schemas.microsoft.com/office/drawing/2014/main" id="{FA1DC30A-C792-4966-A18D-D744D862C15D}"/>
              </a:ext>
            </a:extLst>
          </p:cNvPr>
          <p:cNvSpPr/>
          <p:nvPr/>
        </p:nvSpPr>
        <p:spPr>
          <a:xfrm rot="5400000" flipH="1">
            <a:off x="5794318" y="2534093"/>
            <a:ext cx="582543" cy="4418989"/>
          </a:xfrm>
          <a:prstGeom prst="rightBrace">
            <a:avLst>
              <a:gd name="adj1" fmla="val 0"/>
              <a:gd name="adj2" fmla="val 51820"/>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1" name="Straight Connector 20">
            <a:extLst>
              <a:ext uri="{FF2B5EF4-FFF2-40B4-BE49-F238E27FC236}">
                <a16:creationId xmlns:a16="http://schemas.microsoft.com/office/drawing/2014/main" id="{E96F1EEC-E670-4B61-9A83-DBAF560C8F3A}"/>
              </a:ext>
            </a:extLst>
          </p:cNvPr>
          <p:cNvCxnSpPr/>
          <p:nvPr/>
        </p:nvCxnSpPr>
        <p:spPr>
          <a:xfrm flipH="1">
            <a:off x="6006791" y="4428728"/>
            <a:ext cx="1" cy="654703"/>
          </a:xfrm>
          <a:prstGeom prst="lin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6" name="Straight Connector 15">
            <a:extLst>
              <a:ext uri="{FF2B5EF4-FFF2-40B4-BE49-F238E27FC236}">
                <a16:creationId xmlns:a16="http://schemas.microsoft.com/office/drawing/2014/main" id="{F64BCD31-3D8F-49D8-ABEB-BCA72E2AE9EB}"/>
              </a:ext>
            </a:extLst>
          </p:cNvPr>
          <p:cNvCxnSpPr/>
          <p:nvPr/>
        </p:nvCxnSpPr>
        <p:spPr>
          <a:xfrm>
            <a:off x="2090470" y="3290019"/>
            <a:ext cx="8006105"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6C57D54-6767-4491-8E08-516DDEA75FCB}"/>
              </a:ext>
            </a:extLst>
          </p:cNvPr>
          <p:cNvSpPr/>
          <p:nvPr/>
        </p:nvSpPr>
        <p:spPr bwMode="auto">
          <a:xfrm>
            <a:off x="9939841" y="1877573"/>
            <a:ext cx="1667179" cy="2875487"/>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4" name="Rectangle 13">
            <a:extLst>
              <a:ext uri="{FF2B5EF4-FFF2-40B4-BE49-F238E27FC236}">
                <a16:creationId xmlns:a16="http://schemas.microsoft.com/office/drawing/2014/main" id="{B6C114D0-3DC2-480D-B2EA-5A169527C109}"/>
              </a:ext>
            </a:extLst>
          </p:cNvPr>
          <p:cNvSpPr/>
          <p:nvPr/>
        </p:nvSpPr>
        <p:spPr bwMode="auto">
          <a:xfrm>
            <a:off x="584982" y="1875899"/>
            <a:ext cx="1667179" cy="2875487"/>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 name="Rectangle 6">
            <a:extLst>
              <a:ext uri="{FF2B5EF4-FFF2-40B4-BE49-F238E27FC236}">
                <a16:creationId xmlns:a16="http://schemas.microsoft.com/office/drawing/2014/main" id="{C98DBD00-6F4C-4DC7-B01C-C1D939FA54A4}"/>
              </a:ext>
            </a:extLst>
          </p:cNvPr>
          <p:cNvSpPr/>
          <p:nvPr/>
        </p:nvSpPr>
        <p:spPr bwMode="auto">
          <a:xfrm>
            <a:off x="2810574" y="2183146"/>
            <a:ext cx="6570854" cy="2269172"/>
          </a:xfrm>
          <a:prstGeom prst="rect">
            <a:avLst/>
          </a:prstGeom>
          <a:solidFill>
            <a:srgbClr val="FFFFFF"/>
          </a:solidFill>
          <a:ln w="19050">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B51D91BD-9347-41BB-90C5-961EA003395D}"/>
              </a:ext>
            </a:extLst>
          </p:cNvPr>
          <p:cNvCxnSpPr>
            <a:cxnSpLocks/>
          </p:cNvCxnSpPr>
          <p:nvPr/>
        </p:nvCxnSpPr>
        <p:spPr>
          <a:xfrm>
            <a:off x="5000858" y="2433336"/>
            <a:ext cx="0" cy="1746964"/>
          </a:xfrm>
          <a:prstGeom prst="line">
            <a:avLst/>
          </a:prstGeom>
          <a:solidFill>
            <a:srgbClr val="FFFFFF"/>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3" name="Straight Connector 32">
            <a:extLst>
              <a:ext uri="{FF2B5EF4-FFF2-40B4-BE49-F238E27FC236}">
                <a16:creationId xmlns:a16="http://schemas.microsoft.com/office/drawing/2014/main" id="{3F576772-F766-40EE-BB8B-DFEFA2DD7801}"/>
              </a:ext>
            </a:extLst>
          </p:cNvPr>
          <p:cNvCxnSpPr>
            <a:cxnSpLocks/>
          </p:cNvCxnSpPr>
          <p:nvPr/>
        </p:nvCxnSpPr>
        <p:spPr>
          <a:xfrm>
            <a:off x="7191143" y="2433336"/>
            <a:ext cx="0" cy="1746964"/>
          </a:xfrm>
          <a:prstGeom prst="line">
            <a:avLst/>
          </a:prstGeom>
          <a:solidFill>
            <a:srgbClr val="FFFFFF"/>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2" name="TextBox 21">
            <a:extLst>
              <a:ext uri="{FF2B5EF4-FFF2-40B4-BE49-F238E27FC236}">
                <a16:creationId xmlns:a16="http://schemas.microsoft.com/office/drawing/2014/main" id="{AAD28472-D583-4196-BE0F-8F8204384983}"/>
              </a:ext>
            </a:extLst>
          </p:cNvPr>
          <p:cNvSpPr txBox="1"/>
          <p:nvPr/>
        </p:nvSpPr>
        <p:spPr>
          <a:xfrm>
            <a:off x="632164" y="2847011"/>
            <a:ext cx="1505489" cy="21544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Data connectors</a:t>
            </a:r>
          </a:p>
        </p:txBody>
      </p:sp>
      <p:sp>
        <p:nvSpPr>
          <p:cNvPr id="38" name="TextBox 37">
            <a:extLst>
              <a:ext uri="{FF2B5EF4-FFF2-40B4-BE49-F238E27FC236}">
                <a16:creationId xmlns:a16="http://schemas.microsoft.com/office/drawing/2014/main" id="{4E9B8DAA-811E-4630-ADB9-1C7311989689}"/>
              </a:ext>
            </a:extLst>
          </p:cNvPr>
          <p:cNvSpPr txBox="1"/>
          <p:nvPr/>
        </p:nvSpPr>
        <p:spPr>
          <a:xfrm>
            <a:off x="436094" y="4014517"/>
            <a:ext cx="1897629" cy="430887"/>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Common Data </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Service for Apps</a:t>
            </a:r>
          </a:p>
        </p:txBody>
      </p:sp>
      <p:sp>
        <p:nvSpPr>
          <p:cNvPr id="39" name="TextBox 38">
            <a:extLst>
              <a:ext uri="{FF2B5EF4-FFF2-40B4-BE49-F238E27FC236}">
                <a16:creationId xmlns:a16="http://schemas.microsoft.com/office/drawing/2014/main" id="{8A4ED789-1F32-4525-AD34-5D1180817715}"/>
              </a:ext>
            </a:extLst>
          </p:cNvPr>
          <p:cNvSpPr txBox="1"/>
          <p:nvPr/>
        </p:nvSpPr>
        <p:spPr>
          <a:xfrm>
            <a:off x="9818995" y="3441357"/>
            <a:ext cx="1897629" cy="215444"/>
          </a:xfrm>
          <a:prstGeom prst="rect">
            <a:avLst/>
          </a:prstGeom>
          <a:noFill/>
          <a:ln>
            <a:noFill/>
          </a:ln>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Standalone apps</a:t>
            </a:r>
          </a:p>
        </p:txBody>
      </p:sp>
      <p:grpSp>
        <p:nvGrpSpPr>
          <p:cNvPr id="13" name="Group 12">
            <a:extLst>
              <a:ext uri="{FF2B5EF4-FFF2-40B4-BE49-F238E27FC236}">
                <a16:creationId xmlns:a16="http://schemas.microsoft.com/office/drawing/2014/main" id="{0F19F6C2-FA52-48AF-B9A2-4C0F869E519D}"/>
              </a:ext>
            </a:extLst>
          </p:cNvPr>
          <p:cNvGrpSpPr/>
          <p:nvPr/>
        </p:nvGrpSpPr>
        <p:grpSpPr>
          <a:xfrm>
            <a:off x="5181472" y="2614636"/>
            <a:ext cx="1847439" cy="1738941"/>
            <a:chOff x="3070210" y="2434747"/>
            <a:chExt cx="1884484" cy="1773810"/>
          </a:xfrm>
        </p:grpSpPr>
        <p:sp>
          <p:nvSpPr>
            <p:cNvPr id="4" name="TextBox 3">
              <a:extLst>
                <a:ext uri="{FF2B5EF4-FFF2-40B4-BE49-F238E27FC236}">
                  <a16:creationId xmlns:a16="http://schemas.microsoft.com/office/drawing/2014/main" id="{E99028C5-EF33-472E-B4EE-1B9F4B3406F1}"/>
                </a:ext>
              </a:extLst>
            </p:cNvPr>
            <p:cNvSpPr txBox="1"/>
            <p:nvPr/>
          </p:nvSpPr>
          <p:spPr>
            <a:xfrm>
              <a:off x="3070210" y="3347153"/>
              <a:ext cx="1884484" cy="861404"/>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gradFill>
                    <a:gsLst>
                      <a:gs pos="2917">
                        <a:srgbClr val="5C2D91"/>
                      </a:gs>
                      <a:gs pos="30000">
                        <a:srgbClr val="5C2D91"/>
                      </a:gs>
                    </a:gsLst>
                    <a:lin ang="5400000" scaled="0"/>
                  </a:gradFill>
                  <a:effectLst/>
                  <a:uLnTx/>
                  <a:uFillTx/>
                  <a:latin typeface="Segoe UI"/>
                  <a:ea typeface="+mn-ea"/>
                  <a:cs typeface="+mn-cs"/>
                </a:rPr>
                <a:t>PowerApps</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Low-code/no-code application development</a:t>
              </a:r>
            </a:p>
          </p:txBody>
        </p:sp>
        <p:pic>
          <p:nvPicPr>
            <p:cNvPr id="49" name="Picture 2" descr="Image result for microsoft powerapps png">
              <a:extLst>
                <a:ext uri="{FF2B5EF4-FFF2-40B4-BE49-F238E27FC236}">
                  <a16:creationId xmlns:a16="http://schemas.microsoft.com/office/drawing/2014/main" id="{BAF493AD-CDF6-4BED-BB29-17A64AF811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71" r="58585" b="12571"/>
            <a:stretch/>
          </p:blipFill>
          <p:spPr bwMode="auto">
            <a:xfrm>
              <a:off x="3446016" y="2434747"/>
              <a:ext cx="1132871" cy="837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1DF46D1B-78EA-48CE-B542-12ACF6889814}"/>
              </a:ext>
            </a:extLst>
          </p:cNvPr>
          <p:cNvGrpSpPr/>
          <p:nvPr/>
        </p:nvGrpSpPr>
        <p:grpSpPr>
          <a:xfrm>
            <a:off x="2996759" y="2707469"/>
            <a:ext cx="1847439" cy="1671361"/>
            <a:chOff x="7481781" y="2503682"/>
            <a:chExt cx="1884484" cy="1704875"/>
          </a:xfrm>
        </p:grpSpPr>
        <p:sp>
          <p:nvSpPr>
            <p:cNvPr id="6" name="TextBox 5">
              <a:extLst>
                <a:ext uri="{FF2B5EF4-FFF2-40B4-BE49-F238E27FC236}">
                  <a16:creationId xmlns:a16="http://schemas.microsoft.com/office/drawing/2014/main" id="{FA29BCA6-AD06-4394-B520-E7D6E0079D43}"/>
                </a:ext>
              </a:extLst>
            </p:cNvPr>
            <p:cNvSpPr txBox="1"/>
            <p:nvPr/>
          </p:nvSpPr>
          <p:spPr>
            <a:xfrm>
              <a:off x="7481781" y="3347153"/>
              <a:ext cx="1884484" cy="861404"/>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gradFill>
                    <a:gsLst>
                      <a:gs pos="2917">
                        <a:srgbClr val="FFB900"/>
                      </a:gs>
                      <a:gs pos="30000">
                        <a:srgbClr val="FFB900"/>
                      </a:gs>
                    </a:gsLst>
                    <a:lin ang="5400000" scaled="0"/>
                  </a:gradFill>
                  <a:effectLst/>
                  <a:uLnTx/>
                  <a:uFillTx/>
                  <a:latin typeface="Segoe UI"/>
                  <a:ea typeface="+mn-ea"/>
                  <a:cs typeface="+mn-cs"/>
                </a:rPr>
                <a:t>Power BI</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a:t>
              </a:r>
              <a:b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analytics</a:t>
              </a:r>
            </a:p>
          </p:txBody>
        </p:sp>
        <p:pic>
          <p:nvPicPr>
            <p:cNvPr id="50" name="Picture 14" descr="Image result for Microsoft power bi png logo">
              <a:extLst>
                <a:ext uri="{FF2B5EF4-FFF2-40B4-BE49-F238E27FC236}">
                  <a16:creationId xmlns:a16="http://schemas.microsoft.com/office/drawing/2014/main" id="{A385B113-BBDC-48CF-BFA4-9B2A2E8F2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244" y="2503682"/>
              <a:ext cx="1363557" cy="715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07B50E2-02ED-45E0-8A99-1816DE9ED913}"/>
              </a:ext>
            </a:extLst>
          </p:cNvPr>
          <p:cNvGrpSpPr/>
          <p:nvPr/>
        </p:nvGrpSpPr>
        <p:grpSpPr>
          <a:xfrm>
            <a:off x="7369153" y="2474567"/>
            <a:ext cx="1847439" cy="1879010"/>
            <a:chOff x="5275994" y="2291869"/>
            <a:chExt cx="1884484" cy="1916688"/>
          </a:xfrm>
        </p:grpSpPr>
        <p:sp>
          <p:nvSpPr>
            <p:cNvPr id="5" name="TextBox 4">
              <a:extLst>
                <a:ext uri="{FF2B5EF4-FFF2-40B4-BE49-F238E27FC236}">
                  <a16:creationId xmlns:a16="http://schemas.microsoft.com/office/drawing/2014/main" id="{6AFB6AC2-81C4-4EA1-A20E-CA0C103C501B}"/>
                </a:ext>
              </a:extLst>
            </p:cNvPr>
            <p:cNvSpPr txBox="1"/>
            <p:nvPr/>
          </p:nvSpPr>
          <p:spPr>
            <a:xfrm>
              <a:off x="5275994" y="3347153"/>
              <a:ext cx="1884484" cy="861404"/>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gradFill>
                    <a:gsLst>
                      <a:gs pos="2917">
                        <a:srgbClr val="0078D4"/>
                      </a:gs>
                      <a:gs pos="30000">
                        <a:srgbClr val="0078D4"/>
                      </a:gs>
                    </a:gsLst>
                    <a:lin ang="5400000" scaled="0"/>
                  </a:gradFill>
                  <a:effectLst/>
                  <a:uLnTx/>
                  <a:uFillTx/>
                  <a:latin typeface="Segoe UI"/>
                  <a:ea typeface="+mn-ea"/>
                  <a:cs typeface="+mn-cs"/>
                </a:rPr>
                <a:t>Microsoft Flow</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Workflow </a:t>
              </a:r>
              <a:b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automation</a:t>
              </a:r>
            </a:p>
          </p:txBody>
        </p:sp>
        <p:pic>
          <p:nvPicPr>
            <p:cNvPr id="51" name="Picture 16" descr="Image result for Microsoft flow png logo">
              <a:extLst>
                <a:ext uri="{FF2B5EF4-FFF2-40B4-BE49-F238E27FC236}">
                  <a16:creationId xmlns:a16="http://schemas.microsoft.com/office/drawing/2014/main" id="{3CE4331B-5550-41C3-82E7-1ECAC16E9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658" y="2291869"/>
              <a:ext cx="1129155" cy="112915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18E2956D-7152-4660-9648-F810C38490B8}"/>
              </a:ext>
            </a:extLst>
          </p:cNvPr>
          <p:cNvSpPr txBox="1"/>
          <p:nvPr/>
        </p:nvSpPr>
        <p:spPr>
          <a:xfrm>
            <a:off x="2934849" y="5219928"/>
            <a:ext cx="1882492" cy="457995"/>
          </a:xfrm>
          <a:prstGeom prst="rect">
            <a:avLst/>
          </a:prstGeom>
          <a:solidFill>
            <a:schemeClr val="bg1"/>
          </a:solidFill>
          <a:effectLst>
            <a:outerShdw blurRad="254000" dist="76200" dir="2700000" algn="ctr" rotWithShape="0">
              <a:srgbClr val="000000">
                <a:alpha val="40000"/>
              </a:srgbClr>
            </a:outerShdw>
          </a:effectLst>
        </p:spPr>
        <p:txBody>
          <a:bodyPr wrap="square" lIns="89642" tIns="89642" rIns="89642" bIns="89642"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Microsoft 365</a:t>
            </a:r>
          </a:p>
        </p:txBody>
      </p:sp>
      <p:sp>
        <p:nvSpPr>
          <p:cNvPr id="30" name="TextBox 29">
            <a:extLst>
              <a:ext uri="{FF2B5EF4-FFF2-40B4-BE49-F238E27FC236}">
                <a16:creationId xmlns:a16="http://schemas.microsoft.com/office/drawing/2014/main" id="{D6CA9A4D-972E-4A2A-983E-1B79D2972598}"/>
              </a:ext>
            </a:extLst>
          </p:cNvPr>
          <p:cNvSpPr txBox="1"/>
          <p:nvPr/>
        </p:nvSpPr>
        <p:spPr>
          <a:xfrm>
            <a:off x="5163945" y="5224953"/>
            <a:ext cx="1882492" cy="457995"/>
          </a:xfrm>
          <a:prstGeom prst="rect">
            <a:avLst/>
          </a:prstGeom>
          <a:solidFill>
            <a:schemeClr val="bg1"/>
          </a:solidFill>
          <a:effectLst>
            <a:outerShdw blurRad="254000" dist="76200" dir="2700000" algn="ctr" rotWithShape="0">
              <a:srgbClr val="000000">
                <a:alpha val="40000"/>
              </a:srgbClr>
            </a:outerShdw>
          </a:effectLst>
        </p:spPr>
        <p:txBody>
          <a:bodyPr wrap="square" lIns="89642" tIns="89642" rIns="89642" bIns="89642"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Dynamics 365</a:t>
            </a:r>
          </a:p>
        </p:txBody>
      </p:sp>
      <p:sp>
        <p:nvSpPr>
          <p:cNvPr id="35" name="TextBox 34">
            <a:extLst>
              <a:ext uri="{FF2B5EF4-FFF2-40B4-BE49-F238E27FC236}">
                <a16:creationId xmlns:a16="http://schemas.microsoft.com/office/drawing/2014/main" id="{C425B6D5-FD0D-47FA-AE9D-310EBD6710F0}"/>
              </a:ext>
            </a:extLst>
          </p:cNvPr>
          <p:cNvSpPr txBox="1"/>
          <p:nvPr/>
        </p:nvSpPr>
        <p:spPr>
          <a:xfrm>
            <a:off x="7351625" y="5224953"/>
            <a:ext cx="1882492" cy="457995"/>
          </a:xfrm>
          <a:prstGeom prst="rect">
            <a:avLst/>
          </a:prstGeom>
          <a:solidFill>
            <a:schemeClr val="bg1"/>
          </a:solidFill>
          <a:effectLst>
            <a:outerShdw blurRad="254000" dist="76200" dir="2700000" algn="ctr" rotWithShape="0">
              <a:srgbClr val="000000">
                <a:alpha val="40000"/>
              </a:srgbClr>
            </a:outerShdw>
          </a:effectLst>
        </p:spPr>
        <p:txBody>
          <a:bodyPr wrap="square" lIns="89642" tIns="89642" rIns="89642" bIns="89642"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Microsoft Azure</a:t>
            </a:r>
          </a:p>
        </p:txBody>
      </p:sp>
      <p:grpSp>
        <p:nvGrpSpPr>
          <p:cNvPr id="9" name="Group 8">
            <a:extLst>
              <a:ext uri="{FF2B5EF4-FFF2-40B4-BE49-F238E27FC236}">
                <a16:creationId xmlns:a16="http://schemas.microsoft.com/office/drawing/2014/main" id="{30C13DBC-E620-4390-9A92-647A51612D3D}"/>
              </a:ext>
            </a:extLst>
          </p:cNvPr>
          <p:cNvGrpSpPr/>
          <p:nvPr/>
        </p:nvGrpSpPr>
        <p:grpSpPr>
          <a:xfrm>
            <a:off x="1144888" y="3361934"/>
            <a:ext cx="465138" cy="465138"/>
            <a:chOff x="1312639" y="5715249"/>
            <a:chExt cx="406400" cy="406400"/>
          </a:xfrm>
        </p:grpSpPr>
        <p:sp>
          <p:nvSpPr>
            <p:cNvPr id="36" name="AutoShape 157">
              <a:extLst>
                <a:ext uri="{FF2B5EF4-FFF2-40B4-BE49-F238E27FC236}">
                  <a16:creationId xmlns:a16="http://schemas.microsoft.com/office/drawing/2014/main" id="{577E81B6-A722-495D-A054-02E37502FD70}"/>
                </a:ext>
              </a:extLst>
            </p:cNvPr>
            <p:cNvSpPr>
              <a:spLocks noChangeAspect="1" noChangeArrowheads="1" noTextEdit="1"/>
            </p:cNvSpPr>
            <p:nvPr/>
          </p:nvSpPr>
          <p:spPr bwMode="auto">
            <a:xfrm>
              <a:off x="1312639" y="5715249"/>
              <a:ext cx="406400" cy="406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59">
              <a:extLst>
                <a:ext uri="{FF2B5EF4-FFF2-40B4-BE49-F238E27FC236}">
                  <a16:creationId xmlns:a16="http://schemas.microsoft.com/office/drawing/2014/main" id="{21BE0351-4B54-49E4-BFB9-5B323F7D8889}"/>
                </a:ext>
              </a:extLst>
            </p:cNvPr>
            <p:cNvSpPr>
              <a:spLocks/>
            </p:cNvSpPr>
            <p:nvPr/>
          </p:nvSpPr>
          <p:spPr bwMode="auto">
            <a:xfrm>
              <a:off x="1358677" y="6010524"/>
              <a:ext cx="327025" cy="90488"/>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60">
              <a:extLst>
                <a:ext uri="{FF2B5EF4-FFF2-40B4-BE49-F238E27FC236}">
                  <a16:creationId xmlns:a16="http://schemas.microsoft.com/office/drawing/2014/main" id="{1D1C52C0-3E6D-47C6-BA5F-CAD8219F1ED2}"/>
                </a:ext>
              </a:extLst>
            </p:cNvPr>
            <p:cNvSpPr>
              <a:spLocks/>
            </p:cNvSpPr>
            <p:nvPr/>
          </p:nvSpPr>
          <p:spPr bwMode="auto">
            <a:xfrm>
              <a:off x="1358677" y="5829549"/>
              <a:ext cx="327025" cy="90488"/>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61">
              <a:extLst>
                <a:ext uri="{FF2B5EF4-FFF2-40B4-BE49-F238E27FC236}">
                  <a16:creationId xmlns:a16="http://schemas.microsoft.com/office/drawing/2014/main" id="{02F2487F-3D1A-4821-A2B2-3475E85563B0}"/>
                </a:ext>
              </a:extLst>
            </p:cNvPr>
            <p:cNvSpPr>
              <a:spLocks/>
            </p:cNvSpPr>
            <p:nvPr/>
          </p:nvSpPr>
          <p:spPr bwMode="auto">
            <a:xfrm>
              <a:off x="1358677" y="5740649"/>
              <a:ext cx="327025" cy="90488"/>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62">
              <a:extLst>
                <a:ext uri="{FF2B5EF4-FFF2-40B4-BE49-F238E27FC236}">
                  <a16:creationId xmlns:a16="http://schemas.microsoft.com/office/drawing/2014/main" id="{CEFA4EBB-7208-4A1A-9A6E-04DF90A92204}"/>
                </a:ext>
              </a:extLst>
            </p:cNvPr>
            <p:cNvSpPr>
              <a:spLocks/>
            </p:cNvSpPr>
            <p:nvPr/>
          </p:nvSpPr>
          <p:spPr bwMode="auto">
            <a:xfrm>
              <a:off x="1358677" y="5920037"/>
              <a:ext cx="327025" cy="90488"/>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Freeform 286">
            <a:extLst>
              <a:ext uri="{FF2B5EF4-FFF2-40B4-BE49-F238E27FC236}">
                <a16:creationId xmlns:a16="http://schemas.microsoft.com/office/drawing/2014/main" id="{E2E5A10B-E724-43A6-B322-F7D4A794B9AB}"/>
              </a:ext>
            </a:extLst>
          </p:cNvPr>
          <p:cNvSpPr>
            <a:spLocks noEditPoints="1"/>
          </p:cNvSpPr>
          <p:nvPr/>
        </p:nvSpPr>
        <p:spPr bwMode="auto">
          <a:xfrm>
            <a:off x="1128150" y="2176579"/>
            <a:ext cx="521068" cy="519095"/>
          </a:xfrm>
          <a:custGeom>
            <a:avLst/>
            <a:gdLst>
              <a:gd name="T0" fmla="*/ 142 w 426"/>
              <a:gd name="T1" fmla="*/ 0 h 425"/>
              <a:gd name="T2" fmla="*/ 142 w 426"/>
              <a:gd name="T3" fmla="*/ 0 h 425"/>
              <a:gd name="T4" fmla="*/ 142 w 426"/>
              <a:gd name="T5" fmla="*/ 141 h 425"/>
              <a:gd name="T6" fmla="*/ 199 w 426"/>
              <a:gd name="T7" fmla="*/ 141 h 425"/>
              <a:gd name="T8" fmla="*/ 199 w 426"/>
              <a:gd name="T9" fmla="*/ 198 h 425"/>
              <a:gd name="T10" fmla="*/ 56 w 426"/>
              <a:gd name="T11" fmla="*/ 198 h 425"/>
              <a:gd name="T12" fmla="*/ 56 w 426"/>
              <a:gd name="T13" fmla="*/ 283 h 425"/>
              <a:gd name="T14" fmla="*/ 0 w 426"/>
              <a:gd name="T15" fmla="*/ 283 h 425"/>
              <a:gd name="T16" fmla="*/ 0 w 426"/>
              <a:gd name="T17" fmla="*/ 425 h 425"/>
              <a:gd name="T18" fmla="*/ 142 w 426"/>
              <a:gd name="T19" fmla="*/ 425 h 425"/>
              <a:gd name="T20" fmla="*/ 142 w 426"/>
              <a:gd name="T21" fmla="*/ 283 h 425"/>
              <a:gd name="T22" fmla="*/ 85 w 426"/>
              <a:gd name="T23" fmla="*/ 283 h 425"/>
              <a:gd name="T24" fmla="*/ 85 w 426"/>
              <a:gd name="T25" fmla="*/ 226 h 425"/>
              <a:gd name="T26" fmla="*/ 341 w 426"/>
              <a:gd name="T27" fmla="*/ 226 h 425"/>
              <a:gd name="T28" fmla="*/ 341 w 426"/>
              <a:gd name="T29" fmla="*/ 283 h 425"/>
              <a:gd name="T30" fmla="*/ 284 w 426"/>
              <a:gd name="T31" fmla="*/ 283 h 425"/>
              <a:gd name="T32" fmla="*/ 284 w 426"/>
              <a:gd name="T33" fmla="*/ 425 h 425"/>
              <a:gd name="T34" fmla="*/ 426 w 426"/>
              <a:gd name="T35" fmla="*/ 425 h 425"/>
              <a:gd name="T36" fmla="*/ 426 w 426"/>
              <a:gd name="T37" fmla="*/ 283 h 425"/>
              <a:gd name="T38" fmla="*/ 369 w 426"/>
              <a:gd name="T39" fmla="*/ 283 h 425"/>
              <a:gd name="T40" fmla="*/ 369 w 426"/>
              <a:gd name="T41" fmla="*/ 198 h 425"/>
              <a:gd name="T42" fmla="*/ 227 w 426"/>
              <a:gd name="T43" fmla="*/ 198 h 425"/>
              <a:gd name="T44" fmla="*/ 227 w 426"/>
              <a:gd name="T45" fmla="*/ 141 h 425"/>
              <a:gd name="T46" fmla="*/ 284 w 426"/>
              <a:gd name="T47" fmla="*/ 141 h 425"/>
              <a:gd name="T48" fmla="*/ 284 w 426"/>
              <a:gd name="T49" fmla="*/ 0 h 425"/>
              <a:gd name="T50" fmla="*/ 142 w 426"/>
              <a:gd name="T51" fmla="*/ 0 h 425"/>
              <a:gd name="T52" fmla="*/ 170 w 426"/>
              <a:gd name="T53" fmla="*/ 27 h 425"/>
              <a:gd name="T54" fmla="*/ 170 w 426"/>
              <a:gd name="T55" fmla="*/ 27 h 425"/>
              <a:gd name="T56" fmla="*/ 256 w 426"/>
              <a:gd name="T57" fmla="*/ 27 h 425"/>
              <a:gd name="T58" fmla="*/ 256 w 426"/>
              <a:gd name="T59" fmla="*/ 113 h 425"/>
              <a:gd name="T60" fmla="*/ 170 w 426"/>
              <a:gd name="T61" fmla="*/ 113 h 425"/>
              <a:gd name="T62" fmla="*/ 170 w 426"/>
              <a:gd name="T63" fmla="*/ 27 h 425"/>
              <a:gd name="T64" fmla="*/ 312 w 426"/>
              <a:gd name="T65" fmla="*/ 312 h 425"/>
              <a:gd name="T66" fmla="*/ 312 w 426"/>
              <a:gd name="T67" fmla="*/ 312 h 425"/>
              <a:gd name="T68" fmla="*/ 398 w 426"/>
              <a:gd name="T69" fmla="*/ 312 h 425"/>
              <a:gd name="T70" fmla="*/ 398 w 426"/>
              <a:gd name="T71" fmla="*/ 397 h 425"/>
              <a:gd name="T72" fmla="*/ 312 w 426"/>
              <a:gd name="T73" fmla="*/ 397 h 425"/>
              <a:gd name="T74" fmla="*/ 312 w 426"/>
              <a:gd name="T75" fmla="*/ 312 h 425"/>
              <a:gd name="T76" fmla="*/ 28 w 426"/>
              <a:gd name="T77" fmla="*/ 312 h 425"/>
              <a:gd name="T78" fmla="*/ 28 w 426"/>
              <a:gd name="T79" fmla="*/ 312 h 425"/>
              <a:gd name="T80" fmla="*/ 113 w 426"/>
              <a:gd name="T81" fmla="*/ 312 h 425"/>
              <a:gd name="T82" fmla="*/ 113 w 426"/>
              <a:gd name="T83" fmla="*/ 397 h 425"/>
              <a:gd name="T84" fmla="*/ 28 w 426"/>
              <a:gd name="T85" fmla="*/ 397 h 425"/>
              <a:gd name="T86" fmla="*/ 28 w 426"/>
              <a:gd name="T87" fmla="*/ 31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6" h="425">
                <a:moveTo>
                  <a:pt x="142" y="0"/>
                </a:moveTo>
                <a:lnTo>
                  <a:pt x="142" y="0"/>
                </a:lnTo>
                <a:lnTo>
                  <a:pt x="142" y="141"/>
                </a:lnTo>
                <a:lnTo>
                  <a:pt x="199" y="141"/>
                </a:lnTo>
                <a:lnTo>
                  <a:pt x="199" y="198"/>
                </a:lnTo>
                <a:lnTo>
                  <a:pt x="56" y="198"/>
                </a:lnTo>
                <a:lnTo>
                  <a:pt x="56" y="283"/>
                </a:lnTo>
                <a:lnTo>
                  <a:pt x="0" y="283"/>
                </a:lnTo>
                <a:lnTo>
                  <a:pt x="0" y="425"/>
                </a:lnTo>
                <a:lnTo>
                  <a:pt x="142" y="425"/>
                </a:lnTo>
                <a:lnTo>
                  <a:pt x="142" y="283"/>
                </a:lnTo>
                <a:lnTo>
                  <a:pt x="85" y="283"/>
                </a:lnTo>
                <a:lnTo>
                  <a:pt x="85" y="226"/>
                </a:lnTo>
                <a:lnTo>
                  <a:pt x="341" y="226"/>
                </a:lnTo>
                <a:lnTo>
                  <a:pt x="341" y="283"/>
                </a:lnTo>
                <a:lnTo>
                  <a:pt x="284" y="283"/>
                </a:lnTo>
                <a:lnTo>
                  <a:pt x="284" y="425"/>
                </a:lnTo>
                <a:lnTo>
                  <a:pt x="426" y="425"/>
                </a:lnTo>
                <a:lnTo>
                  <a:pt x="426" y="283"/>
                </a:lnTo>
                <a:lnTo>
                  <a:pt x="369" y="283"/>
                </a:lnTo>
                <a:lnTo>
                  <a:pt x="369" y="198"/>
                </a:lnTo>
                <a:lnTo>
                  <a:pt x="227" y="198"/>
                </a:lnTo>
                <a:lnTo>
                  <a:pt x="227" y="141"/>
                </a:lnTo>
                <a:lnTo>
                  <a:pt x="284" y="141"/>
                </a:lnTo>
                <a:lnTo>
                  <a:pt x="284" y="0"/>
                </a:lnTo>
                <a:lnTo>
                  <a:pt x="142" y="0"/>
                </a:lnTo>
                <a:close/>
                <a:moveTo>
                  <a:pt x="170" y="27"/>
                </a:moveTo>
                <a:lnTo>
                  <a:pt x="170" y="27"/>
                </a:lnTo>
                <a:lnTo>
                  <a:pt x="256" y="27"/>
                </a:lnTo>
                <a:lnTo>
                  <a:pt x="256" y="113"/>
                </a:lnTo>
                <a:lnTo>
                  <a:pt x="170" y="113"/>
                </a:lnTo>
                <a:lnTo>
                  <a:pt x="170" y="27"/>
                </a:lnTo>
                <a:close/>
                <a:moveTo>
                  <a:pt x="312" y="312"/>
                </a:moveTo>
                <a:lnTo>
                  <a:pt x="312" y="312"/>
                </a:lnTo>
                <a:lnTo>
                  <a:pt x="398" y="312"/>
                </a:lnTo>
                <a:lnTo>
                  <a:pt x="398" y="397"/>
                </a:lnTo>
                <a:lnTo>
                  <a:pt x="312" y="397"/>
                </a:lnTo>
                <a:lnTo>
                  <a:pt x="312" y="312"/>
                </a:lnTo>
                <a:close/>
                <a:moveTo>
                  <a:pt x="28" y="312"/>
                </a:moveTo>
                <a:lnTo>
                  <a:pt x="28" y="312"/>
                </a:lnTo>
                <a:lnTo>
                  <a:pt x="113" y="312"/>
                </a:lnTo>
                <a:lnTo>
                  <a:pt x="113" y="397"/>
                </a:lnTo>
                <a:lnTo>
                  <a:pt x="28" y="397"/>
                </a:lnTo>
                <a:lnTo>
                  <a:pt x="28" y="312"/>
                </a:ln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2" name="Group 136">
            <a:extLst>
              <a:ext uri="{FF2B5EF4-FFF2-40B4-BE49-F238E27FC236}">
                <a16:creationId xmlns:a16="http://schemas.microsoft.com/office/drawing/2014/main" id="{16CFF87E-01DF-44FA-882F-3029ED50CB59}"/>
              </a:ext>
            </a:extLst>
          </p:cNvPr>
          <p:cNvGrpSpPr>
            <a:grpSpLocks noChangeAspect="1"/>
          </p:cNvGrpSpPr>
          <p:nvPr/>
        </p:nvGrpSpPr>
        <p:grpSpPr bwMode="auto">
          <a:xfrm>
            <a:off x="10409896" y="2651817"/>
            <a:ext cx="692126" cy="692126"/>
            <a:chOff x="4142" y="2078"/>
            <a:chExt cx="256" cy="256"/>
          </a:xfrm>
        </p:grpSpPr>
        <p:sp>
          <p:nvSpPr>
            <p:cNvPr id="53" name="AutoShape 135">
              <a:extLst>
                <a:ext uri="{FF2B5EF4-FFF2-40B4-BE49-F238E27FC236}">
                  <a16:creationId xmlns:a16="http://schemas.microsoft.com/office/drawing/2014/main" id="{CEED503E-7BC8-44FD-B356-F0DF5313D3C9}"/>
                </a:ext>
              </a:extLst>
            </p:cNvPr>
            <p:cNvSpPr>
              <a:spLocks noChangeAspect="1" noChangeArrowheads="1" noTextEdit="1"/>
            </p:cNvSpPr>
            <p:nvPr/>
          </p:nvSpPr>
          <p:spPr bwMode="auto">
            <a:xfrm>
              <a:off x="4142" y="207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137">
              <a:extLst>
                <a:ext uri="{FF2B5EF4-FFF2-40B4-BE49-F238E27FC236}">
                  <a16:creationId xmlns:a16="http://schemas.microsoft.com/office/drawing/2014/main" id="{C9EAEADB-E135-4F6D-8269-AC08C47D08B6}"/>
                </a:ext>
              </a:extLst>
            </p:cNvPr>
            <p:cNvSpPr>
              <a:spLocks noEditPoints="1"/>
            </p:cNvSpPr>
            <p:nvPr/>
          </p:nvSpPr>
          <p:spPr bwMode="auto">
            <a:xfrm>
              <a:off x="4157" y="2170"/>
              <a:ext cx="235" cy="119"/>
            </a:xfrm>
            <a:custGeom>
              <a:avLst/>
              <a:gdLst>
                <a:gd name="T0" fmla="*/ 239 w 378"/>
                <a:gd name="T1" fmla="*/ 48 h 192"/>
                <a:gd name="T2" fmla="*/ 239 w 378"/>
                <a:gd name="T3" fmla="*/ 48 h 192"/>
                <a:gd name="T4" fmla="*/ 167 w 378"/>
                <a:gd name="T5" fmla="*/ 48 h 192"/>
                <a:gd name="T6" fmla="*/ 167 w 378"/>
                <a:gd name="T7" fmla="*/ 24 h 192"/>
                <a:gd name="T8" fmla="*/ 239 w 378"/>
                <a:gd name="T9" fmla="*/ 24 h 192"/>
                <a:gd name="T10" fmla="*/ 239 w 378"/>
                <a:gd name="T11" fmla="*/ 48 h 192"/>
                <a:gd name="T12" fmla="*/ 239 w 378"/>
                <a:gd name="T13" fmla="*/ 96 h 192"/>
                <a:gd name="T14" fmla="*/ 239 w 378"/>
                <a:gd name="T15" fmla="*/ 96 h 192"/>
                <a:gd name="T16" fmla="*/ 167 w 378"/>
                <a:gd name="T17" fmla="*/ 96 h 192"/>
                <a:gd name="T18" fmla="*/ 167 w 378"/>
                <a:gd name="T19" fmla="*/ 72 h 192"/>
                <a:gd name="T20" fmla="*/ 239 w 378"/>
                <a:gd name="T21" fmla="*/ 72 h 192"/>
                <a:gd name="T22" fmla="*/ 239 w 378"/>
                <a:gd name="T23" fmla="*/ 96 h 192"/>
                <a:gd name="T24" fmla="*/ 215 w 378"/>
                <a:gd name="T25" fmla="*/ 144 h 192"/>
                <a:gd name="T26" fmla="*/ 215 w 378"/>
                <a:gd name="T27" fmla="*/ 144 h 192"/>
                <a:gd name="T28" fmla="*/ 167 w 378"/>
                <a:gd name="T29" fmla="*/ 144 h 192"/>
                <a:gd name="T30" fmla="*/ 167 w 378"/>
                <a:gd name="T31" fmla="*/ 120 h 192"/>
                <a:gd name="T32" fmla="*/ 215 w 378"/>
                <a:gd name="T33" fmla="*/ 120 h 192"/>
                <a:gd name="T34" fmla="*/ 215 w 378"/>
                <a:gd name="T35" fmla="*/ 144 h 192"/>
                <a:gd name="T36" fmla="*/ 143 w 378"/>
                <a:gd name="T37" fmla="*/ 168 h 192"/>
                <a:gd name="T38" fmla="*/ 143 w 378"/>
                <a:gd name="T39" fmla="*/ 168 h 192"/>
                <a:gd name="T40" fmla="*/ 23 w 378"/>
                <a:gd name="T41" fmla="*/ 168 h 192"/>
                <a:gd name="T42" fmla="*/ 23 w 378"/>
                <a:gd name="T43" fmla="*/ 24 h 192"/>
                <a:gd name="T44" fmla="*/ 143 w 378"/>
                <a:gd name="T45" fmla="*/ 24 h 192"/>
                <a:gd name="T46" fmla="*/ 143 w 378"/>
                <a:gd name="T47" fmla="*/ 168 h 192"/>
                <a:gd name="T48" fmla="*/ 378 w 378"/>
                <a:gd name="T49" fmla="*/ 0 h 192"/>
                <a:gd name="T50" fmla="*/ 378 w 378"/>
                <a:gd name="T51" fmla="*/ 0 h 192"/>
                <a:gd name="T52" fmla="*/ 0 w 378"/>
                <a:gd name="T53" fmla="*/ 0 h 192"/>
                <a:gd name="T54" fmla="*/ 0 w 378"/>
                <a:gd name="T55" fmla="*/ 192 h 192"/>
                <a:gd name="T56" fmla="*/ 378 w 378"/>
                <a:gd name="T57" fmla="*/ 192 h 192"/>
                <a:gd name="T58" fmla="*/ 378 w 378"/>
                <a:gd name="T5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8" h="192">
                  <a:moveTo>
                    <a:pt x="239" y="48"/>
                  </a:moveTo>
                  <a:lnTo>
                    <a:pt x="239" y="48"/>
                  </a:lnTo>
                  <a:lnTo>
                    <a:pt x="167" y="48"/>
                  </a:lnTo>
                  <a:lnTo>
                    <a:pt x="167" y="24"/>
                  </a:lnTo>
                  <a:lnTo>
                    <a:pt x="239" y="24"/>
                  </a:lnTo>
                  <a:lnTo>
                    <a:pt x="239" y="48"/>
                  </a:lnTo>
                  <a:close/>
                  <a:moveTo>
                    <a:pt x="239" y="96"/>
                  </a:moveTo>
                  <a:lnTo>
                    <a:pt x="239" y="96"/>
                  </a:lnTo>
                  <a:lnTo>
                    <a:pt x="167" y="96"/>
                  </a:lnTo>
                  <a:lnTo>
                    <a:pt x="167" y="72"/>
                  </a:lnTo>
                  <a:lnTo>
                    <a:pt x="239" y="72"/>
                  </a:lnTo>
                  <a:lnTo>
                    <a:pt x="239" y="96"/>
                  </a:lnTo>
                  <a:close/>
                  <a:moveTo>
                    <a:pt x="215" y="144"/>
                  </a:moveTo>
                  <a:lnTo>
                    <a:pt x="215" y="144"/>
                  </a:lnTo>
                  <a:lnTo>
                    <a:pt x="167" y="144"/>
                  </a:lnTo>
                  <a:lnTo>
                    <a:pt x="167" y="120"/>
                  </a:lnTo>
                  <a:lnTo>
                    <a:pt x="215" y="120"/>
                  </a:lnTo>
                  <a:lnTo>
                    <a:pt x="215" y="144"/>
                  </a:lnTo>
                  <a:close/>
                  <a:moveTo>
                    <a:pt x="143" y="168"/>
                  </a:moveTo>
                  <a:lnTo>
                    <a:pt x="143" y="168"/>
                  </a:lnTo>
                  <a:lnTo>
                    <a:pt x="23" y="168"/>
                  </a:lnTo>
                  <a:lnTo>
                    <a:pt x="23" y="24"/>
                  </a:lnTo>
                  <a:lnTo>
                    <a:pt x="143" y="24"/>
                  </a:lnTo>
                  <a:lnTo>
                    <a:pt x="143" y="168"/>
                  </a:lnTo>
                  <a:close/>
                  <a:moveTo>
                    <a:pt x="378" y="0"/>
                  </a:moveTo>
                  <a:lnTo>
                    <a:pt x="378" y="0"/>
                  </a:lnTo>
                  <a:lnTo>
                    <a:pt x="0" y="0"/>
                  </a:lnTo>
                  <a:lnTo>
                    <a:pt x="0" y="192"/>
                  </a:lnTo>
                  <a:lnTo>
                    <a:pt x="378" y="192"/>
                  </a:lnTo>
                  <a:lnTo>
                    <a:pt x="378" y="0"/>
                  </a:lnTo>
                  <a:close/>
                </a:path>
              </a:pathLst>
            </a:custGeom>
            <a:solidFill>
              <a:schemeClr val="accent2"/>
            </a:solidFill>
            <a:ln w="0">
              <a:solidFill>
                <a:schemeClr val="accent2"/>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138">
              <a:extLst>
                <a:ext uri="{FF2B5EF4-FFF2-40B4-BE49-F238E27FC236}">
                  <a16:creationId xmlns:a16="http://schemas.microsoft.com/office/drawing/2014/main" id="{57869966-43ED-4C68-8A9C-F2C73BD45405}"/>
                </a:ext>
              </a:extLst>
            </p:cNvPr>
            <p:cNvSpPr>
              <a:spLocks/>
            </p:cNvSpPr>
            <p:nvPr/>
          </p:nvSpPr>
          <p:spPr bwMode="auto">
            <a:xfrm>
              <a:off x="4157" y="2125"/>
              <a:ext cx="235" cy="30"/>
            </a:xfrm>
            <a:custGeom>
              <a:avLst/>
              <a:gdLst>
                <a:gd name="T0" fmla="*/ 378 w 378"/>
                <a:gd name="T1" fmla="*/ 0 h 48"/>
                <a:gd name="T2" fmla="*/ 378 w 378"/>
                <a:gd name="T3" fmla="*/ 0 h 48"/>
                <a:gd name="T4" fmla="*/ 0 w 378"/>
                <a:gd name="T5" fmla="*/ 0 h 48"/>
                <a:gd name="T6" fmla="*/ 0 w 378"/>
                <a:gd name="T7" fmla="*/ 48 h 48"/>
                <a:gd name="T8" fmla="*/ 378 w 378"/>
                <a:gd name="T9" fmla="*/ 48 h 48"/>
                <a:gd name="T10" fmla="*/ 378 w 378"/>
                <a:gd name="T11" fmla="*/ 0 h 48"/>
              </a:gdLst>
              <a:ahLst/>
              <a:cxnLst>
                <a:cxn ang="0">
                  <a:pos x="T0" y="T1"/>
                </a:cxn>
                <a:cxn ang="0">
                  <a:pos x="T2" y="T3"/>
                </a:cxn>
                <a:cxn ang="0">
                  <a:pos x="T4" y="T5"/>
                </a:cxn>
                <a:cxn ang="0">
                  <a:pos x="T6" y="T7"/>
                </a:cxn>
                <a:cxn ang="0">
                  <a:pos x="T8" y="T9"/>
                </a:cxn>
                <a:cxn ang="0">
                  <a:pos x="T10" y="T11"/>
                </a:cxn>
              </a:cxnLst>
              <a:rect l="0" t="0" r="r" b="b"/>
              <a:pathLst>
                <a:path w="378" h="48">
                  <a:moveTo>
                    <a:pt x="378" y="0"/>
                  </a:moveTo>
                  <a:lnTo>
                    <a:pt x="378" y="0"/>
                  </a:lnTo>
                  <a:lnTo>
                    <a:pt x="0" y="0"/>
                  </a:lnTo>
                  <a:lnTo>
                    <a:pt x="0" y="48"/>
                  </a:lnTo>
                  <a:lnTo>
                    <a:pt x="378" y="48"/>
                  </a:lnTo>
                  <a:lnTo>
                    <a:pt x="378" y="0"/>
                  </a:ln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139">
              <a:extLst>
                <a:ext uri="{FF2B5EF4-FFF2-40B4-BE49-F238E27FC236}">
                  <a16:creationId xmlns:a16="http://schemas.microsoft.com/office/drawing/2014/main" id="{53DC3755-23E0-41A0-A08F-619FBABC2A23}"/>
                </a:ext>
              </a:extLst>
            </p:cNvPr>
            <p:cNvSpPr>
              <a:spLocks/>
            </p:cNvSpPr>
            <p:nvPr/>
          </p:nvSpPr>
          <p:spPr bwMode="auto">
            <a:xfrm>
              <a:off x="4261" y="2244"/>
              <a:ext cx="33" cy="15"/>
            </a:xfrm>
            <a:custGeom>
              <a:avLst/>
              <a:gdLst>
                <a:gd name="T0" fmla="*/ 0 w 48"/>
                <a:gd name="T1" fmla="*/ 24 h 24"/>
                <a:gd name="T2" fmla="*/ 0 w 48"/>
                <a:gd name="T3" fmla="*/ 24 h 24"/>
                <a:gd name="T4" fmla="*/ 48 w 48"/>
                <a:gd name="T5" fmla="*/ 24 h 24"/>
                <a:gd name="T6" fmla="*/ 48 w 48"/>
                <a:gd name="T7" fmla="*/ 0 h 24"/>
                <a:gd name="T8" fmla="*/ 0 w 48"/>
                <a:gd name="T9" fmla="*/ 0 h 24"/>
                <a:gd name="T10" fmla="*/ 0 w 48"/>
                <a:gd name="T11" fmla="*/ 24 h 24"/>
              </a:gdLst>
              <a:ahLst/>
              <a:cxnLst>
                <a:cxn ang="0">
                  <a:pos x="T0" y="T1"/>
                </a:cxn>
                <a:cxn ang="0">
                  <a:pos x="T2" y="T3"/>
                </a:cxn>
                <a:cxn ang="0">
                  <a:pos x="T4" y="T5"/>
                </a:cxn>
                <a:cxn ang="0">
                  <a:pos x="T6" y="T7"/>
                </a:cxn>
                <a:cxn ang="0">
                  <a:pos x="T8" y="T9"/>
                </a:cxn>
                <a:cxn ang="0">
                  <a:pos x="T10" y="T11"/>
                </a:cxn>
              </a:cxnLst>
              <a:rect l="0" t="0" r="r" b="b"/>
              <a:pathLst>
                <a:path w="48" h="24">
                  <a:moveTo>
                    <a:pt x="0" y="24"/>
                  </a:moveTo>
                  <a:lnTo>
                    <a:pt x="0" y="24"/>
                  </a:lnTo>
                  <a:lnTo>
                    <a:pt x="48" y="24"/>
                  </a:lnTo>
                  <a:lnTo>
                    <a:pt x="48" y="0"/>
                  </a:lnTo>
                  <a:lnTo>
                    <a:pt x="0" y="0"/>
                  </a:lnTo>
                  <a:lnTo>
                    <a:pt x="0" y="24"/>
                  </a:ln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140">
              <a:extLst>
                <a:ext uri="{FF2B5EF4-FFF2-40B4-BE49-F238E27FC236}">
                  <a16:creationId xmlns:a16="http://schemas.microsoft.com/office/drawing/2014/main" id="{3FC4720F-DA35-478E-AEE8-89FD271D63B5}"/>
                </a:ext>
              </a:extLst>
            </p:cNvPr>
            <p:cNvSpPr>
              <a:spLocks/>
            </p:cNvSpPr>
            <p:nvPr/>
          </p:nvSpPr>
          <p:spPr bwMode="auto">
            <a:xfrm>
              <a:off x="4261" y="2215"/>
              <a:ext cx="44" cy="17"/>
            </a:xfrm>
            <a:custGeom>
              <a:avLst/>
              <a:gdLst>
                <a:gd name="T0" fmla="*/ 0 w 72"/>
                <a:gd name="T1" fmla="*/ 24 h 24"/>
                <a:gd name="T2" fmla="*/ 0 w 72"/>
                <a:gd name="T3" fmla="*/ 24 h 24"/>
                <a:gd name="T4" fmla="*/ 72 w 72"/>
                <a:gd name="T5" fmla="*/ 24 h 24"/>
                <a:gd name="T6" fmla="*/ 72 w 72"/>
                <a:gd name="T7" fmla="*/ 0 h 24"/>
                <a:gd name="T8" fmla="*/ 0 w 72"/>
                <a:gd name="T9" fmla="*/ 0 h 24"/>
                <a:gd name="T10" fmla="*/ 0 w 72"/>
                <a:gd name="T11" fmla="*/ 24 h 24"/>
              </a:gdLst>
              <a:ahLst/>
              <a:cxnLst>
                <a:cxn ang="0">
                  <a:pos x="T0" y="T1"/>
                </a:cxn>
                <a:cxn ang="0">
                  <a:pos x="T2" y="T3"/>
                </a:cxn>
                <a:cxn ang="0">
                  <a:pos x="T4" y="T5"/>
                </a:cxn>
                <a:cxn ang="0">
                  <a:pos x="T6" y="T7"/>
                </a:cxn>
                <a:cxn ang="0">
                  <a:pos x="T8" y="T9"/>
                </a:cxn>
                <a:cxn ang="0">
                  <a:pos x="T10" y="T11"/>
                </a:cxn>
              </a:cxnLst>
              <a:rect l="0" t="0" r="r" b="b"/>
              <a:pathLst>
                <a:path w="72" h="24">
                  <a:moveTo>
                    <a:pt x="0" y="24"/>
                  </a:moveTo>
                  <a:lnTo>
                    <a:pt x="0" y="24"/>
                  </a:lnTo>
                  <a:lnTo>
                    <a:pt x="72" y="24"/>
                  </a:lnTo>
                  <a:lnTo>
                    <a:pt x="72" y="0"/>
                  </a:lnTo>
                  <a:lnTo>
                    <a:pt x="0" y="0"/>
                  </a:lnTo>
                  <a:lnTo>
                    <a:pt x="0" y="24"/>
                  </a:ln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141">
              <a:extLst>
                <a:ext uri="{FF2B5EF4-FFF2-40B4-BE49-F238E27FC236}">
                  <a16:creationId xmlns:a16="http://schemas.microsoft.com/office/drawing/2014/main" id="{D29A3847-CAA6-4A5F-B91D-9B674A14DFA2}"/>
                </a:ext>
              </a:extLst>
            </p:cNvPr>
            <p:cNvSpPr>
              <a:spLocks/>
            </p:cNvSpPr>
            <p:nvPr/>
          </p:nvSpPr>
          <p:spPr bwMode="auto">
            <a:xfrm>
              <a:off x="4261" y="2185"/>
              <a:ext cx="44" cy="15"/>
            </a:xfrm>
            <a:custGeom>
              <a:avLst/>
              <a:gdLst>
                <a:gd name="T0" fmla="*/ 0 w 72"/>
                <a:gd name="T1" fmla="*/ 24 h 24"/>
                <a:gd name="T2" fmla="*/ 0 w 72"/>
                <a:gd name="T3" fmla="*/ 24 h 24"/>
                <a:gd name="T4" fmla="*/ 72 w 72"/>
                <a:gd name="T5" fmla="*/ 24 h 24"/>
                <a:gd name="T6" fmla="*/ 72 w 72"/>
                <a:gd name="T7" fmla="*/ 0 h 24"/>
                <a:gd name="T8" fmla="*/ 0 w 72"/>
                <a:gd name="T9" fmla="*/ 0 h 24"/>
                <a:gd name="T10" fmla="*/ 0 w 72"/>
                <a:gd name="T11" fmla="*/ 24 h 24"/>
              </a:gdLst>
              <a:ahLst/>
              <a:cxnLst>
                <a:cxn ang="0">
                  <a:pos x="T0" y="T1"/>
                </a:cxn>
                <a:cxn ang="0">
                  <a:pos x="T2" y="T3"/>
                </a:cxn>
                <a:cxn ang="0">
                  <a:pos x="T4" y="T5"/>
                </a:cxn>
                <a:cxn ang="0">
                  <a:pos x="T6" y="T7"/>
                </a:cxn>
                <a:cxn ang="0">
                  <a:pos x="T8" y="T9"/>
                </a:cxn>
                <a:cxn ang="0">
                  <a:pos x="T10" y="T11"/>
                </a:cxn>
              </a:cxnLst>
              <a:rect l="0" t="0" r="r" b="b"/>
              <a:pathLst>
                <a:path w="72" h="24">
                  <a:moveTo>
                    <a:pt x="0" y="24"/>
                  </a:moveTo>
                  <a:lnTo>
                    <a:pt x="0" y="24"/>
                  </a:lnTo>
                  <a:lnTo>
                    <a:pt x="72" y="24"/>
                  </a:lnTo>
                  <a:lnTo>
                    <a:pt x="72" y="0"/>
                  </a:lnTo>
                  <a:lnTo>
                    <a:pt x="0" y="0"/>
                  </a:lnTo>
                  <a:lnTo>
                    <a:pt x="0" y="24"/>
                  </a:ln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Freeform 288">
            <a:extLst>
              <a:ext uri="{FF2B5EF4-FFF2-40B4-BE49-F238E27FC236}">
                <a16:creationId xmlns:a16="http://schemas.microsoft.com/office/drawing/2014/main" id="{BC8B32E1-844E-4D01-9CC4-348C1C0C44D2}"/>
              </a:ext>
            </a:extLst>
          </p:cNvPr>
          <p:cNvSpPr>
            <a:spLocks/>
          </p:cNvSpPr>
          <p:nvPr/>
        </p:nvSpPr>
        <p:spPr bwMode="auto">
          <a:xfrm>
            <a:off x="1162648" y="2553263"/>
            <a:ext cx="107571" cy="107571"/>
          </a:xfrm>
          <a:custGeom>
            <a:avLst/>
            <a:gdLst>
              <a:gd name="T0" fmla="*/ 0 w 86"/>
              <a:gd name="T1" fmla="*/ 85 h 85"/>
              <a:gd name="T2" fmla="*/ 0 w 86"/>
              <a:gd name="T3" fmla="*/ 85 h 85"/>
              <a:gd name="T4" fmla="*/ 86 w 86"/>
              <a:gd name="T5" fmla="*/ 85 h 85"/>
              <a:gd name="T6" fmla="*/ 86 w 86"/>
              <a:gd name="T7" fmla="*/ 0 h 85"/>
              <a:gd name="T8" fmla="*/ 0 w 86"/>
              <a:gd name="T9" fmla="*/ 0 h 85"/>
              <a:gd name="T10" fmla="*/ 0 w 86"/>
              <a:gd name="T11" fmla="*/ 85 h 85"/>
            </a:gdLst>
            <a:ahLst/>
            <a:cxnLst>
              <a:cxn ang="0">
                <a:pos x="T0" y="T1"/>
              </a:cxn>
              <a:cxn ang="0">
                <a:pos x="T2" y="T3"/>
              </a:cxn>
              <a:cxn ang="0">
                <a:pos x="T4" y="T5"/>
              </a:cxn>
              <a:cxn ang="0">
                <a:pos x="T6" y="T7"/>
              </a:cxn>
              <a:cxn ang="0">
                <a:pos x="T8" y="T9"/>
              </a:cxn>
              <a:cxn ang="0">
                <a:pos x="T10" y="T11"/>
              </a:cxn>
            </a:cxnLst>
            <a:rect l="0" t="0" r="r" b="b"/>
            <a:pathLst>
              <a:path w="86" h="85">
                <a:moveTo>
                  <a:pt x="0" y="85"/>
                </a:moveTo>
                <a:lnTo>
                  <a:pt x="0" y="85"/>
                </a:lnTo>
                <a:lnTo>
                  <a:pt x="86" y="85"/>
                </a:lnTo>
                <a:lnTo>
                  <a:pt x="86" y="0"/>
                </a:lnTo>
                <a:lnTo>
                  <a:pt x="0" y="0"/>
                </a:lnTo>
                <a:lnTo>
                  <a:pt x="0" y="85"/>
                </a:ln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88">
            <a:extLst>
              <a:ext uri="{FF2B5EF4-FFF2-40B4-BE49-F238E27FC236}">
                <a16:creationId xmlns:a16="http://schemas.microsoft.com/office/drawing/2014/main" id="{4786972D-D4AD-4AC6-9D69-D6C7EF599E30}"/>
              </a:ext>
            </a:extLst>
          </p:cNvPr>
          <p:cNvSpPr>
            <a:spLocks/>
          </p:cNvSpPr>
          <p:nvPr/>
        </p:nvSpPr>
        <p:spPr bwMode="auto">
          <a:xfrm>
            <a:off x="1509340" y="2553856"/>
            <a:ext cx="107571" cy="107571"/>
          </a:xfrm>
          <a:custGeom>
            <a:avLst/>
            <a:gdLst>
              <a:gd name="T0" fmla="*/ 0 w 86"/>
              <a:gd name="T1" fmla="*/ 85 h 85"/>
              <a:gd name="T2" fmla="*/ 0 w 86"/>
              <a:gd name="T3" fmla="*/ 85 h 85"/>
              <a:gd name="T4" fmla="*/ 86 w 86"/>
              <a:gd name="T5" fmla="*/ 85 h 85"/>
              <a:gd name="T6" fmla="*/ 86 w 86"/>
              <a:gd name="T7" fmla="*/ 0 h 85"/>
              <a:gd name="T8" fmla="*/ 0 w 86"/>
              <a:gd name="T9" fmla="*/ 0 h 85"/>
              <a:gd name="T10" fmla="*/ 0 w 86"/>
              <a:gd name="T11" fmla="*/ 85 h 85"/>
            </a:gdLst>
            <a:ahLst/>
            <a:cxnLst>
              <a:cxn ang="0">
                <a:pos x="T0" y="T1"/>
              </a:cxn>
              <a:cxn ang="0">
                <a:pos x="T2" y="T3"/>
              </a:cxn>
              <a:cxn ang="0">
                <a:pos x="T4" y="T5"/>
              </a:cxn>
              <a:cxn ang="0">
                <a:pos x="T6" y="T7"/>
              </a:cxn>
              <a:cxn ang="0">
                <a:pos x="T8" y="T9"/>
              </a:cxn>
              <a:cxn ang="0">
                <a:pos x="T10" y="T11"/>
              </a:cxn>
            </a:cxnLst>
            <a:rect l="0" t="0" r="r" b="b"/>
            <a:pathLst>
              <a:path w="86" h="85">
                <a:moveTo>
                  <a:pt x="0" y="85"/>
                </a:moveTo>
                <a:lnTo>
                  <a:pt x="0" y="85"/>
                </a:lnTo>
                <a:lnTo>
                  <a:pt x="86" y="85"/>
                </a:lnTo>
                <a:lnTo>
                  <a:pt x="86" y="0"/>
                </a:lnTo>
                <a:lnTo>
                  <a:pt x="0" y="0"/>
                </a:lnTo>
                <a:lnTo>
                  <a:pt x="0" y="85"/>
                </a:ln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88">
            <a:extLst>
              <a:ext uri="{FF2B5EF4-FFF2-40B4-BE49-F238E27FC236}">
                <a16:creationId xmlns:a16="http://schemas.microsoft.com/office/drawing/2014/main" id="{8776C238-A3B3-44DE-B80F-FE6EC2FADE10}"/>
              </a:ext>
            </a:extLst>
          </p:cNvPr>
          <p:cNvSpPr>
            <a:spLocks/>
          </p:cNvSpPr>
          <p:nvPr/>
        </p:nvSpPr>
        <p:spPr bwMode="auto">
          <a:xfrm>
            <a:off x="1332168" y="2208596"/>
            <a:ext cx="116535" cy="107571"/>
          </a:xfrm>
          <a:custGeom>
            <a:avLst/>
            <a:gdLst>
              <a:gd name="T0" fmla="*/ 0 w 86"/>
              <a:gd name="T1" fmla="*/ 85 h 85"/>
              <a:gd name="T2" fmla="*/ 0 w 86"/>
              <a:gd name="T3" fmla="*/ 85 h 85"/>
              <a:gd name="T4" fmla="*/ 86 w 86"/>
              <a:gd name="T5" fmla="*/ 85 h 85"/>
              <a:gd name="T6" fmla="*/ 86 w 86"/>
              <a:gd name="T7" fmla="*/ 0 h 85"/>
              <a:gd name="T8" fmla="*/ 0 w 86"/>
              <a:gd name="T9" fmla="*/ 0 h 85"/>
              <a:gd name="T10" fmla="*/ 0 w 86"/>
              <a:gd name="T11" fmla="*/ 85 h 85"/>
            </a:gdLst>
            <a:ahLst/>
            <a:cxnLst>
              <a:cxn ang="0">
                <a:pos x="T0" y="T1"/>
              </a:cxn>
              <a:cxn ang="0">
                <a:pos x="T2" y="T3"/>
              </a:cxn>
              <a:cxn ang="0">
                <a:pos x="T4" y="T5"/>
              </a:cxn>
              <a:cxn ang="0">
                <a:pos x="T6" y="T7"/>
              </a:cxn>
              <a:cxn ang="0">
                <a:pos x="T8" y="T9"/>
              </a:cxn>
              <a:cxn ang="0">
                <a:pos x="T10" y="T11"/>
              </a:cxn>
            </a:cxnLst>
            <a:rect l="0" t="0" r="r" b="b"/>
            <a:pathLst>
              <a:path w="86" h="85">
                <a:moveTo>
                  <a:pt x="0" y="85"/>
                </a:moveTo>
                <a:lnTo>
                  <a:pt x="0" y="85"/>
                </a:lnTo>
                <a:lnTo>
                  <a:pt x="86" y="85"/>
                </a:lnTo>
                <a:lnTo>
                  <a:pt x="86" y="0"/>
                </a:lnTo>
                <a:lnTo>
                  <a:pt x="0" y="0"/>
                </a:lnTo>
                <a:lnTo>
                  <a:pt x="0" y="85"/>
                </a:ln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66AD69D-CA78-4678-9F17-B79113886491}"/>
              </a:ext>
            </a:extLst>
          </p:cNvPr>
          <p:cNvSpPr txBox="1"/>
          <p:nvPr/>
        </p:nvSpPr>
        <p:spPr>
          <a:xfrm>
            <a:off x="2727876" y="2333187"/>
            <a:ext cx="2385204" cy="276999"/>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Analyze</a:t>
            </a:r>
          </a:p>
        </p:txBody>
      </p:sp>
      <p:sp>
        <p:nvSpPr>
          <p:cNvPr id="47" name="TextBox 46">
            <a:extLst>
              <a:ext uri="{FF2B5EF4-FFF2-40B4-BE49-F238E27FC236}">
                <a16:creationId xmlns:a16="http://schemas.microsoft.com/office/drawing/2014/main" id="{55ABE3F0-6D9D-4DC2-8752-E91EBB8FCF28}"/>
              </a:ext>
            </a:extLst>
          </p:cNvPr>
          <p:cNvSpPr txBox="1"/>
          <p:nvPr/>
        </p:nvSpPr>
        <p:spPr>
          <a:xfrm>
            <a:off x="4905951" y="2333331"/>
            <a:ext cx="2385204" cy="276999"/>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Act </a:t>
            </a:r>
          </a:p>
        </p:txBody>
      </p:sp>
      <p:sp>
        <p:nvSpPr>
          <p:cNvPr id="48" name="TextBox 47">
            <a:extLst>
              <a:ext uri="{FF2B5EF4-FFF2-40B4-BE49-F238E27FC236}">
                <a16:creationId xmlns:a16="http://schemas.microsoft.com/office/drawing/2014/main" id="{A6DC0877-86D3-4DCD-B735-F20B905755F1}"/>
              </a:ext>
            </a:extLst>
          </p:cNvPr>
          <p:cNvSpPr txBox="1"/>
          <p:nvPr/>
        </p:nvSpPr>
        <p:spPr>
          <a:xfrm>
            <a:off x="7100269" y="2328542"/>
            <a:ext cx="2385204" cy="276999"/>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Automate </a:t>
            </a:r>
          </a:p>
        </p:txBody>
      </p:sp>
    </p:spTree>
    <p:extLst>
      <p:ext uri="{BB962C8B-B14F-4D97-AF65-F5344CB8AC3E}">
        <p14:creationId xmlns:p14="http://schemas.microsoft.com/office/powerpoint/2010/main" val="2385284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12.xml><?xml version="1.0" encoding="utf-8"?>
<a:theme xmlns:a="http://schemas.openxmlformats.org/drawingml/2006/main" name="8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134B986E-430E-4ABC-9F20-F5E66857A7C4}" vid="{EBDF3364-398D-41A9-9ACB-9DD24D2E1CB6}"/>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6b97597a-5ce1-43a4-a0aa-7a48338372f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B7231485783A44B729A5193858571F" ma:contentTypeVersion="15" ma:contentTypeDescription="Create a new document." ma:contentTypeScope="" ma:versionID="02eaa53d81a64d51d78ae66e3f6044d2">
  <xsd:schema xmlns:xsd="http://www.w3.org/2001/XMLSchema" xmlns:xs="http://www.w3.org/2001/XMLSchema" xmlns:p="http://schemas.microsoft.com/office/2006/metadata/properties" xmlns:ns1="http://schemas.microsoft.com/sharepoint/v3" xmlns:ns2="49c3fbd3-11d7-4c6c-a811-a63d8f00b9e8" xmlns:ns3="6b97597a-5ce1-43a4-a0aa-7a48338372f6" targetNamespace="http://schemas.microsoft.com/office/2006/metadata/properties" ma:root="true" ma:fieldsID="368b8ac9d492a11bf20a24b254951419" ns1:_="" ns2:_="" ns3:_="">
    <xsd:import namespace="http://schemas.microsoft.com/sharepoint/v3"/>
    <xsd:import namespace="49c3fbd3-11d7-4c6c-a811-a63d8f00b9e8"/>
    <xsd:import namespace="6b97597a-5ce1-43a4-a0aa-7a48338372f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3fbd3-11d7-4c6c-a811-a63d8f00b9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b97597a-5ce1-43a4-a0aa-7a48338372f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5ECC33-E341-4CBA-9A92-ABCDADCAE649}">
  <ds:schemaRefs>
    <ds:schemaRef ds:uri="6b97597a-5ce1-43a4-a0aa-7a48338372f6"/>
    <ds:schemaRef ds:uri="http://www.w3.org/XML/1998/namespace"/>
    <ds:schemaRef ds:uri="http://schemas.microsoft.com/office/2006/documentManagement/types"/>
    <ds:schemaRef ds:uri="http://schemas.microsoft.com/office/2006/metadata/properties"/>
    <ds:schemaRef ds:uri="http://schemas.microsoft.com/sharepoint/v3"/>
    <ds:schemaRef ds:uri="http://purl.org/dc/elements/1.1/"/>
    <ds:schemaRef ds:uri="http://purl.org/dc/dcmitype/"/>
    <ds:schemaRef ds:uri="http://schemas.microsoft.com/office/infopath/2007/PartnerControls"/>
    <ds:schemaRef ds:uri="http://schemas.openxmlformats.org/package/2006/metadata/core-properties"/>
    <ds:schemaRef ds:uri="49c3fbd3-11d7-4c6c-a811-a63d8f00b9e8"/>
    <ds:schemaRef ds:uri="http://purl.org/dc/terms/"/>
  </ds:schemaRefs>
</ds:datastoreItem>
</file>

<file path=customXml/itemProps2.xml><?xml version="1.0" encoding="utf-8"?>
<ds:datastoreItem xmlns:ds="http://schemas.openxmlformats.org/officeDocument/2006/customXml" ds:itemID="{8990AC8F-7FAD-4D56-80B8-1377256D4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c3fbd3-11d7-4c6c-a811-a63d8f00b9e8"/>
    <ds:schemaRef ds:uri="6b97597a-5ce1-43a4-a0aa-7a48338372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E3A645-A9D8-46EA-B907-6F219EE3D7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2479</TotalTime>
  <Words>1026</Words>
  <Application>Microsoft Office PowerPoint</Application>
  <PresentationFormat>Widescreen</PresentationFormat>
  <Paragraphs>189</Paragraphs>
  <Slides>17</Slides>
  <Notes>8</Notes>
  <HiddenSlides>0</HiddenSlides>
  <MMClips>0</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17</vt:i4>
      </vt:variant>
    </vt:vector>
  </HeadingPairs>
  <TitlesOfParts>
    <vt:vector size="51" baseType="lpstr">
      <vt:lpstr>Arial</vt:lpstr>
      <vt:lpstr>Calibri</vt:lpstr>
      <vt:lpstr>Calibri Light</vt:lpstr>
      <vt:lpstr>Consolas</vt:lpstr>
      <vt:lpstr>Nirmala UI Semilight</vt:lpstr>
      <vt:lpstr>Segoe Pro Semibold</vt:lpstr>
      <vt:lpstr>Segoe UI</vt:lpstr>
      <vt:lpstr>Segoe UI Bold</vt:lpstr>
      <vt:lpstr>Segoe UI Light</vt:lpstr>
      <vt:lpstr>Segoe UI Semibold</vt:lpstr>
      <vt:lpstr>Segoe UI Semilight</vt:lpstr>
      <vt:lpstr>Segoe WP Black</vt:lpstr>
      <vt:lpstr>Segoe WP Semibold</vt:lpstr>
      <vt:lpstr>Skype Assets Light</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Microsoft 365 PPT Template - 2018</vt:lpstr>
      <vt:lpstr>7_Office 365 PPT Template - 2017</vt:lpstr>
      <vt:lpstr>8_Office Theme</vt:lpstr>
      <vt:lpstr>1_Office Theme</vt:lpstr>
      <vt:lpstr>1_9-51056_Build 2019 Breakout_White Template</vt:lpstr>
      <vt:lpstr>PowerPoint Presentation</vt:lpstr>
      <vt:lpstr>PowerPoint Presentation</vt:lpstr>
      <vt:lpstr>PowerPoint Presentation</vt:lpstr>
      <vt:lpstr>The successful adoption of Microsoft 365 represents a change in behavior.    It is more than a set of products—it is a fundamentally different way of working.   This change is about people. </vt:lpstr>
      <vt:lpstr>PowerPoint Presentation</vt:lpstr>
      <vt:lpstr>Public Launch https://aka.ms/TeamsPlatformAcademy</vt:lpstr>
      <vt:lpstr>Start building</vt:lpstr>
      <vt:lpstr>Get in the Flow</vt:lpstr>
      <vt:lpstr>Power Platform Business Automation for All</vt:lpstr>
      <vt:lpstr>PowerPoint Presentation</vt:lpstr>
      <vt:lpstr>Flow Community – powerusers.microsoft.com</vt:lpstr>
      <vt:lpstr>Flow Templates Accelerate Results</vt:lpstr>
      <vt:lpstr>Use the Flow app to get alerts and manage your Flows</vt:lpstr>
      <vt:lpstr>Modernizing Core Scenarios</vt:lpstr>
      <vt:lpstr>Resources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May 2019 Community Call</dc:title>
  <dc:creator>Karuana Gatimu</dc:creator>
  <cp:lastModifiedBy>Karuana Gatimu</cp:lastModifiedBy>
  <cp:revision>20</cp:revision>
  <dcterms:created xsi:type="dcterms:W3CDTF">2019-03-20T07:52:54Z</dcterms:created>
  <dcterms:modified xsi:type="dcterms:W3CDTF">2019-05-16T15:24:04Z</dcterms:modified>
</cp:coreProperties>
</file>