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omments/modernComment1.xml" ContentType="application/vnd.ms-powerpoint.comment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09" r:id="rId6"/>
    <p:sldMasterId id="2147483735" r:id="rId7"/>
    <p:sldMasterId id="2147483751" r:id="rId8"/>
    <p:sldMasterId id="2147483782" r:id="rId9"/>
    <p:sldMasterId id="2147483813" r:id="rId10"/>
    <p:sldMasterId id="2147483862" r:id="rId11"/>
    <p:sldMasterId id="2147483872" r:id="rId12"/>
    <p:sldMasterId id="2147483886" r:id="rId13"/>
  </p:sldMasterIdLst>
  <p:notesMasterIdLst>
    <p:notesMasterId r:id="rId39"/>
  </p:notesMasterIdLst>
  <p:sldIdLst>
    <p:sldId id="259" r:id="rId14"/>
    <p:sldId id="5580" r:id="rId15"/>
    <p:sldId id="5582" r:id="rId16"/>
    <p:sldId id="1566" r:id="rId17"/>
    <p:sldId id="256" r:id="rId18"/>
    <p:sldId id="5742" r:id="rId19"/>
    <p:sldId id="1143" r:id="rId20"/>
    <p:sldId id="1893" r:id="rId21"/>
    <p:sldId id="1905" r:id="rId22"/>
    <p:sldId id="1913" r:id="rId23"/>
    <p:sldId id="320" r:id="rId24"/>
    <p:sldId id="1680" r:id="rId25"/>
    <p:sldId id="1681" r:id="rId26"/>
    <p:sldId id="1674" r:id="rId27"/>
    <p:sldId id="1675" r:id="rId28"/>
    <p:sldId id="1682" r:id="rId29"/>
    <p:sldId id="1683" r:id="rId30"/>
    <p:sldId id="5703" r:id="rId31"/>
    <p:sldId id="5555" r:id="rId32"/>
    <p:sldId id="5556" r:id="rId33"/>
    <p:sldId id="5557" r:id="rId34"/>
    <p:sldId id="5558" r:id="rId35"/>
    <p:sldId id="5559" r:id="rId36"/>
    <p:sldId id="2613" r:id="rId37"/>
    <p:sldId id="26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BD593-134A-47AF-A3C0-24295B2C5A9C}" v="2" dt="2019-03-20T07:52:18.554"/>
    <p1510:client id="{CD32AC37-7E57-4B84-AEB3-9D10D59B59E8}" v="89" dt="2019-03-20T23:57:58.3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8" autoAdjust="0"/>
    <p:restoredTop sz="96856" autoAdjust="0"/>
  </p:normalViewPr>
  <p:slideViewPr>
    <p:cSldViewPr snapToGrid="0">
      <p:cViewPr varScale="1">
        <p:scale>
          <a:sx n="122" d="100"/>
          <a:sy n="122" d="100"/>
        </p:scale>
        <p:origin x="9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20" Type="http://schemas.openxmlformats.org/officeDocument/2006/relationships/slide" Target="slides/slide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c835d73b-5b64-4378-9cc4-37e921133843" providerId="ADAL" clId="{CD32AC37-7E57-4B84-AEB3-9D10D59B59E8}"/>
    <pc:docChg chg="delSld modSld">
      <pc:chgData name="Karuana Gatimu" userId="c835d73b-5b64-4378-9cc4-37e921133843" providerId="ADAL" clId="{CD32AC37-7E57-4B84-AEB3-9D10D59B59E8}" dt="2019-03-20T23:58:35.838" v="134" actId="47"/>
      <pc:docMkLst>
        <pc:docMk/>
      </pc:docMkLst>
      <pc:sldChg chg="modSp">
        <pc:chgData name="Karuana Gatimu" userId="c835d73b-5b64-4378-9cc4-37e921133843" providerId="ADAL" clId="{CD32AC37-7E57-4B84-AEB3-9D10D59B59E8}" dt="2019-03-20T23:57:53.972" v="133" actId="20577"/>
        <pc:sldMkLst>
          <pc:docMk/>
          <pc:sldMk cId="367724095" sldId="1143"/>
        </pc:sldMkLst>
        <pc:spChg chg="mod">
          <ac:chgData name="Karuana Gatimu" userId="c835d73b-5b64-4378-9cc4-37e921133843" providerId="ADAL" clId="{CD32AC37-7E57-4B84-AEB3-9D10D59B59E8}" dt="2019-03-20T23:57:53.972" v="133" actId="20577"/>
          <ac:spMkLst>
            <pc:docMk/>
            <pc:sldMk cId="367724095" sldId="1143"/>
            <ac:spMk id="2" creationId="{36157500-FF34-44F6-B251-D4C045EF569D}"/>
          </ac:spMkLst>
        </pc:spChg>
      </pc:sldChg>
      <pc:sldChg chg="modSp">
        <pc:chgData name="Karuana Gatimu" userId="c835d73b-5b64-4378-9cc4-37e921133843" providerId="ADAL" clId="{CD32AC37-7E57-4B84-AEB3-9D10D59B59E8}" dt="2019-03-20T23:46:57.681" v="86" actId="20577"/>
        <pc:sldMkLst>
          <pc:docMk/>
          <pc:sldMk cId="834326413" sldId="5580"/>
        </pc:sldMkLst>
        <pc:graphicFrameChg chg="mod">
          <ac:chgData name="Karuana Gatimu" userId="c835d73b-5b64-4378-9cc4-37e921133843" providerId="ADAL" clId="{CD32AC37-7E57-4B84-AEB3-9D10D59B59E8}" dt="2019-03-20T23:46:57.681" v="86" actId="20577"/>
          <ac:graphicFrameMkLst>
            <pc:docMk/>
            <pc:sldMk cId="834326413" sldId="5580"/>
            <ac:graphicFrameMk id="6" creationId="{E2359CDF-8CD7-4CE1-984E-4B62A7C829F5}"/>
          </ac:graphicFrameMkLst>
        </pc:graphicFrameChg>
      </pc:sldChg>
      <pc:sldChg chg="del">
        <pc:chgData name="Karuana Gatimu" userId="c835d73b-5b64-4378-9cc4-37e921133843" providerId="ADAL" clId="{CD32AC37-7E57-4B84-AEB3-9D10D59B59E8}" dt="2019-03-20T23:58:35.838" v="134" actId="47"/>
        <pc:sldMkLst>
          <pc:docMk/>
          <pc:sldMk cId="575816310" sldId="5698"/>
        </pc:sldMkLst>
      </pc:sldChg>
      <pc:sldChg chg="del">
        <pc:chgData name="Karuana Gatimu" userId="c835d73b-5b64-4378-9cc4-37e921133843" providerId="ADAL" clId="{CD32AC37-7E57-4B84-AEB3-9D10D59B59E8}" dt="2019-03-20T23:58:35.838" v="134" actId="47"/>
        <pc:sldMkLst>
          <pc:docMk/>
          <pc:sldMk cId="388922812" sldId="5701"/>
        </pc:sldMkLst>
      </pc:sldChg>
    </pc:docChg>
  </pc:docChgLst>
  <pc:docChgLst>
    <pc:chgData name="Karuana Gatimu" userId="c835d73b-5b64-4378-9cc4-37e921133843" providerId="ADAL" clId="{0E6CCA83-283E-4E83-9C5F-3CE40DDC0DD5}"/>
    <pc:docChg chg="undo custSel mod delSld modSld">
      <pc:chgData name="Karuana Gatimu" userId="c835d73b-5b64-4378-9cc4-37e921133843" providerId="ADAL" clId="{0E6CCA83-283E-4E83-9C5F-3CE40DDC0DD5}" dt="2019-03-20T07:53:05.967" v="65" actId="47"/>
      <pc:docMkLst>
        <pc:docMk/>
      </pc:docMkLst>
      <pc:sldChg chg="addSp delSp modSp mod setBg setClrOvrMap">
        <pc:chgData name="Karuana Gatimu" userId="c835d73b-5b64-4378-9cc4-37e921133843" providerId="ADAL" clId="{0E6CCA83-283E-4E83-9C5F-3CE40DDC0DD5}" dt="2019-03-20T07:52:54.743" v="64" actId="26606"/>
        <pc:sldMkLst>
          <pc:docMk/>
          <pc:sldMk cId="180872851" sldId="256"/>
        </pc:sldMkLst>
        <pc:spChg chg="mod ord">
          <ac:chgData name="Karuana Gatimu" userId="c835d73b-5b64-4378-9cc4-37e921133843" providerId="ADAL" clId="{0E6CCA83-283E-4E83-9C5F-3CE40DDC0DD5}" dt="2019-03-20T07:52:54.743" v="64" actId="26606"/>
          <ac:spMkLst>
            <pc:docMk/>
            <pc:sldMk cId="180872851" sldId="256"/>
            <ac:spMk id="9" creationId="{E0948A0D-CFB4-47AA-90E8-E275C76687D1}"/>
          </ac:spMkLst>
        </pc:spChg>
        <pc:spChg chg="del">
          <ac:chgData name="Karuana Gatimu" userId="c835d73b-5b64-4378-9cc4-37e921133843" providerId="ADAL" clId="{0E6CCA83-283E-4E83-9C5F-3CE40DDC0DD5}" dt="2019-03-20T07:52:36.028" v="62" actId="26606"/>
          <ac:spMkLst>
            <pc:docMk/>
            <pc:sldMk cId="180872851" sldId="256"/>
            <ac:spMk id="41" creationId="{765F4110-C0FC-4D61-ACD2-A7C950EAE908}"/>
          </ac:spMkLst>
        </pc:spChg>
        <pc:spChg chg="add">
          <ac:chgData name="Karuana Gatimu" userId="c835d73b-5b64-4378-9cc4-37e921133843" providerId="ADAL" clId="{0E6CCA83-283E-4E83-9C5F-3CE40DDC0DD5}" dt="2019-03-20T07:52:54.743" v="64" actId="26606"/>
          <ac:spMkLst>
            <pc:docMk/>
            <pc:sldMk cId="180872851" sldId="256"/>
            <ac:spMk id="54" creationId="{F72D119F-8562-42DA-AE9A-70D44FDCFD12}"/>
          </ac:spMkLst>
        </pc:spChg>
        <pc:picChg chg="del">
          <ac:chgData name="Karuana Gatimu" userId="c835d73b-5b64-4378-9cc4-37e921133843" providerId="ADAL" clId="{0E6CCA83-283E-4E83-9C5F-3CE40DDC0DD5}" dt="2019-03-20T07:51:04.976" v="53" actId="478"/>
          <ac:picMkLst>
            <pc:docMk/>
            <pc:sldMk cId="180872851" sldId="256"/>
            <ac:picMk id="2" creationId="{CEAFB5DD-5F1E-465E-BA21-BA17808711C6}"/>
          </ac:picMkLst>
        </pc:picChg>
        <pc:picChg chg="del">
          <ac:chgData name="Karuana Gatimu" userId="c835d73b-5b64-4378-9cc4-37e921133843" providerId="ADAL" clId="{0E6CCA83-283E-4E83-9C5F-3CE40DDC0DD5}" dt="2019-03-20T07:51:06.733" v="54" actId="478"/>
          <ac:picMkLst>
            <pc:docMk/>
            <pc:sldMk cId="180872851" sldId="256"/>
            <ac:picMk id="4" creationId="{EB235479-86D1-490D-BF0C-3CFADEB7E5EB}"/>
          </ac:picMkLst>
        </pc:picChg>
        <pc:picChg chg="add mod ord">
          <ac:chgData name="Karuana Gatimu" userId="c835d73b-5b64-4378-9cc4-37e921133843" providerId="ADAL" clId="{0E6CCA83-283E-4E83-9C5F-3CE40DDC0DD5}" dt="2019-03-20T07:52:54.743" v="64" actId="26606"/>
          <ac:picMkLst>
            <pc:docMk/>
            <pc:sldMk cId="180872851" sldId="256"/>
            <ac:picMk id="5" creationId="{5641BCF8-4080-485C-AC82-746ABCD5C8D6}"/>
          </ac:picMkLst>
        </pc:picChg>
        <pc:picChg chg="add mod">
          <ac:chgData name="Karuana Gatimu" userId="c835d73b-5b64-4378-9cc4-37e921133843" providerId="ADAL" clId="{0E6CCA83-283E-4E83-9C5F-3CE40DDC0DD5}" dt="2019-03-20T07:52:54.743" v="64" actId="26606"/>
          <ac:picMkLst>
            <pc:docMk/>
            <pc:sldMk cId="180872851" sldId="256"/>
            <ac:picMk id="7" creationId="{CFAA0FD3-EAB5-4FB2-85C1-A9ABC9043EA3}"/>
          </ac:picMkLst>
        </pc:picChg>
        <pc:cxnChg chg="del">
          <ac:chgData name="Karuana Gatimu" userId="c835d73b-5b64-4378-9cc4-37e921133843" providerId="ADAL" clId="{0E6CCA83-283E-4E83-9C5F-3CE40DDC0DD5}" dt="2019-03-20T07:52:36.028" v="62" actId="26606"/>
          <ac:cxnSpMkLst>
            <pc:docMk/>
            <pc:sldMk cId="180872851" sldId="256"/>
            <ac:cxnSpMk id="42" creationId="{CC94CBDB-A76C-499E-95AB-C0A049E3154E}"/>
          </ac:cxnSpMkLst>
        </pc:cxnChg>
        <pc:cxnChg chg="add del">
          <ac:chgData name="Karuana Gatimu" userId="c835d73b-5b64-4378-9cc4-37e921133843" providerId="ADAL" clId="{0E6CCA83-283E-4E83-9C5F-3CE40DDC0DD5}" dt="2019-03-20T07:52:54.743" v="64" actId="26606"/>
          <ac:cxnSpMkLst>
            <pc:docMk/>
            <pc:sldMk cId="180872851" sldId="256"/>
            <ac:cxnSpMk id="47" creationId="{EBAD6A72-88E8-42F7-88B9-CAF744536BE4}"/>
          </ac:cxnSpMkLst>
        </pc:cxnChg>
        <pc:cxnChg chg="add del">
          <ac:chgData name="Karuana Gatimu" userId="c835d73b-5b64-4378-9cc4-37e921133843" providerId="ADAL" clId="{0E6CCA83-283E-4E83-9C5F-3CE40DDC0DD5}" dt="2019-03-20T07:52:54.743" v="64" actId="26606"/>
          <ac:cxnSpMkLst>
            <pc:docMk/>
            <pc:sldMk cId="180872851" sldId="256"/>
            <ac:cxnSpMk id="49" creationId="{C800968E-0A99-46C4-A9B2-6A63AC66F4B0}"/>
          </ac:cxnSpMkLst>
        </pc:cxnChg>
      </pc:sldChg>
      <pc:sldChg chg="modSp">
        <pc:chgData name="Karuana Gatimu" userId="c835d73b-5b64-4378-9cc4-37e921133843" providerId="ADAL" clId="{0E6CCA83-283E-4E83-9C5F-3CE40DDC0DD5}" dt="2019-03-20T07:33:53.462" v="4" actId="20577"/>
        <pc:sldMkLst>
          <pc:docMk/>
          <pc:sldMk cId="658391036" sldId="259"/>
        </pc:sldMkLst>
        <pc:spChg chg="mod">
          <ac:chgData name="Karuana Gatimu" userId="c835d73b-5b64-4378-9cc4-37e921133843" providerId="ADAL" clId="{0E6CCA83-283E-4E83-9C5F-3CE40DDC0DD5}" dt="2019-03-20T07:33:53.462" v="4" actId="20577"/>
          <ac:spMkLst>
            <pc:docMk/>
            <pc:sldMk cId="658391036" sldId="259"/>
            <ac:spMk id="18" creationId="{E79AA27D-0AE5-418F-8362-397B543CDF33}"/>
          </ac:spMkLst>
        </pc:spChg>
      </pc:sldChg>
      <pc:sldChg chg="addSp delSp del">
        <pc:chgData name="Karuana Gatimu" userId="c835d73b-5b64-4378-9cc4-37e921133843" providerId="ADAL" clId="{0E6CCA83-283E-4E83-9C5F-3CE40DDC0DD5}" dt="2019-03-20T07:53:05.967" v="65" actId="47"/>
        <pc:sldMkLst>
          <pc:docMk/>
          <pc:sldMk cId="997660391" sldId="5757"/>
        </pc:sldMkLst>
        <pc:picChg chg="add del">
          <ac:chgData name="Karuana Gatimu" userId="c835d73b-5b64-4378-9cc4-37e921133843" providerId="ADAL" clId="{0E6CCA83-283E-4E83-9C5F-3CE40DDC0DD5}" dt="2019-03-20T07:40:22.365" v="52" actId="478"/>
          <ac:picMkLst>
            <pc:docMk/>
            <pc:sldMk cId="997660391" sldId="5757"/>
            <ac:picMk id="2" creationId="{17ED702A-4D55-4EF5-BB88-D7A54D1A7ACD}"/>
          </ac:picMkLst>
        </pc:picChg>
      </pc:sldChg>
    </pc:docChg>
  </pc:docChgLst>
</pc:chgInfo>
</file>

<file path=ppt/comments/modernComment1.xml><?xml version="1.0" encoding="utf-8"?>
<p188:cmLst xmlns:a="http://schemas.openxmlformats.org/drawingml/2006/main" xmlns:r="http://schemas.openxmlformats.org/officeDocument/2006/relationships" xmlns:p188="http://schemas.microsoft.com/office/powerpoint/2018/8/main">
  <p188:cm id="{E828E475-7A5B-411A-BAB2-BB61661169F9}" authorId="{655C300C-AF28-F1F5-FCC2-E6C46C047288}" created="2019-03-12T00:18:01.408" tags="" likes="">
    <ac:deMkLst xmlns:ac="http://schemas.microsoft.com/office/drawing/2013/main/command">
      <pc:docMk xmlns:pc="http://schemas.microsoft.com/office/powerpoint/2013/main/command"/>
      <pc:sldMk xmlns:pc="http://schemas.microsoft.com/office/powerpoint/2013/main/command" cId="1464315094" sldId="1893"/>
      <ac:spMk id="8" creationId="{5415311D-3043-436D-81E9-C80B573C405F}"/>
    </ac:deMkLst>
    <p188:pos x="5691525" y="1955132"/>
    <p188:txBody>
      <a:bodyPr/>
      <a:lstStyle/>
      <a:p>
        <a:r>
          <a:rPr lang="en-US"/>
          <a:t>[@Matt Wolodarsky] - is there a reason why we didn't add the full 'for Office 365' brand name here? I would expect us to be consistent with all our other documentation materials.</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dirty="0"/>
            <a:t>Inspiration</a:t>
          </a:r>
          <a:endParaRPr lang="en-US" sz="3300" dirty="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dirty="0"/>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Microsoft 365 Adoption Workbook</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Custom Learning for Office 365</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2400" dirty="0"/>
            <a:t>The Power of Authenticity</a:t>
          </a:r>
          <a:endParaRPr lang="en-US" sz="3600" dirty="0"/>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06692"/>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1_2" csCatId="accent1"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Y="156137" custLinFactNeighborX="-2641" custLinFactNeighborY="200000"/>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7016"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7016" cy="5105400"/>
      </dsp:txXfrm>
    </dsp:sp>
    <dsp:sp modelId="{D8ED3A95-67DC-4983-8922-3BD5A2719870}">
      <dsp:nvSpPr>
        <dsp:cNvPr id="0" name=""/>
        <dsp:cNvSpPr/>
      </dsp:nvSpPr>
      <dsp:spPr>
        <a:xfrm>
          <a:off x="1372792" y="79771"/>
          <a:ext cx="239694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Inspiration</a:t>
          </a:r>
          <a:endParaRPr lang="en-US" sz="3300" kern="1200" dirty="0"/>
        </a:p>
      </dsp:txBody>
      <dsp:txXfrm>
        <a:off x="1372792" y="79771"/>
        <a:ext cx="2396948" cy="1595437"/>
      </dsp:txXfrm>
    </dsp:sp>
    <dsp:sp modelId="{E5B9CD16-19C8-4EB2-B849-0595F8E93337}">
      <dsp:nvSpPr>
        <dsp:cNvPr id="0" name=""/>
        <dsp:cNvSpPr/>
      </dsp:nvSpPr>
      <dsp:spPr>
        <a:xfrm>
          <a:off x="3865517" y="79771"/>
          <a:ext cx="2622763"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Power of Authenticity</a:t>
          </a:r>
          <a:endParaRPr lang="en-US" sz="3600" kern="1200" dirty="0"/>
        </a:p>
      </dsp:txBody>
      <dsp:txXfrm>
        <a:off x="3865517" y="79771"/>
        <a:ext cx="2622763" cy="1595437"/>
      </dsp:txXfrm>
    </dsp:sp>
    <dsp:sp modelId="{EE2885AE-AFF9-4109-8D61-264516A4B6B1}">
      <dsp:nvSpPr>
        <dsp:cNvPr id="0" name=""/>
        <dsp:cNvSpPr/>
      </dsp:nvSpPr>
      <dsp:spPr>
        <a:xfrm>
          <a:off x="1277016" y="1675209"/>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2792"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Information </a:t>
          </a:r>
        </a:p>
      </dsp:txBody>
      <dsp:txXfrm>
        <a:off x="1372792" y="1754981"/>
        <a:ext cx="2458257" cy="1595437"/>
      </dsp:txXfrm>
    </dsp:sp>
    <dsp:sp modelId="{7344CFCD-363A-4744-A109-D9764535542B}">
      <dsp:nvSpPr>
        <dsp:cNvPr id="0" name=""/>
        <dsp:cNvSpPr/>
      </dsp:nvSpPr>
      <dsp:spPr>
        <a:xfrm>
          <a:off x="3926826"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Microsoft 365 Adoption Workbook</a:t>
          </a:r>
        </a:p>
      </dsp:txBody>
      <dsp:txXfrm>
        <a:off x="3926826" y="1754981"/>
        <a:ext cx="2458257" cy="1595437"/>
      </dsp:txXfrm>
    </dsp:sp>
    <dsp:sp modelId="{155603D8-7DC6-4683-9D26-D5BFE810F40E}">
      <dsp:nvSpPr>
        <dsp:cNvPr id="0" name=""/>
        <dsp:cNvSpPr/>
      </dsp:nvSpPr>
      <dsp:spPr>
        <a:xfrm>
          <a:off x="1277016" y="335041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2792"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72792" y="3430190"/>
        <a:ext cx="2458257" cy="1595437"/>
      </dsp:txXfrm>
    </dsp:sp>
    <dsp:sp modelId="{AFE7C525-4E6A-47F5-A667-7B185B472F87}">
      <dsp:nvSpPr>
        <dsp:cNvPr id="0" name=""/>
        <dsp:cNvSpPr/>
      </dsp:nvSpPr>
      <dsp:spPr>
        <a:xfrm>
          <a:off x="3926826"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Custom Learning for Office 365</a:t>
          </a:r>
        </a:p>
      </dsp:txBody>
      <dsp:txXfrm>
        <a:off x="3926826" y="3430190"/>
        <a:ext cx="2458257" cy="1595437"/>
      </dsp:txXfrm>
    </dsp:sp>
    <dsp:sp modelId="{6CC736D7-B546-4D83-A89C-F7FAF8E8DCC4}">
      <dsp:nvSpPr>
        <dsp:cNvPr id="0" name=""/>
        <dsp:cNvSpPr/>
      </dsp:nvSpPr>
      <dsp:spPr>
        <a:xfrm>
          <a:off x="1277016" y="502562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2632"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2632"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177297" y="2390318"/>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3/20/2019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3/20/2019 4:57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35210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video</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3/20/2019 4:57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7549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video</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3/20/2019 4:57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56979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video</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3/20/2019 4:57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06215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video</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3/20/2019 4:57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89143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0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2</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3/20/2019 4:45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vE10-18.1</a:t>
            </a:r>
          </a:p>
        </p:txBody>
      </p:sp>
      <p:sp>
        <p:nvSpPr>
          <p:cNvPr id="4" name="Slide Number Placeholder 3"/>
          <p:cNvSpPr>
            <a:spLocks noGrp="1"/>
          </p:cNvSpPr>
          <p:nvPr>
            <p:ph type="sldNum" sz="quarter" idx="5"/>
          </p:nvPr>
        </p:nvSpPr>
        <p:spPr/>
        <p:txBody>
          <a:bodyPr/>
          <a:lstStyle/>
          <a:p>
            <a:fld id="{AA619CC4-B59A-4BEC-8A1A-A0C6EB2B87E3}" type="slidenum">
              <a:rPr lang="en-US" smtClean="0"/>
              <a:t>7</a:t>
            </a:fld>
            <a:endParaRPr lang="en-US"/>
          </a:p>
        </p:txBody>
      </p:sp>
    </p:spTree>
    <p:extLst>
      <p:ext uri="{BB962C8B-B14F-4D97-AF65-F5344CB8AC3E}">
        <p14:creationId xmlns:p14="http://schemas.microsoft.com/office/powerpoint/2010/main" val="3141579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322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521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294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2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3/20/2019 4:57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30460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4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Master" Target="../slideMasters/slideMaster10.xml"/><Relationship Id="rId4" Type="http://schemas.openxmlformats.org/officeDocument/2006/relationships/image" Target="../media/image70.jp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5.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319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666609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3991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938018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0603431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388308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5050960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9074427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0250193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090765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069981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3530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606575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0514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654494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2447649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441989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1445559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79812682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3935951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2675436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421626802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4474753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65968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54694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622565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53765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0"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1" y="482185"/>
            <a:ext cx="1182545" cy="253265"/>
          </a:xfrm>
          <a:prstGeom prst="rect">
            <a:avLst/>
          </a:prstGeom>
        </p:spPr>
      </p:pic>
    </p:spTree>
    <p:extLst>
      <p:ext uri="{BB962C8B-B14F-4D97-AF65-F5344CB8AC3E}">
        <p14:creationId xmlns:p14="http://schemas.microsoft.com/office/powerpoint/2010/main" val="19760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03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dirty="0"/>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3/20/2019</a:t>
            </a:fld>
            <a:endParaRPr lang="en-US" dirty="0"/>
          </a:p>
        </p:txBody>
      </p:sp>
    </p:spTree>
    <p:extLst>
      <p:ext uri="{BB962C8B-B14F-4D97-AF65-F5344CB8AC3E}">
        <p14:creationId xmlns:p14="http://schemas.microsoft.com/office/powerpoint/2010/main" val="758144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2" name="Rectangle 1"/>
          <p:cNvSpPr/>
          <p:nvPr userDrawn="1"/>
        </p:nvSpPr>
        <p:spPr bwMode="auto">
          <a:xfrm>
            <a:off x="1"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7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0"/>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9177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99953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2014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159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2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86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05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463861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269240" y="5902071"/>
            <a:ext cx="11653523"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89937300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4" y="1187646"/>
            <a:ext cx="11655078" cy="2305516"/>
          </a:xfrm>
          <a:prstGeom prst="rect">
            <a:avLst/>
          </a:prstGeom>
        </p:spPr>
        <p:txBody>
          <a:bodyPr>
            <a:spAutoFit/>
          </a:bodyPr>
          <a:lstStyle>
            <a:lvl1pPr marL="334524" indent="-334524">
              <a:defRPr b="0" i="0">
                <a:latin typeface="+mj-lt"/>
                <a:cs typeface="Segoe UI Semibold" panose="020B0702040204020203" pitchFamily="34" charset="0"/>
              </a:defRPr>
            </a:lvl1pPr>
            <a:lvl2pPr marL="555466" indent="-220942">
              <a:defRPr b="0" i="0">
                <a:latin typeface="+mn-lt"/>
                <a:cs typeface="Segoe UI" panose="020B0502040204020203" pitchFamily="34" charset="0"/>
              </a:defRPr>
            </a:lvl2pPr>
            <a:lvl3pPr marL="782631" indent="-220942">
              <a:defRPr b="0" i="0">
                <a:latin typeface="+mn-lt"/>
                <a:cs typeface="Segoe UI" panose="020B0502040204020203" pitchFamily="34" charset="0"/>
              </a:defRPr>
            </a:lvl3pPr>
            <a:lvl4pPr marL="1009797" indent="-227165">
              <a:defRPr b="0" i="0">
                <a:latin typeface="+mn-lt"/>
                <a:cs typeface="Segoe UI" panose="020B0502040204020203" pitchFamily="34" charset="0"/>
              </a:defRPr>
            </a:lvl4pPr>
            <a:lvl5pPr marL="1236962" indent="-227165">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92076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5"/>
            <a:ext cx="5378548" cy="209275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09" indent="0">
              <a:buFont typeface="Wingdings" panose="05000000000000000000" pitchFamily="2" charset="2"/>
              <a:buNone/>
              <a:tabLst/>
              <a:defRPr sz="1961" b="0" i="0">
                <a:latin typeface="+mn-lt"/>
                <a:cs typeface="Segoe UI" panose="020B0502040204020203" pitchFamily="34" charset="0"/>
              </a:defRPr>
            </a:lvl3pPr>
            <a:lvl4pPr marL="448107" indent="0">
              <a:buFont typeface="Wingdings" panose="05000000000000000000" pitchFamily="2" charset="2"/>
              <a:buNone/>
              <a:defRPr sz="1765" b="0" i="0">
                <a:latin typeface="+mn-lt"/>
                <a:cs typeface="Segoe UI" panose="020B0502040204020203" pitchFamily="34" charset="0"/>
              </a:defRPr>
            </a:lvl4pPr>
            <a:lvl5pPr marL="673717"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endParaRPr lang="en-US" dirty="0"/>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1644"/>
          </a:xfrm>
          <a:prstGeom prst="rect">
            <a:avLst/>
          </a:prstGeom>
        </p:spPr>
        <p:txBody>
          <a:bodyPr/>
          <a:lstStyle>
            <a:lvl1pPr marL="0" indent="0">
              <a:buNone/>
              <a:defRPr sz="3136"/>
            </a:lvl1pPr>
            <a:lvl2pPr marL="0" indent="0">
              <a:buNone/>
              <a:defRPr sz="2353"/>
            </a:lvl2pPr>
            <a:lvl3pPr marL="225609" indent="0">
              <a:buNone/>
              <a:defRPr sz="1961"/>
            </a:lvl3pPr>
            <a:lvl4pPr marL="448107" indent="0">
              <a:buNone/>
              <a:defRPr sz="1765"/>
            </a:lvl4pPr>
            <a:lvl5pPr marL="673717"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709812"/>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3049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98082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12085073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269240" y="6081381"/>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207887045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07" indent="0">
              <a:buNone/>
              <a:defRPr sz="1961" b="0" i="0">
                <a:latin typeface="Segoe UI" panose="020B0502040204020203" pitchFamily="34" charset="0"/>
                <a:cs typeface="Segoe UI" panose="020B0502040204020203" pitchFamily="34" charset="0"/>
              </a:defRPr>
            </a:lvl3pPr>
            <a:lvl4pPr marL="672161" indent="0">
              <a:buNone/>
              <a:defRPr sz="1961" b="0" i="0">
                <a:latin typeface="Segoe UI" panose="020B0502040204020203" pitchFamily="34" charset="0"/>
                <a:cs typeface="Segoe UI" panose="020B0502040204020203" pitchFamily="34" charset="0"/>
              </a:defRPr>
            </a:lvl4pPr>
            <a:lvl5pPr marL="896214"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2842686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4"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6"/>
            <a:ext cx="3764984" cy="567015"/>
          </a:xfrm>
          <a:prstGeom prst="rect">
            <a:avLst/>
          </a:prstGeom>
        </p:spPr>
        <p:txBody>
          <a:bodyPr>
            <a:spAutoFit/>
          </a:bodyPr>
          <a:lstStyle>
            <a:lvl1pPr marL="0" indent="0">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57584956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4"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1"/>
            <a:ext cx="2420347" cy="2151725"/>
          </a:xfrm>
        </p:spPr>
        <p:txBody>
          <a:bodyPr anchor="ctr" anchorCtr="0">
            <a:noAutofit/>
          </a:bodyPr>
          <a:lstStyle>
            <a:lvl1pPr marL="0" indent="0" algn="ctr">
              <a:buNone/>
              <a:defRPr sz="2353" baseline="0"/>
            </a:lvl1pPr>
          </a:lstStyle>
          <a:p>
            <a:pPr lvl="0"/>
            <a:r>
              <a:rPr lang="en-US" dirty="0"/>
              <a:t>Click to insert graphic</a:t>
            </a:r>
          </a:p>
        </p:txBody>
      </p:sp>
      <p:sp>
        <p:nvSpPr>
          <p:cNvPr id="13" name="Content Placeholder 12"/>
          <p:cNvSpPr>
            <a:spLocks noGrp="1"/>
          </p:cNvSpPr>
          <p:nvPr>
            <p:ph sz="quarter" idx="11" hasCustomPrompt="1"/>
          </p:nvPr>
        </p:nvSpPr>
        <p:spPr>
          <a:xfrm>
            <a:off x="3466177"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6" name="Content Placeholder 15"/>
          <p:cNvSpPr>
            <a:spLocks noGrp="1"/>
          </p:cNvSpPr>
          <p:nvPr>
            <p:ph sz="quarter" idx="12" hasCustomPrompt="1"/>
          </p:nvPr>
        </p:nvSpPr>
        <p:spPr>
          <a:xfrm>
            <a:off x="6304856"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8" name="Content Placeholder 17"/>
          <p:cNvSpPr>
            <a:spLocks noGrp="1"/>
          </p:cNvSpPr>
          <p:nvPr>
            <p:ph sz="quarter" idx="13" hasCustomPrompt="1"/>
          </p:nvPr>
        </p:nvSpPr>
        <p:spPr>
          <a:xfrm>
            <a:off x="9143533"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0" name="Content Placeholder 19"/>
          <p:cNvSpPr>
            <a:spLocks noGrp="1"/>
          </p:cNvSpPr>
          <p:nvPr>
            <p:ph sz="quarter" idx="14" hasCustomPrompt="1"/>
          </p:nvPr>
        </p:nvSpPr>
        <p:spPr>
          <a:xfrm>
            <a:off x="627497" y="4056580"/>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2" name="Content Placeholder 21"/>
          <p:cNvSpPr>
            <a:spLocks noGrp="1"/>
          </p:cNvSpPr>
          <p:nvPr>
            <p:ph sz="quarter" idx="15" hasCustomPrompt="1"/>
          </p:nvPr>
        </p:nvSpPr>
        <p:spPr>
          <a:xfrm>
            <a:off x="3466177" y="4658850"/>
            <a:ext cx="2420347" cy="947182"/>
          </a:xfrm>
        </p:spPr>
        <p:txBody>
          <a:bodyPr anchor="ctr" anchorCtr="0"/>
          <a:lstStyle>
            <a:lvl1pPr marL="0" indent="0" algn="ctr">
              <a:buNone/>
              <a:defRPr sz="2353"/>
            </a:lvl1pPr>
          </a:lstStyle>
          <a:p>
            <a:pPr lvl="0"/>
            <a:r>
              <a:rPr lang="en-US" dirty="0"/>
              <a:t>Click to insert graphic</a:t>
            </a:r>
          </a:p>
        </p:txBody>
      </p:sp>
      <p:sp>
        <p:nvSpPr>
          <p:cNvPr id="24" name="Content Placeholder 23"/>
          <p:cNvSpPr>
            <a:spLocks noGrp="1"/>
          </p:cNvSpPr>
          <p:nvPr>
            <p:ph sz="quarter" idx="16" hasCustomPrompt="1"/>
          </p:nvPr>
        </p:nvSpPr>
        <p:spPr>
          <a:xfrm>
            <a:off x="6304856" y="4658850"/>
            <a:ext cx="2420347" cy="947182"/>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18168069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2"/>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1"/>
            <a:ext cx="3944269" cy="1703449"/>
          </a:xfrm>
        </p:spPr>
        <p:txBody>
          <a:bodyPr anchor="ctr" anchorCtr="0">
            <a:noAutofit/>
          </a:bodyPr>
          <a:lstStyle>
            <a:lvl1pPr marL="99579" indent="-99579" algn="l">
              <a:spcBef>
                <a:spcPts val="1175"/>
              </a:spcBef>
              <a:buNone/>
              <a:defRPr sz="1765" baseline="0">
                <a:latin typeface="+mn-lt"/>
              </a:defRPr>
            </a:lvl1pPr>
            <a:lvl2pPr marL="99579" indent="0" algn="l">
              <a:spcBef>
                <a:spcPts val="1175"/>
              </a:spcBef>
              <a:buFont typeface="Segoe UI" panose="020B0502040204020203" pitchFamily="34" charset="0"/>
              <a:buChar char="—"/>
              <a:defRPr sz="1371" baseline="0">
                <a:gradFill>
                  <a:gsLst>
                    <a:gs pos="1250">
                      <a:schemeClr val="accent1"/>
                    </a:gs>
                    <a:gs pos="100000">
                      <a:schemeClr val="accent1"/>
                    </a:gs>
                  </a:gsLst>
                  <a:lin ang="5400000" scaled="0"/>
                </a:gradFill>
                <a:latin typeface="+mj-lt"/>
              </a:defRPr>
            </a:lvl2pPr>
            <a:lvl3pPr marL="558579" indent="0">
              <a:buNone/>
              <a:defRPr/>
            </a:lvl3pPr>
            <a:lvl4pPr>
              <a:defRPr/>
            </a:lvl4pPr>
            <a:lvl5pPr>
              <a:defRPr/>
            </a:lvl5pPr>
          </a:lstStyle>
          <a:p>
            <a:pPr lvl="0"/>
            <a:r>
              <a:rPr lang="en-US" dirty="0"/>
              <a:t>“Click to type quote here. (Include quote marks.)”</a:t>
            </a:r>
          </a:p>
          <a:p>
            <a:pPr lvl="1"/>
            <a:r>
              <a:rPr lang="en-US" dirty="0"/>
              <a:t>Second level for quote’s credit</a:t>
            </a:r>
          </a:p>
        </p:txBody>
      </p:sp>
      <p:sp>
        <p:nvSpPr>
          <p:cNvPr id="13" name="Content Placeholder 12"/>
          <p:cNvSpPr>
            <a:spLocks noGrp="1"/>
          </p:cNvSpPr>
          <p:nvPr>
            <p:ph sz="quarter" idx="11" hasCustomPrompt="1"/>
          </p:nvPr>
        </p:nvSpPr>
        <p:spPr>
          <a:xfrm>
            <a:off x="2062132"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8" name="Content Placeholder 17"/>
          <p:cNvSpPr>
            <a:spLocks noGrp="1"/>
          </p:cNvSpPr>
          <p:nvPr>
            <p:ph sz="quarter" idx="13" hasCustomPrompt="1"/>
          </p:nvPr>
        </p:nvSpPr>
        <p:spPr>
          <a:xfrm>
            <a:off x="7978498" y="1277281"/>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0" name="Content Placeholder 19"/>
          <p:cNvSpPr>
            <a:spLocks noGrp="1"/>
          </p:cNvSpPr>
          <p:nvPr>
            <p:ph sz="quarter" idx="14" hasCustomPrompt="1"/>
          </p:nvPr>
        </p:nvSpPr>
        <p:spPr>
          <a:xfrm>
            <a:off x="7980858"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2" name="Content Placeholder 21"/>
          <p:cNvSpPr>
            <a:spLocks noGrp="1"/>
          </p:cNvSpPr>
          <p:nvPr>
            <p:ph sz="quarter" idx="15" hasCustomPrompt="1"/>
          </p:nvPr>
        </p:nvSpPr>
        <p:spPr>
          <a:xfrm>
            <a:off x="7978498"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4" name="Content Placeholder 23"/>
          <p:cNvSpPr>
            <a:spLocks noGrp="1"/>
          </p:cNvSpPr>
          <p:nvPr>
            <p:ph sz="quarter" idx="16" hasCustomPrompt="1"/>
          </p:nvPr>
        </p:nvSpPr>
        <p:spPr>
          <a:xfrm>
            <a:off x="269303" y="1498300"/>
            <a:ext cx="1703207" cy="1273041"/>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269303" y="3291383"/>
            <a:ext cx="1703207" cy="1273041"/>
          </a:xfrm>
        </p:spPr>
        <p:txBody>
          <a:bodyPr anchor="ctr" anchorCtr="0"/>
          <a:lstStyle>
            <a:lvl1pPr marL="0" indent="0" algn="ctr">
              <a:buNone/>
              <a:defRPr sz="2353"/>
            </a:lvl1pPr>
          </a:lstStyle>
          <a:p>
            <a:pPr lvl="0"/>
            <a:r>
              <a:rPr lang="en-US" dirty="0"/>
              <a:t>Click to insert graphic</a:t>
            </a:r>
          </a:p>
        </p:txBody>
      </p:sp>
      <p:sp>
        <p:nvSpPr>
          <p:cNvPr id="6" name="Content Placeholder 5"/>
          <p:cNvSpPr>
            <a:spLocks noGrp="1"/>
          </p:cNvSpPr>
          <p:nvPr>
            <p:ph sz="quarter" idx="18" hasCustomPrompt="1"/>
          </p:nvPr>
        </p:nvSpPr>
        <p:spPr>
          <a:xfrm>
            <a:off x="269303" y="4863448"/>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9" name="Content Placeholder 8"/>
          <p:cNvSpPr>
            <a:spLocks noGrp="1"/>
          </p:cNvSpPr>
          <p:nvPr>
            <p:ph sz="quarter" idx="19" hasCustomPrompt="1"/>
          </p:nvPr>
        </p:nvSpPr>
        <p:spPr>
          <a:xfrm>
            <a:off x="6185641" y="1277281"/>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2" name="Content Placeholder 11"/>
          <p:cNvSpPr>
            <a:spLocks noGrp="1"/>
          </p:cNvSpPr>
          <p:nvPr>
            <p:ph sz="quarter" idx="20" hasCustomPrompt="1"/>
          </p:nvPr>
        </p:nvSpPr>
        <p:spPr>
          <a:xfrm>
            <a:off x="6185641" y="3070365"/>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228240084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dirty="0"/>
              <a:t>Speaker Name</a:t>
            </a:r>
          </a:p>
        </p:txBody>
      </p:sp>
    </p:spTree>
    <p:extLst>
      <p:ext uri="{BB962C8B-B14F-4D97-AF65-F5344CB8AC3E}">
        <p14:creationId xmlns:p14="http://schemas.microsoft.com/office/powerpoint/2010/main" val="386225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extLst>
      <p:ext uri="{BB962C8B-B14F-4D97-AF65-F5344CB8AC3E}">
        <p14:creationId xmlns:p14="http://schemas.microsoft.com/office/powerpoint/2010/main" val="385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20483598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1444003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337967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96763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7925937"/>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13097458"/>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hasCustomPrompt="1"/>
          </p:nvPr>
        </p:nvSpPr>
        <p:spPr>
          <a:xfrm>
            <a:off x="269240" y="289512"/>
            <a:ext cx="6274974" cy="899665"/>
          </a:xfrm>
        </p:spPr>
        <p:txBody>
          <a:bodyPr/>
          <a:lstStyle/>
          <a:p>
            <a:r>
              <a:rPr lang="en-US" dirty="0"/>
              <a:t>Click to edit title style</a:t>
            </a:r>
          </a:p>
        </p:txBody>
      </p:sp>
    </p:spTree>
    <p:extLst>
      <p:ext uri="{BB962C8B-B14F-4D97-AF65-F5344CB8AC3E}">
        <p14:creationId xmlns:p14="http://schemas.microsoft.com/office/powerpoint/2010/main" val="581668985"/>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5647476" y="289512"/>
            <a:ext cx="6274974" cy="899665"/>
          </a:xfrm>
        </p:spPr>
        <p:txBody>
          <a:bodyPr/>
          <a:lstStyle/>
          <a:p>
            <a:r>
              <a:rPr lang="en-US" dirty="0"/>
              <a:t>Click to edit title style</a:t>
            </a:r>
          </a:p>
        </p:txBody>
      </p:sp>
    </p:spTree>
    <p:extLst>
      <p:ext uri="{BB962C8B-B14F-4D97-AF65-F5344CB8AC3E}">
        <p14:creationId xmlns:p14="http://schemas.microsoft.com/office/powerpoint/2010/main" val="1281399143"/>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5432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76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933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448212" y="4504852"/>
            <a:ext cx="5378549" cy="539891"/>
          </a:xfrm>
        </p:spPr>
        <p:txBody>
          <a:bodyPr/>
          <a:lstStyle>
            <a:lvl1pPr marL="0" indent="0">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796577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6364865" y="4504852"/>
            <a:ext cx="5378549" cy="539891"/>
          </a:xfrm>
        </p:spPr>
        <p:txBody>
          <a:bodyPr/>
          <a:lstStyle>
            <a:lvl1pPr marL="0" indent="0" algn="r">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87842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6274975"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3" name="Text Placeholder 10"/>
          <p:cNvSpPr>
            <a:spLocks noGrp="1"/>
          </p:cNvSpPr>
          <p:nvPr>
            <p:ph type="body" sz="quarter" idx="27" hasCustomPrompt="1"/>
          </p:nvPr>
        </p:nvSpPr>
        <p:spPr>
          <a:xfrm>
            <a:off x="6274975"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4" name="Text Placeholder 10"/>
          <p:cNvSpPr>
            <a:spLocks noGrp="1"/>
          </p:cNvSpPr>
          <p:nvPr>
            <p:ph type="body" sz="quarter" idx="28" hasCustomPrompt="1"/>
          </p:nvPr>
        </p:nvSpPr>
        <p:spPr>
          <a:xfrm>
            <a:off x="6274975"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2520992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5"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36" hasCustomPrompt="1"/>
          </p:nvPr>
        </p:nvSpPr>
        <p:spPr>
          <a:xfrm>
            <a:off x="6274975"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343686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9241" y="1187642"/>
            <a:ext cx="11653523" cy="1344828"/>
          </a:xfrm>
        </p:spPr>
        <p:txBody>
          <a:bodyPr lIns="146304" tIns="91440" rIns="146304" bIns="91440">
            <a:noAutofit/>
          </a:bodyPr>
          <a:lstStyle>
            <a:lvl1pPr marL="0" indent="0">
              <a:buNone/>
              <a:defRPr sz="3136"/>
            </a:lvl1pPr>
            <a:lvl2pPr marL="0" indent="0">
              <a:buNone/>
              <a:defRPr sz="2353"/>
            </a:lvl2pPr>
            <a:lvl3pPr marL="224054" indent="-224054">
              <a:defRPr sz="1961"/>
            </a:lvl3pPr>
            <a:lvl4pPr marL="448107" indent="-220942">
              <a:defRPr sz="1961"/>
            </a:lvl4pPr>
            <a:lvl5pPr marL="672161" indent="-224054">
              <a:defRPr sz="1961"/>
            </a:lvl5pPr>
          </a:lstStyle>
          <a:p>
            <a:pPr lvl="0"/>
            <a:r>
              <a:rPr lang="en-US" dirty="0"/>
              <a:t>Click to edit Master text styles</a:t>
            </a:r>
          </a:p>
          <a:p>
            <a:pPr lvl="1"/>
            <a:r>
              <a:rPr lang="en-US" dirty="0"/>
              <a:t>Second level</a:t>
            </a:r>
          </a:p>
          <a:p>
            <a:pPr lvl="2"/>
            <a:r>
              <a:rPr lang="en-US" dirty="0"/>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3 heading</a:t>
            </a:r>
          </a:p>
        </p:txBody>
      </p:sp>
      <p:sp>
        <p:nvSpPr>
          <p:cNvPr id="22" name="Text Placeholder 4"/>
          <p:cNvSpPr>
            <a:spLocks noGrp="1"/>
          </p:cNvSpPr>
          <p:nvPr>
            <p:ph type="body" sz="quarter" idx="19"/>
          </p:nvPr>
        </p:nvSpPr>
        <p:spPr>
          <a:xfrm>
            <a:off x="268928" y="6081381"/>
            <a:ext cx="11653834"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Tree>
    <p:extLst>
      <p:ext uri="{BB962C8B-B14F-4D97-AF65-F5344CB8AC3E}">
        <p14:creationId xmlns:p14="http://schemas.microsoft.com/office/powerpoint/2010/main" val="118018953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15304"/>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594250"/>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30239"/>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7"/>
            <a:ext cx="11653523" cy="2277803"/>
          </a:xfrm>
          <a:prstGeom prst="rect">
            <a:avLst/>
          </a:prstGeom>
        </p:spPr>
        <p:txBody>
          <a:bodyPr/>
          <a:lstStyle>
            <a:lvl1pPr marL="337637" indent="-337637">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34" indent="-222499">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744" indent="-225609">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686" indent="-220942">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3851" indent="-227165">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2225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56237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Tree>
    <p:extLst>
      <p:ext uri="{BB962C8B-B14F-4D97-AF65-F5344CB8AC3E}">
        <p14:creationId xmlns:p14="http://schemas.microsoft.com/office/powerpoint/2010/main" val="317490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551982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C7AB-4E2A-4A1D-99E8-317151227C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 y="0"/>
            <a:ext cx="12190271" cy="6858000"/>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6"/>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4577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688420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68118842"/>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71582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85714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7969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15859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583949977"/>
      </p:ext>
    </p:extLst>
  </p:cSld>
  <p:clrMapOvr>
    <a:masterClrMapping/>
  </p:clrMapOvr>
  <p:transition>
    <p:fade/>
  </p:transition>
  <p:extLst>
    <p:ext uri="{DCECCB84-F9BA-43D5-87BE-67443E8EF086}">
      <p15:sldGuideLst xmlns:p15="http://schemas.microsoft.com/office/powerpoint/2012/main">
        <p15:guide id="1" orient="horz" pos="907">
          <p15:clr>
            <a:srgbClr val="FBAE40"/>
          </p15:clr>
        </p15:guide>
        <p15:guide id="2" orient="horz" pos="3988">
          <p15:clr>
            <a:srgbClr val="FBAE40"/>
          </p15:clr>
        </p15:guide>
        <p15:guide id="3" pos="354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3855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bwMode="auto">
          <a:xfrm>
            <a:off x="262361" y="4058857"/>
            <a:ext cx="8812192" cy="21008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8" name="Title 1"/>
          <p:cNvSpPr>
            <a:spLocks noGrp="1"/>
          </p:cNvSpPr>
          <p:nvPr>
            <p:ph type="ctrTitle"/>
          </p:nvPr>
        </p:nvSpPr>
        <p:spPr>
          <a:xfrm>
            <a:off x="269245" y="4077035"/>
            <a:ext cx="8793476" cy="879911"/>
          </a:xfrm>
          <a:noFill/>
        </p:spPr>
        <p:txBody>
          <a:bodyPr/>
          <a:lstStyle>
            <a:lvl1pPr>
              <a:defRPr sz="4705">
                <a:solidFill>
                  <a:schemeClr val="bg1"/>
                </a:solidFill>
              </a:defRPr>
            </a:lvl1pPr>
          </a:lstStyle>
          <a:p>
            <a:r>
              <a:rPr lang="en-US"/>
              <a:t>Click to edit Master title style</a:t>
            </a:r>
          </a:p>
        </p:txBody>
      </p:sp>
      <p:sp>
        <p:nvSpPr>
          <p:cNvPr id="9" name="Text Placeholder 2"/>
          <p:cNvSpPr>
            <a:spLocks noGrp="1"/>
          </p:cNvSpPr>
          <p:nvPr>
            <p:ph type="body" sz="quarter" idx="10" hasCustomPrompt="1"/>
          </p:nvPr>
        </p:nvSpPr>
        <p:spPr>
          <a:xfrm>
            <a:off x="268819" y="5531805"/>
            <a:ext cx="8793903" cy="627864"/>
          </a:xfrm>
          <a:noFill/>
        </p:spPr>
        <p:txBody>
          <a:bodyPr anchor="ctr"/>
          <a:lstStyle>
            <a:lvl1pPr marL="0" indent="0">
              <a:buNone/>
              <a:defRPr sz="3137">
                <a:solidFill>
                  <a:schemeClr val="bg1"/>
                </a:solidFill>
              </a:defRPr>
            </a:lvl1pPr>
          </a:lstStyle>
          <a:p>
            <a:pPr lvl="0"/>
            <a:r>
              <a:rPr lang="en-US"/>
              <a:t>Speaker Name, Title</a:t>
            </a:r>
          </a:p>
        </p:txBody>
      </p:sp>
    </p:spTree>
    <p:extLst>
      <p:ext uri="{BB962C8B-B14F-4D97-AF65-F5344CB8AC3E}">
        <p14:creationId xmlns:p14="http://schemas.microsoft.com/office/powerpoint/2010/main" val="17156567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28255795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08126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30434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22920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26103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40045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30284586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97657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852271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8810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685443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1820621537"/>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635047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91448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C516C0-A64A-4D2D-8FC8-C6BF72C6ACFB}"/>
              </a:ext>
            </a:extLst>
          </p:cNvPr>
          <p:cNvPicPr>
            <a:picLocks noChangeAspect="1"/>
          </p:cNvPicPr>
          <p:nvPr userDrawn="1"/>
        </p:nvPicPr>
        <p:blipFill rotWithShape="1">
          <a:blip r:embed="rId2"/>
          <a:srcRect t="15724" r="10278" b="9784"/>
          <a:stretch/>
        </p:blipFill>
        <p:spPr>
          <a:xfrm flipH="1">
            <a:off x="0" y="0"/>
            <a:ext cx="12389526"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3797674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E83E7F-50B6-49CF-B680-1F1D24FCBF1C}"/>
              </a:ext>
            </a:extLst>
          </p:cNvPr>
          <p:cNvPicPr>
            <a:picLocks noChangeAspect="1"/>
          </p:cNvPicPr>
          <p:nvPr userDrawn="1"/>
        </p:nvPicPr>
        <p:blipFill rotWithShape="1">
          <a:blip r:embed="rId2"/>
          <a:srcRect t="10885" b="5701"/>
          <a:stretch/>
        </p:blipFill>
        <p:spPr>
          <a:xfrm>
            <a:off x="1" y="0"/>
            <a:ext cx="1238952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776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pic>
        <p:nvPicPr>
          <p:cNvPr id="7" name="Picture 6" descr="A person sitting at a table using a computer&#10;&#10;Description generated with very high confidence">
            <a:extLst>
              <a:ext uri="{FF2B5EF4-FFF2-40B4-BE49-F238E27FC236}">
                <a16:creationId xmlns:a16="http://schemas.microsoft.com/office/drawing/2014/main" id="{7CE1EAA1-C3EB-46F4-8FA6-CA56B5C01AA7}"/>
              </a:ext>
            </a:extLst>
          </p:cNvPr>
          <p:cNvPicPr>
            <a:picLocks noChangeAspect="1"/>
          </p:cNvPicPr>
          <p:nvPr userDrawn="1"/>
        </p:nvPicPr>
        <p:blipFill rotWithShape="1">
          <a:blip r:embed="rId2"/>
          <a:srcRect r="5356" b="5369"/>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1607036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81891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426142983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78740142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dirty="0"/>
              <a:t>Subtitle Segoe UI 26pt</a:t>
            </a:r>
          </a:p>
        </p:txBody>
      </p:sp>
    </p:spTree>
    <p:extLst>
      <p:ext uri="{BB962C8B-B14F-4D97-AF65-F5344CB8AC3E}">
        <p14:creationId xmlns:p14="http://schemas.microsoft.com/office/powerpoint/2010/main" val="3545027661"/>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188169525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83168508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72710410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75342406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88039469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301950816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71414268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26795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73409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178534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0781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B706C717-9902-4ED8-9353-D284923DBE84}"/>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710735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169597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3/20/2019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3/20/2019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3/20/2019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3/20/2019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3/20/2019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3/20/2019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3/20/2019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3/20/2019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3/20/2019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3/20/2019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3/20/2019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3/20/2019</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image" Target="../media/image60.png"/><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image" Target="../media/image59.emf"/><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theme" Target="../theme/theme10.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2.png"/><Relationship Id="rId2" Type="http://schemas.openxmlformats.org/officeDocument/2006/relationships/slideLayout" Target="../slideLayouts/slideLayout60.xml"/><Relationship Id="rId16"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1.emf"/><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image" Target="../media/image30.emf"/><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image" Target="../media/image30.emf"/><Relationship Id="rId7" Type="http://schemas.openxmlformats.org/officeDocument/2006/relationships/slideLayout" Target="../slideLayouts/slideLayout13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9" Type="http://schemas.openxmlformats.org/officeDocument/2006/relationships/slideLayout" Target="../slideLayouts/slideLayout160.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theme" Target="../theme/theme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8" Type="http://schemas.openxmlformats.org/officeDocument/2006/relationships/slideLayout" Target="../slideLayouts/slideLayout139.xml"/><Relationship Id="rId3" Type="http://schemas.openxmlformats.org/officeDocument/2006/relationships/slideLayout" Target="../slideLayouts/slideLayout134.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1" Type="http://schemas.openxmlformats.org/officeDocument/2006/relationships/slideLayout" Target="../slideLayouts/slideLayout132.xml"/><Relationship Id="rId6" Type="http://schemas.openxmlformats.org/officeDocument/2006/relationships/slideLayout" Target="../slideLayouts/slideLayout1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image" Target="../media/image51.png"/><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image" Target="../media/image30.emf"/><Relationship Id="rId5" Type="http://schemas.openxmlformats.org/officeDocument/2006/relationships/slideLayout" Target="../slideLayouts/slideLayout184.xml"/><Relationship Id="rId10" Type="http://schemas.openxmlformats.org/officeDocument/2006/relationships/theme" Target="../theme/theme8.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75361976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3/20/2019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80" r:id="rId28"/>
    <p:sldLayoutId id="2147483781" r:id="rId2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560022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10" r:id="rId27"/>
    <p:sldLayoutId id="2147483811" r:id="rId28"/>
    <p:sldLayoutId id="2147483812" r:id="rId29"/>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pic>
        <p:nvPicPr>
          <p:cNvPr id="5" name="Picture 4"/>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rot="5400000">
            <a:off x="9268562" y="3019258"/>
            <a:ext cx="6858623" cy="833218"/>
          </a:xfrm>
          <a:prstGeom prst="rect">
            <a:avLst/>
          </a:prstGeom>
        </p:spPr>
      </p:pic>
      <p:sp>
        <p:nvSpPr>
          <p:cNvPr id="3" name="Text Placeholder 2"/>
          <p:cNvSpPr>
            <a:spLocks noGrp="1"/>
          </p:cNvSpPr>
          <p:nvPr>
            <p:ph type="body" idx="1"/>
          </p:nvPr>
        </p:nvSpPr>
        <p:spPr>
          <a:xfrm>
            <a:off x="269241" y="1187646"/>
            <a:ext cx="11653523" cy="2305516"/>
          </a:xfrm>
          <a:prstGeom prst="rect">
            <a:avLst/>
          </a:prstGeom>
        </p:spPr>
        <p:txBody>
          <a:bodyPr vert="horz" lIns="182880" tIns="146304" rIns="182880" bIns="146304"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0604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Lst>
  <p:transition>
    <p:fade/>
  </p:transition>
  <p:hf sldNum="0" hdr="0" ftr="0"/>
  <p:txStyles>
    <p:titleStyle>
      <a:lvl1pPr algn="l" defTabSz="914192"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4" marR="0" indent="-33452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90"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31"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97" marR="0" indent="-227165"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38"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044510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4536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214.xml"/></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214.xml"/></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07.xml"/></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107.xml"/><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10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54.xml"/><Relationship Id="rId5" Type="http://schemas.openxmlformats.org/officeDocument/2006/relationships/image" Target="../media/image116.png"/><Relationship Id="rId4" Type="http://schemas.openxmlformats.org/officeDocument/2006/relationships/image" Target="../media/image115.gi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209.xml"/><Relationship Id="rId5" Type="http://schemas.microsoft.com/office/2018/10/relationships/comments" Target="../comments/modernComment1.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09.xml"/><Relationship Id="rId5" Type="http://schemas.openxmlformats.org/officeDocument/2006/relationships/image" Target="../media/image86.png"/><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4096120"/>
            <a:ext cx="5857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7" y="4619340"/>
            <a:ext cx="55012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March 2019 Monthly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6A65AD-43AA-423E-8D08-19A36B5745EF}"/>
              </a:ext>
            </a:extLst>
          </p:cNvPr>
          <p:cNvSpPr>
            <a:spLocks noGrp="1"/>
          </p:cNvSpPr>
          <p:nvPr>
            <p:ph type="title"/>
          </p:nvPr>
        </p:nvSpPr>
        <p:spPr/>
        <p:txBody>
          <a:bodyPr/>
          <a:lstStyle/>
          <a:p>
            <a:r>
              <a:rPr lang="en-US" dirty="0"/>
              <a:t>Why Did We Build It?</a:t>
            </a:r>
          </a:p>
        </p:txBody>
      </p:sp>
      <p:sp>
        <p:nvSpPr>
          <p:cNvPr id="8" name="Rectangle 7">
            <a:extLst>
              <a:ext uri="{FF2B5EF4-FFF2-40B4-BE49-F238E27FC236}">
                <a16:creationId xmlns:a16="http://schemas.microsoft.com/office/drawing/2014/main" id="{6DCE5609-469D-4359-9547-6E0A98D37EBC}"/>
              </a:ext>
            </a:extLst>
          </p:cNvPr>
          <p:cNvSpPr/>
          <p:nvPr/>
        </p:nvSpPr>
        <p:spPr bwMode="auto">
          <a:xfrm rot="5400000" flipH="1">
            <a:off x="6082554" y="747323"/>
            <a:ext cx="26893" cy="12192002"/>
          </a:xfrm>
          <a:prstGeom prst="rect">
            <a:avLst/>
          </a:prstGeom>
          <a:solidFill>
            <a:srgbClr val="0077D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25">
            <a:extLst>
              <a:ext uri="{FF2B5EF4-FFF2-40B4-BE49-F238E27FC236}">
                <a16:creationId xmlns:a16="http://schemas.microsoft.com/office/drawing/2014/main" id="{55A59E34-A267-4E1B-94C6-A904A1EB0AD7}"/>
              </a:ext>
            </a:extLst>
          </p:cNvPr>
          <p:cNvSpPr/>
          <p:nvPr/>
        </p:nvSpPr>
        <p:spPr>
          <a:xfrm>
            <a:off x="145848" y="2137496"/>
            <a:ext cx="5011264" cy="3288817"/>
          </a:xfrm>
          <a:prstGeom prst="rect">
            <a:avLst/>
          </a:prstGeom>
        </p:spPr>
        <p:txBody>
          <a:bodyPr wrap="square">
            <a:spAutoFit/>
          </a:bodyPr>
          <a:lstStyle/>
          <a:p>
            <a:pPr marL="530668" marR="0" lvl="1" indent="-280121" algn="l" defTabSz="914314" rtl="0" eaLnBrk="1" fontAlgn="auto" latinLnBrk="0" hangingPunct="1">
              <a:lnSpc>
                <a:spcPct val="100000"/>
              </a:lnSpc>
              <a:spcBef>
                <a:spcPts val="0"/>
              </a:spcBef>
              <a:spcAft>
                <a:spcPts val="1765"/>
              </a:spcAft>
              <a:buClrTx/>
              <a:buSzTx/>
              <a:buFont typeface="Arial" panose="020B0604020202020204" pitchFamily="34" charset="0"/>
              <a:buChar char="•"/>
              <a:tabLst/>
              <a:defRPr/>
            </a:pPr>
            <a:r>
              <a:rPr kumimoji="0" lang="en-US" sz="2549" b="0" i="0" u="none" strike="noStrike" kern="1200" cap="none" spc="0" normalizeH="0" baseline="0" noProof="0" dirty="0">
                <a:ln>
                  <a:noFill/>
                </a:ln>
                <a:solidFill>
                  <a:srgbClr val="282828"/>
                </a:solidFill>
                <a:effectLst/>
                <a:uLnTx/>
                <a:uFillTx/>
                <a:latin typeface="Segoe UI"/>
                <a:ea typeface="+mn-ea"/>
                <a:cs typeface="Segoe UI Semilight" panose="020B0402040204020203" pitchFamily="34" charset="0"/>
              </a:rPr>
              <a:t>Customers want to </a:t>
            </a:r>
            <a:r>
              <a:rPr kumimoji="0" lang="en-US" sz="2549" b="0" i="0" u="none" strike="noStrike" kern="1200" cap="none" spc="0" normalizeH="0" baseline="0" noProof="0" dirty="0">
                <a:ln>
                  <a:noFill/>
                </a:ln>
                <a:solidFill>
                  <a:srgbClr val="0077D6"/>
                </a:solidFill>
                <a:effectLst/>
                <a:uLnTx/>
                <a:uFillTx/>
                <a:latin typeface="Segoe UI"/>
                <a:ea typeface="+mn-ea"/>
                <a:cs typeface="Segoe UI Semilight" panose="020B0402040204020203" pitchFamily="34" charset="0"/>
              </a:rPr>
              <a:t>customize content </a:t>
            </a:r>
            <a:r>
              <a:rPr kumimoji="0" lang="en-US" sz="2549" b="0" i="0" u="none" strike="noStrike" kern="1200" cap="none" spc="0" normalizeH="0" baseline="0" noProof="0" dirty="0">
                <a:ln>
                  <a:noFill/>
                </a:ln>
                <a:solidFill>
                  <a:srgbClr val="282828"/>
                </a:solidFill>
                <a:effectLst/>
                <a:uLnTx/>
                <a:uFillTx/>
                <a:latin typeface="Segoe UI"/>
                <a:ea typeface="+mn-ea"/>
                <a:cs typeface="Segoe UI Semilight" panose="020B0402040204020203" pitchFamily="34" charset="0"/>
              </a:rPr>
              <a:t>for their environment</a:t>
            </a:r>
          </a:p>
          <a:p>
            <a:pPr marL="530668" marR="0" lvl="1" indent="-280121" algn="l" defTabSz="914314" rtl="0" eaLnBrk="1" fontAlgn="auto" latinLnBrk="0" hangingPunct="1">
              <a:lnSpc>
                <a:spcPct val="100000"/>
              </a:lnSpc>
              <a:spcBef>
                <a:spcPts val="0"/>
              </a:spcBef>
              <a:spcAft>
                <a:spcPts val="1765"/>
              </a:spcAft>
              <a:buClrTx/>
              <a:buSzTx/>
              <a:buFont typeface="Arial" panose="020B0604020202020204" pitchFamily="34" charset="0"/>
              <a:buChar char="•"/>
              <a:tabLst/>
              <a:defRPr/>
            </a:pPr>
            <a:r>
              <a:rPr kumimoji="0" lang="en-US" sz="2549" b="0" i="0" u="none" strike="noStrike" kern="1200" cap="none" spc="0" normalizeH="0" baseline="0" noProof="0" dirty="0">
                <a:ln>
                  <a:noFill/>
                </a:ln>
                <a:solidFill>
                  <a:srgbClr val="282828"/>
                </a:solidFill>
                <a:effectLst/>
                <a:uLnTx/>
                <a:uFillTx/>
                <a:latin typeface="Segoe UI"/>
                <a:ea typeface="+mn-ea"/>
                <a:cs typeface="Segoe UI Semilight" panose="020B0402040204020203" pitchFamily="34" charset="0"/>
              </a:rPr>
              <a:t>Customers want their training content kept </a:t>
            </a:r>
            <a:r>
              <a:rPr kumimoji="0" lang="en-US" sz="2549" b="0" i="0" u="none" strike="noStrike" kern="1200" cap="none" spc="0" normalizeH="0" baseline="0" noProof="0" dirty="0">
                <a:ln>
                  <a:noFill/>
                </a:ln>
                <a:solidFill>
                  <a:srgbClr val="0077D6"/>
                </a:solidFill>
                <a:effectLst/>
                <a:uLnTx/>
                <a:uFillTx/>
                <a:latin typeface="Segoe UI"/>
                <a:ea typeface="+mn-ea"/>
                <a:cs typeface="Segoe UI Semilight" panose="020B0402040204020203" pitchFamily="34" charset="0"/>
              </a:rPr>
              <a:t>up-to-date</a:t>
            </a:r>
          </a:p>
          <a:p>
            <a:pPr marL="530668" marR="0" lvl="1" indent="-280121" algn="l" defTabSz="914314" rtl="0" eaLnBrk="1" fontAlgn="auto" latinLnBrk="0" hangingPunct="1">
              <a:lnSpc>
                <a:spcPct val="100000"/>
              </a:lnSpc>
              <a:spcBef>
                <a:spcPts val="0"/>
              </a:spcBef>
              <a:spcAft>
                <a:spcPts val="1765"/>
              </a:spcAft>
              <a:buClrTx/>
              <a:buSzTx/>
              <a:buFont typeface="Arial" panose="020B0604020202020204" pitchFamily="34" charset="0"/>
              <a:buChar char="•"/>
              <a:tabLst/>
              <a:defRPr/>
            </a:pPr>
            <a:r>
              <a:rPr kumimoji="0" lang="en-US" sz="2549" b="0" i="0" u="none" strike="noStrike" kern="1200" cap="none" spc="0" normalizeH="0" baseline="0" noProof="0" dirty="0">
                <a:ln>
                  <a:noFill/>
                </a:ln>
                <a:solidFill>
                  <a:srgbClr val="282828"/>
                </a:solidFill>
                <a:effectLst/>
                <a:uLnTx/>
                <a:uFillTx/>
                <a:latin typeface="Segoe UI"/>
                <a:ea typeface="+mn-ea"/>
                <a:cs typeface="Segoe UI Semilight" panose="020B0402040204020203" pitchFamily="34" charset="0"/>
              </a:rPr>
              <a:t>Customers want the option of an </a:t>
            </a:r>
            <a:r>
              <a:rPr kumimoji="0" lang="en-US" sz="2549" b="0" i="0" u="none" strike="noStrike" kern="1200" cap="none" spc="0" normalizeH="0" baseline="0" noProof="0" dirty="0">
                <a:ln>
                  <a:noFill/>
                </a:ln>
                <a:solidFill>
                  <a:srgbClr val="0078D4"/>
                </a:solidFill>
                <a:effectLst/>
                <a:uLnTx/>
                <a:uFillTx/>
                <a:latin typeface="Segoe UI"/>
                <a:ea typeface="+mn-ea"/>
                <a:cs typeface="Segoe UI Semilight" panose="020B0402040204020203" pitchFamily="34" charset="0"/>
              </a:rPr>
              <a:t>out of the box full training experience</a:t>
            </a:r>
            <a:r>
              <a:rPr kumimoji="0" lang="en-US" sz="2549" b="0" i="0" u="none" strike="noStrike" kern="1200" cap="none" spc="0" normalizeH="0" baseline="0" noProof="0" dirty="0">
                <a:ln>
                  <a:noFill/>
                </a:ln>
                <a:solidFill>
                  <a:srgbClr val="282828"/>
                </a:solidFill>
                <a:effectLst/>
                <a:uLnTx/>
                <a:uFillTx/>
                <a:latin typeface="Segoe UI"/>
                <a:ea typeface="+mn-ea"/>
                <a:cs typeface="Segoe UI Semilight" panose="020B0402040204020203" pitchFamily="34" charset="0"/>
              </a:rPr>
              <a:t>.</a:t>
            </a:r>
          </a:p>
        </p:txBody>
      </p:sp>
      <p:pic>
        <p:nvPicPr>
          <p:cNvPr id="10" name="Picture 9">
            <a:extLst>
              <a:ext uri="{FF2B5EF4-FFF2-40B4-BE49-F238E27FC236}">
                <a16:creationId xmlns:a16="http://schemas.microsoft.com/office/drawing/2014/main" id="{AB5F5BC3-4954-4DBE-BBDF-FACEFEFF4635}"/>
              </a:ext>
            </a:extLst>
          </p:cNvPr>
          <p:cNvPicPr>
            <a:picLocks noChangeAspect="1"/>
          </p:cNvPicPr>
          <p:nvPr/>
        </p:nvPicPr>
        <p:blipFill rotWithShape="1">
          <a:blip r:embed="rId3"/>
          <a:srcRect r="6299"/>
          <a:stretch/>
        </p:blipFill>
        <p:spPr>
          <a:xfrm>
            <a:off x="5848406" y="1049819"/>
            <a:ext cx="6343596" cy="5341365"/>
          </a:xfrm>
          <a:prstGeom prst="rect">
            <a:avLst/>
          </a:prstGeom>
        </p:spPr>
      </p:pic>
    </p:spTree>
    <p:extLst>
      <p:ext uri="{BB962C8B-B14F-4D97-AF65-F5344CB8AC3E}">
        <p14:creationId xmlns:p14="http://schemas.microsoft.com/office/powerpoint/2010/main" val="224865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E6E837F-10F9-4352-87D0-BF5199B43A2F}"/>
              </a:ext>
            </a:extLst>
          </p:cNvPr>
          <p:cNvPicPr>
            <a:picLocks noChangeAspect="1"/>
          </p:cNvPicPr>
          <p:nvPr/>
        </p:nvPicPr>
        <p:blipFill>
          <a:blip r:embed="rId3"/>
          <a:stretch>
            <a:fillRect/>
          </a:stretch>
        </p:blipFill>
        <p:spPr>
          <a:xfrm>
            <a:off x="6312326" y="1288022"/>
            <a:ext cx="5879674" cy="4638906"/>
          </a:xfrm>
          <a:prstGeom prst="rect">
            <a:avLst/>
          </a:prstGeom>
        </p:spPr>
      </p:pic>
      <p:sp>
        <p:nvSpPr>
          <p:cNvPr id="13" name="Cylinder 12">
            <a:extLst>
              <a:ext uri="{FF2B5EF4-FFF2-40B4-BE49-F238E27FC236}">
                <a16:creationId xmlns:a16="http://schemas.microsoft.com/office/drawing/2014/main" id="{D4B76CD7-A689-46D6-B5D9-FDBBC4AC02C6}"/>
              </a:ext>
            </a:extLst>
          </p:cNvPr>
          <p:cNvSpPr/>
          <p:nvPr/>
        </p:nvSpPr>
        <p:spPr bwMode="auto">
          <a:xfrm>
            <a:off x="1892457" y="2149009"/>
            <a:ext cx="849878" cy="849878"/>
          </a:xfrm>
          <a:prstGeom prst="can">
            <a:avLst/>
          </a:prstGeom>
          <a:noFill/>
          <a:ln w="25400">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5" name="Straight Connector 14">
            <a:extLst>
              <a:ext uri="{FF2B5EF4-FFF2-40B4-BE49-F238E27FC236}">
                <a16:creationId xmlns:a16="http://schemas.microsoft.com/office/drawing/2014/main" id="{0D0BD30D-2CE6-46E7-8D52-AAC6919DB5AB}"/>
              </a:ext>
            </a:extLst>
          </p:cNvPr>
          <p:cNvCxnSpPr>
            <a:cxnSpLocks/>
          </p:cNvCxnSpPr>
          <p:nvPr/>
        </p:nvCxnSpPr>
        <p:spPr>
          <a:xfrm>
            <a:off x="2316566" y="3510906"/>
            <a:ext cx="0" cy="702345"/>
          </a:xfrm>
          <a:prstGeom prst="line">
            <a:avLst/>
          </a:prstGeom>
          <a:ln w="19050">
            <a:solidFill>
              <a:schemeClr val="bg1">
                <a:lumMod val="5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55CFE5D-F522-477D-917D-48E0EBDCE6D4}"/>
              </a:ext>
            </a:extLst>
          </p:cNvPr>
          <p:cNvSpPr/>
          <p:nvPr/>
        </p:nvSpPr>
        <p:spPr bwMode="auto">
          <a:xfrm>
            <a:off x="3939510" y="3619539"/>
            <a:ext cx="448212" cy="448212"/>
          </a:xfrm>
          <a:prstGeom prst="ellipse">
            <a:avLst/>
          </a:prstGeom>
          <a:solidFill>
            <a:srgbClr val="0077D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t>
            </a:r>
          </a:p>
        </p:txBody>
      </p:sp>
      <p:sp>
        <p:nvSpPr>
          <p:cNvPr id="18" name="TextBox 17">
            <a:extLst>
              <a:ext uri="{FF2B5EF4-FFF2-40B4-BE49-F238E27FC236}">
                <a16:creationId xmlns:a16="http://schemas.microsoft.com/office/drawing/2014/main" id="{F986E94E-B188-4CED-9831-E04D16F73183}"/>
              </a:ext>
            </a:extLst>
          </p:cNvPr>
          <p:cNvSpPr txBox="1"/>
          <p:nvPr/>
        </p:nvSpPr>
        <p:spPr>
          <a:xfrm>
            <a:off x="4387722" y="3468105"/>
            <a:ext cx="2056262" cy="1098624"/>
          </a:xfrm>
          <a:prstGeom prst="rect">
            <a:avLst/>
          </a:prstGeom>
          <a:noFill/>
        </p:spPr>
        <p:txBody>
          <a:bodyPr wrap="square" lIns="175761" tIns="140609" rIns="175761" bIns="140609" rtlCol="0">
            <a:spAutoFit/>
          </a:bodyPr>
          <a:lstStyle/>
          <a:p>
            <a:pPr marL="0" marR="0" lvl="0" indent="0" algn="l" defTabSz="914314" rtl="0" eaLnBrk="1" fontAlgn="auto" latinLnBrk="0" hangingPunct="1">
              <a:lnSpc>
                <a:spcPct val="90000"/>
              </a:lnSpc>
              <a:spcBef>
                <a:spcPts val="0"/>
              </a:spcBef>
              <a:spcAft>
                <a:spcPts val="576"/>
              </a:spcAft>
              <a:buClrTx/>
              <a:buSzTx/>
              <a:buFontTx/>
              <a:buNone/>
              <a:tabLst/>
              <a:defRPr/>
            </a:pPr>
            <a:r>
              <a:rPr kumimoji="0" lang="en-US" sz="1961" b="0" i="0" u="none" strike="noStrike" kern="1200" cap="none" spc="0" normalizeH="0" baseline="0" noProof="0" dirty="0">
                <a:ln>
                  <a:noFill/>
                </a:ln>
                <a:solidFill>
                  <a:srgbClr val="000000"/>
                </a:solidFill>
                <a:effectLst/>
                <a:uLnTx/>
                <a:uFillTx/>
                <a:latin typeface="Segoe UI"/>
                <a:ea typeface="+mn-ea"/>
                <a:cs typeface="+mn-cs"/>
              </a:rPr>
              <a:t>Feed from GitHub Repository</a:t>
            </a:r>
          </a:p>
        </p:txBody>
      </p:sp>
      <p:sp>
        <p:nvSpPr>
          <p:cNvPr id="19" name="TextBox 18">
            <a:extLst>
              <a:ext uri="{FF2B5EF4-FFF2-40B4-BE49-F238E27FC236}">
                <a16:creationId xmlns:a16="http://schemas.microsoft.com/office/drawing/2014/main" id="{0DC4CFA6-EBE5-472B-84A6-14AE7FAB46AB}"/>
              </a:ext>
            </a:extLst>
          </p:cNvPr>
          <p:cNvSpPr txBox="1"/>
          <p:nvPr/>
        </p:nvSpPr>
        <p:spPr>
          <a:xfrm>
            <a:off x="756501" y="3371127"/>
            <a:ext cx="1478477" cy="1017158"/>
          </a:xfrm>
          <a:prstGeom prst="rect">
            <a:avLst/>
          </a:prstGeom>
          <a:noFill/>
        </p:spPr>
        <p:txBody>
          <a:bodyPr wrap="square" lIns="175761" tIns="140609" rIns="175761" bIns="140609" rtlCol="0">
            <a:spAutoFit/>
          </a:bodyPr>
          <a:lstStyle/>
          <a:p>
            <a:pPr marL="0" marR="0" lvl="0" indent="0" algn="r" defTabSz="914314" rtl="0" eaLnBrk="1" fontAlgn="auto" latinLnBrk="0" hangingPunct="1">
              <a:lnSpc>
                <a:spcPct val="90000"/>
              </a:lnSpc>
              <a:spcBef>
                <a:spcPts val="0"/>
              </a:spcBef>
              <a:spcAft>
                <a:spcPts val="576"/>
              </a:spcAft>
              <a:buClrTx/>
              <a:buSzTx/>
              <a:buFontTx/>
              <a:buNone/>
              <a:tabLst/>
              <a:defRPr/>
            </a:pPr>
            <a:r>
              <a:rPr kumimoji="0" lang="en-US" sz="1765" b="0" i="0" u="none" strike="noStrike" kern="1200" cap="none" spc="0" normalizeH="0" baseline="0" noProof="0" dirty="0">
                <a:ln>
                  <a:noFill/>
                </a:ln>
                <a:solidFill>
                  <a:srgbClr val="FFFFFF">
                    <a:lumMod val="50000"/>
                  </a:srgbClr>
                </a:solidFill>
                <a:effectLst/>
                <a:uLnTx/>
                <a:uFillTx/>
                <a:latin typeface="Segoe UI"/>
                <a:ea typeface="+mn-ea"/>
                <a:cs typeface="+mn-cs"/>
              </a:rPr>
              <a:t>Content continually updated</a:t>
            </a:r>
          </a:p>
        </p:txBody>
      </p:sp>
      <p:sp>
        <p:nvSpPr>
          <p:cNvPr id="23" name="Oval 22">
            <a:extLst>
              <a:ext uri="{FF2B5EF4-FFF2-40B4-BE49-F238E27FC236}">
                <a16:creationId xmlns:a16="http://schemas.microsoft.com/office/drawing/2014/main" id="{1EED9E28-DB8C-4751-B879-3F0AAFC20F08}"/>
              </a:ext>
            </a:extLst>
          </p:cNvPr>
          <p:cNvSpPr/>
          <p:nvPr/>
        </p:nvSpPr>
        <p:spPr bwMode="auto">
          <a:xfrm>
            <a:off x="6688432" y="692162"/>
            <a:ext cx="448212" cy="448212"/>
          </a:xfrm>
          <a:prstGeom prst="ellipse">
            <a:avLst/>
          </a:prstGeom>
          <a:solidFill>
            <a:srgbClr val="0077D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t>
            </a:r>
          </a:p>
        </p:txBody>
      </p:sp>
      <p:sp>
        <p:nvSpPr>
          <p:cNvPr id="24" name="TextBox 23">
            <a:extLst>
              <a:ext uri="{FF2B5EF4-FFF2-40B4-BE49-F238E27FC236}">
                <a16:creationId xmlns:a16="http://schemas.microsoft.com/office/drawing/2014/main" id="{5465A4D6-C970-4A9A-BBA2-F15EE0D399D3}"/>
              </a:ext>
            </a:extLst>
          </p:cNvPr>
          <p:cNvSpPr txBox="1"/>
          <p:nvPr/>
        </p:nvSpPr>
        <p:spPr>
          <a:xfrm>
            <a:off x="3324166" y="4810246"/>
            <a:ext cx="2398255" cy="528361"/>
          </a:xfrm>
          <a:prstGeom prst="rect">
            <a:avLst/>
          </a:prstGeom>
          <a:noFill/>
        </p:spPr>
        <p:txBody>
          <a:bodyPr wrap="square" lIns="175761" tIns="140609" rIns="175761" bIns="140609" rtlCol="0">
            <a:spAutoFit/>
          </a:body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765" b="0" i="0" u="none" strike="noStrike" kern="1200" cap="none" spc="0" normalizeH="0" baseline="0" noProof="0" dirty="0">
                <a:ln>
                  <a:noFill/>
                </a:ln>
                <a:solidFill>
                  <a:srgbClr val="FFFFFF">
                    <a:lumMod val="50000"/>
                  </a:srgbClr>
                </a:solidFill>
                <a:effectLst/>
                <a:uLnTx/>
                <a:uFillTx/>
                <a:latin typeface="Segoe UI"/>
                <a:ea typeface="+mn-ea"/>
                <a:cs typeface="+mn-cs"/>
              </a:rPr>
              <a:t>Up-to-date content</a:t>
            </a:r>
          </a:p>
        </p:txBody>
      </p:sp>
      <p:sp>
        <p:nvSpPr>
          <p:cNvPr id="25" name="TextBox 24">
            <a:extLst>
              <a:ext uri="{FF2B5EF4-FFF2-40B4-BE49-F238E27FC236}">
                <a16:creationId xmlns:a16="http://schemas.microsoft.com/office/drawing/2014/main" id="{F29D269D-7830-4637-87DE-C4FAACAE8F8A}"/>
              </a:ext>
            </a:extLst>
          </p:cNvPr>
          <p:cNvSpPr txBox="1"/>
          <p:nvPr/>
        </p:nvSpPr>
        <p:spPr>
          <a:xfrm>
            <a:off x="8179392" y="5947619"/>
            <a:ext cx="3393425" cy="555517"/>
          </a:xfrm>
          <a:prstGeom prst="rect">
            <a:avLst/>
          </a:prstGeom>
          <a:noFill/>
        </p:spPr>
        <p:txBody>
          <a:bodyPr wrap="square" lIns="175761" tIns="140609" rIns="175761" bIns="140609" rtlCol="0">
            <a:spAutoFit/>
          </a:bodyPr>
          <a:lstStyle/>
          <a:p>
            <a:pPr marL="0" marR="0" lvl="0" indent="0" algn="l" defTabSz="914314" rtl="0" eaLnBrk="1" fontAlgn="auto" latinLnBrk="0" hangingPunct="1">
              <a:lnSpc>
                <a:spcPct val="90000"/>
              </a:lnSpc>
              <a:spcBef>
                <a:spcPts val="0"/>
              </a:spcBef>
              <a:spcAft>
                <a:spcPts val="576"/>
              </a:spcAft>
              <a:buClrTx/>
              <a:buSzTx/>
              <a:buFontTx/>
              <a:buNone/>
              <a:tabLst/>
              <a:defRPr/>
            </a:pPr>
            <a:r>
              <a:rPr kumimoji="0" lang="en-US" sz="1961" b="0" i="0" u="none" strike="noStrike" kern="1200" cap="none" spc="0" normalizeH="0" baseline="0" noProof="0" dirty="0">
                <a:ln>
                  <a:noFill/>
                </a:ln>
                <a:solidFill>
                  <a:srgbClr val="000000"/>
                </a:solidFill>
                <a:effectLst/>
                <a:uLnTx/>
                <a:uFillTx/>
                <a:latin typeface="Segoe UI"/>
                <a:ea typeface="+mn-ea"/>
                <a:cs typeface="+mn-cs"/>
              </a:rPr>
              <a:t>Custom Learning web part</a:t>
            </a:r>
          </a:p>
        </p:txBody>
      </p:sp>
      <p:sp>
        <p:nvSpPr>
          <p:cNvPr id="26" name="Oval 25">
            <a:extLst>
              <a:ext uri="{FF2B5EF4-FFF2-40B4-BE49-F238E27FC236}">
                <a16:creationId xmlns:a16="http://schemas.microsoft.com/office/drawing/2014/main" id="{91A6CA6B-6A6A-423D-8CAE-EA671306E1C0}"/>
              </a:ext>
            </a:extLst>
          </p:cNvPr>
          <p:cNvSpPr/>
          <p:nvPr/>
        </p:nvSpPr>
        <p:spPr bwMode="auto">
          <a:xfrm>
            <a:off x="7731179" y="6001272"/>
            <a:ext cx="448212" cy="448212"/>
          </a:xfrm>
          <a:prstGeom prst="ellipse">
            <a:avLst/>
          </a:prstGeom>
          <a:solidFill>
            <a:srgbClr val="0077D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765"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a:t>
            </a:r>
          </a:p>
        </p:txBody>
      </p:sp>
      <p:sp>
        <p:nvSpPr>
          <p:cNvPr id="27" name="TextBox 26">
            <a:extLst>
              <a:ext uri="{FF2B5EF4-FFF2-40B4-BE49-F238E27FC236}">
                <a16:creationId xmlns:a16="http://schemas.microsoft.com/office/drawing/2014/main" id="{30F06E49-AC9E-407E-8851-D46928EAB5DA}"/>
              </a:ext>
            </a:extLst>
          </p:cNvPr>
          <p:cNvSpPr txBox="1"/>
          <p:nvPr/>
        </p:nvSpPr>
        <p:spPr>
          <a:xfrm>
            <a:off x="7144296" y="529257"/>
            <a:ext cx="3401022" cy="827071"/>
          </a:xfrm>
          <a:prstGeom prst="rect">
            <a:avLst/>
          </a:prstGeom>
          <a:noFill/>
        </p:spPr>
        <p:txBody>
          <a:bodyPr wrap="square" lIns="175761" tIns="140609" rIns="175761" bIns="140609" rtlCol="0">
            <a:spAutoFit/>
          </a:bodyPr>
          <a:lstStyle/>
          <a:p>
            <a:pPr marL="0" marR="0" lvl="0" indent="0" algn="l" defTabSz="914314" rtl="0" eaLnBrk="1" fontAlgn="auto" latinLnBrk="0" hangingPunct="1">
              <a:lnSpc>
                <a:spcPct val="90000"/>
              </a:lnSpc>
              <a:spcBef>
                <a:spcPts val="0"/>
              </a:spcBef>
              <a:spcAft>
                <a:spcPts val="576"/>
              </a:spcAft>
              <a:buClrTx/>
              <a:buSzTx/>
              <a:buFontTx/>
              <a:buNone/>
              <a:tabLst/>
              <a:defRPr/>
            </a:pPr>
            <a:r>
              <a:rPr kumimoji="0" lang="en-US" sz="1961" b="0" i="0" u="none" strike="noStrike" kern="1200" cap="none" spc="0" normalizeH="0" baseline="0" noProof="0" dirty="0">
                <a:ln>
                  <a:noFill/>
                </a:ln>
                <a:solidFill>
                  <a:srgbClr val="000000"/>
                </a:solidFill>
                <a:effectLst/>
                <a:uLnTx/>
                <a:uFillTx/>
                <a:latin typeface="Segoe UI"/>
                <a:ea typeface="+mn-ea"/>
                <a:cs typeface="+mn-cs"/>
              </a:rPr>
              <a:t>SharePoint Communication site on customer tenant</a:t>
            </a:r>
          </a:p>
        </p:txBody>
      </p:sp>
      <p:sp>
        <p:nvSpPr>
          <p:cNvPr id="28" name="TextBox 27">
            <a:extLst>
              <a:ext uri="{FF2B5EF4-FFF2-40B4-BE49-F238E27FC236}">
                <a16:creationId xmlns:a16="http://schemas.microsoft.com/office/drawing/2014/main" id="{28628C0E-3D3B-4185-A810-CD0A75CD3A6D}"/>
              </a:ext>
            </a:extLst>
          </p:cNvPr>
          <p:cNvSpPr txBox="1"/>
          <p:nvPr/>
        </p:nvSpPr>
        <p:spPr>
          <a:xfrm>
            <a:off x="1192356" y="2998887"/>
            <a:ext cx="2322895" cy="501206"/>
          </a:xfrm>
          <a:prstGeom prst="rect">
            <a:avLst/>
          </a:prstGeom>
          <a:noFill/>
        </p:spPr>
        <p:txBody>
          <a:bodyPr wrap="square" lIns="175761" tIns="140609" rIns="175761" bIns="140609" rtlCol="0">
            <a:spAutoFit/>
          </a:bodyPr>
          <a:lstStyle/>
          <a:p>
            <a:pPr marL="0" marR="0" lvl="0" indent="0" algn="ctr" defTabSz="914314" rtl="0" eaLnBrk="1" fontAlgn="auto" latinLnBrk="0" hangingPunct="1">
              <a:lnSpc>
                <a:spcPct val="90000"/>
              </a:lnSpc>
              <a:spcBef>
                <a:spcPts val="0"/>
              </a:spcBef>
              <a:spcAft>
                <a:spcPts val="576"/>
              </a:spcAft>
              <a:buClrTx/>
              <a:buSzTx/>
              <a:buFontTx/>
              <a:buNone/>
              <a:tabLst/>
              <a:defRPr/>
            </a:pPr>
            <a:r>
              <a:rPr kumimoji="0" lang="en-US" sz="1568" b="0" i="0" u="none" strike="noStrike" kern="1200" cap="none" spc="0" normalizeH="0" baseline="0" noProof="0" dirty="0">
                <a:ln>
                  <a:noFill/>
                </a:ln>
                <a:solidFill>
                  <a:srgbClr val="002050"/>
                </a:solidFill>
                <a:effectLst/>
                <a:uLnTx/>
                <a:uFillTx/>
                <a:latin typeface="Segoe UI Semibold"/>
                <a:ea typeface="+mn-ea"/>
                <a:cs typeface="+mn-cs"/>
              </a:rPr>
              <a:t>Support.Office.com</a:t>
            </a:r>
          </a:p>
        </p:txBody>
      </p:sp>
      <p:sp>
        <p:nvSpPr>
          <p:cNvPr id="34" name="TextBox 33">
            <a:extLst>
              <a:ext uri="{FF2B5EF4-FFF2-40B4-BE49-F238E27FC236}">
                <a16:creationId xmlns:a16="http://schemas.microsoft.com/office/drawing/2014/main" id="{F04FC55E-06A8-4BEC-BB87-EAF71150D519}"/>
              </a:ext>
            </a:extLst>
          </p:cNvPr>
          <p:cNvSpPr txBox="1"/>
          <p:nvPr/>
        </p:nvSpPr>
        <p:spPr>
          <a:xfrm>
            <a:off x="957679" y="5282822"/>
            <a:ext cx="2646619" cy="718450"/>
          </a:xfrm>
          <a:prstGeom prst="rect">
            <a:avLst/>
          </a:prstGeom>
          <a:noFill/>
        </p:spPr>
        <p:txBody>
          <a:bodyPr wrap="square" lIns="175761" tIns="140609" rIns="175761" bIns="140609" rtlCol="0">
            <a:spAutoFit/>
          </a:bodyPr>
          <a:lstStyle/>
          <a:p>
            <a:pPr marL="0" marR="0" lvl="0" indent="0" algn="ctr" defTabSz="914314" rtl="0" eaLnBrk="1" fontAlgn="auto" latinLnBrk="0" hangingPunct="1">
              <a:lnSpc>
                <a:spcPct val="9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002050"/>
                </a:solidFill>
                <a:effectLst/>
                <a:uLnTx/>
                <a:uFillTx/>
                <a:latin typeface="Segoe UI Semibold"/>
                <a:ea typeface="+mn-ea"/>
                <a:cs typeface="+mn-cs"/>
              </a:rPr>
              <a:t>Microsoft GitHub CDN</a:t>
            </a:r>
          </a:p>
          <a:p>
            <a:pPr marL="0" marR="0" lvl="0" indent="0" algn="ctr" defTabSz="914314" rtl="0" eaLnBrk="1" fontAlgn="auto" latinLnBrk="0" hangingPunct="1">
              <a:lnSpc>
                <a:spcPct val="9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lumMod val="50000"/>
                  </a:srgbClr>
                </a:solidFill>
                <a:effectLst/>
                <a:uLnTx/>
                <a:uFillTx/>
                <a:latin typeface="Segoe UI"/>
                <a:ea typeface="+mn-ea"/>
                <a:cs typeface="+mn-cs"/>
              </a:rPr>
              <a:t>(links to SOC pages)</a:t>
            </a:r>
          </a:p>
        </p:txBody>
      </p:sp>
      <p:sp>
        <p:nvSpPr>
          <p:cNvPr id="21" name="Cylinder 20">
            <a:extLst>
              <a:ext uri="{FF2B5EF4-FFF2-40B4-BE49-F238E27FC236}">
                <a16:creationId xmlns:a16="http://schemas.microsoft.com/office/drawing/2014/main" id="{41AB792A-8A04-4C1D-B91C-E316B081B773}"/>
              </a:ext>
            </a:extLst>
          </p:cNvPr>
          <p:cNvSpPr/>
          <p:nvPr/>
        </p:nvSpPr>
        <p:spPr bwMode="auto">
          <a:xfrm>
            <a:off x="1892457" y="4396325"/>
            <a:ext cx="849878" cy="849878"/>
          </a:xfrm>
          <a:prstGeom prst="can">
            <a:avLst/>
          </a:prstGeom>
          <a:noFill/>
          <a:ln w="25400">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30" name="Straight Connector 29">
            <a:extLst>
              <a:ext uri="{FF2B5EF4-FFF2-40B4-BE49-F238E27FC236}">
                <a16:creationId xmlns:a16="http://schemas.microsoft.com/office/drawing/2014/main" id="{5C013D1A-5252-434A-ADC0-B31AA65D9948}"/>
              </a:ext>
            </a:extLst>
          </p:cNvPr>
          <p:cNvCxnSpPr>
            <a:cxnSpLocks/>
          </p:cNvCxnSpPr>
          <p:nvPr/>
        </p:nvCxnSpPr>
        <p:spPr>
          <a:xfrm flipH="1">
            <a:off x="2969408" y="4841555"/>
            <a:ext cx="3240202" cy="0"/>
          </a:xfrm>
          <a:prstGeom prst="line">
            <a:avLst/>
          </a:prstGeom>
          <a:ln w="19050">
            <a:solidFill>
              <a:schemeClr val="bg1">
                <a:lumMod val="50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BBABD118-58BF-4116-B7B7-C0D05A54DDE7}"/>
              </a:ext>
            </a:extLst>
          </p:cNvPr>
          <p:cNvSpPr>
            <a:spLocks noGrp="1"/>
          </p:cNvSpPr>
          <p:nvPr>
            <p:ph type="title"/>
          </p:nvPr>
        </p:nvSpPr>
        <p:spPr/>
        <p:txBody>
          <a:bodyPr/>
          <a:lstStyle/>
          <a:p>
            <a:r>
              <a:rPr lang="en-US" dirty="0"/>
              <a:t>How Does It Work?</a:t>
            </a:r>
          </a:p>
        </p:txBody>
      </p:sp>
      <p:sp>
        <p:nvSpPr>
          <p:cNvPr id="20" name="Rectangle 19">
            <a:extLst>
              <a:ext uri="{FF2B5EF4-FFF2-40B4-BE49-F238E27FC236}">
                <a16:creationId xmlns:a16="http://schemas.microsoft.com/office/drawing/2014/main" id="{F9DF879D-2C17-4FD4-9D71-447E3EC35BE0}"/>
              </a:ext>
            </a:extLst>
          </p:cNvPr>
          <p:cNvSpPr/>
          <p:nvPr/>
        </p:nvSpPr>
        <p:spPr bwMode="auto">
          <a:xfrm rot="5400000" flipH="1">
            <a:off x="6082554" y="747323"/>
            <a:ext cx="26893" cy="12192002"/>
          </a:xfrm>
          <a:prstGeom prst="rect">
            <a:avLst/>
          </a:prstGeom>
          <a:solidFill>
            <a:srgbClr val="0077D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12583139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DDEE3-F7A5-459D-B71D-0E09E0791B1B}"/>
              </a:ext>
            </a:extLst>
          </p:cNvPr>
          <p:cNvPicPr>
            <a:picLocks noChangeAspect="1"/>
          </p:cNvPicPr>
          <p:nvPr/>
        </p:nvPicPr>
        <p:blipFill>
          <a:blip r:embed="rId3"/>
          <a:stretch>
            <a:fillRect/>
          </a:stretch>
        </p:blipFill>
        <p:spPr>
          <a:xfrm>
            <a:off x="408555" y="1131620"/>
            <a:ext cx="8272645" cy="4145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5">
            <a:extLst>
              <a:ext uri="{FF2B5EF4-FFF2-40B4-BE49-F238E27FC236}">
                <a16:creationId xmlns:a16="http://schemas.microsoft.com/office/drawing/2014/main" id="{E349BFB1-37EC-4BB0-BFC0-D39F2260FDD2}"/>
              </a:ext>
            </a:extLst>
          </p:cNvPr>
          <p:cNvSpPr txBox="1">
            <a:spLocks/>
          </p:cNvSpPr>
          <p:nvPr/>
        </p:nvSpPr>
        <p:spPr>
          <a:xfrm>
            <a:off x="408555" y="385346"/>
            <a:ext cx="10265371" cy="403079"/>
          </a:xfrm>
          <a:prstGeom prst="rect">
            <a:avLst/>
          </a:prstGeom>
        </p:spPr>
        <p:txBody>
          <a:bodyPr vert="horz" wrap="square" lIns="0" tIns="0" rIns="0" bIns="0" rtlCol="0" anchor="t">
            <a:noAutofit/>
          </a:bodyPr>
          <a:lstStyle>
            <a:lvl1pPr algn="l" defTabSz="932742" rtl="0" eaLnBrk="1" latinLnBrk="0" hangingPunct="1">
              <a:lnSpc>
                <a:spcPct val="90000"/>
              </a:lnSpc>
              <a:spcBef>
                <a:spcPct val="0"/>
              </a:spcBef>
              <a:buNone/>
              <a:defRPr lang="en-US" sz="1800" b="0" kern="1200" cap="none" spc="-50" baseline="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529" b="0" i="0" u="none" strike="noStrike" kern="1200" cap="none" spc="-49" normalizeH="0" baseline="0" noProof="0" dirty="0">
                <a:ln w="3175">
                  <a:noFill/>
                </a:ln>
                <a:solidFill>
                  <a:srgbClr val="2F2F2F"/>
                </a:solidFill>
                <a:effectLst/>
                <a:uLnTx/>
                <a:uFillTx/>
                <a:latin typeface="Segoe UI"/>
                <a:ea typeface="+mn-ea"/>
                <a:cs typeface="Segoe UI" pitchFamily="34" charset="0"/>
              </a:rPr>
              <a:t>Customers get the full SharePoint modern experience</a:t>
            </a:r>
          </a:p>
        </p:txBody>
      </p:sp>
      <p:sp>
        <p:nvSpPr>
          <p:cNvPr id="8" name="TextBox 7">
            <a:extLst>
              <a:ext uri="{FF2B5EF4-FFF2-40B4-BE49-F238E27FC236}">
                <a16:creationId xmlns:a16="http://schemas.microsoft.com/office/drawing/2014/main" id="{607B77FD-5087-4814-AA96-B984F719AB4F}"/>
              </a:ext>
            </a:extLst>
          </p:cNvPr>
          <p:cNvSpPr txBox="1"/>
          <p:nvPr/>
        </p:nvSpPr>
        <p:spPr>
          <a:xfrm>
            <a:off x="8834868" y="1044775"/>
            <a:ext cx="2609087" cy="3932001"/>
          </a:xfrm>
          <a:prstGeom prst="rect">
            <a:avLst/>
          </a:prstGeom>
          <a:noFill/>
        </p:spPr>
        <p:txBody>
          <a:bodyPr wrap="square" lIns="179285" tIns="143428" rIns="179285" bIns="143428" rtlCol="0">
            <a:spAutoFit/>
          </a:bodyPr>
          <a:lstStyle/>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568"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Ready to implement learning portal built on SharePoint Communication site</a:t>
            </a:r>
          </a:p>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568"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Looks great on the web, in the SharePoint mobile app, on PC and on Mac</a:t>
            </a:r>
          </a:p>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568"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Tailor the SharePoint communication site to meet your needs</a:t>
            </a:r>
          </a:p>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endParaRPr kumimoji="0" lang="en-US" sz="1568"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endParaRPr kumimoji="0" lang="en-US" sz="1568"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endParaRPr kumimoji="0" lang="en-US" sz="1568"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27088062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5">
            <a:extLst>
              <a:ext uri="{FF2B5EF4-FFF2-40B4-BE49-F238E27FC236}">
                <a16:creationId xmlns:a16="http://schemas.microsoft.com/office/drawing/2014/main" id="{E349BFB1-37EC-4BB0-BFC0-D39F2260FDD2}"/>
              </a:ext>
            </a:extLst>
          </p:cNvPr>
          <p:cNvSpPr txBox="1">
            <a:spLocks/>
          </p:cNvSpPr>
          <p:nvPr/>
        </p:nvSpPr>
        <p:spPr>
          <a:xfrm>
            <a:off x="499043" y="376104"/>
            <a:ext cx="10265371" cy="403079"/>
          </a:xfrm>
          <a:prstGeom prst="rect">
            <a:avLst/>
          </a:prstGeom>
        </p:spPr>
        <p:txBody>
          <a:bodyPr vert="horz" wrap="square" lIns="0" tIns="0" rIns="0" bIns="0" rtlCol="0" anchor="t">
            <a:noAutofit/>
          </a:bodyPr>
          <a:lstStyle>
            <a:lvl1pPr algn="l" defTabSz="932742" rtl="0" eaLnBrk="1" latinLnBrk="0" hangingPunct="1">
              <a:lnSpc>
                <a:spcPct val="90000"/>
              </a:lnSpc>
              <a:spcBef>
                <a:spcPct val="0"/>
              </a:spcBef>
              <a:buNone/>
              <a:defRPr lang="en-US" sz="1800" b="0" kern="1200" cap="none" spc="-50" baseline="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529" b="0" i="0" u="none" strike="noStrike" kern="1200" cap="none" spc="-49" normalizeH="0" baseline="0" noProof="0" dirty="0">
                <a:ln w="3175">
                  <a:noFill/>
                </a:ln>
                <a:solidFill>
                  <a:srgbClr val="2F2F2F"/>
                </a:solidFill>
                <a:effectLst/>
                <a:uLnTx/>
                <a:uFillTx/>
                <a:latin typeface="Segoe UI"/>
                <a:ea typeface="+mn-ea"/>
                <a:cs typeface="Segoe UI" pitchFamily="34" charset="0"/>
              </a:rPr>
              <a:t>Customers get an up-to-date content feed</a:t>
            </a:r>
          </a:p>
        </p:txBody>
      </p:sp>
      <p:sp>
        <p:nvSpPr>
          <p:cNvPr id="8" name="TextBox 7">
            <a:extLst>
              <a:ext uri="{FF2B5EF4-FFF2-40B4-BE49-F238E27FC236}">
                <a16:creationId xmlns:a16="http://schemas.microsoft.com/office/drawing/2014/main" id="{607B77FD-5087-4814-AA96-B984F719AB4F}"/>
              </a:ext>
            </a:extLst>
          </p:cNvPr>
          <p:cNvSpPr txBox="1"/>
          <p:nvPr/>
        </p:nvSpPr>
        <p:spPr>
          <a:xfrm>
            <a:off x="8502174" y="1017051"/>
            <a:ext cx="3031211" cy="1918979"/>
          </a:xfrm>
          <a:prstGeom prst="rect">
            <a:avLst/>
          </a:prstGeom>
          <a:noFill/>
        </p:spPr>
        <p:txBody>
          <a:bodyPr wrap="square" lIns="179285" tIns="143428" rIns="179285" bIns="143428" rtlCol="0">
            <a:spAutoFit/>
          </a:bodyPr>
          <a:lstStyle/>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961"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Customers get an up-to-date feed of content from </a:t>
            </a:r>
            <a:r>
              <a:rPr kumimoji="0" lang="en-US" sz="1961" b="0" i="0" u="none" strike="noStrike" kern="1200" cap="none" spc="0" normalizeH="0" baseline="0" noProof="0" dirty="0" err="1">
                <a:ln>
                  <a:noFill/>
                </a:ln>
                <a:gradFill>
                  <a:gsLst>
                    <a:gs pos="2917">
                      <a:srgbClr val="2F2F2F"/>
                    </a:gs>
                    <a:gs pos="30000">
                      <a:srgbClr val="2F2F2F"/>
                    </a:gs>
                  </a:gsLst>
                  <a:lin ang="5400000" scaled="0"/>
                </a:gradFill>
                <a:effectLst/>
                <a:uLnTx/>
                <a:uFillTx/>
                <a:latin typeface="Segoe UI"/>
                <a:ea typeface="+mn-ea"/>
                <a:cs typeface="+mn-cs"/>
              </a:rPr>
              <a:t>Support.Office.Com</a:t>
            </a:r>
            <a:r>
              <a:rPr kumimoji="0" lang="en-US" sz="1961"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 through the Custom Learning web part</a:t>
            </a:r>
          </a:p>
        </p:txBody>
      </p:sp>
      <p:pic>
        <p:nvPicPr>
          <p:cNvPr id="2" name="Picture 1">
            <a:extLst>
              <a:ext uri="{FF2B5EF4-FFF2-40B4-BE49-F238E27FC236}">
                <a16:creationId xmlns:a16="http://schemas.microsoft.com/office/drawing/2014/main" id="{1C036BA7-7FC2-476A-B125-347372C5070C}"/>
              </a:ext>
            </a:extLst>
          </p:cNvPr>
          <p:cNvPicPr>
            <a:picLocks noChangeAspect="1"/>
          </p:cNvPicPr>
          <p:nvPr/>
        </p:nvPicPr>
        <p:blipFill>
          <a:blip r:embed="rId3"/>
          <a:stretch>
            <a:fillRect/>
          </a:stretch>
        </p:blipFill>
        <p:spPr>
          <a:xfrm>
            <a:off x="499043" y="1135764"/>
            <a:ext cx="7744369" cy="5248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95680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4EB6EFED-16CC-49CD-BE86-BBD6D36B2E77}"/>
              </a:ext>
            </a:extLst>
          </p:cNvPr>
          <p:cNvSpPr txBox="1">
            <a:spLocks/>
          </p:cNvSpPr>
          <p:nvPr/>
        </p:nvSpPr>
        <p:spPr>
          <a:xfrm>
            <a:off x="455995" y="641434"/>
            <a:ext cx="6970749" cy="403079"/>
          </a:xfrm>
          <a:prstGeom prst="rect">
            <a:avLst/>
          </a:prstGeom>
        </p:spPr>
        <p:txBody>
          <a:bodyPr vert="horz" wrap="square" lIns="0" tIns="0" rIns="0" bIns="0" rtlCol="0" anchor="t">
            <a:noAutofit/>
          </a:bodyPr>
          <a:lstStyle>
            <a:lvl1pPr algn="l" defTabSz="932742" rtl="0" eaLnBrk="1" latinLnBrk="0" hangingPunct="1">
              <a:lnSpc>
                <a:spcPct val="90000"/>
              </a:lnSpc>
              <a:spcBef>
                <a:spcPct val="0"/>
              </a:spcBef>
              <a:buNone/>
              <a:defRPr lang="en-US" sz="1800" b="0" kern="1200" cap="none" spc="-50" baseline="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529" b="0" i="0" u="none" strike="noStrike" kern="1200" cap="none" spc="-49" normalizeH="0" baseline="0" noProof="0" dirty="0">
                <a:ln w="3175">
                  <a:noFill/>
                </a:ln>
                <a:solidFill>
                  <a:srgbClr val="2F2F2F"/>
                </a:solidFill>
                <a:effectLst/>
                <a:uLnTx/>
                <a:uFillTx/>
                <a:latin typeface="Segoe UI"/>
                <a:ea typeface="+mn-ea"/>
                <a:cs typeface="Segoe UI" pitchFamily="34" charset="0"/>
              </a:rPr>
              <a:t>Customers can Hide/Show content</a:t>
            </a:r>
          </a:p>
        </p:txBody>
      </p:sp>
      <p:sp>
        <p:nvSpPr>
          <p:cNvPr id="7" name="TextBox 6">
            <a:extLst>
              <a:ext uri="{FF2B5EF4-FFF2-40B4-BE49-F238E27FC236}">
                <a16:creationId xmlns:a16="http://schemas.microsoft.com/office/drawing/2014/main" id="{79482178-CDCF-4AE1-9115-806BC08D8D49}"/>
              </a:ext>
            </a:extLst>
          </p:cNvPr>
          <p:cNvSpPr txBox="1"/>
          <p:nvPr/>
        </p:nvSpPr>
        <p:spPr>
          <a:xfrm>
            <a:off x="8428242" y="1090458"/>
            <a:ext cx="3031211" cy="1918979"/>
          </a:xfrm>
          <a:prstGeom prst="rect">
            <a:avLst/>
          </a:prstGeom>
          <a:noFill/>
        </p:spPr>
        <p:txBody>
          <a:bodyPr wrap="square" lIns="179285" tIns="143428" rIns="179285" bIns="143428" rtlCol="0">
            <a:spAutoFit/>
          </a:bodyPr>
          <a:lstStyle/>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961"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Admins can hide/show category and technology content based on their unique environment</a:t>
            </a:r>
          </a:p>
        </p:txBody>
      </p:sp>
      <p:pic>
        <p:nvPicPr>
          <p:cNvPr id="3" name="Picture 2">
            <a:extLst>
              <a:ext uri="{FF2B5EF4-FFF2-40B4-BE49-F238E27FC236}">
                <a16:creationId xmlns:a16="http://schemas.microsoft.com/office/drawing/2014/main" id="{814BF8A9-215D-4F48-A9CB-AF4346C403C1}"/>
              </a:ext>
            </a:extLst>
          </p:cNvPr>
          <p:cNvPicPr>
            <a:picLocks noChangeAspect="1"/>
          </p:cNvPicPr>
          <p:nvPr/>
        </p:nvPicPr>
        <p:blipFill>
          <a:blip r:embed="rId3"/>
          <a:stretch>
            <a:fillRect/>
          </a:stretch>
        </p:blipFill>
        <p:spPr>
          <a:xfrm>
            <a:off x="525125" y="1482456"/>
            <a:ext cx="7712437" cy="3812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0767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4EB6EFED-16CC-49CD-BE86-BBD6D36B2E77}"/>
              </a:ext>
            </a:extLst>
          </p:cNvPr>
          <p:cNvSpPr txBox="1">
            <a:spLocks/>
          </p:cNvSpPr>
          <p:nvPr/>
        </p:nvSpPr>
        <p:spPr>
          <a:xfrm>
            <a:off x="455995" y="456604"/>
            <a:ext cx="8961087" cy="403079"/>
          </a:xfrm>
          <a:prstGeom prst="rect">
            <a:avLst/>
          </a:prstGeom>
        </p:spPr>
        <p:txBody>
          <a:bodyPr vert="horz" wrap="square" lIns="0" tIns="0" rIns="0" bIns="0" rtlCol="0" anchor="t">
            <a:noAutofit/>
          </a:bodyPr>
          <a:lstStyle>
            <a:lvl1pPr algn="l" defTabSz="932742" rtl="0" eaLnBrk="1" latinLnBrk="0" hangingPunct="1">
              <a:lnSpc>
                <a:spcPct val="90000"/>
              </a:lnSpc>
              <a:spcBef>
                <a:spcPct val="0"/>
              </a:spcBef>
              <a:buNone/>
              <a:defRPr lang="en-US" sz="1800" b="0" kern="1200" cap="none" spc="-50" baseline="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529" b="0" i="0" u="none" strike="noStrike" kern="1200" cap="none" spc="-49" normalizeH="0" baseline="0" noProof="0" dirty="0">
                <a:ln w="3175">
                  <a:noFill/>
                </a:ln>
                <a:solidFill>
                  <a:srgbClr val="2F2F2F"/>
                </a:solidFill>
                <a:effectLst/>
                <a:uLnTx/>
                <a:uFillTx/>
                <a:latin typeface="Segoe UI"/>
                <a:ea typeface="+mn-ea"/>
                <a:cs typeface="Segoe UI" pitchFamily="34" charset="0"/>
              </a:rPr>
              <a:t>Customers can create custom playlists</a:t>
            </a:r>
          </a:p>
        </p:txBody>
      </p:sp>
      <p:sp>
        <p:nvSpPr>
          <p:cNvPr id="5" name="TextBox 4">
            <a:extLst>
              <a:ext uri="{FF2B5EF4-FFF2-40B4-BE49-F238E27FC236}">
                <a16:creationId xmlns:a16="http://schemas.microsoft.com/office/drawing/2014/main" id="{810D4397-D430-46CA-894B-C5CA1C77A25B}"/>
              </a:ext>
            </a:extLst>
          </p:cNvPr>
          <p:cNvSpPr txBox="1"/>
          <p:nvPr/>
        </p:nvSpPr>
        <p:spPr>
          <a:xfrm>
            <a:off x="8613073" y="1048321"/>
            <a:ext cx="2966519" cy="4245227"/>
          </a:xfrm>
          <a:prstGeom prst="rect">
            <a:avLst/>
          </a:prstGeom>
          <a:noFill/>
        </p:spPr>
        <p:txBody>
          <a:bodyPr wrap="square" lIns="179285" tIns="143428" rIns="179285" bIns="143428" rtlCol="0">
            <a:spAutoFit/>
          </a:bodyPr>
          <a:lstStyle/>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961"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Admins can create custom playlists tailored to their organizations needs</a:t>
            </a:r>
          </a:p>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961"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Playlist can mix Microsoft-supplied assets with customer assets, like pages with YouTube videos, forms, and .PDFs</a:t>
            </a:r>
          </a:p>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961"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Custom subcategories can be created</a:t>
            </a:r>
          </a:p>
        </p:txBody>
      </p:sp>
      <p:pic>
        <p:nvPicPr>
          <p:cNvPr id="4" name="Picture 3">
            <a:extLst>
              <a:ext uri="{FF2B5EF4-FFF2-40B4-BE49-F238E27FC236}">
                <a16:creationId xmlns:a16="http://schemas.microsoft.com/office/drawing/2014/main" id="{CBED2B11-807A-48DE-B1EA-2F0E9C13A139}"/>
              </a:ext>
            </a:extLst>
          </p:cNvPr>
          <p:cNvPicPr>
            <a:picLocks noChangeAspect="1"/>
          </p:cNvPicPr>
          <p:nvPr/>
        </p:nvPicPr>
        <p:blipFill>
          <a:blip r:embed="rId3"/>
          <a:stretch>
            <a:fillRect/>
          </a:stretch>
        </p:blipFill>
        <p:spPr>
          <a:xfrm>
            <a:off x="535735" y="1293005"/>
            <a:ext cx="7834434" cy="3946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265199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4EB6EFED-16CC-49CD-BE86-BBD6D36B2E77}"/>
              </a:ext>
            </a:extLst>
          </p:cNvPr>
          <p:cNvSpPr txBox="1">
            <a:spLocks/>
          </p:cNvSpPr>
          <p:nvPr/>
        </p:nvSpPr>
        <p:spPr>
          <a:xfrm>
            <a:off x="455995" y="456604"/>
            <a:ext cx="8961087" cy="403079"/>
          </a:xfrm>
          <a:prstGeom prst="rect">
            <a:avLst/>
          </a:prstGeom>
        </p:spPr>
        <p:txBody>
          <a:bodyPr vert="horz" wrap="square" lIns="0" tIns="0" rIns="0" bIns="0" rtlCol="0" anchor="t">
            <a:noAutofit/>
          </a:bodyPr>
          <a:lstStyle>
            <a:lvl1pPr algn="l" defTabSz="932742" rtl="0" eaLnBrk="1" latinLnBrk="0" hangingPunct="1">
              <a:lnSpc>
                <a:spcPct val="90000"/>
              </a:lnSpc>
              <a:spcBef>
                <a:spcPct val="0"/>
              </a:spcBef>
              <a:buNone/>
              <a:defRPr lang="en-US" sz="1800" b="0" kern="1200" cap="none" spc="-50" baseline="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529" b="0" i="0" u="none" strike="noStrike" kern="1200" cap="none" spc="-49" normalizeH="0" baseline="0" noProof="0" dirty="0">
                <a:ln w="3175">
                  <a:noFill/>
                </a:ln>
                <a:solidFill>
                  <a:srgbClr val="2F2F2F"/>
                </a:solidFill>
                <a:effectLst/>
                <a:uLnTx/>
                <a:uFillTx/>
                <a:latin typeface="Segoe UI"/>
                <a:ea typeface="+mn-ea"/>
                <a:cs typeface="Segoe UI" pitchFamily="34" charset="0"/>
              </a:rPr>
              <a:t>Customers can deep link into playlists</a:t>
            </a:r>
          </a:p>
        </p:txBody>
      </p:sp>
      <p:sp>
        <p:nvSpPr>
          <p:cNvPr id="5" name="TextBox 4">
            <a:extLst>
              <a:ext uri="{FF2B5EF4-FFF2-40B4-BE49-F238E27FC236}">
                <a16:creationId xmlns:a16="http://schemas.microsoft.com/office/drawing/2014/main" id="{810D4397-D430-46CA-894B-C5CA1C77A25B}"/>
              </a:ext>
            </a:extLst>
          </p:cNvPr>
          <p:cNvSpPr txBox="1"/>
          <p:nvPr/>
        </p:nvSpPr>
        <p:spPr>
          <a:xfrm>
            <a:off x="8613073" y="1048321"/>
            <a:ext cx="2966519" cy="1918979"/>
          </a:xfrm>
          <a:prstGeom prst="rect">
            <a:avLst/>
          </a:prstGeom>
          <a:noFill/>
        </p:spPr>
        <p:txBody>
          <a:bodyPr wrap="square" lIns="179285" tIns="143428" rIns="179285" bIns="143428" rtlCol="0">
            <a:spAutoFit/>
          </a:bodyPr>
          <a:lstStyle/>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961"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Admins can link custom playlist to from SharePoint pages to create custom learning experiences</a:t>
            </a:r>
          </a:p>
        </p:txBody>
      </p:sp>
      <p:pic>
        <p:nvPicPr>
          <p:cNvPr id="3" name="Picture 2">
            <a:extLst>
              <a:ext uri="{FF2B5EF4-FFF2-40B4-BE49-F238E27FC236}">
                <a16:creationId xmlns:a16="http://schemas.microsoft.com/office/drawing/2014/main" id="{70F0A971-3979-4DDC-A1A1-AEEC532D16A3}"/>
              </a:ext>
            </a:extLst>
          </p:cNvPr>
          <p:cNvPicPr>
            <a:picLocks noChangeAspect="1"/>
          </p:cNvPicPr>
          <p:nvPr/>
        </p:nvPicPr>
        <p:blipFill>
          <a:blip r:embed="rId3"/>
          <a:stretch>
            <a:fillRect/>
          </a:stretch>
        </p:blipFill>
        <p:spPr>
          <a:xfrm>
            <a:off x="529927" y="1171678"/>
            <a:ext cx="5345719" cy="2506923"/>
          </a:xfrm>
          <a:prstGeom prst="rect">
            <a:avLst/>
          </a:prstGeom>
        </p:spPr>
      </p:pic>
      <p:pic>
        <p:nvPicPr>
          <p:cNvPr id="4" name="Picture 3">
            <a:extLst>
              <a:ext uri="{FF2B5EF4-FFF2-40B4-BE49-F238E27FC236}">
                <a16:creationId xmlns:a16="http://schemas.microsoft.com/office/drawing/2014/main" id="{3F53348C-0F0A-49C5-8854-8C3E8875705D}"/>
              </a:ext>
            </a:extLst>
          </p:cNvPr>
          <p:cNvPicPr>
            <a:picLocks noChangeAspect="1"/>
          </p:cNvPicPr>
          <p:nvPr/>
        </p:nvPicPr>
        <p:blipFill>
          <a:blip r:embed="rId4"/>
          <a:stretch>
            <a:fillRect/>
          </a:stretch>
        </p:blipFill>
        <p:spPr>
          <a:xfrm>
            <a:off x="2864863" y="3261885"/>
            <a:ext cx="5548330" cy="2681204"/>
          </a:xfrm>
          <a:prstGeom prst="rect">
            <a:avLst/>
          </a:prstGeom>
          <a:ln>
            <a:solidFill>
              <a:schemeClr val="tx1"/>
            </a:solidFill>
          </a:ln>
        </p:spPr>
      </p:pic>
      <p:sp>
        <p:nvSpPr>
          <p:cNvPr id="7" name="Arrow: Bent-Up 6">
            <a:extLst>
              <a:ext uri="{FF2B5EF4-FFF2-40B4-BE49-F238E27FC236}">
                <a16:creationId xmlns:a16="http://schemas.microsoft.com/office/drawing/2014/main" id="{DEE3B6D6-7359-4E95-8458-53DDF0FE1623}"/>
              </a:ext>
            </a:extLst>
          </p:cNvPr>
          <p:cNvSpPr/>
          <p:nvPr/>
        </p:nvSpPr>
        <p:spPr bwMode="auto">
          <a:xfrm rot="5400000">
            <a:off x="1744026" y="3537362"/>
            <a:ext cx="753793" cy="537070"/>
          </a:xfrm>
          <a:prstGeom prst="bentUpArrow">
            <a:avLst>
              <a:gd name="adj1" fmla="val 25000"/>
              <a:gd name="adj2" fmla="val 23279"/>
              <a:gd name="adj3" fmla="val 25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1991906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4EB6EFED-16CC-49CD-BE86-BBD6D36B2E77}"/>
              </a:ext>
            </a:extLst>
          </p:cNvPr>
          <p:cNvSpPr txBox="1">
            <a:spLocks/>
          </p:cNvSpPr>
          <p:nvPr/>
        </p:nvSpPr>
        <p:spPr>
          <a:xfrm>
            <a:off x="455995" y="456604"/>
            <a:ext cx="8961087" cy="403079"/>
          </a:xfrm>
          <a:prstGeom prst="rect">
            <a:avLst/>
          </a:prstGeom>
        </p:spPr>
        <p:txBody>
          <a:bodyPr vert="horz" wrap="square" lIns="0" tIns="0" rIns="0" bIns="0" rtlCol="0" anchor="t">
            <a:noAutofit/>
          </a:bodyPr>
          <a:lstStyle>
            <a:lvl1pPr algn="l" defTabSz="932742" rtl="0" eaLnBrk="1" latinLnBrk="0" hangingPunct="1">
              <a:lnSpc>
                <a:spcPct val="90000"/>
              </a:lnSpc>
              <a:spcBef>
                <a:spcPct val="0"/>
              </a:spcBef>
              <a:buNone/>
              <a:defRPr lang="en-US" sz="1800" b="0" kern="1200" cap="none" spc="-50" baseline="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529" b="0" i="0" u="none" strike="noStrike" kern="1200" cap="none" spc="-49" normalizeH="0" baseline="0" noProof="0" dirty="0">
                <a:ln w="3175">
                  <a:noFill/>
                </a:ln>
                <a:solidFill>
                  <a:srgbClr val="2F2F2F"/>
                </a:solidFill>
                <a:effectLst/>
                <a:uLnTx/>
                <a:uFillTx/>
                <a:latin typeface="Segoe UI"/>
                <a:ea typeface="+mn-ea"/>
                <a:cs typeface="Segoe UI" pitchFamily="34" charset="0"/>
              </a:rPr>
              <a:t>Customers can share playlists with others</a:t>
            </a:r>
          </a:p>
        </p:txBody>
      </p:sp>
      <p:sp>
        <p:nvSpPr>
          <p:cNvPr id="5" name="TextBox 4">
            <a:extLst>
              <a:ext uri="{FF2B5EF4-FFF2-40B4-BE49-F238E27FC236}">
                <a16:creationId xmlns:a16="http://schemas.microsoft.com/office/drawing/2014/main" id="{810D4397-D430-46CA-894B-C5CA1C77A25B}"/>
              </a:ext>
            </a:extLst>
          </p:cNvPr>
          <p:cNvSpPr txBox="1"/>
          <p:nvPr/>
        </p:nvSpPr>
        <p:spPr>
          <a:xfrm>
            <a:off x="8492934" y="1103769"/>
            <a:ext cx="2966519" cy="1375852"/>
          </a:xfrm>
          <a:prstGeom prst="rect">
            <a:avLst/>
          </a:prstGeom>
          <a:noFill/>
        </p:spPr>
        <p:txBody>
          <a:bodyPr wrap="square" lIns="179285" tIns="143428" rIns="179285" bIns="143428" rtlCol="0">
            <a:spAutoFit/>
          </a:bodyPr>
          <a:lstStyle/>
          <a:p>
            <a:pPr marL="336145" marR="0" lvl="0" indent="-336145"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961"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Customers can share playlists with others in their organization</a:t>
            </a:r>
          </a:p>
        </p:txBody>
      </p:sp>
      <p:pic>
        <p:nvPicPr>
          <p:cNvPr id="2" name="Picture 1">
            <a:extLst>
              <a:ext uri="{FF2B5EF4-FFF2-40B4-BE49-F238E27FC236}">
                <a16:creationId xmlns:a16="http://schemas.microsoft.com/office/drawing/2014/main" id="{4301D932-65BA-420C-AE8C-5378CD5674BD}"/>
              </a:ext>
            </a:extLst>
          </p:cNvPr>
          <p:cNvPicPr>
            <a:picLocks noChangeAspect="1"/>
          </p:cNvPicPr>
          <p:nvPr/>
        </p:nvPicPr>
        <p:blipFill>
          <a:blip r:embed="rId3"/>
          <a:stretch>
            <a:fillRect/>
          </a:stretch>
        </p:blipFill>
        <p:spPr>
          <a:xfrm>
            <a:off x="455995" y="1226805"/>
            <a:ext cx="7711638" cy="5000303"/>
          </a:xfrm>
          <a:prstGeom prst="rect">
            <a:avLst/>
          </a:prstGeom>
        </p:spPr>
      </p:pic>
    </p:spTree>
    <p:extLst>
      <p:ext uri="{BB962C8B-B14F-4D97-AF65-F5344CB8AC3E}">
        <p14:creationId xmlns:p14="http://schemas.microsoft.com/office/powerpoint/2010/main" val="119368575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endParaRPr lang="en-US" sz="4400" dirty="0"/>
          </a:p>
        </p:txBody>
      </p:sp>
    </p:spTree>
    <p:extLst>
      <p:ext uri="{BB962C8B-B14F-4D97-AF65-F5344CB8AC3E}">
        <p14:creationId xmlns:p14="http://schemas.microsoft.com/office/powerpoint/2010/main" val="1099421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9E2C44-E3CC-473B-A317-27FE7DDA9E81}"/>
              </a:ext>
            </a:extLst>
          </p:cNvPr>
          <p:cNvSpPr>
            <a:spLocks noGrp="1"/>
          </p:cNvSpPr>
          <p:nvPr>
            <p:ph type="title"/>
          </p:nvPr>
        </p:nvSpPr>
        <p:spPr/>
        <p:txBody>
          <a:bodyPr/>
          <a:lstStyle/>
          <a:p>
            <a:r>
              <a:rPr lang="en-US"/>
              <a:t>Configuring O365 Classification</a:t>
            </a:r>
          </a:p>
        </p:txBody>
      </p:sp>
    </p:spTree>
    <p:extLst>
      <p:ext uri="{BB962C8B-B14F-4D97-AF65-F5344CB8AC3E}">
        <p14:creationId xmlns:p14="http://schemas.microsoft.com/office/powerpoint/2010/main" val="320142537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423398397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4326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setup Classification </a:t>
            </a:r>
          </a:p>
        </p:txBody>
      </p:sp>
      <p:sp>
        <p:nvSpPr>
          <p:cNvPr id="4" name="TextBox 3">
            <a:extLst>
              <a:ext uri="{FF2B5EF4-FFF2-40B4-BE49-F238E27FC236}">
                <a16:creationId xmlns:a16="http://schemas.microsoft.com/office/drawing/2014/main" id="{82CD1BC9-67C1-4D19-B8B6-012D09CBF257}"/>
              </a:ext>
            </a:extLst>
          </p:cNvPr>
          <p:cNvSpPr txBox="1"/>
          <p:nvPr/>
        </p:nvSpPr>
        <p:spPr>
          <a:xfrm>
            <a:off x="422727" y="4660497"/>
            <a:ext cx="8223562" cy="2078526"/>
          </a:xfrm>
          <a:prstGeom prst="rect">
            <a:avLst/>
          </a:prstGeom>
          <a:noFill/>
        </p:spPr>
        <p:txBody>
          <a:bodyPr wrap="square" lIns="179234" tIns="143387" rIns="179234" bIns="143387" rtlCol="0">
            <a:spAutoFit/>
          </a:bodyPr>
          <a:lstStyle/>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Connect-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MsolService</a:t>
            </a: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 = Get-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MsolAllSettings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where-object {$_.</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displayname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-eq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Group.Unified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singlesettings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Get-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settings.ObjectId</a:t>
            </a: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$value =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singlesettings.GetSettingsValue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$value[“</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ClassificationList</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“HBI, MBI, LBI”</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settings.ObjectId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SettingsValue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$value</a:t>
            </a:r>
          </a:p>
          <a:p>
            <a:pPr marL="0" marR="0" lvl="0" indent="0" algn="l" defTabSz="914225" rtl="0" eaLnBrk="1" fontAlgn="auto" latinLnBrk="0" hangingPunct="1">
              <a:lnSpc>
                <a:spcPct val="90000"/>
              </a:lnSpc>
              <a:spcBef>
                <a:spcPts val="600"/>
              </a:spcBef>
              <a:spcAft>
                <a:spcPts val="588"/>
              </a:spcAft>
              <a:buClrTx/>
              <a:buSzTx/>
              <a:buFontTx/>
              <a:buNone/>
              <a:tabLst/>
              <a:defRPr/>
            </a:pP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p:txBody>
      </p:sp>
      <p:pic>
        <p:nvPicPr>
          <p:cNvPr id="6" name="Picture 5">
            <a:extLst>
              <a:ext uri="{FF2B5EF4-FFF2-40B4-BE49-F238E27FC236}">
                <a16:creationId xmlns:a16="http://schemas.microsoft.com/office/drawing/2014/main" id="{F489DE01-1619-4CAA-B150-E2D7F530EDBD}"/>
              </a:ext>
            </a:extLst>
          </p:cNvPr>
          <p:cNvPicPr>
            <a:picLocks noChangeAspect="1"/>
          </p:cNvPicPr>
          <p:nvPr/>
        </p:nvPicPr>
        <p:blipFill>
          <a:blip r:embed="rId2"/>
          <a:stretch>
            <a:fillRect/>
          </a:stretch>
        </p:blipFill>
        <p:spPr>
          <a:xfrm>
            <a:off x="588265" y="1241669"/>
            <a:ext cx="7073831" cy="1353783"/>
          </a:xfrm>
          <a:prstGeom prst="rect">
            <a:avLst/>
          </a:prstGeom>
        </p:spPr>
      </p:pic>
      <p:pic>
        <p:nvPicPr>
          <p:cNvPr id="7" name="Picture 6">
            <a:extLst>
              <a:ext uri="{FF2B5EF4-FFF2-40B4-BE49-F238E27FC236}">
                <a16:creationId xmlns:a16="http://schemas.microsoft.com/office/drawing/2014/main" id="{678F9B7B-C103-4FA4-8BC5-EF1C924B15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263" y="3126173"/>
            <a:ext cx="5082432" cy="1559904"/>
          </a:xfrm>
          <a:prstGeom prst="rect">
            <a:avLst/>
          </a:prstGeom>
        </p:spPr>
      </p:pic>
      <p:pic>
        <p:nvPicPr>
          <p:cNvPr id="8" name="Picture 7">
            <a:extLst>
              <a:ext uri="{FF2B5EF4-FFF2-40B4-BE49-F238E27FC236}">
                <a16:creationId xmlns:a16="http://schemas.microsoft.com/office/drawing/2014/main" id="{7897EB1B-6D10-4062-BE06-747B5D4665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263" y="2474841"/>
            <a:ext cx="5082432" cy="651331"/>
          </a:xfrm>
          <a:prstGeom prst="rect">
            <a:avLst/>
          </a:prstGeom>
        </p:spPr>
      </p:pic>
      <p:pic>
        <p:nvPicPr>
          <p:cNvPr id="9" name="Picture 8">
            <a:extLst>
              <a:ext uri="{FF2B5EF4-FFF2-40B4-BE49-F238E27FC236}">
                <a16:creationId xmlns:a16="http://schemas.microsoft.com/office/drawing/2014/main" id="{F11A83BC-1923-4FD0-8D2E-66B6469829C0}"/>
              </a:ext>
            </a:extLst>
          </p:cNvPr>
          <p:cNvPicPr>
            <a:picLocks noChangeAspect="1"/>
          </p:cNvPicPr>
          <p:nvPr/>
        </p:nvPicPr>
        <p:blipFill>
          <a:blip r:embed="rId5"/>
          <a:stretch>
            <a:fillRect/>
          </a:stretch>
        </p:blipFill>
        <p:spPr>
          <a:xfrm>
            <a:off x="8073499" y="410241"/>
            <a:ext cx="3826970" cy="6024554"/>
          </a:xfrm>
          <a:prstGeom prst="rect">
            <a:avLst/>
          </a:prstGeom>
        </p:spPr>
      </p:pic>
    </p:spTree>
    <p:extLst>
      <p:ext uri="{BB962C8B-B14F-4D97-AF65-F5344CB8AC3E}">
        <p14:creationId xmlns:p14="http://schemas.microsoft.com/office/powerpoint/2010/main" val="355726144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381267" y="1273293"/>
            <a:ext cx="6144871" cy="28545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68851" tIns="179234" rIns="2778129" bIns="45706" numCol="1" rtlCol="0"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588"/>
              </a:spcAft>
              <a:buClrTx/>
              <a:buSzTx/>
              <a:buFontTx/>
              <a:buNone/>
              <a:tabLst/>
              <a:defRPr/>
            </a:pPr>
            <a:r>
              <a:rPr kumimoji="0" lang="en-US" sz="2800" b="0" i="0" u="none" strike="noStrike" kern="1200" cap="none" spc="0" normalizeH="0" baseline="0" noProof="0">
                <a:ln>
                  <a:noFill/>
                </a:ln>
                <a:gradFill>
                  <a:gsLst>
                    <a:gs pos="9740">
                      <a:srgbClr val="1A1A1A"/>
                    </a:gs>
                    <a:gs pos="47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Admin</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Set expiration timeline</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Notification intervals are </a:t>
            </a:r>
            <a:r>
              <a:rPr kumimoji="0" lang="en-US" sz="1400" b="0" i="0" u="none" strike="noStrike" kern="1200" cap="none" spc="0" normalizeH="0" baseline="0" noProof="0" err="1">
                <a:ln>
                  <a:noFill/>
                </a:ln>
                <a:gradFill>
                  <a:gsLst>
                    <a:gs pos="9740">
                      <a:srgbClr val="1A1A1A"/>
                    </a:gs>
                    <a:gs pos="47000">
                      <a:srgbClr val="1A1A1A"/>
                    </a:gs>
                  </a:gsLst>
                  <a:lin ang="5400000" scaled="0"/>
                </a:gradFill>
                <a:effectLst/>
                <a:uLnTx/>
                <a:uFillTx/>
                <a:latin typeface="Segoe UI"/>
                <a:ea typeface="+mn-ea"/>
                <a:cs typeface="+mn-cs"/>
              </a:rPr>
              <a:t>autoset</a:t>
            </a: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 </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Set fallback email address for ownerless groups</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Apply the policy to selective groups</a:t>
            </a:r>
          </a:p>
        </p:txBody>
      </p:sp>
      <p:sp>
        <p:nvSpPr>
          <p:cNvPr id="2" name="Title 1"/>
          <p:cNvSpPr>
            <a:spLocks noGrp="1"/>
          </p:cNvSpPr>
          <p:nvPr>
            <p:ph type="title"/>
          </p:nvPr>
        </p:nvSpPr>
        <p:spPr/>
        <p:txBody>
          <a:bodyPr/>
          <a:lstStyle/>
          <a:p>
            <a:r>
              <a:rPr lang="en-US"/>
              <a:t>How to setup Expiration Policy</a:t>
            </a:r>
          </a:p>
        </p:txBody>
      </p:sp>
      <p:sp>
        <p:nvSpPr>
          <p:cNvPr id="10" name="Rectangle 9">
            <a:extLst>
              <a:ext uri="{FF2B5EF4-FFF2-40B4-BE49-F238E27FC236}">
                <a16:creationId xmlns:a16="http://schemas.microsoft.com/office/drawing/2014/main" id="{1FB984FF-9AC7-46D2-B5E9-65650B0DED0C}"/>
              </a:ext>
            </a:extLst>
          </p:cNvPr>
          <p:cNvSpPr/>
          <p:nvPr/>
        </p:nvSpPr>
        <p:spPr bwMode="auto">
          <a:xfrm>
            <a:off x="381269" y="3440462"/>
            <a:ext cx="6300060" cy="247496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68851" tIns="179234" rIns="2778129" bIns="45706" numCol="1" rtlCol="0"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588"/>
              </a:spcAft>
              <a:buClrTx/>
              <a:buSzTx/>
              <a:buFontTx/>
              <a:buNone/>
              <a:tabLst/>
              <a:defRPr/>
            </a:pPr>
            <a:r>
              <a:rPr kumimoji="0" lang="en-US" sz="2800" b="0" i="0" u="none" strike="noStrike" kern="1200" cap="none" spc="0" normalizeH="0" baseline="0" noProof="0">
                <a:ln>
                  <a:noFill/>
                </a:ln>
                <a:gradFill>
                  <a:gsLst>
                    <a:gs pos="9740">
                      <a:srgbClr val="1A1A1A"/>
                    </a:gs>
                    <a:gs pos="47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Admin Tool</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Azure AD </a:t>
            </a:r>
            <a:r>
              <a:rPr kumimoji="0" lang="en-US" sz="1400" b="0" i="0" u="none" strike="noStrike" kern="1200" cap="none" spc="0" normalizeH="0" baseline="0" noProof="0" err="1">
                <a:ln>
                  <a:noFill/>
                </a:ln>
                <a:gradFill>
                  <a:gsLst>
                    <a:gs pos="9740">
                      <a:srgbClr val="1A1A1A"/>
                    </a:gs>
                    <a:gs pos="47000">
                      <a:srgbClr val="1A1A1A"/>
                    </a:gs>
                  </a:gsLst>
                  <a:lin ang="5400000" scaled="0"/>
                </a:gradFill>
                <a:effectLst/>
                <a:uLnTx/>
                <a:uFillTx/>
                <a:latin typeface="Segoe UI"/>
                <a:ea typeface="+mn-ea"/>
                <a:cs typeface="+mn-cs"/>
              </a:rPr>
              <a:t>powershell</a:t>
            </a:r>
            <a:b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—Supported in V1 release</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Azure AD portal</a:t>
            </a:r>
            <a:b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—Supported in V1 release</a:t>
            </a:r>
          </a:p>
        </p:txBody>
      </p:sp>
      <p:pic>
        <p:nvPicPr>
          <p:cNvPr id="3" name="Picture 2">
            <a:extLst>
              <a:ext uri="{FF2B5EF4-FFF2-40B4-BE49-F238E27FC236}">
                <a16:creationId xmlns:a16="http://schemas.microsoft.com/office/drawing/2014/main" id="{03640521-E75C-4614-BA1B-F284CB296808}"/>
              </a:ext>
            </a:extLst>
          </p:cNvPr>
          <p:cNvPicPr>
            <a:picLocks noChangeAspect="1"/>
          </p:cNvPicPr>
          <p:nvPr/>
        </p:nvPicPr>
        <p:blipFill>
          <a:blip r:embed="rId2"/>
          <a:stretch>
            <a:fillRect/>
          </a:stretch>
        </p:blipFill>
        <p:spPr>
          <a:xfrm>
            <a:off x="4277934" y="1435344"/>
            <a:ext cx="7618513" cy="4285414"/>
          </a:xfrm>
          <a:prstGeom prst="rect">
            <a:avLst/>
          </a:prstGeom>
        </p:spPr>
      </p:pic>
      <p:sp>
        <p:nvSpPr>
          <p:cNvPr id="4" name="TextBox 3">
            <a:extLst>
              <a:ext uri="{FF2B5EF4-FFF2-40B4-BE49-F238E27FC236}">
                <a16:creationId xmlns:a16="http://schemas.microsoft.com/office/drawing/2014/main" id="{82CD1BC9-67C1-4D19-B8B6-012D09CBF257}"/>
              </a:ext>
            </a:extLst>
          </p:cNvPr>
          <p:cNvSpPr txBox="1"/>
          <p:nvPr/>
        </p:nvSpPr>
        <p:spPr>
          <a:xfrm>
            <a:off x="4247912" y="5757413"/>
            <a:ext cx="6782764" cy="723668"/>
          </a:xfrm>
          <a:prstGeom prst="rect">
            <a:avLst/>
          </a:prstGeom>
          <a:noFill/>
        </p:spPr>
        <p:txBody>
          <a:bodyPr wrap="square" lIns="179234" tIns="143387" rIns="179234" bIns="143387" rtlCol="0">
            <a:spAutoFit/>
          </a:bodyPr>
          <a:lstStyle/>
          <a:p>
            <a:pPr marL="0" marR="0" lvl="0" indent="0" algn="l" defTabSz="914225"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 A maximum of 500 groups can be selected to apply the policy in the </a:t>
            </a:r>
            <a:b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b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AAD portal UI. Group selection has no restriction in the AAD </a:t>
            </a:r>
            <a:r>
              <a:rPr kumimoji="0" lang="en-US" sz="1567" b="0" i="0" u="none" strike="noStrike" kern="1200" cap="none" spc="0" normalizeH="0" baseline="0" noProof="0" err="1">
                <a:ln>
                  <a:noFill/>
                </a:ln>
                <a:gradFill>
                  <a:gsLst>
                    <a:gs pos="2917">
                      <a:srgbClr val="505050"/>
                    </a:gs>
                    <a:gs pos="30000">
                      <a:srgbClr val="505050"/>
                    </a:gs>
                  </a:gsLst>
                  <a:lin ang="5400000" scaled="0"/>
                </a:gradFill>
                <a:effectLst/>
                <a:uLnTx/>
                <a:uFillTx/>
                <a:latin typeface="Segoe UI"/>
                <a:ea typeface="+mn-ea"/>
                <a:cs typeface="+mn-cs"/>
              </a:rPr>
              <a:t>powershell</a:t>
            </a: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a:t>
            </a:r>
          </a:p>
        </p:txBody>
      </p:sp>
    </p:spTree>
    <p:extLst>
      <p:ext uri="{BB962C8B-B14F-4D97-AF65-F5344CB8AC3E}">
        <p14:creationId xmlns:p14="http://schemas.microsoft.com/office/powerpoint/2010/main" val="36739182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0"/>
              </a:spcBef>
            </a:pPr>
            <a:r>
              <a:rPr lang="en-US"/>
              <a:t>Group Owner experience of expiration policy</a:t>
            </a:r>
          </a:p>
        </p:txBody>
      </p:sp>
      <p:grpSp>
        <p:nvGrpSpPr>
          <p:cNvPr id="11" name="Group 10">
            <a:extLst>
              <a:ext uri="{FF2B5EF4-FFF2-40B4-BE49-F238E27FC236}">
                <a16:creationId xmlns:a16="http://schemas.microsoft.com/office/drawing/2014/main" id="{37CB9DCE-B3F7-4E0D-A790-DB4B1A65533C}"/>
              </a:ext>
            </a:extLst>
          </p:cNvPr>
          <p:cNvGrpSpPr/>
          <p:nvPr/>
        </p:nvGrpSpPr>
        <p:grpSpPr>
          <a:xfrm>
            <a:off x="468449" y="5775767"/>
            <a:ext cx="8002333" cy="788546"/>
            <a:chOff x="844378" y="6094699"/>
            <a:chExt cx="6814038" cy="671452"/>
          </a:xfrm>
        </p:grpSpPr>
        <p:pic>
          <p:nvPicPr>
            <p:cNvPr id="5" name="Picture 4">
              <a:extLst>
                <a:ext uri="{FF2B5EF4-FFF2-40B4-BE49-F238E27FC236}">
                  <a16:creationId xmlns:a16="http://schemas.microsoft.com/office/drawing/2014/main" id="{304B1676-ED49-4F59-A47B-CD7E605749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4378" y="6096426"/>
              <a:ext cx="2179072" cy="333999"/>
            </a:xfrm>
            <a:prstGeom prst="rect">
              <a:avLst/>
            </a:prstGeom>
          </p:spPr>
        </p:pic>
        <p:pic>
          <p:nvPicPr>
            <p:cNvPr id="6" name="Picture 5">
              <a:extLst>
                <a:ext uri="{FF2B5EF4-FFF2-40B4-BE49-F238E27FC236}">
                  <a16:creationId xmlns:a16="http://schemas.microsoft.com/office/drawing/2014/main" id="{5A6C1755-F633-4850-AD0D-FB3201DE2C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2586" y="6094699"/>
              <a:ext cx="4695830" cy="671452"/>
            </a:xfrm>
            <a:prstGeom prst="rect">
              <a:avLst/>
            </a:prstGeom>
          </p:spPr>
        </p:pic>
      </p:grpSp>
      <p:grpSp>
        <p:nvGrpSpPr>
          <p:cNvPr id="14" name="Group 13">
            <a:extLst>
              <a:ext uri="{FF2B5EF4-FFF2-40B4-BE49-F238E27FC236}">
                <a16:creationId xmlns:a16="http://schemas.microsoft.com/office/drawing/2014/main" id="{49632143-5739-40BF-AFEE-DB73B1D3617E}"/>
              </a:ext>
            </a:extLst>
          </p:cNvPr>
          <p:cNvGrpSpPr/>
          <p:nvPr/>
        </p:nvGrpSpPr>
        <p:grpSpPr>
          <a:xfrm>
            <a:off x="1406392" y="1229283"/>
            <a:ext cx="9379217" cy="4685906"/>
            <a:chOff x="584200" y="1229283"/>
            <a:chExt cx="9379217" cy="4685906"/>
          </a:xfrm>
        </p:grpSpPr>
        <p:pic>
          <p:nvPicPr>
            <p:cNvPr id="7" name="Picture 6">
              <a:extLst>
                <a:ext uri="{FF2B5EF4-FFF2-40B4-BE49-F238E27FC236}">
                  <a16:creationId xmlns:a16="http://schemas.microsoft.com/office/drawing/2014/main" id="{C56106AA-2F55-45F1-BAF1-12EECA2924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5722" y="1229283"/>
              <a:ext cx="3567695" cy="3354264"/>
            </a:xfrm>
            <a:prstGeom prst="rect">
              <a:avLst/>
            </a:prstGeom>
            <a:ln>
              <a:solidFill>
                <a:schemeClr val="accent6"/>
              </a:solidFill>
            </a:ln>
          </p:spPr>
        </p:pic>
        <p:pic>
          <p:nvPicPr>
            <p:cNvPr id="8" name="Picture 7">
              <a:extLst>
                <a:ext uri="{FF2B5EF4-FFF2-40B4-BE49-F238E27FC236}">
                  <a16:creationId xmlns:a16="http://schemas.microsoft.com/office/drawing/2014/main" id="{769FCB53-A3F6-435B-83D3-2AB208A709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4200" y="1288555"/>
              <a:ext cx="3542513" cy="3294991"/>
            </a:xfrm>
            <a:prstGeom prst="rect">
              <a:avLst/>
            </a:prstGeom>
            <a:ln>
              <a:solidFill>
                <a:schemeClr val="accent6"/>
              </a:solidFill>
            </a:ln>
          </p:spPr>
        </p:pic>
        <p:sp>
          <p:nvSpPr>
            <p:cNvPr id="12" name="Text Placeholder 3">
              <a:extLst>
                <a:ext uri="{FF2B5EF4-FFF2-40B4-BE49-F238E27FC236}">
                  <a16:creationId xmlns:a16="http://schemas.microsoft.com/office/drawing/2014/main" id="{50FCF143-E522-4DFE-9044-E4D04C1E315A}"/>
                </a:ext>
              </a:extLst>
            </p:cNvPr>
            <p:cNvSpPr txBox="1">
              <a:spLocks/>
            </p:cNvSpPr>
            <p:nvPr/>
          </p:nvSpPr>
          <p:spPr>
            <a:xfrm>
              <a:off x="584200" y="4653305"/>
              <a:ext cx="3542513" cy="89255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Renew expired groups</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sp>
          <p:nvSpPr>
            <p:cNvPr id="13" name="Text Placeholder 9">
              <a:extLst>
                <a:ext uri="{FF2B5EF4-FFF2-40B4-BE49-F238E27FC236}">
                  <a16:creationId xmlns:a16="http://schemas.microsoft.com/office/drawing/2014/main" id="{6EC0272B-1E92-4B22-9563-277CB90569C8}"/>
                </a:ext>
              </a:extLst>
            </p:cNvPr>
            <p:cNvSpPr txBox="1">
              <a:spLocks/>
            </p:cNvSpPr>
            <p:nvPr/>
          </p:nvSpPr>
          <p:spPr>
            <a:xfrm>
              <a:off x="6397171" y="4653305"/>
              <a:ext cx="3566246" cy="1261884"/>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Restore expired groups </a:t>
              </a:r>
              <a:b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that were soft deleted</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grpSp>
    </p:spTree>
    <p:extLst>
      <p:ext uri="{BB962C8B-B14F-4D97-AF65-F5344CB8AC3E}">
        <p14:creationId xmlns:p14="http://schemas.microsoft.com/office/powerpoint/2010/main" val="411648524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263" y="457200"/>
            <a:ext cx="11018520" cy="861774"/>
          </a:xfrm>
        </p:spPr>
        <p:txBody>
          <a:bodyPr/>
          <a:lstStyle/>
          <a:p>
            <a:r>
              <a:rPr lang="en-US"/>
              <a:t>Enforce policy</a:t>
            </a:r>
            <a:br>
              <a:rPr lang="en-US"/>
            </a:br>
            <a:r>
              <a:rPr lang="en-US" sz="2000" spc="0"/>
              <a:t>Groups governance reduces customization</a:t>
            </a:r>
          </a:p>
        </p:txBody>
      </p:sp>
      <p:graphicFrame>
        <p:nvGraphicFramePr>
          <p:cNvPr id="6" name="Table 5"/>
          <p:cNvGraphicFramePr>
            <a:graphicFrameLocks noGrp="1"/>
          </p:cNvGraphicFramePr>
          <p:nvPr>
            <p:extLst/>
          </p:nvPr>
        </p:nvGraphicFramePr>
        <p:xfrm>
          <a:off x="588263" y="1513257"/>
          <a:ext cx="11335164" cy="5073923"/>
        </p:xfrm>
        <a:graphic>
          <a:graphicData uri="http://schemas.openxmlformats.org/drawingml/2006/table">
            <a:tbl>
              <a:tblPr firstRow="1" firstCol="1" bandRow="1">
                <a:tableStyleId>{72833802-FEF1-4C79-8D5D-14CF1EAF98D9}</a:tableStyleId>
              </a:tblPr>
              <a:tblGrid>
                <a:gridCol w="5462713">
                  <a:extLst>
                    <a:ext uri="{9D8B030D-6E8A-4147-A177-3AD203B41FA5}">
                      <a16:colId xmlns:a16="http://schemas.microsoft.com/office/drawing/2014/main" val="2568803373"/>
                    </a:ext>
                  </a:extLst>
                </a:gridCol>
                <a:gridCol w="1966030">
                  <a:extLst>
                    <a:ext uri="{9D8B030D-6E8A-4147-A177-3AD203B41FA5}">
                      <a16:colId xmlns:a16="http://schemas.microsoft.com/office/drawing/2014/main" val="1079011540"/>
                    </a:ext>
                  </a:extLst>
                </a:gridCol>
                <a:gridCol w="2456102">
                  <a:extLst>
                    <a:ext uri="{9D8B030D-6E8A-4147-A177-3AD203B41FA5}">
                      <a16:colId xmlns:a16="http://schemas.microsoft.com/office/drawing/2014/main" val="602591870"/>
                    </a:ext>
                  </a:extLst>
                </a:gridCol>
                <a:gridCol w="1450319">
                  <a:extLst>
                    <a:ext uri="{9D8B030D-6E8A-4147-A177-3AD203B41FA5}">
                      <a16:colId xmlns:a16="http://schemas.microsoft.com/office/drawing/2014/main" val="97920549"/>
                    </a:ext>
                  </a:extLst>
                </a:gridCol>
              </a:tblGrid>
              <a:tr h="638530">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rPr>
                        <a:t> Policy</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L w="9525" cap="flat" cmpd="sng" algn="ctr">
                      <a:noFill/>
                      <a:prstDash val="solid"/>
                    </a:lnL>
                    <a:lnT w="9525" cap="flat" cmpd="sng" algn="ctr">
                      <a:noFill/>
                      <a:prstDash val="solid"/>
                    </a:lnT>
                    <a:lnB w="9525" cap="flat" cmpd="sng" algn="ctr">
                      <a:noFill/>
                      <a:prstDash val="solid"/>
                    </a:lnB>
                    <a:solidFill>
                      <a:schemeClr val="accent3"/>
                    </a:solidFill>
                  </a:tcPr>
                </a:tc>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latin typeface="+mn-lt"/>
                        </a:rPr>
                        <a:t>SharePoint</a:t>
                      </a:r>
                      <a:r>
                        <a:rPr lang="en-US" sz="1600" b="0" baseline="0">
                          <a:gradFill>
                            <a:gsLst>
                              <a:gs pos="12987">
                                <a:schemeClr val="bg1"/>
                              </a:gs>
                              <a:gs pos="50000">
                                <a:schemeClr val="bg1"/>
                              </a:gs>
                            </a:gsLst>
                            <a:lin ang="5400000" scaled="0"/>
                          </a:gradFill>
                          <a:effectLst/>
                          <a:latin typeface="+mn-lt"/>
                        </a:rPr>
                        <a:t> </a:t>
                      </a:r>
                      <a:br>
                        <a:rPr lang="en-US" sz="1600" b="0" baseline="0">
                          <a:gradFill>
                            <a:gsLst>
                              <a:gs pos="12987">
                                <a:schemeClr val="bg1"/>
                              </a:gs>
                              <a:gs pos="50000">
                                <a:schemeClr val="bg1"/>
                              </a:gs>
                            </a:gsLst>
                            <a:lin ang="5400000" scaled="0"/>
                          </a:gradFill>
                          <a:effectLst/>
                          <a:latin typeface="+mn-lt"/>
                        </a:rPr>
                      </a:br>
                      <a:r>
                        <a:rPr lang="en-US" sz="1600" b="0" baseline="0">
                          <a:gradFill>
                            <a:gsLst>
                              <a:gs pos="12987">
                                <a:schemeClr val="bg1"/>
                              </a:gs>
                              <a:gs pos="50000">
                                <a:schemeClr val="bg1"/>
                              </a:gs>
                            </a:gsLst>
                            <a:lin ang="5400000" scaled="0"/>
                          </a:gradFill>
                          <a:effectLst/>
                          <a:latin typeface="+mn-lt"/>
                        </a:rPr>
                        <a:t>custom</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T w="9525" cap="flat" cmpd="sng" algn="ctr">
                      <a:noFill/>
                      <a:prstDash val="solid"/>
                    </a:lnT>
                    <a:lnB w="9525" cap="flat" cmpd="sng" algn="ctr">
                      <a:noFill/>
                      <a:prstDash val="solid"/>
                    </a:lnB>
                    <a:solidFill>
                      <a:schemeClr val="accent3"/>
                    </a:solid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US" sz="1600" b="0">
                          <a:gradFill>
                            <a:gsLst>
                              <a:gs pos="12987">
                                <a:schemeClr val="bg1"/>
                              </a:gs>
                              <a:gs pos="50000">
                                <a:schemeClr val="bg1"/>
                              </a:gs>
                            </a:gsLst>
                            <a:lin ang="5400000" scaled="0"/>
                          </a:gradFill>
                          <a:effectLst/>
                        </a:rPr>
                        <a:t>In product </a:t>
                      </a:r>
                      <a:br>
                        <a:rPr lang="en-US" sz="1600" b="0">
                          <a:gradFill>
                            <a:gsLst>
                              <a:gs pos="12987">
                                <a:schemeClr val="bg1"/>
                              </a:gs>
                              <a:gs pos="50000">
                                <a:schemeClr val="bg1"/>
                              </a:gs>
                            </a:gsLst>
                            <a:lin ang="5400000" scaled="0"/>
                          </a:gradFill>
                          <a:effectLst/>
                        </a:rPr>
                      </a:br>
                      <a:r>
                        <a:rPr lang="en-US" sz="1600" b="0">
                          <a:gradFill>
                            <a:gsLst>
                              <a:gs pos="12987">
                                <a:schemeClr val="bg1"/>
                              </a:gs>
                              <a:gs pos="50000">
                                <a:schemeClr val="bg1"/>
                              </a:gs>
                            </a:gsLst>
                            <a:lin ang="5400000" scaled="0"/>
                          </a:gradFill>
                          <a:effectLst/>
                        </a:rPr>
                        <a:t>(Office</a:t>
                      </a:r>
                      <a:r>
                        <a:rPr lang="en-US" sz="1600" b="0" baseline="0">
                          <a:gradFill>
                            <a:gsLst>
                              <a:gs pos="12987">
                                <a:schemeClr val="bg1"/>
                              </a:gs>
                              <a:gs pos="50000">
                                <a:schemeClr val="bg1"/>
                              </a:gs>
                            </a:gsLst>
                            <a:lin ang="5400000" scaled="0"/>
                          </a:gradFill>
                          <a:effectLst/>
                        </a:rPr>
                        <a:t> 365/Azure AD)</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T w="9525" cap="flat" cmpd="sng" algn="ctr">
                      <a:noFill/>
                      <a:prstDash val="solid"/>
                    </a:lnT>
                    <a:lnB w="9525" cap="flat" cmpd="sng" algn="ctr">
                      <a:noFill/>
                      <a:prstDash val="solid"/>
                    </a:lnB>
                    <a:solidFill>
                      <a:schemeClr val="accent3"/>
                    </a:solidFill>
                  </a:tcPr>
                </a:tc>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rPr>
                        <a:t>Groups custom</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R w="9525" cap="flat" cmpd="sng" algn="ctr">
                      <a:noFill/>
                      <a:prstDash val="solid"/>
                    </a:lnR>
                    <a:lnT w="9525" cap="flat" cmpd="sng" algn="ctr">
                      <a:noFill/>
                      <a:prstDash val="solid"/>
                    </a:lnT>
                    <a:lnB w="9525" cap="flat" cmpd="sng" algn="ctr">
                      <a:noFill/>
                      <a:prstDash val="solid"/>
                    </a:lnB>
                    <a:solidFill>
                      <a:schemeClr val="accent3"/>
                    </a:solidFill>
                  </a:tcPr>
                </a:tc>
                <a:extLst>
                  <a:ext uri="{0D108BD9-81ED-4DB2-BD59-A6C34878D82A}">
                    <a16:rowId xmlns:a16="http://schemas.microsoft.com/office/drawing/2014/main" val="2075313044"/>
                  </a:ext>
                </a:extLst>
              </a:tr>
              <a:tr h="342983">
                <a:tc>
                  <a:txBody>
                    <a:bodyPr/>
                    <a:lstStyle/>
                    <a:p>
                      <a:pPr marL="0" marR="0" fontAlgn="t">
                        <a:spcBef>
                          <a:spcPts val="0"/>
                        </a:spcBef>
                        <a:spcAft>
                          <a:spcPts val="0"/>
                        </a:spcAft>
                      </a:pPr>
                      <a:r>
                        <a:rPr lang="en-US" sz="1600" b="0">
                          <a:effectLst/>
                          <a:latin typeface="+mn-lt"/>
                        </a:rPr>
                        <a:t>Enable self-service site collection / group creation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8715053"/>
                  </a:ext>
                </a:extLst>
              </a:tr>
              <a:tr h="342983">
                <a:tc>
                  <a:txBody>
                    <a:bodyPr/>
                    <a:lstStyle/>
                    <a:p>
                      <a:pPr marL="0" marR="0" fontAlgn="t">
                        <a:spcBef>
                          <a:spcPts val="0"/>
                        </a:spcBef>
                        <a:spcAft>
                          <a:spcPts val="0"/>
                        </a:spcAft>
                      </a:pPr>
                      <a:r>
                        <a:rPr lang="en-US" sz="1600" b="0">
                          <a:effectLst/>
                          <a:latin typeface="+mn-lt"/>
                        </a:rPr>
                        <a:t>Collect classification for all containers</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 (Updated)</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92546635"/>
                  </a:ext>
                </a:extLst>
              </a:tr>
              <a:tr h="342983">
                <a:tc>
                  <a:txBody>
                    <a:bodyPr/>
                    <a:lstStyle/>
                    <a:p>
                      <a:pPr marL="0" marR="0" fontAlgn="t">
                        <a:spcBef>
                          <a:spcPts val="0"/>
                        </a:spcBef>
                        <a:spcAft>
                          <a:spcPts val="0"/>
                        </a:spcAft>
                      </a:pPr>
                      <a:r>
                        <a:rPr lang="en-US" sz="1600" b="0">
                          <a:effectLst/>
                          <a:latin typeface="+mn-lt"/>
                        </a:rPr>
                        <a:t>User awareness: Display classification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14241290"/>
                  </a:ext>
                </a:extLst>
              </a:tr>
              <a:tr h="342983">
                <a:tc>
                  <a:txBody>
                    <a:bodyPr/>
                    <a:lstStyle/>
                    <a:p>
                      <a:pPr marL="0" marR="0" fontAlgn="t">
                        <a:spcBef>
                          <a:spcPts val="0"/>
                        </a:spcBef>
                        <a:spcAft>
                          <a:spcPts val="0"/>
                        </a:spcAft>
                      </a:pPr>
                      <a:r>
                        <a:rPr lang="en-US" sz="1600" b="0">
                          <a:effectLst/>
                          <a:latin typeface="+mn-lt"/>
                        </a:rPr>
                        <a:t>Enforce naming rules</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 (New)</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77769778"/>
                  </a:ext>
                </a:extLst>
              </a:tr>
              <a:tr h="342983">
                <a:tc>
                  <a:txBody>
                    <a:bodyPr/>
                    <a:lstStyle/>
                    <a:p>
                      <a:pPr marL="0" marR="0" fontAlgn="t">
                        <a:spcBef>
                          <a:spcPts val="0"/>
                        </a:spcBef>
                        <a:spcAft>
                          <a:spcPts val="0"/>
                        </a:spcAft>
                      </a:pPr>
                      <a:r>
                        <a:rPr lang="en-US" sz="1600" b="0" kern="1200" baseline="0">
                          <a:solidFill>
                            <a:schemeClr val="tx1"/>
                          </a:solidFill>
                          <a:effectLst/>
                          <a:latin typeface="+mn-lt"/>
                          <a:ea typeface="+mn-ea"/>
                          <a:cs typeface="+mn-cs"/>
                        </a:rPr>
                        <a:t>U</a:t>
                      </a:r>
                      <a:r>
                        <a:rPr lang="en-US" sz="1600" b="0" kern="1200">
                          <a:solidFill>
                            <a:schemeClr val="tx1"/>
                          </a:solidFill>
                          <a:effectLst/>
                          <a:latin typeface="+mn-lt"/>
                          <a:ea typeface="+mn-ea"/>
                          <a:cs typeface="+mn-cs"/>
                        </a:rPr>
                        <a:t>sage</a:t>
                      </a:r>
                      <a:r>
                        <a:rPr lang="en-US" sz="1600" b="0">
                          <a:effectLst/>
                          <a:latin typeface="+mn-lt"/>
                        </a:rPr>
                        <a:t> guideline</a:t>
                      </a:r>
                      <a:r>
                        <a:rPr lang="en-US" sz="1600" b="0" baseline="0">
                          <a:effectLst/>
                          <a:latin typeface="+mn-lt"/>
                        </a:rPr>
                        <a:t> visibility</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1423099"/>
                  </a:ext>
                </a:extLst>
              </a:tr>
              <a:tr h="342983">
                <a:tc>
                  <a:txBody>
                    <a:bodyPr/>
                    <a:lstStyle/>
                    <a:p>
                      <a:pPr marL="0" marR="0" fontAlgn="t">
                        <a:spcBef>
                          <a:spcPts val="0"/>
                        </a:spcBef>
                        <a:spcAft>
                          <a:spcPts val="0"/>
                        </a:spcAft>
                      </a:pPr>
                      <a:r>
                        <a:rPr lang="en-US" sz="1600" b="0">
                          <a:effectLst/>
                          <a:latin typeface="+mn-lt"/>
                        </a:rPr>
                        <a:t>Ownership accountability: (1</a:t>
                      </a:r>
                      <a:r>
                        <a:rPr lang="en-US" sz="1600" b="0" baseline="0">
                          <a:effectLst/>
                          <a:latin typeface="+mn-lt"/>
                        </a:rPr>
                        <a:t> Full-time, 2 people)</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Workaround</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84426191"/>
                  </a:ext>
                </a:extLst>
              </a:tr>
              <a:tr h="342983">
                <a:tc>
                  <a:txBody>
                    <a:bodyPr/>
                    <a:lstStyle/>
                    <a:p>
                      <a:pPr marL="0" marR="0" fontAlgn="t">
                        <a:spcBef>
                          <a:spcPts val="0"/>
                        </a:spcBef>
                        <a:spcAft>
                          <a:spcPts val="0"/>
                        </a:spcAft>
                      </a:pPr>
                      <a:r>
                        <a:rPr lang="en-US" sz="1600" b="0">
                          <a:effectLst/>
                          <a:latin typeface="+mn-lt"/>
                        </a:rPr>
                        <a:t>Set</a:t>
                      </a:r>
                      <a:r>
                        <a:rPr lang="en-US" sz="1600" b="0" baseline="0">
                          <a:effectLst/>
                          <a:latin typeface="+mn-lt"/>
                        </a:rPr>
                        <a:t> p</a:t>
                      </a:r>
                      <a:r>
                        <a:rPr lang="en-US" sz="1600" b="0">
                          <a:effectLst/>
                          <a:latin typeface="+mn-lt"/>
                        </a:rPr>
                        <a:t>ublic</a:t>
                      </a:r>
                      <a:r>
                        <a:rPr lang="en-US" sz="1600" b="0" baseline="0">
                          <a:effectLst/>
                          <a:latin typeface="+mn-lt"/>
                        </a:rPr>
                        <a:t> vs. private based on classification </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65997281"/>
                  </a:ext>
                </a:extLst>
              </a:tr>
              <a:tr h="342983">
                <a:tc>
                  <a:txBody>
                    <a:bodyPr/>
                    <a:lstStyle/>
                    <a:p>
                      <a:pPr marL="0" marR="0" fontAlgn="t">
                        <a:spcBef>
                          <a:spcPts val="0"/>
                        </a:spcBef>
                        <a:spcAft>
                          <a:spcPts val="0"/>
                        </a:spcAft>
                      </a:pPr>
                      <a:r>
                        <a:rPr lang="en-US" sz="1600" b="0">
                          <a:effectLst/>
                          <a:latin typeface="+mn-lt"/>
                        </a:rPr>
                        <a:t>External sharing</a:t>
                      </a:r>
                      <a:r>
                        <a:rPr lang="en-US" sz="1600" b="0" baseline="0">
                          <a:effectLst/>
                          <a:latin typeface="+mn-lt"/>
                        </a:rPr>
                        <a:t> limited based on classification (HBI)</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92481626"/>
                  </a:ext>
                </a:extLst>
              </a:tr>
              <a:tr h="342983">
                <a:tc>
                  <a:txBody>
                    <a:bodyPr/>
                    <a:lstStyle/>
                    <a:p>
                      <a:pPr marL="0" marR="0" fontAlgn="t">
                        <a:spcBef>
                          <a:spcPts val="0"/>
                        </a:spcBef>
                        <a:spcAft>
                          <a:spcPts val="0"/>
                        </a:spcAft>
                      </a:pPr>
                      <a:r>
                        <a:rPr lang="en-US" sz="1600" b="0">
                          <a:effectLst/>
                          <a:latin typeface="+mn-lt"/>
                        </a:rPr>
                        <a:t>Guest membership disallowed with</a:t>
                      </a:r>
                      <a:r>
                        <a:rPr lang="en-US" sz="1600" b="0" baseline="0">
                          <a:effectLst/>
                          <a:latin typeface="+mn-lt"/>
                        </a:rPr>
                        <a:t> </a:t>
                      </a:r>
                      <a:r>
                        <a:rPr lang="en-US" sz="1600" b="0">
                          <a:effectLst/>
                          <a:latin typeface="+mn-lt"/>
                        </a:rPr>
                        <a:t>classification</a:t>
                      </a:r>
                      <a:r>
                        <a:rPr lang="en-US" sz="1600" b="0" baseline="0">
                          <a:effectLst/>
                          <a:latin typeface="+mn-lt"/>
                        </a:rPr>
                        <a:t> (HBI)</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57817975"/>
                  </a:ext>
                </a:extLst>
              </a:tr>
              <a:tr h="342983">
                <a:tc>
                  <a:txBody>
                    <a:bodyPr/>
                    <a:lstStyle/>
                    <a:p>
                      <a:pPr marL="0" marR="0" fontAlgn="t">
                        <a:spcBef>
                          <a:spcPts val="0"/>
                        </a:spcBef>
                        <a:spcAft>
                          <a:spcPts val="0"/>
                        </a:spcAft>
                      </a:pPr>
                      <a:r>
                        <a:rPr lang="en-US" sz="1600" b="0">
                          <a:effectLst/>
                          <a:latin typeface="+mn-lt"/>
                        </a:rPr>
                        <a:t>Life cycle: 6-month expiry</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baseline="0">
                          <a:effectLst/>
                          <a:latin typeface="+mn-lt"/>
                        </a:rPr>
                        <a:t>Yes (New)</a:t>
                      </a: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 </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94858040"/>
                  </a:ext>
                </a:extLst>
              </a:tr>
              <a:tr h="319597">
                <a:tc>
                  <a:txBody>
                    <a:bodyPr/>
                    <a:lstStyle/>
                    <a:p>
                      <a:pPr marL="0" marR="0" fontAlgn="t">
                        <a:spcBef>
                          <a:spcPts val="0"/>
                        </a:spcBef>
                        <a:spcAft>
                          <a:spcPts val="0"/>
                        </a:spcAft>
                      </a:pPr>
                      <a:r>
                        <a:rPr lang="en-US" sz="1600" b="0">
                          <a:effectLst/>
                          <a:latin typeface="+mn-lt"/>
                        </a:rPr>
                        <a:t>Membership life cycle: Enforce external</a:t>
                      </a:r>
                      <a:r>
                        <a:rPr lang="en-US" sz="1600" b="0" baseline="0">
                          <a:effectLst/>
                          <a:latin typeface="+mn-lt"/>
                        </a:rPr>
                        <a:t> renewals</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 (policy based)</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In development</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 </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07859469"/>
                  </a:ext>
                </a:extLst>
              </a:tr>
              <a:tr h="342983">
                <a:tc>
                  <a:txBody>
                    <a:bodyPr/>
                    <a:lstStyle/>
                    <a:p>
                      <a:pPr marL="0" marR="0" fontAlgn="t">
                        <a:spcBef>
                          <a:spcPts val="0"/>
                        </a:spcBef>
                        <a:spcAft>
                          <a:spcPts val="0"/>
                        </a:spcAft>
                      </a:pPr>
                      <a:r>
                        <a:rPr lang="en-US" sz="1600" b="0">
                          <a:effectLst/>
                          <a:latin typeface="+mn-lt"/>
                        </a:rPr>
                        <a:t>Limit reach based on classification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15261485"/>
                  </a:ext>
                </a:extLst>
              </a:tr>
              <a:tr h="342983">
                <a:tc>
                  <a:txBody>
                    <a:bodyPr/>
                    <a:lstStyle/>
                    <a:p>
                      <a:pPr marL="0" marR="0" fontAlgn="t">
                        <a:spcBef>
                          <a:spcPts val="0"/>
                        </a:spcBef>
                        <a:spcAft>
                          <a:spcPts val="0"/>
                        </a:spcAft>
                      </a:pPr>
                      <a:r>
                        <a:rPr lang="en-US" sz="1600" b="0" kern="1200">
                          <a:solidFill>
                            <a:schemeClr val="tx1"/>
                          </a:solidFill>
                          <a:effectLst/>
                          <a:latin typeface="+mn-lt"/>
                          <a:ea typeface="+mn-ea"/>
                          <a:cs typeface="+mn-cs"/>
                        </a:rPr>
                        <a:t>Multi-geo</a:t>
                      </a:r>
                      <a:r>
                        <a:rPr lang="en-US" sz="1600" b="0">
                          <a:effectLst/>
                          <a:latin typeface="+mn-lt"/>
                        </a:rPr>
                        <a:t>; Provision based on user’s region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In development</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3964763"/>
                  </a:ext>
                </a:extLst>
              </a:tr>
            </a:tbl>
          </a:graphicData>
        </a:graphic>
      </p:graphicFrame>
      <p:sp>
        <p:nvSpPr>
          <p:cNvPr id="8" name="TextBox 7"/>
          <p:cNvSpPr txBox="1"/>
          <p:nvPr/>
        </p:nvSpPr>
        <p:spPr>
          <a:xfrm>
            <a:off x="8592700" y="1118258"/>
            <a:ext cx="3515922" cy="447732"/>
          </a:xfrm>
          <a:prstGeom prst="rect">
            <a:avLst/>
          </a:prstGeom>
          <a:noFill/>
        </p:spPr>
        <p:txBody>
          <a:bodyPr wrap="none" lIns="182828" tIns="146263" rIns="182828" bIns="146263" rtlCol="0">
            <a:spAutoFit/>
          </a:bodyPr>
          <a:lstStyle/>
          <a:p>
            <a:pPr marL="0" marR="0" lvl="0" indent="0" algn="r" defTabSz="914049"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Official roadmap on fasttrack.office.com/roadmap </a:t>
            </a:r>
          </a:p>
        </p:txBody>
      </p:sp>
    </p:spTree>
    <p:extLst>
      <p:ext uri="{BB962C8B-B14F-4D97-AF65-F5344CB8AC3E}">
        <p14:creationId xmlns:p14="http://schemas.microsoft.com/office/powerpoint/2010/main" val="245254936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2">
              <a:lumMod val="90000"/>
            </a:schemeClr>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https://aka.ms/O365Roadmap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72C4"/>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Teams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2">
              <a:lumMod val="90000"/>
            </a:schemeClr>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https://aka.ms/TeamsCommunity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2">
              <a:lumMod val="90000"/>
            </a:schemeClr>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https://aka.ms/SuccessWithTeams</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2">
              <a:lumMod val="90000"/>
            </a:schemeClr>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https://aka.ms/CoffeeintheCloud</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686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Coffee in the Cloud on YouTube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Short how-to videos for IT Pro’s and Champions</a:t>
            </a:r>
          </a:p>
          <a:p>
            <a:pPr marL="285750" marR="0" lvl="0" indent="-285750" algn="l" defTabSz="914400" rtl="0" eaLnBrk="1" fontAlgn="auto" latinLnBrk="0" hangingPunct="1">
              <a:lnSpc>
                <a:spcPct val="100000"/>
              </a:lnSpc>
              <a:spcBef>
                <a:spcPts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Long form end user &amp; administrator training</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854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Success with Teams  Practical Guidance</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Teams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Skype for Business to Teams transition guidance</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286608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https://aka.ms/O365Roadmap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06232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301" y="1490008"/>
            <a:ext cx="5217059" cy="3877985"/>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This change is about people.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in a room&#10;&#10;Description automatically generated">
            <a:extLst>
              <a:ext uri="{FF2B5EF4-FFF2-40B4-BE49-F238E27FC236}">
                <a16:creationId xmlns:a16="http://schemas.microsoft.com/office/drawing/2014/main" id="{CFAA0FD3-EAB5-4FB2-85C1-A9ABC9043EA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3907" b="3907"/>
          <a:stretch/>
        </p:blipFill>
        <p:spPr>
          <a:xfrm>
            <a:off x="-3" y="-28"/>
            <a:ext cx="12192000" cy="6855958"/>
          </a:xfrm>
          <a:prstGeom prst="rect">
            <a:avLst/>
          </a:prstGeom>
        </p:spPr>
      </p:pic>
      <p:sp>
        <p:nvSpPr>
          <p:cNvPr id="9" name="Title 8">
            <a:extLst>
              <a:ext uri="{FF2B5EF4-FFF2-40B4-BE49-F238E27FC236}">
                <a16:creationId xmlns:a16="http://schemas.microsoft.com/office/drawing/2014/main" id="{E0948A0D-CFB4-47AA-90E8-E275C76687D1}"/>
              </a:ext>
            </a:extLst>
          </p:cNvPr>
          <p:cNvSpPr>
            <a:spLocks noGrp="1"/>
          </p:cNvSpPr>
          <p:nvPr>
            <p:ph type="title"/>
          </p:nvPr>
        </p:nvSpPr>
        <p:spPr>
          <a:xfrm>
            <a:off x="6072445" y="3640254"/>
            <a:ext cx="5319433" cy="2076333"/>
          </a:xfrm>
        </p:spPr>
        <p:txBody>
          <a:bodyPr vert="horz" lIns="91440" tIns="45720" rIns="91440" bIns="45720" rtlCol="0" anchor="t">
            <a:normAutofit/>
          </a:bodyPr>
          <a:lstStyle/>
          <a:p>
            <a:r>
              <a:rPr lang="en-US" sz="4800" kern="1200">
                <a:solidFill>
                  <a:schemeClr val="tx1"/>
                </a:solidFill>
                <a:latin typeface="+mj-lt"/>
                <a:ea typeface="+mj-ea"/>
                <a:cs typeface="+mj-cs"/>
              </a:rPr>
              <a:t>Authenticity is the new superpower</a:t>
            </a:r>
          </a:p>
        </p:txBody>
      </p:sp>
      <p:sp>
        <p:nvSpPr>
          <p:cNvPr id="54" name="Freeform: Shape 53">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sitting at a table&#10;&#10;Description automatically generated">
            <a:extLst>
              <a:ext uri="{FF2B5EF4-FFF2-40B4-BE49-F238E27FC236}">
                <a16:creationId xmlns:a16="http://schemas.microsoft.com/office/drawing/2014/main" id="{5641BCF8-4080-485C-AC82-746ABCD5C8D6}"/>
              </a:ext>
            </a:extLst>
          </p:cNvPr>
          <p:cNvPicPr>
            <a:picLocks noChangeAspect="1"/>
          </p:cNvPicPr>
          <p:nvPr/>
        </p:nvPicPr>
        <p:blipFill rotWithShape="1">
          <a:blip r:embed="rId3">
            <a:extLst>
              <a:ext uri="{28A0092B-C50C-407E-A947-70E740481C1C}">
                <a14:useLocalDpi xmlns:a14="http://schemas.microsoft.com/office/drawing/2010/main" val="0"/>
              </a:ext>
            </a:extLst>
          </a:blip>
          <a:srcRect l="27845" r="15896" b="1"/>
          <a:stretch/>
        </p:blipFill>
        <p:spPr>
          <a:xfrm>
            <a:off x="2" y="2"/>
            <a:ext cx="5234519" cy="621062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18087285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34116C-C91B-411B-9582-E5C1ECC19569}"/>
              </a:ext>
            </a:extLst>
          </p:cNvPr>
          <p:cNvSpPr>
            <a:spLocks noGrp="1"/>
          </p:cNvSpPr>
          <p:nvPr>
            <p:ph type="title"/>
          </p:nvPr>
        </p:nvSpPr>
        <p:spPr>
          <a:xfrm>
            <a:off x="556532" y="643467"/>
            <a:ext cx="11210925" cy="744836"/>
          </a:xfrm>
        </p:spPr>
        <p:txBody>
          <a:bodyPr>
            <a:normAutofit/>
          </a:bodyPr>
          <a:lstStyle/>
          <a:p>
            <a:pPr algn="ctr"/>
            <a:r>
              <a:rPr lang="en-US" sz="3200" dirty="0">
                <a:solidFill>
                  <a:schemeClr val="bg1"/>
                </a:solidFill>
              </a:rPr>
              <a:t>Free Training for Microsoft Teams</a:t>
            </a:r>
          </a:p>
        </p:txBody>
      </p:sp>
      <p:pic>
        <p:nvPicPr>
          <p:cNvPr id="3" name="Picture 2">
            <a:extLst>
              <a:ext uri="{FF2B5EF4-FFF2-40B4-BE49-F238E27FC236}">
                <a16:creationId xmlns:a16="http://schemas.microsoft.com/office/drawing/2014/main" id="{E4F6CE47-8704-435F-B434-533C013E40E7}"/>
              </a:ext>
            </a:extLst>
          </p:cNvPr>
          <p:cNvPicPr>
            <a:picLocks noChangeAspect="1"/>
          </p:cNvPicPr>
          <p:nvPr/>
        </p:nvPicPr>
        <p:blipFill>
          <a:blip r:embed="rId2"/>
          <a:stretch>
            <a:fillRect/>
          </a:stretch>
        </p:blipFill>
        <p:spPr>
          <a:xfrm>
            <a:off x="1565898" y="1675227"/>
            <a:ext cx="9060204" cy="4394199"/>
          </a:xfrm>
          <a:prstGeom prst="rect">
            <a:avLst/>
          </a:prstGeom>
        </p:spPr>
      </p:pic>
    </p:spTree>
    <p:extLst>
      <p:ext uri="{BB962C8B-B14F-4D97-AF65-F5344CB8AC3E}">
        <p14:creationId xmlns:p14="http://schemas.microsoft.com/office/powerpoint/2010/main" val="347983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73096" y="2144778"/>
            <a:ext cx="11475347" cy="2697988"/>
          </a:xfrm>
        </p:spPr>
        <p:txBody>
          <a:bodyPr/>
          <a:lstStyle/>
          <a:p>
            <a:r>
              <a:rPr lang="en-US" dirty="0">
                <a:latin typeface="Segoe UI Semibold" panose="020B0702040204020203" pitchFamily="34" charset="0"/>
                <a:cs typeface="Segoe UI Semibold" panose="020B0702040204020203" pitchFamily="34" charset="0"/>
              </a:rPr>
              <a:t>Preview Release</a:t>
            </a:r>
            <a:br>
              <a:rPr lang="en-US" dirty="0">
                <a:latin typeface="Segoe UI Semibold" panose="020B0702040204020203" pitchFamily="34" charset="0"/>
                <a:cs typeface="Segoe UI Semibold" panose="020B0702040204020203" pitchFamily="34" charset="0"/>
              </a:rPr>
            </a:br>
            <a:br>
              <a:rPr lang="en-US" dirty="0">
                <a:latin typeface="Segoe UI Semibold" panose="020B0702040204020203" pitchFamily="34" charset="0"/>
                <a:cs typeface="Segoe UI Semibold" panose="020B0702040204020203" pitchFamily="34" charset="0"/>
              </a:rPr>
            </a:br>
            <a:r>
              <a:rPr lang="en-US" dirty="0">
                <a:latin typeface="Segoe UI Light" panose="020B0502040204020203" pitchFamily="34" charset="0"/>
                <a:cs typeface="Segoe UI Light" panose="020B0502040204020203" pitchFamily="34" charset="0"/>
              </a:rPr>
              <a:t>Custom Learning for Office365</a:t>
            </a:r>
            <a:endParaRPr lang="en-US" sz="66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7724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9C977E-9B15-41BD-AC18-DFDA9C8E8FB1}"/>
              </a:ext>
            </a:extLst>
          </p:cNvPr>
          <p:cNvPicPr>
            <a:picLocks noChangeAspect="1"/>
          </p:cNvPicPr>
          <p:nvPr/>
        </p:nvPicPr>
        <p:blipFill rotWithShape="1">
          <a:blip r:embed="rId3"/>
          <a:srcRect l="5951" r="1343"/>
          <a:stretch/>
        </p:blipFill>
        <p:spPr>
          <a:xfrm>
            <a:off x="0" y="488"/>
            <a:ext cx="12192000" cy="6859554"/>
          </a:xfrm>
          <a:prstGeom prst="rect">
            <a:avLst/>
          </a:prstGeom>
        </p:spPr>
      </p:pic>
      <p:sp>
        <p:nvSpPr>
          <p:cNvPr id="19" name="Rectangle 18">
            <a:extLst>
              <a:ext uri="{FF2B5EF4-FFF2-40B4-BE49-F238E27FC236}">
                <a16:creationId xmlns:a16="http://schemas.microsoft.com/office/drawing/2014/main" id="{F6863B15-B293-4FBE-B8C2-72A2A94199F8}"/>
              </a:ext>
            </a:extLst>
          </p:cNvPr>
          <p:cNvSpPr/>
          <p:nvPr/>
        </p:nvSpPr>
        <p:spPr bwMode="auto">
          <a:xfrm rot="5400000">
            <a:off x="2667488" y="-2666997"/>
            <a:ext cx="6857024" cy="12192000"/>
          </a:xfrm>
          <a:prstGeom prst="rect">
            <a:avLst/>
          </a:prstGeom>
          <a:gradFill>
            <a:gsLst>
              <a:gs pos="0">
                <a:srgbClr val="0077D6">
                  <a:alpha val="14000"/>
                </a:srgbClr>
              </a:gs>
              <a:gs pos="100000">
                <a:srgbClr val="0077D6">
                  <a:alpha val="8500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itle 3">
            <a:extLst>
              <a:ext uri="{FF2B5EF4-FFF2-40B4-BE49-F238E27FC236}">
                <a16:creationId xmlns:a16="http://schemas.microsoft.com/office/drawing/2014/main" id="{5415311D-3043-436D-81E9-C80B573C405F}"/>
              </a:ext>
            </a:extLst>
          </p:cNvPr>
          <p:cNvSpPr txBox="1">
            <a:spLocks/>
          </p:cNvSpPr>
          <p:nvPr/>
        </p:nvSpPr>
        <p:spPr>
          <a:xfrm>
            <a:off x="426425" y="1924543"/>
            <a:ext cx="5151330" cy="3713741"/>
          </a:xfrm>
          <a:prstGeom prst="rect">
            <a:avLst/>
          </a:prstGeom>
          <a:no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5400" b="0" kern="1200" cap="none" spc="-150" baseline="0" dirty="0">
                <a:ln w="3175">
                  <a:noFill/>
                </a:ln>
                <a:solidFill>
                  <a:schemeClr val="tx2"/>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705" b="0" i="0" u="none" strike="noStrike" kern="1200" cap="none" spc="-147" normalizeH="0" baseline="0" noProof="0" dirty="0">
                <a:ln w="3175">
                  <a:noFill/>
                </a:ln>
                <a:solidFill>
                  <a:srgbClr val="FFFFFF"/>
                </a:solidFill>
                <a:effectLst/>
                <a:uLnTx/>
                <a:uFillTx/>
                <a:latin typeface="Segoe UI Semibold"/>
                <a:ea typeface="+mn-ea"/>
                <a:cs typeface="Segoe UI" pitchFamily="34" charset="0"/>
              </a:rPr>
              <a:t>Custom Learning for Office 365</a:t>
            </a:r>
            <a:br>
              <a:rPr kumimoji="0" lang="en-US" sz="5294" b="0" i="0" u="none" strike="noStrike" kern="1200" cap="none" spc="-147" normalizeH="0" baseline="0" noProof="0" dirty="0">
                <a:ln w="3175">
                  <a:noFill/>
                </a:ln>
                <a:solidFill>
                  <a:srgbClr val="FFFFFF"/>
                </a:solidFill>
                <a:effectLst/>
                <a:uLnTx/>
                <a:uFillTx/>
                <a:latin typeface="Segoe UI Semibold"/>
                <a:ea typeface="+mn-ea"/>
                <a:cs typeface="Segoe UI" pitchFamily="34" charset="0"/>
              </a:rPr>
            </a:br>
            <a:br>
              <a:rPr kumimoji="0" lang="en-US" sz="3137" b="0" i="0" u="none" strike="noStrike" kern="1200" cap="none" spc="0" normalizeH="0" baseline="0" noProof="0" dirty="0">
                <a:ln w="3175">
                  <a:noFill/>
                </a:ln>
                <a:solidFill>
                  <a:srgbClr val="FFFFFF"/>
                </a:solidFill>
                <a:effectLst/>
                <a:uLnTx/>
                <a:uFillTx/>
                <a:latin typeface="Segoe UI Semibold"/>
                <a:ea typeface="+mn-ea"/>
                <a:cs typeface="Segoe UI" pitchFamily="34" charset="0"/>
              </a:rPr>
            </a:br>
            <a:r>
              <a:rPr kumimoji="0" lang="en-US" sz="3137" b="0" i="0" u="none" strike="noStrike" kern="1200" cap="none" spc="0" normalizeH="0" baseline="0" noProof="0" dirty="0">
                <a:ln w="3175">
                  <a:noFill/>
                </a:ln>
                <a:solidFill>
                  <a:srgbClr val="FFFFFF"/>
                </a:solidFill>
                <a:effectLst/>
                <a:uLnTx/>
                <a:uFillTx/>
                <a:latin typeface="Segoe UI Semibold"/>
                <a:ea typeface="+mn-ea"/>
                <a:cs typeface="Segoe UI" pitchFamily="34" charset="0"/>
              </a:rPr>
              <a:t>Customizable Online Learning Solution</a:t>
            </a:r>
            <a:br>
              <a:rPr kumimoji="0" lang="en-US" sz="2745" b="0" i="0" u="none" strike="noStrike" kern="1200" cap="none" spc="0" normalizeH="0" baseline="0" noProof="0" dirty="0">
                <a:ln w="3175">
                  <a:noFill/>
                </a:ln>
                <a:solidFill>
                  <a:srgbClr val="FFFFFF"/>
                </a:solidFill>
                <a:effectLst/>
                <a:uLnTx/>
                <a:uFillTx/>
                <a:latin typeface="Segoe UI Semibold"/>
                <a:ea typeface="+mn-ea"/>
                <a:cs typeface="Segoe UI" pitchFamily="34" charset="0"/>
              </a:rPr>
            </a:br>
            <a:br>
              <a:rPr kumimoji="0" lang="en-US" sz="1372" b="0" i="0" u="none" strike="noStrike" kern="1200" cap="none" spc="0" normalizeH="0" baseline="0" noProof="0" dirty="0">
                <a:ln w="3175">
                  <a:noFill/>
                </a:ln>
                <a:solidFill>
                  <a:srgbClr val="FFFFFF"/>
                </a:solidFill>
                <a:effectLst/>
                <a:uLnTx/>
                <a:uFillTx/>
                <a:latin typeface="Segoe UI Semibold"/>
                <a:ea typeface="+mn-ea"/>
                <a:cs typeface="Segoe UI" pitchFamily="34" charset="0"/>
              </a:rPr>
            </a:br>
            <a:endParaRPr kumimoji="0" lang="en-US" sz="2353" b="0" i="0" u="none" strike="noStrike" kern="1200" cap="none" spc="-147" normalizeH="0" baseline="0" noProof="0" dirty="0">
              <a:ln w="3175">
                <a:noFill/>
              </a:ln>
              <a:solidFill>
                <a:srgbClr val="FFFFFF"/>
              </a:solidFill>
              <a:effectLst/>
              <a:uLnTx/>
              <a:uFillTx/>
              <a:latin typeface="Segoe UI"/>
              <a:ea typeface="+mn-ea"/>
              <a:cs typeface="Segoe UI" pitchFamily="34" charset="0"/>
            </a:endParaRPr>
          </a:p>
        </p:txBody>
      </p:sp>
      <p:sp>
        <p:nvSpPr>
          <p:cNvPr id="21" name="Rectangle 20">
            <a:extLst>
              <a:ext uri="{FF2B5EF4-FFF2-40B4-BE49-F238E27FC236}">
                <a16:creationId xmlns:a16="http://schemas.microsoft.com/office/drawing/2014/main" id="{5E69D466-A072-40C6-B65F-3A31C62FCB9B}"/>
              </a:ext>
            </a:extLst>
          </p:cNvPr>
          <p:cNvSpPr/>
          <p:nvPr/>
        </p:nvSpPr>
        <p:spPr bwMode="auto">
          <a:xfrm rot="5400000" flipH="1">
            <a:off x="6082554" y="747323"/>
            <a:ext cx="26893" cy="12192002"/>
          </a:xfrm>
          <a:prstGeom prst="rect">
            <a:avLst/>
          </a:prstGeom>
          <a:solidFill>
            <a:srgbClr val="0077D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5" name="Picture 24">
            <a:extLst>
              <a:ext uri="{FF2B5EF4-FFF2-40B4-BE49-F238E27FC236}">
                <a16:creationId xmlns:a16="http://schemas.microsoft.com/office/drawing/2014/main" id="{B6329EBA-443C-4B36-898F-AC005B7195E1}"/>
              </a:ext>
            </a:extLst>
          </p:cNvPr>
          <p:cNvPicPr>
            <a:picLocks noChangeAspect="1"/>
          </p:cNvPicPr>
          <p:nvPr/>
        </p:nvPicPr>
        <p:blipFill rotWithShape="1">
          <a:blip r:embed="rId4"/>
          <a:srcRect r="6299"/>
          <a:stretch/>
        </p:blipFill>
        <p:spPr>
          <a:xfrm>
            <a:off x="5848405" y="1049820"/>
            <a:ext cx="6343595" cy="5341365"/>
          </a:xfrm>
          <a:prstGeom prst="rect">
            <a:avLst/>
          </a:prstGeom>
        </p:spPr>
      </p:pic>
    </p:spTree>
    <p:extLst>
      <p:ext uri="{BB962C8B-B14F-4D97-AF65-F5344CB8AC3E}">
        <p14:creationId xmlns:p14="http://schemas.microsoft.com/office/powerpoint/2010/main" val="1464315094"/>
      </p:ext>
    </p:extLst>
  </p:cSld>
  <p:clrMapOvr>
    <a:masterClrMapping/>
  </p:clrMapOvr>
  <p:transition>
    <p:fade/>
  </p:transition>
  <p:extLst>
    <p:ext uri="{6950BFC3-D8DA-4A85-94F7-54DA5524770B}">
      <p188:commentRel xmlns=""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9C977E-9B15-41BD-AC18-DFDA9C8E8FB1}"/>
              </a:ext>
            </a:extLst>
          </p:cNvPr>
          <p:cNvPicPr>
            <a:picLocks noChangeAspect="1"/>
          </p:cNvPicPr>
          <p:nvPr/>
        </p:nvPicPr>
        <p:blipFill rotWithShape="1">
          <a:blip r:embed="rId3"/>
          <a:srcRect l="5951" r="1343"/>
          <a:stretch/>
        </p:blipFill>
        <p:spPr>
          <a:xfrm>
            <a:off x="0" y="488"/>
            <a:ext cx="12192000" cy="6859554"/>
          </a:xfrm>
          <a:prstGeom prst="rect">
            <a:avLst/>
          </a:prstGeom>
        </p:spPr>
      </p:pic>
      <p:sp>
        <p:nvSpPr>
          <p:cNvPr id="11" name="Rectangle 10">
            <a:extLst>
              <a:ext uri="{FF2B5EF4-FFF2-40B4-BE49-F238E27FC236}">
                <a16:creationId xmlns:a16="http://schemas.microsoft.com/office/drawing/2014/main" id="{CBEFB462-974B-402C-A469-3D94C48BE288}"/>
              </a:ext>
            </a:extLst>
          </p:cNvPr>
          <p:cNvSpPr/>
          <p:nvPr/>
        </p:nvSpPr>
        <p:spPr bwMode="auto">
          <a:xfrm rot="5400000">
            <a:off x="2667488" y="-2666997"/>
            <a:ext cx="6857024" cy="12192000"/>
          </a:xfrm>
          <a:prstGeom prst="rect">
            <a:avLst/>
          </a:prstGeom>
          <a:gradFill>
            <a:gsLst>
              <a:gs pos="0">
                <a:srgbClr val="0077D6">
                  <a:alpha val="14000"/>
                </a:srgbClr>
              </a:gs>
              <a:gs pos="100000">
                <a:srgbClr val="0077D6">
                  <a:alpha val="8500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5E69D466-A072-40C6-B65F-3A31C62FCB9B}"/>
              </a:ext>
            </a:extLst>
          </p:cNvPr>
          <p:cNvSpPr/>
          <p:nvPr/>
        </p:nvSpPr>
        <p:spPr bwMode="auto">
          <a:xfrm rot="5400000" flipH="1">
            <a:off x="6082554" y="747323"/>
            <a:ext cx="26893" cy="12192002"/>
          </a:xfrm>
          <a:prstGeom prst="rect">
            <a:avLst/>
          </a:prstGeom>
          <a:solidFill>
            <a:srgbClr val="0077D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54710590-7274-49F8-B9FD-0BEF49D8F67C}"/>
              </a:ext>
            </a:extLst>
          </p:cNvPr>
          <p:cNvPicPr>
            <a:picLocks noChangeAspect="1"/>
          </p:cNvPicPr>
          <p:nvPr/>
        </p:nvPicPr>
        <p:blipFill>
          <a:blip r:embed="rId4">
            <a:biLevel thresh="25000"/>
          </a:blip>
          <a:stretch>
            <a:fillRect/>
          </a:stretch>
        </p:blipFill>
        <p:spPr>
          <a:xfrm>
            <a:off x="426429" y="2462746"/>
            <a:ext cx="407749" cy="407749"/>
          </a:xfrm>
          <a:prstGeom prst="rect">
            <a:avLst/>
          </a:prstGeom>
        </p:spPr>
      </p:pic>
      <p:sp>
        <p:nvSpPr>
          <p:cNvPr id="7" name="Rectangle 6">
            <a:extLst>
              <a:ext uri="{FF2B5EF4-FFF2-40B4-BE49-F238E27FC236}">
                <a16:creationId xmlns:a16="http://schemas.microsoft.com/office/drawing/2014/main" id="{C9343896-1D27-4D21-876E-1DBE9FD75261}"/>
              </a:ext>
            </a:extLst>
          </p:cNvPr>
          <p:cNvSpPr/>
          <p:nvPr/>
        </p:nvSpPr>
        <p:spPr>
          <a:xfrm>
            <a:off x="899542" y="2418971"/>
            <a:ext cx="4384077" cy="2504328"/>
          </a:xfrm>
          <a:prstGeom prst="rect">
            <a:avLst/>
          </a:prstGeom>
        </p:spPr>
        <p:txBody>
          <a:bodyPr wrap="square">
            <a:spAutoFit/>
          </a:bodyPr>
          <a:lstStyle/>
          <a:p>
            <a:pPr marL="0" marR="0" lvl="0" indent="0" algn="l" defTabSz="914314" rtl="0" eaLnBrk="1" fontAlgn="auto" latinLnBrk="0" hangingPunct="1">
              <a:lnSpc>
                <a:spcPct val="100000"/>
              </a:lnSpc>
              <a:spcBef>
                <a:spcPts val="0"/>
              </a:spcBef>
              <a:spcAft>
                <a:spcPts val="1765"/>
              </a:spcAft>
              <a:buClrTx/>
              <a:buSzTx/>
              <a:buFontTx/>
              <a:buNone/>
              <a:tabLst/>
              <a:defRPr/>
            </a:pPr>
            <a:r>
              <a:rPr kumimoji="0" lang="en-US" sz="2549"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SharePoint Communication site template</a:t>
            </a:r>
          </a:p>
          <a:p>
            <a:pPr marL="0" marR="0" lvl="0" indent="0" algn="l" defTabSz="914314" rtl="0" eaLnBrk="1" fontAlgn="auto" latinLnBrk="0" hangingPunct="1">
              <a:lnSpc>
                <a:spcPct val="100000"/>
              </a:lnSpc>
              <a:spcBef>
                <a:spcPts val="0"/>
              </a:spcBef>
              <a:spcAft>
                <a:spcPts val="1765"/>
              </a:spcAft>
              <a:buClrTx/>
              <a:buSzTx/>
              <a:buFontTx/>
              <a:buNone/>
              <a:tabLst/>
              <a:defRPr/>
            </a:pPr>
            <a:r>
              <a:rPr kumimoji="0" lang="en-US" sz="2549"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Custom Learning web part</a:t>
            </a:r>
          </a:p>
          <a:p>
            <a:pPr marL="0" marR="0" lvl="0" indent="0" algn="l" defTabSz="914314" rtl="0" eaLnBrk="1" fontAlgn="auto" latinLnBrk="0" hangingPunct="1">
              <a:lnSpc>
                <a:spcPct val="100000"/>
              </a:lnSpc>
              <a:spcBef>
                <a:spcPts val="0"/>
              </a:spcBef>
              <a:spcAft>
                <a:spcPts val="1765"/>
              </a:spcAft>
              <a:buClrTx/>
              <a:buSzTx/>
              <a:buFontTx/>
              <a:buNone/>
              <a:tabLst/>
              <a:defRPr/>
            </a:pPr>
            <a:r>
              <a:rPr kumimoji="0" lang="en-US" sz="2549"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Connected to online catalog of Microsoft training content</a:t>
            </a:r>
          </a:p>
        </p:txBody>
      </p:sp>
      <p:pic>
        <p:nvPicPr>
          <p:cNvPr id="9" name="Picture 8">
            <a:extLst>
              <a:ext uri="{FF2B5EF4-FFF2-40B4-BE49-F238E27FC236}">
                <a16:creationId xmlns:a16="http://schemas.microsoft.com/office/drawing/2014/main" id="{F334EFA8-661F-4B9D-A8B2-D7C8E15CB1DB}"/>
              </a:ext>
            </a:extLst>
          </p:cNvPr>
          <p:cNvPicPr>
            <a:picLocks noChangeAspect="1"/>
          </p:cNvPicPr>
          <p:nvPr/>
        </p:nvPicPr>
        <p:blipFill>
          <a:blip r:embed="rId4">
            <a:biLevel thresh="25000"/>
          </a:blip>
          <a:stretch>
            <a:fillRect/>
          </a:stretch>
        </p:blipFill>
        <p:spPr>
          <a:xfrm>
            <a:off x="426428" y="3460455"/>
            <a:ext cx="407749" cy="407749"/>
          </a:xfrm>
          <a:prstGeom prst="rect">
            <a:avLst/>
          </a:prstGeom>
        </p:spPr>
      </p:pic>
      <p:pic>
        <p:nvPicPr>
          <p:cNvPr id="10" name="Picture 9">
            <a:extLst>
              <a:ext uri="{FF2B5EF4-FFF2-40B4-BE49-F238E27FC236}">
                <a16:creationId xmlns:a16="http://schemas.microsoft.com/office/drawing/2014/main" id="{9E91A6A2-CE56-4577-95ED-5613588B3126}"/>
              </a:ext>
            </a:extLst>
          </p:cNvPr>
          <p:cNvPicPr>
            <a:picLocks noChangeAspect="1"/>
          </p:cNvPicPr>
          <p:nvPr/>
        </p:nvPicPr>
        <p:blipFill>
          <a:blip r:embed="rId4">
            <a:biLevel thresh="25000"/>
          </a:blip>
          <a:stretch>
            <a:fillRect/>
          </a:stretch>
        </p:blipFill>
        <p:spPr>
          <a:xfrm>
            <a:off x="426427" y="4070584"/>
            <a:ext cx="407749" cy="407749"/>
          </a:xfrm>
          <a:prstGeom prst="rect">
            <a:avLst/>
          </a:prstGeom>
        </p:spPr>
      </p:pic>
      <p:pic>
        <p:nvPicPr>
          <p:cNvPr id="14" name="Picture 13">
            <a:extLst>
              <a:ext uri="{FF2B5EF4-FFF2-40B4-BE49-F238E27FC236}">
                <a16:creationId xmlns:a16="http://schemas.microsoft.com/office/drawing/2014/main" id="{CA0F5249-DA52-4F96-A8E1-3B96366235E6}"/>
              </a:ext>
            </a:extLst>
          </p:cNvPr>
          <p:cNvPicPr>
            <a:picLocks noChangeAspect="1"/>
          </p:cNvPicPr>
          <p:nvPr/>
        </p:nvPicPr>
        <p:blipFill rotWithShape="1">
          <a:blip r:embed="rId5"/>
          <a:srcRect r="6299"/>
          <a:stretch/>
        </p:blipFill>
        <p:spPr>
          <a:xfrm>
            <a:off x="5848406" y="1049820"/>
            <a:ext cx="6343594" cy="5341365"/>
          </a:xfrm>
          <a:prstGeom prst="rect">
            <a:avLst/>
          </a:prstGeom>
        </p:spPr>
      </p:pic>
    </p:spTree>
    <p:extLst>
      <p:ext uri="{BB962C8B-B14F-4D97-AF65-F5344CB8AC3E}">
        <p14:creationId xmlns:p14="http://schemas.microsoft.com/office/powerpoint/2010/main" val="2700020068"/>
      </p:ext>
    </p:extLst>
  </p:cSld>
  <p:clrMapOvr>
    <a:masterClrMapping/>
  </p:clrMapOvr>
  <p:transition>
    <p:fade/>
  </p:transition>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5.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6.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7.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8.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3_7-30269_Server &amp; Tools Business_16x9">
  <a:themeElements>
    <a:clrScheme name="IT Speaker Suite">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00178F"/>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B7231485783A44B729A5193858571F" ma:contentTypeVersion="15" ma:contentTypeDescription="Create a new document." ma:contentTypeScope="" ma:versionID="02eaa53d81a64d51d78ae66e3f6044d2">
  <xsd:schema xmlns:xsd="http://www.w3.org/2001/XMLSchema" xmlns:xs="http://www.w3.org/2001/XMLSchema" xmlns:p="http://schemas.microsoft.com/office/2006/metadata/properties" xmlns:ns1="http://schemas.microsoft.com/sharepoint/v3" xmlns:ns2="49c3fbd3-11d7-4c6c-a811-a63d8f00b9e8" xmlns:ns3="6b97597a-5ce1-43a4-a0aa-7a48338372f6" targetNamespace="http://schemas.microsoft.com/office/2006/metadata/properties" ma:root="true" ma:fieldsID="368b8ac9d492a11bf20a24b254951419" ns1:_="" ns2:_="" ns3:_="">
    <xsd:import namespace="http://schemas.microsoft.com/sharepoint/v3"/>
    <xsd:import namespace="49c3fbd3-11d7-4c6c-a811-a63d8f00b9e8"/>
    <xsd:import namespace="6b97597a-5ce1-43a4-a0aa-7a48338372f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c3fbd3-11d7-4c6c-a811-a63d8f00b9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b97597a-5ce1-43a4-a0aa-7a48338372f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CR" ma:index="18" nillable="true" ma:displayName="MediaServiceOCR" ma:description=""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6b97597a-5ce1-43a4-a0aa-7a48338372f6" xsi:nil="true"/>
  </documentManagement>
</p:properties>
</file>

<file path=customXml/itemProps1.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2.xml><?xml version="1.0" encoding="utf-8"?>
<ds:datastoreItem xmlns:ds="http://schemas.openxmlformats.org/officeDocument/2006/customXml" ds:itemID="{8990AC8F-7FAD-4D56-80B8-1377256D4A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c3fbd3-11d7-4c6c-a811-a63d8f00b9e8"/>
    <ds:schemaRef ds:uri="6b97597a-5ce1-43a4-a0aa-7a48338372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5ECC33-E341-4CBA-9A92-ABCDADCAE649}">
  <ds:schemaRefs>
    <ds:schemaRef ds:uri="http://schemas.microsoft.com/office/2006/documentManagement/types"/>
    <ds:schemaRef ds:uri="http://purl.org/dc/elements/1.1/"/>
    <ds:schemaRef ds:uri="http://purl.org/dc/terms/"/>
    <ds:schemaRef ds:uri="http://schemas.openxmlformats.org/package/2006/metadata/core-properties"/>
    <ds:schemaRef ds:uri="http://schemas.microsoft.com/sharepoint/v3"/>
    <ds:schemaRef ds:uri="6b97597a-5ce1-43a4-a0aa-7a48338372f6"/>
    <ds:schemaRef ds:uri="http://schemas.microsoft.com/office/infopath/2007/PartnerControls"/>
    <ds:schemaRef ds:uri="http://www.w3.org/XML/1998/namespace"/>
    <ds:schemaRef ds:uri="49c3fbd3-11d7-4c6c-a811-a63d8f00b9e8"/>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TotalTime>
  <Words>1413</Words>
  <Application>Microsoft Office PowerPoint</Application>
  <PresentationFormat>Widescreen</PresentationFormat>
  <Paragraphs>244</Paragraphs>
  <Slides>25</Slides>
  <Notes>16</Notes>
  <HiddenSlides>0</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25</vt:i4>
      </vt:variant>
    </vt:vector>
  </HeadingPairs>
  <TitlesOfParts>
    <vt:vector size="52" baseType="lpstr">
      <vt:lpstr>Arial</vt:lpstr>
      <vt:lpstr>Calibri</vt:lpstr>
      <vt:lpstr>Calibri Light</vt:lpstr>
      <vt:lpstr>Consolas</vt:lpstr>
      <vt:lpstr>Segoe UI</vt:lpstr>
      <vt:lpstr>Segoe UI Bold</vt:lpstr>
      <vt:lpstr>Segoe UI Light</vt:lpstr>
      <vt:lpstr>Segoe UI Semibold</vt:lpstr>
      <vt:lpstr>Segoe UI Semilight</vt:lpstr>
      <vt:lpstr>Segoe WP Black</vt:lpstr>
      <vt:lpstr>Segoe WP Semibold</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1_Presentation Body and Information Slides</vt:lpstr>
      <vt:lpstr>5-50183_Microsoft_Inspire_Template</vt:lpstr>
      <vt:lpstr>Office 365 PPT Template - 2017</vt:lpstr>
      <vt:lpstr>8-50103 Yammer Office Template 16x9</vt:lpstr>
      <vt:lpstr>2_Microsoft 365 PPT Template - 2018</vt:lpstr>
      <vt:lpstr>3_7-30269_Server &amp; Tools Business_16x9</vt:lpstr>
      <vt:lpstr>Microsoft 365 PPT Template - 2018</vt:lpstr>
      <vt:lpstr>PowerPoint Presentation</vt:lpstr>
      <vt:lpstr>PowerPoint Presentation</vt:lpstr>
      <vt:lpstr>PowerPoint Presentation</vt:lpstr>
      <vt:lpstr>The successful adoption of Microsoft 365 represents a change in behavior.    It is more than a set of products—it is a fundamentally different way of working.   This change is about people. </vt:lpstr>
      <vt:lpstr>Authenticity is the new superpower</vt:lpstr>
      <vt:lpstr>Free Training for Microsoft Teams</vt:lpstr>
      <vt:lpstr>Preview Release  Custom Learning for Office365</vt:lpstr>
      <vt:lpstr>PowerPoint Presentation</vt:lpstr>
      <vt:lpstr>PowerPoint Presentation</vt:lpstr>
      <vt:lpstr>Why Did We Build It?</vt:lpstr>
      <vt:lpstr>How Does It Work?</vt:lpstr>
      <vt:lpstr>PowerPoint Presentation</vt:lpstr>
      <vt:lpstr>PowerPoint Presentation</vt:lpstr>
      <vt:lpstr>PowerPoint Presentation</vt:lpstr>
      <vt:lpstr>PowerPoint Presentation</vt:lpstr>
      <vt:lpstr>PowerPoint Presentation</vt:lpstr>
      <vt:lpstr>PowerPoint Presentation</vt:lpstr>
      <vt:lpstr>Resources</vt:lpstr>
      <vt:lpstr>Configuring O365 Classification</vt:lpstr>
      <vt:lpstr>How to setup Classification </vt:lpstr>
      <vt:lpstr>How to setup Expiration Policy</vt:lpstr>
      <vt:lpstr>Group Owner experience of expiration policy</vt:lpstr>
      <vt:lpstr>Enforce policy Groups governance reduces customization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cp:revision>
  <dcterms:created xsi:type="dcterms:W3CDTF">2019-03-20T07:52:54Z</dcterms:created>
  <dcterms:modified xsi:type="dcterms:W3CDTF">2019-03-20T23:58:45Z</dcterms:modified>
</cp:coreProperties>
</file>