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3.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4.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5.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 id="2147483872" r:id="rId12"/>
    <p:sldMasterId id="2147483886" r:id="rId13"/>
    <p:sldMasterId id="2147483909" r:id="rId14"/>
    <p:sldMasterId id="2147483940" r:id="rId15"/>
    <p:sldMasterId id="2147483955" r:id="rId16"/>
    <p:sldMasterId id="2147483974" r:id="rId17"/>
    <p:sldMasterId id="2147484009" r:id="rId18"/>
    <p:sldMasterId id="2147484032" r:id="rId19"/>
  </p:sldMasterIdLst>
  <p:notesMasterIdLst>
    <p:notesMasterId r:id="rId37"/>
  </p:notesMasterIdLst>
  <p:sldIdLst>
    <p:sldId id="259" r:id="rId20"/>
    <p:sldId id="5580" r:id="rId21"/>
    <p:sldId id="5582" r:id="rId22"/>
    <p:sldId id="1566" r:id="rId23"/>
    <p:sldId id="11239" r:id="rId24"/>
    <p:sldId id="11241" r:id="rId25"/>
    <p:sldId id="11242" r:id="rId26"/>
    <p:sldId id="11238" r:id="rId27"/>
    <p:sldId id="258" r:id="rId28"/>
    <p:sldId id="6103" r:id="rId29"/>
    <p:sldId id="600" r:id="rId30"/>
    <p:sldId id="5733" r:id="rId31"/>
    <p:sldId id="11240" r:id="rId32"/>
    <p:sldId id="5703" r:id="rId33"/>
    <p:sldId id="265" r:id="rId34"/>
    <p:sldId id="2613" r:id="rId35"/>
    <p:sldId id="61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A1B1F0-83D0-450F-BFAA-FA91CBC3AF14}" v="433" dt="2019-06-19T08:44:43.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8" autoAdjust="0"/>
    <p:restoredTop sz="83105" autoAdjust="0"/>
  </p:normalViewPr>
  <p:slideViewPr>
    <p:cSldViewPr snapToGrid="0">
      <p:cViewPr varScale="1">
        <p:scale>
          <a:sx n="91" d="100"/>
          <a:sy n="91" d="100"/>
        </p:scale>
        <p:origin x="163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2.xml"/><Relationship Id="rId34" Type="http://schemas.openxmlformats.org/officeDocument/2006/relationships/slide" Target="slides/slide15.xml"/><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E82396D8-FA7E-40F9-A75A-E23CE66FED7D}"/>
    <pc:docChg chg="undo custSel mod addSld delSld modSld sldOrd">
      <pc:chgData name="Karuana Gatimu" userId="c835d73b-5b64-4378-9cc4-37e921133843" providerId="ADAL" clId="{E82396D8-FA7E-40F9-A75A-E23CE66FED7D}" dt="2019-06-19T08:48:06.344" v="908" actId="1076"/>
      <pc:docMkLst>
        <pc:docMk/>
      </pc:docMkLst>
      <pc:sldChg chg="modSp">
        <pc:chgData name="Karuana Gatimu" userId="c835d73b-5b64-4378-9cc4-37e921133843" providerId="ADAL" clId="{E82396D8-FA7E-40F9-A75A-E23CE66FED7D}" dt="2019-06-19T06:59:03.063" v="3" actId="20577"/>
        <pc:sldMkLst>
          <pc:docMk/>
          <pc:sldMk cId="658391036" sldId="259"/>
        </pc:sldMkLst>
        <pc:spChg chg="mod">
          <ac:chgData name="Karuana Gatimu" userId="c835d73b-5b64-4378-9cc4-37e921133843" providerId="ADAL" clId="{E82396D8-FA7E-40F9-A75A-E23CE66FED7D}" dt="2019-06-19T06:59:03.063" v="3" actId="20577"/>
          <ac:spMkLst>
            <pc:docMk/>
            <pc:sldMk cId="658391036" sldId="259"/>
            <ac:spMk id="18" creationId="{E79AA27D-0AE5-418F-8362-397B543CDF33}"/>
          </ac:spMkLst>
        </pc:spChg>
      </pc:sldChg>
      <pc:sldChg chg="del">
        <pc:chgData name="Karuana Gatimu" userId="c835d73b-5b64-4378-9cc4-37e921133843" providerId="ADAL" clId="{E82396D8-FA7E-40F9-A75A-E23CE66FED7D}" dt="2019-06-19T08:35:50.362" v="541" actId="47"/>
        <pc:sldMkLst>
          <pc:docMk/>
          <pc:sldMk cId="3217940670" sldId="261"/>
        </pc:sldMkLst>
      </pc:sldChg>
      <pc:sldChg chg="del">
        <pc:chgData name="Karuana Gatimu" userId="c835d73b-5b64-4378-9cc4-37e921133843" providerId="ADAL" clId="{E82396D8-FA7E-40F9-A75A-E23CE66FED7D}" dt="2019-06-19T08:35:50.362" v="541" actId="47"/>
        <pc:sldMkLst>
          <pc:docMk/>
          <pc:sldMk cId="2385284112" sldId="262"/>
        </pc:sldMkLst>
      </pc:sldChg>
      <pc:sldChg chg="del">
        <pc:chgData name="Karuana Gatimu" userId="c835d73b-5b64-4378-9cc4-37e921133843" providerId="ADAL" clId="{E82396D8-FA7E-40F9-A75A-E23CE66FED7D}" dt="2019-06-19T07:47:42.672" v="154" actId="47"/>
        <pc:sldMkLst>
          <pc:docMk/>
          <pc:sldMk cId="2223041967" sldId="263"/>
        </pc:sldMkLst>
      </pc:sldChg>
      <pc:sldChg chg="modSp">
        <pc:chgData name="Karuana Gatimu" userId="c835d73b-5b64-4378-9cc4-37e921133843" providerId="ADAL" clId="{E82396D8-FA7E-40F9-A75A-E23CE66FED7D}" dt="2019-06-19T07:01:34.671" v="75" actId="20577"/>
        <pc:sldMkLst>
          <pc:docMk/>
          <pc:sldMk cId="834326413" sldId="5580"/>
        </pc:sldMkLst>
        <pc:graphicFrameChg chg="mod">
          <ac:chgData name="Karuana Gatimu" userId="c835d73b-5b64-4378-9cc4-37e921133843" providerId="ADAL" clId="{E82396D8-FA7E-40F9-A75A-E23CE66FED7D}" dt="2019-06-19T07:01:34.671" v="75" actId="20577"/>
          <ac:graphicFrameMkLst>
            <pc:docMk/>
            <pc:sldMk cId="834326413" sldId="5580"/>
            <ac:graphicFrameMk id="6" creationId="{E2359CDF-8CD7-4CE1-984E-4B62A7C829F5}"/>
          </ac:graphicFrameMkLst>
        </pc:graphicFrameChg>
      </pc:sldChg>
      <pc:sldChg chg="del">
        <pc:chgData name="Karuana Gatimu" userId="c835d73b-5b64-4378-9cc4-37e921133843" providerId="ADAL" clId="{E82396D8-FA7E-40F9-A75A-E23CE66FED7D}" dt="2019-06-19T07:02:33.056" v="76" actId="47"/>
        <pc:sldMkLst>
          <pc:docMk/>
          <pc:sldMk cId="60870562" sldId="5744"/>
        </pc:sldMkLst>
      </pc:sldChg>
      <pc:sldChg chg="del">
        <pc:chgData name="Karuana Gatimu" userId="c835d73b-5b64-4378-9cc4-37e921133843" providerId="ADAL" clId="{E82396D8-FA7E-40F9-A75A-E23CE66FED7D}" dt="2019-06-19T08:35:50.362" v="541" actId="47"/>
        <pc:sldMkLst>
          <pc:docMk/>
          <pc:sldMk cId="273756510" sldId="5745"/>
        </pc:sldMkLst>
      </pc:sldChg>
      <pc:sldChg chg="del">
        <pc:chgData name="Karuana Gatimu" userId="c835d73b-5b64-4378-9cc4-37e921133843" providerId="ADAL" clId="{E82396D8-FA7E-40F9-A75A-E23CE66FED7D}" dt="2019-06-19T08:35:50.362" v="541" actId="47"/>
        <pc:sldMkLst>
          <pc:docMk/>
          <pc:sldMk cId="4243750533" sldId="5748"/>
        </pc:sldMkLst>
      </pc:sldChg>
      <pc:sldChg chg="del">
        <pc:chgData name="Karuana Gatimu" userId="c835d73b-5b64-4378-9cc4-37e921133843" providerId="ADAL" clId="{E82396D8-FA7E-40F9-A75A-E23CE66FED7D}" dt="2019-06-19T08:35:50.362" v="541" actId="47"/>
        <pc:sldMkLst>
          <pc:docMk/>
          <pc:sldMk cId="2407241396" sldId="5749"/>
        </pc:sldMkLst>
      </pc:sldChg>
      <pc:sldChg chg="del">
        <pc:chgData name="Karuana Gatimu" userId="c835d73b-5b64-4378-9cc4-37e921133843" providerId="ADAL" clId="{E82396D8-FA7E-40F9-A75A-E23CE66FED7D}" dt="2019-06-19T08:35:50.362" v="541" actId="47"/>
        <pc:sldMkLst>
          <pc:docMk/>
          <pc:sldMk cId="3974146958" sldId="5752"/>
        </pc:sldMkLst>
      </pc:sldChg>
      <pc:sldChg chg="modSp ord">
        <pc:chgData name="Karuana Gatimu" userId="c835d73b-5b64-4378-9cc4-37e921133843" providerId="ADAL" clId="{E82396D8-FA7E-40F9-A75A-E23CE66FED7D}" dt="2019-06-19T08:14:33.394" v="165"/>
        <pc:sldMkLst>
          <pc:docMk/>
          <pc:sldMk cId="2786188687" sldId="6102"/>
        </pc:sldMkLst>
        <pc:spChg chg="mod">
          <ac:chgData name="Karuana Gatimu" userId="c835d73b-5b64-4378-9cc4-37e921133843" providerId="ADAL" clId="{E82396D8-FA7E-40F9-A75A-E23CE66FED7D}" dt="2019-06-19T08:14:27.868" v="164" actId="20577"/>
          <ac:spMkLst>
            <pc:docMk/>
            <pc:sldMk cId="2786188687" sldId="6102"/>
            <ac:spMk id="2" creationId="{8589F4D4-FA22-454B-8B0B-4438771936CA}"/>
          </ac:spMkLst>
        </pc:spChg>
      </pc:sldChg>
      <pc:sldChg chg="modSp">
        <pc:chgData name="Karuana Gatimu" userId="c835d73b-5b64-4378-9cc4-37e921133843" providerId="ADAL" clId="{E82396D8-FA7E-40F9-A75A-E23CE66FED7D}" dt="2019-06-19T08:14:42.360" v="183" actId="20577"/>
        <pc:sldMkLst>
          <pc:docMk/>
          <pc:sldMk cId="2492184679" sldId="6103"/>
        </pc:sldMkLst>
        <pc:spChg chg="mod">
          <ac:chgData name="Karuana Gatimu" userId="c835d73b-5b64-4378-9cc4-37e921133843" providerId="ADAL" clId="{E82396D8-FA7E-40F9-A75A-E23CE66FED7D}" dt="2019-06-19T08:14:42.360" v="183" actId="20577"/>
          <ac:spMkLst>
            <pc:docMk/>
            <pc:sldMk cId="2492184679" sldId="6103"/>
            <ac:spMk id="4" creationId="{099A2E35-7AD6-4804-894E-0B69FC667D27}"/>
          </ac:spMkLst>
        </pc:spChg>
      </pc:sldChg>
      <pc:sldChg chg="modSp">
        <pc:chgData name="Karuana Gatimu" userId="c835d73b-5b64-4378-9cc4-37e921133843" providerId="ADAL" clId="{E82396D8-FA7E-40F9-A75A-E23CE66FED7D}" dt="2019-06-19T07:02:52.290" v="79" actId="1076"/>
        <pc:sldMkLst>
          <pc:docMk/>
          <pc:sldMk cId="3695330925" sldId="11238"/>
        </pc:sldMkLst>
        <pc:picChg chg="mod">
          <ac:chgData name="Karuana Gatimu" userId="c835d73b-5b64-4378-9cc4-37e921133843" providerId="ADAL" clId="{E82396D8-FA7E-40F9-A75A-E23CE66FED7D}" dt="2019-06-19T07:02:45.627" v="77" actId="14100"/>
          <ac:picMkLst>
            <pc:docMk/>
            <pc:sldMk cId="3695330925" sldId="11238"/>
            <ac:picMk id="4" creationId="{78B8100B-9DAC-4D5C-BDC4-8173820BC590}"/>
          </ac:picMkLst>
        </pc:picChg>
        <pc:picChg chg="mod">
          <ac:chgData name="Karuana Gatimu" userId="c835d73b-5b64-4378-9cc4-37e921133843" providerId="ADAL" clId="{E82396D8-FA7E-40F9-A75A-E23CE66FED7D}" dt="2019-06-19T07:02:52.290" v="79" actId="1076"/>
          <ac:picMkLst>
            <pc:docMk/>
            <pc:sldMk cId="3695330925" sldId="11238"/>
            <ac:picMk id="6" creationId="{D5682865-78A2-4FC4-8193-2A2E8AF10F53}"/>
          </ac:picMkLst>
        </pc:picChg>
      </pc:sldChg>
      <pc:sldChg chg="addSp delSp modSp new mod setBg">
        <pc:chgData name="Karuana Gatimu" userId="c835d73b-5b64-4378-9cc4-37e921133843" providerId="ADAL" clId="{E82396D8-FA7E-40F9-A75A-E23CE66FED7D}" dt="2019-06-19T07:47:37.645" v="153" actId="20577"/>
        <pc:sldMkLst>
          <pc:docMk/>
          <pc:sldMk cId="1109897741" sldId="11239"/>
        </pc:sldMkLst>
        <pc:spChg chg="add mod">
          <ac:chgData name="Karuana Gatimu" userId="c835d73b-5b64-4378-9cc4-37e921133843" providerId="ADAL" clId="{E82396D8-FA7E-40F9-A75A-E23CE66FED7D}" dt="2019-06-19T07:47:37.645" v="153" actId="20577"/>
          <ac:spMkLst>
            <pc:docMk/>
            <pc:sldMk cId="1109897741" sldId="11239"/>
            <ac:spMk id="3" creationId="{03D03303-A9AE-40A9-ADAF-FDBBFB4E130D}"/>
          </ac:spMkLst>
        </pc:spChg>
        <pc:spChg chg="add del">
          <ac:chgData name="Karuana Gatimu" userId="c835d73b-5b64-4378-9cc4-37e921133843" providerId="ADAL" clId="{E82396D8-FA7E-40F9-A75A-E23CE66FED7D}" dt="2019-06-19T07:46:20.769" v="87" actId="26606"/>
          <ac:spMkLst>
            <pc:docMk/>
            <pc:sldMk cId="1109897741" sldId="11239"/>
            <ac:spMk id="7" creationId="{32BC26D8-82FB-445E-AA49-62A77D7C1EE0}"/>
          </ac:spMkLst>
        </pc:spChg>
        <pc:spChg chg="add del">
          <ac:chgData name="Karuana Gatimu" userId="c835d73b-5b64-4378-9cc4-37e921133843" providerId="ADAL" clId="{E82396D8-FA7E-40F9-A75A-E23CE66FED7D}" dt="2019-06-19T07:46:20.769" v="87" actId="26606"/>
          <ac:spMkLst>
            <pc:docMk/>
            <pc:sldMk cId="1109897741" sldId="11239"/>
            <ac:spMk id="9" creationId="{CB44330D-EA18-4254-AA95-EB49948539B8}"/>
          </ac:spMkLst>
        </pc:spChg>
        <pc:spChg chg="add">
          <ac:chgData name="Karuana Gatimu" userId="c835d73b-5b64-4378-9cc4-37e921133843" providerId="ADAL" clId="{E82396D8-FA7E-40F9-A75A-E23CE66FED7D}" dt="2019-06-19T07:46:20.769" v="87" actId="26606"/>
          <ac:spMkLst>
            <pc:docMk/>
            <pc:sldMk cId="1109897741" sldId="11239"/>
            <ac:spMk id="14" creationId="{6FF0F0B8-5B06-4174-9742-1FD7ABE712A7}"/>
          </ac:spMkLst>
        </pc:spChg>
        <pc:picChg chg="add mod">
          <ac:chgData name="Karuana Gatimu" userId="c835d73b-5b64-4378-9cc4-37e921133843" providerId="ADAL" clId="{E82396D8-FA7E-40F9-A75A-E23CE66FED7D}" dt="2019-06-19T07:46:20.769" v="87" actId="26606"/>
          <ac:picMkLst>
            <pc:docMk/>
            <pc:sldMk cId="1109897741" sldId="11239"/>
            <ac:picMk id="2" creationId="{37C65861-D0F0-4921-A956-A1C8314221E4}"/>
          </ac:picMkLst>
        </pc:picChg>
      </pc:sldChg>
      <pc:sldChg chg="addSp modSp new">
        <pc:chgData name="Karuana Gatimu" userId="c835d73b-5b64-4378-9cc4-37e921133843" providerId="ADAL" clId="{E82396D8-FA7E-40F9-A75A-E23CE66FED7D}" dt="2019-06-19T08:35:39.977" v="540" actId="27349"/>
        <pc:sldMkLst>
          <pc:docMk/>
          <pc:sldMk cId="3122546985" sldId="11240"/>
        </pc:sldMkLst>
        <pc:graphicFrameChg chg="add mod modGraphic">
          <ac:chgData name="Karuana Gatimu" userId="c835d73b-5b64-4378-9cc4-37e921133843" providerId="ADAL" clId="{E82396D8-FA7E-40F9-A75A-E23CE66FED7D}" dt="2019-06-19T08:33:45.160" v="531" actId="1076"/>
          <ac:graphicFrameMkLst>
            <pc:docMk/>
            <pc:sldMk cId="3122546985" sldId="11240"/>
            <ac:graphicFrameMk id="2" creationId="{927F97E9-9BBF-445E-A223-8CD4FDB114B6}"/>
          </ac:graphicFrameMkLst>
        </pc:graphicFrameChg>
        <pc:picChg chg="add mod">
          <ac:chgData name="Karuana Gatimu" userId="c835d73b-5b64-4378-9cc4-37e921133843" providerId="ADAL" clId="{E82396D8-FA7E-40F9-A75A-E23CE66FED7D}" dt="2019-06-19T08:35:39.977" v="540" actId="27349"/>
          <ac:picMkLst>
            <pc:docMk/>
            <pc:sldMk cId="3122546985" sldId="11240"/>
            <ac:picMk id="4" creationId="{869AB327-452C-49DF-8D57-78A7ACEFC0C2}"/>
          </ac:picMkLst>
        </pc:picChg>
      </pc:sldChg>
      <pc:sldChg chg="addSp delSp modSp new mod setBg">
        <pc:chgData name="Karuana Gatimu" userId="c835d73b-5b64-4378-9cc4-37e921133843" providerId="ADAL" clId="{E82396D8-FA7E-40F9-A75A-E23CE66FED7D}" dt="2019-06-19T08:40:26.276" v="585" actId="20577"/>
        <pc:sldMkLst>
          <pc:docMk/>
          <pc:sldMk cId="3533810677" sldId="11241"/>
        </pc:sldMkLst>
        <pc:spChg chg="add mod">
          <ac:chgData name="Karuana Gatimu" userId="c835d73b-5b64-4378-9cc4-37e921133843" providerId="ADAL" clId="{E82396D8-FA7E-40F9-A75A-E23CE66FED7D}" dt="2019-06-19T08:40:26.276" v="585" actId="20577"/>
          <ac:spMkLst>
            <pc:docMk/>
            <pc:sldMk cId="3533810677" sldId="11241"/>
            <ac:spMk id="2" creationId="{EAA92218-B74D-48FB-93BC-F2865A7A1AFE}"/>
          </ac:spMkLst>
        </pc:spChg>
        <pc:spChg chg="add del mod">
          <ac:chgData name="Karuana Gatimu" userId="c835d73b-5b64-4378-9cc4-37e921133843" providerId="ADAL" clId="{E82396D8-FA7E-40F9-A75A-E23CE66FED7D}" dt="2019-06-19T08:40:12.710" v="582" actId="21"/>
          <ac:spMkLst>
            <pc:docMk/>
            <pc:sldMk cId="3533810677" sldId="11241"/>
            <ac:spMk id="6" creationId="{3FFE7382-E27E-4DDA-A108-8F9B8A5BD384}"/>
          </ac:spMkLst>
        </pc:spChg>
        <pc:spChg chg="add">
          <ac:chgData name="Karuana Gatimu" userId="c835d73b-5b64-4378-9cc4-37e921133843" providerId="ADAL" clId="{E82396D8-FA7E-40F9-A75A-E23CE66FED7D}" dt="2019-06-19T08:40:21.652" v="583" actId="26606"/>
          <ac:spMkLst>
            <pc:docMk/>
            <pc:sldMk cId="3533810677" sldId="11241"/>
            <ac:spMk id="8" creationId="{823AC064-BC96-4F32-8AE1-B2FD38754823}"/>
          </ac:spMkLst>
        </pc:spChg>
        <pc:picChg chg="add mod">
          <ac:chgData name="Karuana Gatimu" userId="c835d73b-5b64-4378-9cc4-37e921133843" providerId="ADAL" clId="{E82396D8-FA7E-40F9-A75A-E23CE66FED7D}" dt="2019-06-19T08:40:21.652" v="583" actId="26606"/>
          <ac:picMkLst>
            <pc:docMk/>
            <pc:sldMk cId="3533810677" sldId="11241"/>
            <ac:picMk id="3" creationId="{DF47C735-4568-433B-A6AA-07749FFF3EE2}"/>
          </ac:picMkLst>
        </pc:picChg>
        <pc:picChg chg="add del mod">
          <ac:chgData name="Karuana Gatimu" userId="c835d73b-5b64-4378-9cc4-37e921133843" providerId="ADAL" clId="{E82396D8-FA7E-40F9-A75A-E23CE66FED7D}" dt="2019-06-19T08:40:12.710" v="582" actId="21"/>
          <ac:picMkLst>
            <pc:docMk/>
            <pc:sldMk cId="3533810677" sldId="11241"/>
            <ac:picMk id="5" creationId="{ACC5B2C9-C2CC-4382-96F1-0C41E5AB5E0F}"/>
          </ac:picMkLst>
        </pc:picChg>
        <pc:cxnChg chg="add">
          <ac:chgData name="Karuana Gatimu" userId="c835d73b-5b64-4378-9cc4-37e921133843" providerId="ADAL" clId="{E82396D8-FA7E-40F9-A75A-E23CE66FED7D}" dt="2019-06-19T08:40:21.652" v="583" actId="26606"/>
          <ac:cxnSpMkLst>
            <pc:docMk/>
            <pc:sldMk cId="3533810677" sldId="11241"/>
            <ac:cxnSpMk id="10" creationId="{7E7C77BC-7138-40B1-A15B-20F57A494629}"/>
          </ac:cxnSpMkLst>
        </pc:cxnChg>
      </pc:sldChg>
      <pc:sldChg chg="addSp delSp modSp new mod setBg">
        <pc:chgData name="Karuana Gatimu" userId="c835d73b-5b64-4378-9cc4-37e921133843" providerId="ADAL" clId="{E82396D8-FA7E-40F9-A75A-E23CE66FED7D}" dt="2019-06-19T08:48:06.344" v="908" actId="1076"/>
        <pc:sldMkLst>
          <pc:docMk/>
          <pc:sldMk cId="2923160204" sldId="11242"/>
        </pc:sldMkLst>
        <pc:spChg chg="add">
          <ac:chgData name="Karuana Gatimu" userId="c835d73b-5b64-4378-9cc4-37e921133843" providerId="ADAL" clId="{E82396D8-FA7E-40F9-A75A-E23CE66FED7D}" dt="2019-06-19T08:41:46.988" v="596" actId="767"/>
          <ac:spMkLst>
            <pc:docMk/>
            <pc:sldMk cId="2923160204" sldId="11242"/>
            <ac:spMk id="4" creationId="{3680CE43-176D-4382-A843-549FB6E23199}"/>
          </ac:spMkLst>
        </pc:spChg>
        <pc:spChg chg="add mod ord">
          <ac:chgData name="Karuana Gatimu" userId="c835d73b-5b64-4378-9cc4-37e921133843" providerId="ADAL" clId="{E82396D8-FA7E-40F9-A75A-E23CE66FED7D}" dt="2019-06-19T08:44:21.628" v="640" actId="208"/>
          <ac:spMkLst>
            <pc:docMk/>
            <pc:sldMk cId="2923160204" sldId="11242"/>
            <ac:spMk id="6" creationId="{9B47A38F-D6EE-4B9E-8FFD-B5208CC0D71C}"/>
          </ac:spMkLst>
        </pc:spChg>
        <pc:spChg chg="add">
          <ac:chgData name="Karuana Gatimu" userId="c835d73b-5b64-4378-9cc4-37e921133843" providerId="ADAL" clId="{E82396D8-FA7E-40F9-A75A-E23CE66FED7D}" dt="2019-06-19T08:41:04.782" v="590" actId="26606"/>
          <ac:spMkLst>
            <pc:docMk/>
            <pc:sldMk cId="2923160204" sldId="11242"/>
            <ac:spMk id="8" creationId="{22C6C9C9-83BF-4A6C-A1BF-C1735C61B4FF}"/>
          </ac:spMkLst>
        </pc:spChg>
        <pc:spChg chg="add del mod">
          <ac:chgData name="Karuana Gatimu" userId="c835d73b-5b64-4378-9cc4-37e921133843" providerId="ADAL" clId="{E82396D8-FA7E-40F9-A75A-E23CE66FED7D}" dt="2019-06-19T08:43:02.897" v="619" actId="478"/>
          <ac:spMkLst>
            <pc:docMk/>
            <pc:sldMk cId="2923160204" sldId="11242"/>
            <ac:spMk id="10" creationId="{7C20CC50-0759-410B-BB6F-BD2801EAEB8D}"/>
          </ac:spMkLst>
        </pc:spChg>
        <pc:spChg chg="add mod">
          <ac:chgData name="Karuana Gatimu" userId="c835d73b-5b64-4378-9cc4-37e921133843" providerId="ADAL" clId="{E82396D8-FA7E-40F9-A75A-E23CE66FED7D}" dt="2019-06-19T08:46:44.793" v="757" actId="1076"/>
          <ac:spMkLst>
            <pc:docMk/>
            <pc:sldMk cId="2923160204" sldId="11242"/>
            <ac:spMk id="12" creationId="{26A9BDF3-28E0-4EBF-B297-956783CE3E68}"/>
          </ac:spMkLst>
        </pc:spChg>
        <pc:spChg chg="add mod">
          <ac:chgData name="Karuana Gatimu" userId="c835d73b-5b64-4378-9cc4-37e921133843" providerId="ADAL" clId="{E82396D8-FA7E-40F9-A75A-E23CE66FED7D}" dt="2019-06-19T08:48:06.344" v="908" actId="1076"/>
          <ac:spMkLst>
            <pc:docMk/>
            <pc:sldMk cId="2923160204" sldId="11242"/>
            <ac:spMk id="13" creationId="{0A8E2E7D-F0AF-4594-A2EF-3E5BFC11C4A8}"/>
          </ac:spMkLst>
        </pc:spChg>
        <pc:picChg chg="add del mod ord">
          <ac:chgData name="Karuana Gatimu" userId="c835d73b-5b64-4378-9cc4-37e921133843" providerId="ADAL" clId="{E82396D8-FA7E-40F9-A75A-E23CE66FED7D}" dt="2019-06-19T08:41:29.049" v="593" actId="478"/>
          <ac:picMkLst>
            <pc:docMk/>
            <pc:sldMk cId="2923160204" sldId="11242"/>
            <ac:picMk id="2" creationId="{3A313E3E-AC6D-43C6-A5CF-A2397D065038}"/>
          </ac:picMkLst>
        </pc:picChg>
        <pc:picChg chg="add del mod">
          <ac:chgData name="Karuana Gatimu" userId="c835d73b-5b64-4378-9cc4-37e921133843" providerId="ADAL" clId="{E82396D8-FA7E-40F9-A75A-E23CE66FED7D}" dt="2019-06-19T08:41:23.796" v="592" actId="478"/>
          <ac:picMkLst>
            <pc:docMk/>
            <pc:sldMk cId="2923160204" sldId="11242"/>
            <ac:picMk id="3" creationId="{08696691-C9BC-44F5-AFAF-C865F305D988}"/>
          </ac:picMkLst>
        </pc:picChg>
        <pc:picChg chg="add del">
          <ac:chgData name="Karuana Gatimu" userId="c835d73b-5b64-4378-9cc4-37e921133843" providerId="ADAL" clId="{E82396D8-FA7E-40F9-A75A-E23CE66FED7D}" dt="2019-06-19T08:41:38.603" v="595"/>
          <ac:picMkLst>
            <pc:docMk/>
            <pc:sldMk cId="2923160204" sldId="11242"/>
            <ac:picMk id="5" creationId="{42BBEF70-E8CE-40D6-A44A-4CC4EE16E58C}"/>
          </ac:picMkLst>
        </pc:picChg>
        <pc:picChg chg="add del mod">
          <ac:chgData name="Karuana Gatimu" userId="c835d73b-5b64-4378-9cc4-37e921133843" providerId="ADAL" clId="{E82396D8-FA7E-40F9-A75A-E23CE66FED7D}" dt="2019-06-19T08:43:24.946" v="626" actId="14100"/>
          <ac:picMkLst>
            <pc:docMk/>
            <pc:sldMk cId="2923160204" sldId="11242"/>
            <ac:picMk id="9" creationId="{BBF6621E-4996-4977-8114-09DC0F95599F}"/>
          </ac:picMkLst>
        </pc:picChg>
        <pc:picChg chg="add del mod">
          <ac:chgData name="Karuana Gatimu" userId="c835d73b-5b64-4378-9cc4-37e921133843" providerId="ADAL" clId="{E82396D8-FA7E-40F9-A75A-E23CE66FED7D}" dt="2019-06-19T08:44:49.707" v="644" actId="478"/>
          <ac:picMkLst>
            <pc:docMk/>
            <pc:sldMk cId="2923160204" sldId="11242"/>
            <ac:picMk id="11" creationId="{830F945D-3820-4656-B1F5-B1A20035841A}"/>
          </ac:picMkLst>
        </pc:picChg>
      </pc:sldChg>
      <pc:sldMasterChg chg="delSldLayout">
        <pc:chgData name="Karuana Gatimu" userId="c835d73b-5b64-4378-9cc4-37e921133843" providerId="ADAL" clId="{E82396D8-FA7E-40F9-A75A-E23CE66FED7D}" dt="2019-06-19T08:35:50.362" v="541" actId="47"/>
        <pc:sldMasterMkLst>
          <pc:docMk/>
          <pc:sldMasterMk cId="2283917700" sldId="2147483909"/>
        </pc:sldMasterMkLst>
        <pc:sldLayoutChg chg="del">
          <pc:chgData name="Karuana Gatimu" userId="c835d73b-5b64-4378-9cc4-37e921133843" providerId="ADAL" clId="{E82396D8-FA7E-40F9-A75A-E23CE66FED7D}" dt="2019-06-19T08:35:50.362" v="541" actId="47"/>
          <pc:sldLayoutMkLst>
            <pc:docMk/>
            <pc:sldMasterMk cId="2283917700" sldId="2147483909"/>
            <pc:sldLayoutMk cId="1200043410" sldId="2147483936"/>
          </pc:sldLayoutMkLst>
        </pc:sldLayoutChg>
      </pc:sldMasterChg>
      <pc:sldMasterChg chg="delSldLayout">
        <pc:chgData name="Karuana Gatimu" userId="c835d73b-5b64-4378-9cc4-37e921133843" providerId="ADAL" clId="{E82396D8-FA7E-40F9-A75A-E23CE66FED7D}" dt="2019-06-19T08:35:50.362" v="541" actId="47"/>
        <pc:sldMasterMkLst>
          <pc:docMk/>
          <pc:sldMasterMk cId="692291490" sldId="2147483955"/>
        </pc:sldMasterMkLst>
        <pc:sldLayoutChg chg="del">
          <pc:chgData name="Karuana Gatimu" userId="c835d73b-5b64-4378-9cc4-37e921133843" providerId="ADAL" clId="{E82396D8-FA7E-40F9-A75A-E23CE66FED7D}" dt="2019-06-19T08:35:50.362" v="541" actId="47"/>
          <pc:sldLayoutMkLst>
            <pc:docMk/>
            <pc:sldMasterMk cId="692291490" sldId="2147483955"/>
            <pc:sldLayoutMk cId="1070893636" sldId="2147483968"/>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ata4.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image" Target="../media/image101.svg"/><Relationship Id="rId1" Type="http://schemas.openxmlformats.org/officeDocument/2006/relationships/image" Target="../media/image108.png"/><Relationship Id="rId6" Type="http://schemas.openxmlformats.org/officeDocument/2006/relationships/image" Target="../media/image105.svg"/><Relationship Id="rId5" Type="http://schemas.openxmlformats.org/officeDocument/2006/relationships/image" Target="../media/image110.png"/><Relationship Id="rId4" Type="http://schemas.openxmlformats.org/officeDocument/2006/relationships/image" Target="../media/image10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image" Target="../media/image138.svg"/><Relationship Id="rId1" Type="http://schemas.openxmlformats.org/officeDocument/2006/relationships/image" Target="../media/image145.png"/><Relationship Id="rId6" Type="http://schemas.openxmlformats.org/officeDocument/2006/relationships/image" Target="../media/image142.svg"/><Relationship Id="rId5" Type="http://schemas.openxmlformats.org/officeDocument/2006/relationships/image" Target="../media/image147.png"/><Relationship Id="rId4" Type="http://schemas.openxmlformats.org/officeDocument/2006/relationships/image" Target="../media/image14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Microsoft Adoption Resources</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Yammer for the Win</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200" dirty="0"/>
            <a:t>Community Dedication</a:t>
          </a:r>
          <a:endParaRPr lang="en-US" sz="44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06692"/>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2BA216-1F15-4456-9EFC-6FFA3928D66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22C4E3CD-C724-4B97-BD49-AB34E44F754E}">
      <dgm:prSet phldrT="[Text]"/>
      <dgm:spPr/>
      <dgm:t>
        <a:bodyPr/>
        <a:lstStyle/>
        <a:p>
          <a:r>
            <a:rPr lang="en-US" dirty="0"/>
            <a:t>Are you driving culture change? </a:t>
          </a:r>
        </a:p>
      </dgm:t>
    </dgm:pt>
    <dgm:pt modelId="{EF4EF959-92D1-4D52-9AD5-765BFBCEB41B}" type="parTrans" cxnId="{821A8266-CB65-4F3F-8FAC-9F7A1DC91A17}">
      <dgm:prSet/>
      <dgm:spPr/>
      <dgm:t>
        <a:bodyPr/>
        <a:lstStyle/>
        <a:p>
          <a:endParaRPr lang="en-US"/>
        </a:p>
      </dgm:t>
    </dgm:pt>
    <dgm:pt modelId="{98141DDC-2BC5-4309-BA1D-F6466ED91C11}" type="sibTrans" cxnId="{821A8266-CB65-4F3F-8FAC-9F7A1DC91A17}">
      <dgm:prSet/>
      <dgm:spPr/>
      <dgm:t>
        <a:bodyPr/>
        <a:lstStyle/>
        <a:p>
          <a:endParaRPr lang="en-US"/>
        </a:p>
      </dgm:t>
    </dgm:pt>
    <dgm:pt modelId="{F8D035F2-7F20-4D46-9071-BEA6A68C2BEB}">
      <dgm:prSet phldrT="[Text]"/>
      <dgm:spPr/>
      <dgm:t>
        <a:bodyPr/>
        <a:lstStyle/>
        <a:p>
          <a:r>
            <a:rPr lang="en-US"/>
            <a:t>Is social common to your employee demographic?</a:t>
          </a:r>
          <a:endParaRPr lang="en-US" dirty="0"/>
        </a:p>
      </dgm:t>
    </dgm:pt>
    <dgm:pt modelId="{2A0A16CC-3966-4B04-B4A0-404A6D7CF664}" type="parTrans" cxnId="{0E6DE953-F808-4970-A3B9-CFD5816D4EEA}">
      <dgm:prSet/>
      <dgm:spPr/>
      <dgm:t>
        <a:bodyPr/>
        <a:lstStyle/>
        <a:p>
          <a:endParaRPr lang="en-US"/>
        </a:p>
      </dgm:t>
    </dgm:pt>
    <dgm:pt modelId="{AD85F7D1-1E2D-4E68-897F-A5F4D86E79BC}" type="sibTrans" cxnId="{0E6DE953-F808-4970-A3B9-CFD5816D4EEA}">
      <dgm:prSet/>
      <dgm:spPr/>
      <dgm:t>
        <a:bodyPr/>
        <a:lstStyle/>
        <a:p>
          <a:endParaRPr lang="en-US"/>
        </a:p>
      </dgm:t>
    </dgm:pt>
    <dgm:pt modelId="{0343E7C1-F11C-4539-A7B2-AF10616393C9}">
      <dgm:prSet phldrT="[Text]" custT="1"/>
      <dgm:spPr/>
      <dgm:t>
        <a:bodyPr/>
        <a:lstStyle/>
        <a:p>
          <a:r>
            <a:rPr lang="en-US" sz="2800" dirty="0"/>
            <a:t>Can you improve communication?</a:t>
          </a:r>
        </a:p>
      </dgm:t>
    </dgm:pt>
    <dgm:pt modelId="{D2A36A65-C559-4370-899C-A0B6E1857ECC}" type="parTrans" cxnId="{D8503DD9-15AB-4222-98A2-BE8967879146}">
      <dgm:prSet/>
      <dgm:spPr/>
      <dgm:t>
        <a:bodyPr/>
        <a:lstStyle/>
        <a:p>
          <a:endParaRPr lang="en-US"/>
        </a:p>
      </dgm:t>
    </dgm:pt>
    <dgm:pt modelId="{E426008C-B798-4974-93B7-B147B0AC545D}" type="sibTrans" cxnId="{D8503DD9-15AB-4222-98A2-BE8967879146}">
      <dgm:prSet/>
      <dgm:spPr/>
      <dgm:t>
        <a:bodyPr/>
        <a:lstStyle/>
        <a:p>
          <a:endParaRPr lang="en-US"/>
        </a:p>
      </dgm:t>
    </dgm:pt>
    <dgm:pt modelId="{03D5A818-DABE-4D21-80F6-EE8EC4BC7243}">
      <dgm:prSet phldrT="[Text]"/>
      <dgm:spPr/>
      <dgm:t>
        <a:bodyPr/>
        <a:lstStyle/>
        <a:p>
          <a:r>
            <a:rPr lang="en-US" dirty="0"/>
            <a:t>Do you have or plan to have Teams?</a:t>
          </a:r>
        </a:p>
      </dgm:t>
    </dgm:pt>
    <dgm:pt modelId="{DA12AB54-852C-4BBF-8FDF-2B66E39ADDF9}" type="parTrans" cxnId="{618BE238-F06E-4116-87A5-38930B8F0CE6}">
      <dgm:prSet/>
      <dgm:spPr/>
      <dgm:t>
        <a:bodyPr/>
        <a:lstStyle/>
        <a:p>
          <a:endParaRPr lang="en-US"/>
        </a:p>
      </dgm:t>
    </dgm:pt>
    <dgm:pt modelId="{099F6CEA-1C4B-4CBF-8AD6-18D9B8EECBFC}" type="sibTrans" cxnId="{618BE238-F06E-4116-87A5-38930B8F0CE6}">
      <dgm:prSet/>
      <dgm:spPr/>
      <dgm:t>
        <a:bodyPr/>
        <a:lstStyle/>
        <a:p>
          <a:endParaRPr lang="en-US"/>
        </a:p>
      </dgm:t>
    </dgm:pt>
    <dgm:pt modelId="{00ECB020-4240-47F3-868E-88DECF11BBF8}">
      <dgm:prSet phldrT="[Text]"/>
      <dgm:spPr/>
      <dgm:t>
        <a:bodyPr/>
        <a:lstStyle/>
        <a:p>
          <a:r>
            <a:rPr lang="en-US" dirty="0"/>
            <a:t>Are your public groups greater than 5k members?</a:t>
          </a:r>
        </a:p>
      </dgm:t>
    </dgm:pt>
    <dgm:pt modelId="{190877A6-6C06-4985-9676-37844BD9D076}" type="parTrans" cxnId="{C5417152-05EB-4F88-A0FF-4F8610672529}">
      <dgm:prSet/>
      <dgm:spPr/>
      <dgm:t>
        <a:bodyPr/>
        <a:lstStyle/>
        <a:p>
          <a:endParaRPr lang="en-US"/>
        </a:p>
      </dgm:t>
    </dgm:pt>
    <dgm:pt modelId="{867E4D86-0EB4-48B5-BAA6-0087C82CB01E}" type="sibTrans" cxnId="{C5417152-05EB-4F88-A0FF-4F8610672529}">
      <dgm:prSet/>
      <dgm:spPr/>
      <dgm:t>
        <a:bodyPr/>
        <a:lstStyle/>
        <a:p>
          <a:endParaRPr lang="en-US"/>
        </a:p>
      </dgm:t>
    </dgm:pt>
    <dgm:pt modelId="{7992BDD8-D246-4629-A386-C457AF2C641F}" type="pres">
      <dgm:prSet presAssocID="{822BA216-1F15-4456-9EFC-6FFA3928D669}" presName="Name0" presStyleCnt="0">
        <dgm:presLayoutVars>
          <dgm:chPref val="1"/>
          <dgm:dir/>
          <dgm:animOne val="branch"/>
          <dgm:animLvl val="lvl"/>
          <dgm:resizeHandles/>
        </dgm:presLayoutVars>
      </dgm:prSet>
      <dgm:spPr/>
    </dgm:pt>
    <dgm:pt modelId="{CD2A7BE4-E964-4E86-B769-325F25E4A389}" type="pres">
      <dgm:prSet presAssocID="{22C4E3CD-C724-4B97-BD49-AB34E44F754E}" presName="vertOne" presStyleCnt="0"/>
      <dgm:spPr/>
    </dgm:pt>
    <dgm:pt modelId="{F1047DE9-4EEA-4968-B609-DCEB0441627A}" type="pres">
      <dgm:prSet presAssocID="{22C4E3CD-C724-4B97-BD49-AB34E44F754E}" presName="txOne" presStyleLbl="node0" presStyleIdx="0" presStyleCnt="1">
        <dgm:presLayoutVars>
          <dgm:chPref val="3"/>
        </dgm:presLayoutVars>
      </dgm:prSet>
      <dgm:spPr/>
    </dgm:pt>
    <dgm:pt modelId="{4CB87ACC-F0D3-441D-8CFB-4CD87E677AE7}" type="pres">
      <dgm:prSet presAssocID="{22C4E3CD-C724-4B97-BD49-AB34E44F754E}" presName="parTransOne" presStyleCnt="0"/>
      <dgm:spPr/>
    </dgm:pt>
    <dgm:pt modelId="{CD5FB527-057C-4B47-9FF4-4AA9AF7FFC37}" type="pres">
      <dgm:prSet presAssocID="{22C4E3CD-C724-4B97-BD49-AB34E44F754E}" presName="horzOne" presStyleCnt="0"/>
      <dgm:spPr/>
    </dgm:pt>
    <dgm:pt modelId="{4ABF387C-A886-4CE8-9E7E-4C85401FA450}" type="pres">
      <dgm:prSet presAssocID="{F8D035F2-7F20-4D46-9071-BEA6A68C2BEB}" presName="vertTwo" presStyleCnt="0"/>
      <dgm:spPr/>
    </dgm:pt>
    <dgm:pt modelId="{E8682F3A-69A6-47E5-925D-7667C5D5E40A}" type="pres">
      <dgm:prSet presAssocID="{F8D035F2-7F20-4D46-9071-BEA6A68C2BEB}" presName="txTwo" presStyleLbl="node2" presStyleIdx="0" presStyleCnt="2">
        <dgm:presLayoutVars>
          <dgm:chPref val="3"/>
        </dgm:presLayoutVars>
      </dgm:prSet>
      <dgm:spPr/>
    </dgm:pt>
    <dgm:pt modelId="{27785DBF-629E-41F7-AA29-697C0CD64D06}" type="pres">
      <dgm:prSet presAssocID="{F8D035F2-7F20-4D46-9071-BEA6A68C2BEB}" presName="horzTwo" presStyleCnt="0"/>
      <dgm:spPr/>
    </dgm:pt>
    <dgm:pt modelId="{B5C6CF2E-D1C6-4F47-BD88-DBAFCC4CCFE8}" type="pres">
      <dgm:prSet presAssocID="{AD85F7D1-1E2D-4E68-897F-A5F4D86E79BC}" presName="sibSpaceTwo" presStyleCnt="0"/>
      <dgm:spPr/>
    </dgm:pt>
    <dgm:pt modelId="{D54478D8-E482-4B28-B613-1AB8773B7186}" type="pres">
      <dgm:prSet presAssocID="{0343E7C1-F11C-4539-A7B2-AF10616393C9}" presName="vertTwo" presStyleCnt="0"/>
      <dgm:spPr/>
    </dgm:pt>
    <dgm:pt modelId="{0F309496-FDA6-4B13-813E-CFB13E60B2A3}" type="pres">
      <dgm:prSet presAssocID="{0343E7C1-F11C-4539-A7B2-AF10616393C9}" presName="txTwo" presStyleLbl="node2" presStyleIdx="1" presStyleCnt="2">
        <dgm:presLayoutVars>
          <dgm:chPref val="3"/>
        </dgm:presLayoutVars>
      </dgm:prSet>
      <dgm:spPr/>
    </dgm:pt>
    <dgm:pt modelId="{25CE8A43-BEE6-4D72-8C8E-C6CB83D43BA9}" type="pres">
      <dgm:prSet presAssocID="{0343E7C1-F11C-4539-A7B2-AF10616393C9}" presName="parTransTwo" presStyleCnt="0"/>
      <dgm:spPr/>
    </dgm:pt>
    <dgm:pt modelId="{1AF3FECA-FB78-4D5A-9CAF-584632F0333C}" type="pres">
      <dgm:prSet presAssocID="{0343E7C1-F11C-4539-A7B2-AF10616393C9}" presName="horzTwo" presStyleCnt="0"/>
      <dgm:spPr/>
    </dgm:pt>
    <dgm:pt modelId="{DCA0959C-D002-4286-A8C8-AC1BE262BE33}" type="pres">
      <dgm:prSet presAssocID="{03D5A818-DABE-4D21-80F6-EE8EC4BC7243}" presName="vertThree" presStyleCnt="0"/>
      <dgm:spPr/>
    </dgm:pt>
    <dgm:pt modelId="{F89F23D4-793E-408B-92C0-6C0EC3C2E0CD}" type="pres">
      <dgm:prSet presAssocID="{03D5A818-DABE-4D21-80F6-EE8EC4BC7243}" presName="txThree" presStyleLbl="node3" presStyleIdx="0" presStyleCnt="2" custScaleX="222531">
        <dgm:presLayoutVars>
          <dgm:chPref val="3"/>
        </dgm:presLayoutVars>
      </dgm:prSet>
      <dgm:spPr/>
    </dgm:pt>
    <dgm:pt modelId="{914E2C7B-1C05-4988-9DD4-29BAB5576928}" type="pres">
      <dgm:prSet presAssocID="{03D5A818-DABE-4D21-80F6-EE8EC4BC7243}" presName="horzThree" presStyleCnt="0"/>
      <dgm:spPr/>
    </dgm:pt>
    <dgm:pt modelId="{425E2AFF-F65A-455E-9B0B-E61572A008B9}" type="pres">
      <dgm:prSet presAssocID="{099F6CEA-1C4B-4CBF-8AD6-18D9B8EECBFC}" presName="sibSpaceThree" presStyleCnt="0"/>
      <dgm:spPr/>
    </dgm:pt>
    <dgm:pt modelId="{DE6FE7A3-6D36-4646-A352-5BE2807B8D7A}" type="pres">
      <dgm:prSet presAssocID="{00ECB020-4240-47F3-868E-88DECF11BBF8}" presName="vertThree" presStyleCnt="0"/>
      <dgm:spPr/>
    </dgm:pt>
    <dgm:pt modelId="{4FA4F9ED-3043-4ABA-BE80-4AF2CCF155A5}" type="pres">
      <dgm:prSet presAssocID="{00ECB020-4240-47F3-868E-88DECF11BBF8}" presName="txThree" presStyleLbl="node3" presStyleIdx="1" presStyleCnt="2">
        <dgm:presLayoutVars>
          <dgm:chPref val="3"/>
        </dgm:presLayoutVars>
      </dgm:prSet>
      <dgm:spPr/>
    </dgm:pt>
    <dgm:pt modelId="{4B636717-AF64-4861-B4AC-8CFC0FF1E5B7}" type="pres">
      <dgm:prSet presAssocID="{00ECB020-4240-47F3-868E-88DECF11BBF8}" presName="horzThree" presStyleCnt="0"/>
      <dgm:spPr/>
    </dgm:pt>
  </dgm:ptLst>
  <dgm:cxnLst>
    <dgm:cxn modelId="{34488C10-5F5E-4D00-BAE4-7DAC204EAD3C}" type="presOf" srcId="{00ECB020-4240-47F3-868E-88DECF11BBF8}" destId="{4FA4F9ED-3043-4ABA-BE80-4AF2CCF155A5}" srcOrd="0" destOrd="0" presId="urn:microsoft.com/office/officeart/2005/8/layout/hierarchy4"/>
    <dgm:cxn modelId="{6DCFA114-A81E-42C3-B794-F26AD7A18C5D}" type="presOf" srcId="{03D5A818-DABE-4D21-80F6-EE8EC4BC7243}" destId="{F89F23D4-793E-408B-92C0-6C0EC3C2E0CD}" srcOrd="0" destOrd="0" presId="urn:microsoft.com/office/officeart/2005/8/layout/hierarchy4"/>
    <dgm:cxn modelId="{C924F823-D39D-4166-840C-843921BB8729}" type="presOf" srcId="{22C4E3CD-C724-4B97-BD49-AB34E44F754E}" destId="{F1047DE9-4EEA-4968-B609-DCEB0441627A}" srcOrd="0" destOrd="0" presId="urn:microsoft.com/office/officeart/2005/8/layout/hierarchy4"/>
    <dgm:cxn modelId="{D53C8A37-8710-49FF-B8F5-2F50C91D9474}" type="presOf" srcId="{822BA216-1F15-4456-9EFC-6FFA3928D669}" destId="{7992BDD8-D246-4629-A386-C457AF2C641F}" srcOrd="0" destOrd="0" presId="urn:microsoft.com/office/officeart/2005/8/layout/hierarchy4"/>
    <dgm:cxn modelId="{618BE238-F06E-4116-87A5-38930B8F0CE6}" srcId="{0343E7C1-F11C-4539-A7B2-AF10616393C9}" destId="{03D5A818-DABE-4D21-80F6-EE8EC4BC7243}" srcOrd="0" destOrd="0" parTransId="{DA12AB54-852C-4BBF-8FDF-2B66E39ADDF9}" sibTransId="{099F6CEA-1C4B-4CBF-8AD6-18D9B8EECBFC}"/>
    <dgm:cxn modelId="{821A8266-CB65-4F3F-8FAC-9F7A1DC91A17}" srcId="{822BA216-1F15-4456-9EFC-6FFA3928D669}" destId="{22C4E3CD-C724-4B97-BD49-AB34E44F754E}" srcOrd="0" destOrd="0" parTransId="{EF4EF959-92D1-4D52-9AD5-765BFBCEB41B}" sibTransId="{98141DDC-2BC5-4309-BA1D-F6466ED91C11}"/>
    <dgm:cxn modelId="{C5417152-05EB-4F88-A0FF-4F8610672529}" srcId="{0343E7C1-F11C-4539-A7B2-AF10616393C9}" destId="{00ECB020-4240-47F3-868E-88DECF11BBF8}" srcOrd="1" destOrd="0" parTransId="{190877A6-6C06-4985-9676-37844BD9D076}" sibTransId="{867E4D86-0EB4-48B5-BAA6-0087C82CB01E}"/>
    <dgm:cxn modelId="{0E6DE953-F808-4970-A3B9-CFD5816D4EEA}" srcId="{22C4E3CD-C724-4B97-BD49-AB34E44F754E}" destId="{F8D035F2-7F20-4D46-9071-BEA6A68C2BEB}" srcOrd="0" destOrd="0" parTransId="{2A0A16CC-3966-4B04-B4A0-404A6D7CF664}" sibTransId="{AD85F7D1-1E2D-4E68-897F-A5F4D86E79BC}"/>
    <dgm:cxn modelId="{A60D259C-D451-4FB6-A9F4-B7E03DF4BBC2}" type="presOf" srcId="{F8D035F2-7F20-4D46-9071-BEA6A68C2BEB}" destId="{E8682F3A-69A6-47E5-925D-7667C5D5E40A}" srcOrd="0" destOrd="0" presId="urn:microsoft.com/office/officeart/2005/8/layout/hierarchy4"/>
    <dgm:cxn modelId="{D8503DD9-15AB-4222-98A2-BE8967879146}" srcId="{22C4E3CD-C724-4B97-BD49-AB34E44F754E}" destId="{0343E7C1-F11C-4539-A7B2-AF10616393C9}" srcOrd="1" destOrd="0" parTransId="{D2A36A65-C559-4370-899C-A0B6E1857ECC}" sibTransId="{E426008C-B798-4974-93B7-B147B0AC545D}"/>
    <dgm:cxn modelId="{25FC05FA-80CF-485C-B852-398F680F6AD5}" type="presOf" srcId="{0343E7C1-F11C-4539-A7B2-AF10616393C9}" destId="{0F309496-FDA6-4B13-813E-CFB13E60B2A3}" srcOrd="0" destOrd="0" presId="urn:microsoft.com/office/officeart/2005/8/layout/hierarchy4"/>
    <dgm:cxn modelId="{AA65EA78-4609-4F24-BD72-87393AEC2968}" type="presParOf" srcId="{7992BDD8-D246-4629-A386-C457AF2C641F}" destId="{CD2A7BE4-E964-4E86-B769-325F25E4A389}" srcOrd="0" destOrd="0" presId="urn:microsoft.com/office/officeart/2005/8/layout/hierarchy4"/>
    <dgm:cxn modelId="{0CBA2CF4-0EEF-4D83-96B6-5AEA964DA6D1}" type="presParOf" srcId="{CD2A7BE4-E964-4E86-B769-325F25E4A389}" destId="{F1047DE9-4EEA-4968-B609-DCEB0441627A}" srcOrd="0" destOrd="0" presId="urn:microsoft.com/office/officeart/2005/8/layout/hierarchy4"/>
    <dgm:cxn modelId="{11F00A1D-680D-4584-B857-7A33B5AB0307}" type="presParOf" srcId="{CD2A7BE4-E964-4E86-B769-325F25E4A389}" destId="{4CB87ACC-F0D3-441D-8CFB-4CD87E677AE7}" srcOrd="1" destOrd="0" presId="urn:microsoft.com/office/officeart/2005/8/layout/hierarchy4"/>
    <dgm:cxn modelId="{4ED98BC5-74F4-4134-BF0D-C168B304E56F}" type="presParOf" srcId="{CD2A7BE4-E964-4E86-B769-325F25E4A389}" destId="{CD5FB527-057C-4B47-9FF4-4AA9AF7FFC37}" srcOrd="2" destOrd="0" presId="urn:microsoft.com/office/officeart/2005/8/layout/hierarchy4"/>
    <dgm:cxn modelId="{425A644C-7F60-4561-8F5E-3BAF4B96319C}" type="presParOf" srcId="{CD5FB527-057C-4B47-9FF4-4AA9AF7FFC37}" destId="{4ABF387C-A886-4CE8-9E7E-4C85401FA450}" srcOrd="0" destOrd="0" presId="urn:microsoft.com/office/officeart/2005/8/layout/hierarchy4"/>
    <dgm:cxn modelId="{6E50EBC4-4395-4E6D-9227-1EE770B994F9}" type="presParOf" srcId="{4ABF387C-A886-4CE8-9E7E-4C85401FA450}" destId="{E8682F3A-69A6-47E5-925D-7667C5D5E40A}" srcOrd="0" destOrd="0" presId="urn:microsoft.com/office/officeart/2005/8/layout/hierarchy4"/>
    <dgm:cxn modelId="{7DDEA7C8-C397-47AA-B4F4-60610CE1E7CF}" type="presParOf" srcId="{4ABF387C-A886-4CE8-9E7E-4C85401FA450}" destId="{27785DBF-629E-41F7-AA29-697C0CD64D06}" srcOrd="1" destOrd="0" presId="urn:microsoft.com/office/officeart/2005/8/layout/hierarchy4"/>
    <dgm:cxn modelId="{A6F112D3-D061-4693-93F3-6D7C4E6A5645}" type="presParOf" srcId="{CD5FB527-057C-4B47-9FF4-4AA9AF7FFC37}" destId="{B5C6CF2E-D1C6-4F47-BD88-DBAFCC4CCFE8}" srcOrd="1" destOrd="0" presId="urn:microsoft.com/office/officeart/2005/8/layout/hierarchy4"/>
    <dgm:cxn modelId="{42FC86EA-F16E-4577-9779-FD009D977680}" type="presParOf" srcId="{CD5FB527-057C-4B47-9FF4-4AA9AF7FFC37}" destId="{D54478D8-E482-4B28-B613-1AB8773B7186}" srcOrd="2" destOrd="0" presId="urn:microsoft.com/office/officeart/2005/8/layout/hierarchy4"/>
    <dgm:cxn modelId="{5E86CAFE-B028-41F6-9D99-490EDE9878AC}" type="presParOf" srcId="{D54478D8-E482-4B28-B613-1AB8773B7186}" destId="{0F309496-FDA6-4B13-813E-CFB13E60B2A3}" srcOrd="0" destOrd="0" presId="urn:microsoft.com/office/officeart/2005/8/layout/hierarchy4"/>
    <dgm:cxn modelId="{1C25F528-5E67-4B90-8614-0D9B2D54A37D}" type="presParOf" srcId="{D54478D8-E482-4B28-B613-1AB8773B7186}" destId="{25CE8A43-BEE6-4D72-8C8E-C6CB83D43BA9}" srcOrd="1" destOrd="0" presId="urn:microsoft.com/office/officeart/2005/8/layout/hierarchy4"/>
    <dgm:cxn modelId="{74F06A9F-614B-4CB4-8491-82C9F4D6A59A}" type="presParOf" srcId="{D54478D8-E482-4B28-B613-1AB8773B7186}" destId="{1AF3FECA-FB78-4D5A-9CAF-584632F0333C}" srcOrd="2" destOrd="0" presId="urn:microsoft.com/office/officeart/2005/8/layout/hierarchy4"/>
    <dgm:cxn modelId="{FB666CD5-B973-48F6-A4A1-11803965B4E4}" type="presParOf" srcId="{1AF3FECA-FB78-4D5A-9CAF-584632F0333C}" destId="{DCA0959C-D002-4286-A8C8-AC1BE262BE33}" srcOrd="0" destOrd="0" presId="urn:microsoft.com/office/officeart/2005/8/layout/hierarchy4"/>
    <dgm:cxn modelId="{7AD9D9D7-6611-41F1-A5B9-47A10A8F93E5}" type="presParOf" srcId="{DCA0959C-D002-4286-A8C8-AC1BE262BE33}" destId="{F89F23D4-793E-408B-92C0-6C0EC3C2E0CD}" srcOrd="0" destOrd="0" presId="urn:microsoft.com/office/officeart/2005/8/layout/hierarchy4"/>
    <dgm:cxn modelId="{9A766C17-43F7-4428-9A4A-11B1D89C76FF}" type="presParOf" srcId="{DCA0959C-D002-4286-A8C8-AC1BE262BE33}" destId="{914E2C7B-1C05-4988-9DD4-29BAB5576928}" srcOrd="1" destOrd="0" presId="urn:microsoft.com/office/officeart/2005/8/layout/hierarchy4"/>
    <dgm:cxn modelId="{AD51E496-FB21-40D7-A50F-48AD2B0BCA6E}" type="presParOf" srcId="{1AF3FECA-FB78-4D5A-9CAF-584632F0333C}" destId="{425E2AFF-F65A-455E-9B0B-E61572A008B9}" srcOrd="1" destOrd="0" presId="urn:microsoft.com/office/officeart/2005/8/layout/hierarchy4"/>
    <dgm:cxn modelId="{C22B9E32-1A5D-4983-B957-8640BAED8947}" type="presParOf" srcId="{1AF3FECA-FB78-4D5A-9CAF-584632F0333C}" destId="{DE6FE7A3-6D36-4646-A352-5BE2807B8D7A}" srcOrd="2" destOrd="0" presId="urn:microsoft.com/office/officeart/2005/8/layout/hierarchy4"/>
    <dgm:cxn modelId="{4AF1FAAD-A05A-4871-9DCE-1792BA9C26C3}" type="presParOf" srcId="{DE6FE7A3-6D36-4646-A352-5BE2807B8D7A}" destId="{4FA4F9ED-3043-4ABA-BE80-4AF2CCF155A5}" srcOrd="0" destOrd="0" presId="urn:microsoft.com/office/officeart/2005/8/layout/hierarchy4"/>
    <dgm:cxn modelId="{962C34B5-162A-4F31-BB00-3A83558E4CD6}" type="presParOf" srcId="{DE6FE7A3-6D36-4646-A352-5BE2807B8D7A}" destId="{4B636717-AF64-4861-B4AC-8CFC0FF1E5B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7016"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7016" cy="5105400"/>
      </dsp:txXfrm>
    </dsp:sp>
    <dsp:sp modelId="{D8ED3A95-67DC-4983-8922-3BD5A2719870}">
      <dsp:nvSpPr>
        <dsp:cNvPr id="0" name=""/>
        <dsp:cNvSpPr/>
      </dsp:nvSpPr>
      <dsp:spPr>
        <a:xfrm>
          <a:off x="1372792" y="79771"/>
          <a:ext cx="239694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2792" y="79771"/>
        <a:ext cx="2396948" cy="1595437"/>
      </dsp:txXfrm>
    </dsp:sp>
    <dsp:sp modelId="{E5B9CD16-19C8-4EB2-B849-0595F8E93337}">
      <dsp:nvSpPr>
        <dsp:cNvPr id="0" name=""/>
        <dsp:cNvSpPr/>
      </dsp:nvSpPr>
      <dsp:spPr>
        <a:xfrm>
          <a:off x="3865517" y="79771"/>
          <a:ext cx="2622763"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Community Dedication</a:t>
          </a:r>
          <a:endParaRPr lang="en-US" sz="4400" kern="1200" dirty="0"/>
        </a:p>
      </dsp:txBody>
      <dsp:txXfrm>
        <a:off x="3865517" y="79771"/>
        <a:ext cx="2622763" cy="1595437"/>
      </dsp:txXfrm>
    </dsp:sp>
    <dsp:sp modelId="{EE2885AE-AFF9-4109-8D61-264516A4B6B1}">
      <dsp:nvSpPr>
        <dsp:cNvPr id="0" name=""/>
        <dsp:cNvSpPr/>
      </dsp:nvSpPr>
      <dsp:spPr>
        <a:xfrm>
          <a:off x="1277016" y="1675209"/>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2792"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2792" y="1754981"/>
        <a:ext cx="2458257" cy="1595437"/>
      </dsp:txXfrm>
    </dsp:sp>
    <dsp:sp modelId="{7344CFCD-363A-4744-A109-D9764535542B}">
      <dsp:nvSpPr>
        <dsp:cNvPr id="0" name=""/>
        <dsp:cNvSpPr/>
      </dsp:nvSpPr>
      <dsp:spPr>
        <a:xfrm>
          <a:off x="3821711"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Microsoft Adoption Resources</a:t>
          </a:r>
        </a:p>
      </dsp:txBody>
      <dsp:txXfrm>
        <a:off x="3821711" y="1754981"/>
        <a:ext cx="2458257" cy="1595437"/>
      </dsp:txXfrm>
    </dsp:sp>
    <dsp:sp modelId="{155603D8-7DC6-4683-9D26-D5BFE810F40E}">
      <dsp:nvSpPr>
        <dsp:cNvPr id="0" name=""/>
        <dsp:cNvSpPr/>
      </dsp:nvSpPr>
      <dsp:spPr>
        <a:xfrm>
          <a:off x="1277016" y="335041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2792"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2792" y="3430190"/>
        <a:ext cx="2458257" cy="1595437"/>
      </dsp:txXfrm>
    </dsp:sp>
    <dsp:sp modelId="{AFE7C525-4E6A-47F5-A667-7B185B472F87}">
      <dsp:nvSpPr>
        <dsp:cNvPr id="0" name=""/>
        <dsp:cNvSpPr/>
      </dsp:nvSpPr>
      <dsp:spPr>
        <a:xfrm>
          <a:off x="3842753"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Yammer for the Win</a:t>
          </a:r>
        </a:p>
      </dsp:txBody>
      <dsp:txXfrm>
        <a:off x="3842753" y="3430190"/>
        <a:ext cx="2458257" cy="1595437"/>
      </dsp:txXfrm>
    </dsp:sp>
    <dsp:sp modelId="{6CC736D7-B546-4D83-A89C-F7FAF8E8DCC4}">
      <dsp:nvSpPr>
        <dsp:cNvPr id="0" name=""/>
        <dsp:cNvSpPr/>
      </dsp:nvSpPr>
      <dsp:spPr>
        <a:xfrm>
          <a:off x="1277016" y="502562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47DE9-4EEA-4968-B609-DCEB0441627A}">
      <dsp:nvSpPr>
        <dsp:cNvPr id="0" name=""/>
        <dsp:cNvSpPr/>
      </dsp:nvSpPr>
      <dsp:spPr>
        <a:xfrm>
          <a:off x="1615" y="3123"/>
          <a:ext cx="9336961" cy="180842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Are you driving culture change? </a:t>
          </a:r>
        </a:p>
      </dsp:txBody>
      <dsp:txXfrm>
        <a:off x="54582" y="56090"/>
        <a:ext cx="9231027" cy="1702491"/>
      </dsp:txXfrm>
    </dsp:sp>
    <dsp:sp modelId="{E8682F3A-69A6-47E5-925D-7667C5D5E40A}">
      <dsp:nvSpPr>
        <dsp:cNvPr id="0" name=""/>
        <dsp:cNvSpPr/>
      </dsp:nvSpPr>
      <dsp:spPr>
        <a:xfrm>
          <a:off x="10729" y="1975767"/>
          <a:ext cx="2141592" cy="180842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Is social common to your employee demographic?</a:t>
          </a:r>
          <a:endParaRPr lang="en-US" sz="2200" kern="1200" dirty="0"/>
        </a:p>
      </dsp:txBody>
      <dsp:txXfrm>
        <a:off x="63696" y="2028734"/>
        <a:ext cx="2035658" cy="1702491"/>
      </dsp:txXfrm>
    </dsp:sp>
    <dsp:sp modelId="{0F309496-FDA6-4B13-813E-CFB13E60B2A3}">
      <dsp:nvSpPr>
        <dsp:cNvPr id="0" name=""/>
        <dsp:cNvSpPr/>
      </dsp:nvSpPr>
      <dsp:spPr>
        <a:xfrm>
          <a:off x="2332216" y="1975767"/>
          <a:ext cx="6997247" cy="180842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Can you improve communication?</a:t>
          </a:r>
        </a:p>
      </dsp:txBody>
      <dsp:txXfrm>
        <a:off x="2385183" y="2028734"/>
        <a:ext cx="6891313" cy="1702491"/>
      </dsp:txXfrm>
    </dsp:sp>
    <dsp:sp modelId="{F89F23D4-793E-408B-92C0-6C0EC3C2E0CD}">
      <dsp:nvSpPr>
        <dsp:cNvPr id="0" name=""/>
        <dsp:cNvSpPr/>
      </dsp:nvSpPr>
      <dsp:spPr>
        <a:xfrm>
          <a:off x="2332216" y="3948412"/>
          <a:ext cx="4765707" cy="180842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Do you have or plan to have Teams?</a:t>
          </a:r>
        </a:p>
      </dsp:txBody>
      <dsp:txXfrm>
        <a:off x="2385183" y="4001379"/>
        <a:ext cx="4659773" cy="1702491"/>
      </dsp:txXfrm>
    </dsp:sp>
    <dsp:sp modelId="{4FA4F9ED-3043-4ABA-BE80-4AF2CCF155A5}">
      <dsp:nvSpPr>
        <dsp:cNvPr id="0" name=""/>
        <dsp:cNvSpPr/>
      </dsp:nvSpPr>
      <dsp:spPr>
        <a:xfrm>
          <a:off x="7187870" y="3948412"/>
          <a:ext cx="2141592" cy="180842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Are your public groups greater than 5k members?</a:t>
          </a:r>
        </a:p>
      </dsp:txBody>
      <dsp:txXfrm>
        <a:off x="7240837" y="4001379"/>
        <a:ext cx="2035658" cy="17024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6/18/2019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2</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6/18/2019 11:52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Accelerate your deployment and adoption of Office 365 services by visiting our unified resource page for adoption guidance on the Microsoft Technical community at https://aka.ms/MicrosoftAdoption.  Review materials for Microsoft 365, our security and compliance features or key teamwork workloads like SharePoint, OneDrive, Microsoft Teams and Yammer. Find additional resources for Microsoft Teams in Government and devices for Teams within the Microsoft Teams adoption guide. </a:t>
            </a:r>
          </a:p>
          <a:p>
            <a:endParaRPr lang="en-US"/>
          </a:p>
          <a:p>
            <a:r>
              <a:rPr lang="en-US"/>
              <a:t>This is a step forward in our response to your feedback to make adoption materials easier to discover and use.  Over the coming months we will continue to unify and standardize these materials across all our Microsoft 365 services.  Share more feedback in our Driving Adoption community at https://aka.ms/DriveAdoption.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AFD53-B355-4473-9A69-751859D1B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9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6/19/2019 1:25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5219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900" kern="1200" err="1">
                <a:solidFill>
                  <a:schemeClr val="tx1"/>
                </a:solidFill>
                <a:effectLst/>
                <a:latin typeface="Segoe UI Light" pitchFamily="34" charset="0"/>
                <a:ea typeface="+mn-ea"/>
                <a:cs typeface="+mn-cs"/>
              </a:rPr>
              <a:t>We</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happy</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share </a:t>
            </a:r>
            <a:r>
              <a:rPr lang="es-419" sz="900" kern="1200" err="1">
                <a:solidFill>
                  <a:schemeClr val="tx1"/>
                </a:solidFill>
                <a:effectLst/>
                <a:latin typeface="Segoe UI Light" pitchFamily="34" charset="0"/>
                <a:ea typeface="+mn-ea"/>
                <a:cs typeface="+mn-cs"/>
              </a:rPr>
              <a:t>these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core</a:t>
            </a:r>
            <a:r>
              <a:rPr lang="es-419" sz="900" kern="1200">
                <a:solidFill>
                  <a:schemeClr val="tx1"/>
                </a:solidFill>
                <a:effectLst/>
                <a:latin typeface="Segoe UI Light" pitchFamily="34" charset="0"/>
                <a:ea typeface="+mn-ea"/>
                <a:cs typeface="+mn-cs"/>
              </a:rPr>
              <a:t> links </a:t>
            </a:r>
            <a:r>
              <a:rPr lang="es-419" sz="900" kern="1200" err="1">
                <a:solidFill>
                  <a:schemeClr val="tx1"/>
                </a:solidFill>
                <a:effectLst/>
                <a:latin typeface="Segoe UI Light" pitchFamily="34" charset="0"/>
                <a:ea typeface="+mn-ea"/>
                <a:cs typeface="+mn-cs"/>
              </a:rPr>
              <a:t>with</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but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here</a:t>
            </a:r>
            <a:r>
              <a:rPr lang="es-419" sz="900" kern="1200">
                <a:solidFill>
                  <a:schemeClr val="tx1"/>
                </a:solidFill>
                <a:effectLst/>
                <a:latin typeface="Segoe UI Light" pitchFamily="34" charset="0"/>
                <a:ea typeface="+mn-ea"/>
                <a:cs typeface="+mn-cs"/>
              </a:rPr>
              <a:t> are the </a:t>
            </a:r>
            <a:r>
              <a:rPr lang="es-419" sz="900" kern="1200" err="1">
                <a:solidFill>
                  <a:schemeClr val="tx1"/>
                </a:solidFill>
                <a:effectLst/>
                <a:latin typeface="Segoe UI Light" pitchFamily="34" charset="0"/>
                <a:ea typeface="+mn-ea"/>
                <a:cs typeface="+mn-cs"/>
              </a:rPr>
              <a:t>three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next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steps</a:t>
            </a:r>
            <a:r>
              <a:rPr lang="es-419" sz="900" kern="1200">
                <a:solidFill>
                  <a:schemeClr val="tx1"/>
                </a:solidFill>
                <a:effectLst/>
                <a:latin typeface="Segoe UI Light" pitchFamily="34" charset="0"/>
                <a:ea typeface="+mn-ea"/>
                <a:cs typeface="+mn-cs"/>
              </a:rPr>
              <a:t> </a:t>
            </a:r>
          </a:p>
          <a:p>
            <a:r>
              <a:rPr lang="es-419" sz="900" kern="1200" err="1">
                <a:solidFill>
                  <a:schemeClr val="tx1"/>
                </a:solidFill>
                <a:effectLst/>
                <a:latin typeface="Segoe UI Light" pitchFamily="34" charset="0"/>
                <a:ea typeface="+mn-ea"/>
                <a:cs typeface="+mn-cs"/>
              </a:rPr>
              <a:t>that</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most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important</a:t>
            </a:r>
            <a:r>
              <a:rPr lang="es-419" sz="900" kern="1200">
                <a:solidFill>
                  <a:schemeClr val="tx1"/>
                </a:solidFill>
                <a:effectLst/>
                <a:latin typeface="Segoe UI Light" pitchFamily="34" charset="0"/>
                <a:ea typeface="+mn-ea"/>
                <a:cs typeface="+mn-cs"/>
              </a:rPr>
              <a:t> for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get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started</a:t>
            </a:r>
            <a:r>
              <a:rPr lang="es-419" sz="900" kern="1200">
                <a:solidFill>
                  <a:schemeClr val="tx1"/>
                </a:solidFill>
                <a:effectLst/>
                <a:latin typeface="Segoe UI Light" pitchFamily="34" charset="0"/>
                <a:ea typeface="+mn-ea"/>
                <a:cs typeface="+mn-cs"/>
              </a:rPr>
              <a:t> and </a:t>
            </a:r>
            <a:r>
              <a:rPr lang="es-419" sz="900" kern="1200" err="1">
                <a:solidFill>
                  <a:schemeClr val="tx1"/>
                </a:solidFill>
                <a:effectLst/>
                <a:latin typeface="Segoe UI Light" pitchFamily="34" charset="0"/>
                <a:ea typeface="+mn-ea"/>
                <a:cs typeface="+mn-cs"/>
              </a:rPr>
              <a:t>build</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your</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own</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integration</a:t>
            </a:r>
            <a:r>
              <a:rPr lang="es-419" sz="900" kern="1200">
                <a:solidFill>
                  <a:schemeClr val="tx1"/>
                </a:solidFill>
                <a:effectLst/>
                <a:latin typeface="Segoe UI Light" pitchFamily="34" charset="0"/>
                <a:ea typeface="+mn-ea"/>
                <a:cs typeface="+mn-cs"/>
              </a:rPr>
              <a:t> for Microsoft </a:t>
            </a:r>
            <a:r>
              <a:rPr lang="es-419" sz="900" kern="1200" err="1">
                <a:solidFill>
                  <a:schemeClr val="tx1"/>
                </a:solidFill>
                <a:effectLst/>
                <a:latin typeface="Segoe UI Light" pitchFamily="34" charset="0"/>
                <a:ea typeface="+mn-ea"/>
                <a:cs typeface="+mn-cs"/>
              </a:rPr>
              <a:t>Teams</a:t>
            </a:r>
            <a:r>
              <a:rPr lang="es-419" sz="900" kern="1200">
                <a:solidFill>
                  <a:schemeClr val="tx1"/>
                </a:solidFill>
                <a:effectLst/>
                <a:latin typeface="Segoe UI Light" pitchFamily="34" charset="0"/>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0921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Master" Target="../slideMasters/slideMaster10.xml"/><Relationship Id="rId4" Type="http://schemas.openxmlformats.org/officeDocument/2006/relationships/image" Target="../media/image70.jp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11.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11.xml"/><Relationship Id="rId4" Type="http://schemas.openxmlformats.org/officeDocument/2006/relationships/image" Target="../media/image42.jp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6.jpeg"/><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emf"/><Relationship Id="rId1" Type="http://schemas.openxmlformats.org/officeDocument/2006/relationships/slideMaster" Target="../slideMasters/slideMaster14.xml"/><Relationship Id="rId5" Type="http://schemas.openxmlformats.org/officeDocument/2006/relationships/image" Target="../media/image81.png"/><Relationship Id="rId4" Type="http://schemas.openxmlformats.org/officeDocument/2006/relationships/image" Target="../media/image80.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Master" Target="../slideMasters/slideMaster15.xml"/><Relationship Id="rId4" Type="http://schemas.openxmlformats.org/officeDocument/2006/relationships/image" Target="../media/image29.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15.xml"/><Relationship Id="rId4" Type="http://schemas.openxmlformats.org/officeDocument/2006/relationships/image" Target="../media/image94.jpe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Master" Target="../slideMasters/slideMaster16.xml"/><Relationship Id="rId4" Type="http://schemas.openxmlformats.org/officeDocument/2006/relationships/image" Target="../media/image9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6/18/2019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635047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91448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516C0-A64A-4D2D-8FC8-C6BF72C6ACFB}"/>
              </a:ext>
            </a:extLst>
          </p:cNvPr>
          <p:cNvPicPr>
            <a:picLocks noChangeAspect="1"/>
          </p:cNvPicPr>
          <p:nvPr userDrawn="1"/>
        </p:nvPicPr>
        <p:blipFill rotWithShape="1">
          <a:blip r:embed="rId2"/>
          <a:srcRect t="15724" r="10278" b="9784"/>
          <a:stretch/>
        </p:blipFill>
        <p:spPr>
          <a:xfrm flipH="1">
            <a:off x="0" y="0"/>
            <a:ext cx="12389526"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3797674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83E7F-50B6-49CF-B680-1F1D24FCBF1C}"/>
              </a:ext>
            </a:extLst>
          </p:cNvPr>
          <p:cNvPicPr>
            <a:picLocks noChangeAspect="1"/>
          </p:cNvPicPr>
          <p:nvPr userDrawn="1"/>
        </p:nvPicPr>
        <p:blipFill rotWithShape="1">
          <a:blip r:embed="rId2"/>
          <a:srcRect t="10885" b="5701"/>
          <a:stretch/>
        </p:blipFill>
        <p:spPr>
          <a:xfrm>
            <a:off x="1" y="0"/>
            <a:ext cx="1238952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776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pic>
        <p:nvPicPr>
          <p:cNvPr id="7" name="Picture 6" descr="A person sitting at a table using a computer&#10;&#10;Description generated with very high confidence">
            <a:extLst>
              <a:ext uri="{FF2B5EF4-FFF2-40B4-BE49-F238E27FC236}">
                <a16:creationId xmlns:a16="http://schemas.microsoft.com/office/drawing/2014/main" id="{7CE1EAA1-C3EB-46F4-8FA6-CA56B5C01AA7}"/>
              </a:ext>
            </a:extLst>
          </p:cNvPr>
          <p:cNvPicPr>
            <a:picLocks noChangeAspect="1"/>
          </p:cNvPicPr>
          <p:nvPr userDrawn="1"/>
        </p:nvPicPr>
        <p:blipFill rotWithShape="1">
          <a:blip r:embed="rId2"/>
          <a:srcRect r="5356" b="5369"/>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607036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8189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426142983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78740142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354502766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188169525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831685085"/>
      </p:ext>
    </p:extLst>
  </p:cSld>
  <p:clrMapOvr>
    <a:masterClrMapping/>
  </p:clrMapOvr>
  <p:transition>
    <p:fade/>
  </p:transition>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72710410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75342406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88039469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01950816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71414268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6795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73409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17853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0781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B706C717-9902-4ED8-9353-D284923DBE84}"/>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710735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16959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890870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27047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00590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2817002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44753930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4308785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028487951"/>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477348863"/>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55296992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787591751"/>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632543021"/>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8764205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651462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4517813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9402845"/>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16679497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98478762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11479938"/>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28020404"/>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709867636"/>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808650722"/>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543801794"/>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1516027532"/>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21719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3062520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9023049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332948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3242239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6977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412024353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882164" cy="457200"/>
          </a:xfrm>
        </p:spPr>
        <p:txBody>
          <a:bodyPr/>
          <a:lstStyle/>
          <a:p>
            <a:r>
              <a:rPr lang="en-US"/>
              <a:t>Click to edit Master title style</a:t>
            </a:r>
          </a:p>
        </p:txBody>
      </p:sp>
    </p:spTree>
    <p:extLst>
      <p:ext uri="{BB962C8B-B14F-4D97-AF65-F5344CB8AC3E}">
        <p14:creationId xmlns:p14="http://schemas.microsoft.com/office/powerpoint/2010/main" val="37332940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909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3846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857" y="365126"/>
            <a:ext cx="11185072" cy="630918"/>
          </a:xfrm>
        </p:spPr>
        <p:txBody>
          <a:bodyPr>
            <a:noAutofit/>
          </a:bodyPr>
          <a:lstStyle>
            <a:lvl1pPr>
              <a:defRPr sz="280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489857" y="1159329"/>
            <a:ext cx="3622524" cy="452301"/>
          </a:xfrm>
        </p:spPr>
        <p:txBody>
          <a:bodyPr>
            <a:normAutofit/>
          </a:bodyPr>
          <a:lstStyle>
            <a:lvl1pPr marL="0" indent="0">
              <a:buNone/>
              <a:defRPr sz="2000">
                <a:solidFill>
                  <a:srgbClr val="5558AF"/>
                </a:solidFill>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7" name="Footer Placeholder 2"/>
          <p:cNvSpPr>
            <a:spLocks noGrp="1"/>
          </p:cNvSpPr>
          <p:nvPr>
            <p:ph type="ftr" sz="quarter" idx="11"/>
          </p:nvPr>
        </p:nvSpPr>
        <p:spPr>
          <a:xfrm>
            <a:off x="481914" y="6311900"/>
            <a:ext cx="1000897" cy="409575"/>
          </a:xfrm>
        </p:spPr>
        <p:txBody>
          <a:bodyPr/>
          <a:lstStyle>
            <a:lvl1pPr algn="l">
              <a:defRPr/>
            </a:lvl1pPr>
          </a:lstStyle>
          <a:p>
            <a:r>
              <a:rPr lang="en-US"/>
              <a:t>CONFIDENTIAL</a:t>
            </a:r>
          </a:p>
        </p:txBody>
      </p:sp>
      <p:sp>
        <p:nvSpPr>
          <p:cNvPr id="6" name="Content Placeholder 2"/>
          <p:cNvSpPr>
            <a:spLocks noGrp="1"/>
          </p:cNvSpPr>
          <p:nvPr>
            <p:ph idx="12" hasCustomPrompt="1"/>
          </p:nvPr>
        </p:nvSpPr>
        <p:spPr>
          <a:xfrm>
            <a:off x="4271131" y="1159329"/>
            <a:ext cx="3622524" cy="452301"/>
          </a:xfrm>
        </p:spPr>
        <p:txBody>
          <a:bodyPr>
            <a:noAutofit/>
          </a:bodyPr>
          <a:lstStyle>
            <a:lvl1pPr marL="0" indent="0">
              <a:buNone/>
              <a:defRPr lang="en-US" sz="2000" kern="1200" dirty="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8" name="Content Placeholder 2"/>
          <p:cNvSpPr>
            <a:spLocks noGrp="1"/>
          </p:cNvSpPr>
          <p:nvPr>
            <p:ph idx="13" hasCustomPrompt="1"/>
          </p:nvPr>
        </p:nvSpPr>
        <p:spPr>
          <a:xfrm>
            <a:off x="8052405" y="1159329"/>
            <a:ext cx="3622524" cy="452301"/>
          </a:xfrm>
        </p:spPr>
        <p:txBody>
          <a:bodyPr>
            <a:noAutofit/>
          </a:bodyPr>
          <a:lstStyle>
            <a:lvl1pPr marL="0" indent="0">
              <a:buNone/>
              <a:defRPr lang="en-US" sz="2000" kern="1200" dirty="0" smtClean="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5" name="Text Placeholder 4">
            <a:extLst>
              <a:ext uri="{FF2B5EF4-FFF2-40B4-BE49-F238E27FC236}">
                <a16:creationId xmlns:a16="http://schemas.microsoft.com/office/drawing/2014/main" id="{3482968A-9A48-487C-8DAA-A26DD14C45A5}"/>
              </a:ext>
            </a:extLst>
          </p:cNvPr>
          <p:cNvSpPr>
            <a:spLocks noGrp="1"/>
          </p:cNvSpPr>
          <p:nvPr>
            <p:ph type="body" sz="quarter" idx="14" hasCustomPrompt="1"/>
          </p:nvPr>
        </p:nvSpPr>
        <p:spPr>
          <a:xfrm>
            <a:off x="490538" y="1611629"/>
            <a:ext cx="3621087" cy="4606609"/>
          </a:xfrm>
        </p:spPr>
        <p:txBody>
          <a:bodyPr>
            <a:normAutofit/>
          </a:bodyPr>
          <a:lstStyle>
            <a:lvl1pPr marL="0" indent="0">
              <a:buNone/>
              <a:defRPr sz="2000">
                <a:solidFill>
                  <a:schemeClr val="tx1">
                    <a:lumMod val="75000"/>
                    <a:lumOff val="25000"/>
                  </a:schemeClr>
                </a:solidFill>
              </a:defRPr>
            </a:lvl1pPr>
          </a:lstStyle>
          <a:p>
            <a:pPr lvl="0"/>
            <a:r>
              <a:rPr lang="en-US"/>
              <a:t>More Text</a:t>
            </a:r>
          </a:p>
        </p:txBody>
      </p:sp>
      <p:sp>
        <p:nvSpPr>
          <p:cNvPr id="10" name="Text Placeholder 9">
            <a:extLst>
              <a:ext uri="{FF2B5EF4-FFF2-40B4-BE49-F238E27FC236}">
                <a16:creationId xmlns:a16="http://schemas.microsoft.com/office/drawing/2014/main" id="{3F9E8D0C-7D27-47F3-9782-0F4D4FAB183B}"/>
              </a:ext>
            </a:extLst>
          </p:cNvPr>
          <p:cNvSpPr>
            <a:spLocks noGrp="1"/>
          </p:cNvSpPr>
          <p:nvPr>
            <p:ph type="body" sz="quarter" idx="15" hasCustomPrompt="1"/>
          </p:nvPr>
        </p:nvSpPr>
        <p:spPr>
          <a:xfrm>
            <a:off x="4270375" y="1611313"/>
            <a:ext cx="3622675" cy="4606608"/>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stStyle>
          <a:p>
            <a:pPr marL="0" lvl="0" indent="0" algn="l" defTabSz="914400" rtl="0" eaLnBrk="1" latinLnBrk="0" hangingPunct="1">
              <a:lnSpc>
                <a:spcPct val="90000"/>
              </a:lnSpc>
              <a:spcBef>
                <a:spcPts val="1000"/>
              </a:spcBef>
              <a:buFont typeface="Arial"/>
              <a:buNone/>
            </a:pPr>
            <a:r>
              <a:rPr lang="en-US"/>
              <a:t>More Text</a:t>
            </a:r>
          </a:p>
        </p:txBody>
      </p:sp>
      <p:sp>
        <p:nvSpPr>
          <p:cNvPr id="12" name="Text Placeholder 11">
            <a:extLst>
              <a:ext uri="{FF2B5EF4-FFF2-40B4-BE49-F238E27FC236}">
                <a16:creationId xmlns:a16="http://schemas.microsoft.com/office/drawing/2014/main" id="{B8E7132C-FFA9-4A25-985B-ECAC05AD3427}"/>
              </a:ext>
            </a:extLst>
          </p:cNvPr>
          <p:cNvSpPr>
            <a:spLocks noGrp="1"/>
          </p:cNvSpPr>
          <p:nvPr>
            <p:ph type="body" sz="quarter" idx="16" hasCustomPrompt="1"/>
          </p:nvPr>
        </p:nvSpPr>
        <p:spPr>
          <a:xfrm>
            <a:off x="8051800" y="1611312"/>
            <a:ext cx="3622675" cy="4606607"/>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vl3pPr>
              <a:defRPr/>
            </a:lvl3pPr>
            <a:lvl4pPr>
              <a:defRPr/>
            </a:lvl4pPr>
            <a:lvl5pPr>
              <a:defRPr/>
            </a:lvl5pPr>
          </a:lstStyle>
          <a:p>
            <a:pPr marL="0" lvl="0" indent="0" algn="l" defTabSz="914400" rtl="0" eaLnBrk="1" latinLnBrk="0" hangingPunct="1">
              <a:lnSpc>
                <a:spcPct val="90000"/>
              </a:lnSpc>
              <a:spcBef>
                <a:spcPts val="1000"/>
              </a:spcBef>
              <a:buFont typeface="Arial"/>
              <a:buNone/>
            </a:pPr>
            <a:r>
              <a:rPr lang="en-US"/>
              <a:t>More Text</a:t>
            </a:r>
          </a:p>
        </p:txBody>
      </p:sp>
    </p:spTree>
    <p:extLst>
      <p:ext uri="{BB962C8B-B14F-4D97-AF65-F5344CB8AC3E}">
        <p14:creationId xmlns:p14="http://schemas.microsoft.com/office/powerpoint/2010/main" val="16439999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DD0BF-D66A-4E6B-9ED4-5B720F6BC3BD}" type="datetimeFigureOut">
              <a:rPr lang="en-US" smtClean="0"/>
              <a:t>6/18/2019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F5BE2-3094-4531-9FCB-F57A0C77E161}" type="slidenum">
              <a:rPr lang="en-US" smtClean="0"/>
              <a:t>‹#›</a:t>
            </a:fld>
            <a:endParaRPr lang="en-US"/>
          </a:p>
        </p:txBody>
      </p:sp>
    </p:spTree>
    <p:extLst>
      <p:ext uri="{BB962C8B-B14F-4D97-AF65-F5344CB8AC3E}">
        <p14:creationId xmlns:p14="http://schemas.microsoft.com/office/powerpoint/2010/main" val="27857618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21035-F463-4B03-93FC-FA0105D7125E}"/>
              </a:ext>
            </a:extLst>
          </p:cNvPr>
          <p:cNvPicPr>
            <a:picLocks noChangeAspect="1"/>
          </p:cNvPicPr>
          <p:nvPr/>
        </p:nvPicPr>
        <p:blipFill rotWithShape="1">
          <a:blip r:embed="rId2"/>
          <a:srcRect t="7706" r="10436" b="16707"/>
          <a:stretch/>
        </p:blipFill>
        <p:spPr>
          <a:xfrm>
            <a:off x="0" y="0"/>
            <a:ext cx="12192000" cy="6858000"/>
          </a:xfrm>
          <a:prstGeom prst="rect">
            <a:avLst/>
          </a:prstGeom>
          <a:solidFill>
            <a:srgbClr val="EA715A"/>
          </a:solidFill>
        </p:spPr>
      </p:pic>
      <p:sp>
        <p:nvSpPr>
          <p:cNvPr id="6" name="Rectangle 5">
            <a:extLst>
              <a:ext uri="{FF2B5EF4-FFF2-40B4-BE49-F238E27FC236}">
                <a16:creationId xmlns:a16="http://schemas.microsoft.com/office/drawing/2014/main" id="{015D351E-EDFB-4DCC-86C8-362C235A208E}"/>
              </a:ext>
            </a:extLst>
          </p:cNvPr>
          <p:cNvSpPr/>
          <p:nvPr/>
        </p:nvSpPr>
        <p:spPr>
          <a:xfrm>
            <a:off x="198782" y="0"/>
            <a:ext cx="3776870" cy="2723322"/>
          </a:xfrm>
          <a:prstGeom prst="rect">
            <a:avLst/>
          </a:prstGeom>
          <a:gradFill>
            <a:gsLst>
              <a:gs pos="0">
                <a:schemeClr val="tx1">
                  <a:alpha val="79000"/>
                </a:schemeClr>
              </a:gs>
              <a:gs pos="85000">
                <a:schemeClr val="tx1">
                  <a:lumMod val="75000"/>
                  <a:lumOff val="25000"/>
                  <a:alpha val="40000"/>
                </a:schemeClr>
              </a:gs>
              <a:gs pos="100000">
                <a:schemeClr val="tx1">
                  <a:alpha val="3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CDCCCF2F-7047-4379-BA9D-3004CDDC433A}"/>
              </a:ext>
            </a:extLst>
          </p:cNvPr>
          <p:cNvPicPr>
            <a:picLocks noChangeAspect="1"/>
          </p:cNvPicPr>
          <p:nvPr/>
        </p:nvPicPr>
        <p:blipFill>
          <a:blip r:embed="rId3"/>
          <a:stretch>
            <a:fillRect/>
          </a:stretch>
        </p:blipFill>
        <p:spPr>
          <a:xfrm>
            <a:off x="365195" y="315843"/>
            <a:ext cx="1796405" cy="538922"/>
          </a:xfrm>
          <a:prstGeom prst="rect">
            <a:avLst/>
          </a:prstGeom>
        </p:spPr>
      </p:pic>
      <p:sp>
        <p:nvSpPr>
          <p:cNvPr id="2" name="Title 1"/>
          <p:cNvSpPr>
            <a:spLocks noGrp="1"/>
          </p:cNvSpPr>
          <p:nvPr>
            <p:ph type="title" hasCustomPrompt="1"/>
          </p:nvPr>
        </p:nvSpPr>
        <p:spPr>
          <a:xfrm>
            <a:off x="365195" y="851637"/>
            <a:ext cx="3471309" cy="392326"/>
          </a:xfrm>
        </p:spPr>
        <p:txBody>
          <a:bodyPr anchor="b">
            <a:noAutofit/>
          </a:bodyPr>
          <a:lstStyle>
            <a:lvl1pPr>
              <a:defRPr sz="1800">
                <a:solidFill>
                  <a:schemeClr val="bg1"/>
                </a:solidFill>
                <a:latin typeface="Segoe UI Semibold" panose="020B0702040204020203" pitchFamily="34" charset="0"/>
                <a:cs typeface="Segoe UI Semibold" panose="020B0702040204020203" pitchFamily="34" charset="0"/>
              </a:defRPr>
            </a:lvl1pPr>
          </a:lstStyle>
          <a:p>
            <a:r>
              <a:rPr lang="en-US"/>
              <a:t>Spec Title</a:t>
            </a:r>
          </a:p>
        </p:txBody>
      </p:sp>
      <p:sp>
        <p:nvSpPr>
          <p:cNvPr id="3" name="Text Placeholder 2"/>
          <p:cNvSpPr>
            <a:spLocks noGrp="1"/>
          </p:cNvSpPr>
          <p:nvPr>
            <p:ph type="body" idx="1" hasCustomPrompt="1"/>
          </p:nvPr>
        </p:nvSpPr>
        <p:spPr>
          <a:xfrm>
            <a:off x="365195" y="1243963"/>
            <a:ext cx="3471309" cy="392326"/>
          </a:xfrm>
        </p:spPr>
        <p:txBody>
          <a:bodyPr>
            <a:norm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7" name="Footer Placeholder 4"/>
          <p:cNvSpPr>
            <a:spLocks noGrp="1"/>
          </p:cNvSpPr>
          <p:nvPr>
            <p:ph type="ftr" sz="quarter" idx="3"/>
          </p:nvPr>
        </p:nvSpPr>
        <p:spPr>
          <a:xfrm>
            <a:off x="481913" y="6311900"/>
            <a:ext cx="1686521" cy="409575"/>
          </a:xfrm>
          <a:prstGeom prst="rect">
            <a:avLst/>
          </a:prstGeom>
        </p:spPr>
        <p:txBody>
          <a:bodyPr vert="horz" lIns="91440" tIns="45720" rIns="91440" bIns="45720" rtlCol="0" anchor="ct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3674727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4AFC-F4E3-481C-B43E-310021CAF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5F249-7474-4AA0-9D75-5A7C6D4C2E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82445-6569-43EF-A23B-5D1F03FA855F}"/>
              </a:ext>
            </a:extLst>
          </p:cNvPr>
          <p:cNvSpPr>
            <a:spLocks noGrp="1"/>
          </p:cNvSpPr>
          <p:nvPr>
            <p:ph type="dt" sz="half" idx="10"/>
          </p:nvPr>
        </p:nvSpPr>
        <p:spPr/>
        <p:txBody>
          <a:bodyPr/>
          <a:lstStyle/>
          <a:p>
            <a:fld id="{10A88112-32C9-44FE-B085-D1ADEB615CBD}" type="datetimeFigureOut">
              <a:rPr lang="en-US" smtClean="0"/>
              <a:t>6/18/2019</a:t>
            </a:fld>
            <a:endParaRPr lang="en-US"/>
          </a:p>
        </p:txBody>
      </p:sp>
      <p:sp>
        <p:nvSpPr>
          <p:cNvPr id="5" name="Footer Placeholder 4">
            <a:extLst>
              <a:ext uri="{FF2B5EF4-FFF2-40B4-BE49-F238E27FC236}">
                <a16:creationId xmlns:a16="http://schemas.microsoft.com/office/drawing/2014/main" id="{9834CC57-E4E2-4374-A620-F9C727683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3AB63-EE63-4AED-B138-1A68F244DBBD}"/>
              </a:ext>
            </a:extLst>
          </p:cNvPr>
          <p:cNvSpPr>
            <a:spLocks noGrp="1"/>
          </p:cNvSpPr>
          <p:nvPr>
            <p:ph type="sldNum" sz="quarter" idx="12"/>
          </p:nvPr>
        </p:nvSpPr>
        <p:spPr/>
        <p:txBody>
          <a:bodyPr/>
          <a:lstStyle/>
          <a:p>
            <a:fld id="{70CE20AA-0A5B-44E4-8D59-56C56B83A2A7}" type="slidenum">
              <a:rPr lang="en-US" smtClean="0"/>
              <a:t>‹#›</a:t>
            </a:fld>
            <a:endParaRPr lang="en-US"/>
          </a:p>
        </p:txBody>
      </p:sp>
    </p:spTree>
    <p:extLst>
      <p:ext uri="{BB962C8B-B14F-4D97-AF65-F5344CB8AC3E}">
        <p14:creationId xmlns:p14="http://schemas.microsoft.com/office/powerpoint/2010/main" val="36684054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9DD3E0-3F11-4D75-839C-86C06DEC60AB}"/>
              </a:ext>
            </a:extLst>
          </p:cNvPr>
          <p:cNvSpPr>
            <a:spLocks noGrp="1"/>
          </p:cNvSpPr>
          <p:nvPr>
            <p:ph type="dt" sz="half" idx="10"/>
          </p:nvPr>
        </p:nvSpPr>
        <p:spPr>
          <a:xfrm>
            <a:off x="162560" y="6356350"/>
            <a:ext cx="3418840" cy="365125"/>
          </a:xfrm>
        </p:spPr>
        <p:txBody>
          <a:bodyPr/>
          <a:lstStyle>
            <a:lvl1pPr>
              <a:defRPr/>
            </a:lvl1pPr>
          </a:lstStyle>
          <a:p>
            <a:r>
              <a:rPr lang="en-US"/>
              <a:t>Microsoft | Confidential</a:t>
            </a:r>
          </a:p>
        </p:txBody>
      </p:sp>
      <p:sp>
        <p:nvSpPr>
          <p:cNvPr id="4" name="Footer Placeholder 3">
            <a:extLst>
              <a:ext uri="{FF2B5EF4-FFF2-40B4-BE49-F238E27FC236}">
                <a16:creationId xmlns:a16="http://schemas.microsoft.com/office/drawing/2014/main" id="{8F2A38A2-08E4-4563-81C1-D6B70BC523B1}"/>
              </a:ext>
            </a:extLst>
          </p:cNvPr>
          <p:cNvSpPr>
            <a:spLocks noGrp="1"/>
          </p:cNvSpPr>
          <p:nvPr>
            <p:ph type="ftr" sz="quarter" idx="11"/>
          </p:nvPr>
        </p:nvSpPr>
        <p:spPr/>
        <p:txBody>
          <a:bodyPr/>
          <a:lstStyle>
            <a:lvl1pPr>
              <a:defRPr/>
            </a:lvl1pPr>
          </a:lstStyle>
          <a:p>
            <a:r>
              <a:rPr lang="en-US"/>
              <a:t>Teams Partner Ecosystem Review</a:t>
            </a:r>
          </a:p>
        </p:txBody>
      </p:sp>
      <p:sp>
        <p:nvSpPr>
          <p:cNvPr id="5" name="Slide Number Placeholder 4">
            <a:extLst>
              <a:ext uri="{FF2B5EF4-FFF2-40B4-BE49-F238E27FC236}">
                <a16:creationId xmlns:a16="http://schemas.microsoft.com/office/drawing/2014/main" id="{644EF2C5-D24C-4607-B6E8-0801A35739E1}"/>
              </a:ext>
            </a:extLst>
          </p:cNvPr>
          <p:cNvSpPr>
            <a:spLocks noGrp="1"/>
          </p:cNvSpPr>
          <p:nvPr>
            <p:ph type="sldNum" sz="quarter" idx="12"/>
          </p:nvPr>
        </p:nvSpPr>
        <p:spPr>
          <a:xfrm>
            <a:off x="8610600" y="6356350"/>
            <a:ext cx="3434080" cy="365125"/>
          </a:xfrm>
        </p:spPr>
        <p:txBody>
          <a:bodyPr/>
          <a:lstStyle/>
          <a:p>
            <a:fld id="{56C95278-0CE0-4F08-877C-BF6662112D1D}" type="slidenum">
              <a:rPr lang="en-US" smtClean="0"/>
              <a:t>‹#›</a:t>
            </a:fld>
            <a:endParaRPr lang="en-US"/>
          </a:p>
        </p:txBody>
      </p:sp>
      <p:sp>
        <p:nvSpPr>
          <p:cNvPr id="6" name="Title 1">
            <a:extLst>
              <a:ext uri="{FF2B5EF4-FFF2-40B4-BE49-F238E27FC236}">
                <a16:creationId xmlns:a16="http://schemas.microsoft.com/office/drawing/2014/main" id="{D239B026-8364-4AC1-848E-08F868A39815}"/>
              </a:ext>
            </a:extLst>
          </p:cNvPr>
          <p:cNvSpPr>
            <a:spLocks noGrp="1"/>
          </p:cNvSpPr>
          <p:nvPr>
            <p:ph type="title"/>
          </p:nvPr>
        </p:nvSpPr>
        <p:spPr>
          <a:xfrm>
            <a:off x="162560" y="208279"/>
            <a:ext cx="11882120" cy="594361"/>
          </a:xfrm>
          <a:prstGeom prst="rect">
            <a:avLst/>
          </a:prstGeo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8499078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cSld name="2_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913" y="1709738"/>
            <a:ext cx="11252887" cy="2852737"/>
          </a:xfrm>
        </p:spPr>
        <p:txBody>
          <a:bodyPr anchor="b">
            <a:normAutofit/>
          </a:bodyPr>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481913" y="4589463"/>
            <a:ext cx="11252887" cy="1500187"/>
          </a:xfrm>
        </p:spPr>
        <p:txBody>
          <a:bodyPr/>
          <a:lstStyle>
            <a:lvl1pPr marL="0" indent="0">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481913" y="6311900"/>
            <a:ext cx="1000897" cy="409575"/>
          </a:xfrm>
          <a:prstGeom prst="rect">
            <a:avLst/>
          </a:prstGeom>
        </p:spPr>
        <p:txBody>
          <a:bodyPr vert="horz" lIns="91440" tIns="45720" rIns="91440" bIns="45720" rtlCol="0" anchor="ctr"/>
          <a:lstStyle>
            <a:lvl1pPr algn="ctr">
              <a:defRPr sz="1000">
                <a:solidFill>
                  <a:schemeClr val="bg1">
                    <a:lumMod val="65000"/>
                  </a:schemeClr>
                </a:solidFill>
              </a:defRPr>
            </a:lvl1pPr>
          </a:lstStyle>
          <a:p>
            <a:pPr algn="l"/>
            <a:r>
              <a:rPr lang="en-US"/>
              <a:t>CONFIDENTIAL</a:t>
            </a:r>
          </a:p>
        </p:txBody>
      </p:sp>
      <p:sp>
        <p:nvSpPr>
          <p:cNvPr id="5" name="Rectangle 4"/>
          <p:cNvSpPr/>
          <p:nvPr userDrawn="1"/>
        </p:nvSpPr>
        <p:spPr>
          <a:xfrm>
            <a:off x="10614212" y="6311900"/>
            <a:ext cx="1195294" cy="4095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669034" y="6345616"/>
            <a:ext cx="1140472" cy="342142"/>
          </a:xfrm>
          <a:prstGeom prst="rect">
            <a:avLst/>
          </a:prstGeom>
        </p:spPr>
      </p:pic>
    </p:spTree>
    <p:extLst>
      <p:ext uri="{BB962C8B-B14F-4D97-AF65-F5344CB8AC3E}">
        <p14:creationId xmlns:p14="http://schemas.microsoft.com/office/powerpoint/2010/main" val="3420905591"/>
      </p:ext>
    </p:extLst>
  </p:cSld>
  <p:clrMapOvr>
    <a:overrideClrMapping bg1="lt1" tx1="dk1" bg2="lt2" tx2="dk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rgbClr val="6264A7"/>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2F7C11-33E8-48B4-AAEA-FE0AEE24CF3D}"/>
              </a:ext>
            </a:extLst>
          </p:cNvPr>
          <p:cNvSpPr>
            <a:spLocks noGrp="1"/>
          </p:cNvSpPr>
          <p:nvPr>
            <p:ph type="title" hasCustomPrompt="1"/>
          </p:nvPr>
        </p:nvSpPr>
        <p:spPr>
          <a:xfrm>
            <a:off x="711855" y="430071"/>
            <a:ext cx="10808045" cy="227520"/>
          </a:xfrm>
        </p:spPr>
        <p:txBody>
          <a:bodyPr/>
          <a:lstStyle>
            <a:lvl1pPr>
              <a:defRPr>
                <a:solidFill>
                  <a:srgbClr val="FFFFFF"/>
                </a:solidFill>
              </a:defRPr>
            </a:lvl1pPr>
          </a:lstStyle>
          <a:p>
            <a:r>
              <a:rPr lang="en-US"/>
              <a:t>DATE</a:t>
            </a:r>
          </a:p>
        </p:txBody>
      </p:sp>
      <p:sp>
        <p:nvSpPr>
          <p:cNvPr id="10" name="Text Placeholder 9">
            <a:extLst>
              <a:ext uri="{FF2B5EF4-FFF2-40B4-BE49-F238E27FC236}">
                <a16:creationId xmlns:a16="http://schemas.microsoft.com/office/drawing/2014/main" id="{4C2D2052-B994-4DE2-9E2C-7207F8DB1B90}"/>
              </a:ext>
            </a:extLst>
          </p:cNvPr>
          <p:cNvSpPr>
            <a:spLocks noGrp="1"/>
          </p:cNvSpPr>
          <p:nvPr>
            <p:ph type="body" sz="quarter" idx="10" hasCustomPrompt="1"/>
          </p:nvPr>
        </p:nvSpPr>
        <p:spPr>
          <a:xfrm>
            <a:off x="691977" y="3101758"/>
            <a:ext cx="10808045" cy="759730"/>
          </a:xfrm>
        </p:spPr>
        <p:txBody>
          <a:bodyPr lIns="0" rIns="0" anchor="ctr">
            <a:noAutofit/>
          </a:bodyPr>
          <a:lstStyle>
            <a:lvl1pPr marL="0" indent="0">
              <a:buNone/>
              <a:defRPr sz="4400">
                <a:solidFill>
                  <a:srgbClr val="FFFFFF"/>
                </a:solidFill>
                <a:latin typeface="Segoe UI Semibold" panose="020B0702040204020203" pitchFamily="34" charset="0"/>
                <a:cs typeface="Segoe UI Semibold" panose="020B0702040204020203" pitchFamily="34" charset="0"/>
              </a:defRPr>
            </a:lvl1pPr>
          </a:lstStyle>
          <a:p>
            <a:pPr lvl="0"/>
            <a:r>
              <a:rPr lang="en-US"/>
              <a:t>Title</a:t>
            </a:r>
          </a:p>
        </p:txBody>
      </p:sp>
      <p:grpSp>
        <p:nvGrpSpPr>
          <p:cNvPr id="15" name="Group 14">
            <a:extLst>
              <a:ext uri="{FF2B5EF4-FFF2-40B4-BE49-F238E27FC236}">
                <a16:creationId xmlns:a16="http://schemas.microsoft.com/office/drawing/2014/main" id="{AFE50CA8-6DF4-458D-93F4-1E6463B58180}"/>
              </a:ext>
            </a:extLst>
          </p:cNvPr>
          <p:cNvGrpSpPr/>
          <p:nvPr userDrawn="1"/>
        </p:nvGrpSpPr>
        <p:grpSpPr>
          <a:xfrm>
            <a:off x="10224924" y="6327976"/>
            <a:ext cx="1275098" cy="230832"/>
            <a:chOff x="10676578" y="6514159"/>
            <a:chExt cx="1275098" cy="230832"/>
          </a:xfrm>
        </p:grpSpPr>
        <p:sp>
          <p:nvSpPr>
            <p:cNvPr id="16" name="TextBox 15">
              <a:extLst>
                <a:ext uri="{FF2B5EF4-FFF2-40B4-BE49-F238E27FC236}">
                  <a16:creationId xmlns:a16="http://schemas.microsoft.com/office/drawing/2014/main" id="{5B0D261C-0563-4DD0-986F-5EE68601ECE8}"/>
                </a:ext>
              </a:extLst>
            </p:cNvPr>
            <p:cNvSpPr txBox="1"/>
            <p:nvPr userDrawn="1"/>
          </p:nvSpPr>
          <p:spPr>
            <a:xfrm>
              <a:off x="10892091" y="6514159"/>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pic>
          <p:nvPicPr>
            <p:cNvPr id="17" name="Picture 4" descr="Image result for microsoft logo png">
              <a:extLst>
                <a:ext uri="{FF2B5EF4-FFF2-40B4-BE49-F238E27FC236}">
                  <a16:creationId xmlns:a16="http://schemas.microsoft.com/office/drawing/2014/main" id="{889BC492-3C50-42B8-BAAA-C7DEBB57ADD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76578" y="6557123"/>
              <a:ext cx="157480" cy="15748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5E93B31-27A3-4839-B072-BEDA893BDF92}"/>
              </a:ext>
            </a:extLst>
          </p:cNvPr>
          <p:cNvSpPr/>
          <p:nvPr userDrawn="1"/>
        </p:nvSpPr>
        <p:spPr>
          <a:xfrm>
            <a:off x="691977" y="6321798"/>
            <a:ext cx="256480" cy="307777"/>
          </a:xfrm>
          <a:prstGeom prst="rect">
            <a:avLst/>
          </a:prstGeom>
        </p:spPr>
        <p:txBody>
          <a:bodyPr wrap="none" lIns="0" tIns="0" rIns="0" bIns="0" anchor="ctr">
            <a:spAutoFit/>
          </a:bodyPr>
          <a:lstStyle/>
          <a:p>
            <a:pPr algn="ctr"/>
            <a:r>
              <a:rPr lang="en-US" sz="2000">
                <a:solidFill>
                  <a:srgbClr val="FFFFFF"/>
                </a:solidFill>
                <a:latin typeface="Skype Assets Light" pitchFamily="2" charset="0"/>
              </a:rPr>
              <a:t></a:t>
            </a:r>
            <a:endParaRPr lang="en-US" sz="2000">
              <a:solidFill>
                <a:srgbClr val="FFFFFF"/>
              </a:solidFill>
            </a:endParaRPr>
          </a:p>
        </p:txBody>
      </p:sp>
      <p:sp>
        <p:nvSpPr>
          <p:cNvPr id="19" name="TextBox 18">
            <a:extLst>
              <a:ext uri="{FF2B5EF4-FFF2-40B4-BE49-F238E27FC236}">
                <a16:creationId xmlns:a16="http://schemas.microsoft.com/office/drawing/2014/main" id="{7823815E-340F-4B2D-AFCC-4D6E46A9F1DB}"/>
              </a:ext>
            </a:extLst>
          </p:cNvPr>
          <p:cNvSpPr txBox="1"/>
          <p:nvPr userDrawn="1"/>
        </p:nvSpPr>
        <p:spPr>
          <a:xfrm>
            <a:off x="10440437" y="6327976"/>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sp>
        <p:nvSpPr>
          <p:cNvPr id="20" name="TextBox 19">
            <a:extLst>
              <a:ext uri="{FF2B5EF4-FFF2-40B4-BE49-F238E27FC236}">
                <a16:creationId xmlns:a16="http://schemas.microsoft.com/office/drawing/2014/main" id="{461DAFFB-1FDB-489E-99FB-895E6859658C}"/>
              </a:ext>
            </a:extLst>
          </p:cNvPr>
          <p:cNvSpPr txBox="1"/>
          <p:nvPr userDrawn="1"/>
        </p:nvSpPr>
        <p:spPr>
          <a:xfrm>
            <a:off x="1025024" y="6327976"/>
            <a:ext cx="795089" cy="230832"/>
          </a:xfrm>
          <a:prstGeom prst="rect">
            <a:avLst/>
          </a:prstGeom>
          <a:noFill/>
        </p:spPr>
        <p:txBody>
          <a:bodyPr wrap="non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Teams</a:t>
            </a:r>
          </a:p>
        </p:txBody>
      </p:sp>
    </p:spTree>
    <p:extLst>
      <p:ext uri="{BB962C8B-B14F-4D97-AF65-F5344CB8AC3E}">
        <p14:creationId xmlns:p14="http://schemas.microsoft.com/office/powerpoint/2010/main" val="7973481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High Level Funnel">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p:nvPr>
        </p:nvSpPr>
        <p:spPr>
          <a:xfrm>
            <a:off x="152463" y="171250"/>
            <a:ext cx="11515281" cy="320004"/>
          </a:xfrm>
        </p:spPr>
        <p:txBody>
          <a:bodyPr/>
          <a:lstStyle>
            <a:lvl1pPr>
              <a:defRPr>
                <a:solidFill>
                  <a:schemeClr val="tx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AA95CC1-DE77-604E-B23C-28C50FE11C06}"/>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Subhead</a:t>
            </a:r>
          </a:p>
        </p:txBody>
      </p:sp>
      <p:sp>
        <p:nvSpPr>
          <p:cNvPr id="3" name="Picture Placeholder 2">
            <a:extLst>
              <a:ext uri="{FF2B5EF4-FFF2-40B4-BE49-F238E27FC236}">
                <a16:creationId xmlns:a16="http://schemas.microsoft.com/office/drawing/2014/main" id="{7BE80255-9DD4-6945-8ADA-60D31BE1E130}"/>
              </a:ext>
            </a:extLst>
          </p:cNvPr>
          <p:cNvSpPr>
            <a:spLocks noGrp="1"/>
          </p:cNvSpPr>
          <p:nvPr>
            <p:ph type="pic" sz="quarter" idx="11" hasCustomPrompt="1"/>
          </p:nvPr>
        </p:nvSpPr>
        <p:spPr>
          <a:xfrm>
            <a:off x="161024"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1" name="Picture Placeholder 2">
            <a:extLst>
              <a:ext uri="{FF2B5EF4-FFF2-40B4-BE49-F238E27FC236}">
                <a16:creationId xmlns:a16="http://schemas.microsoft.com/office/drawing/2014/main" id="{BD0A9F82-E615-5644-97DD-92720619E8E2}"/>
              </a:ext>
            </a:extLst>
          </p:cNvPr>
          <p:cNvSpPr>
            <a:spLocks noGrp="1"/>
          </p:cNvSpPr>
          <p:nvPr>
            <p:ph type="pic" sz="quarter" idx="12" hasCustomPrompt="1"/>
          </p:nvPr>
        </p:nvSpPr>
        <p:spPr>
          <a:xfrm>
            <a:off x="2146825"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3" name="Picture Placeholder 2">
            <a:extLst>
              <a:ext uri="{FF2B5EF4-FFF2-40B4-BE49-F238E27FC236}">
                <a16:creationId xmlns:a16="http://schemas.microsoft.com/office/drawing/2014/main" id="{457432DC-4CC5-9542-BA76-1A7652309088}"/>
              </a:ext>
            </a:extLst>
          </p:cNvPr>
          <p:cNvSpPr>
            <a:spLocks noGrp="1"/>
          </p:cNvSpPr>
          <p:nvPr>
            <p:ph type="pic" sz="quarter" idx="13" hasCustomPrompt="1"/>
          </p:nvPr>
        </p:nvSpPr>
        <p:spPr>
          <a:xfrm>
            <a:off x="4132626"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4" name="Picture Placeholder 2">
            <a:extLst>
              <a:ext uri="{FF2B5EF4-FFF2-40B4-BE49-F238E27FC236}">
                <a16:creationId xmlns:a16="http://schemas.microsoft.com/office/drawing/2014/main" id="{9B07F771-178B-494C-AB94-B2C9A48FA0C8}"/>
              </a:ext>
            </a:extLst>
          </p:cNvPr>
          <p:cNvSpPr>
            <a:spLocks noGrp="1"/>
          </p:cNvSpPr>
          <p:nvPr>
            <p:ph type="pic" sz="quarter" idx="14" hasCustomPrompt="1"/>
          </p:nvPr>
        </p:nvSpPr>
        <p:spPr>
          <a:xfrm>
            <a:off x="61184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5" name="Picture Placeholder 2">
            <a:extLst>
              <a:ext uri="{FF2B5EF4-FFF2-40B4-BE49-F238E27FC236}">
                <a16:creationId xmlns:a16="http://schemas.microsoft.com/office/drawing/2014/main" id="{FEED583B-A09E-5F4D-9E94-009B264115B4}"/>
              </a:ext>
            </a:extLst>
          </p:cNvPr>
          <p:cNvSpPr>
            <a:spLocks noGrp="1"/>
          </p:cNvSpPr>
          <p:nvPr>
            <p:ph type="pic" sz="quarter" idx="15" hasCustomPrompt="1"/>
          </p:nvPr>
        </p:nvSpPr>
        <p:spPr>
          <a:xfrm>
            <a:off x="8104228"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6" name="Picture Placeholder 2">
            <a:extLst>
              <a:ext uri="{FF2B5EF4-FFF2-40B4-BE49-F238E27FC236}">
                <a16:creationId xmlns:a16="http://schemas.microsoft.com/office/drawing/2014/main" id="{DAF02D8E-F761-1741-A9B5-957F9E7E116D}"/>
              </a:ext>
            </a:extLst>
          </p:cNvPr>
          <p:cNvSpPr>
            <a:spLocks noGrp="1"/>
          </p:cNvSpPr>
          <p:nvPr>
            <p:ph type="pic" sz="quarter" idx="16" hasCustomPrompt="1"/>
          </p:nvPr>
        </p:nvSpPr>
        <p:spPr>
          <a:xfrm>
            <a:off x="100900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Tree>
    <p:extLst>
      <p:ext uri="{BB962C8B-B14F-4D97-AF65-F5344CB8AC3E}">
        <p14:creationId xmlns:p14="http://schemas.microsoft.com/office/powerpoint/2010/main" val="755371357"/>
      </p:ext>
    </p:extLst>
  </p:cSld>
  <p:clrMapOvr>
    <a:masterClrMapping/>
  </p:clrMapOvr>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Funnel Health">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hasCustomPrompt="1"/>
          </p:nvPr>
        </p:nvSpPr>
        <p:spPr/>
        <p:txBody>
          <a:bodyPr/>
          <a:lstStyle/>
          <a:p>
            <a:r>
              <a:rPr lang="en-US"/>
              <a:t>Funnel Health</a:t>
            </a:r>
          </a:p>
        </p:txBody>
      </p:sp>
      <p:sp>
        <p:nvSpPr>
          <p:cNvPr id="12" name="Text Placeholder 11">
            <a:extLst>
              <a:ext uri="{FF2B5EF4-FFF2-40B4-BE49-F238E27FC236}">
                <a16:creationId xmlns:a16="http://schemas.microsoft.com/office/drawing/2014/main" id="{8202D1F4-3CF1-784A-90D3-F5F886918712}"/>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Description</a:t>
            </a:r>
          </a:p>
        </p:txBody>
      </p:sp>
    </p:spTree>
    <p:extLst>
      <p:ext uri="{BB962C8B-B14F-4D97-AF65-F5344CB8AC3E}">
        <p14:creationId xmlns:p14="http://schemas.microsoft.com/office/powerpoint/2010/main" val="2667618505"/>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44130"/>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EE59-9C8D-4237-BA50-0590162275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27568A-2DEB-435F-AF56-3F99BEF832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E68195-EE3E-4C55-B7AA-C8F5FE385C30}"/>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5" name="Footer Placeholder 4">
            <a:extLst>
              <a:ext uri="{FF2B5EF4-FFF2-40B4-BE49-F238E27FC236}">
                <a16:creationId xmlns:a16="http://schemas.microsoft.com/office/drawing/2014/main" id="{C49B3F6A-57BB-4A7E-9EA8-7E1D07814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13CC9-1435-48BE-A587-C41D1DBA5231}"/>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38401937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4E4B-0BC3-4A98-A223-EF0B258FE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3CD5D-293B-4CF9-8848-5C93C59FE4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AC578-96A8-4AE6-942A-CFCB3E0A7ECF}"/>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5" name="Footer Placeholder 4">
            <a:extLst>
              <a:ext uri="{FF2B5EF4-FFF2-40B4-BE49-F238E27FC236}">
                <a16:creationId xmlns:a16="http://schemas.microsoft.com/office/drawing/2014/main" id="{585AB9F8-7FC8-4785-984D-6C3D5FA8F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D69D8-EDD6-4B69-A740-267F2A18B95A}"/>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25869400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C1E6-DA66-4876-9DAB-139A07A184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B2E1BD-6CE7-4E06-8E78-8E0AF34205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7CD8F-3D75-4A21-8294-6C51FE37B2F5}"/>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5" name="Footer Placeholder 4">
            <a:extLst>
              <a:ext uri="{FF2B5EF4-FFF2-40B4-BE49-F238E27FC236}">
                <a16:creationId xmlns:a16="http://schemas.microsoft.com/office/drawing/2014/main" id="{288CB7AC-9D56-4AE2-96FA-9139C48A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4F7DF-E770-48A1-B181-3992D025A32E}"/>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1343905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FD71-4C6A-4054-9F7B-538C724F2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59FEC-5C51-4503-8C37-30ED10E6A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5DC09-07DD-4EA3-8E86-2B0238100D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4CE8D-6D35-48E9-99DF-FD1C4D95492E}"/>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6" name="Footer Placeholder 5">
            <a:extLst>
              <a:ext uri="{FF2B5EF4-FFF2-40B4-BE49-F238E27FC236}">
                <a16:creationId xmlns:a16="http://schemas.microsoft.com/office/drawing/2014/main" id="{CE91CFCB-85EE-42B4-96C5-A7FB27735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36A88-35EF-4471-BD80-F1056782CBD1}"/>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35388732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F2B5-A032-47AB-87E7-9950080992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75565A-1626-4665-BA06-5F40BF8C40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CEEF08-2641-4C68-AEFD-AC4AC51765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B536B-214A-4731-80ED-50DCE9419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6CCF3-C40F-49DC-B80F-E08850E8A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B0BCB1-4060-40EB-9210-10CE334F0742}"/>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8" name="Footer Placeholder 7">
            <a:extLst>
              <a:ext uri="{FF2B5EF4-FFF2-40B4-BE49-F238E27FC236}">
                <a16:creationId xmlns:a16="http://schemas.microsoft.com/office/drawing/2014/main" id="{67D49497-E1DF-4FB2-B8DC-6256A26D6B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DF9CAB-CAB3-4989-B563-F0CDBAC7C88A}"/>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10273815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7DE2-9128-4435-8314-57BAD12F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E99A9-12F7-4731-A1B1-90A533241823}"/>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4" name="Footer Placeholder 3">
            <a:extLst>
              <a:ext uri="{FF2B5EF4-FFF2-40B4-BE49-F238E27FC236}">
                <a16:creationId xmlns:a16="http://schemas.microsoft.com/office/drawing/2014/main" id="{EF05D279-9C99-4A00-881A-B13E9EC83A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C62F9-7E96-4C89-962B-02B9B093C6DE}"/>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47435821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1E9C85-8CB3-4576-A363-D03B5AC00A33}"/>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3" name="Footer Placeholder 2">
            <a:extLst>
              <a:ext uri="{FF2B5EF4-FFF2-40B4-BE49-F238E27FC236}">
                <a16:creationId xmlns:a16="http://schemas.microsoft.com/office/drawing/2014/main" id="{0A16D169-2F08-4206-954C-6188EC7F8D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6E0259-3C2A-429B-9151-288036767599}"/>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252774669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738E-F82F-4381-A745-6057BB978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5CF30C-3E48-42CA-8DDC-32253F0A32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BE8DE3-8C58-4731-9098-3C4E8B375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594D19-0044-45D3-89CC-AE72FDA74A84}"/>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6" name="Footer Placeholder 5">
            <a:extLst>
              <a:ext uri="{FF2B5EF4-FFF2-40B4-BE49-F238E27FC236}">
                <a16:creationId xmlns:a16="http://schemas.microsoft.com/office/drawing/2014/main" id="{3E2F53B7-D3C8-4423-8A8B-F4CCB9941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1E6F4-67E9-4C12-8D6A-28DC75F65E7A}"/>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4063036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0C53-AABB-4010-A13F-B591F3877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F3CC4-9291-4253-9F53-7C496EB775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D8898-B6D1-423A-9E19-47F11430B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BFFB7B-7E8F-417B-98A7-B438360749E3}"/>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6" name="Footer Placeholder 5">
            <a:extLst>
              <a:ext uri="{FF2B5EF4-FFF2-40B4-BE49-F238E27FC236}">
                <a16:creationId xmlns:a16="http://schemas.microsoft.com/office/drawing/2014/main" id="{2D5C2072-A338-463A-9862-175452DD3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C1C03-1597-4996-BB21-2A85B70B576E}"/>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39561445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11CD-93BF-4CD5-9CC6-E439C853A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AD914-0AC2-4014-AE28-C2B3F7DD97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ADFF7-5470-4739-B930-2EAF6998CE09}"/>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5" name="Footer Placeholder 4">
            <a:extLst>
              <a:ext uri="{FF2B5EF4-FFF2-40B4-BE49-F238E27FC236}">
                <a16:creationId xmlns:a16="http://schemas.microsoft.com/office/drawing/2014/main" id="{17526E0B-F65B-4DB7-A0FD-3A8C81483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6FBA3-73AC-4B41-BE19-2E706A972F0F}"/>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173843996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B2580F-065D-4D27-AA98-4BF2C4FCD6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20591-C4DE-4631-A614-2CC8BB9920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6CC1D-9324-4E0C-82E5-E9EA7F44E00B}"/>
              </a:ext>
            </a:extLst>
          </p:cNvPr>
          <p:cNvSpPr>
            <a:spLocks noGrp="1"/>
          </p:cNvSpPr>
          <p:nvPr>
            <p:ph type="dt" sz="half" idx="10"/>
          </p:nvPr>
        </p:nvSpPr>
        <p:spPr/>
        <p:txBody>
          <a:bodyPr/>
          <a:lstStyle/>
          <a:p>
            <a:fld id="{13D49954-75FE-4B13-988C-8AD3B9F4EDF3}" type="datetimeFigureOut">
              <a:rPr lang="en-US" smtClean="0"/>
              <a:t>6/18/2019</a:t>
            </a:fld>
            <a:endParaRPr lang="en-US"/>
          </a:p>
        </p:txBody>
      </p:sp>
      <p:sp>
        <p:nvSpPr>
          <p:cNvPr id="5" name="Footer Placeholder 4">
            <a:extLst>
              <a:ext uri="{FF2B5EF4-FFF2-40B4-BE49-F238E27FC236}">
                <a16:creationId xmlns:a16="http://schemas.microsoft.com/office/drawing/2014/main" id="{C93C0E82-8ACE-4529-B039-7E8FF3491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CD086-B5EE-43F5-BA0B-6BB2A9DABBE4}"/>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27380617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4800" spc="-147" baseline="0">
                <a:gradFill>
                  <a:gsLst>
                    <a:gs pos="1250">
                      <a:schemeClr val="tx1"/>
                    </a:gs>
                    <a:gs pos="100000">
                      <a:schemeClr val="tx1"/>
                    </a:gs>
                  </a:gsLst>
                  <a:lin ang="5400000" scaled="0"/>
                </a:gra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2000" spc="0" baseline="0">
                <a:gradFill>
                  <a:gsLst>
                    <a:gs pos="1250">
                      <a:schemeClr val="tx1"/>
                    </a:gs>
                    <a:gs pos="100000">
                      <a:schemeClr val="tx1"/>
                    </a:gs>
                  </a:gsLst>
                  <a:lin ang="5400000" scaled="0"/>
                </a:gra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148486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4"/>
            <a:ext cx="7454643" cy="3558191"/>
          </a:xfrm>
          <a:noFill/>
        </p:spPr>
        <p:txBody>
          <a:bodyPr vert="horz" wrap="square" lIns="0" tIns="0" rIns="0" bIns="0" rtlCol="0" anchor="t" anchorCtr="0">
            <a:noAutofit/>
          </a:bodyPr>
          <a:lstStyle>
            <a:lvl1pPr>
              <a:defRPr lang="en-US" sz="4703" spc="-49" baseline="0" dirty="0">
                <a:gradFill>
                  <a:gsLst>
                    <a:gs pos="2917">
                      <a:schemeClr val="tx1"/>
                    </a:gs>
                    <a:gs pos="100000">
                      <a:schemeClr val="tx1"/>
                    </a:gs>
                  </a:gsLst>
                  <a:lin ang="5400000" scaled="0"/>
                </a:gradFill>
              </a:defRPr>
            </a:lvl1pPr>
          </a:lstStyle>
          <a:p>
            <a:pPr marL="0" lvl="0">
              <a:lnSpc>
                <a:spcPts val="5488"/>
              </a:lnSpc>
            </a:pPr>
            <a:r>
              <a:rPr lang="en-US"/>
              <a:t>Section title</a:t>
            </a:r>
          </a:p>
        </p:txBody>
      </p:sp>
    </p:spTree>
    <p:extLst>
      <p:ext uri="{BB962C8B-B14F-4D97-AF65-F5344CB8AC3E}">
        <p14:creationId xmlns:p14="http://schemas.microsoft.com/office/powerpoint/2010/main" val="3613530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lvl1pPr>
              <a:defRPr>
                <a:gradFill>
                  <a:gsLst>
                    <a:gs pos="2917">
                      <a:schemeClr val="bg1">
                        <a:lumMod val="50000"/>
                      </a:schemeClr>
                    </a:gs>
                    <a:gs pos="100000">
                      <a:schemeClr val="bg1">
                        <a:lumMod val="50000"/>
                      </a:schemeClr>
                    </a:gs>
                  </a:gsLst>
                  <a:lin ang="5400000" scaled="0"/>
                </a:gradFill>
              </a:defRPr>
            </a:lvl1pPr>
          </a:lstStyle>
          <a:p>
            <a:r>
              <a:rPr lang="en-US"/>
              <a:t>© Microsoft Corporation                                                                                  								                      Dynamics 365 </a:t>
            </a:r>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55995" y="1366610"/>
            <a:ext cx="11317363" cy="157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918430"/>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11277600" cy="5943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323051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15553"/>
          </a:xfrm>
        </p:spPr>
        <p:txBody>
          <a:bodyPr wrap="square" lIns="0" tIns="0" rIns="0" bIns="0">
            <a:spAutoFit/>
          </a:bodyPr>
          <a:lstStyle>
            <a:lvl1pPr marL="0" indent="0">
              <a:lnSpc>
                <a:spcPts val="2353"/>
              </a:lnSpc>
              <a:buNone/>
              <a:defRPr sz="2000" b="0" i="0">
                <a:gradFill>
                  <a:gsLst>
                    <a:gs pos="0">
                      <a:schemeClr val="tx1"/>
                    </a:gs>
                    <a:gs pos="100000">
                      <a:schemeClr val="tx1"/>
                    </a:gs>
                  </a:gsLst>
                  <a:lin ang="5400000" scaled="1"/>
                </a:gra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2101"/>
          </a:xfrm>
        </p:spPr>
        <p:txBody>
          <a:bodyPr lIns="0" tIns="0" rIns="0" bIns="0"/>
          <a:lstStyle>
            <a:lvl1pPr marL="280067" indent="-280067">
              <a:lnSpc>
                <a:spcPts val="1765"/>
              </a:lnSpc>
              <a:spcBef>
                <a:spcPts val="0"/>
              </a:spcBef>
              <a:buFont typeface="Arial" panose="020B0604020202020204" pitchFamily="34" charset="0"/>
              <a:buChar char="•"/>
              <a:defRPr sz="1400" b="0" i="0" spc="0">
                <a:gradFill>
                  <a:gsLst>
                    <a:gs pos="0">
                      <a:schemeClr val="tx1"/>
                    </a:gs>
                    <a:gs pos="100000">
                      <a:schemeClr val="tx1"/>
                    </a:gs>
                  </a:gsLst>
                  <a:lin ang="5400000" scaled="1"/>
                </a:gra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269240" y="289512"/>
            <a:ext cx="11655840" cy="899665"/>
          </a:xfrm>
        </p:spPr>
        <p:txBody>
          <a:bodyPr lIns="0" tIns="0" rIns="0" bIns="0"/>
          <a:lstStyle>
            <a:lvl1pPr>
              <a:defRPr sz="2800">
                <a:gradFill>
                  <a:gsLst>
                    <a:gs pos="0">
                      <a:schemeClr val="tx1"/>
                    </a:gs>
                    <a:gs pos="100000">
                      <a:schemeClr val="tx1"/>
                    </a:gs>
                  </a:gsLst>
                  <a:lin ang="5400000" scaled="1"/>
                </a:gradFill>
              </a:defRPr>
            </a:lvl1pPr>
          </a:lstStyle>
          <a:p>
            <a:r>
              <a:rPr lang="en-US"/>
              <a:t>Click to edit Master title style</a:t>
            </a:r>
          </a:p>
        </p:txBody>
      </p:sp>
    </p:spTree>
    <p:extLst>
      <p:ext uri="{BB962C8B-B14F-4D97-AF65-F5344CB8AC3E}">
        <p14:creationId xmlns:p14="http://schemas.microsoft.com/office/powerpoint/2010/main" val="374470866"/>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cSld name="Closing medium teal">
    <p:bg>
      <p:bgPr>
        <a:solidFill>
          <a:srgbClr val="002050"/>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gradFill>
                  <a:gsLst>
                    <a:gs pos="0">
                      <a:schemeClr val="bg1"/>
                    </a:gs>
                    <a:gs pos="100000">
                      <a:schemeClr val="bg1"/>
                    </a:gs>
                  </a:gsLst>
                  <a:lin ang="5400000" scaled="1"/>
                </a:gra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gradFill>
                  <a:gsLst>
                    <a:gs pos="0">
                      <a:schemeClr val="bg1"/>
                    </a:gs>
                    <a:gs pos="100000">
                      <a:schemeClr val="bg1"/>
                    </a:gs>
                  </a:gsLst>
                  <a:lin ang="5400000" scaled="1"/>
                </a:gra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Tree>
    <p:extLst>
      <p:ext uri="{BB962C8B-B14F-4D97-AF65-F5344CB8AC3E}">
        <p14:creationId xmlns:p14="http://schemas.microsoft.com/office/powerpoint/2010/main" val="3028897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25671231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617350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255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82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6512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252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4458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28339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001869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63493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444348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557574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66453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49838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05062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113959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821297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092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190446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914956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539338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1653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34184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23781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032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6259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325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1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38186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19574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204516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B0F0-BAE0-44FB-87B9-D928FEB58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EC2-E8BE-4D59-98E1-FD26C6A6EE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F5065-95D4-4353-BDE2-C44D5508F3EB}"/>
              </a:ext>
            </a:extLst>
          </p:cNvPr>
          <p:cNvSpPr>
            <a:spLocks noGrp="1"/>
          </p:cNvSpPr>
          <p:nvPr>
            <p:ph type="dt" sz="half" idx="10"/>
          </p:nvPr>
        </p:nvSpPr>
        <p:spPr/>
        <p:txBody>
          <a:bodyPr/>
          <a:lstStyle/>
          <a:p>
            <a:fld id="{1CE03806-FD4E-4199-8142-58FDDC3A335D}" type="datetimeFigureOut">
              <a:rPr lang="en-US" smtClean="0"/>
              <a:t>6/18/2019</a:t>
            </a:fld>
            <a:endParaRPr lang="en-US"/>
          </a:p>
        </p:txBody>
      </p:sp>
      <p:sp>
        <p:nvSpPr>
          <p:cNvPr id="5" name="Footer Placeholder 4">
            <a:extLst>
              <a:ext uri="{FF2B5EF4-FFF2-40B4-BE49-F238E27FC236}">
                <a16:creationId xmlns:a16="http://schemas.microsoft.com/office/drawing/2014/main" id="{B9C53CF9-37EE-4272-ADC0-FAD635CD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8D3AC-81AB-4A46-8275-1219C50E5A53}"/>
              </a:ext>
            </a:extLst>
          </p:cNvPr>
          <p:cNvSpPr>
            <a:spLocks noGrp="1"/>
          </p:cNvSpPr>
          <p:nvPr>
            <p:ph type="sldNum" sz="quarter" idx="12"/>
          </p:nvPr>
        </p:nvSpPr>
        <p:spPr/>
        <p:txBody>
          <a:bodyPr/>
          <a:lstStyle/>
          <a:p>
            <a:fld id="{AB589B1D-152C-46F0-9CD7-7BB3E3586B5B}" type="slidenum">
              <a:rPr lang="en-US" smtClean="0"/>
              <a:t>‹#›</a:t>
            </a:fld>
            <a:endParaRPr lang="en-US"/>
          </a:p>
        </p:txBody>
      </p:sp>
    </p:spTree>
    <p:extLst>
      <p:ext uri="{BB962C8B-B14F-4D97-AF65-F5344CB8AC3E}">
        <p14:creationId xmlns:p14="http://schemas.microsoft.com/office/powerpoint/2010/main" val="36451942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EF44-D56D-4CFA-BE2B-610F0EF7A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89A66-C56C-4516-8C7E-70E7B2EAB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3297EC-D26B-49BF-9F5A-D99678F0D894}"/>
              </a:ext>
            </a:extLst>
          </p:cNvPr>
          <p:cNvSpPr>
            <a:spLocks noGrp="1"/>
          </p:cNvSpPr>
          <p:nvPr>
            <p:ph type="dt" sz="half" idx="10"/>
          </p:nvPr>
        </p:nvSpPr>
        <p:spPr/>
        <p:txBody>
          <a:bodyPr/>
          <a:lstStyle/>
          <a:p>
            <a:fld id="{58028F59-1F66-4131-9E1D-C146CEB7E121}" type="datetimeFigureOut">
              <a:rPr lang="en-US" smtClean="0"/>
              <a:t>6/18/2019</a:t>
            </a:fld>
            <a:endParaRPr lang="en-US"/>
          </a:p>
        </p:txBody>
      </p:sp>
      <p:sp>
        <p:nvSpPr>
          <p:cNvPr id="5" name="Footer Placeholder 4">
            <a:extLst>
              <a:ext uri="{FF2B5EF4-FFF2-40B4-BE49-F238E27FC236}">
                <a16:creationId xmlns:a16="http://schemas.microsoft.com/office/drawing/2014/main" id="{A9450AB0-8EEB-47BA-AB70-57D54AAD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7C822-5736-43FA-9DC7-3C924960E173}"/>
              </a:ext>
            </a:extLst>
          </p:cNvPr>
          <p:cNvSpPr>
            <a:spLocks noGrp="1"/>
          </p:cNvSpPr>
          <p:nvPr>
            <p:ph type="sldNum" sz="quarter" idx="12"/>
          </p:nvPr>
        </p:nvSpPr>
        <p:spPr/>
        <p:txBody>
          <a:bodyPr/>
          <a:lstStyle/>
          <a:p>
            <a:fld id="{B3B52D13-61AA-47B7-94A7-558DF8D39AE3}" type="slidenum">
              <a:rPr lang="en-US" smtClean="0"/>
              <a:t>‹#›</a:t>
            </a:fld>
            <a:endParaRPr lang="en-US"/>
          </a:p>
        </p:txBody>
      </p:sp>
    </p:spTree>
    <p:extLst>
      <p:ext uri="{BB962C8B-B14F-4D97-AF65-F5344CB8AC3E}">
        <p14:creationId xmlns:p14="http://schemas.microsoft.com/office/powerpoint/2010/main" val="30865605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176864195"/>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541422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216793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FD85BC-AC91-46D1-9E1E-1548EA209A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80369" y="-1312914"/>
            <a:ext cx="12272368" cy="8170914"/>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078286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163180619"/>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94369117"/>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097962767"/>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88519946"/>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pic>
        <p:nvPicPr>
          <p:cNvPr id="7" name="Picture 6" descr="A group of people sitting at a table&#10;&#10;Description generated with very high confidence">
            <a:extLst>
              <a:ext uri="{FF2B5EF4-FFF2-40B4-BE49-F238E27FC236}">
                <a16:creationId xmlns:a16="http://schemas.microsoft.com/office/drawing/2014/main" id="{70411FB3-C09C-41F3-813C-7F1B2B9673BE}"/>
              </a:ext>
            </a:extLst>
          </p:cNvPr>
          <p:cNvPicPr>
            <a:picLocks noChangeAspect="1"/>
          </p:cNvPicPr>
          <p:nvPr userDrawn="1"/>
        </p:nvPicPr>
        <p:blipFill>
          <a:blip r:embed="rId3"/>
          <a:stretch>
            <a:fillRect/>
          </a:stretch>
        </p:blipFill>
        <p:spPr>
          <a:xfrm>
            <a:off x="0" y="0"/>
            <a:ext cx="12192000" cy="8117406"/>
          </a:xfrm>
          <a:prstGeom prst="rect">
            <a:avLst/>
          </a:prstGeom>
        </p:spPr>
      </p:pic>
    </p:spTree>
    <p:extLst>
      <p:ext uri="{BB962C8B-B14F-4D97-AF65-F5344CB8AC3E}">
        <p14:creationId xmlns:p14="http://schemas.microsoft.com/office/powerpoint/2010/main" val="3959711907"/>
      </p:ext>
    </p:extLst>
  </p:cSld>
  <p:clrMapOvr>
    <a:masterClrMapping/>
  </p:clrMapOvr>
  <p:transition>
    <p:fade/>
  </p:transition>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506496459"/>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03650581"/>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926986822"/>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19109303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305815879"/>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7982789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94355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620887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977577"/>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84784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44301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127648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360552"/>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4017939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7"/>
            <a:ext cx="11653523" cy="127648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37458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3607976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itle Slide 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 name="Picture 5">
            <a:extLst>
              <a:ext uri="{FF2B5EF4-FFF2-40B4-BE49-F238E27FC236}">
                <a16:creationId xmlns:a16="http://schemas.microsoft.com/office/drawing/2014/main" id="{4F7FD0D0-FABE-49E1-90DA-A56FF852A6DB}"/>
              </a:ext>
            </a:extLst>
          </p:cNvPr>
          <p:cNvPicPr>
            <a:picLocks noChangeAspect="1"/>
          </p:cNvPicPr>
          <p:nvPr userDrawn="1"/>
        </p:nvPicPr>
        <p:blipFill>
          <a:blip r:embed="rId2"/>
          <a:stretch>
            <a:fillRect/>
          </a:stretch>
        </p:blipFill>
        <p:spPr bwMode="black">
          <a:xfrm>
            <a:off x="463467" y="451705"/>
            <a:ext cx="1183281" cy="248028"/>
          </a:xfrm>
          <a:prstGeom prst="rect">
            <a:avLst/>
          </a:prstGeom>
        </p:spPr>
      </p:pic>
    </p:spTree>
    <p:extLst>
      <p:ext uri="{BB962C8B-B14F-4D97-AF65-F5344CB8AC3E}">
        <p14:creationId xmlns:p14="http://schemas.microsoft.com/office/powerpoint/2010/main" val="2099557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defRPr sz="1765" spc="-48"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895313824"/>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622489956"/>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168683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92778943"/>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680581557"/>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514132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15543"/>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839387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081" y="449109"/>
            <a:ext cx="11655840" cy="899665"/>
          </a:xfrm>
        </p:spPr>
        <p:txBody>
          <a:bodyPr anchor="t" anchorCtr="0"/>
          <a:lstStyle>
            <a:lvl1pPr>
              <a:defRPr sz="3921"/>
            </a:lvl1pPr>
          </a:lstStyle>
          <a:p>
            <a:r>
              <a:rPr lang="en-US"/>
              <a:t>Click to edit Master title style</a:t>
            </a:r>
          </a:p>
        </p:txBody>
      </p:sp>
    </p:spTree>
    <p:extLst>
      <p:ext uri="{BB962C8B-B14F-4D97-AF65-F5344CB8AC3E}">
        <p14:creationId xmlns:p14="http://schemas.microsoft.com/office/powerpoint/2010/main" val="39165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r="-111"/>
          <a:stretch/>
        </p:blipFill>
        <p:spPr>
          <a:xfrm>
            <a:off x="154652" y="145775"/>
            <a:ext cx="11896400" cy="6056243"/>
          </a:xfrm>
          <a:prstGeom prst="rect">
            <a:avLst/>
          </a:prstGeom>
        </p:spPr>
      </p:pic>
      <p:sp>
        <p:nvSpPr>
          <p:cNvPr id="8" name="Rectangle 7"/>
          <p:cNvSpPr/>
          <p:nvPr userDrawn="1"/>
        </p:nvSpPr>
        <p:spPr>
          <a:xfrm>
            <a:off x="287173" y="2246828"/>
            <a:ext cx="11612878" cy="383591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ectangle 8"/>
          <p:cNvSpPr/>
          <p:nvPr userDrawn="1"/>
        </p:nvSpPr>
        <p:spPr>
          <a:xfrm>
            <a:off x="287173" y="287993"/>
            <a:ext cx="1955410" cy="1958836"/>
          </a:xfrm>
          <a:prstGeom prst="rect">
            <a:avLst/>
          </a:prstGeom>
          <a:solidFill>
            <a:srgbClr val="DA3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116" y="974794"/>
            <a:ext cx="1731193" cy="599683"/>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163" y="6345152"/>
            <a:ext cx="1124826" cy="413760"/>
          </a:xfrm>
          <a:prstGeom prst="rect">
            <a:avLst/>
          </a:prstGeom>
        </p:spPr>
      </p:pic>
      <p:cxnSp>
        <p:nvCxnSpPr>
          <p:cNvPr id="12" name="Straight Connector 11"/>
          <p:cNvCxnSpPr/>
          <p:nvPr userDrawn="1"/>
        </p:nvCxnSpPr>
        <p:spPr>
          <a:xfrm>
            <a:off x="7954818" y="2633472"/>
            <a:ext cx="0" cy="3065094"/>
          </a:xfrm>
          <a:prstGeom prst="line">
            <a:avLst/>
          </a:prstGeom>
          <a:ln w="12700">
            <a:solidFill>
              <a:srgbClr val="DA3F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10641" y="2490338"/>
            <a:ext cx="7293178" cy="968566"/>
          </a:xfrm>
        </p:spPr>
        <p:txBody>
          <a:bodyPr anchor="t">
            <a:normAutofit/>
          </a:bodyPr>
          <a:lstStyle>
            <a:lvl1pPr algn="l">
              <a:defRPr sz="2800" baseline="0">
                <a:solidFill>
                  <a:srgbClr val="323232"/>
                </a:solidFill>
              </a:defRPr>
            </a:lvl1pPr>
          </a:lstStyle>
          <a:p>
            <a:r>
              <a:rPr lang="en-US"/>
              <a:t>Click to edit one or two line title here lorem ipsum sit dolor </a:t>
            </a:r>
            <a:r>
              <a:rPr lang="en-US" err="1"/>
              <a:t>amet</a:t>
            </a:r>
            <a:r>
              <a:rPr lang="en-US"/>
              <a:t>, </a:t>
            </a:r>
            <a:r>
              <a:rPr lang="en-US" err="1"/>
              <a:t>consectetur</a:t>
            </a:r>
            <a:r>
              <a:rPr lang="en-US"/>
              <a:t>.</a:t>
            </a:r>
          </a:p>
        </p:txBody>
      </p:sp>
      <p:sp>
        <p:nvSpPr>
          <p:cNvPr id="5" name="Text Placeholder 4"/>
          <p:cNvSpPr>
            <a:spLocks noGrp="1"/>
          </p:cNvSpPr>
          <p:nvPr>
            <p:ph type="body" sz="quarter" idx="10" hasCustomPrompt="1"/>
          </p:nvPr>
        </p:nvSpPr>
        <p:spPr>
          <a:xfrm>
            <a:off x="511176" y="3589789"/>
            <a:ext cx="7292975" cy="1694731"/>
          </a:xfrm>
        </p:spPr>
        <p:txBody>
          <a:bodyPr>
            <a:normAutofit/>
          </a:bodyPr>
          <a:lstStyle>
            <a:lvl1pPr marL="0" indent="0">
              <a:buNone/>
              <a:defRPr sz="1400" baseline="0">
                <a:solidFill>
                  <a:srgbClr val="323232"/>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5" name="Text Placeholder 13"/>
          <p:cNvSpPr>
            <a:spLocks noGrp="1"/>
          </p:cNvSpPr>
          <p:nvPr>
            <p:ph type="body" sz="quarter" idx="11" hasCustomPrompt="1"/>
          </p:nvPr>
        </p:nvSpPr>
        <p:spPr>
          <a:xfrm>
            <a:off x="8105776" y="2490789"/>
            <a:ext cx="3591420" cy="1914957"/>
          </a:xfrm>
        </p:spPr>
        <p:txBody>
          <a:bodyPr>
            <a:normAutofit/>
          </a:bodyPr>
          <a:lstStyle>
            <a:lvl1pPr marL="91423" indent="-91423">
              <a:lnSpc>
                <a:spcPct val="120000"/>
              </a:lnSpc>
              <a:spcBef>
                <a:spcPts val="0"/>
              </a:spcBef>
              <a:buNone/>
              <a:defRPr sz="1800">
                <a:solidFill>
                  <a:srgbClr val="DA3F26"/>
                </a:solidFill>
                <a:latin typeface="+mj-lt"/>
              </a:defRPr>
            </a:lvl1pPr>
          </a:lstStyle>
          <a:p>
            <a:pPr lvl="0"/>
            <a:r>
              <a:rPr lang="en-US"/>
              <a:t>“Click to edit callout quote”</a:t>
            </a:r>
          </a:p>
        </p:txBody>
      </p:sp>
      <p:sp>
        <p:nvSpPr>
          <p:cNvPr id="19" name="Picture Placeholder 18"/>
          <p:cNvSpPr>
            <a:spLocks noGrp="1"/>
          </p:cNvSpPr>
          <p:nvPr>
            <p:ph type="pic" sz="quarter" idx="13" hasCustomPrompt="1"/>
          </p:nvPr>
        </p:nvSpPr>
        <p:spPr>
          <a:xfrm>
            <a:off x="8502238" y="4975925"/>
            <a:ext cx="2921824" cy="676275"/>
          </a:xfrm>
        </p:spPr>
        <p:txBody>
          <a:bodyPr anchor="ctr">
            <a:normAutofit/>
          </a:bodyPr>
          <a:lstStyle>
            <a:lvl1pPr marL="0" indent="0" algn="ctr">
              <a:buNone/>
              <a:defRPr sz="1200" baseline="0"/>
            </a:lvl1pPr>
          </a:lstStyle>
          <a:p>
            <a:r>
              <a:rPr lang="en-US"/>
              <a:t>Click to add partner logo</a:t>
            </a:r>
          </a:p>
        </p:txBody>
      </p:sp>
      <p:sp>
        <p:nvSpPr>
          <p:cNvPr id="21" name="Text Placeholder 20"/>
          <p:cNvSpPr>
            <a:spLocks noGrp="1"/>
          </p:cNvSpPr>
          <p:nvPr>
            <p:ph type="body" sz="quarter" idx="14" hasCustomPrompt="1"/>
          </p:nvPr>
        </p:nvSpPr>
        <p:spPr>
          <a:xfrm>
            <a:off x="8105776" y="4489450"/>
            <a:ext cx="3590925" cy="249238"/>
          </a:xfrm>
        </p:spPr>
        <p:txBody>
          <a:bodyPr>
            <a:noAutofit/>
          </a:bodyPr>
          <a:lstStyle>
            <a:lvl1pPr marL="0" indent="0" algn="r">
              <a:buNone/>
              <a:defRPr sz="1200" b="1" baseline="0">
                <a:solidFill>
                  <a:srgbClr val="DA3F26"/>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spTree>
    <p:extLst>
      <p:ext uri="{BB962C8B-B14F-4D97-AF65-F5344CB8AC3E}">
        <p14:creationId xmlns:p14="http://schemas.microsoft.com/office/powerpoint/2010/main" val="4177464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6/18/2019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6/18/2019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image" Target="../media/image60.png"/><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image" Target="../media/image59.emf"/><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theme" Target="../theme/theme1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29" Type="http://schemas.openxmlformats.org/officeDocument/2006/relationships/slideLayout" Target="../slideLayouts/slideLayout252.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31" Type="http://schemas.openxmlformats.org/officeDocument/2006/relationships/image" Target="../media/image30.emf"/><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6" Type="http://schemas.openxmlformats.org/officeDocument/2006/relationships/image" Target="../media/image72.png"/><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theme" Target="../theme/theme12.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theme" Target="../theme/theme13.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18" Type="http://schemas.openxmlformats.org/officeDocument/2006/relationships/slideLayout" Target="../slideLayouts/slideLayout301.xml"/><Relationship Id="rId26" Type="http://schemas.openxmlformats.org/officeDocument/2006/relationships/slideLayout" Target="../slideLayouts/slideLayout309.xml"/><Relationship Id="rId3" Type="http://schemas.openxmlformats.org/officeDocument/2006/relationships/slideLayout" Target="../slideLayouts/slideLayout286.xml"/><Relationship Id="rId21" Type="http://schemas.openxmlformats.org/officeDocument/2006/relationships/slideLayout" Target="../slideLayouts/slideLayout304.xml"/><Relationship Id="rId34" Type="http://schemas.openxmlformats.org/officeDocument/2006/relationships/slideLayout" Target="../slideLayouts/slideLayout317.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5" Type="http://schemas.openxmlformats.org/officeDocument/2006/relationships/slideLayout" Target="../slideLayouts/slideLayout308.xml"/><Relationship Id="rId33" Type="http://schemas.openxmlformats.org/officeDocument/2006/relationships/slideLayout" Target="../slideLayouts/slideLayout316.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20" Type="http://schemas.openxmlformats.org/officeDocument/2006/relationships/slideLayout" Target="../slideLayouts/slideLayout303.xml"/><Relationship Id="rId29" Type="http://schemas.openxmlformats.org/officeDocument/2006/relationships/slideLayout" Target="../slideLayouts/slideLayout312.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24" Type="http://schemas.openxmlformats.org/officeDocument/2006/relationships/slideLayout" Target="../slideLayouts/slideLayout307.xml"/><Relationship Id="rId32" Type="http://schemas.openxmlformats.org/officeDocument/2006/relationships/slideLayout" Target="../slideLayouts/slideLayout315.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23" Type="http://schemas.openxmlformats.org/officeDocument/2006/relationships/slideLayout" Target="../slideLayouts/slideLayout306.xml"/><Relationship Id="rId28" Type="http://schemas.openxmlformats.org/officeDocument/2006/relationships/slideLayout" Target="../slideLayouts/slideLayout311.xml"/><Relationship Id="rId36" Type="http://schemas.openxmlformats.org/officeDocument/2006/relationships/image" Target="../media/image78.emf"/><Relationship Id="rId10" Type="http://schemas.openxmlformats.org/officeDocument/2006/relationships/slideLayout" Target="../slideLayouts/slideLayout293.xml"/><Relationship Id="rId19" Type="http://schemas.openxmlformats.org/officeDocument/2006/relationships/slideLayout" Target="../slideLayouts/slideLayout302.xml"/><Relationship Id="rId31" Type="http://schemas.openxmlformats.org/officeDocument/2006/relationships/slideLayout" Target="../slideLayouts/slideLayout314.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 Id="rId22" Type="http://schemas.openxmlformats.org/officeDocument/2006/relationships/slideLayout" Target="../slideLayouts/slideLayout305.xml"/><Relationship Id="rId27" Type="http://schemas.openxmlformats.org/officeDocument/2006/relationships/slideLayout" Target="../slideLayouts/slideLayout310.xml"/><Relationship Id="rId30" Type="http://schemas.openxmlformats.org/officeDocument/2006/relationships/slideLayout" Target="../slideLayouts/slideLayout313.xml"/><Relationship Id="rId35"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3" Type="http://schemas.openxmlformats.org/officeDocument/2006/relationships/slideLayout" Target="../slideLayouts/slideLayout320.xml"/><Relationship Id="rId21" Type="http://schemas.openxmlformats.org/officeDocument/2006/relationships/slideLayout" Target="../slideLayouts/slideLayout338.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5" Type="http://schemas.openxmlformats.org/officeDocument/2006/relationships/image" Target="../media/image88.png"/><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slideLayout" Target="../slideLayouts/slideLayout337.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24" Type="http://schemas.openxmlformats.org/officeDocument/2006/relationships/image" Target="../media/image30.emf"/><Relationship Id="rId5" Type="http://schemas.openxmlformats.org/officeDocument/2006/relationships/slideLayout" Target="../slideLayouts/slideLayout322.xml"/><Relationship Id="rId15" Type="http://schemas.openxmlformats.org/officeDocument/2006/relationships/slideLayout" Target="../slideLayouts/slideLayout332.xml"/><Relationship Id="rId23" Type="http://schemas.openxmlformats.org/officeDocument/2006/relationships/theme" Target="../theme/theme15.xml"/><Relationship Id="rId10" Type="http://schemas.openxmlformats.org/officeDocument/2006/relationships/slideLayout" Target="../slideLayouts/slideLayout327.xml"/><Relationship Id="rId19" Type="http://schemas.openxmlformats.org/officeDocument/2006/relationships/slideLayout" Target="../slideLayouts/slideLayout336.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 Id="rId22" Type="http://schemas.openxmlformats.org/officeDocument/2006/relationships/slideLayout" Target="../slideLayouts/slideLayout3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theme" Target="../theme/theme16.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1.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image" Target="../media/image30.emf"/><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image" Target="../media/image30.emf"/><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theme" Target="../theme/theme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8"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image" Target="../media/image51.png"/><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image" Target="../media/image30.emf"/><Relationship Id="rId5" Type="http://schemas.openxmlformats.org/officeDocument/2006/relationships/slideLayout" Target="../slideLayouts/slideLayout184.xml"/><Relationship Id="rId10" Type="http://schemas.openxmlformats.org/officeDocument/2006/relationships/theme" Target="../theme/theme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75361976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228391770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7" r:id="rId27"/>
    <p:sldLayoutId id="2147483938" r:id="rId28"/>
    <p:sldLayoutId id="2147483939" r:id="rId29"/>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5447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1" y="114300"/>
            <a:ext cx="8882164"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147255939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Lst>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269A5-209C-4502-9C6D-7AA77A9AA8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1C2804-5303-4DAE-90F0-78CB7D13E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BFFC0-597C-400E-8DFA-8EBA0D71E8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49954-75FE-4B13-988C-8AD3B9F4EDF3}" type="datetimeFigureOut">
              <a:rPr lang="en-US" smtClean="0"/>
              <a:t>6/18/2019</a:t>
            </a:fld>
            <a:endParaRPr lang="en-US"/>
          </a:p>
        </p:txBody>
      </p:sp>
      <p:sp>
        <p:nvSpPr>
          <p:cNvPr id="5" name="Footer Placeholder 4">
            <a:extLst>
              <a:ext uri="{FF2B5EF4-FFF2-40B4-BE49-F238E27FC236}">
                <a16:creationId xmlns:a16="http://schemas.microsoft.com/office/drawing/2014/main" id="{E1927AB6-E1B2-4D9B-B3A9-BFE598D10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BE073-F038-45A4-989E-683E94930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489C5-4DED-4D5A-B35C-0D678A3FD2A6}" type="slidenum">
              <a:rPr lang="en-US" smtClean="0"/>
              <a:t>‹#›</a:t>
            </a:fld>
            <a:endParaRPr lang="en-US"/>
          </a:p>
        </p:txBody>
      </p:sp>
    </p:spTree>
    <p:extLst>
      <p:ext uri="{BB962C8B-B14F-4D97-AF65-F5344CB8AC3E}">
        <p14:creationId xmlns:p14="http://schemas.microsoft.com/office/powerpoint/2010/main" val="692291490"/>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9" r:id="rId13"/>
    <p:sldLayoutId id="2147483970" r:id="rId14"/>
    <p:sldLayoutId id="2147483971" r:id="rId15"/>
    <p:sldLayoutId id="2147483972" r:id="rId16"/>
    <p:sldLayoutId id="214748397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03973394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 id="2147484008"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11700158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 id="2147484028" r:id="rId19"/>
    <p:sldLayoutId id="2147484029" r:id="rId20"/>
    <p:sldLayoutId id="2147484030" r:id="rId21"/>
    <p:sldLayoutId id="2147484031"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0447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6/18/2019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10" r:id="rId27"/>
    <p:sldLayoutId id="2147483811" r:id="rId28"/>
    <p:sldLayoutId id="2147483812" r:id="rId29"/>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svg"/><Relationship Id="rId2" Type="http://schemas.openxmlformats.org/officeDocument/2006/relationships/image" Target="../media/image122.emf"/><Relationship Id="rId1" Type="http://schemas.openxmlformats.org/officeDocument/2006/relationships/slideLayout" Target="../slideLayouts/slideLayout344.xml"/><Relationship Id="rId6" Type="http://schemas.openxmlformats.org/officeDocument/2006/relationships/image" Target="../media/image126.png"/><Relationship Id="rId11" Type="http://schemas.openxmlformats.org/officeDocument/2006/relationships/image" Target="../media/image131.svg"/><Relationship Id="rId5" Type="http://schemas.openxmlformats.org/officeDocument/2006/relationships/image" Target="../media/image125.sv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4.xml"/></Relationships>
</file>

<file path=ppt/slides/_rels/slide13.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diagramLayout" Target="../diagrams/layout3.xml"/><Relationship Id="rId7" Type="http://schemas.openxmlformats.org/officeDocument/2006/relationships/image" Target="../media/image132.png"/><Relationship Id="rId2" Type="http://schemas.openxmlformats.org/officeDocument/2006/relationships/diagramData" Target="../diagrams/data3.xml"/><Relationship Id="rId1" Type="http://schemas.openxmlformats.org/officeDocument/2006/relationships/slideLayout" Target="../slideLayouts/slideLayout33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136.png"/><Relationship Id="rId4" Type="http://schemas.openxmlformats.org/officeDocument/2006/relationships/image" Target="../media/image135.gif"/></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xml"/><Relationship Id="rId1" Type="http://schemas.openxmlformats.org/officeDocument/2006/relationships/slideLayout" Target="../slideLayouts/slideLayout28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73.xml"/></Relationships>
</file>

<file path=ppt/slides/_rels/slide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73.xml"/></Relationships>
</file>

<file path=ppt/slides/_rels/slide7.xml.rels><?xml version="1.0" encoding="UTF-8" standalone="yes"?>
<Relationships xmlns="http://schemas.openxmlformats.org/package/2006/relationships"><Relationship Id="rId3" Type="http://schemas.openxmlformats.org/officeDocument/2006/relationships/hyperlink" Target="http://thegreenstudy.com/tag/gratitude/" TargetMode="External"/><Relationship Id="rId2" Type="http://schemas.openxmlformats.org/officeDocument/2006/relationships/image" Target="../media/image115.jpg"/><Relationship Id="rId1" Type="http://schemas.openxmlformats.org/officeDocument/2006/relationships/slideLayout" Target="../slideLayouts/slideLayout273.xml"/></Relationships>
</file>

<file path=ppt/slides/_rels/slide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54.xml"/><Relationship Id="rId5" Type="http://schemas.openxmlformats.org/officeDocument/2006/relationships/image" Target="../media/image118.png"/><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June 2019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9A2E35-7AD6-4804-894E-0B69FC667D27}"/>
              </a:ext>
            </a:extLst>
          </p:cNvPr>
          <p:cNvSpPr>
            <a:spLocks noGrp="1"/>
          </p:cNvSpPr>
          <p:nvPr>
            <p:ph type="title"/>
          </p:nvPr>
        </p:nvSpPr>
        <p:spPr/>
        <p:txBody>
          <a:bodyPr/>
          <a:lstStyle/>
          <a:p>
            <a:r>
              <a:rPr lang="en-US" dirty="0"/>
              <a:t>Yammer for the Win</a:t>
            </a:r>
          </a:p>
        </p:txBody>
      </p:sp>
    </p:spTree>
    <p:extLst>
      <p:ext uri="{BB962C8B-B14F-4D97-AF65-F5344CB8AC3E}">
        <p14:creationId xmlns:p14="http://schemas.microsoft.com/office/powerpoint/2010/main" val="249218467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10885" t="2292" r="20449" b="311"/>
          <a:stretch/>
        </p:blipFill>
        <p:spPr>
          <a:xfrm rot="5400000">
            <a:off x="4384276" y="1023340"/>
            <a:ext cx="3244780" cy="5945482"/>
          </a:xfrm>
          <a:prstGeom prst="rect">
            <a:avLst/>
          </a:prstGeom>
          <a:ln>
            <a:noFill/>
          </a:ln>
        </p:spPr>
      </p:pic>
      <p:sp>
        <p:nvSpPr>
          <p:cNvPr id="17" name="Rectangle 16"/>
          <p:cNvSpPr/>
          <p:nvPr/>
        </p:nvSpPr>
        <p:spPr bwMode="auto">
          <a:xfrm>
            <a:off x="3033926" y="2370486"/>
            <a:ext cx="5890587" cy="3251278"/>
          </a:xfrm>
          <a:prstGeom prst="rect">
            <a:avLst/>
          </a:prstGeom>
          <a:solidFill>
            <a:srgbClr val="0078D4">
              <a:alpha val="9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Rectangle 2"/>
          <p:cNvSpPr/>
          <p:nvPr/>
        </p:nvSpPr>
        <p:spPr bwMode="auto">
          <a:xfrm>
            <a:off x="300266" y="2520245"/>
            <a:ext cx="1960355" cy="9022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5000"/>
              </a:lnSpc>
              <a:spcBef>
                <a:spcPct val="0"/>
              </a:spcBef>
              <a:spcAft>
                <a:spcPts val="588"/>
              </a:spcAft>
              <a:buClrTx/>
              <a:buSzTx/>
              <a:buFontTx/>
              <a:buNone/>
              <a:tabLst/>
              <a:defRPr/>
            </a:pPr>
            <a: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t>Build an ongoing, two-way connection between leadership and employees</a:t>
            </a:r>
          </a:p>
        </p:txBody>
      </p:sp>
      <p:sp>
        <p:nvSpPr>
          <p:cNvPr id="4" name="Rectangle 3"/>
          <p:cNvSpPr/>
          <p:nvPr/>
        </p:nvSpPr>
        <p:spPr>
          <a:xfrm>
            <a:off x="89749" y="2071998"/>
            <a:ext cx="1965820" cy="590931"/>
          </a:xfrm>
          <a:prstGeom prst="rect">
            <a:avLst/>
          </a:prstGeom>
        </p:spPr>
        <p:txBody>
          <a:bodyPr wrap="square" lIns="0">
            <a:spAutoFit/>
          </a:bodyPr>
          <a:lstStyle/>
          <a:p>
            <a:pPr marL="0" marR="0" lvl="0" indent="0" algn="ctr" defTabSz="913966"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49" normalizeH="0" baseline="0" noProof="0">
                <a:ln w="3175">
                  <a:noFill/>
                </a:ln>
                <a:gradFill>
                  <a:gsLst>
                    <a:gs pos="1250">
                      <a:srgbClr val="2F2F2F"/>
                    </a:gs>
                    <a:gs pos="100000">
                      <a:srgbClr val="2F2F2F"/>
                    </a:gs>
                  </a:gsLst>
                  <a:lin ang="5400000" scaled="0"/>
                </a:gradFill>
                <a:effectLst/>
                <a:uLnTx/>
                <a:uFillTx/>
                <a:latin typeface="Segoe UI" panose="020B0502040204020203" pitchFamily="34" charset="0"/>
                <a:ea typeface="+mn-ea"/>
                <a:cs typeface="Segoe UI" panose="020B0502040204020203" pitchFamily="34" charset="0"/>
              </a:rPr>
              <a:t>Leadership connection</a:t>
            </a:r>
          </a:p>
        </p:txBody>
      </p:sp>
      <p:sp>
        <p:nvSpPr>
          <p:cNvPr id="5" name="Rectangle 4"/>
          <p:cNvSpPr/>
          <p:nvPr/>
        </p:nvSpPr>
        <p:spPr bwMode="auto">
          <a:xfrm>
            <a:off x="9618236" y="2610238"/>
            <a:ext cx="1958793" cy="7840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5000"/>
              </a:lnSpc>
              <a:spcBef>
                <a:spcPct val="0"/>
              </a:spcBef>
              <a:spcAft>
                <a:spcPts val="588"/>
              </a:spcAft>
              <a:buClrTx/>
              <a:buSzTx/>
              <a:buFontTx/>
              <a:buNone/>
              <a:tabLst/>
              <a:defRPr/>
            </a:pPr>
            <a: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t>Communicate at scale to keep people informed and involved</a:t>
            </a:r>
          </a:p>
        </p:txBody>
      </p:sp>
      <p:sp>
        <p:nvSpPr>
          <p:cNvPr id="6" name="Rectangle 5"/>
          <p:cNvSpPr/>
          <p:nvPr/>
        </p:nvSpPr>
        <p:spPr>
          <a:xfrm>
            <a:off x="9791754" y="2157270"/>
            <a:ext cx="2169291" cy="590931"/>
          </a:xfrm>
          <a:prstGeom prst="rect">
            <a:avLst/>
          </a:prstGeom>
        </p:spPr>
        <p:txBody>
          <a:bodyPr wrap="square" lIns="0">
            <a:spAutoFit/>
          </a:bodyPr>
          <a:lstStyle/>
          <a:p>
            <a:pPr marL="0" marR="0" lvl="0" indent="0" algn="l" defTabSz="913966"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49" normalizeH="0" baseline="0" noProof="0">
                <a:ln w="3175">
                  <a:noFill/>
                </a:ln>
                <a:gradFill>
                  <a:gsLst>
                    <a:gs pos="1250">
                      <a:srgbClr val="2F2F2F"/>
                    </a:gs>
                    <a:gs pos="100000">
                      <a:srgbClr val="2F2F2F"/>
                    </a:gs>
                  </a:gsLst>
                  <a:lin ang="5400000" scaled="0"/>
                </a:gradFill>
                <a:effectLst/>
                <a:uLnTx/>
                <a:uFillTx/>
                <a:latin typeface="Segoe UI" panose="020B0502040204020203" pitchFamily="34" charset="0"/>
                <a:ea typeface="+mn-ea"/>
                <a:cs typeface="Segoe UI" panose="020B0502040204020203" pitchFamily="34" charset="0"/>
              </a:rPr>
              <a:t>Internal communications</a:t>
            </a:r>
          </a:p>
        </p:txBody>
      </p:sp>
      <p:sp>
        <p:nvSpPr>
          <p:cNvPr id="7" name="Rectangle 6"/>
          <p:cNvSpPr/>
          <p:nvPr/>
        </p:nvSpPr>
        <p:spPr bwMode="auto">
          <a:xfrm>
            <a:off x="9536961" y="4699206"/>
            <a:ext cx="2059471" cy="10167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5000"/>
              </a:lnSpc>
              <a:spcBef>
                <a:spcPct val="0"/>
              </a:spcBef>
              <a:spcAft>
                <a:spcPts val="588"/>
              </a:spcAft>
              <a:buClrTx/>
              <a:buSzTx/>
              <a:buFontTx/>
              <a:buNone/>
              <a:tabLst/>
              <a:defRPr/>
            </a:pPr>
            <a: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t>Understand your organization’s</a:t>
            </a:r>
            <a:b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br>
            <a: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t>own best practices</a:t>
            </a:r>
            <a:b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br>
            <a: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t>and use them</a:t>
            </a:r>
            <a:b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br>
            <a: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t>to accelerate change </a:t>
            </a:r>
          </a:p>
        </p:txBody>
      </p:sp>
      <p:sp>
        <p:nvSpPr>
          <p:cNvPr id="8" name="Rectangle 7"/>
          <p:cNvSpPr/>
          <p:nvPr/>
        </p:nvSpPr>
        <p:spPr>
          <a:xfrm>
            <a:off x="9721457" y="4223759"/>
            <a:ext cx="1790082" cy="590931"/>
          </a:xfrm>
          <a:prstGeom prst="rect">
            <a:avLst/>
          </a:prstGeom>
        </p:spPr>
        <p:txBody>
          <a:bodyPr wrap="square" lIns="0">
            <a:spAutoFit/>
          </a:bodyPr>
          <a:lstStyle/>
          <a:p>
            <a:pPr marL="0" marR="0" lvl="0" indent="0" algn="l" defTabSz="913966"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49" normalizeH="0" baseline="0" noProof="0">
                <a:ln w="3175">
                  <a:noFill/>
                </a:ln>
                <a:gradFill>
                  <a:gsLst>
                    <a:gs pos="1250">
                      <a:srgbClr val="2F2F2F"/>
                    </a:gs>
                    <a:gs pos="100000">
                      <a:srgbClr val="2F2F2F"/>
                    </a:gs>
                  </a:gsLst>
                  <a:lin ang="5400000" scaled="0"/>
                </a:gradFill>
                <a:effectLst/>
                <a:uLnTx/>
                <a:uFillTx/>
                <a:latin typeface="Segoe UI"/>
                <a:ea typeface="+mn-ea"/>
                <a:cs typeface="Segoe UI" pitchFamily="34" charset="0"/>
              </a:rPr>
              <a:t>Insights into your workplace</a:t>
            </a:r>
          </a:p>
        </p:txBody>
      </p:sp>
      <p:sp>
        <p:nvSpPr>
          <p:cNvPr id="9" name="Rectangle 8"/>
          <p:cNvSpPr/>
          <p:nvPr/>
        </p:nvSpPr>
        <p:spPr bwMode="auto">
          <a:xfrm>
            <a:off x="303478" y="4759086"/>
            <a:ext cx="2169291" cy="12384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5000"/>
              </a:lnSpc>
              <a:spcBef>
                <a:spcPct val="0"/>
              </a:spcBef>
              <a:spcAft>
                <a:spcPts val="588"/>
              </a:spcAft>
              <a:buClrTx/>
              <a:buSzTx/>
              <a:buFontTx/>
              <a:buNone/>
              <a:tabLst/>
              <a:defRPr/>
            </a:pPr>
            <a: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t>Create a culture of open sharing and learning where people exchange interests, expertise, and ideas</a:t>
            </a:r>
          </a:p>
        </p:txBody>
      </p:sp>
      <p:sp>
        <p:nvSpPr>
          <p:cNvPr id="10" name="Rectangle 9"/>
          <p:cNvSpPr/>
          <p:nvPr/>
        </p:nvSpPr>
        <p:spPr>
          <a:xfrm>
            <a:off x="486725" y="4271989"/>
            <a:ext cx="1908372" cy="590931"/>
          </a:xfrm>
          <a:prstGeom prst="rect">
            <a:avLst/>
          </a:prstGeom>
        </p:spPr>
        <p:txBody>
          <a:bodyPr wrap="square" lIns="0">
            <a:spAutoFit/>
          </a:bodyPr>
          <a:lstStyle/>
          <a:p>
            <a:pPr marL="0" marR="0" lvl="0" indent="0" algn="l" defTabSz="913966"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49" normalizeH="0" baseline="0" noProof="0">
                <a:ln w="3175">
                  <a:noFill/>
                </a:ln>
                <a:gradFill>
                  <a:gsLst>
                    <a:gs pos="1250">
                      <a:srgbClr val="2F2F2F"/>
                    </a:gs>
                    <a:gs pos="100000">
                      <a:srgbClr val="2F2F2F"/>
                    </a:gs>
                  </a:gsLst>
                  <a:lin ang="5400000" scaled="0"/>
                </a:gradFill>
                <a:effectLst/>
                <a:uLnTx/>
                <a:uFillTx/>
                <a:latin typeface="Segoe UI" panose="020B0502040204020203" pitchFamily="34" charset="0"/>
                <a:ea typeface="+mn-ea"/>
                <a:cs typeface="Segoe UI" panose="020B0502040204020203" pitchFamily="34" charset="0"/>
              </a:rPr>
              <a:t>Employee sharing &amp; learning</a:t>
            </a:r>
          </a:p>
        </p:txBody>
      </p:sp>
      <p:sp>
        <p:nvSpPr>
          <p:cNvPr id="16" name="Title 1"/>
          <p:cNvSpPr>
            <a:spLocks noGrp="1"/>
          </p:cNvSpPr>
          <p:nvPr>
            <p:ph type="title"/>
          </p:nvPr>
        </p:nvSpPr>
        <p:spPr>
          <a:xfrm>
            <a:off x="395916" y="376175"/>
            <a:ext cx="10758896" cy="403022"/>
          </a:xfrm>
        </p:spPr>
        <p:txBody>
          <a:bodyPr/>
          <a:lstStyle/>
          <a:p>
            <a:r>
              <a:rPr lang="en-US" sz="4000">
                <a:solidFill>
                  <a:srgbClr val="0078D4"/>
                </a:solidFill>
                <a:cs typeface="Segoe UI Light" panose="020B0502040204020203" pitchFamily="34" charset="0"/>
              </a:rPr>
              <a:t>The Power of Employee Engagement</a:t>
            </a:r>
          </a:p>
        </p:txBody>
      </p:sp>
      <p:sp>
        <p:nvSpPr>
          <p:cNvPr id="42" name="Rectangle 41"/>
          <p:cNvSpPr/>
          <p:nvPr/>
        </p:nvSpPr>
        <p:spPr bwMode="auto">
          <a:xfrm>
            <a:off x="-22322" y="6739209"/>
            <a:ext cx="12214322" cy="131854"/>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ectangle 39"/>
          <p:cNvSpPr/>
          <p:nvPr/>
        </p:nvSpPr>
        <p:spPr bwMode="auto">
          <a:xfrm>
            <a:off x="4367838" y="3506588"/>
            <a:ext cx="1638092" cy="9022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5000"/>
              </a:lnSpc>
              <a:spcBef>
                <a:spcPct val="0"/>
              </a:spcBef>
              <a:spcAft>
                <a:spcPts val="588"/>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70% </a:t>
            </a:r>
            <a:r>
              <a:rPr kumimoji="0" lang="en-US" sz="1400" b="0" i="0" u="none" strike="noStrike" kern="1200" cap="none" spc="0" normalizeH="0" baseline="0" noProof="0" dirty="0">
                <a:ln>
                  <a:noFill/>
                </a:ln>
                <a:solidFill>
                  <a:srgbClr val="FFFFFF"/>
                </a:solidFill>
                <a:effectLst/>
                <a:uLnTx/>
                <a:uFillTx/>
                <a:latin typeface="Segoe UI"/>
                <a:ea typeface="+mn-ea"/>
                <a:cs typeface="+mn-cs"/>
              </a:rPr>
              <a:t>of employees are engaged at best performing companies *</a:t>
            </a:r>
          </a:p>
        </p:txBody>
      </p:sp>
      <p:sp>
        <p:nvSpPr>
          <p:cNvPr id="41" name="Rectangle 40"/>
          <p:cNvSpPr/>
          <p:nvPr/>
        </p:nvSpPr>
        <p:spPr>
          <a:xfrm>
            <a:off x="4686943" y="3152193"/>
            <a:ext cx="2648461" cy="341632"/>
          </a:xfrm>
          <a:prstGeom prst="rect">
            <a:avLst/>
          </a:prstGeom>
        </p:spPr>
        <p:txBody>
          <a:bodyPr wrap="square" lIns="0">
            <a:spAutoFit/>
          </a:bodyPr>
          <a:lstStyle/>
          <a:p>
            <a:pPr marL="0" marR="0" lvl="0" indent="0" algn="ctr" defTabSz="913966"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49"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rPr>
              <a:t>Employee Engagement</a:t>
            </a:r>
          </a:p>
        </p:txBody>
      </p:sp>
      <p:sp>
        <p:nvSpPr>
          <p:cNvPr id="43" name="Rectangle 42"/>
          <p:cNvSpPr/>
          <p:nvPr/>
        </p:nvSpPr>
        <p:spPr bwMode="auto">
          <a:xfrm>
            <a:off x="6030187" y="3477065"/>
            <a:ext cx="1533762" cy="15905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5000"/>
              </a:lnSpc>
              <a:spcBef>
                <a:spcPct val="0"/>
              </a:spcBef>
              <a:spcAft>
                <a:spcPts val="588"/>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21% </a:t>
            </a:r>
            <a:r>
              <a:rPr kumimoji="0" lang="en-US" sz="1400" b="0" i="0" u="none" strike="noStrike" kern="1200" cap="none" spc="0" normalizeH="0" baseline="0" noProof="0" dirty="0">
                <a:ln>
                  <a:noFill/>
                </a:ln>
                <a:solidFill>
                  <a:srgbClr val="FFFFFF"/>
                </a:solidFill>
                <a:effectLst/>
                <a:uLnTx/>
                <a:uFillTx/>
                <a:latin typeface="Segoe UI"/>
                <a:ea typeface="+mn-ea"/>
                <a:cs typeface="+mn-cs"/>
              </a:rPr>
              <a:t>more profit in business units with most engaged employees</a:t>
            </a:r>
          </a:p>
          <a:p>
            <a:pPr marL="0" marR="0" lvl="0" indent="0" algn="l" defTabSz="913927" rtl="0" eaLnBrk="1" fontAlgn="base" latinLnBrk="0" hangingPunct="1">
              <a:lnSpc>
                <a:spcPct val="95000"/>
              </a:lnSpc>
              <a:spcBef>
                <a:spcPct val="0"/>
              </a:spcBef>
              <a:spcAft>
                <a:spcPts val="588"/>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mn-ea"/>
              <a:cs typeface="+mn-cs"/>
            </a:endParaRPr>
          </a:p>
          <a:p>
            <a:pPr marL="0" marR="0" lvl="0" indent="0" algn="l" defTabSz="913927" rtl="0" eaLnBrk="1" fontAlgn="base" latinLnBrk="0" hangingPunct="1">
              <a:lnSpc>
                <a:spcPct val="95000"/>
              </a:lnSpc>
              <a:spcBef>
                <a:spcPct val="0"/>
              </a:spcBef>
              <a:spcAft>
                <a:spcPts val="588"/>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45" name="Straight Connector 44"/>
          <p:cNvCxnSpPr/>
          <p:nvPr/>
        </p:nvCxnSpPr>
        <p:spPr>
          <a:xfrm flipV="1">
            <a:off x="5991658" y="3648761"/>
            <a:ext cx="0" cy="972133"/>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00266" y="6409136"/>
            <a:ext cx="4537843" cy="44781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2F2F2F">
                    <a:lumMod val="50000"/>
                    <a:lumOff val="50000"/>
                  </a:srgbClr>
                </a:solidFill>
                <a:effectLst/>
                <a:uLnTx/>
                <a:uFillTx/>
                <a:latin typeface="Segoe UI"/>
                <a:ea typeface="+mn-ea"/>
                <a:cs typeface="+mn-cs"/>
              </a:rPr>
              <a:t>* Sources Gallup: 37 Workplaces That Stand Out from the Rest</a:t>
            </a:r>
          </a:p>
        </p:txBody>
      </p:sp>
      <p:pic>
        <p:nvPicPr>
          <p:cNvPr id="113" name="Picture 1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4569" y="6064683"/>
            <a:ext cx="1606476" cy="590932"/>
          </a:xfrm>
          <a:prstGeom prst="rect">
            <a:avLst/>
          </a:prstGeom>
        </p:spPr>
      </p:pic>
      <p:sp>
        <p:nvSpPr>
          <p:cNvPr id="44" name="Rectangle 43"/>
          <p:cNvSpPr/>
          <p:nvPr/>
        </p:nvSpPr>
        <p:spPr bwMode="auto">
          <a:xfrm>
            <a:off x="4140224" y="5600719"/>
            <a:ext cx="3647224" cy="112231"/>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DB4788A0-DAEE-4BB0-BBCA-04CF71377D37}"/>
              </a:ext>
            </a:extLst>
          </p:cNvPr>
          <p:cNvSpPr/>
          <p:nvPr/>
        </p:nvSpPr>
        <p:spPr bwMode="auto">
          <a:xfrm>
            <a:off x="395918" y="805130"/>
            <a:ext cx="7974360" cy="9022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5000"/>
              </a:lnSpc>
              <a:spcBef>
                <a:spcPct val="0"/>
              </a:spcBef>
              <a:spcAft>
                <a:spcPts val="588"/>
              </a:spcAft>
              <a:buClrTx/>
              <a:buSzTx/>
              <a:buFontTx/>
              <a:buNone/>
              <a:tabLst/>
              <a:defRPr/>
            </a:pPr>
            <a:r>
              <a:rPr kumimoji="0" lang="en-US" sz="1400" b="0" i="0" u="none" strike="noStrike" kern="1200" cap="none" spc="0" normalizeH="0" baseline="0" noProof="0">
                <a:ln>
                  <a:noFill/>
                </a:ln>
                <a:solidFill>
                  <a:srgbClr val="E6E6E6">
                    <a:lumMod val="50000"/>
                  </a:srgbClr>
                </a:solidFill>
                <a:effectLst/>
                <a:uLnTx/>
                <a:uFillTx/>
                <a:latin typeface="Segoe UI"/>
                <a:ea typeface="+mn-ea"/>
                <a:cs typeface="+mn-cs"/>
              </a:rPr>
              <a:t>These four key pieces influence employees to create more and stronger work, stay with their organization longer, and win the best customers for the future.*</a:t>
            </a:r>
          </a:p>
        </p:txBody>
      </p:sp>
      <p:pic>
        <p:nvPicPr>
          <p:cNvPr id="2" name="Graphic 1">
            <a:extLst>
              <a:ext uri="{FF2B5EF4-FFF2-40B4-BE49-F238E27FC236}">
                <a16:creationId xmlns:a16="http://schemas.microsoft.com/office/drawing/2014/main" id="{536BE3AD-B246-40F1-AD15-4646638920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8695" y="1156644"/>
            <a:ext cx="4574115" cy="2819400"/>
          </a:xfrm>
          <a:prstGeom prst="rect">
            <a:avLst/>
          </a:prstGeom>
        </p:spPr>
      </p:pic>
      <p:pic>
        <p:nvPicPr>
          <p:cNvPr id="14" name="Graphic 13">
            <a:extLst>
              <a:ext uri="{FF2B5EF4-FFF2-40B4-BE49-F238E27FC236}">
                <a16:creationId xmlns:a16="http://schemas.microsoft.com/office/drawing/2014/main" id="{FCA24EB6-5FC4-41CE-AC9A-EA1F80F0C0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1640" y="1148161"/>
            <a:ext cx="2705100" cy="2819400"/>
          </a:xfrm>
          <a:prstGeom prst="rect">
            <a:avLst/>
          </a:prstGeom>
        </p:spPr>
      </p:pic>
      <p:pic>
        <p:nvPicPr>
          <p:cNvPr id="19" name="Graphic 18">
            <a:extLst>
              <a:ext uri="{FF2B5EF4-FFF2-40B4-BE49-F238E27FC236}">
                <a16:creationId xmlns:a16="http://schemas.microsoft.com/office/drawing/2014/main" id="{31D26B34-8494-42A3-A17A-2D92F5382A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10157" y="3850537"/>
            <a:ext cx="2238375" cy="2714625"/>
          </a:xfrm>
          <a:prstGeom prst="rect">
            <a:avLst/>
          </a:prstGeom>
        </p:spPr>
      </p:pic>
      <p:pic>
        <p:nvPicPr>
          <p:cNvPr id="20" name="Graphic 19">
            <a:extLst>
              <a:ext uri="{FF2B5EF4-FFF2-40B4-BE49-F238E27FC236}">
                <a16:creationId xmlns:a16="http://schemas.microsoft.com/office/drawing/2014/main" id="{B7B21F8F-C4C5-4944-BFE2-7405E54F3F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50580" y="3222525"/>
            <a:ext cx="4019550" cy="3143250"/>
          </a:xfrm>
          <a:prstGeom prst="rect">
            <a:avLst/>
          </a:prstGeom>
        </p:spPr>
      </p:pic>
    </p:spTree>
    <p:extLst>
      <p:ext uri="{BB962C8B-B14F-4D97-AF65-F5344CB8AC3E}">
        <p14:creationId xmlns:p14="http://schemas.microsoft.com/office/powerpoint/2010/main" val="17358901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296B84D-08EA-43BC-B01D-E88AB8FEF6E7}"/>
              </a:ext>
            </a:extLst>
          </p:cNvPr>
          <p:cNvSpPr txBox="1">
            <a:spLocks/>
          </p:cNvSpPr>
          <p:nvPr/>
        </p:nvSpPr>
        <p:spPr>
          <a:xfrm>
            <a:off x="575829" y="448699"/>
            <a:ext cx="10800674" cy="553998"/>
          </a:xfrm>
          <a:prstGeom prst="rect">
            <a:avLst/>
          </a:prstGeom>
        </p:spPr>
        <p:txBody>
          <a:bodyPr vert="horz" wrap="square" lIns="0" tIns="0" rIns="0" bIns="0" rtlCol="0" anchor="t">
            <a:spAutoFit/>
          </a:bodyPr>
          <a:lstStyle>
            <a:lvl1pPr algn="l" defTabSz="951304"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563"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98" normalizeH="0" baseline="0" noProof="0">
                <a:ln w="3175">
                  <a:noFill/>
                </a:ln>
                <a:gradFill>
                  <a:gsLst>
                    <a:gs pos="1250">
                      <a:srgbClr val="282828"/>
                    </a:gs>
                    <a:gs pos="100000">
                      <a:srgbClr val="282828"/>
                    </a:gs>
                  </a:gsLst>
                  <a:lin ang="5400000" scaled="0"/>
                </a:gradFill>
                <a:effectLst/>
                <a:uLnTx/>
                <a:uFillTx/>
                <a:latin typeface="Segoe UI Semibold"/>
                <a:ea typeface="+mn-ea"/>
                <a:cs typeface="Segoe UI" pitchFamily="34" charset="0"/>
              </a:rPr>
              <a:t>Teamwork in Microsoft 365</a:t>
            </a:r>
          </a:p>
        </p:txBody>
      </p:sp>
      <p:sp>
        <p:nvSpPr>
          <p:cNvPr id="4" name="TextBox 3">
            <a:extLst>
              <a:ext uri="{FF2B5EF4-FFF2-40B4-BE49-F238E27FC236}">
                <a16:creationId xmlns:a16="http://schemas.microsoft.com/office/drawing/2014/main" id="{AA5E6F39-69CE-4F9A-9E51-C25997C389E4}"/>
              </a:ext>
            </a:extLst>
          </p:cNvPr>
          <p:cNvSpPr txBox="1"/>
          <p:nvPr/>
        </p:nvSpPr>
        <p:spPr>
          <a:xfrm>
            <a:off x="3425994" y="5672019"/>
            <a:ext cx="5262309" cy="475927"/>
          </a:xfrm>
          <a:prstGeom prst="rect">
            <a:avLst/>
          </a:prstGeom>
          <a:noFill/>
        </p:spPr>
        <p:txBody>
          <a:bodyPr wrap="square" lIns="179234" tIns="143388" rIns="179234" bIns="143388" rtlCol="0">
            <a:spAutoFit/>
          </a:bodyPr>
          <a:lstStyle/>
          <a:p>
            <a:pPr marL="0" marR="0" lvl="0" indent="0" algn="ctr" defTabSz="896042" rtl="0" eaLnBrk="1" fontAlgn="auto" latinLnBrk="0" hangingPunct="1">
              <a:lnSpc>
                <a:spcPct val="90000"/>
              </a:lnSpc>
              <a:spcBef>
                <a:spcPts val="0"/>
              </a:spcBef>
              <a:spcAft>
                <a:spcPts val="588"/>
              </a:spcAft>
              <a:buClrTx/>
              <a:buSzTx/>
              <a:buFontTx/>
              <a:buNone/>
              <a:tabLst/>
              <a:defRPr/>
            </a:pPr>
            <a:r>
              <a:rPr kumimoji="0" lang="en-US" sz="1345" b="0" i="0" u="none" strike="noStrike" kern="1200" cap="none" spc="0" normalizeH="0" baseline="0" noProof="0">
                <a:ln>
                  <a:noFill/>
                </a:ln>
                <a:gradFill>
                  <a:gsLst>
                    <a:gs pos="2917">
                      <a:srgbClr val="0078D4"/>
                    </a:gs>
                    <a:gs pos="30000">
                      <a:srgbClr val="0078D4"/>
                    </a:gs>
                  </a:gsLst>
                  <a:lin ang="5400000" scaled="0"/>
                </a:gradFill>
                <a:effectLst/>
                <a:uLnTx/>
                <a:uFillTx/>
                <a:latin typeface="Segoe UI" panose="020B0502040204020203" pitchFamily="34" charset="0"/>
                <a:ea typeface="+mn-ea"/>
                <a:cs typeface="Segoe UI" panose="020B0502040204020203" pitchFamily="34" charset="0"/>
              </a:rPr>
              <a:t>Ubiquitous for targeted communications</a:t>
            </a:r>
          </a:p>
        </p:txBody>
      </p:sp>
      <p:sp>
        <p:nvSpPr>
          <p:cNvPr id="5" name="TextBox 4">
            <a:extLst>
              <a:ext uri="{FF2B5EF4-FFF2-40B4-BE49-F238E27FC236}">
                <a16:creationId xmlns:a16="http://schemas.microsoft.com/office/drawing/2014/main" id="{E697E5BB-15AB-4CC0-9A8D-F7048B7C3F4E}"/>
              </a:ext>
            </a:extLst>
          </p:cNvPr>
          <p:cNvSpPr txBox="1"/>
          <p:nvPr/>
        </p:nvSpPr>
        <p:spPr>
          <a:xfrm>
            <a:off x="1971115" y="2247324"/>
            <a:ext cx="1892425" cy="561052"/>
          </a:xfrm>
          <a:prstGeom prst="rect">
            <a:avLst/>
          </a:prstGeom>
          <a:noFill/>
        </p:spPr>
        <p:txBody>
          <a:bodyPr wrap="square" lIns="179234" tIns="143388" rIns="179234" bIns="143388" rtlCol="0">
            <a:spAutoFit/>
          </a:bodyPr>
          <a:lstStyle/>
          <a:p>
            <a:pPr marL="0" marR="0" lvl="0" indent="0" algn="r" defTabSz="896042"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a:ln>
                  <a:noFill/>
                </a:ln>
                <a:gradFill>
                  <a:gsLst>
                    <a:gs pos="2917">
                      <a:srgbClr val="0078D4"/>
                    </a:gs>
                    <a:gs pos="30000">
                      <a:srgbClr val="0078D4"/>
                    </a:gs>
                  </a:gsLst>
                  <a:lin ang="5400000" scaled="0"/>
                </a:gradFill>
                <a:effectLst/>
                <a:uLnTx/>
                <a:uFillTx/>
                <a:latin typeface="Segoe UI Semibold" panose="020B0702040204020203" pitchFamily="34" charset="0"/>
                <a:ea typeface="+mn-ea"/>
                <a:cs typeface="Segoe UI Semibold" panose="020B0702040204020203" pitchFamily="34" charset="0"/>
              </a:rPr>
              <a:t>Inner Loop </a:t>
            </a:r>
          </a:p>
        </p:txBody>
      </p:sp>
      <p:sp>
        <p:nvSpPr>
          <p:cNvPr id="6" name="TextBox 5">
            <a:extLst>
              <a:ext uri="{FF2B5EF4-FFF2-40B4-BE49-F238E27FC236}">
                <a16:creationId xmlns:a16="http://schemas.microsoft.com/office/drawing/2014/main" id="{4B62EDD1-0D3F-4DC4-BC4F-328A80257DA3}"/>
              </a:ext>
            </a:extLst>
          </p:cNvPr>
          <p:cNvSpPr txBox="1"/>
          <p:nvPr/>
        </p:nvSpPr>
        <p:spPr>
          <a:xfrm>
            <a:off x="1042582" y="2581449"/>
            <a:ext cx="2820959" cy="475892"/>
          </a:xfrm>
          <a:prstGeom prst="rect">
            <a:avLst/>
          </a:prstGeom>
          <a:noFill/>
        </p:spPr>
        <p:txBody>
          <a:bodyPr wrap="square" lIns="179234" tIns="143388" rIns="179234" bIns="143388" rtlCol="0">
            <a:spAutoFit/>
          </a:bodyPr>
          <a:lstStyle/>
          <a:p>
            <a:pPr marL="0" marR="0" lvl="0" indent="0" algn="r" defTabSz="896042" rtl="0" eaLnBrk="1" fontAlgn="auto" latinLnBrk="0" hangingPunct="1">
              <a:lnSpc>
                <a:spcPct val="90000"/>
              </a:lnSpc>
              <a:spcBef>
                <a:spcPts val="0"/>
              </a:spcBef>
              <a:spcAft>
                <a:spcPts val="588"/>
              </a:spcAft>
              <a:buClrTx/>
              <a:buSzTx/>
              <a:buFontTx/>
              <a:buNone/>
              <a:tabLst/>
              <a:defRPr/>
            </a:pPr>
            <a:r>
              <a:rPr kumimoji="0" lang="en-US" sz="1345" b="0" i="0" u="none" strike="noStrike" kern="1200" cap="none" spc="0" normalizeH="0" baseline="0" noProof="0">
                <a:ln>
                  <a:noFill/>
                </a:ln>
                <a:gradFill>
                  <a:gsLst>
                    <a:gs pos="2917">
                      <a:srgbClr val="0078D4"/>
                    </a:gs>
                    <a:gs pos="30000">
                      <a:srgbClr val="0078D4"/>
                    </a:gs>
                  </a:gsLst>
                  <a:lin ang="5400000" scaled="0"/>
                </a:gradFill>
                <a:effectLst/>
                <a:uLnTx/>
                <a:uFillTx/>
                <a:latin typeface="Segoe UI" panose="020B0502040204020203" pitchFamily="34" charset="0"/>
                <a:ea typeface="+mn-ea"/>
                <a:cs typeface="Segoe UI" panose="020B0502040204020203" pitchFamily="34" charset="0"/>
              </a:rPr>
              <a:t>People you work with regularly</a:t>
            </a:r>
          </a:p>
        </p:txBody>
      </p:sp>
      <p:sp>
        <p:nvSpPr>
          <p:cNvPr id="7" name="TextBox 6">
            <a:extLst>
              <a:ext uri="{FF2B5EF4-FFF2-40B4-BE49-F238E27FC236}">
                <a16:creationId xmlns:a16="http://schemas.microsoft.com/office/drawing/2014/main" id="{79DA459D-F74D-4E04-8BAF-523C3EA89E70}"/>
              </a:ext>
            </a:extLst>
          </p:cNvPr>
          <p:cNvSpPr txBox="1"/>
          <p:nvPr/>
        </p:nvSpPr>
        <p:spPr>
          <a:xfrm>
            <a:off x="8138203" y="2253487"/>
            <a:ext cx="2347875" cy="561052"/>
          </a:xfrm>
          <a:prstGeom prst="rect">
            <a:avLst/>
          </a:prstGeom>
          <a:noFill/>
        </p:spPr>
        <p:txBody>
          <a:bodyPr wrap="square" lIns="179234" tIns="143388" rIns="179234" bIns="143388" rtlCol="0">
            <a:spAutoFit/>
          </a:bodyPr>
          <a:lstStyle/>
          <a:p>
            <a:pPr marL="0" marR="0" lvl="0" indent="0" algn="l" defTabSz="896042"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a:ln>
                  <a:noFill/>
                </a:ln>
                <a:gradFill>
                  <a:gsLst>
                    <a:gs pos="2917">
                      <a:srgbClr val="0078D4"/>
                    </a:gs>
                    <a:gs pos="30000">
                      <a:srgbClr val="0078D4"/>
                    </a:gs>
                  </a:gsLst>
                  <a:lin ang="5400000" scaled="0"/>
                </a:gradFill>
                <a:effectLst/>
                <a:uLnTx/>
                <a:uFillTx/>
                <a:latin typeface="Segoe UI Semibold" panose="020B0702040204020203" pitchFamily="34" charset="0"/>
                <a:ea typeface="+mn-ea"/>
                <a:cs typeface="Segoe UI Semibold" panose="020B0702040204020203" pitchFamily="34" charset="0"/>
              </a:rPr>
              <a:t>Outer Loop </a:t>
            </a:r>
          </a:p>
        </p:txBody>
      </p:sp>
      <p:sp>
        <p:nvSpPr>
          <p:cNvPr id="8" name="TextBox 7">
            <a:extLst>
              <a:ext uri="{FF2B5EF4-FFF2-40B4-BE49-F238E27FC236}">
                <a16:creationId xmlns:a16="http://schemas.microsoft.com/office/drawing/2014/main" id="{B633A57B-16B5-49D8-A651-964B39B3C47F}"/>
              </a:ext>
            </a:extLst>
          </p:cNvPr>
          <p:cNvSpPr txBox="1"/>
          <p:nvPr/>
        </p:nvSpPr>
        <p:spPr>
          <a:xfrm>
            <a:off x="8138202" y="2576141"/>
            <a:ext cx="3986063" cy="475892"/>
          </a:xfrm>
          <a:prstGeom prst="rect">
            <a:avLst/>
          </a:prstGeom>
          <a:noFill/>
        </p:spPr>
        <p:txBody>
          <a:bodyPr wrap="square" lIns="179234" tIns="143388" rIns="179234" bIns="143388" rtlCol="0">
            <a:spAutoFit/>
          </a:bodyPr>
          <a:lstStyle/>
          <a:p>
            <a:pPr marL="0" marR="0" lvl="0" indent="0" algn="l" defTabSz="896042" rtl="0" eaLnBrk="1" fontAlgn="auto" latinLnBrk="0" hangingPunct="1">
              <a:lnSpc>
                <a:spcPct val="90000"/>
              </a:lnSpc>
              <a:spcBef>
                <a:spcPts val="0"/>
              </a:spcBef>
              <a:spcAft>
                <a:spcPts val="588"/>
              </a:spcAft>
              <a:buClrTx/>
              <a:buSzTx/>
              <a:buFontTx/>
              <a:buNone/>
              <a:tabLst/>
              <a:defRPr/>
            </a:pPr>
            <a:r>
              <a:rPr kumimoji="0" lang="en-US" sz="1345" b="0" i="0" u="none" strike="noStrike" kern="1200" cap="none" spc="0" normalizeH="0" baseline="0" noProof="0">
                <a:ln>
                  <a:noFill/>
                </a:ln>
                <a:gradFill>
                  <a:gsLst>
                    <a:gs pos="2917">
                      <a:srgbClr val="0078D4"/>
                    </a:gs>
                    <a:gs pos="30000">
                      <a:srgbClr val="0078D4"/>
                    </a:gs>
                  </a:gsLst>
                  <a:lin ang="5400000" scaled="0"/>
                </a:gradFill>
                <a:effectLst/>
                <a:uLnTx/>
                <a:uFillTx/>
                <a:latin typeface="Segoe UI" panose="020B0502040204020203" pitchFamily="34" charset="0"/>
                <a:ea typeface="+mn-ea"/>
                <a:cs typeface="Segoe UI" panose="020B0502040204020203" pitchFamily="34" charset="0"/>
              </a:rPr>
              <a:t>People you connect with across the org</a:t>
            </a:r>
          </a:p>
        </p:txBody>
      </p:sp>
      <p:sp>
        <p:nvSpPr>
          <p:cNvPr id="9" name="Rectangle 8">
            <a:extLst>
              <a:ext uri="{FF2B5EF4-FFF2-40B4-BE49-F238E27FC236}">
                <a16:creationId xmlns:a16="http://schemas.microsoft.com/office/drawing/2014/main" id="{BDBCF0BB-BA6A-4AE9-B4DF-DFADA6FD1835}"/>
              </a:ext>
            </a:extLst>
          </p:cNvPr>
          <p:cNvSpPr/>
          <p:nvPr/>
        </p:nvSpPr>
        <p:spPr>
          <a:xfrm>
            <a:off x="5606516" y="5453758"/>
            <a:ext cx="739306" cy="336759"/>
          </a:xfrm>
          <a:prstGeom prst="rect">
            <a:avLst/>
          </a:prstGeom>
        </p:spPr>
        <p:txBody>
          <a:bodyPr wrap="none">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765" b="1" i="0" u="none" strike="noStrike" kern="1200" cap="none" spc="0" normalizeH="0" baseline="0" noProof="0">
                <a:ln>
                  <a:noFill/>
                </a:ln>
                <a:gradFill>
                  <a:gsLst>
                    <a:gs pos="2917">
                      <a:srgbClr val="0078D4"/>
                    </a:gs>
                    <a:gs pos="30000">
                      <a:srgbClr val="0078D4"/>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Email</a:t>
            </a:r>
          </a:p>
        </p:txBody>
      </p:sp>
      <p:grpSp>
        <p:nvGrpSpPr>
          <p:cNvPr id="10" name="Group 9">
            <a:extLst>
              <a:ext uri="{FF2B5EF4-FFF2-40B4-BE49-F238E27FC236}">
                <a16:creationId xmlns:a16="http://schemas.microsoft.com/office/drawing/2014/main" id="{A03A3D87-772B-4FC1-9205-ABE732CF946F}"/>
              </a:ext>
            </a:extLst>
          </p:cNvPr>
          <p:cNvGrpSpPr/>
          <p:nvPr/>
        </p:nvGrpSpPr>
        <p:grpSpPr>
          <a:xfrm>
            <a:off x="2988847" y="1389044"/>
            <a:ext cx="5974640" cy="4092291"/>
            <a:chOff x="3048779" y="1510163"/>
            <a:chExt cx="6094444" cy="4174350"/>
          </a:xfrm>
        </p:grpSpPr>
        <p:sp>
          <p:nvSpPr>
            <p:cNvPr id="11" name="Oval 10">
              <a:extLst>
                <a:ext uri="{FF2B5EF4-FFF2-40B4-BE49-F238E27FC236}">
                  <a16:creationId xmlns:a16="http://schemas.microsoft.com/office/drawing/2014/main" id="{1776DA0F-16EC-40E8-AF94-54F6598CC20C}"/>
                </a:ext>
              </a:extLst>
            </p:cNvPr>
            <p:cNvSpPr/>
            <p:nvPr/>
          </p:nvSpPr>
          <p:spPr bwMode="auto">
            <a:xfrm>
              <a:off x="4140604" y="1549227"/>
              <a:ext cx="3873316" cy="3873316"/>
            </a:xfrm>
            <a:prstGeom prst="ellipse">
              <a:avLst/>
            </a:prstGeom>
            <a:solidFill>
              <a:srgbClr val="E6E6E6"/>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2" name="Oval 11">
              <a:extLst>
                <a:ext uri="{FF2B5EF4-FFF2-40B4-BE49-F238E27FC236}">
                  <a16:creationId xmlns:a16="http://schemas.microsoft.com/office/drawing/2014/main" id="{BA414D54-C3F1-4B7D-9CAB-A6FAFE8A3C90}"/>
                </a:ext>
              </a:extLst>
            </p:cNvPr>
            <p:cNvSpPr/>
            <p:nvPr/>
          </p:nvSpPr>
          <p:spPr bwMode="auto">
            <a:xfrm>
              <a:off x="4133795" y="1549227"/>
              <a:ext cx="3873316" cy="3873316"/>
            </a:xfrm>
            <a:prstGeom prst="ellipse">
              <a:avLst/>
            </a:prstGeom>
            <a:solidFill>
              <a:srgbClr val="FFFFFF"/>
            </a:solidFill>
            <a:ln w="12700">
              <a:gradFill>
                <a:gsLst>
                  <a:gs pos="0">
                    <a:srgbClr val="FFFFFF"/>
                  </a:gs>
                  <a:gs pos="69000">
                    <a:srgbClr val="E6E6E6">
                      <a:alpha val="0"/>
                    </a:srgbClr>
                  </a:gs>
                </a:gsLst>
                <a:lin ang="3000000" scaled="0"/>
              </a:gradFill>
            </a:ln>
            <a:effectLst>
              <a:innerShdw blurRad="228600" dist="215900" dir="13500000">
                <a:prstClr val="black">
                  <a:alpha val="9000"/>
                </a:prstClr>
              </a:inn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DF3BAFE8-B0C2-43B0-9E48-D5C08B97C8BE}"/>
                </a:ext>
              </a:extLst>
            </p:cNvPr>
            <p:cNvSpPr/>
            <p:nvPr/>
          </p:nvSpPr>
          <p:spPr>
            <a:xfrm>
              <a:off x="3048779" y="3250421"/>
              <a:ext cx="6094444" cy="311332"/>
            </a:xfrm>
            <a:prstGeom prst="rect">
              <a:avLst/>
            </a:prstGeom>
          </p:spPr>
          <p:txBody>
            <a:bodyPr>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37" b="0" i="0" u="none" strike="noStrike" kern="1200" cap="none" spc="0" normalizeH="0" baseline="0" noProof="0">
                  <a:ln>
                    <a:noFill/>
                  </a:ln>
                  <a:gradFill>
                    <a:gsLst>
                      <a:gs pos="0">
                        <a:srgbClr val="0D0D0D"/>
                      </a:gs>
                      <a:gs pos="100000">
                        <a:srgbClr val="0D0D0D"/>
                      </a:gs>
                    </a:gsLst>
                  </a:gradFill>
                  <a:effectLst/>
                  <a:uLnTx/>
                  <a:uFillTx/>
                  <a:latin typeface="Segoe UI"/>
                  <a:ea typeface="+mn-ea"/>
                  <a:cs typeface="Segoe UI Semibold" panose="020B0702040204020203" pitchFamily="34" charset="0"/>
                </a:rPr>
                <a:t>SharePoint</a:t>
              </a:r>
            </a:p>
          </p:txBody>
        </p:sp>
        <p:grpSp>
          <p:nvGrpSpPr>
            <p:cNvPr id="14" name="Group 13">
              <a:extLst>
                <a:ext uri="{FF2B5EF4-FFF2-40B4-BE49-F238E27FC236}">
                  <a16:creationId xmlns:a16="http://schemas.microsoft.com/office/drawing/2014/main" id="{BCB90A30-3B60-4D2D-BCFD-3CE4BBA38ECC}"/>
                </a:ext>
              </a:extLst>
            </p:cNvPr>
            <p:cNvGrpSpPr/>
            <p:nvPr/>
          </p:nvGrpSpPr>
          <p:grpSpPr>
            <a:xfrm>
              <a:off x="3779429" y="1690093"/>
              <a:ext cx="4068496" cy="3563326"/>
              <a:chOff x="3312816" y="1322294"/>
              <a:chExt cx="4908377" cy="4298923"/>
            </a:xfrm>
          </p:grpSpPr>
          <p:sp>
            <p:nvSpPr>
              <p:cNvPr id="22" name="Freeform: Shape 21">
                <a:extLst>
                  <a:ext uri="{FF2B5EF4-FFF2-40B4-BE49-F238E27FC236}">
                    <a16:creationId xmlns:a16="http://schemas.microsoft.com/office/drawing/2014/main" id="{693D286B-17D0-48B5-9961-1461CB6F03E7}"/>
                  </a:ext>
                </a:extLst>
              </p:cNvPr>
              <p:cNvSpPr/>
              <p:nvPr/>
            </p:nvSpPr>
            <p:spPr bwMode="auto">
              <a:xfrm>
                <a:off x="4380231" y="4425606"/>
                <a:ext cx="3454628" cy="1195611"/>
              </a:xfrm>
              <a:custGeom>
                <a:avLst/>
                <a:gdLst>
                  <a:gd name="connsiteX0" fmla="*/ 3183231 w 3523900"/>
                  <a:gd name="connsiteY0" fmla="*/ 0 h 1219585"/>
                  <a:gd name="connsiteX1" fmla="*/ 3523900 w 3523900"/>
                  <a:gd name="connsiteY1" fmla="*/ 284776 h 1219585"/>
                  <a:gd name="connsiteX2" fmla="*/ 3422958 w 3523900"/>
                  <a:gd name="connsiteY2" fmla="*/ 421361 h 1219585"/>
                  <a:gd name="connsiteX3" fmla="*/ 1750174 w 3523900"/>
                  <a:gd name="connsiteY3" fmla="*/ 1219585 h 1219585"/>
                  <a:gd name="connsiteX4" fmla="*/ 77390 w 3523900"/>
                  <a:gd name="connsiteY4" fmla="*/ 421361 h 1219585"/>
                  <a:gd name="connsiteX5" fmla="*/ 0 w 3523900"/>
                  <a:gd name="connsiteY5" fmla="*/ 316644 h 1219585"/>
                  <a:gd name="connsiteX6" fmla="*/ 338914 w 3523900"/>
                  <a:gd name="connsiteY6" fmla="*/ 33335 h 1219585"/>
                  <a:gd name="connsiteX7" fmla="*/ 419623 w 3523900"/>
                  <a:gd name="connsiteY7" fmla="*/ 142997 h 1219585"/>
                  <a:gd name="connsiteX8" fmla="*/ 1749372 w 3523900"/>
                  <a:gd name="connsiteY8" fmla="*/ 780164 h 1219585"/>
                  <a:gd name="connsiteX9" fmla="*/ 3178324 w 3523900"/>
                  <a:gd name="connsiteY9" fmla="*/ 8206 h 1219585"/>
                  <a:gd name="connsiteX10" fmla="*/ 3183231 w 3523900"/>
                  <a:gd name="connsiteY10" fmla="*/ 0 h 121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3900" h="1219585">
                    <a:moveTo>
                      <a:pt x="3183231" y="0"/>
                    </a:moveTo>
                    <a:lnTo>
                      <a:pt x="3523900" y="284776"/>
                    </a:lnTo>
                    <a:lnTo>
                      <a:pt x="3422958" y="421361"/>
                    </a:lnTo>
                    <a:cubicBezTo>
                      <a:pt x="3025351" y="908857"/>
                      <a:pt x="2423625" y="1219585"/>
                      <a:pt x="1750174" y="1219585"/>
                    </a:cubicBezTo>
                    <a:cubicBezTo>
                      <a:pt x="1076723" y="1219585"/>
                      <a:pt x="474997" y="908857"/>
                      <a:pt x="77390" y="421361"/>
                    </a:cubicBezTo>
                    <a:lnTo>
                      <a:pt x="0" y="316644"/>
                    </a:lnTo>
                    <a:lnTo>
                      <a:pt x="338914" y="33335"/>
                    </a:lnTo>
                    <a:lnTo>
                      <a:pt x="419623" y="142997"/>
                    </a:lnTo>
                    <a:cubicBezTo>
                      <a:pt x="735694" y="532131"/>
                      <a:pt x="1214025" y="780164"/>
                      <a:pt x="1749372" y="780164"/>
                    </a:cubicBezTo>
                    <a:cubicBezTo>
                      <a:pt x="2344203" y="780164"/>
                      <a:pt x="2868642" y="473951"/>
                      <a:pt x="3178324" y="8206"/>
                    </a:cubicBezTo>
                    <a:lnTo>
                      <a:pt x="3183231" y="0"/>
                    </a:lnTo>
                    <a:close/>
                  </a:path>
                </a:pathLst>
              </a:custGeom>
              <a:solidFill>
                <a:srgbClr val="006AB3"/>
              </a:soli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8" rIns="175711" bIns="140568" numCol="1" spcCol="0" rtlCol="0" fromWordArt="0" anchor="t" anchorCtr="0" forceAA="0" compatLnSpc="1">
                <a:prstTxWarp prst="textNoShape">
                  <a:avLst/>
                </a:prstTxWarp>
                <a:no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endParaRPr kumimoji="0" lang="en-US" sz="1921" b="0" i="0" u="none" strike="noStrike" kern="1200" cap="none" spc="0" normalizeH="0" baseline="0" noProof="0">
                  <a:ln>
                    <a:noFill/>
                  </a:ln>
                  <a:solidFill>
                    <a:srgbClr val="E6E6E6"/>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895750" rtl="0" eaLnBrk="1" fontAlgn="base" latinLnBrk="0" hangingPunct="1">
                  <a:lnSpc>
                    <a:spcPct val="90000"/>
                  </a:lnSpc>
                  <a:spcBef>
                    <a:spcPct val="0"/>
                  </a:spcBef>
                  <a:spcAft>
                    <a:spcPct val="0"/>
                  </a:spcAft>
                  <a:buClrTx/>
                  <a:buSzTx/>
                  <a:buFontTx/>
                  <a:buNone/>
                  <a:tabLst/>
                  <a:defRPr/>
                </a:pPr>
                <a:endParaRPr kumimoji="0" lang="en-US" sz="1921" b="0" i="0" u="none" strike="noStrike" kern="1200" cap="none" spc="0" normalizeH="0" baseline="0" noProof="0">
                  <a:ln>
                    <a:noFill/>
                  </a:ln>
                  <a:solidFill>
                    <a:srgbClr val="E6E6E6"/>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3" name="Freeform: Shape 22">
                <a:extLst>
                  <a:ext uri="{FF2B5EF4-FFF2-40B4-BE49-F238E27FC236}">
                    <a16:creationId xmlns:a16="http://schemas.microsoft.com/office/drawing/2014/main" id="{622274BE-21F8-446A-8AB8-698BA69C68E3}"/>
                  </a:ext>
                </a:extLst>
              </p:cNvPr>
              <p:cNvSpPr/>
              <p:nvPr/>
            </p:nvSpPr>
            <p:spPr bwMode="auto">
              <a:xfrm rot="19206397">
                <a:off x="3312816" y="1848854"/>
                <a:ext cx="3479539" cy="1945639"/>
              </a:xfrm>
              <a:custGeom>
                <a:avLst/>
                <a:gdLst>
                  <a:gd name="connsiteX0" fmla="*/ 3549311 w 3549311"/>
                  <a:gd name="connsiteY0" fmla="*/ 481987 h 1984653"/>
                  <a:gd name="connsiteX1" fmla="*/ 3263459 w 3549311"/>
                  <a:gd name="connsiteY1" fmla="*/ 823942 h 1984653"/>
                  <a:gd name="connsiteX2" fmla="*/ 3145894 w 3549311"/>
                  <a:gd name="connsiteY2" fmla="*/ 735491 h 1984653"/>
                  <a:gd name="connsiteX3" fmla="*/ 841761 w 3549311"/>
                  <a:gd name="connsiteY3" fmla="*/ 1079692 h 1984653"/>
                  <a:gd name="connsiteX4" fmla="*/ 466067 w 3549311"/>
                  <a:gd name="connsiteY4" fmla="*/ 1853415 h 1984653"/>
                  <a:gd name="connsiteX5" fmla="*/ 445240 w 3549311"/>
                  <a:gd name="connsiteY5" fmla="*/ 1984653 h 1984653"/>
                  <a:gd name="connsiteX6" fmla="*/ 0 w 3549311"/>
                  <a:gd name="connsiteY6" fmla="*/ 1984653 h 1984653"/>
                  <a:gd name="connsiteX7" fmla="*/ 814 w 3549311"/>
                  <a:gd name="connsiteY7" fmla="*/ 1971060 h 1984653"/>
                  <a:gd name="connsiteX8" fmla="*/ 503325 w 3549311"/>
                  <a:gd name="connsiteY8" fmla="*/ 792670 h 1984653"/>
                  <a:gd name="connsiteX9" fmla="*/ 3396045 w 3549311"/>
                  <a:gd name="connsiteY9" fmla="*/ 366625 h 1984653"/>
                  <a:gd name="connsiteX10" fmla="*/ 3549311 w 3549311"/>
                  <a:gd name="connsiteY10" fmla="*/ 481987 h 198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9311" h="1984653">
                    <a:moveTo>
                      <a:pt x="3549311" y="481987"/>
                    </a:moveTo>
                    <a:lnTo>
                      <a:pt x="3263459" y="823942"/>
                    </a:lnTo>
                    <a:lnTo>
                      <a:pt x="3145894" y="735491"/>
                    </a:lnTo>
                    <a:cubicBezTo>
                      <a:pt x="2421685" y="246965"/>
                      <a:pt x="1423194" y="384142"/>
                      <a:pt x="841761" y="1079692"/>
                    </a:cubicBezTo>
                    <a:cubicBezTo>
                      <a:pt x="647950" y="1311542"/>
                      <a:pt x="523414" y="1577996"/>
                      <a:pt x="466067" y="1853415"/>
                    </a:cubicBezTo>
                    <a:lnTo>
                      <a:pt x="445240" y="1984653"/>
                    </a:lnTo>
                    <a:lnTo>
                      <a:pt x="0" y="1984653"/>
                    </a:lnTo>
                    <a:lnTo>
                      <a:pt x="814" y="1971060"/>
                    </a:lnTo>
                    <a:cubicBezTo>
                      <a:pt x="46007" y="1552550"/>
                      <a:pt x="211964" y="1141216"/>
                      <a:pt x="503325" y="792670"/>
                    </a:cubicBezTo>
                    <a:cubicBezTo>
                      <a:pt x="1231726" y="-78693"/>
                      <a:pt x="2485311" y="-248282"/>
                      <a:pt x="3396045" y="366625"/>
                    </a:cubicBezTo>
                    <a:lnTo>
                      <a:pt x="3549311" y="481987"/>
                    </a:lnTo>
                    <a:close/>
                  </a:path>
                </a:pathLst>
              </a:cu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Freeform: Shape 23">
                <a:extLst>
                  <a:ext uri="{FF2B5EF4-FFF2-40B4-BE49-F238E27FC236}">
                    <a16:creationId xmlns:a16="http://schemas.microsoft.com/office/drawing/2014/main" id="{72F9B12C-F4A2-4565-8263-1D6970992911}"/>
                  </a:ext>
                </a:extLst>
              </p:cNvPr>
              <p:cNvSpPr/>
              <p:nvPr/>
            </p:nvSpPr>
            <p:spPr bwMode="auto">
              <a:xfrm>
                <a:off x="6131253" y="1322294"/>
                <a:ext cx="2089940" cy="3328762"/>
              </a:xfrm>
              <a:custGeom>
                <a:avLst/>
                <a:gdLst>
                  <a:gd name="connsiteX0" fmla="*/ 0 w 2131848"/>
                  <a:gd name="connsiteY0" fmla="*/ 0 h 3395511"/>
                  <a:gd name="connsiteX1" fmla="*/ 185688 w 2131848"/>
                  <a:gd name="connsiteY1" fmla="*/ 9488 h 3395511"/>
                  <a:gd name="connsiteX2" fmla="*/ 2131848 w 2131848"/>
                  <a:gd name="connsiteY2" fmla="*/ 2191645 h 3395511"/>
                  <a:gd name="connsiteX3" fmla="*/ 1870205 w 2131848"/>
                  <a:gd name="connsiteY3" fmla="*/ 3237189 h 3395511"/>
                  <a:gd name="connsiteX4" fmla="*/ 1775149 w 2131848"/>
                  <a:gd name="connsiteY4" fmla="*/ 3395511 h 3395511"/>
                  <a:gd name="connsiteX5" fmla="*/ 1431405 w 2131848"/>
                  <a:gd name="connsiteY5" fmla="*/ 3108164 h 3395511"/>
                  <a:gd name="connsiteX6" fmla="*/ 1478508 w 2131848"/>
                  <a:gd name="connsiteY6" fmla="*/ 3029385 h 3395511"/>
                  <a:gd name="connsiteX7" fmla="*/ 1686496 w 2131848"/>
                  <a:gd name="connsiteY7" fmla="*/ 2194799 h 3395511"/>
                  <a:gd name="connsiteX8" fmla="*/ 139432 w 2131848"/>
                  <a:gd name="connsiteY8" fmla="*/ 452933 h 3395511"/>
                  <a:gd name="connsiteX9" fmla="*/ 0 w 2131848"/>
                  <a:gd name="connsiteY9" fmla="*/ 445779 h 3395511"/>
                  <a:gd name="connsiteX10" fmla="*/ 0 w 2131848"/>
                  <a:gd name="connsiteY10" fmla="*/ 0 h 339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1848" h="3395511">
                    <a:moveTo>
                      <a:pt x="0" y="0"/>
                    </a:moveTo>
                    <a:lnTo>
                      <a:pt x="185688" y="9488"/>
                    </a:lnTo>
                    <a:cubicBezTo>
                      <a:pt x="1278817" y="121816"/>
                      <a:pt x="2131848" y="1055932"/>
                      <a:pt x="2131848" y="2191645"/>
                    </a:cubicBezTo>
                    <a:cubicBezTo>
                      <a:pt x="2131848" y="2570216"/>
                      <a:pt x="2037067" y="2926387"/>
                      <a:pt x="1870205" y="3237189"/>
                    </a:cubicBezTo>
                    <a:lnTo>
                      <a:pt x="1775149" y="3395511"/>
                    </a:lnTo>
                    <a:lnTo>
                      <a:pt x="1431405" y="3108164"/>
                    </a:lnTo>
                    <a:lnTo>
                      <a:pt x="1478508" y="3029385"/>
                    </a:lnTo>
                    <a:cubicBezTo>
                      <a:pt x="1611152" y="2781293"/>
                      <a:pt x="1686496" y="2496986"/>
                      <a:pt x="1686496" y="2194799"/>
                    </a:cubicBezTo>
                    <a:cubicBezTo>
                      <a:pt x="1686496" y="1288238"/>
                      <a:pt x="1008395" y="542597"/>
                      <a:pt x="139432" y="452933"/>
                    </a:cubicBezTo>
                    <a:lnTo>
                      <a:pt x="0" y="445779"/>
                    </a:lnTo>
                    <a:lnTo>
                      <a:pt x="0" y="0"/>
                    </a:lnTo>
                    <a:close/>
                  </a:path>
                </a:pathLst>
              </a:custGeom>
              <a:solidFill>
                <a:srgbClr val="0072C5"/>
              </a:soli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1" tIns="140568" rIns="175711" bIns="140568" numCol="1" spcCol="0" rtlCol="0" fromWordArt="0" anchor="t" anchorCtr="0" forceAA="0" compatLnSpc="1">
                <a:prstTxWarp prst="textNoShape">
                  <a:avLst/>
                </a:prstTxWarp>
                <a:no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endParaRPr kumimoji="0" lang="en-US" sz="1921" b="0" i="0" u="none" strike="noStrike" kern="1200" cap="none" spc="0" normalizeH="0" baseline="0" noProof="0">
                  <a:ln>
                    <a:noFill/>
                  </a:ln>
                  <a:solidFill>
                    <a:srgbClr val="E6E6E6"/>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895750" rtl="0" eaLnBrk="1" fontAlgn="base" latinLnBrk="0" hangingPunct="1">
                  <a:lnSpc>
                    <a:spcPct val="90000"/>
                  </a:lnSpc>
                  <a:spcBef>
                    <a:spcPct val="0"/>
                  </a:spcBef>
                  <a:spcAft>
                    <a:spcPct val="0"/>
                  </a:spcAft>
                  <a:buClrTx/>
                  <a:buSzTx/>
                  <a:buFontTx/>
                  <a:buNone/>
                  <a:tabLst/>
                  <a:defRPr/>
                </a:pPr>
                <a:endParaRPr kumimoji="0" lang="en-US" sz="1921" b="0" i="0" u="none" strike="noStrike" kern="1200" cap="none" spc="0" normalizeH="0" baseline="0" noProof="0">
                  <a:ln>
                    <a:noFill/>
                  </a:ln>
                  <a:solidFill>
                    <a:srgbClr val="E6E6E6"/>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sp>
          <p:nvSpPr>
            <p:cNvPr id="15" name="Freeform: Shape 14">
              <a:extLst>
                <a:ext uri="{FF2B5EF4-FFF2-40B4-BE49-F238E27FC236}">
                  <a16:creationId xmlns:a16="http://schemas.microsoft.com/office/drawing/2014/main" id="{CE0D725A-F1E0-4D0B-9152-E6AA4DFC28B4}"/>
                </a:ext>
              </a:extLst>
            </p:cNvPr>
            <p:cNvSpPr/>
            <p:nvPr/>
          </p:nvSpPr>
          <p:spPr bwMode="auto">
            <a:xfrm rot="19206397">
              <a:off x="4340500" y="4680584"/>
              <a:ext cx="3217" cy="2561"/>
            </a:xfrm>
            <a:custGeom>
              <a:avLst/>
              <a:gdLst>
                <a:gd name="connsiteX0" fmla="*/ 157 w 3281"/>
                <a:gd name="connsiteY0" fmla="*/ 0 h 2612"/>
                <a:gd name="connsiteX1" fmla="*/ 3281 w 3281"/>
                <a:gd name="connsiteY1" fmla="*/ 2612 h 2612"/>
                <a:gd name="connsiteX2" fmla="*/ 0 w 3281"/>
                <a:gd name="connsiteY2" fmla="*/ 2612 h 2612"/>
                <a:gd name="connsiteX3" fmla="*/ 157 w 3281"/>
                <a:gd name="connsiteY3" fmla="*/ 0 h 2612"/>
              </a:gdLst>
              <a:ahLst/>
              <a:cxnLst>
                <a:cxn ang="0">
                  <a:pos x="connsiteX0" y="connsiteY0"/>
                </a:cxn>
                <a:cxn ang="0">
                  <a:pos x="connsiteX1" y="connsiteY1"/>
                </a:cxn>
                <a:cxn ang="0">
                  <a:pos x="connsiteX2" y="connsiteY2"/>
                </a:cxn>
                <a:cxn ang="0">
                  <a:pos x="connsiteX3" y="connsiteY3"/>
                </a:cxn>
              </a:cxnLst>
              <a:rect l="l" t="t" r="r" b="b"/>
              <a:pathLst>
                <a:path w="3281" h="2612">
                  <a:moveTo>
                    <a:pt x="157" y="0"/>
                  </a:moveTo>
                  <a:lnTo>
                    <a:pt x="3281" y="2612"/>
                  </a:lnTo>
                  <a:lnTo>
                    <a:pt x="0" y="2612"/>
                  </a:lnTo>
                  <a:lnTo>
                    <a:pt x="157" y="0"/>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a:extLst>
                <a:ext uri="{FF2B5EF4-FFF2-40B4-BE49-F238E27FC236}">
                  <a16:creationId xmlns:a16="http://schemas.microsoft.com/office/drawing/2014/main" id="{6CE5D0E7-61C3-4CE3-AC76-CDA2FEEC3831}"/>
                </a:ext>
              </a:extLst>
            </p:cNvPr>
            <p:cNvSpPr/>
            <p:nvPr/>
          </p:nvSpPr>
          <p:spPr>
            <a:xfrm>
              <a:off x="5135274" y="3075752"/>
              <a:ext cx="1946503" cy="168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896215" rtl="0" eaLnBrk="1" fontAlgn="auto" latinLnBrk="0" hangingPunct="1">
                <a:lnSpc>
                  <a:spcPct val="80000"/>
                </a:lnSpc>
                <a:spcBef>
                  <a:spcPts val="0"/>
                </a:spcBef>
                <a:spcAft>
                  <a:spcPts val="0"/>
                </a:spcAft>
                <a:buClrTx/>
                <a:buSzTx/>
                <a:buFontTx/>
                <a:buNone/>
                <a:tabLst/>
                <a:defRPr/>
              </a:pPr>
              <a:r>
                <a:rPr kumimoji="0" lang="en-US" sz="1345" b="0" i="0" u="none" strike="noStrike" kern="1200" cap="none" spc="0" normalizeH="0" baseline="0" noProof="0">
                  <a:ln>
                    <a:noFill/>
                  </a:ln>
                  <a:gradFill>
                    <a:gsLst>
                      <a:gs pos="2917">
                        <a:srgbClr val="0078D4"/>
                      </a:gs>
                      <a:gs pos="30000">
                        <a:srgbClr val="0078D4"/>
                      </a:gs>
                    </a:gsLst>
                    <a:lin ang="5400000" scaled="0"/>
                  </a:gradFill>
                  <a:effectLst/>
                  <a:uLnTx/>
                  <a:uFillTx/>
                  <a:latin typeface="Segoe UI" panose="020B0502040204020203" pitchFamily="34" charset="0"/>
                  <a:ea typeface="+mn-ea"/>
                  <a:cs typeface="Segoe UI" panose="020B0502040204020203" pitchFamily="34" charset="0"/>
                </a:rPr>
                <a:t>Content collaboration</a:t>
              </a:r>
            </a:p>
          </p:txBody>
        </p:sp>
        <p:sp>
          <p:nvSpPr>
            <p:cNvPr id="17" name="Rectangle 16">
              <a:extLst>
                <a:ext uri="{FF2B5EF4-FFF2-40B4-BE49-F238E27FC236}">
                  <a16:creationId xmlns:a16="http://schemas.microsoft.com/office/drawing/2014/main" id="{B1730C5A-1257-49AC-913D-2FF07338493D}"/>
                </a:ext>
              </a:extLst>
            </p:cNvPr>
            <p:cNvSpPr/>
            <p:nvPr/>
          </p:nvSpPr>
          <p:spPr>
            <a:xfrm>
              <a:off x="3048779" y="3965574"/>
              <a:ext cx="6094444" cy="311332"/>
            </a:xfrm>
            <a:prstGeom prst="rect">
              <a:avLst/>
            </a:prstGeom>
          </p:spPr>
          <p:txBody>
            <a:bodyPr>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37" b="0" i="0" u="none" strike="noStrike" kern="1200" cap="none" spc="0" normalizeH="0" baseline="0" noProof="0">
                  <a:ln>
                    <a:noFill/>
                  </a:ln>
                  <a:gradFill>
                    <a:gsLst>
                      <a:gs pos="0">
                        <a:srgbClr val="0D0D0D"/>
                      </a:gs>
                      <a:gs pos="100000">
                        <a:srgbClr val="0D0D0D"/>
                      </a:gs>
                    </a:gsLst>
                  </a:gradFill>
                  <a:effectLst/>
                  <a:uLnTx/>
                  <a:uFillTx/>
                  <a:latin typeface="Segoe UI"/>
                  <a:ea typeface="+mn-ea"/>
                  <a:cs typeface="Segoe UI Semibold" panose="020B0702040204020203" pitchFamily="34" charset="0"/>
                </a:rPr>
                <a:t>Stream</a:t>
              </a:r>
            </a:p>
          </p:txBody>
        </p:sp>
        <p:sp>
          <p:nvSpPr>
            <p:cNvPr id="18" name="Rectangle 17">
              <a:extLst>
                <a:ext uri="{FF2B5EF4-FFF2-40B4-BE49-F238E27FC236}">
                  <a16:creationId xmlns:a16="http://schemas.microsoft.com/office/drawing/2014/main" id="{0BB1721B-B229-42D7-8A33-73742EB1E215}"/>
                </a:ext>
              </a:extLst>
            </p:cNvPr>
            <p:cNvSpPr/>
            <p:nvPr/>
          </p:nvSpPr>
          <p:spPr>
            <a:xfrm>
              <a:off x="5122718" y="3796585"/>
              <a:ext cx="1946503" cy="168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896215" rtl="0" eaLnBrk="1" fontAlgn="auto" latinLnBrk="0" hangingPunct="1">
                <a:lnSpc>
                  <a:spcPct val="80000"/>
                </a:lnSpc>
                <a:spcBef>
                  <a:spcPts val="0"/>
                </a:spcBef>
                <a:spcAft>
                  <a:spcPts val="0"/>
                </a:spcAft>
                <a:buClrTx/>
                <a:buSzTx/>
                <a:buFontTx/>
                <a:buNone/>
                <a:tabLst/>
                <a:defRPr/>
              </a:pPr>
              <a:r>
                <a:rPr kumimoji="0" lang="en-US" sz="1345" b="0" i="0" u="none" strike="noStrike" kern="1200" cap="none" spc="0" normalizeH="0" baseline="0" noProof="0">
                  <a:ln>
                    <a:noFill/>
                  </a:ln>
                  <a:gradFill>
                    <a:gsLst>
                      <a:gs pos="2917">
                        <a:srgbClr val="0078D4"/>
                      </a:gs>
                      <a:gs pos="30000">
                        <a:srgbClr val="0078D4"/>
                      </a:gs>
                    </a:gsLst>
                    <a:lin ang="5400000" scaled="0"/>
                  </a:gradFill>
                  <a:effectLst/>
                  <a:uLnTx/>
                  <a:uFillTx/>
                  <a:latin typeface="Segoe UI" panose="020B0502040204020203" pitchFamily="34" charset="0"/>
                  <a:ea typeface="+mn-ea"/>
                  <a:cs typeface="Segoe UI" panose="020B0502040204020203" pitchFamily="34" charset="0"/>
                </a:rPr>
                <a:t>Video &amp; live events</a:t>
              </a:r>
            </a:p>
          </p:txBody>
        </p:sp>
        <p:sp>
          <p:nvSpPr>
            <p:cNvPr id="19" name="Oval 18">
              <a:extLst>
                <a:ext uri="{FF2B5EF4-FFF2-40B4-BE49-F238E27FC236}">
                  <a16:creationId xmlns:a16="http://schemas.microsoft.com/office/drawing/2014/main" id="{584A49C8-D0D8-426D-977C-7649AE120D3C}"/>
                </a:ext>
              </a:extLst>
            </p:cNvPr>
            <p:cNvSpPr/>
            <p:nvPr/>
          </p:nvSpPr>
          <p:spPr bwMode="auto">
            <a:xfrm rot="3984033">
              <a:off x="4420357" y="1488147"/>
              <a:ext cx="3717312" cy="3761344"/>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Up">
                <a:avLst/>
              </a:prstTxWarp>
              <a:no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2115"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Yammer</a:t>
              </a:r>
            </a:p>
          </p:txBody>
        </p:sp>
        <p:sp>
          <p:nvSpPr>
            <p:cNvPr id="20" name="Oval 19">
              <a:extLst>
                <a:ext uri="{FF2B5EF4-FFF2-40B4-BE49-F238E27FC236}">
                  <a16:creationId xmlns:a16="http://schemas.microsoft.com/office/drawing/2014/main" id="{FE1A9282-62D7-41E8-B6BB-157C0A5EE929}"/>
                </a:ext>
              </a:extLst>
            </p:cNvPr>
            <p:cNvSpPr/>
            <p:nvPr/>
          </p:nvSpPr>
          <p:spPr bwMode="auto">
            <a:xfrm rot="17437100">
              <a:off x="4036882" y="1537094"/>
              <a:ext cx="3717312" cy="3761344"/>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Up">
                <a:avLst/>
              </a:prstTxWarp>
              <a:no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2115"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Teams</a:t>
              </a:r>
            </a:p>
          </p:txBody>
        </p:sp>
        <p:sp>
          <p:nvSpPr>
            <p:cNvPr id="21" name="Oval 20">
              <a:extLst>
                <a:ext uri="{FF2B5EF4-FFF2-40B4-BE49-F238E27FC236}">
                  <a16:creationId xmlns:a16="http://schemas.microsoft.com/office/drawing/2014/main" id="{53F4D84C-8A02-46C1-8345-1BFDC48284A3}"/>
                </a:ext>
              </a:extLst>
            </p:cNvPr>
            <p:cNvSpPr/>
            <p:nvPr/>
          </p:nvSpPr>
          <p:spPr bwMode="auto">
            <a:xfrm>
              <a:off x="4224970" y="1923170"/>
              <a:ext cx="3717313" cy="3761343"/>
            </a:xfrm>
            <a:prstGeom prst="ellipse">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prstTxWarp>
              <a:no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2115"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Outlook</a:t>
              </a:r>
            </a:p>
          </p:txBody>
        </p:sp>
      </p:grpSp>
      <p:sp>
        <p:nvSpPr>
          <p:cNvPr id="25" name="TextBox 24">
            <a:extLst>
              <a:ext uri="{FF2B5EF4-FFF2-40B4-BE49-F238E27FC236}">
                <a16:creationId xmlns:a16="http://schemas.microsoft.com/office/drawing/2014/main" id="{B4E6DACD-B9C6-4EAD-AB31-36078A2FCF87}"/>
              </a:ext>
            </a:extLst>
          </p:cNvPr>
          <p:cNvSpPr txBox="1"/>
          <p:nvPr/>
        </p:nvSpPr>
        <p:spPr>
          <a:xfrm>
            <a:off x="1119140" y="2815350"/>
            <a:ext cx="2692677" cy="458313"/>
          </a:xfrm>
          <a:prstGeom prst="rect">
            <a:avLst/>
          </a:prstGeom>
          <a:noFill/>
        </p:spPr>
        <p:txBody>
          <a:bodyPr wrap="square" lIns="182828" tIns="146262" rIns="182828" bIns="146262" rtlCol="0" anchor="t">
            <a:spAutoFit/>
          </a:bodyPr>
          <a:lstStyle>
            <a:defPPr>
              <a:defRPr lang="en-US"/>
            </a:defPPr>
            <a:lvl1pPr defTabSz="914367">
              <a:lnSpc>
                <a:spcPct val="90000"/>
              </a:lnSpc>
              <a:spcAft>
                <a:spcPts val="588"/>
              </a:spcAft>
              <a:defRPr sz="1200">
                <a:gradFill>
                  <a:gsLst>
                    <a:gs pos="2917">
                      <a:srgbClr val="000000"/>
                    </a:gs>
                    <a:gs pos="30000">
                      <a:srgbClr val="000000"/>
                    </a:gs>
                  </a:gsLst>
                  <a:lin ang="5400000" scaled="0"/>
                </a:gradFill>
                <a:latin typeface="Segoe UI"/>
              </a:defRPr>
            </a:lvl1pPr>
          </a:lstStyle>
          <a:p>
            <a:pPr marL="0" marR="0" lvl="0" indent="0" algn="r" defTabSz="914192"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Run effective meetings &amp; projects</a:t>
            </a:r>
          </a:p>
        </p:txBody>
      </p:sp>
      <p:sp>
        <p:nvSpPr>
          <p:cNvPr id="26" name="TextBox 25">
            <a:extLst>
              <a:ext uri="{FF2B5EF4-FFF2-40B4-BE49-F238E27FC236}">
                <a16:creationId xmlns:a16="http://schemas.microsoft.com/office/drawing/2014/main" id="{7FA08E77-D636-4917-8529-C5E9F211A5C5}"/>
              </a:ext>
            </a:extLst>
          </p:cNvPr>
          <p:cNvSpPr txBox="1"/>
          <p:nvPr/>
        </p:nvSpPr>
        <p:spPr>
          <a:xfrm>
            <a:off x="8147552" y="2808376"/>
            <a:ext cx="2881244" cy="709752"/>
          </a:xfrm>
          <a:prstGeom prst="rect">
            <a:avLst/>
          </a:prstGeom>
          <a:noFill/>
        </p:spPr>
        <p:txBody>
          <a:bodyPr wrap="square" lIns="182828" tIns="146262" rIns="182828" bIns="146262" rtlCol="0" anchor="t">
            <a:spAutoFit/>
          </a:body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1223"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Inform &amp; engage employees</a:t>
            </a:r>
          </a:p>
          <a:p>
            <a:pPr marL="0" marR="0" lvl="0" indent="0" algn="l" defTabSz="932384" rtl="0" eaLnBrk="1" fontAlgn="auto" latinLnBrk="0" hangingPunct="1">
              <a:lnSpc>
                <a:spcPct val="90000"/>
              </a:lnSpc>
              <a:spcBef>
                <a:spcPts val="0"/>
              </a:spcBef>
              <a:spcAft>
                <a:spcPts val="600"/>
              </a:spcAft>
              <a:buClrTx/>
              <a:buSzTx/>
              <a:buFontTx/>
              <a:buNone/>
              <a:tabLst/>
              <a:defRPr/>
            </a:pPr>
            <a:endParaRPr kumimoji="0" lang="en-US" sz="1223" b="0" i="0" u="none" strike="noStrike" kern="1200" cap="none" spc="0" normalizeH="0" baseline="0" noProof="0">
              <a:ln>
                <a:noFill/>
              </a:ln>
              <a:solidFill>
                <a:srgbClr val="000000"/>
              </a:solidFill>
              <a:effectLst/>
              <a:uLnTx/>
              <a:uFillTx/>
              <a:latin typeface="Segoe UI"/>
              <a:ea typeface="+mn-ea"/>
              <a:cs typeface="Segoe UI"/>
            </a:endParaRPr>
          </a:p>
        </p:txBody>
      </p:sp>
      <p:sp>
        <p:nvSpPr>
          <p:cNvPr id="27" name="Rectangle 26">
            <a:extLst>
              <a:ext uri="{FF2B5EF4-FFF2-40B4-BE49-F238E27FC236}">
                <a16:creationId xmlns:a16="http://schemas.microsoft.com/office/drawing/2014/main" id="{8B769D79-CD4C-45D7-B70B-3B7DDE35574D}"/>
              </a:ext>
            </a:extLst>
          </p:cNvPr>
          <p:cNvSpPr/>
          <p:nvPr/>
        </p:nvSpPr>
        <p:spPr>
          <a:xfrm>
            <a:off x="4692878" y="5993079"/>
            <a:ext cx="2806244" cy="279097"/>
          </a:xfrm>
          <a:prstGeom prst="rect">
            <a:avLst/>
          </a:prstGeom>
        </p:spPr>
        <p:txBody>
          <a:bodyPr wrap="none">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225" b="0" i="0" u="none" strike="noStrike" kern="1200" cap="none" spc="0" normalizeH="0" baseline="0" noProof="0">
                <a:ln>
                  <a:noFill/>
                </a:ln>
                <a:solidFill>
                  <a:srgbClr val="282828"/>
                </a:solidFill>
                <a:effectLst/>
                <a:uLnTx/>
                <a:uFillTx/>
                <a:latin typeface="Segoe UI"/>
                <a:ea typeface="+mn-ea"/>
                <a:cs typeface="+mn-cs"/>
              </a:rPr>
              <a:t>Manage your time &amp; communications</a:t>
            </a:r>
          </a:p>
        </p:txBody>
      </p:sp>
    </p:spTree>
    <p:extLst>
      <p:ext uri="{BB962C8B-B14F-4D97-AF65-F5344CB8AC3E}">
        <p14:creationId xmlns:p14="http://schemas.microsoft.com/office/powerpoint/2010/main" val="16300224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27F97E9-9BBF-445E-A223-8CD4FDB114B6}"/>
              </a:ext>
            </a:extLst>
          </p:cNvPr>
          <p:cNvGraphicFramePr/>
          <p:nvPr>
            <p:extLst>
              <p:ext uri="{D42A27DB-BD31-4B8C-83A1-F6EECF244321}">
                <p14:modId xmlns:p14="http://schemas.microsoft.com/office/powerpoint/2010/main" val="385468386"/>
              </p:ext>
            </p:extLst>
          </p:nvPr>
        </p:nvGraphicFramePr>
        <p:xfrm>
          <a:off x="1534511" y="549019"/>
          <a:ext cx="9340193" cy="5759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3" descr="Help">
            <a:extLst>
              <a:ext uri="{FF2B5EF4-FFF2-40B4-BE49-F238E27FC236}">
                <a16:creationId xmlns:a16="http://schemas.microsoft.com/office/drawing/2014/main" id="{869AB327-452C-49DF-8D57-78A7ACEFC0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4511" y="4559008"/>
            <a:ext cx="1876096" cy="1749972"/>
          </a:xfrm>
          <a:prstGeom prst="rect">
            <a:avLst/>
          </a:prstGeom>
        </p:spPr>
      </p:pic>
    </p:spTree>
    <p:extLst>
      <p:ext uri="{BB962C8B-B14F-4D97-AF65-F5344CB8AC3E}">
        <p14:creationId xmlns:p14="http://schemas.microsoft.com/office/powerpoint/2010/main" val="312254698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28660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29FF-2AA8-4D74-B787-C0B08F667BBE}"/>
              </a:ext>
            </a:extLst>
          </p:cNvPr>
          <p:cNvSpPr/>
          <p:nvPr/>
        </p:nvSpPr>
        <p:spPr bwMode="auto">
          <a:xfrm>
            <a:off x="4117767" y="1257213"/>
            <a:ext cx="8327489" cy="4412764"/>
          </a:xfrm>
          <a:prstGeom prst="rect">
            <a:avLst/>
          </a:prstGeom>
          <a:solidFill>
            <a:schemeClr val="bg1"/>
          </a:solid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3" name="Rectangle 2">
            <a:extLst>
              <a:ext uri="{FF2B5EF4-FFF2-40B4-BE49-F238E27FC236}">
                <a16:creationId xmlns:a16="http://schemas.microsoft.com/office/drawing/2014/main" id="{198EA891-D67E-4A4E-BD1B-ADB7504A9B4C}"/>
              </a:ext>
            </a:extLst>
          </p:cNvPr>
          <p:cNvSpPr/>
          <p:nvPr/>
        </p:nvSpPr>
        <p:spPr>
          <a:xfrm>
            <a:off x="4739762" y="1892291"/>
            <a:ext cx="6455918" cy="1827423"/>
          </a:xfrm>
          <a:prstGeom prst="rect">
            <a:avLst/>
          </a:prstGeom>
        </p:spPr>
        <p:txBody>
          <a:bodyPr wrap="square" lIns="0" tIns="0" rIns="0" bIns="0">
            <a:spAutoFit/>
          </a:bodyPr>
          <a:lstStyle/>
          <a:p>
            <a:pPr marL="0" marR="0" lvl="0" indent="0" algn="l" defTabSz="571500"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Get Started</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Teams Documentation</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a:t>
            </a:r>
            <a:b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External integrations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TeamsIntegrations</a:t>
            </a:r>
            <a:b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Platform training videos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TeamsPlatformAcademy</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a:p>
            <a:pPr marL="571500" marR="0" lvl="1" indent="0" algn="l" defTabSz="771525" rtl="0" eaLnBrk="1" fontAlgn="auto" latinLnBrk="0" hangingPunct="1">
              <a:lnSpc>
                <a:spcPct val="10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Developer Support: </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TeamsDevSupport</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p:txBody>
      </p:sp>
      <p:grpSp>
        <p:nvGrpSpPr>
          <p:cNvPr id="6" name="Group 5">
            <a:extLst>
              <a:ext uri="{FF2B5EF4-FFF2-40B4-BE49-F238E27FC236}">
                <a16:creationId xmlns:a16="http://schemas.microsoft.com/office/drawing/2014/main" id="{435FE511-4CD9-464C-9266-F5597D28CFA3}"/>
              </a:ext>
            </a:extLst>
          </p:cNvPr>
          <p:cNvGrpSpPr/>
          <p:nvPr/>
        </p:nvGrpSpPr>
        <p:grpSpPr>
          <a:xfrm>
            <a:off x="3655330" y="2191571"/>
            <a:ext cx="771525" cy="771525"/>
            <a:chOff x="5627297" y="971550"/>
            <a:chExt cx="914400" cy="914400"/>
          </a:xfrm>
          <a:solidFill>
            <a:srgbClr val="218771"/>
          </a:solidFill>
        </p:grpSpPr>
        <p:sp>
          <p:nvSpPr>
            <p:cNvPr id="17" name="Oval 16">
              <a:extLst>
                <a:ext uri="{FF2B5EF4-FFF2-40B4-BE49-F238E27FC236}">
                  <a16:creationId xmlns:a16="http://schemas.microsoft.com/office/drawing/2014/main" id="{150084B1-9E5F-4AA8-B975-F8C46CE85C7B}"/>
                </a:ext>
              </a:extLst>
            </p:cNvPr>
            <p:cNvSpPr/>
            <p:nvPr/>
          </p:nvSpPr>
          <p:spPr bwMode="auto">
            <a:xfrm>
              <a:off x="5627297" y="971550"/>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64" name="bot_3" title="Icon of two chevron brackets with two dots between them">
              <a:extLst>
                <a:ext uri="{FF2B5EF4-FFF2-40B4-BE49-F238E27FC236}">
                  <a16:creationId xmlns:a16="http://schemas.microsoft.com/office/drawing/2014/main" id="{582AD7BD-AB37-2140-A33C-6284C4B3621E}"/>
                </a:ext>
              </a:extLst>
            </p:cNvPr>
            <p:cNvSpPr>
              <a:spLocks noChangeAspect="1" noEditPoints="1"/>
            </p:cNvSpPr>
            <p:nvPr/>
          </p:nvSpPr>
          <p:spPr bwMode="auto">
            <a:xfrm>
              <a:off x="5807656" y="1230117"/>
              <a:ext cx="553681" cy="397266"/>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sp>
        <p:nvSpPr>
          <p:cNvPr id="22" name="Rectangle 21">
            <a:extLst>
              <a:ext uri="{FF2B5EF4-FFF2-40B4-BE49-F238E27FC236}">
                <a16:creationId xmlns:a16="http://schemas.microsoft.com/office/drawing/2014/main" id="{849A43C7-BE14-432C-803F-F982533A2DF2}"/>
              </a:ext>
            </a:extLst>
          </p:cNvPr>
          <p:cNvSpPr/>
          <p:nvPr/>
        </p:nvSpPr>
        <p:spPr>
          <a:xfrm>
            <a:off x="4737114" y="4112632"/>
            <a:ext cx="6171296" cy="1379673"/>
          </a:xfrm>
          <a:prstGeom prst="rect">
            <a:avLst/>
          </a:prstGeom>
        </p:spPr>
        <p:txBody>
          <a:bodyPr wrap="square" lIns="0" tIns="0" rIns="0" bIns="0">
            <a:spAutoFit/>
          </a:bodyPr>
          <a:lstStyle/>
          <a:p>
            <a:pPr marL="0" marR="0" lvl="0" indent="0" algn="l" defTabSz="771525"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Join the community</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 Dev Center</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Teams.Dev</a:t>
            </a:r>
            <a:br>
              <a:rPr kumimoji="0" lang="en-US" sz="1750" b="0" i="0" u="sng"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Tech Community (</a:t>
            </a:r>
            <a:r>
              <a:rPr kumimoji="0" lang="en-US" sz="1750" b="1"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QnA</a:t>
            </a: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aka.ms/TeamsCommunity</a:t>
            </a:r>
            <a:br>
              <a:rPr kumimoji="0" lang="en-US" sz="300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 dev blog</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TeamsDevBlog</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endParaRPr>
          </a:p>
        </p:txBody>
      </p:sp>
      <p:grpSp>
        <p:nvGrpSpPr>
          <p:cNvPr id="5" name="Group 4">
            <a:extLst>
              <a:ext uri="{FF2B5EF4-FFF2-40B4-BE49-F238E27FC236}">
                <a16:creationId xmlns:a16="http://schemas.microsoft.com/office/drawing/2014/main" id="{5173E9F1-E420-471A-A2B1-C3EF0D4E3454}"/>
              </a:ext>
            </a:extLst>
          </p:cNvPr>
          <p:cNvGrpSpPr/>
          <p:nvPr/>
        </p:nvGrpSpPr>
        <p:grpSpPr>
          <a:xfrm>
            <a:off x="3655330" y="4112632"/>
            <a:ext cx="771525" cy="771525"/>
            <a:chOff x="5627297" y="2928246"/>
            <a:chExt cx="914400" cy="914400"/>
          </a:xfrm>
          <a:solidFill>
            <a:srgbClr val="218771"/>
          </a:solidFill>
        </p:grpSpPr>
        <p:sp>
          <p:nvSpPr>
            <p:cNvPr id="18" name="Oval 17">
              <a:extLst>
                <a:ext uri="{FF2B5EF4-FFF2-40B4-BE49-F238E27FC236}">
                  <a16:creationId xmlns:a16="http://schemas.microsoft.com/office/drawing/2014/main" id="{B0B698EA-6950-4A05-B8CF-9AFF7CC2D7EE}"/>
                </a:ext>
              </a:extLst>
            </p:cNvPr>
            <p:cNvSpPr/>
            <p:nvPr/>
          </p:nvSpPr>
          <p:spPr bwMode="auto">
            <a:xfrm>
              <a:off x="5627297" y="2928246"/>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25" name="people_12" title="Icon of three people">
              <a:extLst>
                <a:ext uri="{FF2B5EF4-FFF2-40B4-BE49-F238E27FC236}">
                  <a16:creationId xmlns:a16="http://schemas.microsoft.com/office/drawing/2014/main" id="{76BC4BC9-74D6-47FC-9974-46430BCBD8C4}"/>
                </a:ext>
              </a:extLst>
            </p:cNvPr>
            <p:cNvSpPr>
              <a:spLocks noChangeAspect="1" noEditPoints="1"/>
            </p:cNvSpPr>
            <p:nvPr/>
          </p:nvSpPr>
          <p:spPr bwMode="auto">
            <a:xfrm>
              <a:off x="5841789" y="3178373"/>
              <a:ext cx="485417" cy="41414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pic>
        <p:nvPicPr>
          <p:cNvPr id="21" name="Picture 20" descr="A picture containing object&#10;&#10;Description automatically generated">
            <a:extLst>
              <a:ext uri="{FF2B5EF4-FFF2-40B4-BE49-F238E27FC236}">
                <a16:creationId xmlns:a16="http://schemas.microsoft.com/office/drawing/2014/main" id="{3120949E-A4B3-4BF8-9510-1470DA53A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1632" y="5471306"/>
            <a:ext cx="1608822" cy="1608822"/>
          </a:xfrm>
          <a:prstGeom prst="rect">
            <a:avLst/>
          </a:prstGeom>
        </p:spPr>
      </p:pic>
      <p:sp>
        <p:nvSpPr>
          <p:cNvPr id="2" name="Title 1">
            <a:extLst>
              <a:ext uri="{FF2B5EF4-FFF2-40B4-BE49-F238E27FC236}">
                <a16:creationId xmlns:a16="http://schemas.microsoft.com/office/drawing/2014/main" id="{8589F4D4-FA22-454B-8B0B-4438771936CA}"/>
              </a:ext>
            </a:extLst>
          </p:cNvPr>
          <p:cNvSpPr>
            <a:spLocks noGrp="1"/>
          </p:cNvSpPr>
          <p:nvPr>
            <p:ph type="title"/>
          </p:nvPr>
        </p:nvSpPr>
        <p:spPr>
          <a:xfrm>
            <a:off x="588263" y="457200"/>
            <a:ext cx="11018520" cy="553998"/>
          </a:xfrm>
        </p:spPr>
        <p:txBody>
          <a:bodyPr/>
          <a:lstStyle/>
          <a:p>
            <a:r>
              <a:rPr lang="en-US" dirty="0"/>
              <a:t>Start building solutions</a:t>
            </a:r>
          </a:p>
        </p:txBody>
      </p:sp>
    </p:spTree>
    <p:extLst>
      <p:ext uri="{BB962C8B-B14F-4D97-AF65-F5344CB8AC3E}">
        <p14:creationId xmlns:p14="http://schemas.microsoft.com/office/powerpoint/2010/main" val="2786188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35470371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432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3877985"/>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7C65861-D0F0-4921-A956-A1C8314221E4}"/>
              </a:ext>
            </a:extLst>
          </p:cNvPr>
          <p:cNvPicPr>
            <a:picLocks noChangeAspect="1"/>
          </p:cNvPicPr>
          <p:nvPr/>
        </p:nvPicPr>
        <p:blipFill rotWithShape="1">
          <a:blip r:embed="rId2"/>
          <a:srcRect r="1" b="7536"/>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3" name="TextBox 2">
            <a:extLst>
              <a:ext uri="{FF2B5EF4-FFF2-40B4-BE49-F238E27FC236}">
                <a16:creationId xmlns:a16="http://schemas.microsoft.com/office/drawing/2014/main" id="{03D03303-A9AE-40A9-ADAF-FDBBFB4E130D}"/>
              </a:ext>
            </a:extLst>
          </p:cNvPr>
          <p:cNvSpPr txBox="1"/>
          <p:nvPr/>
        </p:nvSpPr>
        <p:spPr>
          <a:xfrm>
            <a:off x="220717" y="0"/>
            <a:ext cx="10825655" cy="369332"/>
          </a:xfrm>
          <a:prstGeom prst="rect">
            <a:avLst/>
          </a:prstGeom>
          <a:noFill/>
        </p:spPr>
        <p:txBody>
          <a:bodyPr wrap="square" rtlCol="0">
            <a:spAutoFit/>
          </a:bodyPr>
          <a:lstStyle/>
          <a:p>
            <a:r>
              <a:rPr lang="en-US" dirty="0"/>
              <a:t>Microsoft Technical Community – Events – Community Events Page</a:t>
            </a:r>
          </a:p>
        </p:txBody>
      </p:sp>
    </p:spTree>
    <p:extLst>
      <p:ext uri="{BB962C8B-B14F-4D97-AF65-F5344CB8AC3E}">
        <p14:creationId xmlns:p14="http://schemas.microsoft.com/office/powerpoint/2010/main" val="110989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A92218-B74D-48FB-93BC-F2865A7A1AFE}"/>
              </a:ext>
            </a:extLst>
          </p:cNvPr>
          <p:cNvSpPr txBox="1"/>
          <p:nvPr/>
        </p:nvSpPr>
        <p:spPr>
          <a:xfrm>
            <a:off x="526073" y="46657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dirty="0">
                <a:solidFill>
                  <a:srgbClr val="FFFFFF"/>
                </a:solidFill>
                <a:latin typeface="+mj-lt"/>
                <a:ea typeface="+mj-ea"/>
                <a:cs typeface="+mj-cs"/>
              </a:rPr>
              <a:t>Thank you Champions Community!!</a:t>
            </a:r>
          </a:p>
        </p:txBody>
      </p:sp>
      <p:cxnSp>
        <p:nvCxnSpPr>
          <p:cNvPr id="10" name="Straight Connector 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F47C735-4568-433B-A6AA-07749FFF3EE2}"/>
              </a:ext>
            </a:extLst>
          </p:cNvPr>
          <p:cNvPicPr>
            <a:picLocks noChangeAspect="1"/>
          </p:cNvPicPr>
          <p:nvPr/>
        </p:nvPicPr>
        <p:blipFill>
          <a:blip r:embed="rId2"/>
          <a:stretch>
            <a:fillRect/>
          </a:stretch>
        </p:blipFill>
        <p:spPr>
          <a:xfrm>
            <a:off x="320040" y="2554270"/>
            <a:ext cx="11496821" cy="3908919"/>
          </a:xfrm>
          <a:prstGeom prst="rect">
            <a:avLst/>
          </a:prstGeom>
        </p:spPr>
      </p:pic>
    </p:spTree>
    <p:extLst>
      <p:ext uri="{BB962C8B-B14F-4D97-AF65-F5344CB8AC3E}">
        <p14:creationId xmlns:p14="http://schemas.microsoft.com/office/powerpoint/2010/main" val="353381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3680CE43-176D-4382-A843-549FB6E23199}"/>
              </a:ext>
            </a:extLst>
          </p:cNvPr>
          <p:cNvSpPr txBox="1"/>
          <p:nvPr/>
        </p:nvSpPr>
        <p:spPr>
          <a:xfrm>
            <a:off x="0" y="0"/>
            <a:ext cx="12192000" cy="2154621"/>
          </a:xfrm>
          <a:prstGeom prst="rect">
            <a:avLst/>
          </a:prstGeom>
          <a:noFill/>
        </p:spPr>
        <p:txBody>
          <a:bodyPr wrap="square" rtlCol="0">
            <a:spAutoFit/>
          </a:bodyPr>
          <a:lstStyle/>
          <a:p>
            <a:endParaRPr lang="en-US" dirty="0"/>
          </a:p>
        </p:txBody>
      </p:sp>
      <p:pic>
        <p:nvPicPr>
          <p:cNvPr id="9" name="Picture 8">
            <a:extLst>
              <a:ext uri="{FF2B5EF4-FFF2-40B4-BE49-F238E27FC236}">
                <a16:creationId xmlns:a16="http://schemas.microsoft.com/office/drawing/2014/main" id="{BBF6621E-4996-4977-8114-09DC0F95599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1" y="78828"/>
            <a:ext cx="11277600" cy="5338330"/>
          </a:xfrm>
          <a:prstGeom prst="rect">
            <a:avLst/>
          </a:prstGeom>
        </p:spPr>
      </p:pic>
      <p:sp>
        <p:nvSpPr>
          <p:cNvPr id="6" name="Rectangle 5">
            <a:extLst>
              <a:ext uri="{FF2B5EF4-FFF2-40B4-BE49-F238E27FC236}">
                <a16:creationId xmlns:a16="http://schemas.microsoft.com/office/drawing/2014/main" id="{9B47A38F-D6EE-4B9E-8FFD-B5208CC0D71C}"/>
              </a:ext>
            </a:extLst>
          </p:cNvPr>
          <p:cNvSpPr/>
          <p:nvPr/>
        </p:nvSpPr>
        <p:spPr>
          <a:xfrm>
            <a:off x="2046508" y="1046625"/>
            <a:ext cx="7794186" cy="2215991"/>
          </a:xfrm>
          <a:prstGeom prst="rect">
            <a:avLst/>
          </a:prstGeom>
          <a:noFill/>
        </p:spPr>
        <p:txBody>
          <a:bodyPr wrap="none" lIns="91440" tIns="45720" rIns="91440" bIns="45720">
            <a:spAutoFit/>
          </a:bodyPr>
          <a:lstStyle/>
          <a:p>
            <a:pPr algn="ctr"/>
            <a:r>
              <a:rPr lang="en-US" sz="13800" b="1" dirty="0">
                <a:ln w="28575">
                  <a:solidFill>
                    <a:srgbClr val="EE372D"/>
                  </a:solidFill>
                  <a:prstDash val="solid"/>
                </a:ln>
                <a:solidFill>
                  <a:srgbClr val="FFFFFF"/>
                </a:solidFill>
                <a:effectLst>
                  <a:outerShdw blurRad="38100" dist="22860" dir="5400000" algn="tl" rotWithShape="0">
                    <a:srgbClr val="000000">
                      <a:alpha val="30000"/>
                    </a:srgbClr>
                  </a:outerShdw>
                </a:effectLst>
              </a:rPr>
              <a:t>Celebrate!</a:t>
            </a:r>
          </a:p>
        </p:txBody>
      </p:sp>
      <p:sp>
        <p:nvSpPr>
          <p:cNvPr id="12" name="TextBox 11">
            <a:extLst>
              <a:ext uri="{FF2B5EF4-FFF2-40B4-BE49-F238E27FC236}">
                <a16:creationId xmlns:a16="http://schemas.microsoft.com/office/drawing/2014/main" id="{26A9BDF3-28E0-4EBF-B297-956783CE3E68}"/>
              </a:ext>
            </a:extLst>
          </p:cNvPr>
          <p:cNvSpPr txBox="1"/>
          <p:nvPr/>
        </p:nvSpPr>
        <p:spPr>
          <a:xfrm>
            <a:off x="0" y="4401495"/>
            <a:ext cx="12192000" cy="1015663"/>
          </a:xfrm>
          <a:prstGeom prst="rect">
            <a:avLst/>
          </a:prstGeom>
          <a:noFill/>
        </p:spPr>
        <p:txBody>
          <a:bodyPr wrap="square" rtlCol="0">
            <a:spAutoFit/>
          </a:bodyPr>
          <a:lstStyle/>
          <a:p>
            <a:pPr algn="ctr"/>
            <a:r>
              <a:rPr lang="en-US" sz="6000" dirty="0"/>
              <a:t>We are </a:t>
            </a:r>
            <a:r>
              <a:rPr lang="en-US" sz="6000" b="1" dirty="0">
                <a:solidFill>
                  <a:srgbClr val="FF0000"/>
                </a:solidFill>
              </a:rPr>
              <a:t>12,000</a:t>
            </a:r>
            <a:r>
              <a:rPr lang="en-US" sz="6000" dirty="0"/>
              <a:t> strong &amp; growing! </a:t>
            </a:r>
          </a:p>
        </p:txBody>
      </p:sp>
      <p:sp>
        <p:nvSpPr>
          <p:cNvPr id="13" name="TextBox 12">
            <a:extLst>
              <a:ext uri="{FF2B5EF4-FFF2-40B4-BE49-F238E27FC236}">
                <a16:creationId xmlns:a16="http://schemas.microsoft.com/office/drawing/2014/main" id="{0A8E2E7D-F0AF-4594-A2EF-3E5BFC11C4A8}"/>
              </a:ext>
            </a:extLst>
          </p:cNvPr>
          <p:cNvSpPr txBox="1"/>
          <p:nvPr/>
        </p:nvSpPr>
        <p:spPr>
          <a:xfrm>
            <a:off x="0" y="5668048"/>
            <a:ext cx="12192000" cy="1200329"/>
          </a:xfrm>
          <a:prstGeom prst="rect">
            <a:avLst/>
          </a:prstGeom>
          <a:solidFill>
            <a:srgbClr val="7030A0"/>
          </a:solidFill>
        </p:spPr>
        <p:txBody>
          <a:bodyPr wrap="square" rtlCol="0">
            <a:spAutoFit/>
          </a:bodyPr>
          <a:lstStyle/>
          <a:p>
            <a:pPr algn="ctr"/>
            <a:r>
              <a:rPr lang="en-US" sz="3600" dirty="0">
                <a:solidFill>
                  <a:schemeClr val="bg1"/>
                </a:solidFill>
              </a:rPr>
              <a:t>Thank you for your support and enthusiasm in this community!  Our growth chart is a </a:t>
            </a:r>
            <a:r>
              <a:rPr lang="en-US" sz="3600" dirty="0" err="1">
                <a:solidFill>
                  <a:schemeClr val="bg1"/>
                </a:solidFill>
              </a:rPr>
              <a:t>hockeystick</a:t>
            </a:r>
            <a:r>
              <a:rPr lang="en-US" sz="3600" dirty="0">
                <a:solidFill>
                  <a:schemeClr val="bg1"/>
                </a:solidFill>
              </a:rPr>
              <a:t>!  Going Up </a:t>
            </a:r>
            <a:r>
              <a:rPr lang="en-US" sz="3600" dirty="0" err="1">
                <a:solidFill>
                  <a:schemeClr val="bg1"/>
                </a:solidFill>
              </a:rPr>
              <a:t>Up</a:t>
            </a:r>
            <a:r>
              <a:rPr lang="en-US" sz="3600" dirty="0">
                <a:solidFill>
                  <a:schemeClr val="bg1"/>
                </a:solidFill>
              </a:rPr>
              <a:t> and Up! </a:t>
            </a:r>
          </a:p>
        </p:txBody>
      </p:sp>
    </p:spTree>
    <p:extLst>
      <p:ext uri="{BB962C8B-B14F-4D97-AF65-F5344CB8AC3E}">
        <p14:creationId xmlns:p14="http://schemas.microsoft.com/office/powerpoint/2010/main" val="2923160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68D65BF-9C4C-4DE9-8983-233F9BDC2D45}"/>
              </a:ext>
            </a:extLst>
          </p:cNvPr>
          <p:cNvGrpSpPr/>
          <p:nvPr/>
        </p:nvGrpSpPr>
        <p:grpSpPr>
          <a:xfrm>
            <a:off x="0" y="703323"/>
            <a:ext cx="12192001" cy="5699534"/>
            <a:chOff x="-2" y="0"/>
            <a:chExt cx="12436476" cy="5557927"/>
          </a:xfrm>
        </p:grpSpPr>
        <p:pic>
          <p:nvPicPr>
            <p:cNvPr id="4" name="Picture 3">
              <a:extLst>
                <a:ext uri="{FF2B5EF4-FFF2-40B4-BE49-F238E27FC236}">
                  <a16:creationId xmlns:a16="http://schemas.microsoft.com/office/drawing/2014/main" id="{78B8100B-9DAC-4D5C-BDC4-8173820BC590}"/>
                </a:ext>
              </a:extLst>
            </p:cNvPr>
            <p:cNvPicPr>
              <a:picLocks noChangeAspect="1"/>
            </p:cNvPicPr>
            <p:nvPr/>
          </p:nvPicPr>
          <p:blipFill>
            <a:blip r:embed="rId3"/>
            <a:stretch>
              <a:fillRect/>
            </a:stretch>
          </p:blipFill>
          <p:spPr>
            <a:xfrm>
              <a:off x="-1" y="0"/>
              <a:ext cx="12436475" cy="2358167"/>
            </a:xfrm>
            <a:prstGeom prst="rect">
              <a:avLst/>
            </a:prstGeom>
          </p:spPr>
        </p:pic>
        <p:pic>
          <p:nvPicPr>
            <p:cNvPr id="6" name="Picture 5">
              <a:extLst>
                <a:ext uri="{FF2B5EF4-FFF2-40B4-BE49-F238E27FC236}">
                  <a16:creationId xmlns:a16="http://schemas.microsoft.com/office/drawing/2014/main" id="{D5682865-78A2-4FC4-8193-2A2E8AF10F53}"/>
                </a:ext>
              </a:extLst>
            </p:cNvPr>
            <p:cNvPicPr>
              <a:picLocks noChangeAspect="1"/>
            </p:cNvPicPr>
            <p:nvPr/>
          </p:nvPicPr>
          <p:blipFill rotWithShape="1">
            <a:blip r:embed="rId4"/>
            <a:srcRect b="50000"/>
            <a:stretch/>
          </p:blipFill>
          <p:spPr>
            <a:xfrm>
              <a:off x="1243425" y="2358167"/>
              <a:ext cx="9949618" cy="2524164"/>
            </a:xfrm>
            <a:prstGeom prst="rect">
              <a:avLst/>
            </a:prstGeom>
          </p:spPr>
        </p:pic>
        <p:grpSp>
          <p:nvGrpSpPr>
            <p:cNvPr id="8" name="Group 7">
              <a:extLst>
                <a:ext uri="{FF2B5EF4-FFF2-40B4-BE49-F238E27FC236}">
                  <a16:creationId xmlns:a16="http://schemas.microsoft.com/office/drawing/2014/main" id="{490AFFED-A6A6-4CD8-9015-F58FE757B6DA}"/>
                </a:ext>
              </a:extLst>
            </p:cNvPr>
            <p:cNvGrpSpPr/>
            <p:nvPr/>
          </p:nvGrpSpPr>
          <p:grpSpPr>
            <a:xfrm>
              <a:off x="-2" y="4794456"/>
              <a:ext cx="12436474" cy="763471"/>
              <a:chOff x="-3" y="5446463"/>
              <a:chExt cx="12436474" cy="763471"/>
            </a:xfrm>
          </p:grpSpPr>
          <p:pic>
            <p:nvPicPr>
              <p:cNvPr id="5" name="Picture 4">
                <a:extLst>
                  <a:ext uri="{FF2B5EF4-FFF2-40B4-BE49-F238E27FC236}">
                    <a16:creationId xmlns:a16="http://schemas.microsoft.com/office/drawing/2014/main" id="{5D8E7390-6824-41B1-A255-2734A6F88535}"/>
                  </a:ext>
                </a:extLst>
              </p:cNvPr>
              <p:cNvPicPr>
                <a:picLocks noChangeAspect="1"/>
              </p:cNvPicPr>
              <p:nvPr/>
            </p:nvPicPr>
            <p:blipFill rotWithShape="1">
              <a:blip r:embed="rId4"/>
              <a:srcRect t="58572" b="29329"/>
              <a:stretch/>
            </p:blipFill>
            <p:spPr>
              <a:xfrm>
                <a:off x="-3" y="5446463"/>
                <a:ext cx="12436474" cy="763471"/>
              </a:xfrm>
              <a:prstGeom prst="rect">
                <a:avLst/>
              </a:prstGeom>
            </p:spPr>
          </p:pic>
          <p:sp>
            <p:nvSpPr>
              <p:cNvPr id="7" name="Rectangle 6">
                <a:extLst>
                  <a:ext uri="{FF2B5EF4-FFF2-40B4-BE49-F238E27FC236}">
                    <a16:creationId xmlns:a16="http://schemas.microsoft.com/office/drawing/2014/main" id="{E46041D7-4F30-44F0-96DB-C8D36DC3726C}"/>
                  </a:ext>
                </a:extLst>
              </p:cNvPr>
              <p:cNvSpPr/>
              <p:nvPr/>
            </p:nvSpPr>
            <p:spPr>
              <a:xfrm>
                <a:off x="473248" y="5935233"/>
                <a:ext cx="5238750" cy="254454"/>
              </a:xfrm>
              <a:prstGeom prst="rect">
                <a:avLst/>
              </a:prstGeom>
              <a:solidFill>
                <a:srgbClr val="D73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328CBF76-9204-46FC-9DE5-525A898FFBFC}"/>
              </a:ext>
            </a:extLst>
          </p:cNvPr>
          <p:cNvSpPr/>
          <p:nvPr/>
        </p:nvSpPr>
        <p:spPr>
          <a:xfrm>
            <a:off x="1" y="487"/>
            <a:ext cx="12192000" cy="64845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Get Started at https://aka.ms/MicrosoftAdoption</a:t>
            </a:r>
          </a:p>
        </p:txBody>
      </p:sp>
      <p:pic>
        <p:nvPicPr>
          <p:cNvPr id="2" name="Picture 1">
            <a:extLst>
              <a:ext uri="{FF2B5EF4-FFF2-40B4-BE49-F238E27FC236}">
                <a16:creationId xmlns:a16="http://schemas.microsoft.com/office/drawing/2014/main" id="{EEC4DE58-D674-40B6-9C17-4F47CAAD54C1}"/>
              </a:ext>
            </a:extLst>
          </p:cNvPr>
          <p:cNvPicPr>
            <a:picLocks noChangeAspect="1"/>
          </p:cNvPicPr>
          <p:nvPr/>
        </p:nvPicPr>
        <p:blipFill rotWithShape="1">
          <a:blip r:embed="rId5"/>
          <a:srcRect t="21740" b="39631"/>
          <a:stretch/>
        </p:blipFill>
        <p:spPr>
          <a:xfrm>
            <a:off x="0" y="6457243"/>
            <a:ext cx="12192000" cy="400757"/>
          </a:xfrm>
          <a:prstGeom prst="rect">
            <a:avLst/>
          </a:prstGeom>
        </p:spPr>
      </p:pic>
    </p:spTree>
    <p:extLst>
      <p:ext uri="{BB962C8B-B14F-4D97-AF65-F5344CB8AC3E}">
        <p14:creationId xmlns:p14="http://schemas.microsoft.com/office/powerpoint/2010/main" val="3695330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919AE2F-9DF0-4D0A-8551-B7059F6BF844}"/>
              </a:ext>
            </a:extLst>
          </p:cNvPr>
          <p:cNvGrpSpPr/>
          <p:nvPr/>
        </p:nvGrpSpPr>
        <p:grpSpPr>
          <a:xfrm>
            <a:off x="-1" y="0"/>
            <a:ext cx="12416229" cy="6858000"/>
            <a:chOff x="-1" y="0"/>
            <a:chExt cx="12416229" cy="6858000"/>
          </a:xfrm>
        </p:grpSpPr>
        <p:pic>
          <p:nvPicPr>
            <p:cNvPr id="2" name="Picture 1">
              <a:extLst>
                <a:ext uri="{FF2B5EF4-FFF2-40B4-BE49-F238E27FC236}">
                  <a16:creationId xmlns:a16="http://schemas.microsoft.com/office/drawing/2014/main" id="{254C3202-8645-42F9-89A8-DA8270499EB0}"/>
                </a:ext>
              </a:extLst>
            </p:cNvPr>
            <p:cNvPicPr>
              <a:picLocks noChangeAspect="1"/>
            </p:cNvPicPr>
            <p:nvPr/>
          </p:nvPicPr>
          <p:blipFill>
            <a:blip r:embed="rId4"/>
            <a:stretch>
              <a:fillRect/>
            </a:stretch>
          </p:blipFill>
          <p:spPr>
            <a:xfrm>
              <a:off x="-1" y="0"/>
              <a:ext cx="12416229" cy="6858000"/>
            </a:xfrm>
            <a:prstGeom prst="rect">
              <a:avLst/>
            </a:prstGeom>
          </p:spPr>
        </p:pic>
        <p:pic>
          <p:nvPicPr>
            <p:cNvPr id="3" name="Picture 2">
              <a:extLst>
                <a:ext uri="{FF2B5EF4-FFF2-40B4-BE49-F238E27FC236}">
                  <a16:creationId xmlns:a16="http://schemas.microsoft.com/office/drawing/2014/main" id="{4361EE3C-2F33-4DA9-B964-EAC92EB096DD}"/>
                </a:ext>
              </a:extLst>
            </p:cNvPr>
            <p:cNvPicPr>
              <a:picLocks noChangeAspect="1"/>
            </p:cNvPicPr>
            <p:nvPr/>
          </p:nvPicPr>
          <p:blipFill rotWithShape="1">
            <a:blip r:embed="rId5"/>
            <a:srcRect t="1586"/>
            <a:stretch/>
          </p:blipFill>
          <p:spPr>
            <a:xfrm>
              <a:off x="5895974" y="3105150"/>
              <a:ext cx="5791201" cy="2999969"/>
            </a:xfrm>
            <a:prstGeom prst="rect">
              <a:avLst/>
            </a:prstGeom>
          </p:spPr>
        </p:pic>
      </p:grpSp>
      <p:sp>
        <p:nvSpPr>
          <p:cNvPr id="4" name="TextBox 3">
            <a:extLst>
              <a:ext uri="{FF2B5EF4-FFF2-40B4-BE49-F238E27FC236}">
                <a16:creationId xmlns:a16="http://schemas.microsoft.com/office/drawing/2014/main" id="{749B43DC-98EE-43F9-A585-27C3944B1BAC}"/>
              </a:ext>
            </a:extLst>
          </p:cNvPr>
          <p:cNvSpPr txBox="1"/>
          <p:nvPr/>
        </p:nvSpPr>
        <p:spPr>
          <a:xfrm>
            <a:off x="4181475" y="628650"/>
            <a:ext cx="783907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Get Started at https://aka.ms/MicrosoftAdoption</a:t>
            </a:r>
          </a:p>
        </p:txBody>
      </p:sp>
      <p:pic>
        <p:nvPicPr>
          <p:cNvPr id="6" name="Audio 5">
            <a:hlinkClick r:id="" action="ppaction://media"/>
            <a:extLst>
              <a:ext uri="{FF2B5EF4-FFF2-40B4-BE49-F238E27FC236}">
                <a16:creationId xmlns:a16="http://schemas.microsoft.com/office/drawing/2014/main" id="{99E73DB1-632B-40D7-93F2-93A90C6DF9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6815460"/>
      </p:ext>
    </p:extLst>
  </p:cSld>
  <p:clrMapOvr>
    <a:masterClrMapping/>
  </p:clrMapOvr>
  <mc:AlternateContent xmlns:mc="http://schemas.openxmlformats.org/markup-compatibility/2006" xmlns:p14="http://schemas.microsoft.com/office/powerpoint/2010/main">
    <mc:Choice Requires="p14">
      <p:transition spd="slow" p14:dur="2000" advTm="2989"/>
    </mc:Choice>
    <mc:Fallback xmlns="">
      <p:transition spd="slow" advTm="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12.xml><?xml version="1.0" encoding="utf-8"?>
<a:theme xmlns:a="http://schemas.openxmlformats.org/drawingml/2006/main" name="8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134B986E-430E-4ABC-9F20-F5E66857A7C4}" vid="{EBDF3364-398D-41A9-9ACB-9DD24D2E1CB6}"/>
    </a:ext>
  </a:extLst>
</a:theme>
</file>

<file path=ppt/theme/theme15.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amwork Scenarios Pitch Short" id="{64E74B8F-CEE9-4F39-A747-D86A483E12A2}" vid="{56E870B4-1166-448C-BBF2-5AA631B0A965}"/>
    </a:ext>
  </a:extLst>
</a:theme>
</file>

<file path=ppt/theme/theme16.xml><?xml version="1.0" encoding="utf-8"?>
<a:theme xmlns:a="http://schemas.openxmlformats.org/drawingml/2006/main" name="1_Office 365 PPT Template - 2017">
  <a:themeElements>
    <a:clrScheme name="Custom 3">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9" ma:contentTypeDescription="Create a new document." ma:contentTypeScope="" ma:versionID="e15a8de2e27463917c01a24f8d4b1ea4">
  <xsd:schema xmlns:xsd="http://www.w3.org/2001/XMLSchema" xmlns:xs="http://www.w3.org/2001/XMLSchema" xmlns:p="http://schemas.microsoft.com/office/2006/metadata/properties" xmlns:ns2="d676db8d-d3a2-4010-9104-a6d8cd8d837d" targetNamespace="http://schemas.microsoft.com/office/2006/metadata/properties" ma:root="true" ma:fieldsID="522510fba28899b9cfa9b6b62ace807c" ns2:_="">
    <xsd:import namespace="d676db8d-d3a2-4010-9104-a6d8cd8d83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2.xml><?xml version="1.0" encoding="utf-8"?>
<ds:datastoreItem xmlns:ds="http://schemas.openxmlformats.org/officeDocument/2006/customXml" ds:itemID="{4D5ECC33-E341-4CBA-9A92-ABCDADCAE649}">
  <ds:schemaRefs>
    <ds:schemaRef ds:uri="http://schemas.microsoft.com/office/2006/metadata/properties"/>
    <ds:schemaRef ds:uri="d676db8d-d3a2-4010-9104-a6d8cd8d837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1E9EA2F2-3F1F-459E-8F62-A27473028E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1179</Words>
  <Application>Microsoft Office PowerPoint</Application>
  <PresentationFormat>Widescreen</PresentationFormat>
  <Paragraphs>168</Paragraphs>
  <Slides>17</Slides>
  <Notes>8</Notes>
  <HiddenSlides>0</HiddenSlides>
  <MMClips>1</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17</vt:i4>
      </vt:variant>
    </vt:vector>
  </HeadingPairs>
  <TitlesOfParts>
    <vt:vector size="52" baseType="lpstr">
      <vt:lpstr>Arial</vt:lpstr>
      <vt:lpstr>Calibri</vt:lpstr>
      <vt:lpstr>Calibri Light</vt:lpstr>
      <vt:lpstr>Consolas</vt:lpstr>
      <vt:lpstr>Nirmala UI Semilight</vt:lpstr>
      <vt:lpstr>Segoe UI</vt:lpstr>
      <vt:lpstr>Segoe UI Bold</vt:lpstr>
      <vt:lpstr>Segoe UI Light</vt:lpstr>
      <vt:lpstr>Segoe UI Semibold</vt:lpstr>
      <vt:lpstr>Segoe UI Semilight</vt:lpstr>
      <vt:lpstr>Segoe WP Black</vt:lpstr>
      <vt:lpstr>Segoe WP Semibold</vt:lpstr>
      <vt:lpstr>Skype Assets Light</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Microsoft 365 PPT Template - 2018</vt:lpstr>
      <vt:lpstr>7_Office 365 PPT Template - 2017</vt:lpstr>
      <vt:lpstr>8_Office Theme</vt:lpstr>
      <vt:lpstr>1_Office Theme</vt:lpstr>
      <vt:lpstr>1_9-51056_Build 2019 Breakout_White Template</vt:lpstr>
      <vt:lpstr>1_Microsoft 365 PPT Template - 2018</vt:lpstr>
      <vt:lpstr>1_Office 365 PPT Template - 2017</vt:lpstr>
      <vt:lpstr>PowerPoint Presentation</vt:lpstr>
      <vt:lpstr>PowerPoint Presentation</vt:lpstr>
      <vt:lpstr>PowerPoint Presentation</vt:lpstr>
      <vt:lpstr>The successful adoption of Microsoft 365 represents a change in behavior.    It is more than a set of products—it is a fundamentally different way of working.   This change is about people. </vt:lpstr>
      <vt:lpstr>PowerPoint Presentation</vt:lpstr>
      <vt:lpstr>PowerPoint Presentation</vt:lpstr>
      <vt:lpstr>PowerPoint Presentation</vt:lpstr>
      <vt:lpstr>PowerPoint Presentation</vt:lpstr>
      <vt:lpstr>PowerPoint Presentation</vt:lpstr>
      <vt:lpstr>Yammer for the Win</vt:lpstr>
      <vt:lpstr>The Power of Employee Engagement</vt:lpstr>
      <vt:lpstr>PowerPoint Presentation</vt:lpstr>
      <vt:lpstr>PowerPoint Presentation</vt:lpstr>
      <vt:lpstr>Resources</vt:lpstr>
      <vt:lpstr>PowerPoint Presentation</vt:lpstr>
      <vt:lpstr>PowerPoint Presentation</vt:lpstr>
      <vt:lpstr>Start building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cp:revision>
  <dcterms:created xsi:type="dcterms:W3CDTF">2019-06-19T08:41:04Z</dcterms:created>
  <dcterms:modified xsi:type="dcterms:W3CDTF">2019-06-19T08:48:09Z</dcterms:modified>
</cp:coreProperties>
</file>