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Lst>
  <p:notesMasterIdLst>
    <p:notesMasterId r:id="rId49"/>
  </p:notesMasterIdLst>
  <p:sldIdLst>
    <p:sldId id="259" r:id="rId13"/>
    <p:sldId id="5580" r:id="rId14"/>
    <p:sldId id="5582" r:id="rId15"/>
    <p:sldId id="1566" r:id="rId16"/>
    <p:sldId id="256" r:id="rId17"/>
    <p:sldId id="5708" r:id="rId18"/>
    <p:sldId id="1143" r:id="rId19"/>
    <p:sldId id="5698" r:id="rId20"/>
    <p:sldId id="5705" r:id="rId21"/>
    <p:sldId id="5704" r:id="rId22"/>
    <p:sldId id="5737" r:id="rId23"/>
    <p:sldId id="5734" r:id="rId24"/>
    <p:sldId id="5741" r:id="rId25"/>
    <p:sldId id="5724" r:id="rId26"/>
    <p:sldId id="5739" r:id="rId27"/>
    <p:sldId id="5545" r:id="rId28"/>
    <p:sldId id="2012" r:id="rId29"/>
    <p:sldId id="5548" r:id="rId30"/>
    <p:sldId id="5551" r:id="rId31"/>
    <p:sldId id="5709" r:id="rId32"/>
    <p:sldId id="4232" r:id="rId33"/>
    <p:sldId id="5731" r:id="rId34"/>
    <p:sldId id="4229" r:id="rId35"/>
    <p:sldId id="5550" r:id="rId36"/>
    <p:sldId id="364" r:id="rId37"/>
    <p:sldId id="365" r:id="rId38"/>
    <p:sldId id="5553" r:id="rId39"/>
    <p:sldId id="5701" r:id="rId40"/>
    <p:sldId id="5703" r:id="rId41"/>
    <p:sldId id="5555" r:id="rId42"/>
    <p:sldId id="5556" r:id="rId43"/>
    <p:sldId id="5557" r:id="rId44"/>
    <p:sldId id="5558" r:id="rId45"/>
    <p:sldId id="5559" r:id="rId46"/>
    <p:sldId id="2613" r:id="rId47"/>
    <p:sldId id="26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E55B5-1FD4-4363-9EE9-999A7D52E319}" v="1" dt="2019-01-24T20:32:18.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8" autoAdjust="0"/>
    <p:restoredTop sz="96856" autoAdjust="0"/>
  </p:normalViewPr>
  <p:slideViewPr>
    <p:cSldViewPr snapToGrid="0">
      <p:cViewPr varScale="1">
        <p:scale>
          <a:sx n="123" d="100"/>
          <a:sy n="123"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2AFE55B5-1FD4-4363-9EE9-999A7D52E319}"/>
    <pc:docChg chg="modSld">
      <pc:chgData name="Karuana Gatimu" userId="c835d73b-5b64-4378-9cc4-37e921133843" providerId="ADAL" clId="{2AFE55B5-1FD4-4363-9EE9-999A7D52E319}" dt="2019-01-24T20:32:43.632" v="50" actId="20577"/>
      <pc:docMkLst>
        <pc:docMk/>
      </pc:docMkLst>
      <pc:sldChg chg="modSp">
        <pc:chgData name="Karuana Gatimu" userId="c835d73b-5b64-4378-9cc4-37e921133843" providerId="ADAL" clId="{2AFE55B5-1FD4-4363-9EE9-999A7D52E319}" dt="2019-01-24T20:32:43.632" v="50" actId="20577"/>
        <pc:sldMkLst>
          <pc:docMk/>
          <pc:sldMk cId="2978222392" sldId="5739"/>
        </pc:sldMkLst>
        <pc:graphicFrameChg chg="modGraphic">
          <ac:chgData name="Karuana Gatimu" userId="c835d73b-5b64-4378-9cc4-37e921133843" providerId="ADAL" clId="{2AFE55B5-1FD4-4363-9EE9-999A7D52E319}" dt="2019-01-24T20:32:43.632" v="50" actId="20577"/>
          <ac:graphicFrameMkLst>
            <pc:docMk/>
            <pc:sldMk cId="2978222392" sldId="5739"/>
            <ac:graphicFrameMk id="4" creationId="{C87C88DF-EA41-483D-95A0-498D722CA69E}"/>
          </ac:graphicFrameMkLst>
        </pc:graphicFrameChg>
      </pc:sldChg>
    </pc:docChg>
  </pc:docChgLst>
  <pc:docChgLst>
    <pc:chgData name="Karuana Gatimu" userId="c835d73b-5b64-4378-9cc4-37e921133843" providerId="ADAL" clId="{889638F3-778E-4C6D-89F0-84DAA0EAB4FC}"/>
    <pc:docChg chg="custSel delSld modSld">
      <pc:chgData name="Karuana Gatimu" userId="c835d73b-5b64-4378-9cc4-37e921133843" providerId="ADAL" clId="{889638F3-778E-4C6D-89F0-84DAA0EAB4FC}" dt="2019-01-23T10:38:15.858" v="419" actId="47"/>
      <pc:docMkLst>
        <pc:docMk/>
      </pc:docMkLst>
      <pc:sldChg chg="addSp delSp modSp">
        <pc:chgData name="Karuana Gatimu" userId="c835d73b-5b64-4378-9cc4-37e921133843" providerId="ADAL" clId="{889638F3-778E-4C6D-89F0-84DAA0EAB4FC}" dt="2019-01-23T10:37:27.803" v="382" actId="20577"/>
        <pc:sldMkLst>
          <pc:docMk/>
          <pc:sldMk cId="180872851" sldId="256"/>
        </pc:sldMkLst>
        <pc:spChg chg="del mod">
          <ac:chgData name="Karuana Gatimu" userId="c835d73b-5b64-4378-9cc4-37e921133843" providerId="ADAL" clId="{889638F3-778E-4C6D-89F0-84DAA0EAB4FC}" dt="2019-01-23T10:36:43.440" v="366" actId="478"/>
          <ac:spMkLst>
            <pc:docMk/>
            <pc:sldMk cId="180872851" sldId="256"/>
            <ac:spMk id="2" creationId="{8655B54A-7463-4D4A-A254-FB1699E3E0F6}"/>
          </ac:spMkLst>
        </pc:spChg>
        <pc:spChg chg="mod">
          <ac:chgData name="Karuana Gatimu" userId="c835d73b-5b64-4378-9cc4-37e921133843" providerId="ADAL" clId="{889638F3-778E-4C6D-89F0-84DAA0EAB4FC}" dt="2019-01-23T10:37:27.803" v="382" actId="20577"/>
          <ac:spMkLst>
            <pc:docMk/>
            <pc:sldMk cId="180872851" sldId="256"/>
            <ac:spMk id="9" creationId="{E0948A0D-CFB4-47AA-90E8-E275C76687D1}"/>
          </ac:spMkLst>
        </pc:spChg>
        <pc:spChg chg="del">
          <ac:chgData name="Karuana Gatimu" userId="c835d73b-5b64-4378-9cc4-37e921133843" providerId="ADAL" clId="{889638F3-778E-4C6D-89F0-84DAA0EAB4FC}" dt="2019-01-23T10:36:44.616" v="367" actId="478"/>
          <ac:spMkLst>
            <pc:docMk/>
            <pc:sldMk cId="180872851" sldId="256"/>
            <ac:spMk id="10" creationId="{35CBA685-EE7F-4523-94E3-638F24CB52A8}"/>
          </ac:spMkLst>
        </pc:spChg>
        <pc:spChg chg="add del mod">
          <ac:chgData name="Karuana Gatimu" userId="c835d73b-5b64-4378-9cc4-37e921133843" providerId="ADAL" clId="{889638F3-778E-4C6D-89F0-84DAA0EAB4FC}" dt="2019-01-23T10:33:04.251" v="304" actId="478"/>
          <ac:spMkLst>
            <pc:docMk/>
            <pc:sldMk cId="180872851" sldId="256"/>
            <ac:spMk id="11" creationId="{36F0A35F-1402-4F51-9F64-1D11F330CCC4}"/>
          </ac:spMkLst>
        </pc:spChg>
        <pc:spChg chg="add mod">
          <ac:chgData name="Karuana Gatimu" userId="c835d73b-5b64-4378-9cc4-37e921133843" providerId="ADAL" clId="{889638F3-778E-4C6D-89F0-84DAA0EAB4FC}" dt="2019-01-23T10:37:14.360" v="373" actId="164"/>
          <ac:spMkLst>
            <pc:docMk/>
            <pc:sldMk cId="180872851" sldId="256"/>
            <ac:spMk id="12" creationId="{EC3C7C61-F9B8-4E68-A2B4-1C8769F3E41C}"/>
          </ac:spMkLst>
        </pc:spChg>
        <pc:spChg chg="add mod">
          <ac:chgData name="Karuana Gatimu" userId="c835d73b-5b64-4378-9cc4-37e921133843" providerId="ADAL" clId="{889638F3-778E-4C6D-89F0-84DAA0EAB4FC}" dt="2019-01-23T10:37:23.002" v="374" actId="164"/>
          <ac:spMkLst>
            <pc:docMk/>
            <pc:sldMk cId="180872851" sldId="256"/>
            <ac:spMk id="13" creationId="{0A3E0BEB-7085-4076-8618-76A5068FACB2}"/>
          </ac:spMkLst>
        </pc:spChg>
        <pc:grpChg chg="add mod">
          <ac:chgData name="Karuana Gatimu" userId="c835d73b-5b64-4378-9cc4-37e921133843" providerId="ADAL" clId="{889638F3-778E-4C6D-89F0-84DAA0EAB4FC}" dt="2019-01-23T10:37:14.360" v="373" actId="164"/>
          <ac:grpSpMkLst>
            <pc:docMk/>
            <pc:sldMk cId="180872851" sldId="256"/>
            <ac:grpSpMk id="14" creationId="{D31AE1C6-8545-4253-91B3-06916E0477E1}"/>
          </ac:grpSpMkLst>
        </pc:grpChg>
        <pc:grpChg chg="add mod">
          <ac:chgData name="Karuana Gatimu" userId="c835d73b-5b64-4378-9cc4-37e921133843" providerId="ADAL" clId="{889638F3-778E-4C6D-89F0-84DAA0EAB4FC}" dt="2019-01-23T10:37:23.002" v="374" actId="164"/>
          <ac:grpSpMkLst>
            <pc:docMk/>
            <pc:sldMk cId="180872851" sldId="256"/>
            <ac:grpSpMk id="15" creationId="{33DB8FE7-2559-4A1B-AF42-A93DC9CE120D}"/>
          </ac:grpSpMkLst>
        </pc:grpChg>
        <pc:picChg chg="add mod">
          <ac:chgData name="Karuana Gatimu" userId="c835d73b-5b64-4378-9cc4-37e921133843" providerId="ADAL" clId="{889638F3-778E-4C6D-89F0-84DAA0EAB4FC}" dt="2019-01-23T10:37:14.360" v="373" actId="164"/>
          <ac:picMkLst>
            <pc:docMk/>
            <pc:sldMk cId="180872851" sldId="256"/>
            <ac:picMk id="3" creationId="{980DEA30-25B9-4694-B906-F26DF1D80BE1}"/>
          </ac:picMkLst>
        </pc:picChg>
        <pc:picChg chg="del">
          <ac:chgData name="Karuana Gatimu" userId="c835d73b-5b64-4378-9cc4-37e921133843" providerId="ADAL" clId="{889638F3-778E-4C6D-89F0-84DAA0EAB4FC}" dt="2019-01-23T10:31:09.629" v="274" actId="478"/>
          <ac:picMkLst>
            <pc:docMk/>
            <pc:sldMk cId="180872851" sldId="256"/>
            <ac:picMk id="4" creationId="{21F6E895-F924-4B91-9DE0-412C90DD1375}"/>
          </ac:picMkLst>
        </pc:picChg>
        <pc:picChg chg="del">
          <ac:chgData name="Karuana Gatimu" userId="c835d73b-5b64-4378-9cc4-37e921133843" providerId="ADAL" clId="{889638F3-778E-4C6D-89F0-84DAA0EAB4FC}" dt="2019-01-23T10:31:08.343" v="272" actId="478"/>
          <ac:picMkLst>
            <pc:docMk/>
            <pc:sldMk cId="180872851" sldId="256"/>
            <ac:picMk id="5" creationId="{6065CD0C-32AF-426C-A716-A930B4515675}"/>
          </ac:picMkLst>
        </pc:picChg>
        <pc:picChg chg="del">
          <ac:chgData name="Karuana Gatimu" userId="c835d73b-5b64-4378-9cc4-37e921133843" providerId="ADAL" clId="{889638F3-778E-4C6D-89F0-84DAA0EAB4FC}" dt="2019-01-23T10:31:09.067" v="273" actId="478"/>
          <ac:picMkLst>
            <pc:docMk/>
            <pc:sldMk cId="180872851" sldId="256"/>
            <ac:picMk id="6" creationId="{B7CF29F4-C80E-4A8F-AB61-4A55163935E9}"/>
          </ac:picMkLst>
        </pc:picChg>
        <pc:picChg chg="del">
          <ac:chgData name="Karuana Gatimu" userId="c835d73b-5b64-4378-9cc4-37e921133843" providerId="ADAL" clId="{889638F3-778E-4C6D-89F0-84DAA0EAB4FC}" dt="2019-01-23T10:31:07.669" v="271" actId="478"/>
          <ac:picMkLst>
            <pc:docMk/>
            <pc:sldMk cId="180872851" sldId="256"/>
            <ac:picMk id="7" creationId="{98CA53A4-FC40-4822-8672-56CC407534F6}"/>
          </ac:picMkLst>
        </pc:picChg>
        <pc:picChg chg="add del mod">
          <ac:chgData name="Karuana Gatimu" userId="c835d73b-5b64-4378-9cc4-37e921133843" providerId="ADAL" clId="{889638F3-778E-4C6D-89F0-84DAA0EAB4FC}" dt="2019-01-23T10:35:44.076" v="352" actId="478"/>
          <ac:picMkLst>
            <pc:docMk/>
            <pc:sldMk cId="180872851" sldId="256"/>
            <ac:picMk id="8" creationId="{EE286027-D510-4336-820E-8EC14608AC6C}"/>
          </ac:picMkLst>
        </pc:picChg>
        <pc:picChg chg="add mod">
          <ac:chgData name="Karuana Gatimu" userId="c835d73b-5b64-4378-9cc4-37e921133843" providerId="ADAL" clId="{889638F3-778E-4C6D-89F0-84DAA0EAB4FC}" dt="2019-01-23T10:37:23.002" v="374" actId="164"/>
          <ac:picMkLst>
            <pc:docMk/>
            <pc:sldMk cId="180872851" sldId="256"/>
            <ac:picMk id="1026" creationId="{3BDD1BE1-4C54-4B8B-B571-C0C8A7B1EB13}"/>
          </ac:picMkLst>
        </pc:picChg>
      </pc:sldChg>
      <pc:sldChg chg="del">
        <pc:chgData name="Karuana Gatimu" userId="c835d73b-5b64-4378-9cc4-37e921133843" providerId="ADAL" clId="{889638F3-778E-4C6D-89F0-84DAA0EAB4FC}" dt="2019-01-23T10:25:17.257" v="82" actId="47"/>
        <pc:sldMkLst>
          <pc:docMk/>
          <pc:sldMk cId="341111944" sldId="257"/>
        </pc:sldMkLst>
      </pc:sldChg>
      <pc:sldChg chg="modSp">
        <pc:chgData name="Karuana Gatimu" userId="c835d73b-5b64-4378-9cc4-37e921133843" providerId="ADAL" clId="{889638F3-778E-4C6D-89F0-84DAA0EAB4FC}" dt="2019-01-23T09:59:40.881" v="12" actId="20577"/>
        <pc:sldMkLst>
          <pc:docMk/>
          <pc:sldMk cId="658391036" sldId="259"/>
        </pc:sldMkLst>
        <pc:spChg chg="mod">
          <ac:chgData name="Karuana Gatimu" userId="c835d73b-5b64-4378-9cc4-37e921133843" providerId="ADAL" clId="{889638F3-778E-4C6D-89F0-84DAA0EAB4FC}" dt="2019-01-23T09:59:40.881" v="12" actId="20577"/>
          <ac:spMkLst>
            <pc:docMk/>
            <pc:sldMk cId="658391036" sldId="259"/>
            <ac:spMk id="18" creationId="{E79AA27D-0AE5-418F-8362-397B543CDF33}"/>
          </ac:spMkLst>
        </pc:spChg>
      </pc:sldChg>
      <pc:sldChg chg="modSp">
        <pc:chgData name="Karuana Gatimu" userId="c835d73b-5b64-4378-9cc4-37e921133843" providerId="ADAL" clId="{889638F3-778E-4C6D-89F0-84DAA0EAB4FC}" dt="2019-01-23T10:37:50.618" v="418" actId="20577"/>
        <pc:sldMkLst>
          <pc:docMk/>
          <pc:sldMk cId="834326413" sldId="5580"/>
        </pc:sldMkLst>
        <pc:graphicFrameChg chg="mod">
          <ac:chgData name="Karuana Gatimu" userId="c835d73b-5b64-4378-9cc4-37e921133843" providerId="ADAL" clId="{889638F3-778E-4C6D-89F0-84DAA0EAB4FC}" dt="2019-01-23T10:37:50.618" v="418" actId="20577"/>
          <ac:graphicFrameMkLst>
            <pc:docMk/>
            <pc:sldMk cId="834326413" sldId="5580"/>
            <ac:graphicFrameMk id="6" creationId="{E2359CDF-8CD7-4CE1-984E-4B62A7C829F5}"/>
          </ac:graphicFrameMkLst>
        </pc:graphicFrameChg>
      </pc:sldChg>
      <pc:sldChg chg="del">
        <pc:chgData name="Karuana Gatimu" userId="c835d73b-5b64-4378-9cc4-37e921133843" providerId="ADAL" clId="{889638F3-778E-4C6D-89F0-84DAA0EAB4FC}" dt="2019-01-23T10:38:15.858" v="419" actId="47"/>
        <pc:sldMkLst>
          <pc:docMk/>
          <pc:sldMk cId="3074162217" sldId="5699"/>
        </pc:sldMkLst>
      </pc:sldChg>
      <pc:sldChg chg="del">
        <pc:chgData name="Karuana Gatimu" userId="c835d73b-5b64-4378-9cc4-37e921133843" providerId="ADAL" clId="{889638F3-778E-4C6D-89F0-84DAA0EAB4FC}" dt="2019-01-23T10:25:20.844" v="84" actId="47"/>
        <pc:sldMkLst>
          <pc:docMk/>
          <pc:sldMk cId="2414145146" sldId="5700"/>
        </pc:sldMkLst>
      </pc:sldChg>
      <pc:sldChg chg="modSp">
        <pc:chgData name="Karuana Gatimu" userId="c835d73b-5b64-4378-9cc4-37e921133843" providerId="ADAL" clId="{889638F3-778E-4C6D-89F0-84DAA0EAB4FC}" dt="2019-01-23T10:26:03.834" v="215" actId="404"/>
        <pc:sldMkLst>
          <pc:docMk/>
          <pc:sldMk cId="265948005" sldId="5704"/>
        </pc:sldMkLst>
        <pc:spChg chg="mod">
          <ac:chgData name="Karuana Gatimu" userId="c835d73b-5b64-4378-9cc4-37e921133843" providerId="ADAL" clId="{889638F3-778E-4C6D-89F0-84DAA0EAB4FC}" dt="2019-01-23T10:26:03.834" v="215" actId="404"/>
          <ac:spMkLst>
            <pc:docMk/>
            <pc:sldMk cId="265948005" sldId="5704"/>
            <ac:spMk id="2" creationId="{36157500-FF34-44F6-B251-D4C045EF569D}"/>
          </ac:spMkLst>
        </pc:spChg>
      </pc:sldChg>
      <pc:sldChg chg="del">
        <pc:chgData name="Karuana Gatimu" userId="c835d73b-5b64-4378-9cc4-37e921133843" providerId="ADAL" clId="{889638F3-778E-4C6D-89F0-84DAA0EAB4FC}" dt="2019-01-23T10:25:18.387" v="83" actId="47"/>
        <pc:sldMkLst>
          <pc:docMk/>
          <pc:sldMk cId="229364672" sldId="5706"/>
        </pc:sldMkLst>
      </pc:sldChg>
      <pc:sldChg chg="modSp">
        <pc:chgData name="Karuana Gatimu" userId="c835d73b-5b64-4378-9cc4-37e921133843" providerId="ADAL" clId="{889638F3-778E-4C6D-89F0-84DAA0EAB4FC}" dt="2019-01-23T10:25:02.669" v="81" actId="6549"/>
        <pc:sldMkLst>
          <pc:docMk/>
          <pc:sldMk cId="3872277260" sldId="5737"/>
        </pc:sldMkLst>
        <pc:spChg chg="mod">
          <ac:chgData name="Karuana Gatimu" userId="c835d73b-5b64-4378-9cc4-37e921133843" providerId="ADAL" clId="{889638F3-778E-4C6D-89F0-84DAA0EAB4FC}" dt="2019-01-23T10:25:02.669" v="81" actId="6549"/>
          <ac:spMkLst>
            <pc:docMk/>
            <pc:sldMk cId="3872277260" sldId="5737"/>
            <ac:spMk id="2" creationId="{8C904794-F3C2-4D65-8883-BCC529A9618F}"/>
          </ac:spMkLst>
        </pc:spChg>
      </pc:sldChg>
      <pc:sldMasterChg chg="delSldLayout">
        <pc:chgData name="Karuana Gatimu" userId="c835d73b-5b64-4378-9cc4-37e921133843" providerId="ADAL" clId="{889638F3-778E-4C6D-89F0-84DAA0EAB4FC}" dt="2019-01-23T10:25:18.387" v="83" actId="47"/>
        <pc:sldMasterMkLst>
          <pc:docMk/>
          <pc:sldMasterMk cId="3804451076" sldId="2147483862"/>
        </pc:sldMasterMkLst>
        <pc:sldLayoutChg chg="del">
          <pc:chgData name="Karuana Gatimu" userId="c835d73b-5b64-4378-9cc4-37e921133843" providerId="ADAL" clId="{889638F3-778E-4C6D-89F0-84DAA0EAB4FC}" dt="2019-01-23T10:25:18.387" v="83" actId="47"/>
          <pc:sldLayoutMkLst>
            <pc:docMk/>
            <pc:sldMasterMk cId="3804451076" sldId="2147483862"/>
            <pc:sldLayoutMk cId="14226809" sldId="2147483872"/>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hyperlink" Target="https://aka.ms/DriveAdoption" TargetMode="External"/><Relationship Id="rId1" Type="http://schemas.openxmlformats.org/officeDocument/2006/relationships/hyperlink" Target="https://aka.ms/AdoptionCert" TargetMode="Externa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ata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hyperlink" Target="https://aka.ms/ChampionsFeedback" TargetMode="Externa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0.svg"/></Relationships>
</file>

<file path=ppt/diagrams/_rels/data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svg"/><Relationship Id="rId1" Type="http://schemas.openxmlformats.org/officeDocument/2006/relationships/image" Target="../media/image110.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aka.ms/AdoptionCert" TargetMode="External"/><Relationship Id="rId7" Type="http://schemas.openxmlformats.org/officeDocument/2006/relationships/image" Target="../media/image80.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hyperlink" Target="https://aka.ms/DriveAdoption" TargetMode="External"/><Relationship Id="rId4" Type="http://schemas.openxmlformats.org/officeDocument/2006/relationships/image" Target="../media/image77.png"/><Relationship Id="rId9" Type="http://schemas.openxmlformats.org/officeDocument/2006/relationships/image" Target="../media/image8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aka.ms/ChampionsFeedback" TargetMode="External"/><Relationship Id="rId7" Type="http://schemas.openxmlformats.org/officeDocument/2006/relationships/image" Target="../media/image98.sv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svg"/><Relationship Id="rId1" Type="http://schemas.openxmlformats.org/officeDocument/2006/relationships/image" Target="../media/image110.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User Groups &amp; SharePoint Saturdays</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Adoption Specialist</a:t>
          </a:r>
        </a:p>
        <a:p>
          <a:r>
            <a:rPr lang="en-US" dirty="0"/>
            <a:t>Governance</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02094B67-17C9-4029-A1F0-E5C82A3107EF}">
      <dgm:prSet phldrT="[Text]"/>
      <dgm:spPr/>
      <dgm:t>
        <a:bodyPr/>
        <a:lstStyle/>
        <a:p>
          <a:r>
            <a:rPr lang="en-US" dirty="0"/>
            <a:t>Asks</a:t>
          </a:r>
        </a:p>
      </dgm:t>
    </dgm:pt>
    <dgm:pt modelId="{E9B2248B-F313-4C48-9DE6-6D19A0EEE384}" type="parTrans" cxnId="{6860D252-8671-47BD-8A34-F038D3A32BCD}">
      <dgm:prSet/>
      <dgm:spPr/>
      <dgm:t>
        <a:bodyPr/>
        <a:lstStyle/>
        <a:p>
          <a:endParaRPr lang="en-US"/>
        </a:p>
      </dgm:t>
    </dgm:pt>
    <dgm:pt modelId="{8F7DE613-A4A0-47E8-8E8A-55728637B93F}" type="sibTrans" cxnId="{6860D252-8671-47BD-8A34-F038D3A32BCD}">
      <dgm:prSet/>
      <dgm:spPr/>
      <dgm:t>
        <a:bodyPr/>
        <a:lstStyle/>
        <a:p>
          <a:endParaRPr lang="en-US"/>
        </a:p>
      </dgm:t>
    </dgm:pt>
    <dgm:pt modelId="{CF625BEF-B4CD-4FF6-AB79-B36FE2F70D3C}">
      <dgm:prSet phldrT="[Text]"/>
      <dgm:spPr/>
      <dgm:t>
        <a:bodyPr/>
        <a:lstStyle/>
        <a:p>
          <a:r>
            <a:rPr lang="en-US" dirty="0"/>
            <a:t>Flipbook Feedback</a:t>
          </a:r>
        </a:p>
      </dgm:t>
    </dgm:pt>
    <dgm:pt modelId="{764CE4F5-47CC-45ED-BB6F-803C06125D7C}" type="parTrans" cxnId="{2A31DBE6-3239-4C50-945E-B85F866EC8C4}">
      <dgm:prSet/>
      <dgm:spPr/>
      <dgm:t>
        <a:bodyPr/>
        <a:lstStyle/>
        <a:p>
          <a:endParaRPr lang="en-US"/>
        </a:p>
      </dgm:t>
    </dgm:pt>
    <dgm:pt modelId="{84155AA7-9ECD-4EB7-AD48-B66F21D095F3}" type="sibTrans" cxnId="{2A31DBE6-3239-4C50-945E-B85F866EC8C4}">
      <dgm:prSet/>
      <dgm:spPr/>
      <dgm:t>
        <a:bodyPr/>
        <a:lstStyle/>
        <a:p>
          <a:endParaRPr lang="en-US"/>
        </a:p>
      </dgm:t>
    </dgm:pt>
    <dgm:pt modelId="{B0779E1D-2C59-4728-98BE-81C72A507B22}">
      <dgm:prSet phldrT="[Text]" custT="1"/>
      <dgm:spPr/>
      <dgm:t>
        <a:bodyPr/>
        <a:lstStyle/>
        <a:p>
          <a:r>
            <a:rPr lang="en-US" sz="2400" dirty="0"/>
            <a:t>Super Blood Wolf Moon Lunar Eclipse</a:t>
          </a:r>
          <a:endParaRPr lang="en-US" sz="36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9"/>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9"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9"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4"/>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9"/>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9"/>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4"/>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9"/>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9"/>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4"/>
      <dgm:spPr/>
    </dgm:pt>
    <dgm:pt modelId="{73F60DA0-022F-4AAA-8576-162B5233987F}" type="pres">
      <dgm:prSet presAssocID="{3B382375-011B-43A1-8C99-15CAFA32B2C3}" presName="vertSpace2b" presStyleCnt="0"/>
      <dgm:spPr/>
    </dgm:pt>
    <dgm:pt modelId="{1320F1EC-013E-455A-8CA9-264477749291}" type="pres">
      <dgm:prSet presAssocID="{02094B67-17C9-4029-A1F0-E5C82A3107EF}" presName="horz2" presStyleCnt="0"/>
      <dgm:spPr/>
    </dgm:pt>
    <dgm:pt modelId="{71852D96-76DF-499E-90E6-D1796D6A5890}" type="pres">
      <dgm:prSet presAssocID="{02094B67-17C9-4029-A1F0-E5C82A3107EF}" presName="horzSpace2" presStyleCnt="0"/>
      <dgm:spPr/>
    </dgm:pt>
    <dgm:pt modelId="{A6C86BC5-C2AB-4F31-A331-EEA29B1FD0DC}" type="pres">
      <dgm:prSet presAssocID="{02094B67-17C9-4029-A1F0-E5C82A3107EF}" presName="tx2" presStyleLbl="revTx" presStyleIdx="7" presStyleCnt="9"/>
      <dgm:spPr/>
    </dgm:pt>
    <dgm:pt modelId="{319EF6B2-42CE-4497-BE37-1D6B737F1969}" type="pres">
      <dgm:prSet presAssocID="{02094B67-17C9-4029-A1F0-E5C82A3107EF}" presName="vert2" presStyleCnt="0"/>
      <dgm:spPr/>
    </dgm:pt>
    <dgm:pt modelId="{5DF0B7A2-C82A-4E9B-84FE-8F4ADBB46667}" type="pres">
      <dgm:prSet presAssocID="{CF625BEF-B4CD-4FF6-AB79-B36FE2F70D3C}" presName="horz3" presStyleCnt="0"/>
      <dgm:spPr/>
    </dgm:pt>
    <dgm:pt modelId="{1A97DA2C-84F1-4B58-BF44-CAAD67D29AEE}" type="pres">
      <dgm:prSet presAssocID="{CF625BEF-B4CD-4FF6-AB79-B36FE2F70D3C}" presName="horzSpace3" presStyleCnt="0"/>
      <dgm:spPr/>
    </dgm:pt>
    <dgm:pt modelId="{A9E653EC-1FB0-44A5-91E9-F24C501F8B83}" type="pres">
      <dgm:prSet presAssocID="{CF625BEF-B4CD-4FF6-AB79-B36FE2F70D3C}" presName="tx3" presStyleLbl="revTx" presStyleIdx="8" presStyleCnt="9"/>
      <dgm:spPr/>
    </dgm:pt>
    <dgm:pt modelId="{749BF3A8-5356-4D05-8B98-2E07EF4E26E3}" type="pres">
      <dgm:prSet presAssocID="{CF625BEF-B4CD-4FF6-AB79-B36FE2F70D3C}" presName="vert3" presStyleCnt="0"/>
      <dgm:spPr/>
    </dgm:pt>
    <dgm:pt modelId="{2C4071DB-C1C6-4E34-B567-36ADE9A1F3AB}" type="pres">
      <dgm:prSet presAssocID="{02094B67-17C9-4029-A1F0-E5C82A3107EF}" presName="thinLine2b" presStyleLbl="callout" presStyleIdx="3" presStyleCnt="4"/>
      <dgm:spPr/>
    </dgm:pt>
    <dgm:pt modelId="{6B4970D4-AA75-4E8C-94E3-D35C240270AA}" type="pres">
      <dgm:prSet presAssocID="{02094B67-17C9-4029-A1F0-E5C82A3107EF}"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6860D252-8671-47BD-8A34-F038D3A32BCD}" srcId="{5C0BD772-B663-4116-8A2A-C5DD3D8D9F4B}" destId="{02094B67-17C9-4029-A1F0-E5C82A3107EF}" srcOrd="3" destOrd="0" parTransId="{E9B2248B-F313-4C48-9DE6-6D19A0EEE384}" sibTransId="{8F7DE613-A4A0-47E8-8E8A-55728637B93F}"/>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791A0398-462A-49DD-A6C1-2634A6D00559}" type="presOf" srcId="{02094B67-17C9-4029-A1F0-E5C82A3107EF}" destId="{A6C86BC5-C2AB-4F31-A331-EEA29B1FD0DC}" srcOrd="0" destOrd="0" presId="urn:microsoft.com/office/officeart/2008/layout/LinedList"/>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2A31DBE6-3239-4C50-945E-B85F866EC8C4}" srcId="{02094B67-17C9-4029-A1F0-E5C82A3107EF}" destId="{CF625BEF-B4CD-4FF6-AB79-B36FE2F70D3C}" srcOrd="0" destOrd="0" parTransId="{764CE4F5-47CC-45ED-BB6F-803C06125D7C}" sibTransId="{84155AA7-9ECD-4EB7-AD48-B66F21D095F3}"/>
    <dgm:cxn modelId="{CEB966F1-884B-4562-8B7C-C4AE74FCEE81}" type="presOf" srcId="{CF625BEF-B4CD-4FF6-AB79-B36FE2F70D3C}" destId="{A9E653EC-1FB0-44A5-91E9-F24C501F8B83}"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 modelId="{0DC393E1-F1EB-428D-80AC-1B2A1D75BCE6}" type="presParOf" srcId="{604AA0CA-1096-42AD-919A-97332093DB9A}" destId="{1320F1EC-013E-455A-8CA9-264477749291}" srcOrd="10" destOrd="0" presId="urn:microsoft.com/office/officeart/2008/layout/LinedList"/>
    <dgm:cxn modelId="{A3D806BF-F789-4D19-AA68-4FC6A2447970}" type="presParOf" srcId="{1320F1EC-013E-455A-8CA9-264477749291}" destId="{71852D96-76DF-499E-90E6-D1796D6A5890}" srcOrd="0" destOrd="0" presId="urn:microsoft.com/office/officeart/2008/layout/LinedList"/>
    <dgm:cxn modelId="{14762105-A96B-4EFD-9709-BDE5AA0BAB66}" type="presParOf" srcId="{1320F1EC-013E-455A-8CA9-264477749291}" destId="{A6C86BC5-C2AB-4F31-A331-EEA29B1FD0DC}" srcOrd="1" destOrd="0" presId="urn:microsoft.com/office/officeart/2008/layout/LinedList"/>
    <dgm:cxn modelId="{DEAAA696-3008-4117-866B-147C0B421123}" type="presParOf" srcId="{1320F1EC-013E-455A-8CA9-264477749291}" destId="{319EF6B2-42CE-4497-BE37-1D6B737F1969}" srcOrd="2" destOrd="0" presId="urn:microsoft.com/office/officeart/2008/layout/LinedList"/>
    <dgm:cxn modelId="{DAFA806A-8478-48A4-937E-FDFA12E47C68}" type="presParOf" srcId="{319EF6B2-42CE-4497-BE37-1D6B737F1969}" destId="{5DF0B7A2-C82A-4E9B-84FE-8F4ADBB46667}" srcOrd="0" destOrd="0" presId="urn:microsoft.com/office/officeart/2008/layout/LinedList"/>
    <dgm:cxn modelId="{357A4DF3-5E2C-4A52-A3A2-D0096879D990}" type="presParOf" srcId="{5DF0B7A2-C82A-4E9B-84FE-8F4ADBB46667}" destId="{1A97DA2C-84F1-4B58-BF44-CAAD67D29AEE}" srcOrd="0" destOrd="0" presId="urn:microsoft.com/office/officeart/2008/layout/LinedList"/>
    <dgm:cxn modelId="{309AF00B-7C04-42D3-B50A-53DBCFD974A5}" type="presParOf" srcId="{5DF0B7A2-C82A-4E9B-84FE-8F4ADBB46667}" destId="{A9E653EC-1FB0-44A5-91E9-F24C501F8B83}" srcOrd="1" destOrd="0" presId="urn:microsoft.com/office/officeart/2008/layout/LinedList"/>
    <dgm:cxn modelId="{E3332B24-00EE-496E-889C-A1172452EE49}" type="presParOf" srcId="{5DF0B7A2-C82A-4E9B-84FE-8F4ADBB46667}" destId="{749BF3A8-5356-4D05-8B98-2E07EF4E26E3}" srcOrd="2" destOrd="0" presId="urn:microsoft.com/office/officeart/2008/layout/LinedList"/>
    <dgm:cxn modelId="{92FAFD66-8C23-4FB5-866B-3D6F45F2FD3A}" type="presParOf" srcId="{604AA0CA-1096-42AD-919A-97332093DB9A}" destId="{2C4071DB-C1C6-4E34-B567-36ADE9A1F3AB}" srcOrd="11" destOrd="0" presId="urn:microsoft.com/office/officeart/2008/layout/LinedList"/>
    <dgm:cxn modelId="{5C6BF49A-BEDB-4065-B190-7C7CDFA364FE}" type="presParOf" srcId="{604AA0CA-1096-42AD-919A-97332093DB9A}" destId="{6B4970D4-AA75-4E8C-94E3-D35C240270AA}"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C4E2C0-29DA-4992-BB98-79CD4E504E7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D92C1AB-5A4C-4696-8533-E8B99089EB8C}">
      <dgm:prSet/>
      <dgm:spPr/>
      <dgm:t>
        <a:bodyPr/>
        <a:lstStyle/>
        <a:p>
          <a:pPr>
            <a:lnSpc>
              <a:spcPct val="100000"/>
            </a:lnSpc>
          </a:pPr>
          <a:r>
            <a:rPr lang="en-US"/>
            <a:t>Understand the six knowledge areas required for service adoption professionals</a:t>
          </a:r>
        </a:p>
      </dgm:t>
    </dgm:pt>
    <dgm:pt modelId="{4F155290-145D-41E6-BB1C-E827190CE98D}" type="parTrans" cxnId="{517E059C-5C9D-4049-A85A-00B41FB3AB0B}">
      <dgm:prSet/>
      <dgm:spPr/>
      <dgm:t>
        <a:bodyPr/>
        <a:lstStyle/>
        <a:p>
          <a:endParaRPr lang="en-US"/>
        </a:p>
      </dgm:t>
    </dgm:pt>
    <dgm:pt modelId="{13574CDE-D2DE-4DED-BB1D-7A8A2E706498}" type="sibTrans" cxnId="{517E059C-5C9D-4049-A85A-00B41FB3AB0B}">
      <dgm:prSet phldrT="1" phldr="0"/>
      <dgm:spPr/>
      <dgm:t>
        <a:bodyPr/>
        <a:lstStyle/>
        <a:p>
          <a:endParaRPr lang="en-US"/>
        </a:p>
      </dgm:t>
    </dgm:pt>
    <dgm:pt modelId="{8AC5927E-F605-4DD6-9C01-A54C64F90142}">
      <dgm:prSet/>
      <dgm:spPr/>
      <dgm:t>
        <a:bodyPr/>
        <a:lstStyle/>
        <a:p>
          <a:pPr>
            <a:lnSpc>
              <a:spcPct val="100000"/>
            </a:lnSpc>
          </a:pPr>
          <a:r>
            <a:rPr lang="en-US"/>
            <a:t>Learn strategies and tactics for adoption implementation </a:t>
          </a:r>
        </a:p>
      </dgm:t>
    </dgm:pt>
    <dgm:pt modelId="{A8B5E4A7-FCC8-4C0F-A758-598CEF5CC252}" type="parTrans" cxnId="{7046A532-A71A-4517-9C76-2EC985EE3538}">
      <dgm:prSet/>
      <dgm:spPr/>
      <dgm:t>
        <a:bodyPr/>
        <a:lstStyle/>
        <a:p>
          <a:endParaRPr lang="en-US"/>
        </a:p>
      </dgm:t>
    </dgm:pt>
    <dgm:pt modelId="{CC40E2E2-FA24-46CE-A422-C0ABC56299F5}" type="sibTrans" cxnId="{7046A532-A71A-4517-9C76-2EC985EE3538}">
      <dgm:prSet phldrT="2" phldr="0"/>
      <dgm:spPr/>
      <dgm:t>
        <a:bodyPr/>
        <a:lstStyle/>
        <a:p>
          <a:endParaRPr lang="en-US"/>
        </a:p>
      </dgm:t>
    </dgm:pt>
    <dgm:pt modelId="{CA10CAF8-58AC-4C1E-ADB1-E063735CEAF5}">
      <dgm:prSet/>
      <dgm:spPr/>
      <dgm:t>
        <a:bodyPr/>
        <a:lstStyle/>
        <a:p>
          <a:pPr>
            <a:lnSpc>
              <a:spcPct val="100000"/>
            </a:lnSpc>
          </a:pPr>
          <a:r>
            <a:rPr lang="en-US"/>
            <a:t>Connect to a community of like-minded people to continue expanding your skills</a:t>
          </a:r>
        </a:p>
      </dgm:t>
    </dgm:pt>
    <dgm:pt modelId="{8000F454-8EE0-4B8D-949A-0513E480CE99}" type="parTrans" cxnId="{C4ABC953-970C-44E3-8AF1-C83A3D5E900A}">
      <dgm:prSet/>
      <dgm:spPr/>
      <dgm:t>
        <a:bodyPr/>
        <a:lstStyle/>
        <a:p>
          <a:endParaRPr lang="en-US"/>
        </a:p>
      </dgm:t>
    </dgm:pt>
    <dgm:pt modelId="{EA3D9A80-9B34-45D0-94FE-FC01FB176278}" type="sibTrans" cxnId="{C4ABC953-970C-44E3-8AF1-C83A3D5E900A}">
      <dgm:prSet phldrT="4" phldr="0"/>
      <dgm:spPr/>
      <dgm:t>
        <a:bodyPr/>
        <a:lstStyle/>
        <a:p>
          <a:endParaRPr lang="en-US"/>
        </a:p>
      </dgm:t>
    </dgm:pt>
    <dgm:pt modelId="{EEB70250-8D36-41BE-A105-74518D72955D}">
      <dgm:prSet/>
      <dgm:spPr/>
      <dgm:t>
        <a:bodyPr/>
        <a:lstStyle/>
        <a:p>
          <a:pPr>
            <a:lnSpc>
              <a:spcPct val="100000"/>
            </a:lnSpc>
          </a:pPr>
          <a:r>
            <a:rPr lang="en-US" dirty="0"/>
            <a:t>Expand your career to include verified service adoption skills</a:t>
          </a:r>
        </a:p>
      </dgm:t>
    </dgm:pt>
    <dgm:pt modelId="{2C1D136C-692D-4375-A6F3-8EDC1F9AC1C6}" type="parTrans" cxnId="{1602FF7E-742D-492A-B6CA-C680C55C31F2}">
      <dgm:prSet/>
      <dgm:spPr/>
      <dgm:t>
        <a:bodyPr/>
        <a:lstStyle/>
        <a:p>
          <a:endParaRPr lang="en-US"/>
        </a:p>
      </dgm:t>
    </dgm:pt>
    <dgm:pt modelId="{72817DD9-A3B0-4057-8EF3-712DEDD60EBC}" type="sibTrans" cxnId="{1602FF7E-742D-492A-B6CA-C680C55C31F2}">
      <dgm:prSet phldrT="3" phldr="0"/>
      <dgm:spPr/>
      <dgm:t>
        <a:bodyPr/>
        <a:lstStyle/>
        <a:p>
          <a:endParaRPr lang="en-US"/>
        </a:p>
      </dgm:t>
    </dgm:pt>
    <dgm:pt modelId="{23FAFCC0-63C1-4668-88C3-A216D2A796FE}" type="pres">
      <dgm:prSet presAssocID="{06C4E2C0-29DA-4992-BB98-79CD4E504E73}" presName="root" presStyleCnt="0">
        <dgm:presLayoutVars>
          <dgm:dir/>
          <dgm:resizeHandles val="exact"/>
        </dgm:presLayoutVars>
      </dgm:prSet>
      <dgm:spPr/>
    </dgm:pt>
    <dgm:pt modelId="{ECD7956B-E98A-491D-B5FC-682EA272B42C}" type="pres">
      <dgm:prSet presAssocID="{3D92C1AB-5A4C-4696-8533-E8B99089EB8C}" presName="compNode" presStyleCnt="0"/>
      <dgm:spPr/>
    </dgm:pt>
    <dgm:pt modelId="{ADDDD75F-759F-4B97-A791-FEF5199D8B7E}" type="pres">
      <dgm:prSet presAssocID="{3D92C1AB-5A4C-4696-8533-E8B99089EB8C}" presName="bgRect" presStyleLbl="bgShp" presStyleIdx="0" presStyleCnt="4"/>
      <dgm:spPr/>
    </dgm:pt>
    <dgm:pt modelId="{205CD499-8694-4F38-9EBA-BBBF89D9732F}" type="pres">
      <dgm:prSet presAssocID="{3D92C1AB-5A4C-4696-8533-E8B99089EB8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BB6DB208-413C-47A5-B90E-213F3CA65CD8}" type="pres">
      <dgm:prSet presAssocID="{3D92C1AB-5A4C-4696-8533-E8B99089EB8C}" presName="spaceRect" presStyleCnt="0"/>
      <dgm:spPr/>
    </dgm:pt>
    <dgm:pt modelId="{976665C9-1D9C-474A-8F67-BFD7F6ACE193}" type="pres">
      <dgm:prSet presAssocID="{3D92C1AB-5A4C-4696-8533-E8B99089EB8C}" presName="parTx" presStyleLbl="revTx" presStyleIdx="0" presStyleCnt="4">
        <dgm:presLayoutVars>
          <dgm:chMax val="0"/>
          <dgm:chPref val="0"/>
        </dgm:presLayoutVars>
      </dgm:prSet>
      <dgm:spPr/>
    </dgm:pt>
    <dgm:pt modelId="{F8070963-7D44-4CCD-BD50-6F88B6EBDB86}" type="pres">
      <dgm:prSet presAssocID="{13574CDE-D2DE-4DED-BB1D-7A8A2E706498}" presName="sibTrans" presStyleCnt="0"/>
      <dgm:spPr/>
    </dgm:pt>
    <dgm:pt modelId="{0EAA8D86-0962-426E-8DF3-20993D62ECA1}" type="pres">
      <dgm:prSet presAssocID="{8AC5927E-F605-4DD6-9C01-A54C64F90142}" presName="compNode" presStyleCnt="0"/>
      <dgm:spPr/>
    </dgm:pt>
    <dgm:pt modelId="{E045A518-23D6-4ECB-ABB6-09B2736F60B2}" type="pres">
      <dgm:prSet presAssocID="{8AC5927E-F605-4DD6-9C01-A54C64F90142}" presName="bgRect" presStyleLbl="bgShp" presStyleIdx="1" presStyleCnt="4"/>
      <dgm:spPr/>
    </dgm:pt>
    <dgm:pt modelId="{EE989D53-8A38-46D7-A8D4-B3667E2E3CB6}" type="pres">
      <dgm:prSet presAssocID="{8AC5927E-F605-4DD6-9C01-A54C64F9014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D7C84610-AE97-41C2-AE51-EC111C587B12}" type="pres">
      <dgm:prSet presAssocID="{8AC5927E-F605-4DD6-9C01-A54C64F90142}" presName="spaceRect" presStyleCnt="0"/>
      <dgm:spPr/>
    </dgm:pt>
    <dgm:pt modelId="{C1B379DD-E94C-4F18-B157-3A6FE7E7D76D}" type="pres">
      <dgm:prSet presAssocID="{8AC5927E-F605-4DD6-9C01-A54C64F90142}" presName="parTx" presStyleLbl="revTx" presStyleIdx="1" presStyleCnt="4">
        <dgm:presLayoutVars>
          <dgm:chMax val="0"/>
          <dgm:chPref val="0"/>
        </dgm:presLayoutVars>
      </dgm:prSet>
      <dgm:spPr/>
    </dgm:pt>
    <dgm:pt modelId="{ED40D8DD-E21B-4E5A-A42C-61B4323E4D22}" type="pres">
      <dgm:prSet presAssocID="{CC40E2E2-FA24-46CE-A422-C0ABC56299F5}" presName="sibTrans" presStyleCnt="0"/>
      <dgm:spPr/>
    </dgm:pt>
    <dgm:pt modelId="{765EA526-5E82-4245-A955-CB8EF9672975}" type="pres">
      <dgm:prSet presAssocID="{EEB70250-8D36-41BE-A105-74518D72955D}" presName="compNode" presStyleCnt="0"/>
      <dgm:spPr/>
    </dgm:pt>
    <dgm:pt modelId="{71B29E50-EDAD-49FA-B0CC-CC44BEC321FA}" type="pres">
      <dgm:prSet presAssocID="{EEB70250-8D36-41BE-A105-74518D72955D}" presName="bgRect" presStyleLbl="bgShp" presStyleIdx="2" presStyleCnt="4"/>
      <dgm:spPr/>
    </dgm:pt>
    <dgm:pt modelId="{85E4E6B7-D00E-4BE7-ADDE-5604889D3A2B}" type="pres">
      <dgm:prSet presAssocID="{EEB70250-8D36-41BE-A105-74518D72955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E13186BF-5FA3-4084-AFD2-DFFD8D10C6E6}" type="pres">
      <dgm:prSet presAssocID="{EEB70250-8D36-41BE-A105-74518D72955D}" presName="spaceRect" presStyleCnt="0"/>
      <dgm:spPr/>
    </dgm:pt>
    <dgm:pt modelId="{C409C037-B67B-4452-B7A3-DA8FA0B41A2E}" type="pres">
      <dgm:prSet presAssocID="{EEB70250-8D36-41BE-A105-74518D72955D}" presName="parTx" presStyleLbl="revTx" presStyleIdx="2" presStyleCnt="4">
        <dgm:presLayoutVars>
          <dgm:chMax val="0"/>
          <dgm:chPref val="0"/>
        </dgm:presLayoutVars>
      </dgm:prSet>
      <dgm:spPr/>
    </dgm:pt>
    <dgm:pt modelId="{8302BF01-2D2E-46E5-8ADD-A501A1FC45F1}" type="pres">
      <dgm:prSet presAssocID="{72817DD9-A3B0-4057-8EF3-712DEDD60EBC}" presName="sibTrans" presStyleCnt="0"/>
      <dgm:spPr/>
    </dgm:pt>
    <dgm:pt modelId="{B0021E40-FA3E-4849-8720-53A1CAFFFCD3}" type="pres">
      <dgm:prSet presAssocID="{CA10CAF8-58AC-4C1E-ADB1-E063735CEAF5}" presName="compNode" presStyleCnt="0"/>
      <dgm:spPr/>
    </dgm:pt>
    <dgm:pt modelId="{A1E44D20-4F16-454D-8927-0DC5CA9036C8}" type="pres">
      <dgm:prSet presAssocID="{CA10CAF8-58AC-4C1E-ADB1-E063735CEAF5}" presName="bgRect" presStyleLbl="bgShp" presStyleIdx="3" presStyleCnt="4"/>
      <dgm:spPr/>
    </dgm:pt>
    <dgm:pt modelId="{73A32BCD-990D-4BFA-92B3-A82BB09B1AD2}" type="pres">
      <dgm:prSet presAssocID="{CA10CAF8-58AC-4C1E-ADB1-E063735CEAF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4A7B50E0-DE64-4014-91F9-F214DC370C98}" type="pres">
      <dgm:prSet presAssocID="{CA10CAF8-58AC-4C1E-ADB1-E063735CEAF5}" presName="spaceRect" presStyleCnt="0"/>
      <dgm:spPr/>
    </dgm:pt>
    <dgm:pt modelId="{2B9FA19F-767F-44DE-ADDE-8183755AD931}" type="pres">
      <dgm:prSet presAssocID="{CA10CAF8-58AC-4C1E-ADB1-E063735CEAF5}" presName="parTx" presStyleLbl="revTx" presStyleIdx="3" presStyleCnt="4">
        <dgm:presLayoutVars>
          <dgm:chMax val="0"/>
          <dgm:chPref val="0"/>
        </dgm:presLayoutVars>
      </dgm:prSet>
      <dgm:spPr/>
    </dgm:pt>
  </dgm:ptLst>
  <dgm:cxnLst>
    <dgm:cxn modelId="{67DC8C2D-F155-4412-9224-4D9542E75965}" type="presOf" srcId="{EEB70250-8D36-41BE-A105-74518D72955D}" destId="{C409C037-B67B-4452-B7A3-DA8FA0B41A2E}" srcOrd="0" destOrd="0" presId="urn:microsoft.com/office/officeart/2018/2/layout/IconVerticalSolidList"/>
    <dgm:cxn modelId="{7046A532-A71A-4517-9C76-2EC985EE3538}" srcId="{06C4E2C0-29DA-4992-BB98-79CD4E504E73}" destId="{8AC5927E-F605-4DD6-9C01-A54C64F90142}" srcOrd="1" destOrd="0" parTransId="{A8B5E4A7-FCC8-4C0F-A758-598CEF5CC252}" sibTransId="{CC40E2E2-FA24-46CE-A422-C0ABC56299F5}"/>
    <dgm:cxn modelId="{3D90F23F-1DC1-46A7-B799-9D46C8A028ED}" type="presOf" srcId="{8AC5927E-F605-4DD6-9C01-A54C64F90142}" destId="{C1B379DD-E94C-4F18-B157-3A6FE7E7D76D}" srcOrd="0" destOrd="0" presId="urn:microsoft.com/office/officeart/2018/2/layout/IconVerticalSolidList"/>
    <dgm:cxn modelId="{C4ABC953-970C-44E3-8AF1-C83A3D5E900A}" srcId="{06C4E2C0-29DA-4992-BB98-79CD4E504E73}" destId="{CA10CAF8-58AC-4C1E-ADB1-E063735CEAF5}" srcOrd="3" destOrd="0" parTransId="{8000F454-8EE0-4B8D-949A-0513E480CE99}" sibTransId="{EA3D9A80-9B34-45D0-94FE-FC01FB176278}"/>
    <dgm:cxn modelId="{1602FF7E-742D-492A-B6CA-C680C55C31F2}" srcId="{06C4E2C0-29DA-4992-BB98-79CD4E504E73}" destId="{EEB70250-8D36-41BE-A105-74518D72955D}" srcOrd="2" destOrd="0" parTransId="{2C1D136C-692D-4375-A6F3-8EDC1F9AC1C6}" sibTransId="{72817DD9-A3B0-4057-8EF3-712DEDD60EBC}"/>
    <dgm:cxn modelId="{517E059C-5C9D-4049-A85A-00B41FB3AB0B}" srcId="{06C4E2C0-29DA-4992-BB98-79CD4E504E73}" destId="{3D92C1AB-5A4C-4696-8533-E8B99089EB8C}" srcOrd="0" destOrd="0" parTransId="{4F155290-145D-41E6-BB1C-E827190CE98D}" sibTransId="{13574CDE-D2DE-4DED-BB1D-7A8A2E706498}"/>
    <dgm:cxn modelId="{060337AE-0453-4BBC-860D-ED701AEEF43E}" type="presOf" srcId="{CA10CAF8-58AC-4C1E-ADB1-E063735CEAF5}" destId="{2B9FA19F-767F-44DE-ADDE-8183755AD931}" srcOrd="0" destOrd="0" presId="urn:microsoft.com/office/officeart/2018/2/layout/IconVerticalSolidList"/>
    <dgm:cxn modelId="{16D3B2BB-3220-4FF3-AE96-54172B3C0B75}" type="presOf" srcId="{3D92C1AB-5A4C-4696-8533-E8B99089EB8C}" destId="{976665C9-1D9C-474A-8F67-BFD7F6ACE193}" srcOrd="0" destOrd="0" presId="urn:microsoft.com/office/officeart/2018/2/layout/IconVerticalSolidList"/>
    <dgm:cxn modelId="{316B07C3-F2CC-49F3-8ECE-67A7AFF3344F}" type="presOf" srcId="{06C4E2C0-29DA-4992-BB98-79CD4E504E73}" destId="{23FAFCC0-63C1-4668-88C3-A216D2A796FE}" srcOrd="0" destOrd="0" presId="urn:microsoft.com/office/officeart/2018/2/layout/IconVerticalSolidList"/>
    <dgm:cxn modelId="{7BAA2B6D-608C-4435-967F-3EEAB2BB7F10}" type="presParOf" srcId="{23FAFCC0-63C1-4668-88C3-A216D2A796FE}" destId="{ECD7956B-E98A-491D-B5FC-682EA272B42C}" srcOrd="0" destOrd="0" presId="urn:microsoft.com/office/officeart/2018/2/layout/IconVerticalSolidList"/>
    <dgm:cxn modelId="{DE905C17-5E92-4CC1-8599-131AB44E715B}" type="presParOf" srcId="{ECD7956B-E98A-491D-B5FC-682EA272B42C}" destId="{ADDDD75F-759F-4B97-A791-FEF5199D8B7E}" srcOrd="0" destOrd="0" presId="urn:microsoft.com/office/officeart/2018/2/layout/IconVerticalSolidList"/>
    <dgm:cxn modelId="{BB82D297-7981-4286-B434-320DFA5AEAE3}" type="presParOf" srcId="{ECD7956B-E98A-491D-B5FC-682EA272B42C}" destId="{205CD499-8694-4F38-9EBA-BBBF89D9732F}" srcOrd="1" destOrd="0" presId="urn:microsoft.com/office/officeart/2018/2/layout/IconVerticalSolidList"/>
    <dgm:cxn modelId="{57C4B4A3-152B-4162-B7B7-37264AF31BE1}" type="presParOf" srcId="{ECD7956B-E98A-491D-B5FC-682EA272B42C}" destId="{BB6DB208-413C-47A5-B90E-213F3CA65CD8}" srcOrd="2" destOrd="0" presId="urn:microsoft.com/office/officeart/2018/2/layout/IconVerticalSolidList"/>
    <dgm:cxn modelId="{A998213D-B5EB-40E1-B900-B3E652A372DD}" type="presParOf" srcId="{ECD7956B-E98A-491D-B5FC-682EA272B42C}" destId="{976665C9-1D9C-474A-8F67-BFD7F6ACE193}" srcOrd="3" destOrd="0" presId="urn:microsoft.com/office/officeart/2018/2/layout/IconVerticalSolidList"/>
    <dgm:cxn modelId="{7BB6C582-8ADF-4E20-ABE9-3236C7C5761E}" type="presParOf" srcId="{23FAFCC0-63C1-4668-88C3-A216D2A796FE}" destId="{F8070963-7D44-4CCD-BD50-6F88B6EBDB86}" srcOrd="1" destOrd="0" presId="urn:microsoft.com/office/officeart/2018/2/layout/IconVerticalSolidList"/>
    <dgm:cxn modelId="{DE2F20A2-64EB-45A2-A562-A385883697B0}" type="presParOf" srcId="{23FAFCC0-63C1-4668-88C3-A216D2A796FE}" destId="{0EAA8D86-0962-426E-8DF3-20993D62ECA1}" srcOrd="2" destOrd="0" presId="urn:microsoft.com/office/officeart/2018/2/layout/IconVerticalSolidList"/>
    <dgm:cxn modelId="{FD1D251C-2C6E-4703-AB11-586F896CEC90}" type="presParOf" srcId="{0EAA8D86-0962-426E-8DF3-20993D62ECA1}" destId="{E045A518-23D6-4ECB-ABB6-09B2736F60B2}" srcOrd="0" destOrd="0" presId="urn:microsoft.com/office/officeart/2018/2/layout/IconVerticalSolidList"/>
    <dgm:cxn modelId="{6DE07A4B-0629-4C28-9A06-3026EEDEEE8B}" type="presParOf" srcId="{0EAA8D86-0962-426E-8DF3-20993D62ECA1}" destId="{EE989D53-8A38-46D7-A8D4-B3667E2E3CB6}" srcOrd="1" destOrd="0" presId="urn:microsoft.com/office/officeart/2018/2/layout/IconVerticalSolidList"/>
    <dgm:cxn modelId="{7367DCD1-79A0-49F8-A899-14F8EE0BD8FB}" type="presParOf" srcId="{0EAA8D86-0962-426E-8DF3-20993D62ECA1}" destId="{D7C84610-AE97-41C2-AE51-EC111C587B12}" srcOrd="2" destOrd="0" presId="urn:microsoft.com/office/officeart/2018/2/layout/IconVerticalSolidList"/>
    <dgm:cxn modelId="{3F8B054E-548C-4125-8385-E58910CE085A}" type="presParOf" srcId="{0EAA8D86-0962-426E-8DF3-20993D62ECA1}" destId="{C1B379DD-E94C-4F18-B157-3A6FE7E7D76D}" srcOrd="3" destOrd="0" presId="urn:microsoft.com/office/officeart/2018/2/layout/IconVerticalSolidList"/>
    <dgm:cxn modelId="{55605FE2-4613-42A1-84EE-B74847905277}" type="presParOf" srcId="{23FAFCC0-63C1-4668-88C3-A216D2A796FE}" destId="{ED40D8DD-E21B-4E5A-A42C-61B4323E4D22}" srcOrd="3" destOrd="0" presId="urn:microsoft.com/office/officeart/2018/2/layout/IconVerticalSolidList"/>
    <dgm:cxn modelId="{C5BC4447-AABF-4C91-ADAE-0BCE6159500A}" type="presParOf" srcId="{23FAFCC0-63C1-4668-88C3-A216D2A796FE}" destId="{765EA526-5E82-4245-A955-CB8EF9672975}" srcOrd="4" destOrd="0" presId="urn:microsoft.com/office/officeart/2018/2/layout/IconVerticalSolidList"/>
    <dgm:cxn modelId="{DA924FBD-E965-457B-8AAD-23E0F9408B35}" type="presParOf" srcId="{765EA526-5E82-4245-A955-CB8EF9672975}" destId="{71B29E50-EDAD-49FA-B0CC-CC44BEC321FA}" srcOrd="0" destOrd="0" presId="urn:microsoft.com/office/officeart/2018/2/layout/IconVerticalSolidList"/>
    <dgm:cxn modelId="{42C52A08-B34A-4C05-87D6-33B3A903EA12}" type="presParOf" srcId="{765EA526-5E82-4245-A955-CB8EF9672975}" destId="{85E4E6B7-D00E-4BE7-ADDE-5604889D3A2B}" srcOrd="1" destOrd="0" presId="urn:microsoft.com/office/officeart/2018/2/layout/IconVerticalSolidList"/>
    <dgm:cxn modelId="{8E8A0938-F48A-4842-9EF2-98651363C796}" type="presParOf" srcId="{765EA526-5E82-4245-A955-CB8EF9672975}" destId="{E13186BF-5FA3-4084-AFD2-DFFD8D10C6E6}" srcOrd="2" destOrd="0" presId="urn:microsoft.com/office/officeart/2018/2/layout/IconVerticalSolidList"/>
    <dgm:cxn modelId="{E1B99D26-A8C7-4F3F-AAC1-F9F7B4D0CA4B}" type="presParOf" srcId="{765EA526-5E82-4245-A955-CB8EF9672975}" destId="{C409C037-B67B-4452-B7A3-DA8FA0B41A2E}" srcOrd="3" destOrd="0" presId="urn:microsoft.com/office/officeart/2018/2/layout/IconVerticalSolidList"/>
    <dgm:cxn modelId="{AEC77547-5A70-486E-8997-1F3D2CE5D27D}" type="presParOf" srcId="{23FAFCC0-63C1-4668-88C3-A216D2A796FE}" destId="{8302BF01-2D2E-46E5-8ADD-A501A1FC45F1}" srcOrd="5" destOrd="0" presId="urn:microsoft.com/office/officeart/2018/2/layout/IconVerticalSolidList"/>
    <dgm:cxn modelId="{A7DAF2C0-8724-4F06-95C4-317F977A8F3B}" type="presParOf" srcId="{23FAFCC0-63C1-4668-88C3-A216D2A796FE}" destId="{B0021E40-FA3E-4849-8720-53A1CAFFFCD3}" srcOrd="6" destOrd="0" presId="urn:microsoft.com/office/officeart/2018/2/layout/IconVerticalSolidList"/>
    <dgm:cxn modelId="{BB21E94D-005F-4D75-8F18-191F5E5E2642}" type="presParOf" srcId="{B0021E40-FA3E-4849-8720-53A1CAFFFCD3}" destId="{A1E44D20-4F16-454D-8927-0DC5CA9036C8}" srcOrd="0" destOrd="0" presId="urn:microsoft.com/office/officeart/2018/2/layout/IconVerticalSolidList"/>
    <dgm:cxn modelId="{38FF70DF-3DE8-4275-91CF-7D647B6ACBCB}" type="presParOf" srcId="{B0021E40-FA3E-4849-8720-53A1CAFFFCD3}" destId="{73A32BCD-990D-4BFA-92B3-A82BB09B1AD2}" srcOrd="1" destOrd="0" presId="urn:microsoft.com/office/officeart/2018/2/layout/IconVerticalSolidList"/>
    <dgm:cxn modelId="{7D5F31E8-873A-4F87-8248-60FFF973B34C}" type="presParOf" srcId="{B0021E40-FA3E-4849-8720-53A1CAFFFCD3}" destId="{4A7B50E0-DE64-4014-91F9-F214DC370C98}" srcOrd="2" destOrd="0" presId="urn:microsoft.com/office/officeart/2018/2/layout/IconVerticalSolidList"/>
    <dgm:cxn modelId="{1A498D2A-9DED-415A-A2BF-7DF50F067380}" type="presParOf" srcId="{B0021E40-FA3E-4849-8720-53A1CAFFFCD3}" destId="{2B9FA19F-767F-44DE-ADDE-8183755AD9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C4E2C0-29DA-4992-BB98-79CD4E504E7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D92C1AB-5A4C-4696-8533-E8B99089EB8C}">
      <dgm:prSet custT="1"/>
      <dgm:spPr/>
      <dgm:t>
        <a:bodyPr/>
        <a:lstStyle/>
        <a:p>
          <a:pPr>
            <a:lnSpc>
              <a:spcPct val="100000"/>
            </a:lnSpc>
          </a:pPr>
          <a:r>
            <a:rPr lang="en-US" sz="2000" dirty="0"/>
            <a:t>Visit </a:t>
          </a:r>
          <a:r>
            <a:rPr lang="en-US" sz="2000" dirty="0">
              <a:hlinkClick xmlns:r="http://schemas.openxmlformats.org/officeDocument/2006/relationships" r:id="rId1"/>
            </a:rPr>
            <a:t>https://aka.ms/AdoptionCert</a:t>
          </a:r>
          <a:r>
            <a:rPr lang="en-US" sz="2000" dirty="0"/>
            <a:t>                       to get started</a:t>
          </a:r>
        </a:p>
      </dgm:t>
    </dgm:pt>
    <dgm:pt modelId="{4F155290-145D-41E6-BB1C-E827190CE98D}" type="parTrans" cxnId="{517E059C-5C9D-4049-A85A-00B41FB3AB0B}">
      <dgm:prSet/>
      <dgm:spPr/>
      <dgm:t>
        <a:bodyPr/>
        <a:lstStyle/>
        <a:p>
          <a:endParaRPr lang="en-US"/>
        </a:p>
      </dgm:t>
    </dgm:pt>
    <dgm:pt modelId="{13574CDE-D2DE-4DED-BB1D-7A8A2E706498}" type="sibTrans" cxnId="{517E059C-5C9D-4049-A85A-00B41FB3AB0B}">
      <dgm:prSet phldrT="1" phldr="0"/>
      <dgm:spPr/>
      <dgm:t>
        <a:bodyPr/>
        <a:lstStyle/>
        <a:p>
          <a:endParaRPr lang="en-US"/>
        </a:p>
      </dgm:t>
    </dgm:pt>
    <dgm:pt modelId="{8AC5927E-F605-4DD6-9C01-A54C64F90142}">
      <dgm:prSet custT="1"/>
      <dgm:spPr/>
      <dgm:t>
        <a:bodyPr/>
        <a:lstStyle/>
        <a:p>
          <a:pPr>
            <a:lnSpc>
              <a:spcPct val="100000"/>
            </a:lnSpc>
          </a:pPr>
          <a:r>
            <a:rPr lang="en-US" sz="2000" dirty="0"/>
            <a:t>Pass the test and get your certification</a:t>
          </a:r>
        </a:p>
      </dgm:t>
    </dgm:pt>
    <dgm:pt modelId="{A8B5E4A7-FCC8-4C0F-A758-598CEF5CC252}" type="parTrans" cxnId="{7046A532-A71A-4517-9C76-2EC985EE3538}">
      <dgm:prSet/>
      <dgm:spPr/>
      <dgm:t>
        <a:bodyPr/>
        <a:lstStyle/>
        <a:p>
          <a:endParaRPr lang="en-US"/>
        </a:p>
      </dgm:t>
    </dgm:pt>
    <dgm:pt modelId="{CC40E2E2-FA24-46CE-A422-C0ABC56299F5}" type="sibTrans" cxnId="{7046A532-A71A-4517-9C76-2EC985EE3538}">
      <dgm:prSet phldrT="2" phldr="0"/>
      <dgm:spPr/>
      <dgm:t>
        <a:bodyPr/>
        <a:lstStyle/>
        <a:p>
          <a:endParaRPr lang="en-US"/>
        </a:p>
      </dgm:t>
    </dgm:pt>
    <dgm:pt modelId="{CA10CAF8-58AC-4C1E-ADB1-E063735CEAF5}">
      <dgm:prSet custT="1"/>
      <dgm:spPr/>
      <dgm:t>
        <a:bodyPr/>
        <a:lstStyle/>
        <a:p>
          <a:pPr>
            <a:lnSpc>
              <a:spcPct val="100000"/>
            </a:lnSpc>
          </a:pPr>
          <a:r>
            <a:rPr lang="en-US" sz="2000" dirty="0"/>
            <a:t>Join the Driving Adoption community at </a:t>
          </a:r>
          <a:r>
            <a:rPr lang="en-US" sz="2000" dirty="0">
              <a:hlinkClick xmlns:r="http://schemas.openxmlformats.org/officeDocument/2006/relationships" r:id="rId2"/>
            </a:rPr>
            <a:t>https://aka.ms/DriveAdoption</a:t>
          </a:r>
          <a:r>
            <a:rPr lang="en-US" sz="2000" dirty="0"/>
            <a:t> to continue your education </a:t>
          </a:r>
        </a:p>
        <a:p>
          <a:pPr>
            <a:lnSpc>
              <a:spcPct val="100000"/>
            </a:lnSpc>
          </a:pPr>
          <a:endParaRPr lang="en-US" sz="1400" dirty="0"/>
        </a:p>
      </dgm:t>
    </dgm:pt>
    <dgm:pt modelId="{8000F454-8EE0-4B8D-949A-0513E480CE99}" type="parTrans" cxnId="{C4ABC953-970C-44E3-8AF1-C83A3D5E900A}">
      <dgm:prSet/>
      <dgm:spPr/>
      <dgm:t>
        <a:bodyPr/>
        <a:lstStyle/>
        <a:p>
          <a:endParaRPr lang="en-US"/>
        </a:p>
      </dgm:t>
    </dgm:pt>
    <dgm:pt modelId="{EA3D9A80-9B34-45D0-94FE-FC01FB176278}" type="sibTrans" cxnId="{C4ABC953-970C-44E3-8AF1-C83A3D5E900A}">
      <dgm:prSet phldrT="4" phldr="0"/>
      <dgm:spPr/>
      <dgm:t>
        <a:bodyPr/>
        <a:lstStyle/>
        <a:p>
          <a:endParaRPr lang="en-US"/>
        </a:p>
      </dgm:t>
    </dgm:pt>
    <dgm:pt modelId="{EEB70250-8D36-41BE-A105-74518D72955D}">
      <dgm:prSet custT="1"/>
      <dgm:spPr/>
      <dgm:t>
        <a:bodyPr/>
        <a:lstStyle/>
        <a:p>
          <a:pPr>
            <a:lnSpc>
              <a:spcPct val="100000"/>
            </a:lnSpc>
          </a:pPr>
          <a:r>
            <a:rPr lang="en-US" sz="2000" dirty="0"/>
            <a:t>Share your achievement with your manager, organization and on your LinkedIn profile</a:t>
          </a:r>
        </a:p>
      </dgm:t>
    </dgm:pt>
    <dgm:pt modelId="{2C1D136C-692D-4375-A6F3-8EDC1F9AC1C6}" type="parTrans" cxnId="{1602FF7E-742D-492A-B6CA-C680C55C31F2}">
      <dgm:prSet/>
      <dgm:spPr/>
      <dgm:t>
        <a:bodyPr/>
        <a:lstStyle/>
        <a:p>
          <a:endParaRPr lang="en-US"/>
        </a:p>
      </dgm:t>
    </dgm:pt>
    <dgm:pt modelId="{72817DD9-A3B0-4057-8EF3-712DEDD60EBC}" type="sibTrans" cxnId="{1602FF7E-742D-492A-B6CA-C680C55C31F2}">
      <dgm:prSet phldrT="3" phldr="0"/>
      <dgm:spPr/>
      <dgm:t>
        <a:bodyPr/>
        <a:lstStyle/>
        <a:p>
          <a:endParaRPr lang="en-US"/>
        </a:p>
      </dgm:t>
    </dgm:pt>
    <dgm:pt modelId="{23FAFCC0-63C1-4668-88C3-A216D2A796FE}" type="pres">
      <dgm:prSet presAssocID="{06C4E2C0-29DA-4992-BB98-79CD4E504E73}" presName="root" presStyleCnt="0">
        <dgm:presLayoutVars>
          <dgm:dir/>
          <dgm:resizeHandles val="exact"/>
        </dgm:presLayoutVars>
      </dgm:prSet>
      <dgm:spPr/>
    </dgm:pt>
    <dgm:pt modelId="{ECD7956B-E98A-491D-B5FC-682EA272B42C}" type="pres">
      <dgm:prSet presAssocID="{3D92C1AB-5A4C-4696-8533-E8B99089EB8C}" presName="compNode" presStyleCnt="0"/>
      <dgm:spPr/>
    </dgm:pt>
    <dgm:pt modelId="{ADDDD75F-759F-4B97-A791-FEF5199D8B7E}" type="pres">
      <dgm:prSet presAssocID="{3D92C1AB-5A4C-4696-8533-E8B99089EB8C}" presName="bgRect" presStyleLbl="bgShp" presStyleIdx="0" presStyleCnt="4"/>
      <dgm:spPr/>
    </dgm:pt>
    <dgm:pt modelId="{205CD499-8694-4F38-9EBA-BBBF89D9732F}" type="pres">
      <dgm:prSet presAssocID="{3D92C1AB-5A4C-4696-8533-E8B99089EB8C}"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B6DB208-413C-47A5-B90E-213F3CA65CD8}" type="pres">
      <dgm:prSet presAssocID="{3D92C1AB-5A4C-4696-8533-E8B99089EB8C}" presName="spaceRect" presStyleCnt="0"/>
      <dgm:spPr/>
    </dgm:pt>
    <dgm:pt modelId="{976665C9-1D9C-474A-8F67-BFD7F6ACE193}" type="pres">
      <dgm:prSet presAssocID="{3D92C1AB-5A4C-4696-8533-E8B99089EB8C}" presName="parTx" presStyleLbl="revTx" presStyleIdx="0" presStyleCnt="4">
        <dgm:presLayoutVars>
          <dgm:chMax val="0"/>
          <dgm:chPref val="0"/>
        </dgm:presLayoutVars>
      </dgm:prSet>
      <dgm:spPr/>
    </dgm:pt>
    <dgm:pt modelId="{F8070963-7D44-4CCD-BD50-6F88B6EBDB86}" type="pres">
      <dgm:prSet presAssocID="{13574CDE-D2DE-4DED-BB1D-7A8A2E706498}" presName="sibTrans" presStyleCnt="0"/>
      <dgm:spPr/>
    </dgm:pt>
    <dgm:pt modelId="{0EAA8D86-0962-426E-8DF3-20993D62ECA1}" type="pres">
      <dgm:prSet presAssocID="{8AC5927E-F605-4DD6-9C01-A54C64F90142}" presName="compNode" presStyleCnt="0"/>
      <dgm:spPr/>
    </dgm:pt>
    <dgm:pt modelId="{E045A518-23D6-4ECB-ABB6-09B2736F60B2}" type="pres">
      <dgm:prSet presAssocID="{8AC5927E-F605-4DD6-9C01-A54C64F90142}" presName="bgRect" presStyleLbl="bgShp" presStyleIdx="1" presStyleCnt="4"/>
      <dgm:spPr/>
    </dgm:pt>
    <dgm:pt modelId="{EE989D53-8A38-46D7-A8D4-B3667E2E3CB6}" type="pres">
      <dgm:prSet presAssocID="{8AC5927E-F605-4DD6-9C01-A54C64F90142}"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D7C84610-AE97-41C2-AE51-EC111C587B12}" type="pres">
      <dgm:prSet presAssocID="{8AC5927E-F605-4DD6-9C01-A54C64F90142}" presName="spaceRect" presStyleCnt="0"/>
      <dgm:spPr/>
    </dgm:pt>
    <dgm:pt modelId="{C1B379DD-E94C-4F18-B157-3A6FE7E7D76D}" type="pres">
      <dgm:prSet presAssocID="{8AC5927E-F605-4DD6-9C01-A54C64F90142}" presName="parTx" presStyleLbl="revTx" presStyleIdx="1" presStyleCnt="4">
        <dgm:presLayoutVars>
          <dgm:chMax val="0"/>
          <dgm:chPref val="0"/>
        </dgm:presLayoutVars>
      </dgm:prSet>
      <dgm:spPr/>
    </dgm:pt>
    <dgm:pt modelId="{ED40D8DD-E21B-4E5A-A42C-61B4323E4D22}" type="pres">
      <dgm:prSet presAssocID="{CC40E2E2-FA24-46CE-A422-C0ABC56299F5}" presName="sibTrans" presStyleCnt="0"/>
      <dgm:spPr/>
    </dgm:pt>
    <dgm:pt modelId="{765EA526-5E82-4245-A955-CB8EF9672975}" type="pres">
      <dgm:prSet presAssocID="{EEB70250-8D36-41BE-A105-74518D72955D}" presName="compNode" presStyleCnt="0"/>
      <dgm:spPr/>
    </dgm:pt>
    <dgm:pt modelId="{71B29E50-EDAD-49FA-B0CC-CC44BEC321FA}" type="pres">
      <dgm:prSet presAssocID="{EEB70250-8D36-41BE-A105-74518D72955D}" presName="bgRect" presStyleLbl="bgShp" presStyleIdx="2" presStyleCnt="4"/>
      <dgm:spPr/>
    </dgm:pt>
    <dgm:pt modelId="{85E4E6B7-D00E-4BE7-ADDE-5604889D3A2B}" type="pres">
      <dgm:prSet presAssocID="{EEB70250-8D36-41BE-A105-74518D72955D}"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E13186BF-5FA3-4084-AFD2-DFFD8D10C6E6}" type="pres">
      <dgm:prSet presAssocID="{EEB70250-8D36-41BE-A105-74518D72955D}" presName="spaceRect" presStyleCnt="0"/>
      <dgm:spPr/>
    </dgm:pt>
    <dgm:pt modelId="{C409C037-B67B-4452-B7A3-DA8FA0B41A2E}" type="pres">
      <dgm:prSet presAssocID="{EEB70250-8D36-41BE-A105-74518D72955D}" presName="parTx" presStyleLbl="revTx" presStyleIdx="2" presStyleCnt="4">
        <dgm:presLayoutVars>
          <dgm:chMax val="0"/>
          <dgm:chPref val="0"/>
        </dgm:presLayoutVars>
      </dgm:prSet>
      <dgm:spPr/>
    </dgm:pt>
    <dgm:pt modelId="{8302BF01-2D2E-46E5-8ADD-A501A1FC45F1}" type="pres">
      <dgm:prSet presAssocID="{72817DD9-A3B0-4057-8EF3-712DEDD60EBC}" presName="sibTrans" presStyleCnt="0"/>
      <dgm:spPr/>
    </dgm:pt>
    <dgm:pt modelId="{B0021E40-FA3E-4849-8720-53A1CAFFFCD3}" type="pres">
      <dgm:prSet presAssocID="{CA10CAF8-58AC-4C1E-ADB1-E063735CEAF5}" presName="compNode" presStyleCnt="0"/>
      <dgm:spPr/>
    </dgm:pt>
    <dgm:pt modelId="{A1E44D20-4F16-454D-8927-0DC5CA9036C8}" type="pres">
      <dgm:prSet presAssocID="{CA10CAF8-58AC-4C1E-ADB1-E063735CEAF5}" presName="bgRect" presStyleLbl="bgShp" presStyleIdx="3" presStyleCnt="4"/>
      <dgm:spPr/>
    </dgm:pt>
    <dgm:pt modelId="{73A32BCD-990D-4BFA-92B3-A82BB09B1AD2}" type="pres">
      <dgm:prSet presAssocID="{CA10CAF8-58AC-4C1E-ADB1-E063735CEAF5}"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4A7B50E0-DE64-4014-91F9-F214DC370C98}" type="pres">
      <dgm:prSet presAssocID="{CA10CAF8-58AC-4C1E-ADB1-E063735CEAF5}" presName="spaceRect" presStyleCnt="0"/>
      <dgm:spPr/>
    </dgm:pt>
    <dgm:pt modelId="{2B9FA19F-767F-44DE-ADDE-8183755AD931}" type="pres">
      <dgm:prSet presAssocID="{CA10CAF8-58AC-4C1E-ADB1-E063735CEAF5}" presName="parTx" presStyleLbl="revTx" presStyleIdx="3" presStyleCnt="4">
        <dgm:presLayoutVars>
          <dgm:chMax val="0"/>
          <dgm:chPref val="0"/>
        </dgm:presLayoutVars>
      </dgm:prSet>
      <dgm:spPr/>
    </dgm:pt>
  </dgm:ptLst>
  <dgm:cxnLst>
    <dgm:cxn modelId="{67DC8C2D-F155-4412-9224-4D9542E75965}" type="presOf" srcId="{EEB70250-8D36-41BE-A105-74518D72955D}" destId="{C409C037-B67B-4452-B7A3-DA8FA0B41A2E}" srcOrd="0" destOrd="0" presId="urn:microsoft.com/office/officeart/2018/2/layout/IconVerticalSolidList"/>
    <dgm:cxn modelId="{7046A532-A71A-4517-9C76-2EC985EE3538}" srcId="{06C4E2C0-29DA-4992-BB98-79CD4E504E73}" destId="{8AC5927E-F605-4DD6-9C01-A54C64F90142}" srcOrd="1" destOrd="0" parTransId="{A8B5E4A7-FCC8-4C0F-A758-598CEF5CC252}" sibTransId="{CC40E2E2-FA24-46CE-A422-C0ABC56299F5}"/>
    <dgm:cxn modelId="{3D90F23F-1DC1-46A7-B799-9D46C8A028ED}" type="presOf" srcId="{8AC5927E-F605-4DD6-9C01-A54C64F90142}" destId="{C1B379DD-E94C-4F18-B157-3A6FE7E7D76D}" srcOrd="0" destOrd="0" presId="urn:microsoft.com/office/officeart/2018/2/layout/IconVerticalSolidList"/>
    <dgm:cxn modelId="{C4ABC953-970C-44E3-8AF1-C83A3D5E900A}" srcId="{06C4E2C0-29DA-4992-BB98-79CD4E504E73}" destId="{CA10CAF8-58AC-4C1E-ADB1-E063735CEAF5}" srcOrd="3" destOrd="0" parTransId="{8000F454-8EE0-4B8D-949A-0513E480CE99}" sibTransId="{EA3D9A80-9B34-45D0-94FE-FC01FB176278}"/>
    <dgm:cxn modelId="{1602FF7E-742D-492A-B6CA-C680C55C31F2}" srcId="{06C4E2C0-29DA-4992-BB98-79CD4E504E73}" destId="{EEB70250-8D36-41BE-A105-74518D72955D}" srcOrd="2" destOrd="0" parTransId="{2C1D136C-692D-4375-A6F3-8EDC1F9AC1C6}" sibTransId="{72817DD9-A3B0-4057-8EF3-712DEDD60EBC}"/>
    <dgm:cxn modelId="{517E059C-5C9D-4049-A85A-00B41FB3AB0B}" srcId="{06C4E2C0-29DA-4992-BB98-79CD4E504E73}" destId="{3D92C1AB-5A4C-4696-8533-E8B99089EB8C}" srcOrd="0" destOrd="0" parTransId="{4F155290-145D-41E6-BB1C-E827190CE98D}" sibTransId="{13574CDE-D2DE-4DED-BB1D-7A8A2E706498}"/>
    <dgm:cxn modelId="{060337AE-0453-4BBC-860D-ED701AEEF43E}" type="presOf" srcId="{CA10CAF8-58AC-4C1E-ADB1-E063735CEAF5}" destId="{2B9FA19F-767F-44DE-ADDE-8183755AD931}" srcOrd="0" destOrd="0" presId="urn:microsoft.com/office/officeart/2018/2/layout/IconVerticalSolidList"/>
    <dgm:cxn modelId="{16D3B2BB-3220-4FF3-AE96-54172B3C0B75}" type="presOf" srcId="{3D92C1AB-5A4C-4696-8533-E8B99089EB8C}" destId="{976665C9-1D9C-474A-8F67-BFD7F6ACE193}" srcOrd="0" destOrd="0" presId="urn:microsoft.com/office/officeart/2018/2/layout/IconVerticalSolidList"/>
    <dgm:cxn modelId="{316B07C3-F2CC-49F3-8ECE-67A7AFF3344F}" type="presOf" srcId="{06C4E2C0-29DA-4992-BB98-79CD4E504E73}" destId="{23FAFCC0-63C1-4668-88C3-A216D2A796FE}" srcOrd="0" destOrd="0" presId="urn:microsoft.com/office/officeart/2018/2/layout/IconVerticalSolidList"/>
    <dgm:cxn modelId="{7BAA2B6D-608C-4435-967F-3EEAB2BB7F10}" type="presParOf" srcId="{23FAFCC0-63C1-4668-88C3-A216D2A796FE}" destId="{ECD7956B-E98A-491D-B5FC-682EA272B42C}" srcOrd="0" destOrd="0" presId="urn:microsoft.com/office/officeart/2018/2/layout/IconVerticalSolidList"/>
    <dgm:cxn modelId="{DE905C17-5E92-4CC1-8599-131AB44E715B}" type="presParOf" srcId="{ECD7956B-E98A-491D-B5FC-682EA272B42C}" destId="{ADDDD75F-759F-4B97-A791-FEF5199D8B7E}" srcOrd="0" destOrd="0" presId="urn:microsoft.com/office/officeart/2018/2/layout/IconVerticalSolidList"/>
    <dgm:cxn modelId="{BB82D297-7981-4286-B434-320DFA5AEAE3}" type="presParOf" srcId="{ECD7956B-E98A-491D-B5FC-682EA272B42C}" destId="{205CD499-8694-4F38-9EBA-BBBF89D9732F}" srcOrd="1" destOrd="0" presId="urn:microsoft.com/office/officeart/2018/2/layout/IconVerticalSolidList"/>
    <dgm:cxn modelId="{57C4B4A3-152B-4162-B7B7-37264AF31BE1}" type="presParOf" srcId="{ECD7956B-E98A-491D-B5FC-682EA272B42C}" destId="{BB6DB208-413C-47A5-B90E-213F3CA65CD8}" srcOrd="2" destOrd="0" presId="urn:microsoft.com/office/officeart/2018/2/layout/IconVerticalSolidList"/>
    <dgm:cxn modelId="{A998213D-B5EB-40E1-B900-B3E652A372DD}" type="presParOf" srcId="{ECD7956B-E98A-491D-B5FC-682EA272B42C}" destId="{976665C9-1D9C-474A-8F67-BFD7F6ACE193}" srcOrd="3" destOrd="0" presId="urn:microsoft.com/office/officeart/2018/2/layout/IconVerticalSolidList"/>
    <dgm:cxn modelId="{7BB6C582-8ADF-4E20-ABE9-3236C7C5761E}" type="presParOf" srcId="{23FAFCC0-63C1-4668-88C3-A216D2A796FE}" destId="{F8070963-7D44-4CCD-BD50-6F88B6EBDB86}" srcOrd="1" destOrd="0" presId="urn:microsoft.com/office/officeart/2018/2/layout/IconVerticalSolidList"/>
    <dgm:cxn modelId="{DE2F20A2-64EB-45A2-A562-A385883697B0}" type="presParOf" srcId="{23FAFCC0-63C1-4668-88C3-A216D2A796FE}" destId="{0EAA8D86-0962-426E-8DF3-20993D62ECA1}" srcOrd="2" destOrd="0" presId="urn:microsoft.com/office/officeart/2018/2/layout/IconVerticalSolidList"/>
    <dgm:cxn modelId="{FD1D251C-2C6E-4703-AB11-586F896CEC90}" type="presParOf" srcId="{0EAA8D86-0962-426E-8DF3-20993D62ECA1}" destId="{E045A518-23D6-4ECB-ABB6-09B2736F60B2}" srcOrd="0" destOrd="0" presId="urn:microsoft.com/office/officeart/2018/2/layout/IconVerticalSolidList"/>
    <dgm:cxn modelId="{6DE07A4B-0629-4C28-9A06-3026EEDEEE8B}" type="presParOf" srcId="{0EAA8D86-0962-426E-8DF3-20993D62ECA1}" destId="{EE989D53-8A38-46D7-A8D4-B3667E2E3CB6}" srcOrd="1" destOrd="0" presId="urn:microsoft.com/office/officeart/2018/2/layout/IconVerticalSolidList"/>
    <dgm:cxn modelId="{7367DCD1-79A0-49F8-A899-14F8EE0BD8FB}" type="presParOf" srcId="{0EAA8D86-0962-426E-8DF3-20993D62ECA1}" destId="{D7C84610-AE97-41C2-AE51-EC111C587B12}" srcOrd="2" destOrd="0" presId="urn:microsoft.com/office/officeart/2018/2/layout/IconVerticalSolidList"/>
    <dgm:cxn modelId="{3F8B054E-548C-4125-8385-E58910CE085A}" type="presParOf" srcId="{0EAA8D86-0962-426E-8DF3-20993D62ECA1}" destId="{C1B379DD-E94C-4F18-B157-3A6FE7E7D76D}" srcOrd="3" destOrd="0" presId="urn:microsoft.com/office/officeart/2018/2/layout/IconVerticalSolidList"/>
    <dgm:cxn modelId="{55605FE2-4613-42A1-84EE-B74847905277}" type="presParOf" srcId="{23FAFCC0-63C1-4668-88C3-A216D2A796FE}" destId="{ED40D8DD-E21B-4E5A-A42C-61B4323E4D22}" srcOrd="3" destOrd="0" presId="urn:microsoft.com/office/officeart/2018/2/layout/IconVerticalSolidList"/>
    <dgm:cxn modelId="{C5BC4447-AABF-4C91-ADAE-0BCE6159500A}" type="presParOf" srcId="{23FAFCC0-63C1-4668-88C3-A216D2A796FE}" destId="{765EA526-5E82-4245-A955-CB8EF9672975}" srcOrd="4" destOrd="0" presId="urn:microsoft.com/office/officeart/2018/2/layout/IconVerticalSolidList"/>
    <dgm:cxn modelId="{DA924FBD-E965-457B-8AAD-23E0F9408B35}" type="presParOf" srcId="{765EA526-5E82-4245-A955-CB8EF9672975}" destId="{71B29E50-EDAD-49FA-B0CC-CC44BEC321FA}" srcOrd="0" destOrd="0" presId="urn:microsoft.com/office/officeart/2018/2/layout/IconVerticalSolidList"/>
    <dgm:cxn modelId="{42C52A08-B34A-4C05-87D6-33B3A903EA12}" type="presParOf" srcId="{765EA526-5E82-4245-A955-CB8EF9672975}" destId="{85E4E6B7-D00E-4BE7-ADDE-5604889D3A2B}" srcOrd="1" destOrd="0" presId="urn:microsoft.com/office/officeart/2018/2/layout/IconVerticalSolidList"/>
    <dgm:cxn modelId="{8E8A0938-F48A-4842-9EF2-98651363C796}" type="presParOf" srcId="{765EA526-5E82-4245-A955-CB8EF9672975}" destId="{E13186BF-5FA3-4084-AFD2-DFFD8D10C6E6}" srcOrd="2" destOrd="0" presId="urn:microsoft.com/office/officeart/2018/2/layout/IconVerticalSolidList"/>
    <dgm:cxn modelId="{E1B99D26-A8C7-4F3F-AAC1-F9F7B4D0CA4B}" type="presParOf" srcId="{765EA526-5E82-4245-A955-CB8EF9672975}" destId="{C409C037-B67B-4452-B7A3-DA8FA0B41A2E}" srcOrd="3" destOrd="0" presId="urn:microsoft.com/office/officeart/2018/2/layout/IconVerticalSolidList"/>
    <dgm:cxn modelId="{AEC77547-5A70-486E-8997-1F3D2CE5D27D}" type="presParOf" srcId="{23FAFCC0-63C1-4668-88C3-A216D2A796FE}" destId="{8302BF01-2D2E-46E5-8ADD-A501A1FC45F1}" srcOrd="5" destOrd="0" presId="urn:microsoft.com/office/officeart/2018/2/layout/IconVerticalSolidList"/>
    <dgm:cxn modelId="{A7DAF2C0-8724-4F06-95C4-317F977A8F3B}" type="presParOf" srcId="{23FAFCC0-63C1-4668-88C3-A216D2A796FE}" destId="{B0021E40-FA3E-4849-8720-53A1CAFFFCD3}" srcOrd="6" destOrd="0" presId="urn:microsoft.com/office/officeart/2018/2/layout/IconVerticalSolidList"/>
    <dgm:cxn modelId="{BB21E94D-005F-4D75-8F18-191F5E5E2642}" type="presParOf" srcId="{B0021E40-FA3E-4849-8720-53A1CAFFFCD3}" destId="{A1E44D20-4F16-454D-8927-0DC5CA9036C8}" srcOrd="0" destOrd="0" presId="urn:microsoft.com/office/officeart/2018/2/layout/IconVerticalSolidList"/>
    <dgm:cxn modelId="{38FF70DF-3DE8-4275-91CF-7D647B6ACBCB}" type="presParOf" srcId="{B0021E40-FA3E-4849-8720-53A1CAFFFCD3}" destId="{73A32BCD-990D-4BFA-92B3-A82BB09B1AD2}" srcOrd="1" destOrd="0" presId="urn:microsoft.com/office/officeart/2018/2/layout/IconVerticalSolidList"/>
    <dgm:cxn modelId="{7D5F31E8-873A-4F87-8248-60FFF973B34C}" type="presParOf" srcId="{B0021E40-FA3E-4849-8720-53A1CAFFFCD3}" destId="{4A7B50E0-DE64-4014-91F9-F214DC370C98}" srcOrd="2" destOrd="0" presId="urn:microsoft.com/office/officeart/2018/2/layout/IconVerticalSolidList"/>
    <dgm:cxn modelId="{1A498D2A-9DED-415A-A2BF-7DF50F067380}" type="presParOf" srcId="{B0021E40-FA3E-4849-8720-53A1CAFFFCD3}" destId="{2B9FA19F-767F-44DE-ADDE-8183755AD9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B85779-B4C0-488C-9E74-B4B03F1B3233}"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7E17E4BE-C6B9-45A3-ACF9-72BE56B25EBB}">
      <dgm:prSet phldrT="[Text]"/>
      <dgm:spPr/>
      <dgm:t>
        <a:bodyPr/>
        <a:lstStyle/>
        <a:p>
          <a:r>
            <a:rPr lang="en-US" dirty="0"/>
            <a:t>Who can create Teams?</a:t>
          </a:r>
        </a:p>
      </dgm:t>
    </dgm:pt>
    <dgm:pt modelId="{A4201F6D-094C-403C-837E-FDD90605EC01}" type="parTrans" cxnId="{DF63A24C-F521-45AA-9BDB-F1388B96764E}">
      <dgm:prSet/>
      <dgm:spPr/>
      <dgm:t>
        <a:bodyPr/>
        <a:lstStyle/>
        <a:p>
          <a:endParaRPr lang="en-US"/>
        </a:p>
      </dgm:t>
    </dgm:pt>
    <dgm:pt modelId="{297C7893-CAE2-42F9-83DE-95963F022A6D}" type="sibTrans" cxnId="{DF63A24C-F521-45AA-9BDB-F1388B96764E}">
      <dgm:prSet/>
      <dgm:spPr/>
      <dgm:t>
        <a:bodyPr/>
        <a:lstStyle/>
        <a:p>
          <a:endParaRPr lang="en-US"/>
        </a:p>
      </dgm:t>
    </dgm:pt>
    <dgm:pt modelId="{8A35EC79-9DBD-4D25-B3A2-EF5DAC0B5E85}">
      <dgm:prSet phldrT="[Text]"/>
      <dgm:spPr/>
      <dgm:t>
        <a:bodyPr/>
        <a:lstStyle/>
        <a:p>
          <a:r>
            <a:rPr lang="en-US" dirty="0"/>
            <a:t>Naming Conventions?</a:t>
          </a:r>
        </a:p>
      </dgm:t>
    </dgm:pt>
    <dgm:pt modelId="{74998CD0-2BED-4D67-A9DF-B8ECE5291552}" type="parTrans" cxnId="{5D468AEC-A50E-4390-A429-13C7A8D2A4AB}">
      <dgm:prSet/>
      <dgm:spPr/>
      <dgm:t>
        <a:bodyPr/>
        <a:lstStyle/>
        <a:p>
          <a:endParaRPr lang="en-US"/>
        </a:p>
      </dgm:t>
    </dgm:pt>
    <dgm:pt modelId="{3255D227-BD61-4F41-B24C-C7CA53EB13AD}" type="sibTrans" cxnId="{5D468AEC-A50E-4390-A429-13C7A8D2A4AB}">
      <dgm:prSet/>
      <dgm:spPr/>
      <dgm:t>
        <a:bodyPr/>
        <a:lstStyle/>
        <a:p>
          <a:endParaRPr lang="en-US"/>
        </a:p>
      </dgm:t>
    </dgm:pt>
    <dgm:pt modelId="{1497D5D5-9289-4799-9EF3-CC48C152EE50}">
      <dgm:prSet phldrT="[Text]"/>
      <dgm:spPr/>
      <dgm:t>
        <a:bodyPr/>
        <a:lstStyle/>
        <a:p>
          <a:r>
            <a:rPr lang="en-US" dirty="0"/>
            <a:t>Guest Access?</a:t>
          </a:r>
        </a:p>
      </dgm:t>
    </dgm:pt>
    <dgm:pt modelId="{31341B58-AAAB-4396-9B1B-B127FFE81E74}" type="parTrans" cxnId="{A25E77E8-9F00-4B00-9672-53AA28193712}">
      <dgm:prSet/>
      <dgm:spPr/>
      <dgm:t>
        <a:bodyPr/>
        <a:lstStyle/>
        <a:p>
          <a:endParaRPr lang="en-US"/>
        </a:p>
      </dgm:t>
    </dgm:pt>
    <dgm:pt modelId="{7DC22CCA-7873-4C41-BD87-F5A2B24F0152}" type="sibTrans" cxnId="{A25E77E8-9F00-4B00-9672-53AA28193712}">
      <dgm:prSet/>
      <dgm:spPr/>
      <dgm:t>
        <a:bodyPr/>
        <a:lstStyle/>
        <a:p>
          <a:endParaRPr lang="en-US"/>
        </a:p>
      </dgm:t>
    </dgm:pt>
    <dgm:pt modelId="{642C0BDF-6742-4EE0-AC4E-A44F8EF9B437}">
      <dgm:prSet phldrT="[Text]"/>
      <dgm:spPr/>
      <dgm:t>
        <a:bodyPr/>
        <a:lstStyle/>
        <a:p>
          <a:r>
            <a:rPr lang="en-US" dirty="0"/>
            <a:t>Approved Apps?</a:t>
          </a:r>
        </a:p>
      </dgm:t>
    </dgm:pt>
    <dgm:pt modelId="{D4543A8D-CCD4-445E-A305-8E63EC4BE349}" type="parTrans" cxnId="{ED4A64CB-94B2-481A-90AC-8FA58BCE00E1}">
      <dgm:prSet/>
      <dgm:spPr/>
      <dgm:t>
        <a:bodyPr/>
        <a:lstStyle/>
        <a:p>
          <a:endParaRPr lang="en-US"/>
        </a:p>
      </dgm:t>
    </dgm:pt>
    <dgm:pt modelId="{66E22721-F065-4EDD-8D8E-1C2FF97121FE}" type="sibTrans" cxnId="{ED4A64CB-94B2-481A-90AC-8FA58BCE00E1}">
      <dgm:prSet/>
      <dgm:spPr/>
      <dgm:t>
        <a:bodyPr/>
        <a:lstStyle/>
        <a:p>
          <a:endParaRPr lang="en-US"/>
        </a:p>
      </dgm:t>
    </dgm:pt>
    <dgm:pt modelId="{4FBC2DEE-A481-40FB-823C-399F36BB871E}">
      <dgm:prSet phldrT="[Text]"/>
      <dgm:spPr/>
      <dgm:t>
        <a:bodyPr/>
        <a:lstStyle/>
        <a:p>
          <a:r>
            <a:rPr lang="en-US" dirty="0"/>
            <a:t>Meeting Capabilities?</a:t>
          </a:r>
        </a:p>
      </dgm:t>
    </dgm:pt>
    <dgm:pt modelId="{012F8CD8-AA55-4053-B093-5B821A00FD03}" type="parTrans" cxnId="{D078F2CE-C3A9-4653-B6BE-0C6D47633E26}">
      <dgm:prSet/>
      <dgm:spPr/>
      <dgm:t>
        <a:bodyPr/>
        <a:lstStyle/>
        <a:p>
          <a:endParaRPr lang="en-US"/>
        </a:p>
      </dgm:t>
    </dgm:pt>
    <dgm:pt modelId="{2A8B456E-06D4-400A-B173-DC3D1B29B01C}" type="sibTrans" cxnId="{D078F2CE-C3A9-4653-B6BE-0C6D47633E26}">
      <dgm:prSet/>
      <dgm:spPr/>
      <dgm:t>
        <a:bodyPr/>
        <a:lstStyle/>
        <a:p>
          <a:endParaRPr lang="en-US"/>
        </a:p>
      </dgm:t>
    </dgm:pt>
    <dgm:pt modelId="{7D5D5194-1155-4A21-AF34-2F2FD3568EEE}">
      <dgm:prSet phldrT="[Text]"/>
      <dgm:spPr/>
      <dgm:t>
        <a:bodyPr/>
        <a:lstStyle/>
        <a:p>
          <a:r>
            <a:rPr lang="en-US" dirty="0"/>
            <a:t>Data Security?</a:t>
          </a:r>
        </a:p>
      </dgm:t>
    </dgm:pt>
    <dgm:pt modelId="{513FC24E-5FE3-4D0B-9276-0D6F62E1888B}" type="parTrans" cxnId="{68386B9C-864F-4CD7-90B8-1D561000B5A0}">
      <dgm:prSet/>
      <dgm:spPr/>
      <dgm:t>
        <a:bodyPr/>
        <a:lstStyle/>
        <a:p>
          <a:endParaRPr lang="en-US"/>
        </a:p>
      </dgm:t>
    </dgm:pt>
    <dgm:pt modelId="{06AE0BFA-196D-4341-9C24-5EF470FF2AFE}" type="sibTrans" cxnId="{68386B9C-864F-4CD7-90B8-1D561000B5A0}">
      <dgm:prSet/>
      <dgm:spPr/>
      <dgm:t>
        <a:bodyPr/>
        <a:lstStyle/>
        <a:p>
          <a:endParaRPr lang="en-US"/>
        </a:p>
      </dgm:t>
    </dgm:pt>
    <dgm:pt modelId="{9379E7FF-E6D4-4C80-931F-BBEB47AB6A87}" type="pres">
      <dgm:prSet presAssocID="{71B85779-B4C0-488C-9E74-B4B03F1B3233}" presName="Name0" presStyleCnt="0">
        <dgm:presLayoutVars>
          <dgm:chPref val="1"/>
          <dgm:dir/>
          <dgm:animOne val="branch"/>
          <dgm:animLvl val="lvl"/>
          <dgm:resizeHandles/>
        </dgm:presLayoutVars>
      </dgm:prSet>
      <dgm:spPr/>
    </dgm:pt>
    <dgm:pt modelId="{FE9020C0-5ED2-4D07-987B-FAFA2387E12F}" type="pres">
      <dgm:prSet presAssocID="{7E17E4BE-C6B9-45A3-ACF9-72BE56B25EBB}" presName="vertOne" presStyleCnt="0"/>
      <dgm:spPr/>
    </dgm:pt>
    <dgm:pt modelId="{674EC3E4-1192-4308-8181-F321071EE195}" type="pres">
      <dgm:prSet presAssocID="{7E17E4BE-C6B9-45A3-ACF9-72BE56B25EBB}" presName="txOne" presStyleLbl="node0" presStyleIdx="0" presStyleCnt="1" custLinFactNeighborX="-7232" custLinFactNeighborY="-42269">
        <dgm:presLayoutVars>
          <dgm:chPref val="3"/>
        </dgm:presLayoutVars>
      </dgm:prSet>
      <dgm:spPr/>
    </dgm:pt>
    <dgm:pt modelId="{914E3746-590E-4243-BC15-9168264ADAF3}" type="pres">
      <dgm:prSet presAssocID="{7E17E4BE-C6B9-45A3-ACF9-72BE56B25EBB}" presName="parTransOne" presStyleCnt="0"/>
      <dgm:spPr/>
    </dgm:pt>
    <dgm:pt modelId="{69F2DE27-AC34-4201-9E09-0C59AC795471}" type="pres">
      <dgm:prSet presAssocID="{7E17E4BE-C6B9-45A3-ACF9-72BE56B25EBB}" presName="horzOne" presStyleCnt="0"/>
      <dgm:spPr/>
    </dgm:pt>
    <dgm:pt modelId="{6C22A00B-CDA9-47DE-8EE0-A2CE56136427}" type="pres">
      <dgm:prSet presAssocID="{8A35EC79-9DBD-4D25-B3A2-EF5DAC0B5E85}" presName="vertTwo" presStyleCnt="0"/>
      <dgm:spPr/>
    </dgm:pt>
    <dgm:pt modelId="{7F3A60F0-A293-4BDF-AB27-4963B0349556}" type="pres">
      <dgm:prSet presAssocID="{8A35EC79-9DBD-4D25-B3A2-EF5DAC0B5E85}" presName="txTwo" presStyleLbl="node2" presStyleIdx="0" presStyleCnt="2">
        <dgm:presLayoutVars>
          <dgm:chPref val="3"/>
        </dgm:presLayoutVars>
      </dgm:prSet>
      <dgm:spPr/>
    </dgm:pt>
    <dgm:pt modelId="{D5BDA45C-58CE-4ACF-8933-0AC2B32E3BAE}" type="pres">
      <dgm:prSet presAssocID="{8A35EC79-9DBD-4D25-B3A2-EF5DAC0B5E85}" presName="parTransTwo" presStyleCnt="0"/>
      <dgm:spPr/>
    </dgm:pt>
    <dgm:pt modelId="{1DD95F3E-473F-4FDC-83C3-0C7453CE244F}" type="pres">
      <dgm:prSet presAssocID="{8A35EC79-9DBD-4D25-B3A2-EF5DAC0B5E85}" presName="horzTwo" presStyleCnt="0"/>
      <dgm:spPr/>
    </dgm:pt>
    <dgm:pt modelId="{2789EAD3-2062-4F31-8F15-B5D007C5DD52}" type="pres">
      <dgm:prSet presAssocID="{1497D5D5-9289-4799-9EF3-CC48C152EE50}" presName="vertThree" presStyleCnt="0"/>
      <dgm:spPr/>
    </dgm:pt>
    <dgm:pt modelId="{BF67CE2B-EC91-463F-BF58-11DC979A45E0}" type="pres">
      <dgm:prSet presAssocID="{1497D5D5-9289-4799-9EF3-CC48C152EE50}" presName="txThree" presStyleLbl="node3" presStyleIdx="0" presStyleCnt="3">
        <dgm:presLayoutVars>
          <dgm:chPref val="3"/>
        </dgm:presLayoutVars>
      </dgm:prSet>
      <dgm:spPr/>
    </dgm:pt>
    <dgm:pt modelId="{7C33E4DF-AE8D-4C28-852A-939D0AF76B37}" type="pres">
      <dgm:prSet presAssocID="{1497D5D5-9289-4799-9EF3-CC48C152EE50}" presName="horzThree" presStyleCnt="0"/>
      <dgm:spPr/>
    </dgm:pt>
    <dgm:pt modelId="{4768839B-8592-4834-8C09-C8FA65AAB80B}" type="pres">
      <dgm:prSet presAssocID="{7DC22CCA-7873-4C41-BD87-F5A2B24F0152}" presName="sibSpaceThree" presStyleCnt="0"/>
      <dgm:spPr/>
    </dgm:pt>
    <dgm:pt modelId="{8ECD1CBE-F908-48C8-A6C4-FFF1716499FD}" type="pres">
      <dgm:prSet presAssocID="{642C0BDF-6742-4EE0-AC4E-A44F8EF9B437}" presName="vertThree" presStyleCnt="0"/>
      <dgm:spPr/>
    </dgm:pt>
    <dgm:pt modelId="{89A45411-2DE1-4388-9F35-81837115B058}" type="pres">
      <dgm:prSet presAssocID="{642C0BDF-6742-4EE0-AC4E-A44F8EF9B437}" presName="txThree" presStyleLbl="node3" presStyleIdx="1" presStyleCnt="3">
        <dgm:presLayoutVars>
          <dgm:chPref val="3"/>
        </dgm:presLayoutVars>
      </dgm:prSet>
      <dgm:spPr/>
    </dgm:pt>
    <dgm:pt modelId="{84773277-8AA7-48A4-BC15-6198370552E3}" type="pres">
      <dgm:prSet presAssocID="{642C0BDF-6742-4EE0-AC4E-A44F8EF9B437}" presName="horzThree" presStyleCnt="0"/>
      <dgm:spPr/>
    </dgm:pt>
    <dgm:pt modelId="{F89E1F7C-7EE0-4664-BA55-3AA674125562}" type="pres">
      <dgm:prSet presAssocID="{3255D227-BD61-4F41-B24C-C7CA53EB13AD}" presName="sibSpaceTwo" presStyleCnt="0"/>
      <dgm:spPr/>
    </dgm:pt>
    <dgm:pt modelId="{F248DB8C-0F7B-496A-A5A0-898F692ED22A}" type="pres">
      <dgm:prSet presAssocID="{4FBC2DEE-A481-40FB-823C-399F36BB871E}" presName="vertTwo" presStyleCnt="0"/>
      <dgm:spPr/>
    </dgm:pt>
    <dgm:pt modelId="{40602AF1-8AEA-4471-8151-7980DD952588}" type="pres">
      <dgm:prSet presAssocID="{4FBC2DEE-A481-40FB-823C-399F36BB871E}" presName="txTwo" presStyleLbl="node2" presStyleIdx="1" presStyleCnt="2">
        <dgm:presLayoutVars>
          <dgm:chPref val="3"/>
        </dgm:presLayoutVars>
      </dgm:prSet>
      <dgm:spPr/>
    </dgm:pt>
    <dgm:pt modelId="{0986657F-9416-4E7D-AF8B-6C55395E069F}" type="pres">
      <dgm:prSet presAssocID="{4FBC2DEE-A481-40FB-823C-399F36BB871E}" presName="parTransTwo" presStyleCnt="0"/>
      <dgm:spPr/>
    </dgm:pt>
    <dgm:pt modelId="{34EDA6D5-DD77-44A9-B71A-9E5A31C625F2}" type="pres">
      <dgm:prSet presAssocID="{4FBC2DEE-A481-40FB-823C-399F36BB871E}" presName="horzTwo" presStyleCnt="0"/>
      <dgm:spPr/>
    </dgm:pt>
    <dgm:pt modelId="{CFDD9733-F44B-431A-A5F6-5544812CCFC2}" type="pres">
      <dgm:prSet presAssocID="{7D5D5194-1155-4A21-AF34-2F2FD3568EEE}" presName="vertThree" presStyleCnt="0"/>
      <dgm:spPr/>
    </dgm:pt>
    <dgm:pt modelId="{84CDFE6E-A49C-461F-A663-51CD87D05F74}" type="pres">
      <dgm:prSet presAssocID="{7D5D5194-1155-4A21-AF34-2F2FD3568EEE}" presName="txThree" presStyleLbl="node3" presStyleIdx="2" presStyleCnt="3">
        <dgm:presLayoutVars>
          <dgm:chPref val="3"/>
        </dgm:presLayoutVars>
      </dgm:prSet>
      <dgm:spPr/>
    </dgm:pt>
    <dgm:pt modelId="{E7979FC5-AE20-4D83-8106-F8B3CA98BB3F}" type="pres">
      <dgm:prSet presAssocID="{7D5D5194-1155-4A21-AF34-2F2FD3568EEE}" presName="horzThree" presStyleCnt="0"/>
      <dgm:spPr/>
    </dgm:pt>
  </dgm:ptLst>
  <dgm:cxnLst>
    <dgm:cxn modelId="{27573126-416A-4873-8E7E-5D7D4B92A09B}" type="presOf" srcId="{71B85779-B4C0-488C-9E74-B4B03F1B3233}" destId="{9379E7FF-E6D4-4C80-931F-BBEB47AB6A87}" srcOrd="0" destOrd="0" presId="urn:microsoft.com/office/officeart/2005/8/layout/hierarchy4"/>
    <dgm:cxn modelId="{D6E92A27-DBAD-4343-80AA-4CB0AA0A4067}" type="presOf" srcId="{8A35EC79-9DBD-4D25-B3A2-EF5DAC0B5E85}" destId="{7F3A60F0-A293-4BDF-AB27-4963B0349556}" srcOrd="0" destOrd="0" presId="urn:microsoft.com/office/officeart/2005/8/layout/hierarchy4"/>
    <dgm:cxn modelId="{3E201531-F550-45FE-B79A-6FBA88278071}" type="presOf" srcId="{4FBC2DEE-A481-40FB-823C-399F36BB871E}" destId="{40602AF1-8AEA-4471-8151-7980DD952588}" srcOrd="0" destOrd="0" presId="urn:microsoft.com/office/officeart/2005/8/layout/hierarchy4"/>
    <dgm:cxn modelId="{DF63A24C-F521-45AA-9BDB-F1388B96764E}" srcId="{71B85779-B4C0-488C-9E74-B4B03F1B3233}" destId="{7E17E4BE-C6B9-45A3-ACF9-72BE56B25EBB}" srcOrd="0" destOrd="0" parTransId="{A4201F6D-094C-403C-837E-FDD90605EC01}" sibTransId="{297C7893-CAE2-42F9-83DE-95963F022A6D}"/>
    <dgm:cxn modelId="{051CF450-676E-42A8-9BBE-91FC2D685F9A}" type="presOf" srcId="{7D5D5194-1155-4A21-AF34-2F2FD3568EEE}" destId="{84CDFE6E-A49C-461F-A663-51CD87D05F74}" srcOrd="0" destOrd="0" presId="urn:microsoft.com/office/officeart/2005/8/layout/hierarchy4"/>
    <dgm:cxn modelId="{351EF684-39D0-4298-BCC7-096D398F944F}" type="presOf" srcId="{1497D5D5-9289-4799-9EF3-CC48C152EE50}" destId="{BF67CE2B-EC91-463F-BF58-11DC979A45E0}" srcOrd="0" destOrd="0" presId="urn:microsoft.com/office/officeart/2005/8/layout/hierarchy4"/>
    <dgm:cxn modelId="{68386B9C-864F-4CD7-90B8-1D561000B5A0}" srcId="{4FBC2DEE-A481-40FB-823C-399F36BB871E}" destId="{7D5D5194-1155-4A21-AF34-2F2FD3568EEE}" srcOrd="0" destOrd="0" parTransId="{513FC24E-5FE3-4D0B-9276-0D6F62E1888B}" sibTransId="{06AE0BFA-196D-4341-9C24-5EF470FF2AFE}"/>
    <dgm:cxn modelId="{FF1BBFA4-AB31-4281-BA0B-15CB7430BF7D}" type="presOf" srcId="{7E17E4BE-C6B9-45A3-ACF9-72BE56B25EBB}" destId="{674EC3E4-1192-4308-8181-F321071EE195}" srcOrd="0" destOrd="0" presId="urn:microsoft.com/office/officeart/2005/8/layout/hierarchy4"/>
    <dgm:cxn modelId="{F3BFF7C4-30E0-43E7-84F6-774856BDF6D3}" type="presOf" srcId="{642C0BDF-6742-4EE0-AC4E-A44F8EF9B437}" destId="{89A45411-2DE1-4388-9F35-81837115B058}" srcOrd="0" destOrd="0" presId="urn:microsoft.com/office/officeart/2005/8/layout/hierarchy4"/>
    <dgm:cxn modelId="{ED4A64CB-94B2-481A-90AC-8FA58BCE00E1}" srcId="{8A35EC79-9DBD-4D25-B3A2-EF5DAC0B5E85}" destId="{642C0BDF-6742-4EE0-AC4E-A44F8EF9B437}" srcOrd="1" destOrd="0" parTransId="{D4543A8D-CCD4-445E-A305-8E63EC4BE349}" sibTransId="{66E22721-F065-4EDD-8D8E-1C2FF97121FE}"/>
    <dgm:cxn modelId="{D078F2CE-C3A9-4653-B6BE-0C6D47633E26}" srcId="{7E17E4BE-C6B9-45A3-ACF9-72BE56B25EBB}" destId="{4FBC2DEE-A481-40FB-823C-399F36BB871E}" srcOrd="1" destOrd="0" parTransId="{012F8CD8-AA55-4053-B093-5B821A00FD03}" sibTransId="{2A8B456E-06D4-400A-B173-DC3D1B29B01C}"/>
    <dgm:cxn modelId="{A25E77E8-9F00-4B00-9672-53AA28193712}" srcId="{8A35EC79-9DBD-4D25-B3A2-EF5DAC0B5E85}" destId="{1497D5D5-9289-4799-9EF3-CC48C152EE50}" srcOrd="0" destOrd="0" parTransId="{31341B58-AAAB-4396-9B1B-B127FFE81E74}" sibTransId="{7DC22CCA-7873-4C41-BD87-F5A2B24F0152}"/>
    <dgm:cxn modelId="{5D468AEC-A50E-4390-A429-13C7A8D2A4AB}" srcId="{7E17E4BE-C6B9-45A3-ACF9-72BE56B25EBB}" destId="{8A35EC79-9DBD-4D25-B3A2-EF5DAC0B5E85}" srcOrd="0" destOrd="0" parTransId="{74998CD0-2BED-4D67-A9DF-B8ECE5291552}" sibTransId="{3255D227-BD61-4F41-B24C-C7CA53EB13AD}"/>
    <dgm:cxn modelId="{A54224A3-9665-4451-9075-1CFFFC64AC6D}" type="presParOf" srcId="{9379E7FF-E6D4-4C80-931F-BBEB47AB6A87}" destId="{FE9020C0-5ED2-4D07-987B-FAFA2387E12F}" srcOrd="0" destOrd="0" presId="urn:microsoft.com/office/officeart/2005/8/layout/hierarchy4"/>
    <dgm:cxn modelId="{D274C6F8-49E9-42E7-80D5-A8F6DBF9AFCB}" type="presParOf" srcId="{FE9020C0-5ED2-4D07-987B-FAFA2387E12F}" destId="{674EC3E4-1192-4308-8181-F321071EE195}" srcOrd="0" destOrd="0" presId="urn:microsoft.com/office/officeart/2005/8/layout/hierarchy4"/>
    <dgm:cxn modelId="{AA77BCC4-104D-4601-9C56-3DA358325656}" type="presParOf" srcId="{FE9020C0-5ED2-4D07-987B-FAFA2387E12F}" destId="{914E3746-590E-4243-BC15-9168264ADAF3}" srcOrd="1" destOrd="0" presId="urn:microsoft.com/office/officeart/2005/8/layout/hierarchy4"/>
    <dgm:cxn modelId="{E32B668B-B14A-4BAF-BF4C-23D03791CE82}" type="presParOf" srcId="{FE9020C0-5ED2-4D07-987B-FAFA2387E12F}" destId="{69F2DE27-AC34-4201-9E09-0C59AC795471}" srcOrd="2" destOrd="0" presId="urn:microsoft.com/office/officeart/2005/8/layout/hierarchy4"/>
    <dgm:cxn modelId="{43CA801E-4EC0-40EC-B796-55D09C862338}" type="presParOf" srcId="{69F2DE27-AC34-4201-9E09-0C59AC795471}" destId="{6C22A00B-CDA9-47DE-8EE0-A2CE56136427}" srcOrd="0" destOrd="0" presId="urn:microsoft.com/office/officeart/2005/8/layout/hierarchy4"/>
    <dgm:cxn modelId="{F377FB3A-B810-4D40-A84C-870682FEA1C3}" type="presParOf" srcId="{6C22A00B-CDA9-47DE-8EE0-A2CE56136427}" destId="{7F3A60F0-A293-4BDF-AB27-4963B0349556}" srcOrd="0" destOrd="0" presId="urn:microsoft.com/office/officeart/2005/8/layout/hierarchy4"/>
    <dgm:cxn modelId="{32E02734-F312-4715-A233-10D229E511F2}" type="presParOf" srcId="{6C22A00B-CDA9-47DE-8EE0-A2CE56136427}" destId="{D5BDA45C-58CE-4ACF-8933-0AC2B32E3BAE}" srcOrd="1" destOrd="0" presId="urn:microsoft.com/office/officeart/2005/8/layout/hierarchy4"/>
    <dgm:cxn modelId="{15AAA8D6-E53F-4BF5-82C3-4AAA91E8A1FB}" type="presParOf" srcId="{6C22A00B-CDA9-47DE-8EE0-A2CE56136427}" destId="{1DD95F3E-473F-4FDC-83C3-0C7453CE244F}" srcOrd="2" destOrd="0" presId="urn:microsoft.com/office/officeart/2005/8/layout/hierarchy4"/>
    <dgm:cxn modelId="{BBF46F2D-AA54-4EC3-A3E6-9DDADB05A4A5}" type="presParOf" srcId="{1DD95F3E-473F-4FDC-83C3-0C7453CE244F}" destId="{2789EAD3-2062-4F31-8F15-B5D007C5DD52}" srcOrd="0" destOrd="0" presId="urn:microsoft.com/office/officeart/2005/8/layout/hierarchy4"/>
    <dgm:cxn modelId="{BDCBAA94-12A8-4968-A896-08CAAC43C232}" type="presParOf" srcId="{2789EAD3-2062-4F31-8F15-B5D007C5DD52}" destId="{BF67CE2B-EC91-463F-BF58-11DC979A45E0}" srcOrd="0" destOrd="0" presId="urn:microsoft.com/office/officeart/2005/8/layout/hierarchy4"/>
    <dgm:cxn modelId="{BB5CDE23-404D-47C2-B016-EEF8DD923C50}" type="presParOf" srcId="{2789EAD3-2062-4F31-8F15-B5D007C5DD52}" destId="{7C33E4DF-AE8D-4C28-852A-939D0AF76B37}" srcOrd="1" destOrd="0" presId="urn:microsoft.com/office/officeart/2005/8/layout/hierarchy4"/>
    <dgm:cxn modelId="{B2FF65BE-90AD-409E-8A62-52AD680617FB}" type="presParOf" srcId="{1DD95F3E-473F-4FDC-83C3-0C7453CE244F}" destId="{4768839B-8592-4834-8C09-C8FA65AAB80B}" srcOrd="1" destOrd="0" presId="urn:microsoft.com/office/officeart/2005/8/layout/hierarchy4"/>
    <dgm:cxn modelId="{36208E0F-6E3F-47AD-9F0E-5E9ED87C501B}" type="presParOf" srcId="{1DD95F3E-473F-4FDC-83C3-0C7453CE244F}" destId="{8ECD1CBE-F908-48C8-A6C4-FFF1716499FD}" srcOrd="2" destOrd="0" presId="urn:microsoft.com/office/officeart/2005/8/layout/hierarchy4"/>
    <dgm:cxn modelId="{0F886C37-6566-48AB-8A82-993916D7E7D6}" type="presParOf" srcId="{8ECD1CBE-F908-48C8-A6C4-FFF1716499FD}" destId="{89A45411-2DE1-4388-9F35-81837115B058}" srcOrd="0" destOrd="0" presId="urn:microsoft.com/office/officeart/2005/8/layout/hierarchy4"/>
    <dgm:cxn modelId="{D656021F-8426-4178-A77E-9E4F6A8A50C5}" type="presParOf" srcId="{8ECD1CBE-F908-48C8-A6C4-FFF1716499FD}" destId="{84773277-8AA7-48A4-BC15-6198370552E3}" srcOrd="1" destOrd="0" presId="urn:microsoft.com/office/officeart/2005/8/layout/hierarchy4"/>
    <dgm:cxn modelId="{11FC0417-D454-4D9A-908E-F25FDC1F6776}" type="presParOf" srcId="{69F2DE27-AC34-4201-9E09-0C59AC795471}" destId="{F89E1F7C-7EE0-4664-BA55-3AA674125562}" srcOrd="1" destOrd="0" presId="urn:microsoft.com/office/officeart/2005/8/layout/hierarchy4"/>
    <dgm:cxn modelId="{1F6E10CD-8041-479C-B695-13728CB1E7BA}" type="presParOf" srcId="{69F2DE27-AC34-4201-9E09-0C59AC795471}" destId="{F248DB8C-0F7B-496A-A5A0-898F692ED22A}" srcOrd="2" destOrd="0" presId="urn:microsoft.com/office/officeart/2005/8/layout/hierarchy4"/>
    <dgm:cxn modelId="{92CF6FB3-6CAB-4407-B52B-6E38CECAEBDF}" type="presParOf" srcId="{F248DB8C-0F7B-496A-A5A0-898F692ED22A}" destId="{40602AF1-8AEA-4471-8151-7980DD952588}" srcOrd="0" destOrd="0" presId="urn:microsoft.com/office/officeart/2005/8/layout/hierarchy4"/>
    <dgm:cxn modelId="{5414F99C-EE94-414A-9FA0-312084725977}" type="presParOf" srcId="{F248DB8C-0F7B-496A-A5A0-898F692ED22A}" destId="{0986657F-9416-4E7D-AF8B-6C55395E069F}" srcOrd="1" destOrd="0" presId="urn:microsoft.com/office/officeart/2005/8/layout/hierarchy4"/>
    <dgm:cxn modelId="{CBD597BF-94E4-46E1-A62B-DC39843638E7}" type="presParOf" srcId="{F248DB8C-0F7B-496A-A5A0-898F692ED22A}" destId="{34EDA6D5-DD77-44A9-B71A-9E5A31C625F2}" srcOrd="2" destOrd="0" presId="urn:microsoft.com/office/officeart/2005/8/layout/hierarchy4"/>
    <dgm:cxn modelId="{E937C117-9008-461A-903F-49DA5B3FB544}" type="presParOf" srcId="{34EDA6D5-DD77-44A9-B71A-9E5A31C625F2}" destId="{CFDD9733-F44B-431A-A5F6-5544812CCFC2}" srcOrd="0" destOrd="0" presId="urn:microsoft.com/office/officeart/2005/8/layout/hierarchy4"/>
    <dgm:cxn modelId="{721D0C87-761F-4429-908C-A91B06487073}" type="presParOf" srcId="{CFDD9733-F44B-431A-A5F6-5544812CCFC2}" destId="{84CDFE6E-A49C-461F-A663-51CD87D05F74}" srcOrd="0" destOrd="0" presId="urn:microsoft.com/office/officeart/2005/8/layout/hierarchy4"/>
    <dgm:cxn modelId="{433D9EB6-DC14-445D-ADAE-8E6C7625D5CB}" type="presParOf" srcId="{CFDD9733-F44B-431A-A5F6-5544812CCFC2}" destId="{E7979FC5-AE20-4D83-8106-F8B3CA98BB3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99E6A5-8D50-418B-A69B-9F4B045127C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DEAEFDA-4952-4A00-9E05-DB4461A95291}">
      <dgm:prSet/>
      <dgm:spPr/>
      <dgm:t>
        <a:bodyPr/>
        <a:lstStyle/>
        <a:p>
          <a:r>
            <a:rPr lang="en-US" dirty="0"/>
            <a:t>Visit </a:t>
          </a:r>
          <a:r>
            <a:rPr lang="en-US" dirty="0">
              <a:hlinkClick xmlns:r="http://schemas.openxmlformats.org/officeDocument/2006/relationships" r:id="rId1"/>
            </a:rPr>
            <a:t>https://aka.</a:t>
          </a:r>
          <a:r>
            <a:rPr lang="en-US">
              <a:hlinkClick xmlns:r="http://schemas.openxmlformats.org/officeDocument/2006/relationships" r:id="rId1"/>
            </a:rPr>
            <a:t>ms/O365ChampionFeedback </a:t>
          </a:r>
          <a:endParaRPr lang="en-US" dirty="0"/>
        </a:p>
      </dgm:t>
    </dgm:pt>
    <dgm:pt modelId="{AD717C56-3C81-499E-A0EB-60260C82C576}" type="parTrans" cxnId="{6AF0C335-B47D-43B1-9BC0-600846D200C2}">
      <dgm:prSet/>
      <dgm:spPr/>
      <dgm:t>
        <a:bodyPr/>
        <a:lstStyle/>
        <a:p>
          <a:endParaRPr lang="en-US"/>
        </a:p>
      </dgm:t>
    </dgm:pt>
    <dgm:pt modelId="{35F25A96-737B-4DB0-9BF3-C6A6514AF8F2}" type="sibTrans" cxnId="{6AF0C335-B47D-43B1-9BC0-600846D200C2}">
      <dgm:prSet/>
      <dgm:spPr/>
      <dgm:t>
        <a:bodyPr/>
        <a:lstStyle/>
        <a:p>
          <a:endParaRPr lang="en-US"/>
        </a:p>
      </dgm:t>
    </dgm:pt>
    <dgm:pt modelId="{B3B6883A-ABF8-4B8E-8CFA-0C274A96DD6E}">
      <dgm:prSet/>
      <dgm:spPr/>
      <dgm:t>
        <a:bodyPr/>
        <a:lstStyle/>
        <a:p>
          <a:r>
            <a:rPr lang="en-US" dirty="0"/>
            <a:t>Share your product &amp; topics of interest</a:t>
          </a:r>
        </a:p>
      </dgm:t>
    </dgm:pt>
    <dgm:pt modelId="{14284582-5D5E-4617-969F-821057C860FF}" type="parTrans" cxnId="{3C4B7C36-72B1-430A-944F-875195AF3765}">
      <dgm:prSet/>
      <dgm:spPr/>
      <dgm:t>
        <a:bodyPr/>
        <a:lstStyle/>
        <a:p>
          <a:endParaRPr lang="en-US"/>
        </a:p>
      </dgm:t>
    </dgm:pt>
    <dgm:pt modelId="{9ADF2B09-59A8-4C66-9E38-0275C59EE591}" type="sibTrans" cxnId="{3C4B7C36-72B1-430A-944F-875195AF3765}">
      <dgm:prSet/>
      <dgm:spPr/>
      <dgm:t>
        <a:bodyPr/>
        <a:lstStyle/>
        <a:p>
          <a:endParaRPr lang="en-US"/>
        </a:p>
      </dgm:t>
    </dgm:pt>
    <dgm:pt modelId="{FD7B86B0-43AB-4591-AE65-676B9EDD25D3}">
      <dgm:prSet/>
      <dgm:spPr/>
      <dgm:t>
        <a:bodyPr/>
        <a:lstStyle/>
        <a:p>
          <a:r>
            <a:rPr lang="en-US" dirty="0"/>
            <a:t>Tell us what times work for you</a:t>
          </a:r>
        </a:p>
      </dgm:t>
    </dgm:pt>
    <dgm:pt modelId="{ECAF4602-A305-4A51-9108-6F3BAB9E99EA}" type="parTrans" cxnId="{1F3F170E-B099-42FE-B3E7-060DCA2C3D26}">
      <dgm:prSet/>
      <dgm:spPr/>
      <dgm:t>
        <a:bodyPr/>
        <a:lstStyle/>
        <a:p>
          <a:endParaRPr lang="en-US"/>
        </a:p>
      </dgm:t>
    </dgm:pt>
    <dgm:pt modelId="{DFD57768-44BA-4E59-8D9F-EDD7A294B0B9}" type="sibTrans" cxnId="{1F3F170E-B099-42FE-B3E7-060DCA2C3D26}">
      <dgm:prSet/>
      <dgm:spPr/>
      <dgm:t>
        <a:bodyPr/>
        <a:lstStyle/>
        <a:p>
          <a:endParaRPr lang="en-US"/>
        </a:p>
      </dgm:t>
    </dgm:pt>
    <dgm:pt modelId="{1C36939B-E744-4956-A880-4AEF3293D610}">
      <dgm:prSet/>
      <dgm:spPr/>
      <dgm:t>
        <a:bodyPr/>
        <a:lstStyle/>
        <a:p>
          <a:r>
            <a:rPr lang="en-US" dirty="0"/>
            <a:t>Open feedback section </a:t>
          </a:r>
        </a:p>
      </dgm:t>
    </dgm:pt>
    <dgm:pt modelId="{D4165F69-B0F8-4BB3-A0A0-4E72D812921F}" type="parTrans" cxnId="{23F9814B-6F71-4760-8393-32AED51E5594}">
      <dgm:prSet/>
      <dgm:spPr/>
      <dgm:t>
        <a:bodyPr/>
        <a:lstStyle/>
        <a:p>
          <a:endParaRPr lang="en-US"/>
        </a:p>
      </dgm:t>
    </dgm:pt>
    <dgm:pt modelId="{D098C5FE-C03D-4C91-BC67-1FE0C5DBCE85}" type="sibTrans" cxnId="{23F9814B-6F71-4760-8393-32AED51E5594}">
      <dgm:prSet/>
      <dgm:spPr/>
      <dgm:t>
        <a:bodyPr/>
        <a:lstStyle/>
        <a:p>
          <a:endParaRPr lang="en-US"/>
        </a:p>
      </dgm:t>
    </dgm:pt>
    <dgm:pt modelId="{81D5F92A-BD62-4BE0-8DEC-19251E4641FA}" type="pres">
      <dgm:prSet presAssocID="{F199E6A5-8D50-418B-A69B-9F4B045127C3}" presName="root" presStyleCnt="0">
        <dgm:presLayoutVars>
          <dgm:dir/>
          <dgm:resizeHandles val="exact"/>
        </dgm:presLayoutVars>
      </dgm:prSet>
      <dgm:spPr/>
    </dgm:pt>
    <dgm:pt modelId="{BD268E44-B5C7-4DA1-BCE1-D321E1B0C624}" type="pres">
      <dgm:prSet presAssocID="{FDEAEFDA-4952-4A00-9E05-DB4461A95291}" presName="compNode" presStyleCnt="0"/>
      <dgm:spPr/>
    </dgm:pt>
    <dgm:pt modelId="{0FE4B2B0-A816-4CCF-899D-048EE87D6243}" type="pres">
      <dgm:prSet presAssocID="{FDEAEFDA-4952-4A00-9E05-DB4461A95291}" presName="bgRect" presStyleLbl="bgShp" presStyleIdx="0" presStyleCnt="4"/>
      <dgm:spPr/>
    </dgm:pt>
    <dgm:pt modelId="{C158517A-7BE0-442D-94D6-15C9CB852F1C}" type="pres">
      <dgm:prSet presAssocID="{FDEAEFDA-4952-4A00-9E05-DB4461A95291}"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3F9CB285-CDFE-445E-B5D6-95818785886D}" type="pres">
      <dgm:prSet presAssocID="{FDEAEFDA-4952-4A00-9E05-DB4461A95291}" presName="spaceRect" presStyleCnt="0"/>
      <dgm:spPr/>
    </dgm:pt>
    <dgm:pt modelId="{0075E23B-AD1C-4187-8B52-84BF7619DAE6}" type="pres">
      <dgm:prSet presAssocID="{FDEAEFDA-4952-4A00-9E05-DB4461A95291}" presName="parTx" presStyleLbl="revTx" presStyleIdx="0" presStyleCnt="4">
        <dgm:presLayoutVars>
          <dgm:chMax val="0"/>
          <dgm:chPref val="0"/>
        </dgm:presLayoutVars>
      </dgm:prSet>
      <dgm:spPr/>
    </dgm:pt>
    <dgm:pt modelId="{155D1FBC-68AB-45D6-8471-2D118B723C22}" type="pres">
      <dgm:prSet presAssocID="{35F25A96-737B-4DB0-9BF3-C6A6514AF8F2}" presName="sibTrans" presStyleCnt="0"/>
      <dgm:spPr/>
    </dgm:pt>
    <dgm:pt modelId="{1EBD46E3-B6CC-43AA-87D6-F17628DBE3F2}" type="pres">
      <dgm:prSet presAssocID="{B3B6883A-ABF8-4B8E-8CFA-0C274A96DD6E}" presName="compNode" presStyleCnt="0"/>
      <dgm:spPr/>
    </dgm:pt>
    <dgm:pt modelId="{B8AE5399-ECFE-490B-9586-91696A3B141D}" type="pres">
      <dgm:prSet presAssocID="{B3B6883A-ABF8-4B8E-8CFA-0C274A96DD6E}" presName="bgRect" presStyleLbl="bgShp" presStyleIdx="1" presStyleCnt="4"/>
      <dgm:spPr/>
    </dgm:pt>
    <dgm:pt modelId="{2D96280F-833A-4602-A578-0B6E60B6F949}" type="pres">
      <dgm:prSet presAssocID="{B3B6883A-ABF8-4B8E-8CFA-0C274A96DD6E}"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18F0594D-051A-4464-A39B-1D1B611FAA6F}" type="pres">
      <dgm:prSet presAssocID="{B3B6883A-ABF8-4B8E-8CFA-0C274A96DD6E}" presName="spaceRect" presStyleCnt="0"/>
      <dgm:spPr/>
    </dgm:pt>
    <dgm:pt modelId="{909698DD-759E-4A81-A699-D113AF1C9FA9}" type="pres">
      <dgm:prSet presAssocID="{B3B6883A-ABF8-4B8E-8CFA-0C274A96DD6E}" presName="parTx" presStyleLbl="revTx" presStyleIdx="1" presStyleCnt="4">
        <dgm:presLayoutVars>
          <dgm:chMax val="0"/>
          <dgm:chPref val="0"/>
        </dgm:presLayoutVars>
      </dgm:prSet>
      <dgm:spPr/>
    </dgm:pt>
    <dgm:pt modelId="{1C5C5965-BA59-4791-B7FC-C75D153B6786}" type="pres">
      <dgm:prSet presAssocID="{9ADF2B09-59A8-4C66-9E38-0275C59EE591}" presName="sibTrans" presStyleCnt="0"/>
      <dgm:spPr/>
    </dgm:pt>
    <dgm:pt modelId="{4DCCE41C-7BDF-4997-8F83-B2DACDBC9990}" type="pres">
      <dgm:prSet presAssocID="{FD7B86B0-43AB-4591-AE65-676B9EDD25D3}" presName="compNode" presStyleCnt="0"/>
      <dgm:spPr/>
    </dgm:pt>
    <dgm:pt modelId="{0964B3D2-2B66-43E0-BFA6-1939B08347F1}" type="pres">
      <dgm:prSet presAssocID="{FD7B86B0-43AB-4591-AE65-676B9EDD25D3}" presName="bgRect" presStyleLbl="bgShp" presStyleIdx="2" presStyleCnt="4"/>
      <dgm:spPr/>
    </dgm:pt>
    <dgm:pt modelId="{C04125CC-3C43-4BE5-B821-23A4D5625630}" type="pres">
      <dgm:prSet presAssocID="{FD7B86B0-43AB-4591-AE65-676B9EDD25D3}"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ight Pointing Backhand Index "/>
        </a:ext>
      </dgm:extLst>
    </dgm:pt>
    <dgm:pt modelId="{B7E841B3-818A-4757-BD4B-6E80466B7F04}" type="pres">
      <dgm:prSet presAssocID="{FD7B86B0-43AB-4591-AE65-676B9EDD25D3}" presName="spaceRect" presStyleCnt="0"/>
      <dgm:spPr/>
    </dgm:pt>
    <dgm:pt modelId="{ADBBE2DF-283B-421A-82ED-E741CB2397EC}" type="pres">
      <dgm:prSet presAssocID="{FD7B86B0-43AB-4591-AE65-676B9EDD25D3}" presName="parTx" presStyleLbl="revTx" presStyleIdx="2" presStyleCnt="4">
        <dgm:presLayoutVars>
          <dgm:chMax val="0"/>
          <dgm:chPref val="0"/>
        </dgm:presLayoutVars>
      </dgm:prSet>
      <dgm:spPr/>
    </dgm:pt>
    <dgm:pt modelId="{DC429706-8C1B-4F12-86C0-8C3B0ED5EB60}" type="pres">
      <dgm:prSet presAssocID="{DFD57768-44BA-4E59-8D9F-EDD7A294B0B9}" presName="sibTrans" presStyleCnt="0"/>
      <dgm:spPr/>
    </dgm:pt>
    <dgm:pt modelId="{4EC0F51B-F097-434B-8911-305580AA82AC}" type="pres">
      <dgm:prSet presAssocID="{1C36939B-E744-4956-A880-4AEF3293D610}" presName="compNode" presStyleCnt="0"/>
      <dgm:spPr/>
    </dgm:pt>
    <dgm:pt modelId="{E0A2B45C-4706-44CE-BC6A-03BF73BCD4CC}" type="pres">
      <dgm:prSet presAssocID="{1C36939B-E744-4956-A880-4AEF3293D610}" presName="bgRect" presStyleLbl="bgShp" presStyleIdx="3" presStyleCnt="4"/>
      <dgm:spPr/>
    </dgm:pt>
    <dgm:pt modelId="{999E2B01-A76F-4E30-B3DB-7A59AC1EBF3F}" type="pres">
      <dgm:prSet presAssocID="{1C36939B-E744-4956-A880-4AEF3293D610}"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hecklist"/>
        </a:ext>
      </dgm:extLst>
    </dgm:pt>
    <dgm:pt modelId="{E7321E2E-EFF2-4413-AB33-E98B9CE8E402}" type="pres">
      <dgm:prSet presAssocID="{1C36939B-E744-4956-A880-4AEF3293D610}" presName="spaceRect" presStyleCnt="0"/>
      <dgm:spPr/>
    </dgm:pt>
    <dgm:pt modelId="{A9769FCF-6A1F-4C9A-9484-E456A990B0C1}" type="pres">
      <dgm:prSet presAssocID="{1C36939B-E744-4956-A880-4AEF3293D610}" presName="parTx" presStyleLbl="revTx" presStyleIdx="3" presStyleCnt="4">
        <dgm:presLayoutVars>
          <dgm:chMax val="0"/>
          <dgm:chPref val="0"/>
        </dgm:presLayoutVars>
      </dgm:prSet>
      <dgm:spPr/>
    </dgm:pt>
  </dgm:ptLst>
  <dgm:cxnLst>
    <dgm:cxn modelId="{1F3F170E-B099-42FE-B3E7-060DCA2C3D26}" srcId="{F199E6A5-8D50-418B-A69B-9F4B045127C3}" destId="{FD7B86B0-43AB-4591-AE65-676B9EDD25D3}" srcOrd="2" destOrd="0" parTransId="{ECAF4602-A305-4A51-9108-6F3BAB9E99EA}" sibTransId="{DFD57768-44BA-4E59-8D9F-EDD7A294B0B9}"/>
    <dgm:cxn modelId="{0233AF24-0140-411C-8220-7ABEF2D68964}" type="presOf" srcId="{F199E6A5-8D50-418B-A69B-9F4B045127C3}" destId="{81D5F92A-BD62-4BE0-8DEC-19251E4641FA}" srcOrd="0" destOrd="0" presId="urn:microsoft.com/office/officeart/2018/2/layout/IconVerticalSolidList"/>
    <dgm:cxn modelId="{6AF0C335-B47D-43B1-9BC0-600846D200C2}" srcId="{F199E6A5-8D50-418B-A69B-9F4B045127C3}" destId="{FDEAEFDA-4952-4A00-9E05-DB4461A95291}" srcOrd="0" destOrd="0" parTransId="{AD717C56-3C81-499E-A0EB-60260C82C576}" sibTransId="{35F25A96-737B-4DB0-9BF3-C6A6514AF8F2}"/>
    <dgm:cxn modelId="{3C4B7C36-72B1-430A-944F-875195AF3765}" srcId="{F199E6A5-8D50-418B-A69B-9F4B045127C3}" destId="{B3B6883A-ABF8-4B8E-8CFA-0C274A96DD6E}" srcOrd="1" destOrd="0" parTransId="{14284582-5D5E-4617-969F-821057C860FF}" sibTransId="{9ADF2B09-59A8-4C66-9E38-0275C59EE591}"/>
    <dgm:cxn modelId="{7A779E41-B17B-4B0A-BB7E-A7D0FDD50644}" type="presOf" srcId="{B3B6883A-ABF8-4B8E-8CFA-0C274A96DD6E}" destId="{909698DD-759E-4A81-A699-D113AF1C9FA9}" srcOrd="0" destOrd="0" presId="urn:microsoft.com/office/officeart/2018/2/layout/IconVerticalSolidList"/>
    <dgm:cxn modelId="{152E9B69-A53F-4817-B160-FCD6F12A0758}" type="presOf" srcId="{1C36939B-E744-4956-A880-4AEF3293D610}" destId="{A9769FCF-6A1F-4C9A-9484-E456A990B0C1}" srcOrd="0" destOrd="0" presId="urn:microsoft.com/office/officeart/2018/2/layout/IconVerticalSolidList"/>
    <dgm:cxn modelId="{23F9814B-6F71-4760-8393-32AED51E5594}" srcId="{F199E6A5-8D50-418B-A69B-9F4B045127C3}" destId="{1C36939B-E744-4956-A880-4AEF3293D610}" srcOrd="3" destOrd="0" parTransId="{D4165F69-B0F8-4BB3-A0A0-4E72D812921F}" sibTransId="{D098C5FE-C03D-4C91-BC67-1FE0C5DBCE85}"/>
    <dgm:cxn modelId="{9424F479-81BF-46C9-BF87-0BF1FACC6F24}" type="presOf" srcId="{FD7B86B0-43AB-4591-AE65-676B9EDD25D3}" destId="{ADBBE2DF-283B-421A-82ED-E741CB2397EC}" srcOrd="0" destOrd="0" presId="urn:microsoft.com/office/officeart/2018/2/layout/IconVerticalSolidList"/>
    <dgm:cxn modelId="{34E98384-E70A-4FB0-A6F8-214D2C9B448A}" type="presOf" srcId="{FDEAEFDA-4952-4A00-9E05-DB4461A95291}" destId="{0075E23B-AD1C-4187-8B52-84BF7619DAE6}" srcOrd="0" destOrd="0" presId="urn:microsoft.com/office/officeart/2018/2/layout/IconVerticalSolidList"/>
    <dgm:cxn modelId="{6D08470F-0529-46A6-A711-41C3CCD11349}" type="presParOf" srcId="{81D5F92A-BD62-4BE0-8DEC-19251E4641FA}" destId="{BD268E44-B5C7-4DA1-BCE1-D321E1B0C624}" srcOrd="0" destOrd="0" presId="urn:microsoft.com/office/officeart/2018/2/layout/IconVerticalSolidList"/>
    <dgm:cxn modelId="{FC18052E-B078-475B-B237-9C32D9D34C4F}" type="presParOf" srcId="{BD268E44-B5C7-4DA1-BCE1-D321E1B0C624}" destId="{0FE4B2B0-A816-4CCF-899D-048EE87D6243}" srcOrd="0" destOrd="0" presId="urn:microsoft.com/office/officeart/2018/2/layout/IconVerticalSolidList"/>
    <dgm:cxn modelId="{9449EB52-C8DD-4FD3-82FB-6705C1D1C1F5}" type="presParOf" srcId="{BD268E44-B5C7-4DA1-BCE1-D321E1B0C624}" destId="{C158517A-7BE0-442D-94D6-15C9CB852F1C}" srcOrd="1" destOrd="0" presId="urn:microsoft.com/office/officeart/2018/2/layout/IconVerticalSolidList"/>
    <dgm:cxn modelId="{97A7C4FD-6B88-4CA0-9744-7AC7A2F3742F}" type="presParOf" srcId="{BD268E44-B5C7-4DA1-BCE1-D321E1B0C624}" destId="{3F9CB285-CDFE-445E-B5D6-95818785886D}" srcOrd="2" destOrd="0" presId="urn:microsoft.com/office/officeart/2018/2/layout/IconVerticalSolidList"/>
    <dgm:cxn modelId="{EA585206-9BF1-4F06-9F2C-E4A53F770070}" type="presParOf" srcId="{BD268E44-B5C7-4DA1-BCE1-D321E1B0C624}" destId="{0075E23B-AD1C-4187-8B52-84BF7619DAE6}" srcOrd="3" destOrd="0" presId="urn:microsoft.com/office/officeart/2018/2/layout/IconVerticalSolidList"/>
    <dgm:cxn modelId="{951ED06E-7763-491D-88C4-A73BDF808DE5}" type="presParOf" srcId="{81D5F92A-BD62-4BE0-8DEC-19251E4641FA}" destId="{155D1FBC-68AB-45D6-8471-2D118B723C22}" srcOrd="1" destOrd="0" presId="urn:microsoft.com/office/officeart/2018/2/layout/IconVerticalSolidList"/>
    <dgm:cxn modelId="{42117CC0-29D6-4411-AABA-2357DE62F116}" type="presParOf" srcId="{81D5F92A-BD62-4BE0-8DEC-19251E4641FA}" destId="{1EBD46E3-B6CC-43AA-87D6-F17628DBE3F2}" srcOrd="2" destOrd="0" presId="urn:microsoft.com/office/officeart/2018/2/layout/IconVerticalSolidList"/>
    <dgm:cxn modelId="{4136CE86-F9B9-4EDD-8995-5D9943C11A9F}" type="presParOf" srcId="{1EBD46E3-B6CC-43AA-87D6-F17628DBE3F2}" destId="{B8AE5399-ECFE-490B-9586-91696A3B141D}" srcOrd="0" destOrd="0" presId="urn:microsoft.com/office/officeart/2018/2/layout/IconVerticalSolidList"/>
    <dgm:cxn modelId="{7B5511EC-E5AB-47D0-A610-3BCD9D75055C}" type="presParOf" srcId="{1EBD46E3-B6CC-43AA-87D6-F17628DBE3F2}" destId="{2D96280F-833A-4602-A578-0B6E60B6F949}" srcOrd="1" destOrd="0" presId="urn:microsoft.com/office/officeart/2018/2/layout/IconVerticalSolidList"/>
    <dgm:cxn modelId="{02B793E9-7495-4804-BD08-2773C3FD2FBB}" type="presParOf" srcId="{1EBD46E3-B6CC-43AA-87D6-F17628DBE3F2}" destId="{18F0594D-051A-4464-A39B-1D1B611FAA6F}" srcOrd="2" destOrd="0" presId="urn:microsoft.com/office/officeart/2018/2/layout/IconVerticalSolidList"/>
    <dgm:cxn modelId="{9D815CC5-3BE4-4C26-A9F1-13599FE3BBFB}" type="presParOf" srcId="{1EBD46E3-B6CC-43AA-87D6-F17628DBE3F2}" destId="{909698DD-759E-4A81-A699-D113AF1C9FA9}" srcOrd="3" destOrd="0" presId="urn:microsoft.com/office/officeart/2018/2/layout/IconVerticalSolidList"/>
    <dgm:cxn modelId="{D213AE4C-8A07-47D2-B95B-4C4715C399C1}" type="presParOf" srcId="{81D5F92A-BD62-4BE0-8DEC-19251E4641FA}" destId="{1C5C5965-BA59-4791-B7FC-C75D153B6786}" srcOrd="3" destOrd="0" presId="urn:microsoft.com/office/officeart/2018/2/layout/IconVerticalSolidList"/>
    <dgm:cxn modelId="{933C2E46-1C55-4400-8904-AF9E09286499}" type="presParOf" srcId="{81D5F92A-BD62-4BE0-8DEC-19251E4641FA}" destId="{4DCCE41C-7BDF-4997-8F83-B2DACDBC9990}" srcOrd="4" destOrd="0" presId="urn:microsoft.com/office/officeart/2018/2/layout/IconVerticalSolidList"/>
    <dgm:cxn modelId="{EEA25155-922C-40A4-955F-A5A597F4C4F5}" type="presParOf" srcId="{4DCCE41C-7BDF-4997-8F83-B2DACDBC9990}" destId="{0964B3D2-2B66-43E0-BFA6-1939B08347F1}" srcOrd="0" destOrd="0" presId="urn:microsoft.com/office/officeart/2018/2/layout/IconVerticalSolidList"/>
    <dgm:cxn modelId="{80724D66-8851-45B1-806B-77AE68F3AF52}" type="presParOf" srcId="{4DCCE41C-7BDF-4997-8F83-B2DACDBC9990}" destId="{C04125CC-3C43-4BE5-B821-23A4D5625630}" srcOrd="1" destOrd="0" presId="urn:microsoft.com/office/officeart/2018/2/layout/IconVerticalSolidList"/>
    <dgm:cxn modelId="{E3C9FB0F-7BCB-48E7-95FC-F708B694FC38}" type="presParOf" srcId="{4DCCE41C-7BDF-4997-8F83-B2DACDBC9990}" destId="{B7E841B3-818A-4757-BD4B-6E80466B7F04}" srcOrd="2" destOrd="0" presId="urn:microsoft.com/office/officeart/2018/2/layout/IconVerticalSolidList"/>
    <dgm:cxn modelId="{52D7B81F-36EB-4BC1-8A04-C2B381B94A81}" type="presParOf" srcId="{4DCCE41C-7BDF-4997-8F83-B2DACDBC9990}" destId="{ADBBE2DF-283B-421A-82ED-E741CB2397EC}" srcOrd="3" destOrd="0" presId="urn:microsoft.com/office/officeart/2018/2/layout/IconVerticalSolidList"/>
    <dgm:cxn modelId="{D2D4B208-8F99-46E4-91E2-346940554693}" type="presParOf" srcId="{81D5F92A-BD62-4BE0-8DEC-19251E4641FA}" destId="{DC429706-8C1B-4F12-86C0-8C3B0ED5EB60}" srcOrd="5" destOrd="0" presId="urn:microsoft.com/office/officeart/2018/2/layout/IconVerticalSolidList"/>
    <dgm:cxn modelId="{F9603E65-F5E2-4F65-99E3-B999FEDDE0BC}" type="presParOf" srcId="{81D5F92A-BD62-4BE0-8DEC-19251E4641FA}" destId="{4EC0F51B-F097-434B-8911-305580AA82AC}" srcOrd="6" destOrd="0" presId="urn:microsoft.com/office/officeart/2018/2/layout/IconVerticalSolidList"/>
    <dgm:cxn modelId="{C4BADCE5-55F1-4C2C-B159-8FE0F4F00ED2}" type="presParOf" srcId="{4EC0F51B-F097-434B-8911-305580AA82AC}" destId="{E0A2B45C-4706-44CE-BC6A-03BF73BCD4CC}" srcOrd="0" destOrd="0" presId="urn:microsoft.com/office/officeart/2018/2/layout/IconVerticalSolidList"/>
    <dgm:cxn modelId="{1D6535E4-0513-4302-80AC-6FF304891473}" type="presParOf" srcId="{4EC0F51B-F097-434B-8911-305580AA82AC}" destId="{999E2B01-A76F-4E30-B3DB-7A59AC1EBF3F}" srcOrd="1" destOrd="0" presId="urn:microsoft.com/office/officeart/2018/2/layout/IconVerticalSolidList"/>
    <dgm:cxn modelId="{75E7EEA6-D435-4244-A582-8ED749C15537}" type="presParOf" srcId="{4EC0F51B-F097-434B-8911-305580AA82AC}" destId="{E7321E2E-EFF2-4413-AB33-E98B9CE8E402}" srcOrd="2" destOrd="0" presId="urn:microsoft.com/office/officeart/2018/2/layout/IconVerticalSolidList"/>
    <dgm:cxn modelId="{917951B4-4F9F-4599-841A-0D68E48DE2A0}" type="presParOf" srcId="{4EC0F51B-F097-434B-8911-305580AA82AC}" destId="{A9769FCF-6A1F-4C9A-9484-E456A990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60015"/>
          <a:ext cx="2396948"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60015"/>
        <a:ext cx="2396948" cy="1200317"/>
      </dsp:txXfrm>
    </dsp:sp>
    <dsp:sp modelId="{E5B9CD16-19C8-4EB2-B849-0595F8E93337}">
      <dsp:nvSpPr>
        <dsp:cNvPr id="0" name=""/>
        <dsp:cNvSpPr/>
      </dsp:nvSpPr>
      <dsp:spPr>
        <a:xfrm>
          <a:off x="3865517" y="60015"/>
          <a:ext cx="2622763"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Super Blood Wolf Moon Lunar Eclipse</a:t>
          </a:r>
          <a:endParaRPr lang="en-US" sz="3600" kern="1200" dirty="0"/>
        </a:p>
      </dsp:txBody>
      <dsp:txXfrm>
        <a:off x="3865517" y="60015"/>
        <a:ext cx="2622763" cy="1200317"/>
      </dsp:txXfrm>
    </dsp:sp>
    <dsp:sp modelId="{EE2885AE-AFF9-4109-8D61-264516A4B6B1}">
      <dsp:nvSpPr>
        <dsp:cNvPr id="0" name=""/>
        <dsp:cNvSpPr/>
      </dsp:nvSpPr>
      <dsp:spPr>
        <a:xfrm>
          <a:off x="1277016" y="1260333"/>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320349"/>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320349"/>
        <a:ext cx="2458257" cy="1200317"/>
      </dsp:txXfrm>
    </dsp:sp>
    <dsp:sp modelId="{7344CFCD-363A-4744-A109-D9764535542B}">
      <dsp:nvSpPr>
        <dsp:cNvPr id="0" name=""/>
        <dsp:cNvSpPr/>
      </dsp:nvSpPr>
      <dsp:spPr>
        <a:xfrm>
          <a:off x="3926826" y="1320349"/>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User Groups &amp; SharePoint Saturdays</a:t>
          </a:r>
        </a:p>
      </dsp:txBody>
      <dsp:txXfrm>
        <a:off x="3926826" y="1320349"/>
        <a:ext cx="2458257" cy="1200317"/>
      </dsp:txXfrm>
    </dsp:sp>
    <dsp:sp modelId="{155603D8-7DC6-4683-9D26-D5BFE810F40E}">
      <dsp:nvSpPr>
        <dsp:cNvPr id="0" name=""/>
        <dsp:cNvSpPr/>
      </dsp:nvSpPr>
      <dsp:spPr>
        <a:xfrm>
          <a:off x="1277016" y="2520666"/>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2580682"/>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2580682"/>
        <a:ext cx="2458257" cy="1200317"/>
      </dsp:txXfrm>
    </dsp:sp>
    <dsp:sp modelId="{AFE7C525-4E6A-47F5-A667-7B185B472F87}">
      <dsp:nvSpPr>
        <dsp:cNvPr id="0" name=""/>
        <dsp:cNvSpPr/>
      </dsp:nvSpPr>
      <dsp:spPr>
        <a:xfrm>
          <a:off x="3926826" y="2580682"/>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Adoption Specialist</a:t>
          </a:r>
        </a:p>
        <a:p>
          <a:pPr marL="0" lvl="0" indent="0" algn="l" defTabSz="1022350">
            <a:lnSpc>
              <a:spcPct val="90000"/>
            </a:lnSpc>
            <a:spcBef>
              <a:spcPct val="0"/>
            </a:spcBef>
            <a:spcAft>
              <a:spcPct val="35000"/>
            </a:spcAft>
            <a:buNone/>
          </a:pPr>
          <a:r>
            <a:rPr lang="en-US" sz="2300" kern="1200" dirty="0"/>
            <a:t>Governance</a:t>
          </a:r>
        </a:p>
      </dsp:txBody>
      <dsp:txXfrm>
        <a:off x="3926826" y="2580682"/>
        <a:ext cx="2458257" cy="1200317"/>
      </dsp:txXfrm>
    </dsp:sp>
    <dsp:sp modelId="{6CC736D7-B546-4D83-A89C-F7FAF8E8DCC4}">
      <dsp:nvSpPr>
        <dsp:cNvPr id="0" name=""/>
        <dsp:cNvSpPr/>
      </dsp:nvSpPr>
      <dsp:spPr>
        <a:xfrm>
          <a:off x="1277016" y="378099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C86BC5-C2AB-4F31-A331-EEA29B1FD0DC}">
      <dsp:nvSpPr>
        <dsp:cNvPr id="0" name=""/>
        <dsp:cNvSpPr/>
      </dsp:nvSpPr>
      <dsp:spPr>
        <a:xfrm>
          <a:off x="1372792" y="3841015"/>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Asks</a:t>
          </a:r>
        </a:p>
      </dsp:txBody>
      <dsp:txXfrm>
        <a:off x="1372792" y="3841015"/>
        <a:ext cx="2458257" cy="1200317"/>
      </dsp:txXfrm>
    </dsp:sp>
    <dsp:sp modelId="{A9E653EC-1FB0-44A5-91E9-F24C501F8B83}">
      <dsp:nvSpPr>
        <dsp:cNvPr id="0" name=""/>
        <dsp:cNvSpPr/>
      </dsp:nvSpPr>
      <dsp:spPr>
        <a:xfrm>
          <a:off x="3926826" y="3841015"/>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Flipbook Feedback</a:t>
          </a:r>
        </a:p>
      </dsp:txBody>
      <dsp:txXfrm>
        <a:off x="3926826" y="3841015"/>
        <a:ext cx="2458257" cy="1200317"/>
      </dsp:txXfrm>
    </dsp:sp>
    <dsp:sp modelId="{2C4071DB-C1C6-4E34-B567-36ADE9A1F3AB}">
      <dsp:nvSpPr>
        <dsp:cNvPr id="0" name=""/>
        <dsp:cNvSpPr/>
      </dsp:nvSpPr>
      <dsp:spPr>
        <a:xfrm>
          <a:off x="1277016" y="5041333"/>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DD75F-759F-4B97-A791-FEF5199D8B7E}">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05CD499-8694-4F38-9EBA-BBBF89D9732F}">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76665C9-1D9C-474A-8F67-BFD7F6ACE193}">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100000"/>
            </a:lnSpc>
            <a:spcBef>
              <a:spcPct val="0"/>
            </a:spcBef>
            <a:spcAft>
              <a:spcPct val="35000"/>
            </a:spcAft>
            <a:buNone/>
          </a:pPr>
          <a:r>
            <a:rPr lang="en-US" sz="2100" kern="1200"/>
            <a:t>Understand the six knowledge areas required for service adoption professionals</a:t>
          </a:r>
        </a:p>
      </dsp:txBody>
      <dsp:txXfrm>
        <a:off x="1429899" y="2442"/>
        <a:ext cx="5083704" cy="1238008"/>
      </dsp:txXfrm>
    </dsp:sp>
    <dsp:sp modelId="{E045A518-23D6-4ECB-ABB6-09B2736F60B2}">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E989D53-8A38-46D7-A8D4-B3667E2E3CB6}">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1B379DD-E94C-4F18-B157-3A6FE7E7D76D}">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100000"/>
            </a:lnSpc>
            <a:spcBef>
              <a:spcPct val="0"/>
            </a:spcBef>
            <a:spcAft>
              <a:spcPct val="35000"/>
            </a:spcAft>
            <a:buNone/>
          </a:pPr>
          <a:r>
            <a:rPr lang="en-US" sz="2100" kern="1200"/>
            <a:t>Learn strategies and tactics for adoption implementation </a:t>
          </a:r>
        </a:p>
      </dsp:txBody>
      <dsp:txXfrm>
        <a:off x="1429899" y="1549953"/>
        <a:ext cx="5083704" cy="1238008"/>
      </dsp:txXfrm>
    </dsp:sp>
    <dsp:sp modelId="{71B29E50-EDAD-49FA-B0CC-CC44BEC321FA}">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5E4E6B7-D00E-4BE7-ADDE-5604889D3A2B}">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409C037-B67B-4452-B7A3-DA8FA0B41A2E}">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100000"/>
            </a:lnSpc>
            <a:spcBef>
              <a:spcPct val="0"/>
            </a:spcBef>
            <a:spcAft>
              <a:spcPct val="35000"/>
            </a:spcAft>
            <a:buNone/>
          </a:pPr>
          <a:r>
            <a:rPr lang="en-US" sz="2100" kern="1200" dirty="0"/>
            <a:t>Expand your career to include verified service adoption skills</a:t>
          </a:r>
        </a:p>
      </dsp:txBody>
      <dsp:txXfrm>
        <a:off x="1429899" y="3097464"/>
        <a:ext cx="5083704" cy="1238008"/>
      </dsp:txXfrm>
    </dsp:sp>
    <dsp:sp modelId="{A1E44D20-4F16-454D-8927-0DC5CA9036C8}">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3A32BCD-990D-4BFA-92B3-A82BB09B1AD2}">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B9FA19F-767F-44DE-ADDE-8183755AD93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100000"/>
            </a:lnSpc>
            <a:spcBef>
              <a:spcPct val="0"/>
            </a:spcBef>
            <a:spcAft>
              <a:spcPct val="35000"/>
            </a:spcAft>
            <a:buNone/>
          </a:pPr>
          <a:r>
            <a:rPr lang="en-US" sz="2100" kern="1200"/>
            <a:t>Connect to a community of like-minded people to continue expanding your skills</a:t>
          </a:r>
        </a:p>
      </dsp:txBody>
      <dsp:txXfrm>
        <a:off x="1429899" y="4644974"/>
        <a:ext cx="5083704" cy="1238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DD75F-759F-4B97-A791-FEF5199D8B7E}">
      <dsp:nvSpPr>
        <dsp:cNvPr id="0" name=""/>
        <dsp:cNvSpPr/>
      </dsp:nvSpPr>
      <dsp:spPr>
        <a:xfrm>
          <a:off x="0" y="5314"/>
          <a:ext cx="6513603" cy="9423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05CD499-8694-4F38-9EBA-BBBF89D9732F}">
      <dsp:nvSpPr>
        <dsp:cNvPr id="0" name=""/>
        <dsp:cNvSpPr/>
      </dsp:nvSpPr>
      <dsp:spPr>
        <a:xfrm>
          <a:off x="285052" y="217336"/>
          <a:ext cx="518784" cy="518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76665C9-1D9C-474A-8F67-BFD7F6ACE193}">
      <dsp:nvSpPr>
        <dsp:cNvPr id="0" name=""/>
        <dsp:cNvSpPr/>
      </dsp:nvSpPr>
      <dsp:spPr>
        <a:xfrm>
          <a:off x="1088890" y="5314"/>
          <a:ext cx="5262036"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dirty="0"/>
            <a:t>Visit </a:t>
          </a:r>
          <a:r>
            <a:rPr lang="en-US" sz="2000" kern="1200" dirty="0">
              <a:hlinkClick xmlns:r="http://schemas.openxmlformats.org/officeDocument/2006/relationships" r:id="rId3"/>
            </a:rPr>
            <a:t>https://aka.ms/AdoptionCert</a:t>
          </a:r>
          <a:r>
            <a:rPr lang="en-US" sz="2000" kern="1200" dirty="0"/>
            <a:t>                       to get started</a:t>
          </a:r>
        </a:p>
      </dsp:txBody>
      <dsp:txXfrm>
        <a:off x="1088890" y="5314"/>
        <a:ext cx="5262036" cy="1236799"/>
      </dsp:txXfrm>
    </dsp:sp>
    <dsp:sp modelId="{E045A518-23D6-4ECB-ABB6-09B2736F60B2}">
      <dsp:nvSpPr>
        <dsp:cNvPr id="0" name=""/>
        <dsp:cNvSpPr/>
      </dsp:nvSpPr>
      <dsp:spPr>
        <a:xfrm>
          <a:off x="0" y="1551313"/>
          <a:ext cx="6513603" cy="9423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E989D53-8A38-46D7-A8D4-B3667E2E3CB6}">
      <dsp:nvSpPr>
        <dsp:cNvPr id="0" name=""/>
        <dsp:cNvSpPr/>
      </dsp:nvSpPr>
      <dsp:spPr>
        <a:xfrm>
          <a:off x="285052" y="1763336"/>
          <a:ext cx="518784" cy="51827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1B379DD-E94C-4F18-B157-3A6FE7E7D76D}">
      <dsp:nvSpPr>
        <dsp:cNvPr id="0" name=""/>
        <dsp:cNvSpPr/>
      </dsp:nvSpPr>
      <dsp:spPr>
        <a:xfrm>
          <a:off x="1088890" y="1551313"/>
          <a:ext cx="5262036"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dirty="0"/>
            <a:t>Pass the test and get your certification</a:t>
          </a:r>
        </a:p>
      </dsp:txBody>
      <dsp:txXfrm>
        <a:off x="1088890" y="1551313"/>
        <a:ext cx="5262036" cy="1236799"/>
      </dsp:txXfrm>
    </dsp:sp>
    <dsp:sp modelId="{71B29E50-EDAD-49FA-B0CC-CC44BEC321FA}">
      <dsp:nvSpPr>
        <dsp:cNvPr id="0" name=""/>
        <dsp:cNvSpPr/>
      </dsp:nvSpPr>
      <dsp:spPr>
        <a:xfrm>
          <a:off x="0" y="3097312"/>
          <a:ext cx="6513603" cy="9423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5E4E6B7-D00E-4BE7-ADDE-5604889D3A2B}">
      <dsp:nvSpPr>
        <dsp:cNvPr id="0" name=""/>
        <dsp:cNvSpPr/>
      </dsp:nvSpPr>
      <dsp:spPr>
        <a:xfrm>
          <a:off x="285052" y="3309335"/>
          <a:ext cx="518784" cy="51827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409C037-B67B-4452-B7A3-DA8FA0B41A2E}">
      <dsp:nvSpPr>
        <dsp:cNvPr id="0" name=""/>
        <dsp:cNvSpPr/>
      </dsp:nvSpPr>
      <dsp:spPr>
        <a:xfrm>
          <a:off x="1088890" y="3097312"/>
          <a:ext cx="5262036"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dirty="0"/>
            <a:t>Share your achievement with your manager, organization and on your LinkedIn profile</a:t>
          </a:r>
        </a:p>
      </dsp:txBody>
      <dsp:txXfrm>
        <a:off x="1088890" y="3097312"/>
        <a:ext cx="5262036" cy="1236799"/>
      </dsp:txXfrm>
    </dsp:sp>
    <dsp:sp modelId="{A1E44D20-4F16-454D-8927-0DC5CA9036C8}">
      <dsp:nvSpPr>
        <dsp:cNvPr id="0" name=""/>
        <dsp:cNvSpPr/>
      </dsp:nvSpPr>
      <dsp:spPr>
        <a:xfrm>
          <a:off x="0" y="4643312"/>
          <a:ext cx="6513603" cy="9423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3A32BCD-990D-4BFA-92B3-A82BB09B1AD2}">
      <dsp:nvSpPr>
        <dsp:cNvPr id="0" name=""/>
        <dsp:cNvSpPr/>
      </dsp:nvSpPr>
      <dsp:spPr>
        <a:xfrm>
          <a:off x="285331" y="4855335"/>
          <a:ext cx="518784" cy="51827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B9FA19F-767F-44DE-ADDE-8183755AD931}">
      <dsp:nvSpPr>
        <dsp:cNvPr id="0" name=""/>
        <dsp:cNvSpPr/>
      </dsp:nvSpPr>
      <dsp:spPr>
        <a:xfrm>
          <a:off x="1089447" y="4643312"/>
          <a:ext cx="5083704"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dirty="0"/>
            <a:t>Join the Driving Adoption community at </a:t>
          </a:r>
          <a:r>
            <a:rPr lang="en-US" sz="2000" kern="1200" dirty="0">
              <a:hlinkClick xmlns:r="http://schemas.openxmlformats.org/officeDocument/2006/relationships" r:id="rId10"/>
            </a:rPr>
            <a:t>https://aka.ms/DriveAdoption</a:t>
          </a:r>
          <a:r>
            <a:rPr lang="en-US" sz="2000" kern="1200" dirty="0"/>
            <a:t> to continue your education </a:t>
          </a:r>
        </a:p>
        <a:p>
          <a:pPr marL="0" lvl="0" indent="0" algn="l" defTabSz="889000">
            <a:lnSpc>
              <a:spcPct val="100000"/>
            </a:lnSpc>
            <a:spcBef>
              <a:spcPct val="0"/>
            </a:spcBef>
            <a:spcAft>
              <a:spcPct val="35000"/>
            </a:spcAft>
            <a:buNone/>
          </a:pPr>
          <a:endParaRPr lang="en-US" sz="1400" kern="1200" dirty="0"/>
        </a:p>
      </dsp:txBody>
      <dsp:txXfrm>
        <a:off x="1089447" y="4643312"/>
        <a:ext cx="5083704" cy="1236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EC3E4-1192-4308-8181-F321071EE195}">
      <dsp:nvSpPr>
        <dsp:cNvPr id="0" name=""/>
        <dsp:cNvSpPr/>
      </dsp:nvSpPr>
      <dsp:spPr>
        <a:xfrm>
          <a:off x="0" y="0"/>
          <a:ext cx="7476043" cy="147516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dirty="0"/>
            <a:t>Who can create Teams?</a:t>
          </a:r>
        </a:p>
      </dsp:txBody>
      <dsp:txXfrm>
        <a:off x="43206" y="43206"/>
        <a:ext cx="7389631" cy="1388749"/>
      </dsp:txXfrm>
    </dsp:sp>
    <dsp:sp modelId="{7F3A60F0-A293-4BDF-AB27-4963B0349556}">
      <dsp:nvSpPr>
        <dsp:cNvPr id="0" name=""/>
        <dsp:cNvSpPr/>
      </dsp:nvSpPr>
      <dsp:spPr>
        <a:xfrm>
          <a:off x="858" y="1608017"/>
          <a:ext cx="4883583" cy="147516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Naming Conventions?</a:t>
          </a:r>
        </a:p>
      </dsp:txBody>
      <dsp:txXfrm>
        <a:off x="44064" y="1651223"/>
        <a:ext cx="4797171" cy="1388749"/>
      </dsp:txXfrm>
    </dsp:sp>
    <dsp:sp modelId="{BF67CE2B-EC91-463F-BF58-11DC979A45E0}">
      <dsp:nvSpPr>
        <dsp:cNvPr id="0" name=""/>
        <dsp:cNvSpPr/>
      </dsp:nvSpPr>
      <dsp:spPr>
        <a:xfrm>
          <a:off x="858" y="3214857"/>
          <a:ext cx="2391568" cy="147516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Guest Access?</a:t>
          </a:r>
        </a:p>
      </dsp:txBody>
      <dsp:txXfrm>
        <a:off x="44064" y="3258063"/>
        <a:ext cx="2305156" cy="1388749"/>
      </dsp:txXfrm>
    </dsp:sp>
    <dsp:sp modelId="{89A45411-2DE1-4388-9F35-81837115B058}">
      <dsp:nvSpPr>
        <dsp:cNvPr id="0" name=""/>
        <dsp:cNvSpPr/>
      </dsp:nvSpPr>
      <dsp:spPr>
        <a:xfrm>
          <a:off x="2492872" y="3214857"/>
          <a:ext cx="2391568" cy="147516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Approved Apps?</a:t>
          </a:r>
        </a:p>
      </dsp:txBody>
      <dsp:txXfrm>
        <a:off x="2536078" y="3258063"/>
        <a:ext cx="2305156" cy="1388749"/>
      </dsp:txXfrm>
    </dsp:sp>
    <dsp:sp modelId="{40602AF1-8AEA-4471-8151-7980DD952588}">
      <dsp:nvSpPr>
        <dsp:cNvPr id="0" name=""/>
        <dsp:cNvSpPr/>
      </dsp:nvSpPr>
      <dsp:spPr>
        <a:xfrm>
          <a:off x="5085333" y="1608017"/>
          <a:ext cx="2391568" cy="147516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Meeting Capabilities?</a:t>
          </a:r>
        </a:p>
      </dsp:txBody>
      <dsp:txXfrm>
        <a:off x="5128539" y="1651223"/>
        <a:ext cx="2305156" cy="1388749"/>
      </dsp:txXfrm>
    </dsp:sp>
    <dsp:sp modelId="{84CDFE6E-A49C-461F-A663-51CD87D05F74}">
      <dsp:nvSpPr>
        <dsp:cNvPr id="0" name=""/>
        <dsp:cNvSpPr/>
      </dsp:nvSpPr>
      <dsp:spPr>
        <a:xfrm>
          <a:off x="5085333" y="3214857"/>
          <a:ext cx="2391568" cy="147516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Data Security?</a:t>
          </a:r>
        </a:p>
      </dsp:txBody>
      <dsp:txXfrm>
        <a:off x="5128539" y="3258063"/>
        <a:ext cx="2305156" cy="13887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4B2B0-A816-4CCF-899D-048EE87D6243}">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58517A-7BE0-442D-94D6-15C9CB852F1C}">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075E23B-AD1C-4187-8B52-84BF7619DAE6}">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Visit </a:t>
          </a:r>
          <a:r>
            <a:rPr lang="en-US" sz="1900" kern="1200" dirty="0">
              <a:hlinkClick xmlns:r="http://schemas.openxmlformats.org/officeDocument/2006/relationships" r:id="rId3"/>
            </a:rPr>
            <a:t>https://aka.</a:t>
          </a:r>
          <a:r>
            <a:rPr lang="en-US" sz="1900" kern="1200">
              <a:hlinkClick xmlns:r="http://schemas.openxmlformats.org/officeDocument/2006/relationships" r:id="rId3"/>
            </a:rPr>
            <a:t>ms/O365ChampionFeedback </a:t>
          </a:r>
          <a:endParaRPr lang="en-US" sz="1900" kern="1200" dirty="0"/>
        </a:p>
      </dsp:txBody>
      <dsp:txXfrm>
        <a:off x="1429899" y="2442"/>
        <a:ext cx="5083704" cy="1238008"/>
      </dsp:txXfrm>
    </dsp:sp>
    <dsp:sp modelId="{B8AE5399-ECFE-490B-9586-91696A3B141D}">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D96280F-833A-4602-A578-0B6E60B6F949}">
      <dsp:nvSpPr>
        <dsp:cNvPr id="0" name=""/>
        <dsp:cNvSpPr/>
      </dsp:nvSpPr>
      <dsp:spPr>
        <a:xfrm>
          <a:off x="374497" y="1828505"/>
          <a:ext cx="680904" cy="68090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09698DD-759E-4A81-A699-D113AF1C9FA9}">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Share your product &amp; topics of interest</a:t>
          </a:r>
        </a:p>
      </dsp:txBody>
      <dsp:txXfrm>
        <a:off x="1429899" y="1549953"/>
        <a:ext cx="5083704" cy="1238008"/>
      </dsp:txXfrm>
    </dsp:sp>
    <dsp:sp modelId="{0964B3D2-2B66-43E0-BFA6-1939B08347F1}">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04125CC-3C43-4BE5-B821-23A4D5625630}">
      <dsp:nvSpPr>
        <dsp:cNvPr id="0" name=""/>
        <dsp:cNvSpPr/>
      </dsp:nvSpPr>
      <dsp:spPr>
        <a:xfrm>
          <a:off x="374497" y="3376015"/>
          <a:ext cx="680904" cy="68090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BBE2DF-283B-421A-82ED-E741CB2397EC}">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Tell us what times work for you</a:t>
          </a:r>
        </a:p>
      </dsp:txBody>
      <dsp:txXfrm>
        <a:off x="1429899" y="3097464"/>
        <a:ext cx="5083704" cy="1238008"/>
      </dsp:txXfrm>
    </dsp:sp>
    <dsp:sp modelId="{E0A2B45C-4706-44CE-BC6A-03BF73BCD4CC}">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99E2B01-A76F-4E30-B3DB-7A59AC1EBF3F}">
      <dsp:nvSpPr>
        <dsp:cNvPr id="0" name=""/>
        <dsp:cNvSpPr/>
      </dsp:nvSpPr>
      <dsp:spPr>
        <a:xfrm>
          <a:off x="374497" y="4923526"/>
          <a:ext cx="680904" cy="68090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9769FCF-6A1F-4C9A-9484-E456A990B0C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Open feedback section </a:t>
          </a:r>
        </a:p>
      </dsp:txBody>
      <dsp:txXfrm>
        <a:off x="1429899" y="4644974"/>
        <a:ext cx="5083704" cy="12380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400" u="sng" kern="1200">
                <a:effectLst/>
                <a:latin typeface="+mn-lt"/>
                <a:ea typeface="+mn-ea"/>
                <a:cs typeface="+mn-cs"/>
                <a:hlinkClick r:id="" action="ppaction://noaction"/>
              </a:rPr>
              <a:t>David</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400" u="sng" kern="1200">
              <a:effectLst/>
              <a:latin typeface="+mn-lt"/>
              <a:ea typeface="+mn-ea"/>
              <a:cs typeface="+mn-cs"/>
              <a:hlinkClick r:id="" action="ppaction://noaction"/>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400" u="sng" kern="1200">
                <a:effectLst/>
                <a:latin typeface="+mn-lt"/>
                <a:ea typeface="+mn-ea"/>
                <a:cs typeface="+mn-cs"/>
                <a:hlinkClick r:id="" action="ppaction://noaction"/>
              </a:rPr>
              <a:t>Michelle – post resource to live related resources widget</a:t>
            </a:r>
          </a:p>
          <a:p>
            <a:endParaRPr lang="en-US"/>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&lt;Event Name Here&gt;</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12F8C67E-F3A7-46E7-A6E9-D9B259BC3BAB}"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1/24/2019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898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David</a:t>
            </a:r>
          </a:p>
          <a:p>
            <a:endParaRPr lang="en-US" sz="1200"/>
          </a:p>
          <a:p>
            <a:r>
              <a:rPr lang="en-US" sz="1200"/>
              <a:t>[Notes: This shows what happens on expiration. First box is notice. 2nd box tells you it's been done. Bottom screen shot from Teams. The group owner will get email plus notice in Teams in parallel with top left screenshot.]</a:t>
            </a:r>
            <a:endParaRPr lang="en-US">
              <a:cs typeface="Calibri"/>
            </a:endParaRPr>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&lt;Event Name Here&gt;</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12F8C67E-F3A7-46E7-A6E9-D9B259BC3BAB}"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1/24/2019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44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1/24/2019 12:31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fld id="{AA619CC4-B59A-4BEC-8A1A-A0C6EB2B87E3}" type="slidenum">
              <a:rPr lang="en-US" smtClean="0"/>
              <a:t>7</a:t>
            </a:fld>
            <a:endParaRPr lang="en-US"/>
          </a:p>
        </p:txBody>
      </p:sp>
    </p:spTree>
    <p:extLst>
      <p:ext uri="{BB962C8B-B14F-4D97-AF65-F5344CB8AC3E}">
        <p14:creationId xmlns:p14="http://schemas.microsoft.com/office/powerpoint/2010/main" val="314157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1/24/2019 12:31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89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27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5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t>David</a:t>
            </a:r>
          </a:p>
          <a:p>
            <a:r>
              <a:rPr lang="en-US" sz="1200" b="1"/>
              <a:t>Slide objective</a:t>
            </a:r>
            <a:endParaRPr lang="en-US" sz="1200"/>
          </a:p>
          <a:p>
            <a:r>
              <a:rPr lang="en-US" sz="1200"/>
              <a:t>Identify how we manage container and content governance.</a:t>
            </a:r>
          </a:p>
          <a:p>
            <a:r>
              <a:rPr lang="en-US" sz="1200"/>
              <a:t> </a:t>
            </a:r>
          </a:p>
          <a:p>
            <a:r>
              <a:rPr lang="en-US" sz="1200" b="1"/>
              <a:t>Talking points</a:t>
            </a:r>
            <a:endParaRPr lang="en-US" sz="1200"/>
          </a:p>
          <a:p>
            <a:r>
              <a:rPr lang="en-US" sz="1200"/>
              <a:t>Container and content governance involves several important focus points to help ensure that our data is safe and secure.</a:t>
            </a:r>
          </a:p>
          <a:p>
            <a:r>
              <a:rPr lang="en-US" sz="1200"/>
              <a:t> </a:t>
            </a:r>
          </a:p>
          <a:p>
            <a:r>
              <a:rPr lang="en-US" sz="1200" b="1"/>
              <a:t>Speaker notes</a:t>
            </a:r>
            <a:endParaRPr lang="en-US" sz="1200"/>
          </a:p>
          <a:p>
            <a:r>
              <a:rPr lang="en-US" sz="1200"/>
              <a:t>Container and content governance involve the most collaborative planning:</a:t>
            </a:r>
          </a:p>
          <a:p>
            <a:pPr lvl="0"/>
            <a:r>
              <a:rPr lang="en-US" sz="1200"/>
              <a:t>Empower employees by managing the lifecycle, so that the container or content service is resource-optimized.</a:t>
            </a:r>
          </a:p>
          <a:p>
            <a:pPr lvl="0"/>
            <a:r>
              <a:rPr lang="en-US" sz="1200"/>
              <a:t>Identify valuable content by managing classification of sites on-premises and in the cloud.</a:t>
            </a:r>
          </a:p>
          <a:p>
            <a:pPr lvl="0"/>
            <a:r>
              <a:rPr lang="en-US" sz="1200"/>
              <a:t>Protect assets by limiting access to high-value content by enforcing external membership.</a:t>
            </a:r>
          </a:p>
          <a:p>
            <a:pPr lvl="0"/>
            <a:r>
              <a:rPr lang="en-US" sz="1200"/>
              <a:t>Maintain accountability by ensuring that no container is without an owner.</a:t>
            </a:r>
          </a:p>
          <a:p>
            <a:pPr marL="174708" indent="-174708">
              <a:buFont typeface="Arial" panose="020B0604020202020204" pitchFamily="34" charset="0"/>
              <a:buChar char="•"/>
            </a:pPr>
            <a:endParaRPr lang="en-US" sz="12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9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Calibri"/>
              </a:rPr>
              <a:t>Frank</a:t>
            </a: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A2DFAD70-9D5A-4105-A796-A7F0A30586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839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James</a:t>
            </a:r>
          </a:p>
          <a:p>
            <a:endParaRPr lang="en-US" sz="1200"/>
          </a:p>
          <a:p>
            <a:r>
              <a:rPr lang="en-US" sz="1200"/>
              <a:t>[Notes: AIP: Azure Information Protection. (UI changed) Employees label the files themselves. In addition, I want to catch patterns of content that may not have been labeled appropriately (DLP) like cc number or ss number and block it. Screenshot is AIP example. When saving to SP, you get prompted about the classification. Screenshot shows that when you save a file to SharePoint, you're prompted to classify it.]</a:t>
            </a:r>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1/24/2019 12:31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88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1/24/2019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1/24/2019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hyperlink" Target="https://aka.ms/SuccessWithTeams" TargetMode="External"/><Relationship Id="rId7" Type="http://schemas.openxmlformats.org/officeDocument/2006/relationships/hyperlink" Target="https://aka.ms/AdoptionCert" TargetMode="External"/><Relationship Id="rId2" Type="http://schemas.openxmlformats.org/officeDocument/2006/relationships/hyperlink" Target="https://aka.ms/TeamsToolkit" TargetMode="External"/><Relationship Id="rId1" Type="http://schemas.openxmlformats.org/officeDocument/2006/relationships/slideLayout" Target="../slideLayouts/slideLayout49.xml"/><Relationship Id="rId6" Type="http://schemas.openxmlformats.org/officeDocument/2006/relationships/hyperlink" Target="https://aka.ms/DriveAdoption" TargetMode="External"/><Relationship Id="rId5" Type="http://schemas.openxmlformats.org/officeDocument/2006/relationships/hyperlink" Target="https://aka.ms/O365Champions" TargetMode="External"/><Relationship Id="rId4" Type="http://schemas.openxmlformats.org/officeDocument/2006/relationships/hyperlink" Target="https://teamslivetrain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docs.microsoft.com/en-us/MicrosoftTeams/teams-adoption-governance-quick-start" TargetMode="External"/><Relationship Id="rId2" Type="http://schemas.openxmlformats.org/officeDocument/2006/relationships/diagramData" Target="../diagrams/data5.xml"/><Relationship Id="rId1" Type="http://schemas.openxmlformats.org/officeDocument/2006/relationships/slideLayout" Target="../slideLayouts/slideLayout19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19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hyperlink" Target="https://www.microsoft.com/itshowcase/Article/Content/1059/Redefining-the-intranet-site-experience-with-SharePoint-in-Office-365" TargetMode="External"/><Relationship Id="rId2" Type="http://schemas.openxmlformats.org/officeDocument/2006/relationships/notesSlide" Target="../notesSlides/notesSlide10.xml"/><Relationship Id="rId1" Type="http://schemas.openxmlformats.org/officeDocument/2006/relationships/slideLayout" Target="../slideLayouts/slideLayout195.xml"/><Relationship Id="rId6" Type="http://schemas.openxmlformats.org/officeDocument/2006/relationships/image" Target="../media/image89.png"/><Relationship Id="rId5" Type="http://schemas.openxmlformats.org/officeDocument/2006/relationships/hyperlink" Target="https://docs.microsoft.com/en-us/azure/active-directory/active-directory-groups-lifecycle-azure-portal" TargetMode="External"/><Relationship Id="rId4" Type="http://schemas.openxmlformats.org/officeDocument/2006/relationships/hyperlink" Target="https://support.office.com/article/Office-365-Group-Expiration-Policy-8d253fe5-0e09-4b3c-8b5e-f48def064733?ui=en-US&amp;rs=en-US&amp;ad=U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95.xml"/></Relationships>
</file>

<file path=ppt/slides/_rels/slide2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54.xml"/><Relationship Id="rId5" Type="http://schemas.openxmlformats.org/officeDocument/2006/relationships/image" Target="../media/image120.png"/><Relationship Id="rId4" Type="http://schemas.openxmlformats.org/officeDocument/2006/relationships/image" Target="../media/image119.gif"/></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January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dirty="0">
                <a:latin typeface="Segoe UI Semibold" panose="020B0702040204020203" pitchFamily="34" charset="0"/>
                <a:cs typeface="Segoe UI Semibold" panose="020B0702040204020203" pitchFamily="34" charset="0"/>
              </a:rPr>
              <a:t>This Month’s Topics</a:t>
            </a:r>
            <a:br>
              <a:rPr lang="en-US" dirty="0">
                <a:latin typeface="Segoe UI Semibold" panose="020B0702040204020203" pitchFamily="34" charset="0"/>
                <a:cs typeface="Segoe UI Semibold" panose="020B0702040204020203" pitchFamily="34" charset="0"/>
              </a:rPr>
            </a:br>
            <a:br>
              <a:rPr lang="en-US" sz="4400" dirty="0"/>
            </a:br>
            <a:r>
              <a:rPr lang="en-US" sz="4000" dirty="0"/>
              <a:t>Microsoft Service Adoption Specialist online course</a:t>
            </a:r>
            <a:br>
              <a:rPr lang="en-US" sz="4000" dirty="0"/>
            </a:br>
            <a:r>
              <a:rPr lang="en-US" sz="4000" dirty="0"/>
              <a:t>Teamwork Governance Concepts</a:t>
            </a:r>
            <a:endParaRPr lang="en-US" dirty="0"/>
          </a:p>
        </p:txBody>
      </p:sp>
    </p:spTree>
    <p:extLst>
      <p:ext uri="{BB962C8B-B14F-4D97-AF65-F5344CB8AC3E}">
        <p14:creationId xmlns:p14="http://schemas.microsoft.com/office/powerpoint/2010/main" val="265948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04794-F3C2-4D65-8883-BCC529A9618F}"/>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Become a Certified Service Adoption Specialist</a:t>
            </a:r>
          </a:p>
        </p:txBody>
      </p:sp>
    </p:spTree>
    <p:extLst>
      <p:ext uri="{BB962C8B-B14F-4D97-AF65-F5344CB8AC3E}">
        <p14:creationId xmlns:p14="http://schemas.microsoft.com/office/powerpoint/2010/main" val="387227726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E22058-3F17-4817-A2BA-58EAF763AAB1}"/>
              </a:ext>
            </a:extLst>
          </p:cNvPr>
          <p:cNvSpPr>
            <a:spLocks noGrp="1"/>
          </p:cNvSpPr>
          <p:nvPr>
            <p:ph type="title"/>
          </p:nvPr>
        </p:nvSpPr>
        <p:spPr>
          <a:xfrm>
            <a:off x="863029" y="1012004"/>
            <a:ext cx="3416158" cy="4795408"/>
          </a:xfrm>
          <a:prstGeom prst="ellipse">
            <a:avLst/>
          </a:prstGeom>
        </p:spPr>
        <p:txBody>
          <a:bodyPr>
            <a:normAutofit/>
          </a:bodyPr>
          <a:lstStyle/>
          <a:p>
            <a:r>
              <a:rPr lang="en-US" sz="4100">
                <a:solidFill>
                  <a:srgbClr val="FFFFFF"/>
                </a:solidFill>
              </a:rPr>
              <a:t>Learning Objectives</a:t>
            </a:r>
          </a:p>
        </p:txBody>
      </p:sp>
      <p:graphicFrame>
        <p:nvGraphicFramePr>
          <p:cNvPr id="7" name="Content Placeholder 2">
            <a:extLst>
              <a:ext uri="{FF2B5EF4-FFF2-40B4-BE49-F238E27FC236}">
                <a16:creationId xmlns:a16="http://schemas.microsoft.com/office/drawing/2014/main" id="{853B0A54-1B33-4859-B9B3-947FD2ED9349}"/>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4708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0A65E-0445-4BCA-A657-FFA20E0864F5}"/>
              </a:ext>
            </a:extLst>
          </p:cNvPr>
          <p:cNvSpPr>
            <a:spLocks noGrp="1"/>
          </p:cNvSpPr>
          <p:nvPr>
            <p:ph type="title"/>
          </p:nvPr>
        </p:nvSpPr>
        <p:spPr>
          <a:xfrm>
            <a:off x="588263" y="457200"/>
            <a:ext cx="11018520" cy="553998"/>
          </a:xfrm>
        </p:spPr>
        <p:txBody>
          <a:bodyPr/>
          <a:lstStyle/>
          <a:p>
            <a:r>
              <a:rPr lang="en-US" dirty="0"/>
              <a:t>What People are Saying</a:t>
            </a:r>
          </a:p>
        </p:txBody>
      </p:sp>
      <p:pic>
        <p:nvPicPr>
          <p:cNvPr id="3" name="Picture 2">
            <a:extLst>
              <a:ext uri="{FF2B5EF4-FFF2-40B4-BE49-F238E27FC236}">
                <a16:creationId xmlns:a16="http://schemas.microsoft.com/office/drawing/2014/main" id="{BD4E3252-F9CF-444D-955D-8EEFAA78F261}"/>
              </a:ext>
            </a:extLst>
          </p:cNvPr>
          <p:cNvPicPr>
            <a:picLocks noChangeAspect="1"/>
          </p:cNvPicPr>
          <p:nvPr/>
        </p:nvPicPr>
        <p:blipFill>
          <a:blip r:embed="rId2"/>
          <a:stretch>
            <a:fillRect/>
          </a:stretch>
        </p:blipFill>
        <p:spPr>
          <a:xfrm>
            <a:off x="588263" y="1468398"/>
            <a:ext cx="5658640" cy="1028844"/>
          </a:xfrm>
          <a:prstGeom prst="rect">
            <a:avLst/>
          </a:prstGeom>
        </p:spPr>
      </p:pic>
      <p:pic>
        <p:nvPicPr>
          <p:cNvPr id="4" name="Picture 3">
            <a:extLst>
              <a:ext uri="{FF2B5EF4-FFF2-40B4-BE49-F238E27FC236}">
                <a16:creationId xmlns:a16="http://schemas.microsoft.com/office/drawing/2014/main" id="{504EFC1C-5893-4973-93C5-921FB053A511}"/>
              </a:ext>
            </a:extLst>
          </p:cNvPr>
          <p:cNvPicPr>
            <a:picLocks noChangeAspect="1"/>
          </p:cNvPicPr>
          <p:nvPr/>
        </p:nvPicPr>
        <p:blipFill>
          <a:blip r:embed="rId3"/>
          <a:stretch>
            <a:fillRect/>
          </a:stretch>
        </p:blipFill>
        <p:spPr>
          <a:xfrm>
            <a:off x="938007" y="2922270"/>
            <a:ext cx="10879068" cy="3029373"/>
          </a:xfrm>
          <a:prstGeom prst="rect">
            <a:avLst/>
          </a:prstGeom>
        </p:spPr>
      </p:pic>
      <p:pic>
        <p:nvPicPr>
          <p:cNvPr id="5" name="Picture 4">
            <a:extLst>
              <a:ext uri="{FF2B5EF4-FFF2-40B4-BE49-F238E27FC236}">
                <a16:creationId xmlns:a16="http://schemas.microsoft.com/office/drawing/2014/main" id="{4AAC7220-6458-40EA-BEBF-0743B61E68C0}"/>
              </a:ext>
            </a:extLst>
          </p:cNvPr>
          <p:cNvPicPr>
            <a:picLocks noChangeAspect="1"/>
          </p:cNvPicPr>
          <p:nvPr/>
        </p:nvPicPr>
        <p:blipFill rotWithShape="1">
          <a:blip r:embed="rId4"/>
          <a:srcRect b="57481"/>
          <a:stretch/>
        </p:blipFill>
        <p:spPr>
          <a:xfrm>
            <a:off x="6377541" y="1468398"/>
            <a:ext cx="5715798" cy="1028844"/>
          </a:xfrm>
          <a:prstGeom prst="rect">
            <a:avLst/>
          </a:prstGeom>
        </p:spPr>
      </p:pic>
    </p:spTree>
    <p:extLst>
      <p:ext uri="{BB962C8B-B14F-4D97-AF65-F5344CB8AC3E}">
        <p14:creationId xmlns:p14="http://schemas.microsoft.com/office/powerpoint/2010/main" val="1182694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E22058-3F17-4817-A2BA-58EAF763AAB1}"/>
              </a:ext>
            </a:extLst>
          </p:cNvPr>
          <p:cNvSpPr>
            <a:spLocks noGrp="1"/>
          </p:cNvSpPr>
          <p:nvPr>
            <p:ph type="title"/>
          </p:nvPr>
        </p:nvSpPr>
        <p:spPr>
          <a:xfrm>
            <a:off x="863029" y="1048406"/>
            <a:ext cx="3716854" cy="4759005"/>
          </a:xfrm>
          <a:prstGeom prst="ellipse">
            <a:avLst/>
          </a:prstGeom>
        </p:spPr>
        <p:txBody>
          <a:bodyPr>
            <a:normAutofit/>
          </a:bodyPr>
          <a:lstStyle/>
          <a:p>
            <a:r>
              <a:rPr lang="en-US" sz="4800" dirty="0">
                <a:solidFill>
                  <a:srgbClr val="FFFFFF"/>
                </a:solidFill>
              </a:rPr>
              <a:t>Get Certified!</a:t>
            </a:r>
          </a:p>
        </p:txBody>
      </p:sp>
      <p:graphicFrame>
        <p:nvGraphicFramePr>
          <p:cNvPr id="7" name="Content Placeholder 2">
            <a:extLst>
              <a:ext uri="{FF2B5EF4-FFF2-40B4-BE49-F238E27FC236}">
                <a16:creationId xmlns:a16="http://schemas.microsoft.com/office/drawing/2014/main" id="{853B0A54-1B33-4859-B9B3-947FD2ED9349}"/>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761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AF1068-85D0-4D2F-A17F-8E9DA8AFEFEF}"/>
              </a:ext>
            </a:extLst>
          </p:cNvPr>
          <p:cNvSpPr>
            <a:spLocks noGrp="1"/>
          </p:cNvSpPr>
          <p:nvPr>
            <p:ph type="title"/>
          </p:nvPr>
        </p:nvSpPr>
        <p:spPr>
          <a:xfrm>
            <a:off x="1261871" y="182880"/>
            <a:ext cx="9858383" cy="853440"/>
          </a:xfrm>
        </p:spPr>
        <p:txBody>
          <a:bodyPr>
            <a:normAutofit/>
          </a:bodyPr>
          <a:lstStyle/>
          <a:p>
            <a:r>
              <a:rPr lang="en-US" dirty="0"/>
              <a:t>Adoption Assets by Scenario</a:t>
            </a:r>
          </a:p>
        </p:txBody>
      </p:sp>
      <p:sp>
        <p:nvSpPr>
          <p:cNvPr id="7" name="Rectangle 10">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2">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3724" y="0"/>
            <a:ext cx="4572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a16="http://schemas.microsoft.com/office/drawing/2014/main" id="{C87C88DF-EA41-483D-95A0-498D722CA69E}"/>
              </a:ext>
            </a:extLst>
          </p:cNvPr>
          <p:cNvGraphicFramePr>
            <a:graphicFrameLocks noGrp="1"/>
          </p:cNvGraphicFramePr>
          <p:nvPr>
            <p:ph idx="1"/>
            <p:extLst>
              <p:ext uri="{D42A27DB-BD31-4B8C-83A1-F6EECF244321}">
                <p14:modId xmlns:p14="http://schemas.microsoft.com/office/powerpoint/2010/main" val="1063024937"/>
              </p:ext>
            </p:extLst>
          </p:nvPr>
        </p:nvGraphicFramePr>
        <p:xfrm>
          <a:off x="1340439" y="1219200"/>
          <a:ext cx="9858192" cy="5314954"/>
        </p:xfrm>
        <a:graphic>
          <a:graphicData uri="http://schemas.openxmlformats.org/drawingml/2006/table">
            <a:tbl>
              <a:tblPr firstRow="1" bandRow="1">
                <a:noFill/>
                <a:tableStyleId>{5C22544A-7EE6-4342-B048-85BDC9FD1C3A}</a:tableStyleId>
              </a:tblPr>
              <a:tblGrid>
                <a:gridCol w="2451425">
                  <a:extLst>
                    <a:ext uri="{9D8B030D-6E8A-4147-A177-3AD203B41FA5}">
                      <a16:colId xmlns:a16="http://schemas.microsoft.com/office/drawing/2014/main" val="3554211204"/>
                    </a:ext>
                  </a:extLst>
                </a:gridCol>
                <a:gridCol w="2451425">
                  <a:extLst>
                    <a:ext uri="{9D8B030D-6E8A-4147-A177-3AD203B41FA5}">
                      <a16:colId xmlns:a16="http://schemas.microsoft.com/office/drawing/2014/main" val="3082461367"/>
                    </a:ext>
                  </a:extLst>
                </a:gridCol>
                <a:gridCol w="2477671">
                  <a:extLst>
                    <a:ext uri="{9D8B030D-6E8A-4147-A177-3AD203B41FA5}">
                      <a16:colId xmlns:a16="http://schemas.microsoft.com/office/drawing/2014/main" val="677015462"/>
                    </a:ext>
                  </a:extLst>
                </a:gridCol>
                <a:gridCol w="2477671">
                  <a:extLst>
                    <a:ext uri="{9D8B030D-6E8A-4147-A177-3AD203B41FA5}">
                      <a16:colId xmlns:a16="http://schemas.microsoft.com/office/drawing/2014/main" val="1940485313"/>
                    </a:ext>
                  </a:extLst>
                </a:gridCol>
              </a:tblGrid>
              <a:tr h="518206">
                <a:tc>
                  <a:txBody>
                    <a:bodyPr/>
                    <a:lstStyle/>
                    <a:p>
                      <a:r>
                        <a:rPr lang="en-US" sz="1500" b="0" cap="all" spc="150" dirty="0">
                          <a:solidFill>
                            <a:schemeClr val="lt1"/>
                          </a:solidFill>
                        </a:rPr>
                        <a:t>I want to…</a:t>
                      </a:r>
                    </a:p>
                  </a:txBody>
                  <a:tcPr marL="128128" marR="128128" marT="128128" marB="128128">
                    <a:lnL w="12700" cmpd="sng">
                      <a:noFill/>
                    </a:lnL>
                    <a:lnR w="12700" cmpd="sng">
                      <a:noFill/>
                    </a:lnR>
                    <a:lnT w="12700" cmpd="sng">
                      <a:noFill/>
                    </a:lnT>
                    <a:lnB w="38100" cmpd="sng">
                      <a:noFill/>
                    </a:lnB>
                    <a:solidFill>
                      <a:srgbClr val="505356"/>
                    </a:solidFill>
                  </a:tcPr>
                </a:tc>
                <a:tc>
                  <a:txBody>
                    <a:bodyPr/>
                    <a:lstStyle/>
                    <a:p>
                      <a:r>
                        <a:rPr lang="en-US" sz="1500" b="0" cap="all" spc="150">
                          <a:solidFill>
                            <a:schemeClr val="lt1"/>
                          </a:solidFill>
                        </a:rPr>
                        <a:t>Then use…</a:t>
                      </a:r>
                    </a:p>
                  </a:txBody>
                  <a:tcPr marL="128128" marR="128128" marT="128128" marB="128128">
                    <a:lnL w="12700" cmpd="sng">
                      <a:noFill/>
                    </a:lnL>
                    <a:lnR w="12700" cmpd="sng">
                      <a:noFill/>
                    </a:lnR>
                    <a:lnT w="12700" cmpd="sng">
                      <a:noFill/>
                    </a:lnT>
                    <a:lnB w="38100" cmpd="sng">
                      <a:noFill/>
                    </a:lnB>
                    <a:solidFill>
                      <a:srgbClr val="505356"/>
                    </a:solidFill>
                  </a:tcPr>
                </a:tc>
                <a:tc>
                  <a:txBody>
                    <a:bodyPr/>
                    <a:lstStyle/>
                    <a:p>
                      <a:r>
                        <a:rPr lang="en-US" sz="1500" b="0" cap="all" spc="150">
                          <a:solidFill>
                            <a:schemeClr val="lt1"/>
                          </a:solidFill>
                        </a:rPr>
                        <a:t>Success Looks like… </a:t>
                      </a:r>
                    </a:p>
                  </a:txBody>
                  <a:tcPr marL="128128" marR="128128" marT="128128" marB="128128">
                    <a:lnL w="12700" cmpd="sng">
                      <a:noFill/>
                    </a:lnL>
                    <a:lnR w="12700" cmpd="sng">
                      <a:noFill/>
                    </a:lnR>
                    <a:lnT w="12700" cmpd="sng">
                      <a:noFill/>
                    </a:lnT>
                    <a:lnB w="38100" cmpd="sng">
                      <a:noFill/>
                    </a:lnB>
                    <a:solidFill>
                      <a:srgbClr val="505356"/>
                    </a:solidFill>
                  </a:tcPr>
                </a:tc>
                <a:tc>
                  <a:txBody>
                    <a:bodyPr/>
                    <a:lstStyle/>
                    <a:p>
                      <a:r>
                        <a:rPr lang="en-US" sz="1500" b="0" cap="all" spc="150" dirty="0">
                          <a:solidFill>
                            <a:schemeClr val="lt1"/>
                          </a:solidFill>
                        </a:rPr>
                        <a:t>Notes</a:t>
                      </a:r>
                    </a:p>
                  </a:txBody>
                  <a:tcPr marL="128128" marR="128128" marT="128128" marB="128128">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535059831"/>
                  </a:ext>
                </a:extLst>
              </a:tr>
              <a:tr h="845644">
                <a:tc>
                  <a:txBody>
                    <a:bodyPr/>
                    <a:lstStyle/>
                    <a:p>
                      <a:r>
                        <a:rPr lang="en-US" sz="1200" cap="none" spc="0">
                          <a:solidFill>
                            <a:schemeClr val="tx1"/>
                          </a:solidFill>
                        </a:rPr>
                        <a:t>Help my customer understand why to use Teams and how to get started</a:t>
                      </a:r>
                    </a:p>
                  </a:txBody>
                  <a:tcPr marL="128128" marR="128128" marT="128128" marB="128128">
                    <a:lnL w="12700" cmpd="sng">
                      <a:noFill/>
                      <a:prstDash val="solid"/>
                    </a:lnL>
                    <a:lnR w="12700" cmpd="sng">
                      <a:noFill/>
                      <a:prstDash val="solid"/>
                    </a:lnR>
                    <a:lnT w="38100" cmpd="sng">
                      <a:noFill/>
                    </a:lnT>
                    <a:lnB w="12700" cmpd="sng">
                      <a:noFill/>
                      <a:prstDash val="solid"/>
                    </a:lnB>
                    <a:noFill/>
                  </a:tcPr>
                </a:tc>
                <a:tc>
                  <a:txBody>
                    <a:bodyPr/>
                    <a:lstStyle/>
                    <a:p>
                      <a:r>
                        <a:rPr lang="en-US" sz="1200" cap="none" spc="0">
                          <a:solidFill>
                            <a:schemeClr val="tx1"/>
                          </a:solidFill>
                          <a:hlinkClick r:id="rId2"/>
                        </a:rPr>
                        <a:t>https://aka.ms/TeamsToolkit</a:t>
                      </a:r>
                      <a:endParaRPr lang="en-US" sz="1200" cap="none" spc="0">
                        <a:solidFill>
                          <a:schemeClr val="tx1"/>
                        </a:solidFill>
                      </a:endParaRPr>
                    </a:p>
                  </a:txBody>
                  <a:tcPr marL="128128" marR="128128" marT="128128" marB="128128">
                    <a:lnL w="12700" cmpd="sng">
                      <a:noFill/>
                      <a:prstDash val="solid"/>
                    </a:lnL>
                    <a:lnR w="12700" cmpd="sng">
                      <a:noFill/>
                      <a:prstDash val="solid"/>
                    </a:lnR>
                    <a:lnT w="38100" cmpd="sng">
                      <a:noFill/>
                    </a:lnT>
                    <a:lnB w="12700" cmpd="sng">
                      <a:noFill/>
                      <a:prstDash val="solid"/>
                    </a:lnB>
                    <a:noFill/>
                  </a:tcPr>
                </a:tc>
                <a:tc>
                  <a:txBody>
                    <a:bodyPr/>
                    <a:lstStyle/>
                    <a:p>
                      <a:r>
                        <a:rPr lang="en-US" sz="1200" cap="none" spc="0" dirty="0">
                          <a:solidFill>
                            <a:schemeClr val="tx1"/>
                          </a:solidFill>
                        </a:rPr>
                        <a:t>Stakeholder returns asking for help (IT, FastTrack or Partner); adoption begins to move forward</a:t>
                      </a:r>
                    </a:p>
                  </a:txBody>
                  <a:tcPr marL="128128" marR="128128" marT="128128" marB="128128">
                    <a:lnL w="12700" cmpd="sng">
                      <a:noFill/>
                      <a:prstDash val="solid"/>
                    </a:lnL>
                    <a:lnR w="12700" cmpd="sng">
                      <a:noFill/>
                      <a:prstDash val="solid"/>
                    </a:lnR>
                    <a:lnT w="38100" cmpd="sng">
                      <a:noFill/>
                    </a:lnT>
                    <a:lnB w="12700" cmpd="sng">
                      <a:noFill/>
                      <a:prstDash val="solid"/>
                    </a:lnB>
                    <a:noFill/>
                  </a:tcPr>
                </a:tc>
                <a:tc>
                  <a:txBody>
                    <a:bodyPr/>
                    <a:lstStyle/>
                    <a:p>
                      <a:endParaRPr lang="en-US" sz="1200" cap="none" spc="0">
                        <a:solidFill>
                          <a:schemeClr val="tx1"/>
                        </a:solidFill>
                      </a:endParaRPr>
                    </a:p>
                  </a:txBody>
                  <a:tcPr marL="128128" marR="128128" marT="128128" marB="128128">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731013036"/>
                  </a:ext>
                </a:extLst>
              </a:tr>
              <a:tr h="845644">
                <a:tc>
                  <a:txBody>
                    <a:bodyPr/>
                    <a:lstStyle/>
                    <a:p>
                      <a:r>
                        <a:rPr lang="en-US" sz="1200" cap="none" spc="0">
                          <a:solidFill>
                            <a:schemeClr val="tx1"/>
                          </a:solidFill>
                        </a:rPr>
                        <a:t>Help an ITPro understand what is required to implement Teams</a:t>
                      </a: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a:solidFill>
                            <a:schemeClr val="tx1"/>
                          </a:solidFill>
                          <a:hlinkClick r:id="rId3"/>
                        </a:rPr>
                        <a:t>https://aka.ms/SuccessWithTeams</a:t>
                      </a:r>
                      <a:endParaRPr lang="en-US" sz="1200" cap="none" spc="0">
                        <a:solidFill>
                          <a:schemeClr val="tx1"/>
                        </a:solidFill>
                      </a:endParaRP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a:solidFill>
                            <a:schemeClr val="tx1"/>
                          </a:solidFill>
                        </a:rPr>
                        <a:t>ITPro gains information about technical requirements, begins to understand user adoption requirements. Asks for help.</a:t>
                      </a: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endParaRPr lang="en-US" sz="1200" cap="none" spc="0">
                        <a:solidFill>
                          <a:schemeClr val="tx1"/>
                        </a:solidFill>
                      </a:endParaRP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357016595"/>
                  </a:ext>
                </a:extLst>
              </a:tr>
              <a:tr h="475497">
                <a:tc>
                  <a:txBody>
                    <a:bodyPr/>
                    <a:lstStyle/>
                    <a:p>
                      <a:r>
                        <a:rPr lang="en-US" sz="1200" cap="none" spc="0">
                          <a:solidFill>
                            <a:schemeClr val="tx1"/>
                          </a:solidFill>
                        </a:rPr>
                        <a:t>Help end users use Microsoft Teams</a:t>
                      </a: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200" cap="none" spc="0" dirty="0">
                          <a:solidFill>
                            <a:schemeClr val="tx1"/>
                          </a:solidFill>
                          <a:hlinkClick r:id="rId4"/>
                        </a:rPr>
                        <a:t>https://TeamsLiveTraining</a:t>
                      </a:r>
                      <a:endParaRPr lang="en-US" sz="1200" cap="none" spc="0" dirty="0">
                        <a:solidFill>
                          <a:schemeClr val="tx1"/>
                        </a:solidFill>
                      </a:endParaRP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200" cap="none" spc="0" dirty="0">
                          <a:solidFill>
                            <a:schemeClr val="tx1"/>
                          </a:solidFill>
                        </a:rPr>
                        <a:t>End users deepen their engagement with Team and increase adoption. </a:t>
                      </a: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Instructor led courses to enable Teams beginners.  Online video training also available. </a:t>
                      </a: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12471408"/>
                  </a:ext>
                </a:extLst>
              </a:tr>
              <a:tr h="503021">
                <a:tc>
                  <a:txBody>
                    <a:bodyPr/>
                    <a:lstStyle/>
                    <a:p>
                      <a:r>
                        <a:rPr lang="en-US" sz="1200" cap="none" spc="0" dirty="0">
                          <a:solidFill>
                            <a:schemeClr val="tx1"/>
                          </a:solidFill>
                        </a:rPr>
                        <a:t>Provide a consistent place where customers can learn about adoption of all teamwork workloads.  Ask questions &amp; get content</a:t>
                      </a: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dirty="0">
                          <a:solidFill>
                            <a:schemeClr val="tx1"/>
                          </a:solidFill>
                          <a:hlinkClick r:id="rId5"/>
                        </a:rPr>
                        <a:t>https://aka.ms/O365Champions</a:t>
                      </a:r>
                      <a:r>
                        <a:rPr lang="en-US" sz="1200" cap="none" spc="0" dirty="0">
                          <a:solidFill>
                            <a:schemeClr val="tx1"/>
                          </a:solidFill>
                        </a:rPr>
                        <a:t> program</a:t>
                      </a: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200" cap="none" spc="0" dirty="0">
                          <a:solidFill>
                            <a:schemeClr val="tx1"/>
                          </a:solidFill>
                        </a:rPr>
                        <a:t>Champions attend monthly calls, learning more about teamwork solutions from Microsoft.  They start their own Champion program with our materials.  </a:t>
                      </a: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spc="0" dirty="0">
                          <a:solidFill>
                            <a:schemeClr val="tx1"/>
                          </a:solidFill>
                        </a:rPr>
                        <a:t>Customers who are currently in countries not able to join can simply visit </a:t>
                      </a:r>
                      <a:r>
                        <a:rPr lang="en-US" sz="1200" cap="none" spc="0" dirty="0">
                          <a:solidFill>
                            <a:schemeClr val="tx1"/>
                          </a:solidFill>
                          <a:hlinkClick r:id="rId6"/>
                        </a:rPr>
                        <a:t>https://aka.ms/DriveAdoption</a:t>
                      </a:r>
                      <a:r>
                        <a:rPr lang="en-US" sz="1200" cap="none" spc="0" dirty="0">
                          <a:solidFill>
                            <a:schemeClr val="tx1"/>
                          </a:solidFill>
                        </a:rPr>
                        <a:t> to be a part of the broader community</a:t>
                      </a:r>
                    </a:p>
                  </a:txBody>
                  <a:tcPr marL="128128" marR="128128" marT="128128" marB="12812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563896945"/>
                  </a:ext>
                </a:extLst>
              </a:tr>
              <a:tr h="503021">
                <a:tc>
                  <a:txBody>
                    <a:bodyPr/>
                    <a:lstStyle/>
                    <a:p>
                      <a:r>
                        <a:rPr lang="en-US" sz="1200" cap="none" spc="0" dirty="0">
                          <a:solidFill>
                            <a:schemeClr val="tx1"/>
                          </a:solidFill>
                        </a:rPr>
                        <a:t>Give a certification path for customers, partners and employees who want to become Service Adoption Specialists</a:t>
                      </a: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200" cap="none" spc="0" dirty="0">
                          <a:solidFill>
                            <a:schemeClr val="tx1"/>
                          </a:solidFill>
                          <a:hlinkClick r:id="rId7"/>
                        </a:rPr>
                        <a:t>https://aka.ms/AdoptionCert</a:t>
                      </a:r>
                      <a:r>
                        <a:rPr lang="en-US" sz="1200" cap="none" spc="0" dirty="0">
                          <a:solidFill>
                            <a:schemeClr val="tx1"/>
                          </a:solidFill>
                        </a:rPr>
                        <a:t> </a:t>
                      </a: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200" cap="none" spc="0">
                          <a:solidFill>
                            <a:schemeClr val="tx1"/>
                          </a:solidFill>
                        </a:rPr>
                        <a:t>Confidence </a:t>
                      </a:r>
                      <a:r>
                        <a:rPr lang="en-US" sz="1200" cap="none" spc="0" dirty="0">
                          <a:solidFill>
                            <a:schemeClr val="tx1"/>
                          </a:solidFill>
                        </a:rPr>
                        <a:t>and a common language for service adoption skills, strategies and tactics. </a:t>
                      </a: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200" cap="none" spc="0" dirty="0">
                          <a:solidFill>
                            <a:schemeClr val="tx1"/>
                          </a:solidFill>
                        </a:rPr>
                        <a:t>Microsoft Service Adoption Specialist online course.  Available to all on EdX.org as of Jan 1st</a:t>
                      </a:r>
                    </a:p>
                  </a:txBody>
                  <a:tcPr marL="128128" marR="128128" marT="128128" marB="12812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00648913"/>
                  </a:ext>
                </a:extLst>
              </a:tr>
            </a:tbl>
          </a:graphicData>
        </a:graphic>
      </p:graphicFrame>
    </p:spTree>
    <p:extLst>
      <p:ext uri="{BB962C8B-B14F-4D97-AF65-F5344CB8AC3E}">
        <p14:creationId xmlns:p14="http://schemas.microsoft.com/office/powerpoint/2010/main" val="297822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4AA441-C61E-4010-8326-0F74C51BAA3F}"/>
              </a:ext>
            </a:extLst>
          </p:cNvPr>
          <p:cNvSpPr>
            <a:spLocks noGrp="1"/>
          </p:cNvSpPr>
          <p:nvPr>
            <p:ph type="title"/>
          </p:nvPr>
        </p:nvSpPr>
        <p:spPr/>
        <p:txBody>
          <a:bodyPr/>
          <a:lstStyle/>
          <a:p>
            <a:r>
              <a:rPr lang="en-US" dirty="0"/>
              <a:t>Governance</a:t>
            </a:r>
          </a:p>
        </p:txBody>
      </p:sp>
    </p:spTree>
    <p:extLst>
      <p:ext uri="{BB962C8B-B14F-4D97-AF65-F5344CB8AC3E}">
        <p14:creationId xmlns:p14="http://schemas.microsoft.com/office/powerpoint/2010/main" val="39720956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EBFF8E05-8D4B-C04E-89AB-682CFA37B6C3}"/>
              </a:ext>
            </a:extLst>
          </p:cNvPr>
          <p:cNvCxnSpPr>
            <a:stCxn id="6" idx="0"/>
            <a:endCxn id="44" idx="4"/>
          </p:cNvCxnSpPr>
          <p:nvPr/>
        </p:nvCxnSpPr>
        <p:spPr>
          <a:xfrm flipV="1">
            <a:off x="6109232" y="2939625"/>
            <a:ext cx="62006" cy="700780"/>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6B2E758-99C9-364D-834B-93DA124383B5}"/>
              </a:ext>
            </a:extLst>
          </p:cNvPr>
          <p:cNvCxnSpPr>
            <a:cxnSpLocks/>
            <a:endCxn id="45" idx="2"/>
          </p:cNvCxnSpPr>
          <p:nvPr/>
        </p:nvCxnSpPr>
        <p:spPr>
          <a:xfrm flipV="1">
            <a:off x="6459606" y="3433267"/>
            <a:ext cx="1363184" cy="483436"/>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582B40A-722E-1F48-8E20-4A0AAA815EEF}"/>
              </a:ext>
            </a:extLst>
          </p:cNvPr>
          <p:cNvCxnSpPr>
            <a:cxnSpLocks/>
          </p:cNvCxnSpPr>
          <p:nvPr/>
        </p:nvCxnSpPr>
        <p:spPr>
          <a:xfrm flipH="1" flipV="1">
            <a:off x="4335003" y="3373483"/>
            <a:ext cx="1423835" cy="554707"/>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70EF296-5BC7-804C-B9B5-2BC77FE0BF5D}"/>
              </a:ext>
            </a:extLst>
          </p:cNvPr>
          <p:cNvCxnSpPr>
            <a:cxnSpLocks/>
          </p:cNvCxnSpPr>
          <p:nvPr/>
        </p:nvCxnSpPr>
        <p:spPr>
          <a:xfrm>
            <a:off x="6314521" y="4182738"/>
            <a:ext cx="565489" cy="732829"/>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5372ECB-1147-224E-A720-90CB7FADD8B1}"/>
              </a:ext>
            </a:extLst>
          </p:cNvPr>
          <p:cNvCxnSpPr>
            <a:cxnSpLocks/>
          </p:cNvCxnSpPr>
          <p:nvPr/>
        </p:nvCxnSpPr>
        <p:spPr>
          <a:xfrm flipH="1">
            <a:off x="5227888" y="4210695"/>
            <a:ext cx="676056" cy="730962"/>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7" name="Oval Callout 46">
            <a:extLst>
              <a:ext uri="{FF2B5EF4-FFF2-40B4-BE49-F238E27FC236}">
                <a16:creationId xmlns:a16="http://schemas.microsoft.com/office/drawing/2014/main" id="{F3C75E2E-7718-BF46-A5FD-AC9ADA6A30FF}"/>
              </a:ext>
            </a:extLst>
          </p:cNvPr>
          <p:cNvSpPr/>
          <p:nvPr/>
        </p:nvSpPr>
        <p:spPr bwMode="auto">
          <a:xfrm>
            <a:off x="6436830" y="4620897"/>
            <a:ext cx="3756410" cy="1700662"/>
          </a:xfrm>
          <a:prstGeom prst="wedgeEllipseCallout">
            <a:avLst/>
          </a:prstGeom>
          <a:no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46" name="Oval Callout 45">
            <a:extLst>
              <a:ext uri="{FF2B5EF4-FFF2-40B4-BE49-F238E27FC236}">
                <a16:creationId xmlns:a16="http://schemas.microsoft.com/office/drawing/2014/main" id="{ABBC94E9-8DA4-A94D-A08A-18171C64818C}"/>
              </a:ext>
            </a:extLst>
          </p:cNvPr>
          <p:cNvSpPr/>
          <p:nvPr/>
        </p:nvSpPr>
        <p:spPr bwMode="auto">
          <a:xfrm>
            <a:off x="1851273" y="4620897"/>
            <a:ext cx="3756410" cy="1700662"/>
          </a:xfrm>
          <a:prstGeom prst="wedgeEllipseCallout">
            <a:avLst/>
          </a:prstGeom>
          <a:no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45" name="Oval Callout 44">
            <a:extLst>
              <a:ext uri="{FF2B5EF4-FFF2-40B4-BE49-F238E27FC236}">
                <a16:creationId xmlns:a16="http://schemas.microsoft.com/office/drawing/2014/main" id="{39D0B33F-3080-1241-A626-9BFAA89442D1}"/>
              </a:ext>
            </a:extLst>
          </p:cNvPr>
          <p:cNvSpPr/>
          <p:nvPr/>
        </p:nvSpPr>
        <p:spPr bwMode="auto">
          <a:xfrm>
            <a:off x="7822789" y="2582936"/>
            <a:ext cx="3756410" cy="1700662"/>
          </a:xfrm>
          <a:prstGeom prst="wedgeEllipseCallout">
            <a:avLst/>
          </a:prstGeom>
          <a:no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44" name="Oval Callout 43">
            <a:extLst>
              <a:ext uri="{FF2B5EF4-FFF2-40B4-BE49-F238E27FC236}">
                <a16:creationId xmlns:a16="http://schemas.microsoft.com/office/drawing/2014/main" id="{3F0671EB-744B-2342-9052-8B115BF56C3E}"/>
              </a:ext>
            </a:extLst>
          </p:cNvPr>
          <p:cNvSpPr/>
          <p:nvPr/>
        </p:nvSpPr>
        <p:spPr bwMode="auto">
          <a:xfrm>
            <a:off x="4293032" y="1238963"/>
            <a:ext cx="3756410" cy="1700662"/>
          </a:xfrm>
          <a:prstGeom prst="wedgeEllipseCallout">
            <a:avLst/>
          </a:prstGeom>
          <a:no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17" name="Rectangle 16">
            <a:extLst>
              <a:ext uri="{FF2B5EF4-FFF2-40B4-BE49-F238E27FC236}">
                <a16:creationId xmlns:a16="http://schemas.microsoft.com/office/drawing/2014/main" id="{871DB34E-4F88-2E4C-ADCF-0D96911EAF39}"/>
              </a:ext>
            </a:extLst>
          </p:cNvPr>
          <p:cNvSpPr/>
          <p:nvPr/>
        </p:nvSpPr>
        <p:spPr bwMode="auto">
          <a:xfrm>
            <a:off x="5864113" y="947962"/>
            <a:ext cx="747021" cy="50921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4" name="Title 2">
            <a:extLst>
              <a:ext uri="{FF2B5EF4-FFF2-40B4-BE49-F238E27FC236}">
                <a16:creationId xmlns:a16="http://schemas.microsoft.com/office/drawing/2014/main" id="{AB1DA231-C514-7646-ABF2-AC7B340A6860}"/>
              </a:ext>
            </a:extLst>
          </p:cNvPr>
          <p:cNvSpPr>
            <a:spLocks noGrp="1"/>
          </p:cNvSpPr>
          <p:nvPr>
            <p:ph type="title"/>
          </p:nvPr>
        </p:nvSpPr>
        <p:spPr>
          <a:xfrm>
            <a:off x="269242" y="289960"/>
            <a:ext cx="11655079" cy="899537"/>
          </a:xfrm>
        </p:spPr>
        <p:txBody>
          <a:bodyPr/>
          <a:lstStyle/>
          <a:p>
            <a:r>
              <a:rPr lang="en-US" sz="4117"/>
              <a:t>Roles and their needs</a:t>
            </a:r>
          </a:p>
        </p:txBody>
      </p:sp>
      <p:sp>
        <p:nvSpPr>
          <p:cNvPr id="5" name="Oval 4">
            <a:extLst>
              <a:ext uri="{FF2B5EF4-FFF2-40B4-BE49-F238E27FC236}">
                <a16:creationId xmlns:a16="http://schemas.microsoft.com/office/drawing/2014/main" id="{89F28E1F-0712-AA4A-9651-F6596D405D9D}"/>
              </a:ext>
            </a:extLst>
          </p:cNvPr>
          <p:cNvSpPr/>
          <p:nvPr/>
        </p:nvSpPr>
        <p:spPr bwMode="auto">
          <a:xfrm>
            <a:off x="5748696" y="3596575"/>
            <a:ext cx="688133" cy="68813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 name="Title 2">
            <a:extLst>
              <a:ext uri="{FF2B5EF4-FFF2-40B4-BE49-F238E27FC236}">
                <a16:creationId xmlns:a16="http://schemas.microsoft.com/office/drawing/2014/main" id="{3D0C3B2B-FDED-DE47-9F59-766F42910B1E}"/>
              </a:ext>
            </a:extLst>
          </p:cNvPr>
          <p:cNvSpPr txBox="1">
            <a:spLocks/>
          </p:cNvSpPr>
          <p:nvPr/>
        </p:nvSpPr>
        <p:spPr>
          <a:xfrm>
            <a:off x="5607330" y="3640405"/>
            <a:ext cx="1003804" cy="582052"/>
          </a:xfrm>
          <a:prstGeom prst="rect">
            <a:avLst/>
          </a:prstGeom>
        </p:spPr>
        <p:txBody>
          <a:bodyPr vert="horz" wrap="square" lIns="143428" tIns="89642" rIns="143428" bIns="89642" rtlCol="0" anchor="t">
            <a:noAutofit/>
          </a:bodyPr>
          <a:lstStyle>
            <a:lvl1pPr algn="l" defTabSz="931660" rtl="0" fontAlgn="base">
              <a:lnSpc>
                <a:spcPct val="90000"/>
              </a:lnSpc>
              <a:spcBef>
                <a:spcPct val="0"/>
              </a:spcBef>
              <a:spcAft>
                <a:spcPct val="0"/>
              </a:spcAft>
              <a:defRPr lang="en-US" sz="4800" kern="1200" spc="-102" dirty="0">
                <a:ln w="3175">
                  <a:noFill/>
                </a:ln>
                <a:solidFill>
                  <a:schemeClr val="accent2"/>
                </a:solidFill>
                <a:latin typeface="+mj-lt"/>
                <a:ea typeface="ＭＳ Ｐゴシック" charset="0"/>
                <a:cs typeface="Segoe UI" pitchFamily="34" charset="0"/>
              </a:defRPr>
            </a:lvl1pPr>
            <a:lvl2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5pPr>
            <a:lvl6pPr marL="457101" algn="l" defTabSz="931660" rtl="0" fontAlgn="base">
              <a:lnSpc>
                <a:spcPct val="90000"/>
              </a:lnSpc>
              <a:spcBef>
                <a:spcPct val="0"/>
              </a:spcBef>
              <a:spcAft>
                <a:spcPct val="0"/>
              </a:spcAft>
              <a:defRPr sz="5400">
                <a:solidFill>
                  <a:schemeClr val="tx1"/>
                </a:solidFill>
                <a:latin typeface="Segoe UI Light" charset="0"/>
                <a:ea typeface="ＭＳ Ｐゴシック" charset="0"/>
              </a:defRPr>
            </a:lvl6pPr>
            <a:lvl7pPr marL="914202" algn="l" defTabSz="931660"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301" algn="l" defTabSz="931660"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404" algn="l" defTabSz="931660" rtl="0" fontAlgn="base">
              <a:lnSpc>
                <a:spcPct val="90000"/>
              </a:lnSpc>
              <a:spcBef>
                <a:spcPct val="0"/>
              </a:spcBef>
              <a:spcAft>
                <a:spcPct val="0"/>
              </a:spcAft>
              <a:defRPr sz="5400">
                <a:solidFill>
                  <a:schemeClr val="tx1"/>
                </a:solidFill>
                <a:latin typeface="Segoe UI Light" charset="0"/>
                <a:ea typeface="ＭＳ Ｐゴシック" charset="0"/>
              </a:defRPr>
            </a:lvl9pPr>
          </a:lstStyle>
          <a:p>
            <a:pPr marL="0" marR="0" lvl="0" indent="0" algn="ctr" defTabSz="913306" rtl="0" eaLnBrk="1" fontAlgn="base" latinLnBrk="0" hangingPunct="1">
              <a:lnSpc>
                <a:spcPct val="90000"/>
              </a:lnSpc>
              <a:spcBef>
                <a:spcPct val="0"/>
              </a:spcBef>
              <a:spcAft>
                <a:spcPct val="0"/>
              </a:spcAft>
              <a:buClrTx/>
              <a:buSzTx/>
              <a:buFontTx/>
              <a:buNone/>
              <a:tabLst/>
              <a:defRPr/>
            </a:pPr>
            <a:r>
              <a:rPr kumimoji="0" lang="en-US" sz="3529" b="0" i="0" u="none" strike="noStrike" kern="1200" cap="none" spc="-100" normalizeH="0" baseline="0" noProof="0">
                <a:ln w="3175">
                  <a:noFill/>
                </a:ln>
                <a:solidFill>
                  <a:srgbClr val="F8F9F8"/>
                </a:solidFill>
                <a:effectLst/>
                <a:uLnTx/>
                <a:uFillTx/>
                <a:latin typeface="Segoe UI Light"/>
                <a:ea typeface="ＭＳ Ｐゴシック" charset="0"/>
                <a:cs typeface="Segoe UI" pitchFamily="34" charset="0"/>
              </a:rPr>
              <a:t>IT</a:t>
            </a:r>
          </a:p>
        </p:txBody>
      </p:sp>
      <p:sp>
        <p:nvSpPr>
          <p:cNvPr id="8" name="Oval Callout 7">
            <a:extLst>
              <a:ext uri="{FF2B5EF4-FFF2-40B4-BE49-F238E27FC236}">
                <a16:creationId xmlns:a16="http://schemas.microsoft.com/office/drawing/2014/main" id="{BA32F588-EFA3-354F-AFEC-A7CC33FF0C70}"/>
              </a:ext>
            </a:extLst>
          </p:cNvPr>
          <p:cNvSpPr/>
          <p:nvPr/>
        </p:nvSpPr>
        <p:spPr bwMode="auto">
          <a:xfrm>
            <a:off x="578524" y="2535603"/>
            <a:ext cx="3756410" cy="1700662"/>
          </a:xfrm>
          <a:prstGeom prst="wedgeEllipseCallout">
            <a:avLst/>
          </a:prstGeom>
          <a:no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grpSp>
        <p:nvGrpSpPr>
          <p:cNvPr id="13" name="Group 12">
            <a:extLst>
              <a:ext uri="{FF2B5EF4-FFF2-40B4-BE49-F238E27FC236}">
                <a16:creationId xmlns:a16="http://schemas.microsoft.com/office/drawing/2014/main" id="{25040E92-7CE4-4A47-A500-2F4C04307689}"/>
              </a:ext>
            </a:extLst>
          </p:cNvPr>
          <p:cNvGrpSpPr/>
          <p:nvPr/>
        </p:nvGrpSpPr>
        <p:grpSpPr>
          <a:xfrm>
            <a:off x="5970196" y="1010212"/>
            <a:ext cx="502177" cy="358570"/>
            <a:chOff x="4563143" y="1465861"/>
            <a:chExt cx="512247" cy="365760"/>
          </a:xfrm>
        </p:grpSpPr>
        <p:sp>
          <p:nvSpPr>
            <p:cNvPr id="14" name="EMI_E731" title="Icon of a tall rectangular building">
              <a:extLst>
                <a:ext uri="{FF2B5EF4-FFF2-40B4-BE49-F238E27FC236}">
                  <a16:creationId xmlns:a16="http://schemas.microsoft.com/office/drawing/2014/main" id="{8E8FF86A-188D-4C4F-98B7-6CBE4248A349}"/>
                </a:ext>
              </a:extLst>
            </p:cNvPr>
            <p:cNvSpPr>
              <a:spLocks noChangeAspect="1" noEditPoints="1"/>
            </p:cNvSpPr>
            <p:nvPr/>
          </p:nvSpPr>
          <p:spPr bwMode="auto">
            <a:xfrm>
              <a:off x="4563143" y="1465861"/>
              <a:ext cx="225131" cy="365760"/>
            </a:xfrm>
            <a:custGeom>
              <a:avLst/>
              <a:gdLst>
                <a:gd name="T0" fmla="*/ 0 w 2523"/>
                <a:gd name="T1" fmla="*/ 0 h 4099"/>
                <a:gd name="T2" fmla="*/ 2523 w 2523"/>
                <a:gd name="T3" fmla="*/ 0 h 4099"/>
                <a:gd name="T4" fmla="*/ 2523 w 2523"/>
                <a:gd name="T5" fmla="*/ 4099 h 4099"/>
                <a:gd name="T6" fmla="*/ 1578 w 2523"/>
                <a:gd name="T7" fmla="*/ 4099 h 4099"/>
                <a:gd name="T8" fmla="*/ 1578 w 2523"/>
                <a:gd name="T9" fmla="*/ 2838 h 4099"/>
                <a:gd name="T10" fmla="*/ 947 w 2523"/>
                <a:gd name="T11" fmla="*/ 2838 h 4099"/>
                <a:gd name="T12" fmla="*/ 947 w 2523"/>
                <a:gd name="T13" fmla="*/ 4099 h 4099"/>
                <a:gd name="T14" fmla="*/ 0 w 2523"/>
                <a:gd name="T15" fmla="*/ 4099 h 4099"/>
                <a:gd name="T16" fmla="*/ 0 w 2523"/>
                <a:gd name="T17" fmla="*/ 0 h 4099"/>
                <a:gd name="T18" fmla="*/ 631 w 2523"/>
                <a:gd name="T19" fmla="*/ 473 h 4099"/>
                <a:gd name="T20" fmla="*/ 631 w 2523"/>
                <a:gd name="T21" fmla="*/ 1104 h 4099"/>
                <a:gd name="T22" fmla="*/ 1262 w 2523"/>
                <a:gd name="T23" fmla="*/ 473 h 4099"/>
                <a:gd name="T24" fmla="*/ 1262 w 2523"/>
                <a:gd name="T25" fmla="*/ 1104 h 4099"/>
                <a:gd name="T26" fmla="*/ 1893 w 2523"/>
                <a:gd name="T27" fmla="*/ 473 h 4099"/>
                <a:gd name="T28" fmla="*/ 1893 w 2523"/>
                <a:gd name="T29" fmla="*/ 1104 h 4099"/>
                <a:gd name="T30" fmla="*/ 631 w 2523"/>
                <a:gd name="T31" fmla="*/ 1419 h 4099"/>
                <a:gd name="T32" fmla="*/ 631 w 2523"/>
                <a:gd name="T33" fmla="*/ 2050 h 4099"/>
                <a:gd name="T34" fmla="*/ 1262 w 2523"/>
                <a:gd name="T35" fmla="*/ 1419 h 4099"/>
                <a:gd name="T36" fmla="*/ 1262 w 2523"/>
                <a:gd name="T37" fmla="*/ 2050 h 4099"/>
                <a:gd name="T38" fmla="*/ 1893 w 2523"/>
                <a:gd name="T39" fmla="*/ 1419 h 4099"/>
                <a:gd name="T40" fmla="*/ 1893 w 2523"/>
                <a:gd name="T41" fmla="*/ 2050 h 4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3" h="4099">
                  <a:moveTo>
                    <a:pt x="0" y="0"/>
                  </a:moveTo>
                  <a:lnTo>
                    <a:pt x="2523" y="0"/>
                  </a:lnTo>
                  <a:lnTo>
                    <a:pt x="2523" y="4099"/>
                  </a:lnTo>
                  <a:lnTo>
                    <a:pt x="1578" y="4099"/>
                  </a:lnTo>
                  <a:lnTo>
                    <a:pt x="1578" y="2838"/>
                  </a:lnTo>
                  <a:lnTo>
                    <a:pt x="947" y="2838"/>
                  </a:lnTo>
                  <a:lnTo>
                    <a:pt x="947" y="4099"/>
                  </a:lnTo>
                  <a:lnTo>
                    <a:pt x="0" y="4099"/>
                  </a:lnTo>
                  <a:lnTo>
                    <a:pt x="0" y="0"/>
                  </a:lnTo>
                  <a:moveTo>
                    <a:pt x="631" y="473"/>
                  </a:moveTo>
                  <a:lnTo>
                    <a:pt x="631" y="1104"/>
                  </a:lnTo>
                  <a:moveTo>
                    <a:pt x="1262" y="473"/>
                  </a:moveTo>
                  <a:lnTo>
                    <a:pt x="1262" y="1104"/>
                  </a:lnTo>
                  <a:moveTo>
                    <a:pt x="1893" y="473"/>
                  </a:moveTo>
                  <a:lnTo>
                    <a:pt x="1893" y="1104"/>
                  </a:lnTo>
                  <a:moveTo>
                    <a:pt x="631" y="1419"/>
                  </a:moveTo>
                  <a:lnTo>
                    <a:pt x="631" y="2050"/>
                  </a:lnTo>
                  <a:moveTo>
                    <a:pt x="1262" y="1419"/>
                  </a:moveTo>
                  <a:lnTo>
                    <a:pt x="1262" y="2050"/>
                  </a:lnTo>
                  <a:moveTo>
                    <a:pt x="1893" y="1419"/>
                  </a:moveTo>
                  <a:lnTo>
                    <a:pt x="1893" y="205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building_7" title="Icon of a building with a curved section protruding from it">
              <a:extLst>
                <a:ext uri="{FF2B5EF4-FFF2-40B4-BE49-F238E27FC236}">
                  <a16:creationId xmlns:a16="http://schemas.microsoft.com/office/drawing/2014/main" id="{582BA0AB-5C01-4442-8B01-BD534B2EF273}"/>
                </a:ext>
              </a:extLst>
            </p:cNvPr>
            <p:cNvSpPr>
              <a:spLocks noChangeAspect="1" noEditPoints="1"/>
            </p:cNvSpPr>
            <p:nvPr/>
          </p:nvSpPr>
          <p:spPr bwMode="auto">
            <a:xfrm>
              <a:off x="4827121" y="1550503"/>
              <a:ext cx="248269" cy="281117"/>
            </a:xfrm>
            <a:custGeom>
              <a:avLst/>
              <a:gdLst>
                <a:gd name="T0" fmla="*/ 142 w 235"/>
                <a:gd name="T1" fmla="*/ 110 h 269"/>
                <a:gd name="T2" fmla="*/ 168 w 235"/>
                <a:gd name="T3" fmla="*/ 110 h 269"/>
                <a:gd name="T4" fmla="*/ 235 w 235"/>
                <a:gd name="T5" fmla="*/ 176 h 269"/>
                <a:gd name="T6" fmla="*/ 235 w 235"/>
                <a:gd name="T7" fmla="*/ 269 h 269"/>
                <a:gd name="T8" fmla="*/ 142 w 235"/>
                <a:gd name="T9" fmla="*/ 94 h 269"/>
                <a:gd name="T10" fmla="*/ 142 w 235"/>
                <a:gd name="T11" fmla="*/ 72 h 269"/>
                <a:gd name="T12" fmla="*/ 0 w 235"/>
                <a:gd name="T13" fmla="*/ 72 h 269"/>
                <a:gd name="T14" fmla="*/ 0 w 235"/>
                <a:gd name="T15" fmla="*/ 269 h 269"/>
                <a:gd name="T16" fmla="*/ 54 w 235"/>
                <a:gd name="T17" fmla="*/ 269 h 269"/>
                <a:gd name="T18" fmla="*/ 54 w 235"/>
                <a:gd name="T19" fmla="*/ 215 h 269"/>
                <a:gd name="T20" fmla="*/ 91 w 235"/>
                <a:gd name="T21" fmla="*/ 215 h 269"/>
                <a:gd name="T22" fmla="*/ 91 w 235"/>
                <a:gd name="T23" fmla="*/ 269 h 269"/>
                <a:gd name="T24" fmla="*/ 142 w 235"/>
                <a:gd name="T25" fmla="*/ 269 h 269"/>
                <a:gd name="T26" fmla="*/ 142 w 235"/>
                <a:gd name="T27" fmla="*/ 110 h 269"/>
                <a:gd name="T28" fmla="*/ 142 w 235"/>
                <a:gd name="T29" fmla="*/ 94 h 269"/>
                <a:gd name="T30" fmla="*/ 127 w 235"/>
                <a:gd name="T31" fmla="*/ 72 h 269"/>
                <a:gd name="T32" fmla="*/ 127 w 235"/>
                <a:gd name="T33" fmla="*/ 37 h 269"/>
                <a:gd name="T34" fmla="*/ 16 w 235"/>
                <a:gd name="T35" fmla="*/ 37 h 269"/>
                <a:gd name="T36" fmla="*/ 16 w 235"/>
                <a:gd name="T37" fmla="*/ 72 h 269"/>
                <a:gd name="T38" fmla="*/ 90 w 235"/>
                <a:gd name="T39" fmla="*/ 37 h 269"/>
                <a:gd name="T40" fmla="*/ 90 w 235"/>
                <a:gd name="T41" fmla="*/ 0 h 269"/>
                <a:gd name="T42" fmla="*/ 53 w 235"/>
                <a:gd name="T43" fmla="*/ 0 h 269"/>
                <a:gd name="T44" fmla="*/ 53 w 235"/>
                <a:gd name="T45" fmla="*/ 37 h 269"/>
                <a:gd name="T46" fmla="*/ 36 w 235"/>
                <a:gd name="T47" fmla="*/ 106 h 269"/>
                <a:gd name="T48" fmla="*/ 36 w 235"/>
                <a:gd name="T49" fmla="*/ 129 h 269"/>
                <a:gd name="T50" fmla="*/ 71 w 235"/>
                <a:gd name="T51" fmla="*/ 106 h 269"/>
                <a:gd name="T52" fmla="*/ 71 w 235"/>
                <a:gd name="T53" fmla="*/ 129 h 269"/>
                <a:gd name="T54" fmla="*/ 108 w 235"/>
                <a:gd name="T55" fmla="*/ 106 h 269"/>
                <a:gd name="T56" fmla="*/ 108 w 235"/>
                <a:gd name="T57" fmla="*/ 129 h 269"/>
                <a:gd name="T58" fmla="*/ 36 w 235"/>
                <a:gd name="T59" fmla="*/ 160 h 269"/>
                <a:gd name="T60" fmla="*/ 36 w 235"/>
                <a:gd name="T61" fmla="*/ 184 h 269"/>
                <a:gd name="T62" fmla="*/ 71 w 235"/>
                <a:gd name="T63" fmla="*/ 160 h 269"/>
                <a:gd name="T64" fmla="*/ 71 w 235"/>
                <a:gd name="T65" fmla="*/ 184 h 269"/>
                <a:gd name="T66" fmla="*/ 108 w 235"/>
                <a:gd name="T67" fmla="*/ 160 h 269"/>
                <a:gd name="T68" fmla="*/ 108 w 235"/>
                <a:gd name="T69" fmla="*/ 184 h 269"/>
                <a:gd name="T70" fmla="*/ 175 w 235"/>
                <a:gd name="T71" fmla="*/ 269 h 269"/>
                <a:gd name="T72" fmla="*/ 201 w 235"/>
                <a:gd name="T73" fmla="*/ 269 h 269"/>
                <a:gd name="T74" fmla="*/ 175 w 235"/>
                <a:gd name="T75" fmla="*/ 235 h 269"/>
                <a:gd name="T76" fmla="*/ 201 w 235"/>
                <a:gd name="T77" fmla="*/ 235 h 269"/>
                <a:gd name="T78" fmla="*/ 175 w 235"/>
                <a:gd name="T79" fmla="*/ 200 h 269"/>
                <a:gd name="T80" fmla="*/ 201 w 235"/>
                <a:gd name="T81" fmla="*/ 200 h 269"/>
                <a:gd name="T82" fmla="*/ 175 w 235"/>
                <a:gd name="T83" fmla="*/ 166 h 269"/>
                <a:gd name="T84" fmla="*/ 201 w 235"/>
                <a:gd name="T85" fmla="*/ 16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269">
                  <a:moveTo>
                    <a:pt x="142" y="110"/>
                  </a:moveTo>
                  <a:cubicBezTo>
                    <a:pt x="168" y="110"/>
                    <a:pt x="168" y="110"/>
                    <a:pt x="168" y="110"/>
                  </a:cubicBezTo>
                  <a:cubicBezTo>
                    <a:pt x="205" y="110"/>
                    <a:pt x="235" y="140"/>
                    <a:pt x="235" y="176"/>
                  </a:cubicBezTo>
                  <a:cubicBezTo>
                    <a:pt x="235" y="269"/>
                    <a:pt x="235" y="269"/>
                    <a:pt x="235" y="269"/>
                  </a:cubicBezTo>
                  <a:moveTo>
                    <a:pt x="142" y="94"/>
                  </a:moveTo>
                  <a:cubicBezTo>
                    <a:pt x="142" y="72"/>
                    <a:pt x="142" y="72"/>
                    <a:pt x="142" y="72"/>
                  </a:cubicBezTo>
                  <a:cubicBezTo>
                    <a:pt x="0" y="72"/>
                    <a:pt x="0" y="72"/>
                    <a:pt x="0" y="72"/>
                  </a:cubicBezTo>
                  <a:cubicBezTo>
                    <a:pt x="0" y="269"/>
                    <a:pt x="0" y="269"/>
                    <a:pt x="0" y="269"/>
                  </a:cubicBezTo>
                  <a:cubicBezTo>
                    <a:pt x="54" y="269"/>
                    <a:pt x="54" y="269"/>
                    <a:pt x="54" y="269"/>
                  </a:cubicBezTo>
                  <a:cubicBezTo>
                    <a:pt x="54" y="215"/>
                    <a:pt x="54" y="215"/>
                    <a:pt x="54" y="215"/>
                  </a:cubicBezTo>
                  <a:cubicBezTo>
                    <a:pt x="91" y="215"/>
                    <a:pt x="91" y="215"/>
                    <a:pt x="91" y="215"/>
                  </a:cubicBezTo>
                  <a:cubicBezTo>
                    <a:pt x="91" y="269"/>
                    <a:pt x="91" y="269"/>
                    <a:pt x="91" y="269"/>
                  </a:cubicBezTo>
                  <a:cubicBezTo>
                    <a:pt x="142" y="269"/>
                    <a:pt x="142" y="269"/>
                    <a:pt x="142" y="269"/>
                  </a:cubicBezTo>
                  <a:cubicBezTo>
                    <a:pt x="142" y="110"/>
                    <a:pt x="142" y="110"/>
                    <a:pt x="142" y="110"/>
                  </a:cubicBezTo>
                  <a:lnTo>
                    <a:pt x="142" y="94"/>
                  </a:lnTo>
                  <a:close/>
                  <a:moveTo>
                    <a:pt x="127" y="72"/>
                  </a:moveTo>
                  <a:cubicBezTo>
                    <a:pt x="127" y="37"/>
                    <a:pt x="127" y="37"/>
                    <a:pt x="127" y="37"/>
                  </a:cubicBezTo>
                  <a:cubicBezTo>
                    <a:pt x="16" y="37"/>
                    <a:pt x="16" y="37"/>
                    <a:pt x="16" y="37"/>
                  </a:cubicBezTo>
                  <a:cubicBezTo>
                    <a:pt x="16" y="72"/>
                    <a:pt x="16" y="72"/>
                    <a:pt x="16" y="72"/>
                  </a:cubicBezTo>
                  <a:moveTo>
                    <a:pt x="90" y="37"/>
                  </a:moveTo>
                  <a:cubicBezTo>
                    <a:pt x="90" y="0"/>
                    <a:pt x="90" y="0"/>
                    <a:pt x="90" y="0"/>
                  </a:cubicBezTo>
                  <a:cubicBezTo>
                    <a:pt x="53" y="0"/>
                    <a:pt x="53" y="0"/>
                    <a:pt x="53" y="0"/>
                  </a:cubicBezTo>
                  <a:cubicBezTo>
                    <a:pt x="53" y="37"/>
                    <a:pt x="53" y="37"/>
                    <a:pt x="53" y="37"/>
                  </a:cubicBezTo>
                  <a:moveTo>
                    <a:pt x="36" y="106"/>
                  </a:moveTo>
                  <a:cubicBezTo>
                    <a:pt x="36" y="129"/>
                    <a:pt x="36" y="129"/>
                    <a:pt x="36" y="129"/>
                  </a:cubicBezTo>
                  <a:moveTo>
                    <a:pt x="71" y="106"/>
                  </a:moveTo>
                  <a:cubicBezTo>
                    <a:pt x="71" y="129"/>
                    <a:pt x="71" y="129"/>
                    <a:pt x="71" y="129"/>
                  </a:cubicBezTo>
                  <a:moveTo>
                    <a:pt x="108" y="106"/>
                  </a:moveTo>
                  <a:cubicBezTo>
                    <a:pt x="108" y="129"/>
                    <a:pt x="108" y="129"/>
                    <a:pt x="108" y="129"/>
                  </a:cubicBezTo>
                  <a:moveTo>
                    <a:pt x="36" y="160"/>
                  </a:moveTo>
                  <a:cubicBezTo>
                    <a:pt x="36" y="184"/>
                    <a:pt x="36" y="184"/>
                    <a:pt x="36" y="184"/>
                  </a:cubicBezTo>
                  <a:moveTo>
                    <a:pt x="71" y="160"/>
                  </a:moveTo>
                  <a:cubicBezTo>
                    <a:pt x="71" y="184"/>
                    <a:pt x="71" y="184"/>
                    <a:pt x="71" y="184"/>
                  </a:cubicBezTo>
                  <a:moveTo>
                    <a:pt x="108" y="160"/>
                  </a:moveTo>
                  <a:cubicBezTo>
                    <a:pt x="108" y="184"/>
                    <a:pt x="108" y="184"/>
                    <a:pt x="108" y="184"/>
                  </a:cubicBezTo>
                  <a:moveTo>
                    <a:pt x="175" y="269"/>
                  </a:moveTo>
                  <a:cubicBezTo>
                    <a:pt x="201" y="269"/>
                    <a:pt x="201" y="269"/>
                    <a:pt x="201" y="269"/>
                  </a:cubicBezTo>
                  <a:moveTo>
                    <a:pt x="175" y="235"/>
                  </a:moveTo>
                  <a:cubicBezTo>
                    <a:pt x="201" y="235"/>
                    <a:pt x="201" y="235"/>
                    <a:pt x="201" y="235"/>
                  </a:cubicBezTo>
                  <a:moveTo>
                    <a:pt x="175" y="200"/>
                  </a:moveTo>
                  <a:cubicBezTo>
                    <a:pt x="201" y="200"/>
                    <a:pt x="201" y="200"/>
                    <a:pt x="201" y="200"/>
                  </a:cubicBezTo>
                  <a:moveTo>
                    <a:pt x="175" y="166"/>
                  </a:moveTo>
                  <a:cubicBezTo>
                    <a:pt x="201" y="166"/>
                    <a:pt x="201" y="166"/>
                    <a:pt x="201" y="16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grpSp>
      <p:sp>
        <p:nvSpPr>
          <p:cNvPr id="16" name="Rectangle 15">
            <a:extLst>
              <a:ext uri="{FF2B5EF4-FFF2-40B4-BE49-F238E27FC236}">
                <a16:creationId xmlns:a16="http://schemas.microsoft.com/office/drawing/2014/main" id="{0F437D39-984D-A140-9224-750146D50312}"/>
              </a:ext>
            </a:extLst>
          </p:cNvPr>
          <p:cNvSpPr/>
          <p:nvPr/>
        </p:nvSpPr>
        <p:spPr>
          <a:xfrm>
            <a:off x="5651396" y="1368781"/>
            <a:ext cx="1125502" cy="392245"/>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solidFill>
                  <a:srgbClr val="0077D8"/>
                </a:solidFill>
                <a:effectLst/>
                <a:uLnTx/>
                <a:uFillTx/>
                <a:latin typeface="Segoe UI"/>
                <a:ea typeface="+mn-ea"/>
                <a:cs typeface="Segoe UI Light"/>
              </a:rPr>
              <a:t>Business</a:t>
            </a:r>
            <a:endParaRPr kumimoji="0" lang="en-US" sz="1961" b="0" i="0" u="none" strike="noStrike" kern="1200" cap="none" spc="0" normalizeH="0" baseline="0" noProof="0" dirty="0">
              <a:ln>
                <a:noFill/>
              </a:ln>
              <a:solidFill>
                <a:srgbClr val="0077D8"/>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E06E01C1-8627-9348-B27F-4E28A0B8BF9C}"/>
              </a:ext>
            </a:extLst>
          </p:cNvPr>
          <p:cNvSpPr/>
          <p:nvPr/>
        </p:nvSpPr>
        <p:spPr bwMode="auto">
          <a:xfrm>
            <a:off x="9398033" y="2205900"/>
            <a:ext cx="747021" cy="50921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22" name="Rectangle 21">
            <a:extLst>
              <a:ext uri="{FF2B5EF4-FFF2-40B4-BE49-F238E27FC236}">
                <a16:creationId xmlns:a16="http://schemas.microsoft.com/office/drawing/2014/main" id="{56197804-BD3D-B94A-9428-F621E953C1D1}"/>
              </a:ext>
            </a:extLst>
          </p:cNvPr>
          <p:cNvSpPr/>
          <p:nvPr/>
        </p:nvSpPr>
        <p:spPr>
          <a:xfrm>
            <a:off x="9148641" y="2626718"/>
            <a:ext cx="1265679" cy="392245"/>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0077D8"/>
                </a:solidFill>
                <a:effectLst/>
                <a:uLnTx/>
                <a:uFillTx/>
                <a:latin typeface="Segoe UI"/>
                <a:ea typeface="+mn-ea"/>
                <a:cs typeface="Segoe UI Light"/>
              </a:rPr>
              <a:t>Employee</a:t>
            </a:r>
            <a:endParaRPr kumimoji="0" lang="en-US" sz="1961" b="0" i="0" u="none" strike="noStrike" kern="1200" cap="none" spc="0" normalizeH="0" baseline="0" noProof="0">
              <a:ln>
                <a:noFill/>
              </a:ln>
              <a:solidFill>
                <a:srgbClr val="0077D8"/>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EB76E9B1-07EE-CD41-AB3B-64F5F27DFEC6}"/>
              </a:ext>
            </a:extLst>
          </p:cNvPr>
          <p:cNvSpPr/>
          <p:nvPr/>
        </p:nvSpPr>
        <p:spPr bwMode="auto">
          <a:xfrm>
            <a:off x="2099743" y="2218350"/>
            <a:ext cx="747021" cy="50921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27" name="Rectangle 26">
            <a:extLst>
              <a:ext uri="{FF2B5EF4-FFF2-40B4-BE49-F238E27FC236}">
                <a16:creationId xmlns:a16="http://schemas.microsoft.com/office/drawing/2014/main" id="{34726BEE-5414-BB49-B21C-120E37CABE8A}"/>
              </a:ext>
            </a:extLst>
          </p:cNvPr>
          <p:cNvSpPr/>
          <p:nvPr/>
        </p:nvSpPr>
        <p:spPr>
          <a:xfrm>
            <a:off x="1550544" y="2676287"/>
            <a:ext cx="1828148" cy="392245"/>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0077D8"/>
                </a:solidFill>
                <a:effectLst/>
                <a:uLnTx/>
                <a:uFillTx/>
                <a:latin typeface="Segoe UI"/>
                <a:ea typeface="+mn-ea"/>
                <a:cs typeface="Segoe UI Light"/>
              </a:rPr>
              <a:t>Security officer</a:t>
            </a:r>
            <a:endParaRPr kumimoji="0" lang="en-US" sz="1961" b="0" i="0" u="none" strike="noStrike" kern="1200" cap="none" spc="0" normalizeH="0" baseline="0" noProof="0">
              <a:ln>
                <a:noFill/>
              </a:ln>
              <a:solidFill>
                <a:srgbClr val="0077D8"/>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7617BE66-036E-0C4B-838B-FDD0A558E15B}"/>
              </a:ext>
            </a:extLst>
          </p:cNvPr>
          <p:cNvSpPr/>
          <p:nvPr/>
        </p:nvSpPr>
        <p:spPr bwMode="auto">
          <a:xfrm>
            <a:off x="3421125" y="4311078"/>
            <a:ext cx="747021" cy="50921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33" name="Rectangle 32">
            <a:extLst>
              <a:ext uri="{FF2B5EF4-FFF2-40B4-BE49-F238E27FC236}">
                <a16:creationId xmlns:a16="http://schemas.microsoft.com/office/drawing/2014/main" id="{ED9AF585-0D72-564F-826F-22E56DBFA04E}"/>
              </a:ext>
            </a:extLst>
          </p:cNvPr>
          <p:cNvSpPr/>
          <p:nvPr/>
        </p:nvSpPr>
        <p:spPr bwMode="auto">
          <a:xfrm>
            <a:off x="7980442" y="4383682"/>
            <a:ext cx="747021" cy="50921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38" name="ContactCard_EEBD" title="Icon of a contact card">
            <a:extLst>
              <a:ext uri="{FF2B5EF4-FFF2-40B4-BE49-F238E27FC236}">
                <a16:creationId xmlns:a16="http://schemas.microsoft.com/office/drawing/2014/main" id="{6618C75E-5150-3744-8A26-E1B15ACD8847}"/>
              </a:ext>
            </a:extLst>
          </p:cNvPr>
          <p:cNvSpPr>
            <a:spLocks noChangeAspect="1" noEditPoints="1"/>
          </p:cNvSpPr>
          <p:nvPr/>
        </p:nvSpPr>
        <p:spPr bwMode="auto">
          <a:xfrm>
            <a:off x="9547438" y="2287977"/>
            <a:ext cx="448212" cy="328906"/>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39" name="Freeform 172">
            <a:extLst>
              <a:ext uri="{FF2B5EF4-FFF2-40B4-BE49-F238E27FC236}">
                <a16:creationId xmlns:a16="http://schemas.microsoft.com/office/drawing/2014/main" id="{DB3F180D-DFC7-0C4B-BEF8-AEE323C54BA3}"/>
              </a:ext>
            </a:extLst>
          </p:cNvPr>
          <p:cNvSpPr>
            <a:spLocks/>
          </p:cNvSpPr>
          <p:nvPr/>
        </p:nvSpPr>
        <p:spPr bwMode="auto">
          <a:xfrm rot="19344021">
            <a:off x="2239586" y="2242166"/>
            <a:ext cx="467338" cy="438132"/>
          </a:xfrm>
          <a:custGeom>
            <a:avLst/>
            <a:gdLst>
              <a:gd name="T0" fmla="*/ 103 w 103"/>
              <a:gd name="T1" fmla="*/ 49 h 98"/>
              <a:gd name="T2" fmla="*/ 79 w 103"/>
              <a:gd name="T3" fmla="*/ 14 h 98"/>
              <a:gd name="T4" fmla="*/ 38 w 103"/>
              <a:gd name="T5" fmla="*/ 0 h 98"/>
              <a:gd name="T6" fmla="*/ 22 w 103"/>
              <a:gd name="T7" fmla="*/ 88 h 98"/>
              <a:gd name="T8" fmla="*/ 103 w 103"/>
              <a:gd name="T9" fmla="*/ 49 h 98"/>
            </a:gdLst>
            <a:ahLst/>
            <a:cxnLst>
              <a:cxn ang="0">
                <a:pos x="T0" y="T1"/>
              </a:cxn>
              <a:cxn ang="0">
                <a:pos x="T2" y="T3"/>
              </a:cxn>
              <a:cxn ang="0">
                <a:pos x="T4" y="T5"/>
              </a:cxn>
              <a:cxn ang="0">
                <a:pos x="T6" y="T7"/>
              </a:cxn>
              <a:cxn ang="0">
                <a:pos x="T8" y="T9"/>
              </a:cxn>
            </a:cxnLst>
            <a:rect l="0" t="0" r="r" b="b"/>
            <a:pathLst>
              <a:path w="103" h="98">
                <a:moveTo>
                  <a:pt x="103" y="49"/>
                </a:moveTo>
                <a:cubicBezTo>
                  <a:pt x="77" y="27"/>
                  <a:pt x="79" y="14"/>
                  <a:pt x="79" y="14"/>
                </a:cubicBezTo>
                <a:cubicBezTo>
                  <a:pt x="79" y="14"/>
                  <a:pt x="67" y="19"/>
                  <a:pt x="38" y="0"/>
                </a:cubicBezTo>
                <a:cubicBezTo>
                  <a:pt x="38" y="0"/>
                  <a:pt x="0" y="44"/>
                  <a:pt x="22" y="88"/>
                </a:cubicBezTo>
                <a:cubicBezTo>
                  <a:pt x="70" y="98"/>
                  <a:pt x="103" y="49"/>
                  <a:pt x="103" y="49"/>
                </a:cubicBezTo>
                <a:close/>
              </a:path>
            </a:pathLst>
          </a:custGeom>
          <a:noFill/>
          <a:ln w="15875">
            <a:solidFill>
              <a:schemeClr val="tx1"/>
            </a:solidFill>
          </a:ln>
          <a:extLst/>
        </p:spPr>
        <p:txBody>
          <a:bodyPr vert="horz" wrap="square" lIns="89604" tIns="44802" rIns="89604" bIns="44802" numCol="1" anchor="t" anchorCtr="0" compatLnSpc="1">
            <a:prstTxWarp prst="textNoShape">
              <a:avLst/>
            </a:prstTxWarp>
          </a:bodyPr>
          <a:lstStyle/>
          <a:p>
            <a:pPr marL="0" marR="0" lvl="0" indent="0" algn="l" defTabSz="895982"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 name="Rectangle 31">
            <a:extLst>
              <a:ext uri="{FF2B5EF4-FFF2-40B4-BE49-F238E27FC236}">
                <a16:creationId xmlns:a16="http://schemas.microsoft.com/office/drawing/2014/main" id="{68A000F5-8EB2-5248-A160-A42B3A20AB2C}"/>
              </a:ext>
            </a:extLst>
          </p:cNvPr>
          <p:cNvSpPr/>
          <p:nvPr/>
        </p:nvSpPr>
        <p:spPr>
          <a:xfrm>
            <a:off x="3421125" y="4812680"/>
            <a:ext cx="767203" cy="392245"/>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0077D8"/>
                </a:solidFill>
                <a:effectLst/>
                <a:uLnTx/>
                <a:uFillTx/>
                <a:latin typeface="Segoe UI"/>
                <a:ea typeface="+mn-ea"/>
                <a:cs typeface="Segoe UI Light"/>
              </a:rPr>
              <a:t>Legal</a:t>
            </a:r>
            <a:endParaRPr kumimoji="0" lang="en-US" sz="1961" b="0" i="0" u="none" strike="noStrike" kern="1200" cap="none" spc="0" normalizeH="0" baseline="0" noProof="0">
              <a:ln>
                <a:noFill/>
              </a:ln>
              <a:solidFill>
                <a:srgbClr val="0077D8"/>
              </a:solidFill>
              <a:effectLst/>
              <a:uLnTx/>
              <a:uFillTx/>
              <a:latin typeface="Segoe UI"/>
              <a:ea typeface="+mn-ea"/>
              <a:cs typeface="+mn-cs"/>
            </a:endParaRPr>
          </a:p>
        </p:txBody>
      </p:sp>
      <p:sp>
        <p:nvSpPr>
          <p:cNvPr id="40" name="Compare_F057" title="Icon of a counterweight scale">
            <a:extLst>
              <a:ext uri="{FF2B5EF4-FFF2-40B4-BE49-F238E27FC236}">
                <a16:creationId xmlns:a16="http://schemas.microsoft.com/office/drawing/2014/main" id="{9AC3744C-45A0-D549-9AF0-52E77E848070}"/>
              </a:ext>
            </a:extLst>
          </p:cNvPr>
          <p:cNvSpPr>
            <a:spLocks noChangeAspect="1" noEditPoints="1"/>
          </p:cNvSpPr>
          <p:nvPr/>
        </p:nvSpPr>
        <p:spPr bwMode="auto">
          <a:xfrm>
            <a:off x="3553129" y="4347894"/>
            <a:ext cx="425228" cy="439107"/>
          </a:xfrm>
          <a:custGeom>
            <a:avLst/>
            <a:gdLst>
              <a:gd name="T0" fmla="*/ 0 w 3750"/>
              <a:gd name="T1" fmla="*/ 371 h 3871"/>
              <a:gd name="T2" fmla="*/ 3750 w 3750"/>
              <a:gd name="T3" fmla="*/ 371 h 3871"/>
              <a:gd name="T4" fmla="*/ 1874 w 3750"/>
              <a:gd name="T5" fmla="*/ 0 h 3871"/>
              <a:gd name="T6" fmla="*/ 1874 w 3750"/>
              <a:gd name="T7" fmla="*/ 3352 h 3871"/>
              <a:gd name="T8" fmla="*/ 0 w 3750"/>
              <a:gd name="T9" fmla="*/ 1871 h 3871"/>
              <a:gd name="T10" fmla="*/ 1500 w 3750"/>
              <a:gd name="T11" fmla="*/ 1871 h 3871"/>
              <a:gd name="T12" fmla="*/ 2250 w 3750"/>
              <a:gd name="T13" fmla="*/ 1871 h 3871"/>
              <a:gd name="T14" fmla="*/ 3750 w 3750"/>
              <a:gd name="T15" fmla="*/ 1871 h 3871"/>
              <a:gd name="T16" fmla="*/ 250 w 3750"/>
              <a:gd name="T17" fmla="*/ 3871 h 3871"/>
              <a:gd name="T18" fmla="*/ 3500 w 3750"/>
              <a:gd name="T19" fmla="*/ 3871 h 3871"/>
              <a:gd name="T20" fmla="*/ 3116 w 3750"/>
              <a:gd name="T21" fmla="*/ 3869 h 3871"/>
              <a:gd name="T22" fmla="*/ 634 w 3750"/>
              <a:gd name="T23" fmla="*/ 3869 h 3871"/>
              <a:gd name="T24" fmla="*/ 138 w 3750"/>
              <a:gd name="T25" fmla="*/ 1871 h 3871"/>
              <a:gd name="T26" fmla="*/ 750 w 3750"/>
              <a:gd name="T27" fmla="*/ 2371 h 3871"/>
              <a:gd name="T28" fmla="*/ 1362 w 3750"/>
              <a:gd name="T29" fmla="*/ 1872 h 3871"/>
              <a:gd name="T30" fmla="*/ 2388 w 3750"/>
              <a:gd name="T31" fmla="*/ 1871 h 3871"/>
              <a:gd name="T32" fmla="*/ 3000 w 3750"/>
              <a:gd name="T33" fmla="*/ 2371 h 3871"/>
              <a:gd name="T34" fmla="*/ 3612 w 3750"/>
              <a:gd name="T35" fmla="*/ 1872 h 3871"/>
              <a:gd name="T36" fmla="*/ 764 w 3750"/>
              <a:gd name="T37" fmla="*/ 371 h 3871"/>
              <a:gd name="T38" fmla="*/ 736 w 3750"/>
              <a:gd name="T39" fmla="*/ 371 h 3871"/>
              <a:gd name="T40" fmla="*/ 313 w 3750"/>
              <a:gd name="T41" fmla="*/ 1871 h 3871"/>
              <a:gd name="T42" fmla="*/ 1188 w 3750"/>
              <a:gd name="T43" fmla="*/ 1871 h 3871"/>
              <a:gd name="T44" fmla="*/ 764 w 3750"/>
              <a:gd name="T45" fmla="*/ 371 h 3871"/>
              <a:gd name="T46" fmla="*/ 3014 w 3750"/>
              <a:gd name="T47" fmla="*/ 371 h 3871"/>
              <a:gd name="T48" fmla="*/ 2986 w 3750"/>
              <a:gd name="T49" fmla="*/ 371 h 3871"/>
              <a:gd name="T50" fmla="*/ 2563 w 3750"/>
              <a:gd name="T51" fmla="*/ 1871 h 3871"/>
              <a:gd name="T52" fmla="*/ 3438 w 3750"/>
              <a:gd name="T53" fmla="*/ 1871 h 3871"/>
              <a:gd name="T54" fmla="*/ 3014 w 3750"/>
              <a:gd name="T55" fmla="*/ 371 h 3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871">
                <a:moveTo>
                  <a:pt x="0" y="371"/>
                </a:moveTo>
                <a:cubicBezTo>
                  <a:pt x="3750" y="371"/>
                  <a:pt x="3750" y="371"/>
                  <a:pt x="3750" y="371"/>
                </a:cubicBezTo>
                <a:moveTo>
                  <a:pt x="1874" y="0"/>
                </a:moveTo>
                <a:cubicBezTo>
                  <a:pt x="1874" y="3352"/>
                  <a:pt x="1874" y="3352"/>
                  <a:pt x="1874" y="3352"/>
                </a:cubicBezTo>
                <a:moveTo>
                  <a:pt x="0" y="1871"/>
                </a:moveTo>
                <a:cubicBezTo>
                  <a:pt x="1500" y="1871"/>
                  <a:pt x="1500" y="1871"/>
                  <a:pt x="1500" y="1871"/>
                </a:cubicBezTo>
                <a:moveTo>
                  <a:pt x="2250" y="1871"/>
                </a:moveTo>
                <a:cubicBezTo>
                  <a:pt x="3750" y="1871"/>
                  <a:pt x="3750" y="1871"/>
                  <a:pt x="3750" y="1871"/>
                </a:cubicBezTo>
                <a:moveTo>
                  <a:pt x="250" y="3871"/>
                </a:moveTo>
                <a:cubicBezTo>
                  <a:pt x="3500" y="3871"/>
                  <a:pt x="3500" y="3871"/>
                  <a:pt x="3500" y="3871"/>
                </a:cubicBezTo>
                <a:moveTo>
                  <a:pt x="3116" y="3869"/>
                </a:moveTo>
                <a:cubicBezTo>
                  <a:pt x="2430" y="3184"/>
                  <a:pt x="1320" y="3184"/>
                  <a:pt x="634" y="3869"/>
                </a:cubicBezTo>
                <a:moveTo>
                  <a:pt x="138" y="1871"/>
                </a:moveTo>
                <a:cubicBezTo>
                  <a:pt x="195" y="2156"/>
                  <a:pt x="448" y="2371"/>
                  <a:pt x="750" y="2371"/>
                </a:cubicBezTo>
                <a:cubicBezTo>
                  <a:pt x="1052" y="2371"/>
                  <a:pt x="1304" y="2157"/>
                  <a:pt x="1362" y="1872"/>
                </a:cubicBezTo>
                <a:moveTo>
                  <a:pt x="2388" y="1871"/>
                </a:moveTo>
                <a:cubicBezTo>
                  <a:pt x="2446" y="2156"/>
                  <a:pt x="2698" y="2371"/>
                  <a:pt x="3000" y="2371"/>
                </a:cubicBezTo>
                <a:cubicBezTo>
                  <a:pt x="3302" y="2371"/>
                  <a:pt x="3554" y="2157"/>
                  <a:pt x="3612" y="1872"/>
                </a:cubicBezTo>
                <a:moveTo>
                  <a:pt x="764" y="371"/>
                </a:moveTo>
                <a:cubicBezTo>
                  <a:pt x="736" y="371"/>
                  <a:pt x="736" y="371"/>
                  <a:pt x="736" y="371"/>
                </a:cubicBezTo>
                <a:cubicBezTo>
                  <a:pt x="313" y="1871"/>
                  <a:pt x="313" y="1871"/>
                  <a:pt x="313" y="1871"/>
                </a:cubicBezTo>
                <a:cubicBezTo>
                  <a:pt x="1188" y="1871"/>
                  <a:pt x="1188" y="1871"/>
                  <a:pt x="1188" y="1871"/>
                </a:cubicBezTo>
                <a:cubicBezTo>
                  <a:pt x="1188" y="1871"/>
                  <a:pt x="791" y="461"/>
                  <a:pt x="764" y="371"/>
                </a:cubicBezTo>
                <a:close/>
                <a:moveTo>
                  <a:pt x="3014" y="371"/>
                </a:moveTo>
                <a:cubicBezTo>
                  <a:pt x="2986" y="371"/>
                  <a:pt x="2986" y="371"/>
                  <a:pt x="2986" y="371"/>
                </a:cubicBezTo>
                <a:cubicBezTo>
                  <a:pt x="2563" y="1871"/>
                  <a:pt x="2563" y="1871"/>
                  <a:pt x="2563" y="1871"/>
                </a:cubicBezTo>
                <a:cubicBezTo>
                  <a:pt x="3438" y="1871"/>
                  <a:pt x="3438" y="1871"/>
                  <a:pt x="3438" y="1871"/>
                </a:cubicBezTo>
                <a:cubicBezTo>
                  <a:pt x="3438" y="1871"/>
                  <a:pt x="3041" y="461"/>
                  <a:pt x="3014" y="371"/>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66" name="Group 65">
            <a:extLst>
              <a:ext uri="{FF2B5EF4-FFF2-40B4-BE49-F238E27FC236}">
                <a16:creationId xmlns:a16="http://schemas.microsoft.com/office/drawing/2014/main" id="{0FFCDAA0-57F0-DF4C-B5A7-CFA3C37CA7A9}"/>
              </a:ext>
            </a:extLst>
          </p:cNvPr>
          <p:cNvGrpSpPr/>
          <p:nvPr/>
        </p:nvGrpSpPr>
        <p:grpSpPr>
          <a:xfrm>
            <a:off x="7840076" y="4386401"/>
            <a:ext cx="1145933" cy="796729"/>
            <a:chOff x="7997285" y="4473860"/>
            <a:chExt cx="1168911" cy="812705"/>
          </a:xfrm>
        </p:grpSpPr>
        <p:sp>
          <p:nvSpPr>
            <p:cNvPr id="37" name="Rectangle 36">
              <a:extLst>
                <a:ext uri="{FF2B5EF4-FFF2-40B4-BE49-F238E27FC236}">
                  <a16:creationId xmlns:a16="http://schemas.microsoft.com/office/drawing/2014/main" id="{F655485D-A8D3-D249-9984-968CCD14EF77}"/>
                </a:ext>
              </a:extLst>
            </p:cNvPr>
            <p:cNvSpPr/>
            <p:nvPr/>
          </p:nvSpPr>
          <p:spPr>
            <a:xfrm>
              <a:off x="7997285" y="4886455"/>
              <a:ext cx="1168911" cy="400110"/>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0077D8"/>
                  </a:solidFill>
                  <a:effectLst/>
                  <a:uLnTx/>
                  <a:uFillTx/>
                  <a:latin typeface="Segoe UI"/>
                  <a:ea typeface="+mn-ea"/>
                  <a:cs typeface="Segoe UI Light"/>
                </a:rPr>
                <a:t>IT admin</a:t>
              </a:r>
              <a:endParaRPr kumimoji="0" lang="en-US" sz="1961" b="0" i="0" u="none" strike="noStrike" kern="1200" cap="none" spc="0" normalizeH="0" baseline="0" noProof="0">
                <a:ln>
                  <a:noFill/>
                </a:ln>
                <a:solidFill>
                  <a:srgbClr val="0077D8"/>
                </a:solidFill>
                <a:effectLst/>
                <a:uLnTx/>
                <a:uFillTx/>
                <a:latin typeface="Segoe UI"/>
                <a:ea typeface="+mn-ea"/>
                <a:cs typeface="+mn-cs"/>
              </a:endParaRPr>
            </a:p>
          </p:txBody>
        </p:sp>
        <p:sp>
          <p:nvSpPr>
            <p:cNvPr id="41" name="desktop" title="a desktop PC">
              <a:extLst>
                <a:ext uri="{FF2B5EF4-FFF2-40B4-BE49-F238E27FC236}">
                  <a16:creationId xmlns:a16="http://schemas.microsoft.com/office/drawing/2014/main" id="{9838DDA2-4DAB-BD4B-8E7D-DF22EFF353CB}"/>
                </a:ext>
              </a:extLst>
            </p:cNvPr>
            <p:cNvSpPr>
              <a:spLocks noChangeAspect="1" noEditPoints="1"/>
            </p:cNvSpPr>
            <p:nvPr/>
          </p:nvSpPr>
          <p:spPr bwMode="auto">
            <a:xfrm>
              <a:off x="8326739" y="4473860"/>
              <a:ext cx="371831" cy="365760"/>
            </a:xfrm>
            <a:custGeom>
              <a:avLst/>
              <a:gdLst>
                <a:gd name="T0" fmla="*/ 245 w 245"/>
                <a:gd name="T1" fmla="*/ 67 h 241"/>
                <a:gd name="T2" fmla="*/ 245 w 245"/>
                <a:gd name="T3" fmla="*/ 138 h 241"/>
                <a:gd name="T4" fmla="*/ 0 w 245"/>
                <a:gd name="T5" fmla="*/ 138 h 241"/>
                <a:gd name="T6" fmla="*/ 0 w 245"/>
                <a:gd name="T7" fmla="*/ 0 h 241"/>
                <a:gd name="T8" fmla="*/ 245 w 245"/>
                <a:gd name="T9" fmla="*/ 0 h 241"/>
                <a:gd name="T10" fmla="*/ 245 w 245"/>
                <a:gd name="T11" fmla="*/ 67 h 241"/>
                <a:gd name="T12" fmla="*/ 224 w 245"/>
                <a:gd name="T13" fmla="*/ 222 h 241"/>
                <a:gd name="T14" fmla="*/ 212 w 245"/>
                <a:gd name="T15" fmla="*/ 204 h 241"/>
                <a:gd name="T16" fmla="*/ 33 w 245"/>
                <a:gd name="T17" fmla="*/ 204 h 241"/>
                <a:gd name="T18" fmla="*/ 7 w 245"/>
                <a:gd name="T19" fmla="*/ 241 h 241"/>
                <a:gd name="T20" fmla="*/ 238 w 245"/>
                <a:gd name="T21" fmla="*/ 241 h 241"/>
                <a:gd name="T22" fmla="*/ 224 w 245"/>
                <a:gd name="T23" fmla="*/ 222 h 241"/>
                <a:gd name="T24" fmla="*/ 79 w 245"/>
                <a:gd name="T25" fmla="*/ 172 h 241"/>
                <a:gd name="T26" fmla="*/ 165 w 245"/>
                <a:gd name="T27" fmla="*/ 172 h 241"/>
                <a:gd name="T28" fmla="*/ 123 w 245"/>
                <a:gd name="T29" fmla="*/ 139 h 241"/>
                <a:gd name="T30" fmla="*/ 123 w 245"/>
                <a:gd name="T31" fmla="*/ 17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241">
                  <a:moveTo>
                    <a:pt x="245" y="67"/>
                  </a:moveTo>
                  <a:lnTo>
                    <a:pt x="245" y="138"/>
                  </a:lnTo>
                  <a:lnTo>
                    <a:pt x="0" y="138"/>
                  </a:lnTo>
                  <a:lnTo>
                    <a:pt x="0" y="0"/>
                  </a:lnTo>
                  <a:lnTo>
                    <a:pt x="245" y="0"/>
                  </a:lnTo>
                  <a:lnTo>
                    <a:pt x="245" y="67"/>
                  </a:lnTo>
                  <a:moveTo>
                    <a:pt x="224" y="222"/>
                  </a:moveTo>
                  <a:lnTo>
                    <a:pt x="212" y="204"/>
                  </a:lnTo>
                  <a:lnTo>
                    <a:pt x="33" y="204"/>
                  </a:lnTo>
                  <a:lnTo>
                    <a:pt x="7" y="241"/>
                  </a:lnTo>
                  <a:lnTo>
                    <a:pt x="238" y="241"/>
                  </a:lnTo>
                  <a:lnTo>
                    <a:pt x="224" y="222"/>
                  </a:lnTo>
                  <a:moveTo>
                    <a:pt x="79" y="172"/>
                  </a:moveTo>
                  <a:lnTo>
                    <a:pt x="165" y="172"/>
                  </a:lnTo>
                  <a:moveTo>
                    <a:pt x="123" y="139"/>
                  </a:moveTo>
                  <a:lnTo>
                    <a:pt x="123" y="17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43" name="Rectangle 42">
            <a:extLst>
              <a:ext uri="{FF2B5EF4-FFF2-40B4-BE49-F238E27FC236}">
                <a16:creationId xmlns:a16="http://schemas.microsoft.com/office/drawing/2014/main" id="{E543F528-5C21-E241-A9AA-A4037E58926A}"/>
              </a:ext>
            </a:extLst>
          </p:cNvPr>
          <p:cNvSpPr/>
          <p:nvPr/>
        </p:nvSpPr>
        <p:spPr>
          <a:xfrm>
            <a:off x="1122219" y="3209217"/>
            <a:ext cx="2669009" cy="520478"/>
          </a:xfrm>
          <a:prstGeom prst="rect">
            <a:avLst/>
          </a:prstGeom>
        </p:spPr>
        <p:txBody>
          <a:bodyPr wrap="square">
            <a:spAutoFit/>
          </a:bodyPr>
          <a:lstStyle/>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Prevent data leaks and breaches</a:t>
            </a:r>
          </a:p>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Protect high value information</a:t>
            </a:r>
          </a:p>
        </p:txBody>
      </p:sp>
      <p:sp>
        <p:nvSpPr>
          <p:cNvPr id="48" name="Rectangle 47">
            <a:extLst>
              <a:ext uri="{FF2B5EF4-FFF2-40B4-BE49-F238E27FC236}">
                <a16:creationId xmlns:a16="http://schemas.microsoft.com/office/drawing/2014/main" id="{E0DBB1CF-528A-8E41-9222-DAF13C951C63}"/>
              </a:ext>
            </a:extLst>
          </p:cNvPr>
          <p:cNvSpPr/>
          <p:nvPr/>
        </p:nvSpPr>
        <p:spPr>
          <a:xfrm>
            <a:off x="4749361" y="1749539"/>
            <a:ext cx="2959245" cy="912722"/>
          </a:xfrm>
          <a:prstGeom prst="rect">
            <a:avLst/>
          </a:prstGeom>
        </p:spPr>
        <p:txBody>
          <a:bodyPr wrap="square" anchor="t">
            <a:spAutoFit/>
          </a:bodyPr>
          <a:lstStyle/>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dirty="0">
                <a:ln>
                  <a:noFill/>
                </a:ln>
                <a:solidFill>
                  <a:srgbClr val="00178F"/>
                </a:solidFill>
                <a:effectLst/>
                <a:uLnTx/>
                <a:uFillTx/>
                <a:latin typeface="Segoe UI Light"/>
                <a:ea typeface="+mn-ea"/>
                <a:cs typeface="+mn-cs"/>
              </a:rPr>
              <a:t>Accomplish business goals as simply as possible – if it’s too hard, find an easier way</a:t>
            </a:r>
          </a:p>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dirty="0">
                <a:ln>
                  <a:noFill/>
                </a:ln>
                <a:solidFill>
                  <a:srgbClr val="00178F"/>
                </a:solidFill>
                <a:effectLst/>
                <a:uLnTx/>
                <a:uFillTx/>
                <a:latin typeface="Segoe UI Light"/>
                <a:ea typeface="+mn-ea"/>
                <a:cs typeface="+mn-cs"/>
              </a:rPr>
              <a:t>Limit business disruption</a:t>
            </a:r>
            <a:endParaRPr kumimoji="0" lang="en-US" sz="1274" b="0" i="0" u="none" strike="noStrike" kern="1200" cap="none" spc="0" normalizeH="0" baseline="0" noProof="0" dirty="0">
              <a:ln>
                <a:noFill/>
              </a:ln>
              <a:solidFill>
                <a:srgbClr val="00178F"/>
              </a:solidFill>
              <a:effectLst/>
              <a:uLnTx/>
              <a:uFillTx/>
              <a:latin typeface="Segoe UI Light"/>
              <a:ea typeface="+mn-ea"/>
              <a:cs typeface="Segoe UI Light"/>
            </a:endParaRPr>
          </a:p>
        </p:txBody>
      </p:sp>
      <p:sp>
        <p:nvSpPr>
          <p:cNvPr id="49" name="Rectangle 48">
            <a:extLst>
              <a:ext uri="{FF2B5EF4-FFF2-40B4-BE49-F238E27FC236}">
                <a16:creationId xmlns:a16="http://schemas.microsoft.com/office/drawing/2014/main" id="{77AF9051-920B-5E4E-A9FA-415EBAE4BB1A}"/>
              </a:ext>
            </a:extLst>
          </p:cNvPr>
          <p:cNvSpPr/>
          <p:nvPr/>
        </p:nvSpPr>
        <p:spPr>
          <a:xfrm>
            <a:off x="8247850" y="2937436"/>
            <a:ext cx="3076729" cy="1146560"/>
          </a:xfrm>
          <a:prstGeom prst="rect">
            <a:avLst/>
          </a:prstGeom>
        </p:spPr>
        <p:txBody>
          <a:bodyPr wrap="square" anchor="t">
            <a:spAutoFit/>
          </a:bodyPr>
          <a:lstStyle/>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Get out of my way</a:t>
            </a:r>
          </a:p>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Make it easy for me to get my work done fast</a:t>
            </a:r>
            <a:endParaRPr kumimoji="0" lang="en-US" sz="1274" b="0" i="0" u="none" strike="noStrike" kern="1200" cap="none" spc="0" normalizeH="0" baseline="0" noProof="0">
              <a:ln>
                <a:noFill/>
              </a:ln>
              <a:solidFill>
                <a:srgbClr val="00178F"/>
              </a:solidFill>
              <a:effectLst/>
              <a:uLnTx/>
              <a:uFillTx/>
              <a:latin typeface="Segoe UI Light"/>
              <a:ea typeface="+mn-ea"/>
              <a:cs typeface="Segoe UI Light"/>
            </a:endParaRPr>
          </a:p>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Let me share easily, but protect my secret stuff</a:t>
            </a:r>
            <a:endParaRPr kumimoji="0" lang="en-US" sz="1274" b="0" i="0" u="none" strike="noStrike" kern="1200" cap="none" spc="0" normalizeH="0" baseline="0" noProof="0">
              <a:ln>
                <a:noFill/>
              </a:ln>
              <a:solidFill>
                <a:srgbClr val="00178F"/>
              </a:solidFill>
              <a:effectLst/>
              <a:uLnTx/>
              <a:uFillTx/>
              <a:latin typeface="Segoe UI Light"/>
              <a:ea typeface="+mn-ea"/>
              <a:cs typeface="Segoe UI Light"/>
            </a:endParaRPr>
          </a:p>
        </p:txBody>
      </p:sp>
      <p:sp>
        <p:nvSpPr>
          <p:cNvPr id="51" name="Rectangle 50">
            <a:extLst>
              <a:ext uri="{FF2B5EF4-FFF2-40B4-BE49-F238E27FC236}">
                <a16:creationId xmlns:a16="http://schemas.microsoft.com/office/drawing/2014/main" id="{E46E85C5-894E-514E-B5AA-45D18D291A31}"/>
              </a:ext>
            </a:extLst>
          </p:cNvPr>
          <p:cNvSpPr/>
          <p:nvPr/>
        </p:nvSpPr>
        <p:spPr>
          <a:xfrm>
            <a:off x="6722887" y="5149786"/>
            <a:ext cx="3262130" cy="754315"/>
          </a:xfrm>
          <a:prstGeom prst="rect">
            <a:avLst/>
          </a:prstGeom>
        </p:spPr>
        <p:txBody>
          <a:bodyPr wrap="square">
            <a:spAutoFit/>
          </a:bodyPr>
          <a:lstStyle/>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Manage the increasing volume of data</a:t>
            </a:r>
          </a:p>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Keep up with changing services &amp; threats</a:t>
            </a:r>
          </a:p>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Make all other roles happy</a:t>
            </a:r>
          </a:p>
        </p:txBody>
      </p:sp>
      <p:sp>
        <p:nvSpPr>
          <p:cNvPr id="52" name="Rectangle 51">
            <a:extLst>
              <a:ext uri="{FF2B5EF4-FFF2-40B4-BE49-F238E27FC236}">
                <a16:creationId xmlns:a16="http://schemas.microsoft.com/office/drawing/2014/main" id="{902C11B3-64CD-2C48-AC75-3BB01280D9F2}"/>
              </a:ext>
            </a:extLst>
          </p:cNvPr>
          <p:cNvSpPr/>
          <p:nvPr/>
        </p:nvSpPr>
        <p:spPr>
          <a:xfrm>
            <a:off x="2609845" y="5266705"/>
            <a:ext cx="2172069" cy="520478"/>
          </a:xfrm>
          <a:prstGeom prst="rect">
            <a:avLst/>
          </a:prstGeom>
        </p:spPr>
        <p:txBody>
          <a:bodyPr wrap="square" anchor="t">
            <a:spAutoFit/>
          </a:bodyPr>
          <a:lstStyle/>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Comply with retention</a:t>
            </a:r>
          </a:p>
          <a:p>
            <a:pPr marL="280121" marR="0" lvl="0" indent="-190482" algn="l" defTabSz="914314" rtl="0" eaLnBrk="1" fontAlgn="auto" latinLnBrk="0" hangingPunct="1">
              <a:lnSpc>
                <a:spcPct val="100000"/>
              </a:lnSpc>
              <a:spcBef>
                <a:spcPts val="0"/>
              </a:spcBef>
              <a:spcAft>
                <a:spcPts val="294"/>
              </a:spcAft>
              <a:buClrTx/>
              <a:buSzTx/>
              <a:buFont typeface="Arial" panose="020B0604020202020204" pitchFamily="34" charset="0"/>
              <a:buChar char="•"/>
              <a:tabLst/>
              <a:defRPr/>
            </a:pPr>
            <a:r>
              <a:rPr kumimoji="0" lang="en-US" sz="1274" b="0" i="0" u="none" strike="noStrike" kern="1200" cap="none" spc="0" normalizeH="0" baseline="0" noProof="0">
                <a:ln>
                  <a:noFill/>
                </a:ln>
                <a:solidFill>
                  <a:srgbClr val="00178F"/>
                </a:solidFill>
                <a:effectLst/>
                <a:uLnTx/>
                <a:uFillTx/>
                <a:latin typeface="Segoe UI Light"/>
                <a:ea typeface="+mn-ea"/>
                <a:cs typeface="+mn-cs"/>
              </a:rPr>
              <a:t>Support eDiscovery</a:t>
            </a:r>
            <a:endParaRPr kumimoji="0" lang="en-US" sz="1274" b="0" i="0" u="none" strike="noStrike" kern="1200" cap="none" spc="0" normalizeH="0" baseline="0" noProof="0">
              <a:ln>
                <a:noFill/>
              </a:ln>
              <a:solidFill>
                <a:srgbClr val="00178F"/>
              </a:solidFill>
              <a:effectLst/>
              <a:uLnTx/>
              <a:uFillTx/>
              <a:latin typeface="Segoe UI Light"/>
              <a:ea typeface="+mn-ea"/>
              <a:cs typeface="Segoe UI Light"/>
            </a:endParaRPr>
          </a:p>
        </p:txBody>
      </p:sp>
    </p:spTree>
    <p:extLst>
      <p:ext uri="{BB962C8B-B14F-4D97-AF65-F5344CB8AC3E}">
        <p14:creationId xmlns:p14="http://schemas.microsoft.com/office/powerpoint/2010/main" val="6759759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governance</a:t>
            </a:r>
          </a:p>
        </p:txBody>
      </p:sp>
      <p:sp>
        <p:nvSpPr>
          <p:cNvPr id="8" name="Rectangle 7"/>
          <p:cNvSpPr/>
          <p:nvPr/>
        </p:nvSpPr>
        <p:spPr bwMode="auto">
          <a:xfrm>
            <a:off x="278886" y="1878415"/>
            <a:ext cx="2689274" cy="407557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179235" rIns="91414" bIns="45706" numCol="1" rtlCol="0" anchor="t" anchorCtr="0" compatLnSpc="1">
            <a:prstTxWarp prst="textNoShape">
              <a:avLst/>
            </a:prstTxWarp>
          </a:bodyPr>
          <a:lstStyle/>
          <a:p>
            <a:pPr marL="0" marR="0" lvl="0" indent="0" algn="ctr" defTabSz="913867" rtl="0" eaLnBrk="1" fontAlgn="base" latinLnBrk="0" hangingPunct="1">
              <a:lnSpc>
                <a:spcPct val="100000"/>
              </a:lnSpc>
              <a:spcBef>
                <a:spcPct val="0"/>
              </a:spcBef>
              <a:spcAft>
                <a:spcPct val="0"/>
              </a:spcAft>
              <a:buClrTx/>
              <a:buSzTx/>
              <a:buFontTx/>
              <a:buNone/>
              <a:tabLst/>
              <a:defRPr/>
            </a:pPr>
            <a:r>
              <a:rPr kumimoji="0" lang="en-US" sz="2353" b="0" i="0" u="none" strike="noStrike" kern="0" cap="none" spc="0" normalizeH="0" baseline="0" noProof="0">
                <a:ln>
                  <a:noFill/>
                </a:ln>
                <a:solidFill>
                  <a:srgbClr val="4F504F"/>
                </a:solidFill>
                <a:effectLst/>
                <a:uLnTx/>
                <a:uFillTx/>
                <a:latin typeface="Segoe UI"/>
                <a:ea typeface="+mn-ea"/>
                <a:cs typeface="+mn-cs"/>
              </a:rPr>
              <a:t>Solution governance</a:t>
            </a:r>
          </a:p>
        </p:txBody>
      </p:sp>
      <p:sp>
        <p:nvSpPr>
          <p:cNvPr id="9" name="Rectangle 8"/>
          <p:cNvSpPr/>
          <p:nvPr/>
        </p:nvSpPr>
        <p:spPr bwMode="auto">
          <a:xfrm>
            <a:off x="3266971" y="1878415"/>
            <a:ext cx="2689274" cy="407557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179235" rIns="91414" bIns="45706" numCol="1" rtlCol="0" anchor="t" anchorCtr="0" compatLnSpc="1">
            <a:prstTxWarp prst="textNoShape">
              <a:avLst/>
            </a:prstTxWarp>
          </a:bodyPr>
          <a:lstStyle/>
          <a:p>
            <a:pPr marL="0" marR="0" lvl="0" indent="0" algn="ctr" defTabSz="913867" rtl="0" eaLnBrk="1" fontAlgn="base" latinLnBrk="0" hangingPunct="1">
              <a:lnSpc>
                <a:spcPct val="100000"/>
              </a:lnSpc>
              <a:spcBef>
                <a:spcPct val="0"/>
              </a:spcBef>
              <a:spcAft>
                <a:spcPct val="0"/>
              </a:spcAft>
              <a:buClrTx/>
              <a:buSzTx/>
              <a:buFontTx/>
              <a:buNone/>
              <a:tabLst/>
              <a:defRPr/>
            </a:pPr>
            <a:r>
              <a:rPr kumimoji="0" lang="en-US" sz="2353" b="0" i="0" u="none" strike="noStrike" kern="0" cap="none" spc="0" normalizeH="0" baseline="0" noProof="0">
                <a:ln>
                  <a:noFill/>
                </a:ln>
                <a:solidFill>
                  <a:srgbClr val="4F504F"/>
                </a:solidFill>
                <a:effectLst/>
                <a:uLnTx/>
                <a:uFillTx/>
                <a:latin typeface="Segoe UI"/>
                <a:ea typeface="+mn-ea"/>
                <a:cs typeface="+mn-cs"/>
              </a:rPr>
              <a:t>Discovery </a:t>
            </a:r>
            <a:br>
              <a:rPr kumimoji="0" lang="en-US" sz="2353" b="0" i="0" u="none" strike="noStrike" kern="0" cap="none" spc="0" normalizeH="0" baseline="0" noProof="0">
                <a:ln>
                  <a:noFill/>
                </a:ln>
                <a:solidFill>
                  <a:srgbClr val="4F504F"/>
                </a:solidFill>
                <a:effectLst/>
                <a:uLnTx/>
                <a:uFillTx/>
                <a:latin typeface="Segoe UI"/>
                <a:ea typeface="+mn-ea"/>
                <a:cs typeface="+mn-cs"/>
              </a:rPr>
            </a:br>
            <a:r>
              <a:rPr kumimoji="0" lang="en-US" sz="2353" b="0" i="0" u="none" strike="noStrike" kern="0" cap="none" spc="0" normalizeH="0" baseline="0" noProof="0">
                <a:ln>
                  <a:noFill/>
                </a:ln>
                <a:solidFill>
                  <a:srgbClr val="4F504F"/>
                </a:solidFill>
                <a:effectLst/>
                <a:uLnTx/>
                <a:uFillTx/>
                <a:latin typeface="Segoe UI"/>
                <a:ea typeface="+mn-ea"/>
                <a:cs typeface="+mn-cs"/>
              </a:rPr>
              <a:t>governance</a:t>
            </a:r>
          </a:p>
        </p:txBody>
      </p:sp>
      <p:sp>
        <p:nvSpPr>
          <p:cNvPr id="10" name="Rectangle 9"/>
          <p:cNvSpPr/>
          <p:nvPr/>
        </p:nvSpPr>
        <p:spPr bwMode="auto">
          <a:xfrm>
            <a:off x="9213254" y="1841577"/>
            <a:ext cx="2689274" cy="407557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179235" rIns="91414" bIns="45706" numCol="1" rtlCol="0" anchor="t" anchorCtr="0" compatLnSpc="1">
            <a:prstTxWarp prst="textNoShape">
              <a:avLst/>
            </a:prstTxWarp>
          </a:bodyPr>
          <a:lstStyle/>
          <a:p>
            <a:pPr marL="0" marR="0" lvl="0" indent="0" algn="ctr" defTabSz="913867" rtl="0" eaLnBrk="1" fontAlgn="base" latinLnBrk="0" hangingPunct="1">
              <a:lnSpc>
                <a:spcPct val="100000"/>
              </a:lnSpc>
              <a:spcBef>
                <a:spcPct val="0"/>
              </a:spcBef>
              <a:spcAft>
                <a:spcPct val="0"/>
              </a:spcAft>
              <a:buClrTx/>
              <a:buSzTx/>
              <a:buFontTx/>
              <a:buNone/>
              <a:tabLst/>
              <a:defRPr/>
            </a:pPr>
            <a:r>
              <a:rPr kumimoji="0" lang="en-US" sz="2353" b="0" i="0" u="none" strike="noStrike" kern="0" cap="none" spc="0" normalizeH="0" baseline="0" noProof="0">
                <a:ln>
                  <a:noFill/>
                </a:ln>
                <a:solidFill>
                  <a:srgbClr val="4F504F"/>
                </a:solidFill>
                <a:effectLst/>
                <a:uLnTx/>
                <a:uFillTx/>
                <a:latin typeface="Segoe UI"/>
                <a:ea typeface="+mn-ea"/>
                <a:cs typeface="+mn-cs"/>
              </a:rPr>
              <a:t>Container and content governance</a:t>
            </a:r>
          </a:p>
        </p:txBody>
      </p:sp>
      <p:sp>
        <p:nvSpPr>
          <p:cNvPr id="234" name="Rectangle 233">
            <a:extLst>
              <a:ext uri="{FF2B5EF4-FFF2-40B4-BE49-F238E27FC236}">
                <a16:creationId xmlns:a16="http://schemas.microsoft.com/office/drawing/2014/main" id="{978CC293-3B2C-4EB4-BC75-D47053AE3671}"/>
              </a:ext>
            </a:extLst>
          </p:cNvPr>
          <p:cNvSpPr/>
          <p:nvPr/>
        </p:nvSpPr>
        <p:spPr bwMode="auto">
          <a:xfrm>
            <a:off x="6235131" y="1848432"/>
            <a:ext cx="2689274" cy="407557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179235" rIns="91414" bIns="45706" numCol="1" rtlCol="0" anchor="t" anchorCtr="0" compatLnSpc="1">
            <a:prstTxWarp prst="textNoShape">
              <a:avLst/>
            </a:prstTxWarp>
          </a:bodyPr>
          <a:lstStyle/>
          <a:p>
            <a:pPr marL="0" marR="0" lvl="0" indent="0" algn="ctr" defTabSz="913867" rtl="0" eaLnBrk="1" fontAlgn="base" latinLnBrk="0" hangingPunct="1">
              <a:lnSpc>
                <a:spcPct val="100000"/>
              </a:lnSpc>
              <a:spcBef>
                <a:spcPct val="0"/>
              </a:spcBef>
              <a:spcAft>
                <a:spcPct val="0"/>
              </a:spcAft>
              <a:buClrTx/>
              <a:buSzTx/>
              <a:buFontTx/>
              <a:buNone/>
              <a:tabLst/>
              <a:defRPr/>
            </a:pPr>
            <a:r>
              <a:rPr kumimoji="0" lang="en-US" sz="2353" b="0" i="0" u="none" strike="noStrike" kern="0" cap="none" spc="0" normalizeH="0" baseline="0" noProof="0">
                <a:ln>
                  <a:noFill/>
                </a:ln>
                <a:solidFill>
                  <a:srgbClr val="4F504F"/>
                </a:solidFill>
                <a:effectLst/>
                <a:uLnTx/>
                <a:uFillTx/>
                <a:latin typeface="Segoe UI"/>
                <a:ea typeface="+mn-ea"/>
                <a:cs typeface="+mn-cs"/>
              </a:rPr>
              <a:t>Security </a:t>
            </a:r>
            <a:br>
              <a:rPr kumimoji="0" lang="en-US" sz="2353" b="0" i="0" u="none" strike="noStrike" kern="0" cap="none" spc="0" normalizeH="0" baseline="0" noProof="0">
                <a:ln>
                  <a:noFill/>
                </a:ln>
                <a:solidFill>
                  <a:srgbClr val="4F504F"/>
                </a:solidFill>
                <a:effectLst/>
                <a:uLnTx/>
                <a:uFillTx/>
                <a:latin typeface="Segoe UI"/>
                <a:ea typeface="+mn-ea"/>
                <a:cs typeface="+mn-cs"/>
              </a:rPr>
            </a:br>
            <a:r>
              <a:rPr kumimoji="0" lang="en-US" sz="2353" b="0" i="0" u="none" strike="noStrike" kern="0" cap="none" spc="0" normalizeH="0" baseline="0" noProof="0">
                <a:ln>
                  <a:noFill/>
                </a:ln>
                <a:solidFill>
                  <a:srgbClr val="4F504F"/>
                </a:solidFill>
                <a:effectLst/>
                <a:uLnTx/>
                <a:uFillTx/>
                <a:latin typeface="Segoe UI"/>
                <a:ea typeface="+mn-ea"/>
                <a:cs typeface="+mn-cs"/>
              </a:rPr>
              <a:t>governance</a:t>
            </a:r>
          </a:p>
        </p:txBody>
      </p:sp>
      <p:sp>
        <p:nvSpPr>
          <p:cNvPr id="16" name="org" title="Icon of a bracket chart">
            <a:extLst>
              <a:ext uri="{FF2B5EF4-FFF2-40B4-BE49-F238E27FC236}">
                <a16:creationId xmlns:a16="http://schemas.microsoft.com/office/drawing/2014/main" id="{EBEF81B5-5457-914E-B3E9-6E2EC1A26CC5}"/>
              </a:ext>
            </a:extLst>
          </p:cNvPr>
          <p:cNvSpPr>
            <a:spLocks noChangeAspect="1" noEditPoints="1"/>
          </p:cNvSpPr>
          <p:nvPr/>
        </p:nvSpPr>
        <p:spPr bwMode="auto">
          <a:xfrm rot="16200000">
            <a:off x="857956" y="3622689"/>
            <a:ext cx="1531136" cy="895161"/>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3" name="Group 2">
            <a:extLst>
              <a:ext uri="{FF2B5EF4-FFF2-40B4-BE49-F238E27FC236}">
                <a16:creationId xmlns:a16="http://schemas.microsoft.com/office/drawing/2014/main" id="{51439420-4098-EF40-82FE-9449A1F62316}"/>
              </a:ext>
            </a:extLst>
          </p:cNvPr>
          <p:cNvGrpSpPr>
            <a:grpSpLocks noChangeAspect="1"/>
          </p:cNvGrpSpPr>
          <p:nvPr/>
        </p:nvGrpSpPr>
        <p:grpSpPr>
          <a:xfrm>
            <a:off x="4131218" y="3330467"/>
            <a:ext cx="960783" cy="1479603"/>
            <a:chOff x="3651068" y="3969256"/>
            <a:chExt cx="809958" cy="1247332"/>
          </a:xfrm>
        </p:grpSpPr>
        <p:sp>
          <p:nvSpPr>
            <p:cNvPr id="17" name="Eye" title="Icon of an eye">
              <a:extLst>
                <a:ext uri="{FF2B5EF4-FFF2-40B4-BE49-F238E27FC236}">
                  <a16:creationId xmlns:a16="http://schemas.microsoft.com/office/drawing/2014/main" id="{5B057215-CE7E-654F-AD90-16AA02363368}"/>
                </a:ext>
              </a:extLst>
            </p:cNvPr>
            <p:cNvSpPr>
              <a:spLocks noChangeAspect="1" noEditPoints="1"/>
            </p:cNvSpPr>
            <p:nvPr/>
          </p:nvSpPr>
          <p:spPr bwMode="auto">
            <a:xfrm>
              <a:off x="3651068" y="3969256"/>
              <a:ext cx="809958" cy="447192"/>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 name="Beaker_F196" title="Icon of a scientific flask with liquid in it">
              <a:extLst>
                <a:ext uri="{FF2B5EF4-FFF2-40B4-BE49-F238E27FC236}">
                  <a16:creationId xmlns:a16="http://schemas.microsoft.com/office/drawing/2014/main" id="{7BBDE84B-75E8-854D-9F90-CE88704AF237}"/>
                </a:ext>
              </a:extLst>
            </p:cNvPr>
            <p:cNvSpPr>
              <a:spLocks noChangeAspect="1" noEditPoints="1"/>
            </p:cNvSpPr>
            <p:nvPr/>
          </p:nvSpPr>
          <p:spPr bwMode="auto">
            <a:xfrm>
              <a:off x="3801139" y="4627527"/>
              <a:ext cx="509816" cy="589061"/>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grpSp>
      <p:sp>
        <p:nvSpPr>
          <p:cNvPr id="19" name="safe" title="Icon of a locked safe">
            <a:extLst>
              <a:ext uri="{FF2B5EF4-FFF2-40B4-BE49-F238E27FC236}">
                <a16:creationId xmlns:a16="http://schemas.microsoft.com/office/drawing/2014/main" id="{143597DA-3239-BA41-931C-57663F59C30C}"/>
              </a:ext>
            </a:extLst>
          </p:cNvPr>
          <p:cNvSpPr>
            <a:spLocks noChangeAspect="1" noEditPoints="1"/>
          </p:cNvSpPr>
          <p:nvPr/>
        </p:nvSpPr>
        <p:spPr bwMode="auto">
          <a:xfrm>
            <a:off x="7141026" y="3605249"/>
            <a:ext cx="877485" cy="930039"/>
          </a:xfrm>
          <a:custGeom>
            <a:avLst/>
            <a:gdLst>
              <a:gd name="T0" fmla="*/ 311 w 311"/>
              <a:gd name="T1" fmla="*/ 0 h 329"/>
              <a:gd name="T2" fmla="*/ 311 w 311"/>
              <a:gd name="T3" fmla="*/ 329 h 329"/>
              <a:gd name="T4" fmla="*/ 18 w 311"/>
              <a:gd name="T5" fmla="*/ 329 h 329"/>
              <a:gd name="T6" fmla="*/ 0 w 311"/>
              <a:gd name="T7" fmla="*/ 310 h 329"/>
              <a:gd name="T8" fmla="*/ 0 w 311"/>
              <a:gd name="T9" fmla="*/ 247 h 329"/>
              <a:gd name="T10" fmla="*/ 18 w 311"/>
              <a:gd name="T11" fmla="*/ 229 h 329"/>
              <a:gd name="T12" fmla="*/ 18 w 311"/>
              <a:gd name="T13" fmla="*/ 99 h 329"/>
              <a:gd name="T14" fmla="*/ 0 w 311"/>
              <a:gd name="T15" fmla="*/ 81 h 329"/>
              <a:gd name="T16" fmla="*/ 0 w 311"/>
              <a:gd name="T17" fmla="*/ 18 h 329"/>
              <a:gd name="T18" fmla="*/ 18 w 311"/>
              <a:gd name="T19" fmla="*/ 0 h 329"/>
              <a:gd name="T20" fmla="*/ 311 w 311"/>
              <a:gd name="T21" fmla="*/ 0 h 329"/>
              <a:gd name="T22" fmla="*/ 257 w 311"/>
              <a:gd name="T23" fmla="*/ 59 h 329"/>
              <a:gd name="T24" fmla="*/ 80 w 311"/>
              <a:gd name="T25" fmla="*/ 59 h 329"/>
              <a:gd name="T26" fmla="*/ 80 w 311"/>
              <a:gd name="T27" fmla="*/ 266 h 329"/>
              <a:gd name="T28" fmla="*/ 257 w 311"/>
              <a:gd name="T29" fmla="*/ 266 h 329"/>
              <a:gd name="T30" fmla="*/ 257 w 311"/>
              <a:gd name="T31" fmla="*/ 59 h 329"/>
              <a:gd name="T32" fmla="*/ 171 w 311"/>
              <a:gd name="T33" fmla="*/ 167 h 329"/>
              <a:gd name="T34" fmla="*/ 197 w 311"/>
              <a:gd name="T35" fmla="*/ 141 h 329"/>
              <a:gd name="T36" fmla="*/ 171 w 311"/>
              <a:gd name="T37" fmla="*/ 115 h 329"/>
              <a:gd name="T38" fmla="*/ 145 w 311"/>
              <a:gd name="T39" fmla="*/ 141 h 329"/>
              <a:gd name="T40" fmla="*/ 171 w 311"/>
              <a:gd name="T41" fmla="*/ 167 h 329"/>
              <a:gd name="T42" fmla="*/ 205 w 311"/>
              <a:gd name="T43" fmla="*/ 224 h 329"/>
              <a:gd name="T44" fmla="*/ 214 w 311"/>
              <a:gd name="T45" fmla="*/ 215 h 329"/>
              <a:gd name="T46" fmla="*/ 205 w 311"/>
              <a:gd name="T47" fmla="*/ 206 h 329"/>
              <a:gd name="T48" fmla="*/ 196 w 311"/>
              <a:gd name="T49" fmla="*/ 215 h 329"/>
              <a:gd name="T50" fmla="*/ 205 w 311"/>
              <a:gd name="T51" fmla="*/ 224 h 329"/>
              <a:gd name="T52" fmla="*/ 192 w 311"/>
              <a:gd name="T53" fmla="*/ 125 h 329"/>
              <a:gd name="T54" fmla="*/ 257 w 311"/>
              <a:gd name="T55" fmla="*/ 125 h 329"/>
              <a:gd name="T56" fmla="*/ 193 w 311"/>
              <a:gd name="T57" fmla="*/ 156 h 329"/>
              <a:gd name="T58" fmla="*/ 257 w 311"/>
              <a:gd name="T59" fmla="*/ 15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1" h="329">
                <a:moveTo>
                  <a:pt x="311" y="0"/>
                </a:moveTo>
                <a:cubicBezTo>
                  <a:pt x="311" y="329"/>
                  <a:pt x="311" y="329"/>
                  <a:pt x="311" y="329"/>
                </a:cubicBezTo>
                <a:cubicBezTo>
                  <a:pt x="18" y="329"/>
                  <a:pt x="18" y="329"/>
                  <a:pt x="18" y="329"/>
                </a:cubicBezTo>
                <a:cubicBezTo>
                  <a:pt x="18" y="319"/>
                  <a:pt x="10" y="310"/>
                  <a:pt x="0" y="310"/>
                </a:cubicBezTo>
                <a:cubicBezTo>
                  <a:pt x="0" y="247"/>
                  <a:pt x="0" y="247"/>
                  <a:pt x="0" y="247"/>
                </a:cubicBezTo>
                <a:cubicBezTo>
                  <a:pt x="10" y="247"/>
                  <a:pt x="18" y="239"/>
                  <a:pt x="18" y="229"/>
                </a:cubicBezTo>
                <a:cubicBezTo>
                  <a:pt x="18" y="99"/>
                  <a:pt x="18" y="99"/>
                  <a:pt x="18" y="99"/>
                </a:cubicBezTo>
                <a:cubicBezTo>
                  <a:pt x="18" y="89"/>
                  <a:pt x="10" y="81"/>
                  <a:pt x="0" y="81"/>
                </a:cubicBezTo>
                <a:cubicBezTo>
                  <a:pt x="0" y="18"/>
                  <a:pt x="0" y="18"/>
                  <a:pt x="0" y="18"/>
                </a:cubicBezTo>
                <a:cubicBezTo>
                  <a:pt x="10" y="18"/>
                  <a:pt x="18" y="10"/>
                  <a:pt x="18" y="0"/>
                </a:cubicBezTo>
                <a:lnTo>
                  <a:pt x="311" y="0"/>
                </a:lnTo>
                <a:close/>
                <a:moveTo>
                  <a:pt x="257" y="59"/>
                </a:moveTo>
                <a:cubicBezTo>
                  <a:pt x="80" y="59"/>
                  <a:pt x="80" y="59"/>
                  <a:pt x="80" y="59"/>
                </a:cubicBezTo>
                <a:cubicBezTo>
                  <a:pt x="80" y="266"/>
                  <a:pt x="80" y="266"/>
                  <a:pt x="80" y="266"/>
                </a:cubicBezTo>
                <a:cubicBezTo>
                  <a:pt x="257" y="266"/>
                  <a:pt x="257" y="266"/>
                  <a:pt x="257" y="266"/>
                </a:cubicBezTo>
                <a:lnTo>
                  <a:pt x="257" y="59"/>
                </a:lnTo>
                <a:close/>
                <a:moveTo>
                  <a:pt x="171" y="167"/>
                </a:moveTo>
                <a:cubicBezTo>
                  <a:pt x="186" y="167"/>
                  <a:pt x="197" y="156"/>
                  <a:pt x="197" y="141"/>
                </a:cubicBezTo>
                <a:cubicBezTo>
                  <a:pt x="197" y="126"/>
                  <a:pt x="186" y="115"/>
                  <a:pt x="171" y="115"/>
                </a:cubicBezTo>
                <a:cubicBezTo>
                  <a:pt x="156" y="115"/>
                  <a:pt x="145" y="126"/>
                  <a:pt x="145" y="141"/>
                </a:cubicBezTo>
                <a:cubicBezTo>
                  <a:pt x="145" y="156"/>
                  <a:pt x="156" y="167"/>
                  <a:pt x="171" y="167"/>
                </a:cubicBezTo>
                <a:close/>
                <a:moveTo>
                  <a:pt x="205" y="224"/>
                </a:moveTo>
                <a:cubicBezTo>
                  <a:pt x="209" y="224"/>
                  <a:pt x="214" y="220"/>
                  <a:pt x="214" y="215"/>
                </a:cubicBezTo>
                <a:cubicBezTo>
                  <a:pt x="214" y="210"/>
                  <a:pt x="209" y="206"/>
                  <a:pt x="205" y="206"/>
                </a:cubicBezTo>
                <a:cubicBezTo>
                  <a:pt x="200" y="206"/>
                  <a:pt x="196" y="210"/>
                  <a:pt x="196" y="215"/>
                </a:cubicBezTo>
                <a:cubicBezTo>
                  <a:pt x="196" y="220"/>
                  <a:pt x="200" y="224"/>
                  <a:pt x="205" y="224"/>
                </a:cubicBezTo>
                <a:close/>
                <a:moveTo>
                  <a:pt x="192" y="125"/>
                </a:moveTo>
                <a:cubicBezTo>
                  <a:pt x="257" y="125"/>
                  <a:pt x="257" y="125"/>
                  <a:pt x="257" y="125"/>
                </a:cubicBezTo>
                <a:moveTo>
                  <a:pt x="193" y="156"/>
                </a:moveTo>
                <a:cubicBezTo>
                  <a:pt x="257" y="156"/>
                  <a:pt x="257" y="156"/>
                  <a:pt x="257" y="156"/>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ED856CBB-DE1A-134F-9484-D606C4A1C716}"/>
              </a:ext>
            </a:extLst>
          </p:cNvPr>
          <p:cNvGrpSpPr>
            <a:grpSpLocks noChangeAspect="1"/>
          </p:cNvGrpSpPr>
          <p:nvPr/>
        </p:nvGrpSpPr>
        <p:grpSpPr>
          <a:xfrm>
            <a:off x="10112630" y="3569334"/>
            <a:ext cx="890524" cy="1001868"/>
            <a:chOff x="10394234" y="3738684"/>
            <a:chExt cx="750728" cy="844594"/>
          </a:xfrm>
        </p:grpSpPr>
        <p:sp>
          <p:nvSpPr>
            <p:cNvPr id="20" name="Product_ECDC" title="Icon of a box">
              <a:extLst>
                <a:ext uri="{FF2B5EF4-FFF2-40B4-BE49-F238E27FC236}">
                  <a16:creationId xmlns:a16="http://schemas.microsoft.com/office/drawing/2014/main" id="{6E696EFC-4CBF-A940-8229-2A257EA06377}"/>
                </a:ext>
              </a:extLst>
            </p:cNvPr>
            <p:cNvSpPr>
              <a:spLocks noChangeAspect="1" noEditPoints="1"/>
            </p:cNvSpPr>
            <p:nvPr/>
          </p:nvSpPr>
          <p:spPr bwMode="auto">
            <a:xfrm>
              <a:off x="10394234" y="3738684"/>
              <a:ext cx="750728" cy="844594"/>
            </a:xfrm>
            <a:custGeom>
              <a:avLst/>
              <a:gdLst>
                <a:gd name="T0" fmla="*/ 3623 w 3623"/>
                <a:gd name="T1" fmla="*/ 906 h 4076"/>
                <a:gd name="T2" fmla="*/ 1812 w 3623"/>
                <a:gd name="T3" fmla="*/ 1812 h 4076"/>
                <a:gd name="T4" fmla="*/ 0 w 3623"/>
                <a:gd name="T5" fmla="*/ 906 h 4076"/>
                <a:gd name="T6" fmla="*/ 906 w 3623"/>
                <a:gd name="T7" fmla="*/ 453 h 4076"/>
                <a:gd name="T8" fmla="*/ 2699 w 3623"/>
                <a:gd name="T9" fmla="*/ 1358 h 4076"/>
                <a:gd name="T10" fmla="*/ 3623 w 3623"/>
                <a:gd name="T11" fmla="*/ 906 h 4076"/>
                <a:gd name="T12" fmla="*/ 1812 w 3623"/>
                <a:gd name="T13" fmla="*/ 0 h 4076"/>
                <a:gd name="T14" fmla="*/ 0 w 3623"/>
                <a:gd name="T15" fmla="*/ 906 h 4076"/>
                <a:gd name="T16" fmla="*/ 0 w 3623"/>
                <a:gd name="T17" fmla="*/ 3171 h 4076"/>
                <a:gd name="T18" fmla="*/ 1812 w 3623"/>
                <a:gd name="T19" fmla="*/ 4076 h 4076"/>
                <a:gd name="T20" fmla="*/ 3623 w 3623"/>
                <a:gd name="T21" fmla="*/ 3171 h 4076"/>
                <a:gd name="T22" fmla="*/ 3623 w 3623"/>
                <a:gd name="T23" fmla="*/ 906 h 4076"/>
                <a:gd name="T24" fmla="*/ 1812 w 3623"/>
                <a:gd name="T25" fmla="*/ 1812 h 4076"/>
                <a:gd name="T26" fmla="*/ 1812 w 3623"/>
                <a:gd name="T27" fmla="*/ 4076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23" h="4076">
                  <a:moveTo>
                    <a:pt x="3623" y="906"/>
                  </a:moveTo>
                  <a:lnTo>
                    <a:pt x="1812" y="1812"/>
                  </a:lnTo>
                  <a:lnTo>
                    <a:pt x="0" y="906"/>
                  </a:lnTo>
                  <a:moveTo>
                    <a:pt x="906" y="453"/>
                  </a:moveTo>
                  <a:lnTo>
                    <a:pt x="2699" y="1358"/>
                  </a:lnTo>
                  <a:moveTo>
                    <a:pt x="3623" y="906"/>
                  </a:moveTo>
                  <a:lnTo>
                    <a:pt x="1812" y="0"/>
                  </a:lnTo>
                  <a:lnTo>
                    <a:pt x="0" y="906"/>
                  </a:lnTo>
                  <a:lnTo>
                    <a:pt x="0" y="3171"/>
                  </a:lnTo>
                  <a:lnTo>
                    <a:pt x="1812" y="4076"/>
                  </a:lnTo>
                  <a:lnTo>
                    <a:pt x="3623" y="3171"/>
                  </a:lnTo>
                  <a:lnTo>
                    <a:pt x="3623" y="906"/>
                  </a:lnTo>
                  <a:moveTo>
                    <a:pt x="1812" y="1812"/>
                  </a:moveTo>
                  <a:lnTo>
                    <a:pt x="1812" y="4076"/>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21" name="check" title="Icon of a checkmark">
              <a:extLst>
                <a:ext uri="{FF2B5EF4-FFF2-40B4-BE49-F238E27FC236}">
                  <a16:creationId xmlns:a16="http://schemas.microsoft.com/office/drawing/2014/main" id="{8DB970B1-0DA8-1E4F-9DDD-9C5A67B7BB5D}"/>
                </a:ext>
              </a:extLst>
            </p:cNvPr>
            <p:cNvSpPr>
              <a:spLocks noChangeAspect="1"/>
            </p:cNvSpPr>
            <p:nvPr/>
          </p:nvSpPr>
          <p:spPr bwMode="auto">
            <a:xfrm rot="1363147">
              <a:off x="10490819" y="4182967"/>
              <a:ext cx="191958" cy="13554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9142150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Picture Placeholder 13">
            <a:extLst>
              <a:ext uri="{FF2B5EF4-FFF2-40B4-BE49-F238E27FC236}">
                <a16:creationId xmlns:a16="http://schemas.microsoft.com/office/drawing/2014/main" id="{A3B9D67E-30D5-4678-977C-CD2067393DFE}"/>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3FD07710-BF5D-440E-94FA-4E24EFA5C8A1}"/>
              </a:ext>
            </a:extLst>
          </p:cNvPr>
          <p:cNvSpPr/>
          <p:nvPr/>
        </p:nvSpPr>
        <p:spPr bwMode="auto">
          <a:xfrm>
            <a:off x="0" y="0"/>
            <a:ext cx="12192000" cy="6857514"/>
          </a:xfrm>
          <a:prstGeom prst="rect">
            <a:avLst/>
          </a:prstGeom>
          <a:solidFill>
            <a:schemeClr val="bg2">
              <a:alpha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 name="Title 2">
            <a:extLst>
              <a:ext uri="{FF2B5EF4-FFF2-40B4-BE49-F238E27FC236}">
                <a16:creationId xmlns:a16="http://schemas.microsoft.com/office/drawing/2014/main" id="{016E276D-2E59-4048-8595-BFC56ECDE216}"/>
              </a:ext>
            </a:extLst>
          </p:cNvPr>
          <p:cNvSpPr>
            <a:spLocks noGrp="1"/>
          </p:cNvSpPr>
          <p:nvPr>
            <p:ph type="title"/>
          </p:nvPr>
        </p:nvSpPr>
        <p:spPr/>
        <p:txBody>
          <a:bodyPr/>
          <a:lstStyle/>
          <a:p>
            <a:r>
              <a:rPr lang="en-US"/>
              <a:t>Managing identity and user experience</a:t>
            </a:r>
          </a:p>
        </p:txBody>
      </p:sp>
      <p:sp>
        <p:nvSpPr>
          <p:cNvPr id="243" name="Oval 242">
            <a:extLst>
              <a:ext uri="{FF2B5EF4-FFF2-40B4-BE49-F238E27FC236}">
                <a16:creationId xmlns:a16="http://schemas.microsoft.com/office/drawing/2014/main" id="{7F3A92A6-00BA-8B48-A69E-A5D74C0C4F37}"/>
              </a:ext>
            </a:extLst>
          </p:cNvPr>
          <p:cNvSpPr>
            <a:spLocks noChangeAspect="1" noChangeArrowheads="1"/>
          </p:cNvSpPr>
          <p:nvPr/>
        </p:nvSpPr>
        <p:spPr bwMode="auto">
          <a:xfrm>
            <a:off x="5135207" y="2488052"/>
            <a:ext cx="2212535" cy="2215242"/>
          </a:xfrm>
          <a:prstGeom prst="ellipse">
            <a:avLst/>
          </a:prstGeom>
          <a:solidFill>
            <a:schemeClr val="accent1"/>
          </a:solidFill>
          <a:ln>
            <a:noFill/>
          </a:ln>
          <a:extLst/>
        </p:spPr>
        <p:txBody>
          <a:bodyPr vert="horz" wrap="square" lIns="121903" tIns="60952" rIns="121903" bIns="60952"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2448" b="0" i="0" u="none" strike="noStrike" kern="1200" cap="none" spc="0" normalizeH="0" baseline="0" noProof="0">
              <a:ln>
                <a:noFill/>
              </a:ln>
              <a:solidFill>
                <a:srgbClr val="727372"/>
              </a:solidFill>
              <a:effectLst/>
              <a:uLnTx/>
              <a:uFillTx/>
              <a:latin typeface="Segoe UI"/>
              <a:ea typeface="+mn-ea"/>
              <a:cs typeface="+mn-cs"/>
            </a:endParaRPr>
          </a:p>
        </p:txBody>
      </p:sp>
      <p:sp>
        <p:nvSpPr>
          <p:cNvPr id="246" name="Rectangle 245">
            <a:extLst>
              <a:ext uri="{FF2B5EF4-FFF2-40B4-BE49-F238E27FC236}">
                <a16:creationId xmlns:a16="http://schemas.microsoft.com/office/drawing/2014/main" id="{6CA38210-E2F9-BB47-88A8-04DF9E4C9E60}"/>
              </a:ext>
            </a:extLst>
          </p:cNvPr>
          <p:cNvSpPr>
            <a:spLocks noChangeArrowheads="1"/>
          </p:cNvSpPr>
          <p:nvPr/>
        </p:nvSpPr>
        <p:spPr bwMode="auto">
          <a:xfrm>
            <a:off x="5715810" y="3829270"/>
            <a:ext cx="1051328" cy="376718"/>
          </a:xfrm>
          <a:prstGeom prst="rect">
            <a:avLst/>
          </a:prstGeom>
          <a:noFill/>
          <a:ln>
            <a:noFill/>
          </a:ln>
          <a:extLst/>
        </p:spPr>
        <p:txBody>
          <a:bodyPr vert="horz" wrap="none" lIns="0" tIns="0" rIns="0" bIns="0" numCol="1" anchor="ctr" anchorCtr="1"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8996" rtl="0" eaLnBrk="0" fontAlgn="base" latinLnBrk="0" hangingPunct="0">
              <a:lnSpc>
                <a:spcPct val="100000"/>
              </a:lnSpc>
              <a:spcBef>
                <a:spcPct val="0"/>
              </a:spcBef>
              <a:spcAft>
                <a:spcPct val="0"/>
              </a:spcAft>
              <a:buClrTx/>
              <a:buSzTx/>
              <a:buFontTx/>
              <a:buNone/>
              <a:tabLst/>
              <a:defRPr/>
            </a:pPr>
            <a:r>
              <a:rPr kumimoji="0" lang="en-US" altLang="en-US" sz="2448" b="0" i="0" u="none" strike="noStrike" kern="1200" cap="none" spc="0" normalizeH="0" baseline="0" noProof="0">
                <a:ln>
                  <a:noFill/>
                </a:ln>
                <a:solidFill>
                  <a:srgbClr val="FFFFFF"/>
                </a:solidFill>
                <a:effectLst/>
                <a:uLnTx/>
                <a:uFillTx/>
                <a:latin typeface="Segoe UI"/>
                <a:ea typeface="+mn-ea"/>
                <a:cs typeface="+mn-cs"/>
              </a:rPr>
              <a:t>Identity</a:t>
            </a:r>
            <a:endParaRPr kumimoji="0" lang="en-US" altLang="en-US" sz="2666" b="0" i="0" u="none" strike="noStrike" kern="1200" cap="none" spc="0" normalizeH="0" baseline="0" noProof="0">
              <a:ln>
                <a:noFill/>
              </a:ln>
              <a:solidFill>
                <a:srgbClr val="727372"/>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862E363B-923F-DD49-9A7C-349F55FBD28D}"/>
              </a:ext>
            </a:extLst>
          </p:cNvPr>
          <p:cNvGrpSpPr/>
          <p:nvPr/>
        </p:nvGrpSpPr>
        <p:grpSpPr>
          <a:xfrm>
            <a:off x="9467371" y="2605390"/>
            <a:ext cx="2011395" cy="2011395"/>
            <a:chOff x="9610574" y="2825565"/>
            <a:chExt cx="2051728" cy="2051728"/>
          </a:xfrm>
        </p:grpSpPr>
        <p:sp>
          <p:nvSpPr>
            <p:cNvPr id="249" name="Oval 248">
              <a:extLst>
                <a:ext uri="{FF2B5EF4-FFF2-40B4-BE49-F238E27FC236}">
                  <a16:creationId xmlns:a16="http://schemas.microsoft.com/office/drawing/2014/main" id="{15FA92DF-8429-3046-A811-6B1768B2D89F}"/>
                </a:ext>
              </a:extLst>
            </p:cNvPr>
            <p:cNvSpPr>
              <a:spLocks noChangeAspect="1" noChangeArrowheads="1"/>
            </p:cNvSpPr>
            <p:nvPr/>
          </p:nvSpPr>
          <p:spPr bwMode="auto">
            <a:xfrm>
              <a:off x="9610574" y="2825565"/>
              <a:ext cx="2051728" cy="2051728"/>
            </a:xfrm>
            <a:prstGeom prst="ellipse">
              <a:avLst/>
            </a:prstGeom>
            <a:solidFill>
              <a:schemeClr val="accent3"/>
            </a:solidFill>
            <a:ln>
              <a:noFill/>
            </a:ln>
            <a:extLst/>
          </p:spPr>
          <p:txBody>
            <a:bodyPr vert="horz" wrap="square" lIns="121903" tIns="60952" rIns="121903" bIns="60952" numCol="1" anchor="ctr" anchorCtr="1" compatLnSpc="1">
              <a:prstTxWarp prst="textNoShape">
                <a:avLst/>
              </a:prstTxWarp>
            </a:bodyP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US" sz="2448" b="0" i="0" u="none" strike="noStrike" kern="1200" cap="none" spc="0" normalizeH="0" baseline="0" noProof="0">
                <a:ln>
                  <a:noFill/>
                </a:ln>
                <a:solidFill>
                  <a:srgbClr val="727372"/>
                </a:solidFill>
                <a:effectLst/>
                <a:uLnTx/>
                <a:uFillTx/>
                <a:latin typeface="Segoe UI"/>
                <a:ea typeface="+mn-ea"/>
                <a:cs typeface="+mn-cs"/>
              </a:endParaRPr>
            </a:p>
          </p:txBody>
        </p:sp>
        <p:sp>
          <p:nvSpPr>
            <p:cNvPr id="250" name="Rectangle 249">
              <a:extLst>
                <a:ext uri="{FF2B5EF4-FFF2-40B4-BE49-F238E27FC236}">
                  <a16:creationId xmlns:a16="http://schemas.microsoft.com/office/drawing/2014/main" id="{9888B463-1376-8742-9A06-395BAEF08474}"/>
                </a:ext>
              </a:extLst>
            </p:cNvPr>
            <p:cNvSpPr>
              <a:spLocks noChangeArrowheads="1"/>
            </p:cNvSpPr>
            <p:nvPr/>
          </p:nvSpPr>
          <p:spPr bwMode="auto">
            <a:xfrm>
              <a:off x="10306220" y="4111298"/>
              <a:ext cx="660437" cy="384272"/>
            </a:xfrm>
            <a:prstGeom prst="rect">
              <a:avLst/>
            </a:prstGeom>
            <a:noFill/>
            <a:ln>
              <a:noFill/>
            </a:ln>
            <a:extLst/>
          </p:spPr>
          <p:txBody>
            <a:bodyPr vert="horz" wrap="none" lIns="0" tIns="0" rIns="0" bIns="0" numCol="1" anchor="ctr" anchorCtr="1"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8996" rtl="0" eaLnBrk="0" fontAlgn="base" latinLnBrk="0" hangingPunct="0">
                <a:lnSpc>
                  <a:spcPct val="100000"/>
                </a:lnSpc>
                <a:spcBef>
                  <a:spcPct val="0"/>
                </a:spcBef>
                <a:spcAft>
                  <a:spcPct val="0"/>
                </a:spcAft>
                <a:buClrTx/>
                <a:buSzTx/>
                <a:buFontTx/>
                <a:buNone/>
                <a:tabLst/>
                <a:defRPr/>
              </a:pPr>
              <a:r>
                <a:rPr kumimoji="0" lang="en-US" altLang="en-US" sz="2448" b="0" i="0" u="none" strike="noStrike" kern="1200" cap="none" spc="0" normalizeH="0" baseline="0" noProof="0">
                  <a:ln>
                    <a:noFill/>
                  </a:ln>
                  <a:solidFill>
                    <a:srgbClr val="FFFFFF"/>
                  </a:solidFill>
                  <a:effectLst/>
                  <a:uLnTx/>
                  <a:uFillTx/>
                  <a:latin typeface="Segoe UI"/>
                  <a:ea typeface="+mn-ea"/>
                  <a:cs typeface="+mn-cs"/>
                </a:rPr>
                <a:t>Data</a:t>
              </a:r>
            </a:p>
          </p:txBody>
        </p:sp>
        <p:sp>
          <p:nvSpPr>
            <p:cNvPr id="254" name="binary" title="Icon of binary code, ones and zeros">
              <a:extLst>
                <a:ext uri="{FF2B5EF4-FFF2-40B4-BE49-F238E27FC236}">
                  <a16:creationId xmlns:a16="http://schemas.microsoft.com/office/drawing/2014/main" id="{0C41C656-A1B9-3647-8A2A-FF72BE7D7DB7}"/>
                </a:ext>
              </a:extLst>
            </p:cNvPr>
            <p:cNvSpPr>
              <a:spLocks noChangeAspect="1" noEditPoints="1"/>
            </p:cNvSpPr>
            <p:nvPr/>
          </p:nvSpPr>
          <p:spPr bwMode="auto">
            <a:xfrm>
              <a:off x="10341908" y="3477241"/>
              <a:ext cx="589061" cy="508652"/>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285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grpSp>
      <p:cxnSp>
        <p:nvCxnSpPr>
          <p:cNvPr id="26" name="Straight Arrow Connector 25">
            <a:extLst>
              <a:ext uri="{FF2B5EF4-FFF2-40B4-BE49-F238E27FC236}">
                <a16:creationId xmlns:a16="http://schemas.microsoft.com/office/drawing/2014/main" id="{10357ED2-3FA9-C641-BD6A-6B98DAF88B26}"/>
              </a:ext>
            </a:extLst>
          </p:cNvPr>
          <p:cNvCxnSpPr>
            <a:cxnSpLocks/>
          </p:cNvCxnSpPr>
          <p:nvPr/>
        </p:nvCxnSpPr>
        <p:spPr>
          <a:xfrm flipV="1">
            <a:off x="1299816" y="4006386"/>
            <a:ext cx="3742574" cy="1652783"/>
          </a:xfrm>
          <a:prstGeom prst="straightConnector1">
            <a:avLst/>
          </a:prstGeom>
          <a:ln w="38100">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3644FD1-AE1C-7545-A8D9-94881F1DAA67}"/>
              </a:ext>
            </a:extLst>
          </p:cNvPr>
          <p:cNvCxnSpPr>
            <a:cxnSpLocks/>
            <a:stCxn id="243" idx="6"/>
          </p:cNvCxnSpPr>
          <p:nvPr/>
        </p:nvCxnSpPr>
        <p:spPr>
          <a:xfrm>
            <a:off x="7347742" y="3595673"/>
            <a:ext cx="1467842" cy="0"/>
          </a:xfrm>
          <a:prstGeom prst="straightConnector1">
            <a:avLst/>
          </a:prstGeom>
          <a:ln w="38100">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819993A-FCD0-4C4B-9835-36AF79A90BE2}"/>
              </a:ext>
            </a:extLst>
          </p:cNvPr>
          <p:cNvGrpSpPr/>
          <p:nvPr/>
        </p:nvGrpSpPr>
        <p:grpSpPr>
          <a:xfrm>
            <a:off x="339973" y="4651668"/>
            <a:ext cx="1828541" cy="1828541"/>
            <a:chOff x="6656149" y="2972797"/>
            <a:chExt cx="1865207" cy="1865207"/>
          </a:xfrm>
        </p:grpSpPr>
        <p:sp>
          <p:nvSpPr>
            <p:cNvPr id="245" name="Oval 244">
              <a:extLst>
                <a:ext uri="{FF2B5EF4-FFF2-40B4-BE49-F238E27FC236}">
                  <a16:creationId xmlns:a16="http://schemas.microsoft.com/office/drawing/2014/main" id="{E540D68B-8B28-7C4B-9C00-C4BC0A9D1A9E}"/>
                </a:ext>
              </a:extLst>
            </p:cNvPr>
            <p:cNvSpPr>
              <a:spLocks noChangeAspect="1" noChangeArrowheads="1"/>
            </p:cNvSpPr>
            <p:nvPr/>
          </p:nvSpPr>
          <p:spPr bwMode="auto">
            <a:xfrm>
              <a:off x="6656149" y="2972797"/>
              <a:ext cx="1865207" cy="1865207"/>
            </a:xfrm>
            <a:prstGeom prst="ellipse">
              <a:avLst/>
            </a:prstGeom>
            <a:solidFill>
              <a:schemeClr val="accent1"/>
            </a:solidFill>
            <a:ln>
              <a:noFill/>
            </a:ln>
            <a:extLst/>
          </p:spPr>
          <p:txBody>
            <a:bodyPr vert="horz" wrap="square" lIns="121903" tIns="60952" rIns="121903" bIns="60952"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2448" b="0" i="0" u="none" strike="noStrike" kern="1200" cap="none" spc="0" normalizeH="0" baseline="0" noProof="0">
                <a:ln>
                  <a:noFill/>
                </a:ln>
                <a:solidFill>
                  <a:srgbClr val="727372"/>
                </a:solidFill>
                <a:effectLst/>
                <a:uLnTx/>
                <a:uFillTx/>
                <a:latin typeface="Segoe UI"/>
                <a:ea typeface="+mn-ea"/>
                <a:cs typeface="+mn-cs"/>
              </a:endParaRPr>
            </a:p>
          </p:txBody>
        </p:sp>
        <p:sp>
          <p:nvSpPr>
            <p:cNvPr id="248" name="Rectangle 247">
              <a:extLst>
                <a:ext uri="{FF2B5EF4-FFF2-40B4-BE49-F238E27FC236}">
                  <a16:creationId xmlns:a16="http://schemas.microsoft.com/office/drawing/2014/main" id="{518C7635-260F-8547-8B55-AF9C6D9603C5}"/>
                </a:ext>
              </a:extLst>
            </p:cNvPr>
            <p:cNvSpPr>
              <a:spLocks noChangeArrowheads="1"/>
            </p:cNvSpPr>
            <p:nvPr/>
          </p:nvSpPr>
          <p:spPr bwMode="auto">
            <a:xfrm>
              <a:off x="6986824" y="4111298"/>
              <a:ext cx="1203856" cy="384272"/>
            </a:xfrm>
            <a:prstGeom prst="rect">
              <a:avLst/>
            </a:prstGeom>
            <a:noFill/>
            <a:ln>
              <a:noFill/>
            </a:ln>
            <a:extLst/>
          </p:spPr>
          <p:txBody>
            <a:bodyPr vert="horz" wrap="none" lIns="0" tIns="0" rIns="0" bIns="0" numCol="1" anchor="ctr" anchorCtr="1"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8996" rtl="0" eaLnBrk="0" fontAlgn="base" latinLnBrk="0" hangingPunct="0">
                <a:lnSpc>
                  <a:spcPct val="100000"/>
                </a:lnSpc>
                <a:spcBef>
                  <a:spcPct val="0"/>
                </a:spcBef>
                <a:spcAft>
                  <a:spcPct val="0"/>
                </a:spcAft>
                <a:buClrTx/>
                <a:buSzTx/>
                <a:buFontTx/>
                <a:buNone/>
                <a:tabLst/>
                <a:defRPr/>
              </a:pPr>
              <a:r>
                <a:rPr kumimoji="0" lang="en-US" altLang="en-US" sz="2448" b="0" i="0" u="none" strike="noStrike" kern="1200" cap="none" spc="0" normalizeH="0" baseline="0" noProof="0">
                  <a:ln>
                    <a:noFill/>
                  </a:ln>
                  <a:solidFill>
                    <a:srgbClr val="FFFFFF"/>
                  </a:solidFill>
                  <a:effectLst/>
                  <a:uLnTx/>
                  <a:uFillTx/>
                  <a:latin typeface="Segoe UI"/>
                  <a:ea typeface="+mn-ea"/>
                  <a:cs typeface="+mn-cs"/>
                </a:rPr>
                <a:t>Location</a:t>
              </a:r>
              <a:endParaRPr kumimoji="0" lang="en-US" altLang="en-US" sz="2666" b="0" i="0" u="none" strike="noStrike" kern="1200" cap="none" spc="0" normalizeH="0" baseline="0" noProof="0">
                <a:ln>
                  <a:noFill/>
                </a:ln>
                <a:solidFill>
                  <a:srgbClr val="727372"/>
                </a:solidFill>
                <a:effectLst/>
                <a:uLnTx/>
                <a:uFillTx/>
                <a:latin typeface="Segoe UI"/>
                <a:ea typeface="+mn-ea"/>
                <a:cs typeface="+mn-cs"/>
              </a:endParaRPr>
            </a:p>
          </p:txBody>
        </p:sp>
        <p:sp>
          <p:nvSpPr>
            <p:cNvPr id="253" name="location_3" title="Icon of a map with a pin in it">
              <a:extLst>
                <a:ext uri="{FF2B5EF4-FFF2-40B4-BE49-F238E27FC236}">
                  <a16:creationId xmlns:a16="http://schemas.microsoft.com/office/drawing/2014/main" id="{D6CC53E4-AE29-E847-9748-A8B08D874EB3}"/>
                </a:ext>
              </a:extLst>
            </p:cNvPr>
            <p:cNvSpPr>
              <a:spLocks noChangeAspect="1" noEditPoints="1"/>
            </p:cNvSpPr>
            <p:nvPr/>
          </p:nvSpPr>
          <p:spPr bwMode="auto">
            <a:xfrm>
              <a:off x="7203115" y="3326906"/>
              <a:ext cx="771274" cy="647967"/>
            </a:xfrm>
            <a:custGeom>
              <a:avLst/>
              <a:gdLst>
                <a:gd name="T0" fmla="*/ 84 w 360"/>
                <a:gd name="T1" fmla="*/ 109 h 302"/>
                <a:gd name="T2" fmla="*/ 276 w 360"/>
                <a:gd name="T3" fmla="*/ 109 h 302"/>
                <a:gd name="T4" fmla="*/ 360 w 360"/>
                <a:gd name="T5" fmla="*/ 302 h 302"/>
                <a:gd name="T6" fmla="*/ 0 w 360"/>
                <a:gd name="T7" fmla="*/ 302 h 302"/>
                <a:gd name="T8" fmla="*/ 84 w 360"/>
                <a:gd name="T9" fmla="*/ 109 h 302"/>
                <a:gd name="T10" fmla="*/ 180 w 360"/>
                <a:gd name="T11" fmla="*/ 72 h 302"/>
                <a:gd name="T12" fmla="*/ 216 w 360"/>
                <a:gd name="T13" fmla="*/ 36 h 302"/>
                <a:gd name="T14" fmla="*/ 180 w 360"/>
                <a:gd name="T15" fmla="*/ 0 h 302"/>
                <a:gd name="T16" fmla="*/ 144 w 360"/>
                <a:gd name="T17" fmla="*/ 36 h 302"/>
                <a:gd name="T18" fmla="*/ 180 w 360"/>
                <a:gd name="T19" fmla="*/ 72 h 302"/>
                <a:gd name="T20" fmla="*/ 180 w 360"/>
                <a:gd name="T21" fmla="*/ 72 h 302"/>
                <a:gd name="T22" fmla="*/ 180 w 360"/>
                <a:gd name="T23" fmla="*/ 216 h 302"/>
                <a:gd name="T24" fmla="*/ 36 w 360"/>
                <a:gd name="T25" fmla="*/ 218 h 302"/>
                <a:gd name="T26" fmla="*/ 323 w 360"/>
                <a:gd name="T27" fmla="*/ 218 h 302"/>
                <a:gd name="T28" fmla="*/ 111 w 360"/>
                <a:gd name="T29" fmla="*/ 218 h 302"/>
                <a:gd name="T30" fmla="*/ 94 w 360"/>
                <a:gd name="T31" fmla="*/ 302 h 302"/>
                <a:gd name="T32" fmla="*/ 267 w 360"/>
                <a:gd name="T33" fmla="*/ 302 h 302"/>
                <a:gd name="T34" fmla="*/ 222 w 360"/>
                <a:gd name="T35" fmla="*/ 109 h 302"/>
                <a:gd name="T36" fmla="*/ 236 w 360"/>
                <a:gd name="T37" fmla="*/ 169 h 302"/>
                <a:gd name="T38" fmla="*/ 302 w 360"/>
                <a:gd name="T39" fmla="*/ 16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02">
                  <a:moveTo>
                    <a:pt x="84" y="109"/>
                  </a:moveTo>
                  <a:cubicBezTo>
                    <a:pt x="276" y="109"/>
                    <a:pt x="276" y="109"/>
                    <a:pt x="276" y="109"/>
                  </a:cubicBezTo>
                  <a:cubicBezTo>
                    <a:pt x="360" y="302"/>
                    <a:pt x="360" y="302"/>
                    <a:pt x="360" y="302"/>
                  </a:cubicBezTo>
                  <a:cubicBezTo>
                    <a:pt x="0" y="302"/>
                    <a:pt x="0" y="302"/>
                    <a:pt x="0" y="302"/>
                  </a:cubicBezTo>
                  <a:lnTo>
                    <a:pt x="84" y="109"/>
                  </a:lnTo>
                  <a:close/>
                  <a:moveTo>
                    <a:pt x="180" y="72"/>
                  </a:moveTo>
                  <a:cubicBezTo>
                    <a:pt x="200" y="72"/>
                    <a:pt x="216" y="56"/>
                    <a:pt x="216" y="36"/>
                  </a:cubicBezTo>
                  <a:cubicBezTo>
                    <a:pt x="216" y="16"/>
                    <a:pt x="200" y="0"/>
                    <a:pt x="180" y="0"/>
                  </a:cubicBezTo>
                  <a:cubicBezTo>
                    <a:pt x="160" y="0"/>
                    <a:pt x="144" y="16"/>
                    <a:pt x="144" y="36"/>
                  </a:cubicBezTo>
                  <a:cubicBezTo>
                    <a:pt x="144" y="56"/>
                    <a:pt x="160" y="72"/>
                    <a:pt x="180" y="72"/>
                  </a:cubicBezTo>
                  <a:close/>
                  <a:moveTo>
                    <a:pt x="180" y="72"/>
                  </a:moveTo>
                  <a:cubicBezTo>
                    <a:pt x="180" y="216"/>
                    <a:pt x="180" y="216"/>
                    <a:pt x="180" y="216"/>
                  </a:cubicBezTo>
                  <a:moveTo>
                    <a:pt x="36" y="218"/>
                  </a:moveTo>
                  <a:cubicBezTo>
                    <a:pt x="323" y="218"/>
                    <a:pt x="323" y="218"/>
                    <a:pt x="323" y="218"/>
                  </a:cubicBezTo>
                  <a:moveTo>
                    <a:pt x="111" y="218"/>
                  </a:moveTo>
                  <a:cubicBezTo>
                    <a:pt x="94" y="302"/>
                    <a:pt x="94" y="302"/>
                    <a:pt x="94" y="302"/>
                  </a:cubicBezTo>
                  <a:moveTo>
                    <a:pt x="267" y="302"/>
                  </a:moveTo>
                  <a:cubicBezTo>
                    <a:pt x="222" y="109"/>
                    <a:pt x="222" y="109"/>
                    <a:pt x="222" y="109"/>
                  </a:cubicBezTo>
                  <a:moveTo>
                    <a:pt x="236" y="169"/>
                  </a:moveTo>
                  <a:cubicBezTo>
                    <a:pt x="302" y="169"/>
                    <a:pt x="302" y="169"/>
                    <a:pt x="302" y="169"/>
                  </a:cubicBezTo>
                </a:path>
              </a:pathLst>
            </a:custGeom>
            <a:noFill/>
            <a:ln w="285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pic>
        <p:nvPicPr>
          <p:cNvPr id="7" name="Picture 6">
            <a:extLst>
              <a:ext uri="{FF2B5EF4-FFF2-40B4-BE49-F238E27FC236}">
                <a16:creationId xmlns:a16="http://schemas.microsoft.com/office/drawing/2014/main" id="{27C3A54A-8335-A345-B8DF-F92842C98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6432" y="2774901"/>
            <a:ext cx="610084" cy="991812"/>
          </a:xfrm>
          <a:prstGeom prst="rect">
            <a:avLst/>
          </a:prstGeom>
        </p:spPr>
      </p:pic>
      <p:sp>
        <p:nvSpPr>
          <p:cNvPr id="27" name="Block Arc 26">
            <a:extLst>
              <a:ext uri="{FF2B5EF4-FFF2-40B4-BE49-F238E27FC236}">
                <a16:creationId xmlns:a16="http://schemas.microsoft.com/office/drawing/2014/main" id="{6AA49747-FC66-4A8C-A0FE-01F55101AF29}"/>
              </a:ext>
            </a:extLst>
          </p:cNvPr>
          <p:cNvSpPr/>
          <p:nvPr/>
        </p:nvSpPr>
        <p:spPr bwMode="auto">
          <a:xfrm rot="16200000">
            <a:off x="8896319" y="2011300"/>
            <a:ext cx="3199575" cy="3199575"/>
          </a:xfrm>
          <a:prstGeom prst="blockArc">
            <a:avLst>
              <a:gd name="adj1" fmla="val 10800000"/>
              <a:gd name="adj2" fmla="val 21579941"/>
              <a:gd name="adj3" fmla="val 8952"/>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cxnSp>
        <p:nvCxnSpPr>
          <p:cNvPr id="30" name="Straight Arrow Connector 29">
            <a:extLst>
              <a:ext uri="{FF2B5EF4-FFF2-40B4-BE49-F238E27FC236}">
                <a16:creationId xmlns:a16="http://schemas.microsoft.com/office/drawing/2014/main" id="{E52840D1-C088-470F-863E-4FDA8D639B9D}"/>
              </a:ext>
            </a:extLst>
          </p:cNvPr>
          <p:cNvCxnSpPr>
            <a:cxnSpLocks/>
          </p:cNvCxnSpPr>
          <p:nvPr/>
        </p:nvCxnSpPr>
        <p:spPr>
          <a:xfrm>
            <a:off x="1355843" y="2667351"/>
            <a:ext cx="3633890" cy="928322"/>
          </a:xfrm>
          <a:prstGeom prst="straightConnector1">
            <a:avLst/>
          </a:prstGeom>
          <a:ln w="38100">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B09C78-FDF2-794B-943D-93B5764531C4}"/>
              </a:ext>
            </a:extLst>
          </p:cNvPr>
          <p:cNvGrpSpPr/>
          <p:nvPr/>
        </p:nvGrpSpPr>
        <p:grpSpPr>
          <a:xfrm>
            <a:off x="339973" y="1622608"/>
            <a:ext cx="1828541" cy="1830778"/>
            <a:chOff x="3608463" y="2946238"/>
            <a:chExt cx="1865207" cy="1867489"/>
          </a:xfrm>
        </p:grpSpPr>
        <p:sp>
          <p:nvSpPr>
            <p:cNvPr id="244" name="Oval 243">
              <a:extLst>
                <a:ext uri="{FF2B5EF4-FFF2-40B4-BE49-F238E27FC236}">
                  <a16:creationId xmlns:a16="http://schemas.microsoft.com/office/drawing/2014/main" id="{A7B260ED-515C-744C-8590-8393E16859AA}"/>
                </a:ext>
              </a:extLst>
            </p:cNvPr>
            <p:cNvSpPr>
              <a:spLocks noChangeAspect="1" noChangeArrowheads="1"/>
            </p:cNvSpPr>
            <p:nvPr/>
          </p:nvSpPr>
          <p:spPr bwMode="auto">
            <a:xfrm>
              <a:off x="3608463" y="2946238"/>
              <a:ext cx="1865207" cy="1867489"/>
            </a:xfrm>
            <a:prstGeom prst="ellipse">
              <a:avLst/>
            </a:prstGeom>
            <a:solidFill>
              <a:schemeClr val="accent1"/>
            </a:solidFill>
            <a:ln>
              <a:noFill/>
            </a:ln>
            <a:extLst/>
          </p:spPr>
          <p:txBody>
            <a:bodyPr vert="horz" wrap="square" lIns="121903" tIns="60952" rIns="121903" bIns="60952"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2448" b="0" i="0" u="none" strike="noStrike" kern="1200" cap="none" spc="0" normalizeH="0" baseline="0" noProof="0">
                <a:ln>
                  <a:noFill/>
                </a:ln>
                <a:solidFill>
                  <a:srgbClr val="727372"/>
                </a:solidFill>
                <a:effectLst/>
                <a:uLnTx/>
                <a:uFillTx/>
                <a:latin typeface="Segoe UI"/>
                <a:ea typeface="+mn-ea"/>
                <a:cs typeface="+mn-cs"/>
              </a:endParaRPr>
            </a:p>
          </p:txBody>
        </p:sp>
        <p:sp>
          <p:nvSpPr>
            <p:cNvPr id="247" name="Rectangle 246">
              <a:extLst>
                <a:ext uri="{FF2B5EF4-FFF2-40B4-BE49-F238E27FC236}">
                  <a16:creationId xmlns:a16="http://schemas.microsoft.com/office/drawing/2014/main" id="{1528B366-422A-2443-AC5A-F789EAB90D03}"/>
                </a:ext>
              </a:extLst>
            </p:cNvPr>
            <p:cNvSpPr>
              <a:spLocks noChangeArrowheads="1"/>
            </p:cNvSpPr>
            <p:nvPr/>
          </p:nvSpPr>
          <p:spPr bwMode="auto">
            <a:xfrm>
              <a:off x="4072989" y="4111298"/>
              <a:ext cx="936154" cy="384272"/>
            </a:xfrm>
            <a:prstGeom prst="rect">
              <a:avLst/>
            </a:prstGeom>
            <a:noFill/>
            <a:ln>
              <a:noFill/>
            </a:ln>
            <a:extLst/>
          </p:spPr>
          <p:txBody>
            <a:bodyPr vert="horz" wrap="none" lIns="0" tIns="0" rIns="0" bIns="0" numCol="1" anchor="ctr" anchorCtr="1"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8996" rtl="0" eaLnBrk="0" fontAlgn="base" latinLnBrk="0" hangingPunct="0">
                <a:lnSpc>
                  <a:spcPct val="100000"/>
                </a:lnSpc>
                <a:spcBef>
                  <a:spcPct val="0"/>
                </a:spcBef>
                <a:spcAft>
                  <a:spcPct val="0"/>
                </a:spcAft>
                <a:buClrTx/>
                <a:buSzTx/>
                <a:buFontTx/>
                <a:buNone/>
                <a:tabLst/>
                <a:defRPr/>
              </a:pPr>
              <a:r>
                <a:rPr kumimoji="0" lang="en-US" altLang="en-US" sz="2448" b="0" i="0" u="none" strike="noStrike" kern="1200" cap="none" spc="0" normalizeH="0" baseline="0" noProof="0">
                  <a:ln>
                    <a:noFill/>
                  </a:ln>
                  <a:solidFill>
                    <a:srgbClr val="FFFFFF"/>
                  </a:solidFill>
                  <a:effectLst/>
                  <a:uLnTx/>
                  <a:uFillTx/>
                  <a:latin typeface="Segoe UI"/>
                  <a:ea typeface="+mn-ea"/>
                  <a:cs typeface="+mn-cs"/>
                </a:rPr>
                <a:t>Device</a:t>
              </a:r>
              <a:endParaRPr kumimoji="0" lang="en-US" altLang="en-US" sz="2666" b="0" i="0" u="none" strike="noStrike" kern="1200" cap="none" spc="0" normalizeH="0" baseline="0" noProof="0">
                <a:ln>
                  <a:noFill/>
                </a:ln>
                <a:solidFill>
                  <a:srgbClr val="727372"/>
                </a:solidFill>
                <a:effectLst/>
                <a:uLnTx/>
                <a:uFillTx/>
                <a:latin typeface="Segoe UI"/>
                <a:ea typeface="+mn-ea"/>
                <a:cs typeface="+mn-cs"/>
              </a:endParaRPr>
            </a:p>
          </p:txBody>
        </p:sp>
        <p:sp>
          <p:nvSpPr>
            <p:cNvPr id="255" name="UniversalApp_E8CC" title="Icon of a cellphone in front of a tablet">
              <a:extLst>
                <a:ext uri="{FF2B5EF4-FFF2-40B4-BE49-F238E27FC236}">
                  <a16:creationId xmlns:a16="http://schemas.microsoft.com/office/drawing/2014/main" id="{9CB11254-528A-4046-A46A-7FBACE66F4B5}"/>
                </a:ext>
              </a:extLst>
            </p:cNvPr>
            <p:cNvSpPr>
              <a:spLocks noChangeAspect="1" noEditPoints="1"/>
            </p:cNvSpPr>
            <p:nvPr/>
          </p:nvSpPr>
          <p:spPr bwMode="auto">
            <a:xfrm>
              <a:off x="4099561" y="3407584"/>
              <a:ext cx="883010" cy="647967"/>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285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Tree>
    <p:extLst>
      <p:ext uri="{BB962C8B-B14F-4D97-AF65-F5344CB8AC3E}">
        <p14:creationId xmlns:p14="http://schemas.microsoft.com/office/powerpoint/2010/main" val="1355862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365874171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432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2" y="289960"/>
            <a:ext cx="11655079" cy="899537"/>
          </a:xfrm>
        </p:spPr>
        <p:txBody>
          <a:bodyPr/>
          <a:lstStyle/>
          <a:p>
            <a:r>
              <a:rPr lang="en-US" sz="4117"/>
              <a:t>Pillars of container and content governance</a:t>
            </a:r>
          </a:p>
        </p:txBody>
      </p:sp>
      <p:grpSp>
        <p:nvGrpSpPr>
          <p:cNvPr id="21" name="Group 20">
            <a:extLst>
              <a:ext uri="{FF2B5EF4-FFF2-40B4-BE49-F238E27FC236}">
                <a16:creationId xmlns:a16="http://schemas.microsoft.com/office/drawing/2014/main" id="{D074AE3D-7B39-2048-9F00-608A4F8388E9}"/>
              </a:ext>
            </a:extLst>
          </p:cNvPr>
          <p:cNvGrpSpPr/>
          <p:nvPr/>
        </p:nvGrpSpPr>
        <p:grpSpPr>
          <a:xfrm>
            <a:off x="488568" y="1809483"/>
            <a:ext cx="11214865" cy="4485420"/>
            <a:chOff x="522142" y="1339538"/>
            <a:chExt cx="11439746" cy="4575362"/>
          </a:xfrm>
        </p:grpSpPr>
        <p:sp>
          <p:nvSpPr>
            <p:cNvPr id="8" name="Rectangle 7"/>
            <p:cNvSpPr/>
            <p:nvPr/>
          </p:nvSpPr>
          <p:spPr bwMode="auto">
            <a:xfrm>
              <a:off x="522142" y="3422094"/>
              <a:ext cx="2648408" cy="14144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179285" bIns="179285" numCol="1" rtlCol="0" anchor="ctr" anchorCtr="0" compatLnSpc="1">
              <a:prstTxWarp prst="textNoShape">
                <a:avLst/>
              </a:prstTxWarp>
            </a:bodyPr>
            <a:lstStyle/>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Support self-service creation</a:t>
              </a:r>
            </a:p>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Use life-cycle management</a:t>
              </a:r>
            </a:p>
          </p:txBody>
        </p:sp>
        <p:sp>
          <p:nvSpPr>
            <p:cNvPr id="234" name="Rectangle 233"/>
            <p:cNvSpPr/>
            <p:nvPr/>
          </p:nvSpPr>
          <p:spPr bwMode="auto">
            <a:xfrm>
              <a:off x="3447073" y="3433711"/>
              <a:ext cx="2653923" cy="20942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179285" bIns="179285" numCol="1" rtlCol="0" anchor="t" anchorCtr="0" compatLnSpc="1">
              <a:prstTxWarp prst="textNoShape">
                <a:avLst/>
              </a:prstTxWarp>
            </a:bodyPr>
            <a:lstStyle/>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Require classification for containers</a:t>
              </a:r>
            </a:p>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Scan with data loss prevention (DLP)</a:t>
              </a:r>
            </a:p>
          </p:txBody>
        </p:sp>
        <p:sp>
          <p:nvSpPr>
            <p:cNvPr id="9" name="Rectangle 8">
              <a:extLst>
                <a:ext uri="{FF2B5EF4-FFF2-40B4-BE49-F238E27FC236}">
                  <a16:creationId xmlns:a16="http://schemas.microsoft.com/office/drawing/2014/main" id="{1E6007E7-9D7F-E446-818C-04887A7F4702}"/>
                </a:ext>
              </a:extLst>
            </p:cNvPr>
            <p:cNvSpPr/>
            <p:nvPr/>
          </p:nvSpPr>
          <p:spPr>
            <a:xfrm>
              <a:off x="3447073" y="2275778"/>
              <a:ext cx="2653923" cy="919299"/>
            </a:xfrm>
            <a:prstGeom prst="rect">
              <a:avLst/>
            </a:prstGeom>
            <a:solidFill>
              <a:schemeClr val="accent2"/>
            </a:solidFill>
          </p:spPr>
          <p:txBody>
            <a:bodyPr wrap="none" lIns="179285" tIns="0" rIns="179285" bIns="0" anchor="ctr">
              <a:noAutofit/>
            </a:bodyPr>
            <a:lstStyle/>
            <a:p>
              <a:pPr marL="0" marR="0" lvl="0" indent="0" algn="ctr" defTabSz="913867" rtl="0" eaLnBrk="1" fontAlgn="base" latinLnBrk="0" hangingPunct="1">
                <a:lnSpc>
                  <a:spcPct val="100000"/>
                </a:lnSpc>
                <a:spcBef>
                  <a:spcPct val="0"/>
                </a:spcBef>
                <a:spcAft>
                  <a:spcPts val="2353"/>
                </a:spcAft>
                <a:buClrTx/>
                <a:buSzTx/>
                <a:buFontTx/>
                <a:buNone/>
                <a:tabLst/>
                <a:defRPr/>
              </a:pPr>
              <a: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t>Identify </a:t>
              </a:r>
              <a:b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br>
              <a: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t>valuable content</a:t>
              </a:r>
            </a:p>
          </p:txBody>
        </p:sp>
        <p:sp>
          <p:nvSpPr>
            <p:cNvPr id="11" name="Rectangle 10"/>
            <p:cNvSpPr/>
            <p:nvPr/>
          </p:nvSpPr>
          <p:spPr bwMode="auto">
            <a:xfrm>
              <a:off x="6377519" y="3400651"/>
              <a:ext cx="2824669" cy="251424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179285" bIns="179285" numCol="1" rtlCol="0" anchor="t" anchorCtr="0" compatLnSpc="1">
              <a:prstTxWarp prst="textNoShape">
                <a:avLst/>
              </a:prstTxWarp>
            </a:bodyPr>
            <a:lstStyle/>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Limit reach</a:t>
              </a:r>
            </a:p>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Enforce policy</a:t>
              </a:r>
            </a:p>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Use conditional access</a:t>
              </a:r>
            </a:p>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Use Information Rights Management (IRM)</a:t>
              </a:r>
            </a:p>
            <a:p>
              <a:pPr marL="457083" marR="0" lvl="0" indent="-457083" algn="ctr"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endParaRPr kumimoji="0" lang="en-US" sz="1765" b="0" i="0" u="none" strike="noStrike" kern="0" cap="none" spc="0" normalizeH="0" baseline="0" noProof="0">
                <a:ln>
                  <a:noFill/>
                </a:ln>
                <a:solidFill>
                  <a:srgbClr val="4F504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F5CFC4C9-9993-F44A-9343-81FA5C69E8F5}"/>
                </a:ext>
              </a:extLst>
            </p:cNvPr>
            <p:cNvSpPr/>
            <p:nvPr/>
          </p:nvSpPr>
          <p:spPr>
            <a:xfrm>
              <a:off x="6377519" y="2275778"/>
              <a:ext cx="2653923" cy="919299"/>
            </a:xfrm>
            <a:prstGeom prst="rect">
              <a:avLst/>
            </a:prstGeom>
            <a:solidFill>
              <a:schemeClr val="accent2"/>
            </a:solidFill>
          </p:spPr>
          <p:txBody>
            <a:bodyPr wrap="none" lIns="179285" tIns="0" rIns="179285" bIns="0" anchor="ctr">
              <a:noAutofit/>
            </a:bodyPr>
            <a:lstStyle/>
            <a:p>
              <a:pPr marL="0" marR="0" lvl="0" indent="0" algn="ctr" defTabSz="913867" rtl="0" eaLnBrk="1" fontAlgn="base" latinLnBrk="0" hangingPunct="1">
                <a:lnSpc>
                  <a:spcPct val="100000"/>
                </a:lnSpc>
                <a:spcBef>
                  <a:spcPct val="0"/>
                </a:spcBef>
                <a:spcAft>
                  <a:spcPts val="2353"/>
                </a:spcAft>
                <a:buClrTx/>
                <a:buSzTx/>
                <a:buFontTx/>
                <a:buNone/>
                <a:tabLst/>
                <a:defRPr/>
              </a:pPr>
              <a: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t>Protect </a:t>
              </a:r>
              <a:b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br>
              <a: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t>assets</a:t>
              </a:r>
            </a:p>
          </p:txBody>
        </p:sp>
        <p:sp>
          <p:nvSpPr>
            <p:cNvPr id="10" name="Rectangle 9"/>
            <p:cNvSpPr/>
            <p:nvPr/>
          </p:nvSpPr>
          <p:spPr bwMode="auto">
            <a:xfrm>
              <a:off x="9307965" y="3422095"/>
              <a:ext cx="2597279" cy="164592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179285" bIns="179285" numCol="1" rtlCol="0" anchor="t" anchorCtr="0" compatLnSpc="1">
              <a:prstTxWarp prst="textNoShape">
                <a:avLst/>
              </a:prstTxWarp>
            </a:bodyPr>
            <a:lstStyle/>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Manage group/site ownership</a:t>
              </a:r>
            </a:p>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Review external membership</a:t>
              </a:r>
            </a:p>
            <a:p>
              <a:pPr marL="179277" marR="0" lvl="0" indent="-179277"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r>
                <a:rPr kumimoji="0" lang="en-US" sz="1765" b="0" i="0" u="none" strike="noStrike" kern="0" cap="none" spc="0" normalizeH="0" baseline="0" noProof="0">
                  <a:ln>
                    <a:noFill/>
                  </a:ln>
                  <a:solidFill>
                    <a:srgbClr val="4F504F"/>
                  </a:solidFill>
                  <a:effectLst/>
                  <a:uLnTx/>
                  <a:uFillTx/>
                  <a:latin typeface="Segoe UI"/>
                  <a:ea typeface="+mn-ea"/>
                  <a:cs typeface="+mn-cs"/>
                </a:rPr>
                <a:t>Use IT services</a:t>
              </a:r>
            </a:p>
            <a:p>
              <a:pPr marL="457083" marR="0" lvl="0" indent="-457083" algn="l" defTabSz="913867" rtl="0" eaLnBrk="1" fontAlgn="base" latinLnBrk="0" hangingPunct="1">
                <a:lnSpc>
                  <a:spcPct val="100000"/>
                </a:lnSpc>
                <a:spcBef>
                  <a:spcPts val="294"/>
                </a:spcBef>
                <a:spcAft>
                  <a:spcPts val="490"/>
                </a:spcAft>
                <a:buClrTx/>
                <a:buSzTx/>
                <a:buFont typeface="Arial" panose="020B0604020202020204" pitchFamily="34" charset="0"/>
                <a:buChar char="•"/>
                <a:tabLst/>
                <a:defRPr/>
              </a:pPr>
              <a:endParaRPr kumimoji="0" lang="en-US" sz="1765" b="0" i="0" u="none" strike="noStrike" kern="0" cap="none" spc="0" normalizeH="0" baseline="0" noProof="0">
                <a:ln>
                  <a:noFill/>
                </a:ln>
                <a:solidFill>
                  <a:srgbClr val="4F504F"/>
                </a:solidFill>
                <a:effectLst/>
                <a:uLnTx/>
                <a:uFillTx/>
                <a:latin typeface="Segoe UI"/>
                <a:ea typeface="+mn-ea"/>
                <a:cs typeface="+mn-cs"/>
              </a:endParaRPr>
            </a:p>
          </p:txBody>
        </p:sp>
        <p:sp>
          <p:nvSpPr>
            <p:cNvPr id="16" name="people_12" title="Icon of three people">
              <a:extLst>
                <a:ext uri="{FF2B5EF4-FFF2-40B4-BE49-F238E27FC236}">
                  <a16:creationId xmlns:a16="http://schemas.microsoft.com/office/drawing/2014/main" id="{7D0B1925-201F-414A-A677-A71C2FE13B70}"/>
                </a:ext>
              </a:extLst>
            </p:cNvPr>
            <p:cNvSpPr>
              <a:spLocks noChangeAspect="1" noEditPoints="1"/>
            </p:cNvSpPr>
            <p:nvPr/>
          </p:nvSpPr>
          <p:spPr bwMode="auto">
            <a:xfrm>
              <a:off x="1413725" y="1339538"/>
              <a:ext cx="865242" cy="73820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17" name="safe" title="Icon of a locked safe">
              <a:extLst>
                <a:ext uri="{FF2B5EF4-FFF2-40B4-BE49-F238E27FC236}">
                  <a16:creationId xmlns:a16="http://schemas.microsoft.com/office/drawing/2014/main" id="{10365EA8-D4FA-8042-AB0B-04839EE95C69}"/>
                </a:ext>
              </a:extLst>
            </p:cNvPr>
            <p:cNvSpPr>
              <a:spLocks noChangeAspect="1" noEditPoints="1"/>
            </p:cNvSpPr>
            <p:nvPr/>
          </p:nvSpPr>
          <p:spPr bwMode="auto">
            <a:xfrm>
              <a:off x="7358183" y="1339538"/>
              <a:ext cx="692595" cy="734077"/>
            </a:xfrm>
            <a:custGeom>
              <a:avLst/>
              <a:gdLst>
                <a:gd name="T0" fmla="*/ 311 w 311"/>
                <a:gd name="T1" fmla="*/ 0 h 329"/>
                <a:gd name="T2" fmla="*/ 311 w 311"/>
                <a:gd name="T3" fmla="*/ 329 h 329"/>
                <a:gd name="T4" fmla="*/ 18 w 311"/>
                <a:gd name="T5" fmla="*/ 329 h 329"/>
                <a:gd name="T6" fmla="*/ 0 w 311"/>
                <a:gd name="T7" fmla="*/ 310 h 329"/>
                <a:gd name="T8" fmla="*/ 0 w 311"/>
                <a:gd name="T9" fmla="*/ 247 h 329"/>
                <a:gd name="T10" fmla="*/ 18 w 311"/>
                <a:gd name="T11" fmla="*/ 229 h 329"/>
                <a:gd name="T12" fmla="*/ 18 w 311"/>
                <a:gd name="T13" fmla="*/ 99 h 329"/>
                <a:gd name="T14" fmla="*/ 0 w 311"/>
                <a:gd name="T15" fmla="*/ 81 h 329"/>
                <a:gd name="T16" fmla="*/ 0 w 311"/>
                <a:gd name="T17" fmla="*/ 18 h 329"/>
                <a:gd name="T18" fmla="*/ 18 w 311"/>
                <a:gd name="T19" fmla="*/ 0 h 329"/>
                <a:gd name="T20" fmla="*/ 311 w 311"/>
                <a:gd name="T21" fmla="*/ 0 h 329"/>
                <a:gd name="T22" fmla="*/ 257 w 311"/>
                <a:gd name="T23" fmla="*/ 59 h 329"/>
                <a:gd name="T24" fmla="*/ 80 w 311"/>
                <a:gd name="T25" fmla="*/ 59 h 329"/>
                <a:gd name="T26" fmla="*/ 80 w 311"/>
                <a:gd name="T27" fmla="*/ 266 h 329"/>
                <a:gd name="T28" fmla="*/ 257 w 311"/>
                <a:gd name="T29" fmla="*/ 266 h 329"/>
                <a:gd name="T30" fmla="*/ 257 w 311"/>
                <a:gd name="T31" fmla="*/ 59 h 329"/>
                <a:gd name="T32" fmla="*/ 171 w 311"/>
                <a:gd name="T33" fmla="*/ 167 h 329"/>
                <a:gd name="T34" fmla="*/ 197 w 311"/>
                <a:gd name="T35" fmla="*/ 141 h 329"/>
                <a:gd name="T36" fmla="*/ 171 w 311"/>
                <a:gd name="T37" fmla="*/ 115 h 329"/>
                <a:gd name="T38" fmla="*/ 145 w 311"/>
                <a:gd name="T39" fmla="*/ 141 h 329"/>
                <a:gd name="T40" fmla="*/ 171 w 311"/>
                <a:gd name="T41" fmla="*/ 167 h 329"/>
                <a:gd name="T42" fmla="*/ 205 w 311"/>
                <a:gd name="T43" fmla="*/ 224 h 329"/>
                <a:gd name="T44" fmla="*/ 214 w 311"/>
                <a:gd name="T45" fmla="*/ 215 h 329"/>
                <a:gd name="T46" fmla="*/ 205 w 311"/>
                <a:gd name="T47" fmla="*/ 206 h 329"/>
                <a:gd name="T48" fmla="*/ 196 w 311"/>
                <a:gd name="T49" fmla="*/ 215 h 329"/>
                <a:gd name="T50" fmla="*/ 205 w 311"/>
                <a:gd name="T51" fmla="*/ 224 h 329"/>
                <a:gd name="T52" fmla="*/ 192 w 311"/>
                <a:gd name="T53" fmla="*/ 125 h 329"/>
                <a:gd name="T54" fmla="*/ 257 w 311"/>
                <a:gd name="T55" fmla="*/ 125 h 329"/>
                <a:gd name="T56" fmla="*/ 193 w 311"/>
                <a:gd name="T57" fmla="*/ 156 h 329"/>
                <a:gd name="T58" fmla="*/ 257 w 311"/>
                <a:gd name="T59" fmla="*/ 15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1" h="329">
                  <a:moveTo>
                    <a:pt x="311" y="0"/>
                  </a:moveTo>
                  <a:cubicBezTo>
                    <a:pt x="311" y="329"/>
                    <a:pt x="311" y="329"/>
                    <a:pt x="311" y="329"/>
                  </a:cubicBezTo>
                  <a:cubicBezTo>
                    <a:pt x="18" y="329"/>
                    <a:pt x="18" y="329"/>
                    <a:pt x="18" y="329"/>
                  </a:cubicBezTo>
                  <a:cubicBezTo>
                    <a:pt x="18" y="319"/>
                    <a:pt x="10" y="310"/>
                    <a:pt x="0" y="310"/>
                  </a:cubicBezTo>
                  <a:cubicBezTo>
                    <a:pt x="0" y="247"/>
                    <a:pt x="0" y="247"/>
                    <a:pt x="0" y="247"/>
                  </a:cubicBezTo>
                  <a:cubicBezTo>
                    <a:pt x="10" y="247"/>
                    <a:pt x="18" y="239"/>
                    <a:pt x="18" y="229"/>
                  </a:cubicBezTo>
                  <a:cubicBezTo>
                    <a:pt x="18" y="99"/>
                    <a:pt x="18" y="99"/>
                    <a:pt x="18" y="99"/>
                  </a:cubicBezTo>
                  <a:cubicBezTo>
                    <a:pt x="18" y="89"/>
                    <a:pt x="10" y="81"/>
                    <a:pt x="0" y="81"/>
                  </a:cubicBezTo>
                  <a:cubicBezTo>
                    <a:pt x="0" y="18"/>
                    <a:pt x="0" y="18"/>
                    <a:pt x="0" y="18"/>
                  </a:cubicBezTo>
                  <a:cubicBezTo>
                    <a:pt x="10" y="18"/>
                    <a:pt x="18" y="10"/>
                    <a:pt x="18" y="0"/>
                  </a:cubicBezTo>
                  <a:lnTo>
                    <a:pt x="311" y="0"/>
                  </a:lnTo>
                  <a:close/>
                  <a:moveTo>
                    <a:pt x="257" y="59"/>
                  </a:moveTo>
                  <a:cubicBezTo>
                    <a:pt x="80" y="59"/>
                    <a:pt x="80" y="59"/>
                    <a:pt x="80" y="59"/>
                  </a:cubicBezTo>
                  <a:cubicBezTo>
                    <a:pt x="80" y="266"/>
                    <a:pt x="80" y="266"/>
                    <a:pt x="80" y="266"/>
                  </a:cubicBezTo>
                  <a:cubicBezTo>
                    <a:pt x="257" y="266"/>
                    <a:pt x="257" y="266"/>
                    <a:pt x="257" y="266"/>
                  </a:cubicBezTo>
                  <a:lnTo>
                    <a:pt x="257" y="59"/>
                  </a:lnTo>
                  <a:close/>
                  <a:moveTo>
                    <a:pt x="171" y="167"/>
                  </a:moveTo>
                  <a:cubicBezTo>
                    <a:pt x="186" y="167"/>
                    <a:pt x="197" y="156"/>
                    <a:pt x="197" y="141"/>
                  </a:cubicBezTo>
                  <a:cubicBezTo>
                    <a:pt x="197" y="126"/>
                    <a:pt x="186" y="115"/>
                    <a:pt x="171" y="115"/>
                  </a:cubicBezTo>
                  <a:cubicBezTo>
                    <a:pt x="156" y="115"/>
                    <a:pt x="145" y="126"/>
                    <a:pt x="145" y="141"/>
                  </a:cubicBezTo>
                  <a:cubicBezTo>
                    <a:pt x="145" y="156"/>
                    <a:pt x="156" y="167"/>
                    <a:pt x="171" y="167"/>
                  </a:cubicBezTo>
                  <a:close/>
                  <a:moveTo>
                    <a:pt x="205" y="224"/>
                  </a:moveTo>
                  <a:cubicBezTo>
                    <a:pt x="209" y="224"/>
                    <a:pt x="214" y="220"/>
                    <a:pt x="214" y="215"/>
                  </a:cubicBezTo>
                  <a:cubicBezTo>
                    <a:pt x="214" y="210"/>
                    <a:pt x="209" y="206"/>
                    <a:pt x="205" y="206"/>
                  </a:cubicBezTo>
                  <a:cubicBezTo>
                    <a:pt x="200" y="206"/>
                    <a:pt x="196" y="210"/>
                    <a:pt x="196" y="215"/>
                  </a:cubicBezTo>
                  <a:cubicBezTo>
                    <a:pt x="196" y="220"/>
                    <a:pt x="200" y="224"/>
                    <a:pt x="205" y="224"/>
                  </a:cubicBezTo>
                  <a:close/>
                  <a:moveTo>
                    <a:pt x="192" y="125"/>
                  </a:moveTo>
                  <a:cubicBezTo>
                    <a:pt x="257" y="125"/>
                    <a:pt x="257" y="125"/>
                    <a:pt x="257" y="125"/>
                  </a:cubicBezTo>
                  <a:moveTo>
                    <a:pt x="193" y="156"/>
                  </a:moveTo>
                  <a:cubicBezTo>
                    <a:pt x="257" y="156"/>
                    <a:pt x="257" y="156"/>
                    <a:pt x="257" y="156"/>
                  </a:cubicBez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19" name="magnify" title="Icon of a magnifying glass">
              <a:extLst>
                <a:ext uri="{FF2B5EF4-FFF2-40B4-BE49-F238E27FC236}">
                  <a16:creationId xmlns:a16="http://schemas.microsoft.com/office/drawing/2014/main" id="{50933F54-F291-7347-B18C-09C2D5A34DD7}"/>
                </a:ext>
              </a:extLst>
            </p:cNvPr>
            <p:cNvSpPr>
              <a:spLocks noChangeAspect="1" noEditPoints="1"/>
            </p:cNvSpPr>
            <p:nvPr/>
          </p:nvSpPr>
          <p:spPr bwMode="auto">
            <a:xfrm flipH="1">
              <a:off x="4443625" y="1339539"/>
              <a:ext cx="660819" cy="64819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A96E9D5E-290A-0548-B26B-2DB139767852}"/>
                </a:ext>
              </a:extLst>
            </p:cNvPr>
            <p:cNvSpPr/>
            <p:nvPr/>
          </p:nvSpPr>
          <p:spPr>
            <a:xfrm>
              <a:off x="9307965" y="2275778"/>
              <a:ext cx="2653923" cy="919299"/>
            </a:xfrm>
            <a:prstGeom prst="rect">
              <a:avLst/>
            </a:prstGeom>
            <a:solidFill>
              <a:schemeClr val="accent2"/>
            </a:solidFill>
          </p:spPr>
          <p:txBody>
            <a:bodyPr wrap="none" lIns="179285" tIns="0" rIns="179285" bIns="0" anchor="ctr">
              <a:noAutofit/>
            </a:bodyPr>
            <a:lstStyle/>
            <a:p>
              <a:pPr marL="0" marR="0" lvl="0" indent="0" algn="ctr" defTabSz="913867" rtl="0" eaLnBrk="1" fontAlgn="base" latinLnBrk="0" hangingPunct="1">
                <a:lnSpc>
                  <a:spcPct val="100000"/>
                </a:lnSpc>
                <a:spcBef>
                  <a:spcPct val="0"/>
                </a:spcBef>
                <a:spcAft>
                  <a:spcPts val="2353"/>
                </a:spcAft>
                <a:buClrTx/>
                <a:buSzTx/>
                <a:buFontTx/>
                <a:buNone/>
                <a:tabLst/>
                <a:defRPr/>
              </a:pPr>
              <a: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t>Ensure </a:t>
              </a:r>
              <a:b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br>
              <a:r>
                <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mn-cs"/>
                </a:rPr>
                <a:t>accountability</a:t>
              </a:r>
            </a:p>
          </p:txBody>
        </p:sp>
        <p:sp>
          <p:nvSpPr>
            <p:cNvPr id="23" name="Rectangle 22">
              <a:extLst>
                <a:ext uri="{FF2B5EF4-FFF2-40B4-BE49-F238E27FC236}">
                  <a16:creationId xmlns:a16="http://schemas.microsoft.com/office/drawing/2014/main" id="{3AA6A555-D386-E742-81ED-722ABE921870}"/>
                </a:ext>
              </a:extLst>
            </p:cNvPr>
            <p:cNvSpPr/>
            <p:nvPr/>
          </p:nvSpPr>
          <p:spPr>
            <a:xfrm>
              <a:off x="522142" y="2275778"/>
              <a:ext cx="2648408" cy="919299"/>
            </a:xfrm>
            <a:prstGeom prst="rect">
              <a:avLst/>
            </a:prstGeom>
            <a:solidFill>
              <a:schemeClr val="accent2"/>
            </a:solidFill>
          </p:spPr>
          <p:txBody>
            <a:bodyPr wrap="none" lIns="179285" tIns="0" rIns="179285" bIns="0" anchor="ctr">
              <a:noAutofit/>
            </a:bodyPr>
            <a:lstStyle/>
            <a:p>
              <a:pPr marL="0" marR="0" lvl="0" indent="0" algn="ctr" defTabSz="913867" rtl="0" eaLnBrk="1" fontAlgn="base" latinLnBrk="0" hangingPunct="1">
                <a:lnSpc>
                  <a:spcPct val="100000"/>
                </a:lnSpc>
                <a:spcBef>
                  <a:spcPct val="0"/>
                </a:spcBef>
                <a:spcAft>
                  <a:spcPts val="2353"/>
                </a:spcAft>
                <a:buClrTx/>
                <a:buSzTx/>
                <a:buFontTx/>
                <a:buNone/>
                <a:tabLst/>
                <a:defRPr/>
              </a:pPr>
              <a:r>
                <a:rPr kumimoji="0" lang="en-US" sz="2353" b="0" i="0" u="none" strike="noStrike" kern="0" cap="none" spc="-98" normalizeH="0" baseline="0" noProof="0">
                  <a:ln>
                    <a:noFill/>
                  </a:ln>
                  <a:gradFill>
                    <a:gsLst>
                      <a:gs pos="0">
                        <a:srgbClr val="FFFFFF"/>
                      </a:gs>
                      <a:gs pos="100000">
                        <a:srgbClr val="FFFFFF"/>
                      </a:gs>
                    </a:gsLst>
                    <a:lin ang="5400000" scaled="0"/>
                  </a:gradFill>
                  <a:effectLst/>
                  <a:uLnTx/>
                  <a:uFillTx/>
                  <a:latin typeface="Segoe UI Light"/>
                  <a:ea typeface="+mn-ea"/>
                  <a:cs typeface="+mn-cs"/>
                </a:rPr>
                <a:t>Empower </a:t>
              </a:r>
              <a:br>
                <a:rPr kumimoji="0" lang="en-US" sz="2353" b="0" i="0" u="none" strike="noStrike" kern="0" cap="none" spc="-98" normalizeH="0" baseline="0" noProof="0">
                  <a:ln>
                    <a:noFill/>
                  </a:ln>
                  <a:gradFill>
                    <a:gsLst>
                      <a:gs pos="0">
                        <a:srgbClr val="FFFFFF"/>
                      </a:gs>
                      <a:gs pos="100000">
                        <a:srgbClr val="FFFFFF"/>
                      </a:gs>
                    </a:gsLst>
                    <a:lin ang="5400000" scaled="0"/>
                  </a:gradFill>
                  <a:effectLst/>
                  <a:uLnTx/>
                  <a:uFillTx/>
                  <a:latin typeface="Segoe UI Light"/>
                  <a:ea typeface="+mn-ea"/>
                  <a:cs typeface="+mn-cs"/>
                </a:rPr>
              </a:br>
              <a:r>
                <a:rPr kumimoji="0" lang="en-US" sz="2353" b="0" i="0" u="none" strike="noStrike" kern="0" cap="none" spc="-98" normalizeH="0" baseline="0" noProof="0">
                  <a:ln>
                    <a:noFill/>
                  </a:ln>
                  <a:gradFill>
                    <a:gsLst>
                      <a:gs pos="0">
                        <a:srgbClr val="FFFFFF"/>
                      </a:gs>
                      <a:gs pos="100000">
                        <a:srgbClr val="FFFFFF"/>
                      </a:gs>
                    </a:gsLst>
                    <a:lin ang="5400000" scaled="0"/>
                  </a:gradFill>
                  <a:effectLst/>
                  <a:uLnTx/>
                  <a:uFillTx/>
                  <a:latin typeface="Segoe UI Light"/>
                  <a:ea typeface="+mn-ea"/>
                  <a:cs typeface="+mn-cs"/>
                </a:rPr>
                <a:t>employees</a:t>
              </a:r>
            </a:p>
          </p:txBody>
        </p:sp>
      </p:grpSp>
      <p:grpSp>
        <p:nvGrpSpPr>
          <p:cNvPr id="3" name="Group 2">
            <a:extLst>
              <a:ext uri="{FF2B5EF4-FFF2-40B4-BE49-F238E27FC236}">
                <a16:creationId xmlns:a16="http://schemas.microsoft.com/office/drawing/2014/main" id="{A34DAC68-82C3-AB4F-AAFD-2D87216EDCEC}"/>
              </a:ext>
            </a:extLst>
          </p:cNvPr>
          <p:cNvGrpSpPr/>
          <p:nvPr/>
        </p:nvGrpSpPr>
        <p:grpSpPr>
          <a:xfrm>
            <a:off x="9930452" y="1821671"/>
            <a:ext cx="914670" cy="707459"/>
            <a:chOff x="10361612" y="1749867"/>
            <a:chExt cx="933011" cy="721645"/>
          </a:xfrm>
        </p:grpSpPr>
        <p:sp>
          <p:nvSpPr>
            <p:cNvPr id="20" name="people_4" title="Icon of a person">
              <a:extLst>
                <a:ext uri="{FF2B5EF4-FFF2-40B4-BE49-F238E27FC236}">
                  <a16:creationId xmlns:a16="http://schemas.microsoft.com/office/drawing/2014/main" id="{78FF1AA1-3471-4847-B14D-7D0A1EE4CA08}"/>
                </a:ext>
              </a:extLst>
            </p:cNvPr>
            <p:cNvSpPr>
              <a:spLocks noChangeAspect="1" noEditPoints="1"/>
            </p:cNvSpPr>
            <p:nvPr/>
          </p:nvSpPr>
          <p:spPr bwMode="auto">
            <a:xfrm>
              <a:off x="10361612" y="1749867"/>
              <a:ext cx="442427" cy="49462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25" name="check" title="Icon of a checkmark">
              <a:extLst>
                <a:ext uri="{FF2B5EF4-FFF2-40B4-BE49-F238E27FC236}">
                  <a16:creationId xmlns:a16="http://schemas.microsoft.com/office/drawing/2014/main" id="{9119CB26-B194-AA42-927D-58092E97D9A5}"/>
                </a:ext>
              </a:extLst>
            </p:cNvPr>
            <p:cNvSpPr>
              <a:spLocks noChangeAspect="1"/>
            </p:cNvSpPr>
            <p:nvPr/>
          </p:nvSpPr>
          <p:spPr bwMode="auto">
            <a:xfrm>
              <a:off x="10594134" y="1976885"/>
              <a:ext cx="700489" cy="494627"/>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2009569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riangle 92">
            <a:extLst>
              <a:ext uri="{FF2B5EF4-FFF2-40B4-BE49-F238E27FC236}">
                <a16:creationId xmlns:a16="http://schemas.microsoft.com/office/drawing/2014/main" id="{74689AFA-3621-9149-A165-1C55971628F2}"/>
              </a:ext>
            </a:extLst>
          </p:cNvPr>
          <p:cNvSpPr/>
          <p:nvPr/>
        </p:nvSpPr>
        <p:spPr bwMode="auto">
          <a:xfrm>
            <a:off x="3037560" y="1458804"/>
            <a:ext cx="5742077" cy="4843021"/>
          </a:xfrm>
          <a:prstGeom prst="triangl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2" name="Title 1">
            <a:extLst>
              <a:ext uri="{FF2B5EF4-FFF2-40B4-BE49-F238E27FC236}">
                <a16:creationId xmlns:a16="http://schemas.microsoft.com/office/drawing/2014/main" id="{8D170617-0503-4960-9C37-FFC4BF8DC807}"/>
              </a:ext>
            </a:extLst>
          </p:cNvPr>
          <p:cNvSpPr>
            <a:spLocks noGrp="1"/>
          </p:cNvSpPr>
          <p:nvPr>
            <p:ph type="title"/>
          </p:nvPr>
        </p:nvSpPr>
        <p:spPr>
          <a:xfrm>
            <a:off x="269242" y="289960"/>
            <a:ext cx="11655079" cy="899537"/>
          </a:xfrm>
        </p:spPr>
        <p:txBody>
          <a:bodyPr/>
          <a:lstStyle/>
          <a:p>
            <a:r>
              <a:rPr lang="en-US" sz="4117">
                <a:cs typeface="Segoe UI Light"/>
              </a:rPr>
              <a:t>Defining my Office 365 group &amp; experiences </a:t>
            </a:r>
            <a:br>
              <a:rPr lang="en-US" sz="4117">
                <a:cs typeface="Segoe UI Light"/>
              </a:rPr>
            </a:br>
            <a:r>
              <a:rPr lang="en-US" sz="2745">
                <a:cs typeface="Segoe UI Light"/>
              </a:rPr>
              <a:t>Determining the altitude for group membership</a:t>
            </a:r>
            <a:endParaRPr lang="en-US" sz="2745"/>
          </a:p>
        </p:txBody>
      </p:sp>
      <p:sp>
        <p:nvSpPr>
          <p:cNvPr id="3" name="Text Placeholder 2">
            <a:extLst>
              <a:ext uri="{FF2B5EF4-FFF2-40B4-BE49-F238E27FC236}">
                <a16:creationId xmlns:a16="http://schemas.microsoft.com/office/drawing/2014/main" id="{77BC7E93-A772-4944-B282-585EC214B651}"/>
              </a:ext>
            </a:extLst>
          </p:cNvPr>
          <p:cNvSpPr>
            <a:spLocks noGrp="1"/>
          </p:cNvSpPr>
          <p:nvPr>
            <p:ph type="body" sz="quarter" idx="10"/>
          </p:nvPr>
        </p:nvSpPr>
        <p:spPr>
          <a:xfrm>
            <a:off x="532896" y="1678799"/>
            <a:ext cx="3714330" cy="3624197"/>
          </a:xfrm>
        </p:spPr>
        <p:txBody>
          <a:bodyPr vert="horz" wrap="square" lIns="146304" tIns="0" rIns="146304" bIns="91440" rtlCol="0">
            <a:spAutoFit/>
          </a:bodyPr>
          <a:lstStyle/>
          <a:p>
            <a:r>
              <a:rPr lang="en-US">
                <a:solidFill>
                  <a:schemeClr val="accent2"/>
                </a:solidFill>
                <a:latin typeface="+mj-lt"/>
                <a:cs typeface="Segoe UI" panose="020B0502040204020203" pitchFamily="34" charset="0"/>
              </a:rPr>
              <a:t>What are the triggers?</a:t>
            </a:r>
          </a:p>
          <a:p>
            <a:r>
              <a:rPr lang="en-US">
                <a:solidFill>
                  <a:schemeClr val="accent2"/>
                </a:solidFill>
                <a:latin typeface="+mj-lt"/>
                <a:cs typeface="Segoe UI" panose="020B0502040204020203" pitchFamily="34" charset="0"/>
              </a:rPr>
              <a:t>Factors for defining group:</a:t>
            </a:r>
          </a:p>
          <a:p>
            <a:pPr marL="281677" indent="-281677">
              <a:spcBef>
                <a:spcPts val="1012"/>
              </a:spcBef>
              <a:buFont typeface="+mj-lt"/>
              <a:buAutoNum type="arabicPeriod"/>
            </a:pPr>
            <a:r>
              <a:rPr lang="en-US" sz="1765">
                <a:latin typeface="Segoe UI" panose="020B0502040204020203" pitchFamily="34" charset="0"/>
                <a:cs typeface="Segoe UI" panose="020B0502040204020203" pitchFamily="34" charset="0"/>
              </a:rPr>
              <a:t>Right security boundary</a:t>
            </a:r>
          </a:p>
          <a:p>
            <a:pPr marL="281677" indent="-281677">
              <a:buFont typeface="+mj-lt"/>
              <a:buAutoNum type="arabicPeriod"/>
            </a:pPr>
            <a:r>
              <a:rPr lang="en-US" sz="1765">
                <a:latin typeface="Segoe UI" panose="020B0502040204020203" pitchFamily="34" charset="0"/>
                <a:cs typeface="Segoe UI" panose="020B0502040204020203" pitchFamily="34" charset="0"/>
              </a:rPr>
              <a:t>Appropriate classification</a:t>
            </a:r>
          </a:p>
          <a:p>
            <a:pPr marL="281677" indent="-281677">
              <a:buFont typeface="+mj-lt"/>
              <a:buAutoNum type="arabicPeriod"/>
            </a:pPr>
            <a:r>
              <a:rPr lang="en-US" sz="1765">
                <a:latin typeface="Segoe UI" panose="020B0502040204020203" pitchFamily="34" charset="0"/>
                <a:cs typeface="Segoe UI" panose="020B0502040204020203" pitchFamily="34" charset="0"/>
              </a:rPr>
              <a:t>Topic relevant to group</a:t>
            </a:r>
          </a:p>
          <a:p>
            <a:pPr marL="281677" indent="-281677">
              <a:buFont typeface="+mj-lt"/>
              <a:buAutoNum type="arabicPeriod"/>
            </a:pPr>
            <a:r>
              <a:rPr lang="en-US" sz="1765">
                <a:latin typeface="Segoe UI" panose="020B0502040204020203" pitchFamily="34" charset="0"/>
                <a:cs typeface="Segoe UI" panose="020B0502040204020203" pitchFamily="34" charset="0"/>
              </a:rPr>
              <a:t>Includes effective set of </a:t>
            </a:r>
            <a:br>
              <a:rPr lang="en-US" sz="1765">
                <a:latin typeface="Segoe UI" panose="020B0502040204020203" pitchFamily="34" charset="0"/>
                <a:cs typeface="Segoe UI" panose="020B0502040204020203" pitchFamily="34" charset="0"/>
              </a:rPr>
            </a:br>
            <a:r>
              <a:rPr lang="en-US" sz="1765">
                <a:latin typeface="Segoe UI" panose="020B0502040204020203" pitchFamily="34" charset="0"/>
                <a:cs typeface="Segoe UI" panose="020B0502040204020203" pitchFamily="34" charset="0"/>
              </a:rPr>
              <a:t>members:</a:t>
            </a:r>
          </a:p>
          <a:p>
            <a:pPr marL="736095" lvl="1" indent="-280121">
              <a:buFont typeface="Arial" panose="020B0604020202020204" pitchFamily="34" charset="0"/>
              <a:buChar char="•"/>
            </a:pPr>
            <a:r>
              <a:rPr lang="en-US" sz="1765">
                <a:latin typeface="Segoe UI" panose="020B0502040204020203" pitchFamily="34" charset="0"/>
                <a:cs typeface="Segoe UI" panose="020B0502040204020203" pitchFamily="34" charset="0"/>
              </a:rPr>
              <a:t>Active participant</a:t>
            </a:r>
          </a:p>
          <a:p>
            <a:pPr marL="736095" lvl="1" indent="-280121">
              <a:buFont typeface="Arial" panose="020B0604020202020204" pitchFamily="34" charset="0"/>
              <a:buChar char="•"/>
            </a:pPr>
            <a:r>
              <a:rPr lang="en-US" sz="1765">
                <a:latin typeface="Segoe UI" panose="020B0502040204020203" pitchFamily="34" charset="0"/>
                <a:cs typeface="Segoe UI" panose="020B0502040204020203" pitchFamily="34" charset="0"/>
              </a:rPr>
              <a:t>Stakeholder</a:t>
            </a:r>
          </a:p>
          <a:p>
            <a:pPr marL="736095" lvl="1" indent="-280121">
              <a:buFont typeface="Arial" panose="020B0604020202020204" pitchFamily="34" charset="0"/>
              <a:buChar char="•"/>
            </a:pPr>
            <a:r>
              <a:rPr lang="en-US" sz="1765">
                <a:latin typeface="Segoe UI" panose="020B0502040204020203" pitchFamily="34" charset="0"/>
                <a:cs typeface="Segoe UI" panose="020B0502040204020203" pitchFamily="34" charset="0"/>
              </a:rPr>
              <a:t>Informed</a:t>
            </a:r>
          </a:p>
          <a:p>
            <a:endParaRPr lang="en-US"/>
          </a:p>
        </p:txBody>
      </p:sp>
      <p:sp>
        <p:nvSpPr>
          <p:cNvPr id="14" name="Rectangle 13">
            <a:extLst>
              <a:ext uri="{FF2B5EF4-FFF2-40B4-BE49-F238E27FC236}">
                <a16:creationId xmlns:a16="http://schemas.microsoft.com/office/drawing/2014/main" id="{2D2878C2-E910-4384-BA01-77D30DEC409F}"/>
              </a:ext>
            </a:extLst>
          </p:cNvPr>
          <p:cNvSpPr/>
          <p:nvPr/>
        </p:nvSpPr>
        <p:spPr bwMode="auto">
          <a:xfrm>
            <a:off x="9702330" y="1687638"/>
            <a:ext cx="2293325" cy="824595"/>
          </a:xfrm>
          <a:prstGeom prst="rect">
            <a:avLst/>
          </a:prstGeom>
          <a:solidFill>
            <a:schemeClr val="tx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Segoe UI"/>
              </a:rPr>
              <a:t>Hub Sites</a:t>
            </a:r>
          </a:p>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Segoe UI"/>
              </a:rPr>
              <a:t>Public Communities</a:t>
            </a:r>
            <a:endParaRPr kumimoji="0" lang="en-US" sz="1765" b="0" i="0" u="none" strike="noStrike" kern="1200" cap="none" spc="0" normalizeH="0" baseline="0" noProof="0">
              <a:ln>
                <a:noFill/>
              </a:ln>
              <a:solidFill>
                <a:srgbClr val="F8F9F8"/>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E0C122BB-2B06-40D6-9C4A-5CA4B45AD1BA}"/>
              </a:ext>
            </a:extLst>
          </p:cNvPr>
          <p:cNvSpPr/>
          <p:nvPr/>
        </p:nvSpPr>
        <p:spPr bwMode="auto">
          <a:xfrm>
            <a:off x="9685937" y="2832757"/>
            <a:ext cx="2309719" cy="653895"/>
          </a:xfrm>
          <a:prstGeom prst="rect">
            <a:avLst/>
          </a:prstGeom>
          <a:solidFill>
            <a:schemeClr val="tx1"/>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mn-cs"/>
              </a:rPr>
              <a:t>Modern sites</a:t>
            </a:r>
          </a:p>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mn-cs"/>
              </a:rPr>
              <a:t>Tier 1 Teams</a:t>
            </a:r>
          </a:p>
        </p:txBody>
      </p:sp>
      <p:sp>
        <p:nvSpPr>
          <p:cNvPr id="17" name="Rectangle 16">
            <a:extLst>
              <a:ext uri="{FF2B5EF4-FFF2-40B4-BE49-F238E27FC236}">
                <a16:creationId xmlns:a16="http://schemas.microsoft.com/office/drawing/2014/main" id="{F3B234B2-F47B-42AE-8181-551AF7295B2B}"/>
              </a:ext>
            </a:extLst>
          </p:cNvPr>
          <p:cNvSpPr/>
          <p:nvPr/>
        </p:nvSpPr>
        <p:spPr bwMode="auto">
          <a:xfrm>
            <a:off x="9663777" y="4792816"/>
            <a:ext cx="2331875" cy="748612"/>
          </a:xfrm>
          <a:prstGeom prst="rect">
            <a:avLst/>
          </a:prstGeom>
          <a:solidFill>
            <a:schemeClr val="accent1"/>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mn-cs"/>
              </a:rPr>
              <a:t>Tier 3 Teams or SharePoint Sites</a:t>
            </a:r>
          </a:p>
        </p:txBody>
      </p:sp>
      <p:sp>
        <p:nvSpPr>
          <p:cNvPr id="5" name="TextBox 4">
            <a:extLst>
              <a:ext uri="{FF2B5EF4-FFF2-40B4-BE49-F238E27FC236}">
                <a16:creationId xmlns:a16="http://schemas.microsoft.com/office/drawing/2014/main" id="{44AAA835-45DD-4F31-BD56-35994E3700B4}"/>
              </a:ext>
            </a:extLst>
          </p:cNvPr>
          <p:cNvSpPr txBox="1"/>
          <p:nvPr/>
        </p:nvSpPr>
        <p:spPr>
          <a:xfrm>
            <a:off x="2919336" y="6278948"/>
            <a:ext cx="5995165" cy="615522"/>
          </a:xfrm>
          <a:prstGeom prst="rect">
            <a:avLst/>
          </a:prstGeom>
          <a:noFill/>
        </p:spPr>
        <p:txBody>
          <a:bodyPr rot="0" spcFirstLastPara="0" vertOverflow="overflow" horzOverflow="overflow" vert="horz" wrap="square" lIns="179285" tIns="143428" rIns="179285" bIns="143428" numCol="1" spcCol="0" rtlCol="0" fromWordArt="0" anchor="t" anchorCtr="0" forceAA="0" compatLnSpc="1">
            <a:prstTxWarp prst="textNoShape">
              <a:avLst/>
            </a:prstTxWarp>
            <a:spAutoFit/>
          </a:bodyPr>
          <a:lstStyle/>
          <a:p>
            <a:pPr marL="0" marR="0" lvl="0" indent="0" algn="ctr" defTabSz="914314" rtl="0" eaLnBrk="1" fontAlgn="auto" latinLnBrk="0" hangingPunct="1">
              <a:lnSpc>
                <a:spcPct val="90000"/>
              </a:lnSpc>
              <a:spcBef>
                <a:spcPts val="0"/>
              </a:spcBef>
              <a:spcAft>
                <a:spcPts val="0"/>
              </a:spcAft>
              <a:buClrTx/>
              <a:buSzTx/>
              <a:buFontTx/>
              <a:buNone/>
              <a:tabLst/>
              <a:defRPr/>
            </a:pPr>
            <a:r>
              <a:rPr kumimoji="0" lang="en-US" sz="2353" b="0" i="0" u="none" strike="noStrike" kern="1200" cap="none" spc="0" normalizeH="0" baseline="0" noProof="0">
                <a:ln>
                  <a:noFill/>
                </a:ln>
                <a:solidFill>
                  <a:srgbClr val="00178F"/>
                </a:solidFill>
                <a:effectLst/>
                <a:uLnTx/>
                <a:uFillTx/>
                <a:latin typeface="Segoe UI Light"/>
                <a:ea typeface="+mn-ea"/>
                <a:cs typeface="+mn-cs"/>
              </a:rPr>
              <a:t>Many workgroups</a:t>
            </a:r>
            <a:r>
              <a:rPr kumimoji="0" lang="en-US" sz="2353" b="0" i="0" u="none" strike="noStrike" kern="1200" cap="none" spc="0" normalizeH="0" baseline="0" noProof="0">
                <a:ln>
                  <a:noFill/>
                </a:ln>
                <a:solidFill>
                  <a:srgbClr val="00178F"/>
                </a:solidFill>
                <a:effectLst/>
                <a:uLnTx/>
                <a:uFillTx/>
                <a:latin typeface="Segoe UI Light"/>
                <a:ea typeface="+mn-ea"/>
                <a:cs typeface="Segoe UI"/>
              </a:rPr>
              <a:t>, few divisions</a:t>
            </a:r>
            <a:endParaRPr kumimoji="0" lang="en-US" sz="2353" b="0" i="0" u="none" strike="noStrike" kern="1200" cap="none" spc="0" normalizeH="0" baseline="0" noProof="0">
              <a:ln>
                <a:noFill/>
              </a:ln>
              <a:solidFill>
                <a:srgbClr val="00178F"/>
              </a:solidFill>
              <a:effectLst/>
              <a:uLnTx/>
              <a:uFillTx/>
              <a:latin typeface="Segoe UI Light"/>
              <a:ea typeface="+mn-ea"/>
              <a:cs typeface="+mn-cs"/>
            </a:endParaRPr>
          </a:p>
        </p:txBody>
      </p:sp>
      <p:sp>
        <p:nvSpPr>
          <p:cNvPr id="56" name="Rectangle 55">
            <a:extLst>
              <a:ext uri="{FF2B5EF4-FFF2-40B4-BE49-F238E27FC236}">
                <a16:creationId xmlns:a16="http://schemas.microsoft.com/office/drawing/2014/main" id="{27F3F2F8-6E9D-9D4C-9502-EF34901AAC61}"/>
              </a:ext>
            </a:extLst>
          </p:cNvPr>
          <p:cNvSpPr/>
          <p:nvPr/>
        </p:nvSpPr>
        <p:spPr>
          <a:xfrm>
            <a:off x="5339315" y="2205777"/>
            <a:ext cx="1155864" cy="362072"/>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rPr>
              <a:t>Company</a:t>
            </a:r>
            <a:endParaRPr kumimoji="0" lang="en-US" sz="1800"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endParaRPr>
          </a:p>
        </p:txBody>
      </p:sp>
      <p:sp>
        <p:nvSpPr>
          <p:cNvPr id="58" name="Rectangle 57">
            <a:extLst>
              <a:ext uri="{FF2B5EF4-FFF2-40B4-BE49-F238E27FC236}">
                <a16:creationId xmlns:a16="http://schemas.microsoft.com/office/drawing/2014/main" id="{6932DC7E-0BBC-8D4A-9435-49DE1E4AA2CE}"/>
              </a:ext>
            </a:extLst>
          </p:cNvPr>
          <p:cNvSpPr/>
          <p:nvPr/>
        </p:nvSpPr>
        <p:spPr>
          <a:xfrm>
            <a:off x="5416570" y="3108854"/>
            <a:ext cx="1001355" cy="362072"/>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rPr>
              <a:t>Division</a:t>
            </a:r>
            <a:endParaRPr kumimoji="0" lang="en-US" sz="1800"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endParaRPr>
          </a:p>
        </p:txBody>
      </p:sp>
      <p:sp>
        <p:nvSpPr>
          <p:cNvPr id="59" name="Rectangle 58">
            <a:extLst>
              <a:ext uri="{FF2B5EF4-FFF2-40B4-BE49-F238E27FC236}">
                <a16:creationId xmlns:a16="http://schemas.microsoft.com/office/drawing/2014/main" id="{844F08C1-A799-7E46-9024-FACC7858B5DD}"/>
              </a:ext>
            </a:extLst>
          </p:cNvPr>
          <p:cNvSpPr/>
          <p:nvPr/>
        </p:nvSpPr>
        <p:spPr>
          <a:xfrm>
            <a:off x="5205613" y="4306044"/>
            <a:ext cx="1423269" cy="362072"/>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rPr>
              <a:t>Department</a:t>
            </a:r>
            <a:endParaRPr kumimoji="0" lang="en-US" sz="1800"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endParaRPr>
          </a:p>
        </p:txBody>
      </p:sp>
      <p:sp>
        <p:nvSpPr>
          <p:cNvPr id="60" name="Rectangle 59">
            <a:extLst>
              <a:ext uri="{FF2B5EF4-FFF2-40B4-BE49-F238E27FC236}">
                <a16:creationId xmlns:a16="http://schemas.microsoft.com/office/drawing/2014/main" id="{46C3228B-7219-454B-803B-D6A4DE9560B9}"/>
              </a:ext>
            </a:extLst>
          </p:cNvPr>
          <p:cNvSpPr/>
          <p:nvPr/>
        </p:nvSpPr>
        <p:spPr>
          <a:xfrm>
            <a:off x="5242480" y="5571252"/>
            <a:ext cx="1349534" cy="362072"/>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rPr>
              <a:t>Workgroup</a:t>
            </a:r>
            <a:endParaRPr kumimoji="0" lang="en-US" sz="1800" b="1" i="0" u="none" strike="noStrike" kern="1200" cap="none" spc="0" normalizeH="0" baseline="0" noProof="0">
              <a:ln>
                <a:noFill/>
              </a:ln>
              <a:solidFill>
                <a:srgbClr val="F8F9F8"/>
              </a:solidFill>
              <a:effectLst/>
              <a:uLnTx/>
              <a:uFillTx/>
              <a:latin typeface="Segoe UI Semibold" panose="020B0502040204020203" pitchFamily="34" charset="0"/>
              <a:ea typeface="+mn-ea"/>
              <a:cs typeface="Segoe UI Semibold" panose="020B0502040204020203" pitchFamily="34" charset="0"/>
            </a:endParaRPr>
          </a:p>
        </p:txBody>
      </p:sp>
      <p:cxnSp>
        <p:nvCxnSpPr>
          <p:cNvPr id="62" name="Straight Connector 61">
            <a:extLst>
              <a:ext uri="{FF2B5EF4-FFF2-40B4-BE49-F238E27FC236}">
                <a16:creationId xmlns:a16="http://schemas.microsoft.com/office/drawing/2014/main" id="{EE597585-8E61-2945-B2AB-4B30AA450AD4}"/>
              </a:ext>
            </a:extLst>
          </p:cNvPr>
          <p:cNvCxnSpPr>
            <a:cxnSpLocks/>
          </p:cNvCxnSpPr>
          <p:nvPr/>
        </p:nvCxnSpPr>
        <p:spPr>
          <a:xfrm>
            <a:off x="6312164" y="1896628"/>
            <a:ext cx="3559472" cy="0"/>
          </a:xfrm>
          <a:prstGeom prst="line">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4FFB528-4ACD-4B4E-8B8E-0D8BD7CB4DAA}"/>
              </a:ext>
            </a:extLst>
          </p:cNvPr>
          <p:cNvCxnSpPr>
            <a:cxnSpLocks/>
          </p:cNvCxnSpPr>
          <p:nvPr/>
        </p:nvCxnSpPr>
        <p:spPr>
          <a:xfrm>
            <a:off x="9117690" y="3152152"/>
            <a:ext cx="753946"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24DE3A6-8C5C-E048-9BE2-5BC969868F15}"/>
              </a:ext>
            </a:extLst>
          </p:cNvPr>
          <p:cNvCxnSpPr>
            <a:cxnSpLocks/>
          </p:cNvCxnSpPr>
          <p:nvPr/>
        </p:nvCxnSpPr>
        <p:spPr>
          <a:xfrm>
            <a:off x="9117690" y="2205777"/>
            <a:ext cx="0" cy="1934223"/>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5C0C311-9043-E74F-8533-9BEA6A49CF06}"/>
              </a:ext>
            </a:extLst>
          </p:cNvPr>
          <p:cNvCxnSpPr>
            <a:cxnSpLocks/>
          </p:cNvCxnSpPr>
          <p:nvPr/>
        </p:nvCxnSpPr>
        <p:spPr>
          <a:xfrm flipH="1">
            <a:off x="6495179" y="2205777"/>
            <a:ext cx="2621259" cy="0"/>
          </a:xfrm>
          <a:prstGeom prst="line">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BDA1818-B3AD-5044-9CAC-F51855974B92}"/>
              </a:ext>
            </a:extLst>
          </p:cNvPr>
          <p:cNvCxnSpPr>
            <a:cxnSpLocks/>
          </p:cNvCxnSpPr>
          <p:nvPr/>
        </p:nvCxnSpPr>
        <p:spPr>
          <a:xfrm flipH="1">
            <a:off x="7076484" y="3152152"/>
            <a:ext cx="2041210" cy="0"/>
          </a:xfrm>
          <a:prstGeom prst="line">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9AA06C7-8137-6946-97B3-256FB704D532}"/>
              </a:ext>
            </a:extLst>
          </p:cNvPr>
          <p:cNvCxnSpPr>
            <a:cxnSpLocks/>
          </p:cNvCxnSpPr>
          <p:nvPr/>
        </p:nvCxnSpPr>
        <p:spPr>
          <a:xfrm flipH="1">
            <a:off x="7648912" y="4140000"/>
            <a:ext cx="1467526" cy="0"/>
          </a:xfrm>
          <a:prstGeom prst="line">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E09C5DE-0DCA-C442-912E-DB67328DA271}"/>
              </a:ext>
            </a:extLst>
          </p:cNvPr>
          <p:cNvCxnSpPr>
            <a:cxnSpLocks/>
          </p:cNvCxnSpPr>
          <p:nvPr/>
        </p:nvCxnSpPr>
        <p:spPr>
          <a:xfrm>
            <a:off x="9067429" y="5073113"/>
            <a:ext cx="84788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C6C39D-060C-9A43-AE56-3E0DB69BE579}"/>
              </a:ext>
            </a:extLst>
          </p:cNvPr>
          <p:cNvCxnSpPr>
            <a:cxnSpLocks/>
          </p:cNvCxnSpPr>
          <p:nvPr/>
        </p:nvCxnSpPr>
        <p:spPr>
          <a:xfrm>
            <a:off x="9067429" y="4743896"/>
            <a:ext cx="0" cy="65843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280085-26FD-084D-86EF-9D9C77E3E145}"/>
              </a:ext>
            </a:extLst>
          </p:cNvPr>
          <p:cNvCxnSpPr>
            <a:cxnSpLocks/>
          </p:cNvCxnSpPr>
          <p:nvPr/>
        </p:nvCxnSpPr>
        <p:spPr>
          <a:xfrm flipH="1">
            <a:off x="8016637" y="4751829"/>
            <a:ext cx="1050796" cy="0"/>
          </a:xfrm>
          <a:prstGeom prst="line">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16FD67-4A6D-AA45-ABA5-868DCBA7C326}"/>
              </a:ext>
            </a:extLst>
          </p:cNvPr>
          <p:cNvCxnSpPr>
            <a:cxnSpLocks/>
          </p:cNvCxnSpPr>
          <p:nvPr/>
        </p:nvCxnSpPr>
        <p:spPr>
          <a:xfrm flipH="1">
            <a:off x="8383952" y="5402332"/>
            <a:ext cx="683481" cy="0"/>
          </a:xfrm>
          <a:prstGeom prst="line">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0247F90-4761-D048-9994-27803C27E458}"/>
              </a:ext>
            </a:extLst>
          </p:cNvPr>
          <p:cNvCxnSpPr/>
          <p:nvPr/>
        </p:nvCxnSpPr>
        <p:spPr>
          <a:xfrm>
            <a:off x="5330667" y="2590544"/>
            <a:ext cx="1155864" cy="0"/>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1A7BE91-6349-F041-A2DF-E226BEFA0D22}"/>
              </a:ext>
            </a:extLst>
          </p:cNvPr>
          <p:cNvCxnSpPr>
            <a:cxnSpLocks/>
          </p:cNvCxnSpPr>
          <p:nvPr/>
        </p:nvCxnSpPr>
        <p:spPr>
          <a:xfrm>
            <a:off x="4626371" y="3823795"/>
            <a:ext cx="2564456" cy="0"/>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C41FAA9-4731-644A-9CE1-266E8D004300}"/>
              </a:ext>
            </a:extLst>
          </p:cNvPr>
          <p:cNvCxnSpPr>
            <a:cxnSpLocks/>
          </p:cNvCxnSpPr>
          <p:nvPr/>
        </p:nvCxnSpPr>
        <p:spPr>
          <a:xfrm>
            <a:off x="3834807" y="5089002"/>
            <a:ext cx="4147583" cy="0"/>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AD91AF7-9993-4970-92C2-70AC83F558AF}"/>
              </a:ext>
            </a:extLst>
          </p:cNvPr>
          <p:cNvGrpSpPr/>
          <p:nvPr/>
        </p:nvGrpSpPr>
        <p:grpSpPr>
          <a:xfrm>
            <a:off x="7897727" y="4306044"/>
            <a:ext cx="1898684" cy="940608"/>
            <a:chOff x="8160616" y="880985"/>
            <a:chExt cx="1898684" cy="940608"/>
          </a:xfrm>
        </p:grpSpPr>
        <p:cxnSp>
          <p:nvCxnSpPr>
            <p:cNvPr id="27" name="Straight Connector 26">
              <a:extLst>
                <a:ext uri="{FF2B5EF4-FFF2-40B4-BE49-F238E27FC236}">
                  <a16:creationId xmlns:a16="http://schemas.microsoft.com/office/drawing/2014/main" id="{AE43F0B4-D110-4303-98D4-C2A99C5B61E6}"/>
                </a:ext>
              </a:extLst>
            </p:cNvPr>
            <p:cNvCxnSpPr>
              <a:cxnSpLocks/>
            </p:cNvCxnSpPr>
            <p:nvPr/>
          </p:nvCxnSpPr>
          <p:spPr>
            <a:xfrm>
              <a:off x="9211412" y="880985"/>
              <a:ext cx="847888" cy="0"/>
            </a:xfrm>
            <a:prstGeom prst="line">
              <a:avLst/>
            </a:prstGeom>
            <a:ln w="19050">
              <a:solidFill>
                <a:schemeClr val="accent2">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F26664C-B090-49E1-BCAE-92693BD52C26}"/>
                </a:ext>
              </a:extLst>
            </p:cNvPr>
            <p:cNvCxnSpPr>
              <a:cxnSpLocks/>
            </p:cNvCxnSpPr>
            <p:nvPr/>
          </p:nvCxnSpPr>
          <p:spPr>
            <a:xfrm>
              <a:off x="9211412" y="880985"/>
              <a:ext cx="0" cy="940608"/>
            </a:xfrm>
            <a:prstGeom prst="line">
              <a:avLst/>
            </a:prstGeom>
            <a:ln w="19050">
              <a:solidFill>
                <a:schemeClr val="accent2">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CA7719-9E50-404F-8BBF-D05CAF22CBF8}"/>
                </a:ext>
              </a:extLst>
            </p:cNvPr>
            <p:cNvCxnSpPr>
              <a:cxnSpLocks/>
            </p:cNvCxnSpPr>
            <p:nvPr/>
          </p:nvCxnSpPr>
          <p:spPr>
            <a:xfrm flipH="1">
              <a:off x="8160616" y="1062021"/>
              <a:ext cx="1050796" cy="0"/>
            </a:xfrm>
            <a:prstGeom prst="line">
              <a:avLst/>
            </a:prstGeom>
            <a:ln w="19050">
              <a:solidFill>
                <a:schemeClr val="accent2">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151C225-7756-49BA-875E-704A79432439}"/>
                </a:ext>
              </a:extLst>
            </p:cNvPr>
            <p:cNvCxnSpPr>
              <a:cxnSpLocks/>
            </p:cNvCxnSpPr>
            <p:nvPr/>
          </p:nvCxnSpPr>
          <p:spPr>
            <a:xfrm flipH="1">
              <a:off x="8463186" y="1821593"/>
              <a:ext cx="748226" cy="0"/>
            </a:xfrm>
            <a:prstGeom prst="line">
              <a:avLst/>
            </a:prstGeom>
            <a:ln w="19050">
              <a:solidFill>
                <a:schemeClr val="accent2">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A5E70927-7561-44A6-A52B-00E1FD378C77}"/>
              </a:ext>
            </a:extLst>
          </p:cNvPr>
          <p:cNvSpPr/>
          <p:nvPr/>
        </p:nvSpPr>
        <p:spPr bwMode="auto">
          <a:xfrm>
            <a:off x="9685937" y="3787019"/>
            <a:ext cx="2304666" cy="748609"/>
          </a:xfrm>
          <a:prstGeom prst="rect">
            <a:avLst/>
          </a:prstGeom>
          <a:solidFill>
            <a:schemeClr val="accent2">
              <a:lumMod val="40000"/>
              <a:lumOff val="60000"/>
            </a:schemeClr>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mn-cs"/>
              </a:rPr>
              <a:t>Tier 2 Teams</a:t>
            </a:r>
          </a:p>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mn-cs"/>
              </a:rPr>
              <a:t>Targeted Communities</a:t>
            </a:r>
          </a:p>
        </p:txBody>
      </p:sp>
    </p:spTree>
    <p:extLst>
      <p:ext uri="{BB962C8B-B14F-4D97-AF65-F5344CB8AC3E}">
        <p14:creationId xmlns:p14="http://schemas.microsoft.com/office/powerpoint/2010/main" val="10637621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F2D54-EB68-4BC1-8468-2CC09AAD389D}"/>
              </a:ext>
            </a:extLst>
          </p:cNvPr>
          <p:cNvSpPr>
            <a:spLocks noGrp="1"/>
          </p:cNvSpPr>
          <p:nvPr>
            <p:ph type="title"/>
          </p:nvPr>
        </p:nvSpPr>
        <p:spPr/>
        <p:txBody>
          <a:bodyPr/>
          <a:lstStyle/>
          <a:p>
            <a:r>
              <a:rPr lang="en-US" dirty="0"/>
              <a:t>Governance Quick Start</a:t>
            </a:r>
          </a:p>
        </p:txBody>
      </p:sp>
      <p:graphicFrame>
        <p:nvGraphicFramePr>
          <p:cNvPr id="3" name="Diagram 2">
            <a:extLst>
              <a:ext uri="{FF2B5EF4-FFF2-40B4-BE49-F238E27FC236}">
                <a16:creationId xmlns:a16="http://schemas.microsoft.com/office/drawing/2014/main" id="{B8921C88-73D2-4424-B037-9E5FC10F79B3}"/>
              </a:ext>
            </a:extLst>
          </p:cNvPr>
          <p:cNvGraphicFramePr/>
          <p:nvPr>
            <p:extLst/>
          </p:nvPr>
        </p:nvGraphicFramePr>
        <p:xfrm>
          <a:off x="775694" y="1470991"/>
          <a:ext cx="7477760" cy="4691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9FA49AE-2918-49BE-9AFA-097FA1855463}"/>
              </a:ext>
            </a:extLst>
          </p:cNvPr>
          <p:cNvSpPr txBox="1"/>
          <p:nvPr/>
        </p:nvSpPr>
        <p:spPr>
          <a:xfrm>
            <a:off x="8499944" y="2234316"/>
            <a:ext cx="3347499" cy="2954655"/>
          </a:xfrm>
          <a:prstGeom prst="rect">
            <a:avLst/>
          </a:prstGeom>
          <a:solidFill>
            <a:schemeClr val="bg1"/>
          </a:solid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727372"/>
                    </a:gs>
                    <a:gs pos="30000">
                      <a:srgbClr val="727372"/>
                    </a:gs>
                  </a:gsLst>
                  <a:lin ang="5400000" scaled="0"/>
                </a:gradFill>
                <a:effectLst/>
                <a:uLnTx/>
                <a:uFillTx/>
                <a:latin typeface="Segoe UI"/>
                <a:ea typeface="+mn-ea"/>
                <a:cs typeface="+mn-cs"/>
              </a:rPr>
              <a:t>Make Phase 1 of these decisions for the </a:t>
            </a:r>
            <a:r>
              <a:rPr kumimoji="0" lang="en-US" sz="2400" b="1" i="0" u="none" strike="noStrike" kern="1200" cap="none" spc="0" normalizeH="0" baseline="0" noProof="0" dirty="0">
                <a:ln>
                  <a:noFill/>
                </a:ln>
                <a:gradFill>
                  <a:gsLst>
                    <a:gs pos="2917">
                      <a:srgbClr val="727372"/>
                    </a:gs>
                    <a:gs pos="30000">
                      <a:srgbClr val="727372"/>
                    </a:gs>
                  </a:gsLst>
                  <a:lin ang="5400000" scaled="0"/>
                </a:gradFill>
                <a:effectLst/>
                <a:uLnTx/>
                <a:uFillTx/>
                <a:latin typeface="Segoe UI"/>
                <a:ea typeface="+mn-ea"/>
                <a:cs typeface="+mn-cs"/>
              </a:rPr>
              <a:t>Experimentation</a:t>
            </a:r>
            <a:r>
              <a:rPr kumimoji="0" lang="en-US" sz="2400" b="0" i="0" u="none" strike="noStrike" kern="1200" cap="none" spc="0" normalizeH="0" baseline="0" noProof="0" dirty="0">
                <a:ln>
                  <a:noFill/>
                </a:ln>
                <a:gradFill>
                  <a:gsLst>
                    <a:gs pos="2917">
                      <a:srgbClr val="727372"/>
                    </a:gs>
                    <a:gs pos="30000">
                      <a:srgbClr val="727372"/>
                    </a:gs>
                  </a:gsLst>
                  <a:lin ang="5400000" scaled="0"/>
                </a:gradFill>
                <a:effectLst/>
                <a:uLnTx/>
                <a:uFillTx/>
                <a:latin typeface="Segoe UI"/>
                <a:ea typeface="+mn-ea"/>
                <a:cs typeface="+mn-cs"/>
              </a:rPr>
              <a:t> phase of your deployment.</a:t>
            </a:r>
          </a:p>
          <a:p>
            <a:pPr marL="0" marR="0" lvl="0" indent="0" algn="l" defTabSz="914367"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gradFill>
                <a:gsLst>
                  <a:gs pos="2917">
                    <a:srgbClr val="727372"/>
                  </a:gs>
                  <a:gs pos="30000">
                    <a:srgbClr val="727372"/>
                  </a:gs>
                </a:gsLst>
                <a:lin ang="5400000" scaled="0"/>
              </a:gradFill>
              <a:effectLst/>
              <a:uLnTx/>
              <a:uFillTx/>
              <a:latin typeface="Segoe UI"/>
              <a:ea typeface="+mn-ea"/>
              <a:cs typeface="+mn-cs"/>
            </a:endParaRPr>
          </a:p>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727372"/>
                    </a:gs>
                    <a:gs pos="30000">
                      <a:srgbClr val="727372"/>
                    </a:gs>
                  </a:gsLst>
                  <a:lin ang="5400000" scaled="0"/>
                </a:gradFill>
                <a:effectLst/>
                <a:uLnTx/>
                <a:uFillTx/>
                <a:latin typeface="Segoe UI"/>
                <a:ea typeface="+mn-ea"/>
                <a:cs typeface="+mn-cs"/>
              </a:rPr>
              <a:t>Revisit for broad scale adoption.</a:t>
            </a:r>
          </a:p>
        </p:txBody>
      </p:sp>
      <p:sp>
        <p:nvSpPr>
          <p:cNvPr id="5" name="TextBox 4">
            <a:extLst>
              <a:ext uri="{FF2B5EF4-FFF2-40B4-BE49-F238E27FC236}">
                <a16:creationId xmlns:a16="http://schemas.microsoft.com/office/drawing/2014/main" id="{4A25510C-052A-41A7-AA4A-FB0750ED26D1}"/>
              </a:ext>
            </a:extLst>
          </p:cNvPr>
          <p:cNvSpPr txBox="1"/>
          <p:nvPr/>
        </p:nvSpPr>
        <p:spPr>
          <a:xfrm>
            <a:off x="775694" y="6162187"/>
            <a:ext cx="10640612" cy="5170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727372"/>
                    </a:gs>
                    <a:gs pos="30000">
                      <a:srgbClr val="727372"/>
                    </a:gs>
                  </a:gsLst>
                  <a:lin ang="5400000" scaled="0"/>
                </a:gradFill>
                <a:effectLst/>
                <a:uLnTx/>
                <a:uFillTx/>
                <a:latin typeface="Segoe UI"/>
                <a:ea typeface="+mn-ea"/>
                <a:cs typeface="+mn-cs"/>
                <a:hlinkClick r:id="rId7"/>
              </a:rPr>
              <a:t>https://docs.microsoft.com/en-us/MicrosoftTeams/teams-adoption-governance-quick-start</a:t>
            </a:r>
            <a:r>
              <a:rPr kumimoji="0" lang="en-US" sz="1600" b="0" i="0" u="none" strike="noStrike" kern="1200" cap="none" spc="0" normalizeH="0" baseline="0" noProof="0" dirty="0">
                <a:ln>
                  <a:noFill/>
                </a:ln>
                <a:gradFill>
                  <a:gsLst>
                    <a:gs pos="2917">
                      <a:srgbClr val="727372"/>
                    </a:gs>
                    <a:gs pos="30000">
                      <a:srgbClr val="727372"/>
                    </a:gs>
                  </a:gsLst>
                  <a:lin ang="5400000" scaled="0"/>
                </a:gradFill>
                <a:effectLst/>
                <a:uLnTx/>
                <a:uFillTx/>
                <a:latin typeface="Segoe UI"/>
                <a:ea typeface="+mn-ea"/>
                <a:cs typeface="+mn-cs"/>
              </a:rPr>
              <a:t> </a:t>
            </a:r>
          </a:p>
        </p:txBody>
      </p:sp>
    </p:spTree>
    <p:extLst>
      <p:ext uri="{BB962C8B-B14F-4D97-AF65-F5344CB8AC3E}">
        <p14:creationId xmlns:p14="http://schemas.microsoft.com/office/powerpoint/2010/main" val="134888287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377854" y="1169879"/>
            <a:ext cx="4028024" cy="2374712"/>
          </a:xfrm>
        </p:spPr>
        <p:txBody>
          <a:bodyPr vert="horz" wrap="square" lIns="143428" tIns="89642" rIns="143428" bIns="89642" rtlCol="0" anchor="t">
            <a:spAutoFit/>
          </a:bodyPr>
          <a:lstStyle/>
          <a:p>
            <a:r>
              <a:rPr lang="en-US">
                <a:solidFill>
                  <a:schemeClr val="accent2"/>
                </a:solidFill>
                <a:latin typeface="+mj-lt"/>
              </a:rPr>
              <a:t>Data loss protection</a:t>
            </a:r>
            <a:r>
              <a:rPr lang="en-US">
                <a:solidFill>
                  <a:schemeClr val="accent2"/>
                </a:solidFill>
                <a:latin typeface="+mj-lt"/>
                <a:cs typeface="Segoe UI"/>
              </a:rPr>
              <a:t> (DLP)</a:t>
            </a:r>
            <a:endParaRPr lang="en-US">
              <a:solidFill>
                <a:schemeClr val="accent2"/>
              </a:solidFill>
              <a:latin typeface="+mj-lt"/>
            </a:endParaRPr>
          </a:p>
          <a:p>
            <a:r>
              <a:rPr lang="en-US" sz="1961">
                <a:latin typeface="+mj-lt"/>
                <a:cs typeface="Segoe UI"/>
              </a:rPr>
              <a:t>Automatic detection and protection</a:t>
            </a:r>
            <a:endParaRPr lang="en-US" sz="1961">
              <a:latin typeface="+mj-lt"/>
            </a:endParaRPr>
          </a:p>
          <a:p>
            <a:pPr marL="280121" indent="-280121">
              <a:spcBef>
                <a:spcPts val="588"/>
              </a:spcBef>
              <a:spcAft>
                <a:spcPts val="490"/>
              </a:spcAft>
              <a:buChar char="•"/>
            </a:pPr>
            <a:r>
              <a:rPr lang="en-US" sz="1765"/>
              <a:t>Detect and prevent oversharing</a:t>
            </a:r>
            <a:endParaRPr lang="en-US" sz="1765">
              <a:cs typeface="Segoe UI"/>
            </a:endParaRPr>
          </a:p>
          <a:p>
            <a:pPr marL="280121" lvl="1" indent="-280121">
              <a:spcAft>
                <a:spcPts val="490"/>
              </a:spcAft>
              <a:buFont typeface="Arial"/>
              <a:buChar char="•"/>
            </a:pPr>
            <a:r>
              <a:rPr lang="en-US" sz="1765" spc="-49"/>
              <a:t>Block sharing based on patterns in file </a:t>
            </a:r>
            <a:endParaRPr lang="en-US" sz="1765" spc="-49">
              <a:cs typeface="Segoe UI"/>
            </a:endParaRPr>
          </a:p>
          <a:p>
            <a:pPr marL="280121" lvl="1" indent="-280121">
              <a:spcAft>
                <a:spcPts val="490"/>
              </a:spcAft>
              <a:buFont typeface="Arial"/>
              <a:buChar char="•"/>
            </a:pPr>
            <a:r>
              <a:rPr lang="en-US" sz="1765">
                <a:cs typeface="Segoe UI"/>
              </a:rPr>
              <a:t>Manage DLP policies across Office 365 workloads</a:t>
            </a:r>
          </a:p>
        </p:txBody>
      </p:sp>
      <p:sp>
        <p:nvSpPr>
          <p:cNvPr id="10" name="Title 1">
            <a:extLst>
              <a:ext uri="{FF2B5EF4-FFF2-40B4-BE49-F238E27FC236}">
                <a16:creationId xmlns:a16="http://schemas.microsoft.com/office/drawing/2014/main" id="{212DA5AA-9EB1-1D43-AABD-EA764B9971BE}"/>
              </a:ext>
            </a:extLst>
          </p:cNvPr>
          <p:cNvSpPr txBox="1">
            <a:spLocks noGrp="1"/>
          </p:cNvSpPr>
          <p:nvPr>
            <p:ph type="title"/>
          </p:nvPr>
        </p:nvSpPr>
        <p:spPr>
          <a:prstGeom prst="rect">
            <a:avLst/>
          </a:prstGeom>
        </p:spPr>
        <p:txBody>
          <a:bodyPr vert="horz" wrap="square" lIns="143428" tIns="89642" rIns="143428" bIns="89642" rtlCol="0" anchor="t">
            <a:noAutofit/>
          </a:bodyPr>
          <a:lstStyle>
            <a:lvl1pPr algn="l" defTabSz="931660" rtl="0" fontAlgn="base">
              <a:lnSpc>
                <a:spcPct val="90000"/>
              </a:lnSpc>
              <a:spcBef>
                <a:spcPct val="0"/>
              </a:spcBef>
              <a:spcAft>
                <a:spcPct val="0"/>
              </a:spcAft>
              <a:defRPr lang="en-US" sz="4800" kern="1200" spc="-102" dirty="0">
                <a:ln w="3175">
                  <a:noFill/>
                </a:ln>
                <a:solidFill>
                  <a:schemeClr val="accent2"/>
                </a:solidFill>
                <a:latin typeface="+mj-lt"/>
                <a:ea typeface="ＭＳ Ｐゴシック" charset="0"/>
                <a:cs typeface="Segoe UI" pitchFamily="34" charset="0"/>
              </a:defRPr>
            </a:lvl1pPr>
            <a:lvl2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5pPr>
            <a:lvl6pPr marL="457101" algn="l" defTabSz="931660" rtl="0" fontAlgn="base">
              <a:lnSpc>
                <a:spcPct val="90000"/>
              </a:lnSpc>
              <a:spcBef>
                <a:spcPct val="0"/>
              </a:spcBef>
              <a:spcAft>
                <a:spcPct val="0"/>
              </a:spcAft>
              <a:defRPr sz="5400">
                <a:solidFill>
                  <a:schemeClr val="tx1"/>
                </a:solidFill>
                <a:latin typeface="Segoe UI Light" charset="0"/>
                <a:ea typeface="ＭＳ Ｐゴシック" charset="0"/>
              </a:defRPr>
            </a:lvl6pPr>
            <a:lvl7pPr marL="914202" algn="l" defTabSz="931660"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301" algn="l" defTabSz="931660"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404" algn="l" defTabSz="931660" rtl="0" fontAlgn="base">
              <a:lnSpc>
                <a:spcPct val="90000"/>
              </a:lnSpc>
              <a:spcBef>
                <a:spcPct val="0"/>
              </a:spcBef>
              <a:spcAft>
                <a:spcPct val="0"/>
              </a:spcAft>
              <a:defRPr sz="5400">
                <a:solidFill>
                  <a:schemeClr val="tx1"/>
                </a:solidFill>
                <a:latin typeface="Segoe UI Light" charset="0"/>
                <a:ea typeface="ＭＳ Ｐゴシック" charset="0"/>
              </a:defRPr>
            </a:lvl9pPr>
          </a:lstStyle>
          <a:p>
            <a:pPr>
              <a:lnSpc>
                <a:spcPct val="100000"/>
              </a:lnSpc>
              <a:spcBef>
                <a:spcPts val="0"/>
              </a:spcBef>
            </a:pPr>
            <a:r>
              <a:rPr lang="en-US" sz="4117"/>
              <a:t>Protect content</a:t>
            </a:r>
          </a:p>
        </p:txBody>
      </p:sp>
      <p:sp>
        <p:nvSpPr>
          <p:cNvPr id="11" name="Text Placeholder 5">
            <a:extLst>
              <a:ext uri="{FF2B5EF4-FFF2-40B4-BE49-F238E27FC236}">
                <a16:creationId xmlns:a16="http://schemas.microsoft.com/office/drawing/2014/main" id="{1E718CF2-0AB6-8446-A9AE-54BA15A5CC13}"/>
              </a:ext>
            </a:extLst>
          </p:cNvPr>
          <p:cNvSpPr txBox="1">
            <a:spLocks/>
          </p:cNvSpPr>
          <p:nvPr/>
        </p:nvSpPr>
        <p:spPr>
          <a:xfrm>
            <a:off x="132288" y="1169880"/>
            <a:ext cx="4195765" cy="2008994"/>
          </a:xfrm>
          <a:prstGeom prst="rect">
            <a:avLst/>
          </a:prstGeom>
        </p:spPr>
        <p:txBody>
          <a:bodyPr vert="horz" wrap="square" lIns="143428" tIns="89642" rIns="143428" bIns="89642" rtlCol="0" anchor="t">
            <a:spAutoFit/>
          </a:bodyPr>
          <a:lstStyle>
            <a:lvl1pPr marL="0" indent="0" algn="l" defTabSz="931660" rtl="0" fontAlgn="base">
              <a:lnSpc>
                <a:spcPct val="90000"/>
              </a:lnSpc>
              <a:spcBef>
                <a:spcPct val="20000"/>
              </a:spcBef>
              <a:spcAft>
                <a:spcPct val="0"/>
              </a:spcAft>
              <a:buSzPct val="90000"/>
              <a:buFont typeface="Arial" charset="0"/>
              <a:buNone/>
              <a:defRPr sz="2400" kern="1200">
                <a:solidFill>
                  <a:schemeClr val="tx2"/>
                </a:solidFill>
                <a:latin typeface="+mn-lt"/>
                <a:ea typeface="ＭＳ Ｐゴシック" charset="0"/>
                <a:cs typeface="ＭＳ Ｐゴシック" charset="0"/>
              </a:defRPr>
            </a:lvl1pPr>
            <a:lvl2pPr marL="0" indent="0" algn="l" defTabSz="931660" rtl="0" fontAlgn="base">
              <a:lnSpc>
                <a:spcPct val="90000"/>
              </a:lnSpc>
              <a:spcBef>
                <a:spcPct val="20000"/>
              </a:spcBef>
              <a:spcAft>
                <a:spcPct val="0"/>
              </a:spcAft>
              <a:buSzPct val="90000"/>
              <a:buFontTx/>
              <a:buNone/>
              <a:defRPr sz="2400" kern="1200">
                <a:solidFill>
                  <a:schemeClr val="tx2"/>
                </a:solidFill>
                <a:latin typeface="+mn-lt"/>
                <a:ea typeface="ＭＳ Ｐゴシック" charset="0"/>
                <a:cs typeface="+mn-cs"/>
              </a:defRPr>
            </a:lvl2pPr>
            <a:lvl3pPr marL="228551" indent="0" algn="l" defTabSz="931660" rtl="0" fontAlgn="base">
              <a:lnSpc>
                <a:spcPct val="90000"/>
              </a:lnSpc>
              <a:spcBef>
                <a:spcPct val="20000"/>
              </a:spcBef>
              <a:spcAft>
                <a:spcPct val="0"/>
              </a:spcAft>
              <a:buSzPct val="90000"/>
              <a:buFont typeface="Arial" charset="0"/>
              <a:buNone/>
              <a:defRPr sz="1800" kern="1200">
                <a:solidFill>
                  <a:schemeClr val="tx2"/>
                </a:solidFill>
                <a:latin typeface="+mn-lt"/>
                <a:ea typeface="ＭＳ Ｐゴシック" charset="0"/>
                <a:cs typeface="+mn-cs"/>
              </a:defRPr>
            </a:lvl3pPr>
            <a:lvl4pPr marL="457101" indent="0" algn="l" defTabSz="931660" rtl="0" fontAlgn="base">
              <a:lnSpc>
                <a:spcPct val="90000"/>
              </a:lnSpc>
              <a:spcBef>
                <a:spcPct val="20000"/>
              </a:spcBef>
              <a:spcAft>
                <a:spcPct val="0"/>
              </a:spcAft>
              <a:buSzPct val="90000"/>
              <a:buFont typeface="Arial" charset="0"/>
              <a:buNone/>
              <a:defRPr sz="1600" kern="1200">
                <a:solidFill>
                  <a:schemeClr val="tx2"/>
                </a:solidFill>
                <a:latin typeface="+mn-lt"/>
                <a:ea typeface="ＭＳ Ｐゴシック" charset="0"/>
                <a:cs typeface="+mn-cs"/>
              </a:defRPr>
            </a:lvl4pPr>
            <a:lvl5pPr marL="685652" indent="0" algn="l" defTabSz="931660" rtl="0" fontAlgn="base">
              <a:lnSpc>
                <a:spcPct val="90000"/>
              </a:lnSpc>
              <a:spcBef>
                <a:spcPct val="20000"/>
              </a:spcBef>
              <a:spcAft>
                <a:spcPct val="0"/>
              </a:spcAft>
              <a:buSzPct val="90000"/>
              <a:buFont typeface="Arial" charset="0"/>
              <a:buNone/>
              <a:defRPr sz="1600" kern="1200">
                <a:solidFill>
                  <a:schemeClr val="tx2"/>
                </a:solidFill>
                <a:latin typeface="+mn-lt"/>
                <a:ea typeface="ＭＳ Ｐゴシック" charset="0"/>
                <a:cs typeface="+mn-cs"/>
              </a:defRPr>
            </a:lvl5pPr>
            <a:lvl6pPr marL="2564483"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754"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025"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295"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306" rtl="0" eaLnBrk="1" fontAlgn="base" latinLnBrk="0" hangingPunct="1">
              <a:lnSpc>
                <a:spcPct val="90000"/>
              </a:lnSpc>
              <a:spcBef>
                <a:spcPct val="20000"/>
              </a:spcBef>
              <a:spcAft>
                <a:spcPct val="0"/>
              </a:spcAft>
              <a:buClrTx/>
              <a:buSzPct val="90000"/>
              <a:buFont typeface="Arial" charset="0"/>
              <a:buNone/>
              <a:tabLst/>
              <a:defRPr/>
            </a:pPr>
            <a:r>
              <a:rPr kumimoji="0" lang="en-US" sz="2353" b="0" i="0" u="none" strike="noStrike" kern="1200" cap="none" spc="-98" normalizeH="0" baseline="0" noProof="0">
                <a:ln>
                  <a:noFill/>
                </a:ln>
                <a:solidFill>
                  <a:srgbClr val="00178F"/>
                </a:solidFill>
                <a:effectLst/>
                <a:uLnTx/>
                <a:uFillTx/>
                <a:latin typeface="Segoe UI Light"/>
                <a:ea typeface="ＭＳ Ｐゴシック" charset="0"/>
              </a:rPr>
              <a:t>Azure Information Protection (AIP)</a:t>
            </a:r>
          </a:p>
          <a:p>
            <a:pPr marL="0" marR="0" lvl="0" indent="0" algn="l" defTabSz="913306" rtl="0" eaLnBrk="1" fontAlgn="base" latinLnBrk="0" hangingPunct="1">
              <a:lnSpc>
                <a:spcPct val="90000"/>
              </a:lnSpc>
              <a:spcBef>
                <a:spcPct val="20000"/>
              </a:spcBef>
              <a:spcAft>
                <a:spcPct val="0"/>
              </a:spcAft>
              <a:buClrTx/>
              <a:buSzPct val="90000"/>
              <a:buFont typeface="Arial" charset="0"/>
              <a:buNone/>
              <a:tabLst/>
              <a:defRPr/>
            </a:pPr>
            <a:r>
              <a:rPr kumimoji="0" lang="en-US" sz="1961" b="0" i="0" u="none" strike="noStrike" kern="1200" cap="none" spc="0" normalizeH="0" baseline="0" noProof="0">
                <a:ln>
                  <a:noFill/>
                </a:ln>
                <a:solidFill>
                  <a:srgbClr val="4F504F"/>
                </a:solidFill>
                <a:effectLst/>
                <a:uLnTx/>
                <a:uFillTx/>
                <a:latin typeface="Segoe UI Light"/>
                <a:ea typeface="ＭＳ Ｐゴシック" charset="0"/>
                <a:cs typeface="Segoe UI"/>
              </a:rPr>
              <a:t>End users label and classify</a:t>
            </a:r>
            <a:endParaRPr kumimoji="0" lang="en-US" sz="1961" b="0" i="0" u="none" strike="noStrike" kern="1200" cap="none" spc="0" normalizeH="0" baseline="0" noProof="0">
              <a:ln>
                <a:noFill/>
              </a:ln>
              <a:solidFill>
                <a:srgbClr val="4F504F"/>
              </a:solidFill>
              <a:effectLst/>
              <a:uLnTx/>
              <a:uFillTx/>
              <a:latin typeface="Segoe UI Light"/>
              <a:ea typeface="ＭＳ Ｐゴシック" charset="0"/>
            </a:endParaRPr>
          </a:p>
          <a:p>
            <a:pPr marL="280121" marR="0" lvl="0" indent="-280121" algn="l" defTabSz="913306" rtl="0" eaLnBrk="1" fontAlgn="base" latinLnBrk="0" hangingPunct="1">
              <a:lnSpc>
                <a:spcPct val="90000"/>
              </a:lnSpc>
              <a:spcBef>
                <a:spcPts val="588"/>
              </a:spcBef>
              <a:spcAft>
                <a:spcPts val="490"/>
              </a:spcAft>
              <a:buClrTx/>
              <a:buSzPct val="90000"/>
              <a:buFont typeface="Arial"/>
              <a:buChar char="•"/>
              <a:tabLst/>
              <a:defRPr/>
            </a:pPr>
            <a:r>
              <a:rPr kumimoji="0" lang="en-US" sz="1765" b="0" i="0" u="none" strike="noStrike" kern="1200" cap="none" spc="0" normalizeH="0" baseline="0" noProof="0">
                <a:ln>
                  <a:noFill/>
                </a:ln>
                <a:solidFill>
                  <a:srgbClr val="4F504F"/>
                </a:solidFill>
                <a:effectLst/>
                <a:uLnTx/>
                <a:uFillTx/>
                <a:latin typeface="Segoe UI"/>
                <a:ea typeface="ＭＳ Ｐゴシック" charset="0"/>
              </a:rPr>
              <a:t>Apply protection to a file based on its label</a:t>
            </a:r>
            <a:r>
              <a:rPr kumimoji="0" lang="en-US" sz="1765" b="0" i="0" u="none" strike="noStrike" kern="1200" cap="none" spc="0" normalizeH="0" baseline="0" noProof="0">
                <a:ln>
                  <a:noFill/>
                </a:ln>
                <a:solidFill>
                  <a:srgbClr val="000000"/>
                </a:solidFill>
                <a:effectLst/>
                <a:uLnTx/>
                <a:uFillTx/>
                <a:latin typeface="Segoe UI"/>
                <a:ea typeface="ＭＳ Ｐゴシック" charset="0"/>
              </a:rPr>
              <a:t>​</a:t>
            </a:r>
            <a:endParaRPr kumimoji="0" lang="en-US" sz="1765" b="0" i="0" u="none" strike="noStrike" kern="1200" cap="none" spc="0" normalizeH="0" baseline="0" noProof="0">
              <a:ln>
                <a:noFill/>
              </a:ln>
              <a:solidFill>
                <a:srgbClr val="000000"/>
              </a:solidFill>
              <a:effectLst/>
              <a:uLnTx/>
              <a:uFillTx/>
              <a:latin typeface="Segoe UI"/>
              <a:ea typeface="ＭＳ Ｐゴシック" charset="0"/>
              <a:cs typeface="Segoe UI"/>
            </a:endParaRPr>
          </a:p>
          <a:p>
            <a:pPr marL="280121" marR="0" lvl="0" indent="-280121" algn="l" defTabSz="913306" rtl="0" eaLnBrk="1" fontAlgn="base" latinLnBrk="0" hangingPunct="1">
              <a:lnSpc>
                <a:spcPct val="90000"/>
              </a:lnSpc>
              <a:spcBef>
                <a:spcPct val="20000"/>
              </a:spcBef>
              <a:spcAft>
                <a:spcPts val="490"/>
              </a:spcAft>
              <a:buClrTx/>
              <a:buSzPct val="90000"/>
              <a:buFont typeface="Arial"/>
              <a:buChar char="•"/>
              <a:tabLst/>
              <a:defRPr/>
            </a:pPr>
            <a:r>
              <a:rPr kumimoji="0" lang="en-US" sz="1765" b="0" i="0" u="none" strike="noStrike" kern="1200" cap="none" spc="0" normalizeH="0" baseline="0" noProof="0">
                <a:ln>
                  <a:noFill/>
                </a:ln>
                <a:solidFill>
                  <a:srgbClr val="4F504F"/>
                </a:solidFill>
                <a:effectLst/>
                <a:uLnTx/>
                <a:uFillTx/>
                <a:latin typeface="Segoe UI"/>
                <a:ea typeface="ＭＳ Ｐゴシック" charset="0"/>
              </a:rPr>
              <a:t>Prevent external people not in protection policy from opening a file</a:t>
            </a:r>
            <a:r>
              <a:rPr kumimoji="0" lang="en-US" sz="1765" b="0" i="0" u="none" strike="noStrike" kern="1200" cap="none" spc="0" normalizeH="0" baseline="0" noProof="0">
                <a:ln>
                  <a:noFill/>
                </a:ln>
                <a:solidFill>
                  <a:srgbClr val="000000"/>
                </a:solidFill>
                <a:effectLst/>
                <a:uLnTx/>
                <a:uFillTx/>
                <a:latin typeface="Segoe UI"/>
                <a:ea typeface="ＭＳ Ｐゴシック" charset="0"/>
              </a:rPr>
              <a:t>​</a:t>
            </a:r>
            <a:endParaRPr kumimoji="0" lang="en-US" sz="1765" b="0" i="0" u="none" strike="noStrike" kern="1200" cap="none" spc="0" normalizeH="0" baseline="0" noProof="0">
              <a:ln>
                <a:noFill/>
              </a:ln>
              <a:solidFill>
                <a:srgbClr val="000000"/>
              </a:solidFill>
              <a:effectLst/>
              <a:uLnTx/>
              <a:uFillTx/>
              <a:latin typeface="Segoe UI"/>
              <a:ea typeface="ＭＳ Ｐゴシック" charset="0"/>
              <a:cs typeface="Segoe UI"/>
            </a:endParaRPr>
          </a:p>
        </p:txBody>
      </p:sp>
      <p:sp>
        <p:nvSpPr>
          <p:cNvPr id="12" name="Text Placeholder 5">
            <a:extLst>
              <a:ext uri="{FF2B5EF4-FFF2-40B4-BE49-F238E27FC236}">
                <a16:creationId xmlns:a16="http://schemas.microsoft.com/office/drawing/2014/main" id="{785DD6EC-11A8-394C-8563-21B181DE5CF9}"/>
              </a:ext>
            </a:extLst>
          </p:cNvPr>
          <p:cNvSpPr txBox="1">
            <a:spLocks/>
          </p:cNvSpPr>
          <p:nvPr/>
        </p:nvSpPr>
        <p:spPr>
          <a:xfrm>
            <a:off x="8455680" y="1169878"/>
            <a:ext cx="3635502" cy="1921494"/>
          </a:xfrm>
          <a:prstGeom prst="rect">
            <a:avLst/>
          </a:prstGeom>
        </p:spPr>
        <p:txBody>
          <a:bodyPr vert="horz" wrap="square" lIns="143428" tIns="89642" rIns="143428" bIns="89642" rtlCol="0" anchor="t">
            <a:spAutoFit/>
          </a:bodyPr>
          <a:lstStyle>
            <a:lvl1pPr marL="0" indent="0" algn="l" defTabSz="931660" rtl="0" fontAlgn="base">
              <a:lnSpc>
                <a:spcPct val="90000"/>
              </a:lnSpc>
              <a:spcBef>
                <a:spcPct val="20000"/>
              </a:spcBef>
              <a:spcAft>
                <a:spcPct val="0"/>
              </a:spcAft>
              <a:buSzPct val="90000"/>
              <a:buFont typeface="Arial" charset="0"/>
              <a:buNone/>
              <a:defRPr sz="2400" kern="1200">
                <a:solidFill>
                  <a:schemeClr val="tx2"/>
                </a:solidFill>
                <a:latin typeface="+mn-lt"/>
                <a:ea typeface="ＭＳ Ｐゴシック" charset="0"/>
                <a:cs typeface="ＭＳ Ｐゴシック" charset="0"/>
              </a:defRPr>
            </a:lvl1pPr>
            <a:lvl2pPr marL="0" indent="0" algn="l" defTabSz="931660" rtl="0" fontAlgn="base">
              <a:lnSpc>
                <a:spcPct val="90000"/>
              </a:lnSpc>
              <a:spcBef>
                <a:spcPct val="20000"/>
              </a:spcBef>
              <a:spcAft>
                <a:spcPct val="0"/>
              </a:spcAft>
              <a:buSzPct val="90000"/>
              <a:buFontTx/>
              <a:buNone/>
              <a:defRPr sz="2400" kern="1200">
                <a:solidFill>
                  <a:schemeClr val="tx2"/>
                </a:solidFill>
                <a:latin typeface="+mn-lt"/>
                <a:ea typeface="ＭＳ Ｐゴシック" charset="0"/>
                <a:cs typeface="+mn-cs"/>
              </a:defRPr>
            </a:lvl2pPr>
            <a:lvl3pPr marL="228551" indent="0" algn="l" defTabSz="931660" rtl="0" fontAlgn="base">
              <a:lnSpc>
                <a:spcPct val="90000"/>
              </a:lnSpc>
              <a:spcBef>
                <a:spcPct val="20000"/>
              </a:spcBef>
              <a:spcAft>
                <a:spcPct val="0"/>
              </a:spcAft>
              <a:buSzPct val="90000"/>
              <a:buFont typeface="Arial" charset="0"/>
              <a:buNone/>
              <a:defRPr sz="1800" kern="1200">
                <a:solidFill>
                  <a:schemeClr val="tx2"/>
                </a:solidFill>
                <a:latin typeface="+mn-lt"/>
                <a:ea typeface="ＭＳ Ｐゴシック" charset="0"/>
                <a:cs typeface="+mn-cs"/>
              </a:defRPr>
            </a:lvl3pPr>
            <a:lvl4pPr marL="457101" indent="0" algn="l" defTabSz="931660" rtl="0" fontAlgn="base">
              <a:lnSpc>
                <a:spcPct val="90000"/>
              </a:lnSpc>
              <a:spcBef>
                <a:spcPct val="20000"/>
              </a:spcBef>
              <a:spcAft>
                <a:spcPct val="0"/>
              </a:spcAft>
              <a:buSzPct val="90000"/>
              <a:buFont typeface="Arial" charset="0"/>
              <a:buNone/>
              <a:defRPr sz="1600" kern="1200">
                <a:solidFill>
                  <a:schemeClr val="tx2"/>
                </a:solidFill>
                <a:latin typeface="+mn-lt"/>
                <a:ea typeface="ＭＳ Ｐゴシック" charset="0"/>
                <a:cs typeface="+mn-cs"/>
              </a:defRPr>
            </a:lvl4pPr>
            <a:lvl5pPr marL="685652" indent="0" algn="l" defTabSz="931660" rtl="0" fontAlgn="base">
              <a:lnSpc>
                <a:spcPct val="90000"/>
              </a:lnSpc>
              <a:spcBef>
                <a:spcPct val="20000"/>
              </a:spcBef>
              <a:spcAft>
                <a:spcPct val="0"/>
              </a:spcAft>
              <a:buSzPct val="90000"/>
              <a:buFont typeface="Arial" charset="0"/>
              <a:buNone/>
              <a:defRPr sz="1600" kern="1200">
                <a:solidFill>
                  <a:schemeClr val="tx2"/>
                </a:solidFill>
                <a:latin typeface="+mn-lt"/>
                <a:ea typeface="ＭＳ Ｐゴシック" charset="0"/>
                <a:cs typeface="+mn-cs"/>
              </a:defRPr>
            </a:lvl5pPr>
            <a:lvl6pPr marL="2564483"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754"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025"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295" indent="-233135" algn="l" defTabSz="9325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306" rtl="0" eaLnBrk="1" fontAlgn="base" latinLnBrk="0" hangingPunct="1">
              <a:lnSpc>
                <a:spcPct val="90000"/>
              </a:lnSpc>
              <a:spcBef>
                <a:spcPct val="20000"/>
              </a:spcBef>
              <a:spcAft>
                <a:spcPct val="0"/>
              </a:spcAft>
              <a:buClrTx/>
              <a:buSzPct val="90000"/>
              <a:buFont typeface="Arial" charset="0"/>
              <a:buNone/>
              <a:tabLst/>
              <a:defRPr/>
            </a:pPr>
            <a:r>
              <a:rPr kumimoji="0" lang="en-US" sz="2353" b="0" i="0" u="none" strike="noStrike" kern="1200" cap="none" spc="0" normalizeH="0" baseline="0" noProof="0">
                <a:ln>
                  <a:noFill/>
                </a:ln>
                <a:solidFill>
                  <a:srgbClr val="00178F"/>
                </a:solidFill>
                <a:effectLst/>
                <a:uLnTx/>
                <a:uFillTx/>
                <a:latin typeface="Segoe UI Light"/>
                <a:ea typeface="ＭＳ Ｐゴシック" charset="0"/>
              </a:rPr>
              <a:t>Protecting the group</a:t>
            </a:r>
          </a:p>
          <a:p>
            <a:pPr marL="280121" marR="0" lvl="0" indent="-280121" algn="l" defTabSz="913306" rtl="0" eaLnBrk="1" fontAlgn="base" latinLnBrk="0" hangingPunct="1">
              <a:lnSpc>
                <a:spcPct val="90000"/>
              </a:lnSpc>
              <a:spcBef>
                <a:spcPts val="588"/>
              </a:spcBef>
              <a:spcAft>
                <a:spcPts val="490"/>
              </a:spcAft>
              <a:buClrTx/>
              <a:buSzPct val="90000"/>
              <a:buFont typeface="Arial"/>
              <a:buChar char="•"/>
              <a:tabLst/>
              <a:defRPr/>
            </a:pPr>
            <a:r>
              <a:rPr kumimoji="0" lang="en-US" sz="1765" b="0" i="0" u="none" strike="noStrike" kern="1200" cap="none" spc="0" normalizeH="0" baseline="0" noProof="0">
                <a:ln>
                  <a:noFill/>
                </a:ln>
                <a:solidFill>
                  <a:srgbClr val="4F504F"/>
                </a:solidFill>
                <a:effectLst/>
                <a:uLnTx/>
                <a:uFillTx/>
                <a:latin typeface="Segoe UI"/>
                <a:ea typeface="ＭＳ Ｐゴシック" charset="0"/>
              </a:rPr>
              <a:t>Run jobs to change Team settings based on Team classification</a:t>
            </a:r>
            <a:r>
              <a:rPr kumimoji="0" lang="en-US" sz="1765" b="0" i="0" u="none" strike="noStrike" kern="1200" cap="none" spc="0" normalizeH="0" baseline="0" noProof="0">
                <a:ln>
                  <a:noFill/>
                </a:ln>
                <a:solidFill>
                  <a:srgbClr val="000000"/>
                </a:solidFill>
                <a:effectLst/>
                <a:uLnTx/>
                <a:uFillTx/>
                <a:latin typeface="Segoe UI"/>
                <a:ea typeface="ＭＳ Ｐゴシック" charset="0"/>
              </a:rPr>
              <a:t>​</a:t>
            </a:r>
            <a:endParaRPr kumimoji="0" lang="en-US" sz="1765" b="0" i="0" u="none" strike="noStrike" kern="1200" cap="none" spc="0" normalizeH="0" baseline="0" noProof="0">
              <a:ln>
                <a:noFill/>
              </a:ln>
              <a:solidFill>
                <a:srgbClr val="000000"/>
              </a:solidFill>
              <a:effectLst/>
              <a:uLnTx/>
              <a:uFillTx/>
              <a:latin typeface="Segoe UI"/>
              <a:ea typeface="ＭＳ Ｐゴシック" charset="0"/>
              <a:cs typeface="Segoe UI"/>
            </a:endParaRPr>
          </a:p>
          <a:p>
            <a:pPr marL="280121" marR="0" lvl="0" indent="-280121" algn="l" defTabSz="913306" rtl="0" eaLnBrk="1" fontAlgn="base" latinLnBrk="0" hangingPunct="1">
              <a:lnSpc>
                <a:spcPct val="90000"/>
              </a:lnSpc>
              <a:spcBef>
                <a:spcPct val="20000"/>
              </a:spcBef>
              <a:spcAft>
                <a:spcPts val="490"/>
              </a:spcAft>
              <a:buClrTx/>
              <a:buSzPct val="90000"/>
              <a:buFont typeface="Arial"/>
              <a:buChar char="•"/>
              <a:tabLst/>
              <a:defRPr/>
            </a:pPr>
            <a:r>
              <a:rPr kumimoji="0" lang="en-US" sz="1765" b="0" i="0" u="none" strike="noStrike" kern="1200" cap="none" spc="0" normalizeH="0" baseline="0" noProof="0">
                <a:ln>
                  <a:noFill/>
                </a:ln>
                <a:solidFill>
                  <a:srgbClr val="4F504F"/>
                </a:solidFill>
                <a:effectLst/>
                <a:uLnTx/>
                <a:uFillTx/>
                <a:latin typeface="Segoe UI"/>
                <a:ea typeface="ＭＳ Ｐゴシック" charset="0"/>
              </a:rPr>
              <a:t>Unified labels will bring this to Office 365 groups</a:t>
            </a:r>
            <a:r>
              <a:rPr kumimoji="0" lang="en-US" sz="1765" b="0" i="0" u="none" strike="noStrike" kern="1200" cap="none" spc="0" normalizeH="0" baseline="0" noProof="0">
                <a:ln>
                  <a:noFill/>
                </a:ln>
                <a:solidFill>
                  <a:srgbClr val="000000"/>
                </a:solidFill>
                <a:effectLst/>
                <a:uLnTx/>
                <a:uFillTx/>
                <a:latin typeface="Segoe UI"/>
                <a:ea typeface="ＭＳ Ｐゴシック" charset="0"/>
              </a:rPr>
              <a:t>​</a:t>
            </a:r>
            <a:endParaRPr kumimoji="0" lang="en-US" sz="1765" b="0" i="0" u="none" strike="noStrike" kern="1200" cap="none" spc="0" normalizeH="0" baseline="0" noProof="0">
              <a:ln>
                <a:noFill/>
              </a:ln>
              <a:solidFill>
                <a:srgbClr val="4F504F"/>
              </a:solidFill>
              <a:effectLst/>
              <a:uLnTx/>
              <a:uFillTx/>
              <a:latin typeface="Segoe UI"/>
              <a:ea typeface="ＭＳ Ｐゴシック" charset="0"/>
              <a:cs typeface="Segoe UI"/>
            </a:endParaRPr>
          </a:p>
        </p:txBody>
      </p:sp>
      <p:sp>
        <p:nvSpPr>
          <p:cNvPr id="13" name="Oval 12">
            <a:extLst>
              <a:ext uri="{FF2B5EF4-FFF2-40B4-BE49-F238E27FC236}">
                <a16:creationId xmlns:a16="http://schemas.microsoft.com/office/drawing/2014/main" id="{E8AD1D0B-7787-CF4D-8802-6301591550E0}"/>
              </a:ext>
            </a:extLst>
          </p:cNvPr>
          <p:cNvSpPr/>
          <p:nvPr/>
        </p:nvSpPr>
        <p:spPr bwMode="auto">
          <a:xfrm>
            <a:off x="4328054" y="4705342"/>
            <a:ext cx="1296064" cy="1296064"/>
          </a:xfrm>
          <a:prstGeom prst="ellipse">
            <a:avLst/>
          </a:prstGeom>
          <a:solidFill>
            <a:schemeClr val="tx2"/>
          </a:solidFill>
          <a:ln w="7620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5292"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 name="Oval 13">
            <a:extLst>
              <a:ext uri="{FF2B5EF4-FFF2-40B4-BE49-F238E27FC236}">
                <a16:creationId xmlns:a16="http://schemas.microsoft.com/office/drawing/2014/main" id="{2D1D69B6-5735-564A-911F-A52840520D5C}"/>
              </a:ext>
            </a:extLst>
          </p:cNvPr>
          <p:cNvSpPr/>
          <p:nvPr/>
        </p:nvSpPr>
        <p:spPr bwMode="auto">
          <a:xfrm>
            <a:off x="6344903" y="4705342"/>
            <a:ext cx="1296064" cy="1296064"/>
          </a:xfrm>
          <a:prstGeom prst="ellipse">
            <a:avLst/>
          </a:prstGeom>
          <a:solidFill>
            <a:schemeClr val="tx2"/>
          </a:solidFill>
          <a:ln w="7620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5292"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Oval 14">
            <a:extLst>
              <a:ext uri="{FF2B5EF4-FFF2-40B4-BE49-F238E27FC236}">
                <a16:creationId xmlns:a16="http://schemas.microsoft.com/office/drawing/2014/main" id="{142480E0-2A91-6044-9F8F-BF1354E7D3BD}"/>
              </a:ext>
            </a:extLst>
          </p:cNvPr>
          <p:cNvSpPr/>
          <p:nvPr/>
        </p:nvSpPr>
        <p:spPr bwMode="auto">
          <a:xfrm>
            <a:off x="8361752" y="4705342"/>
            <a:ext cx="1296064" cy="1296064"/>
          </a:xfrm>
          <a:prstGeom prst="ellipse">
            <a:avLst/>
          </a:prstGeom>
          <a:solidFill>
            <a:schemeClr val="tx2"/>
          </a:solidFill>
          <a:ln w="7620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5292"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Oval 15">
            <a:extLst>
              <a:ext uri="{FF2B5EF4-FFF2-40B4-BE49-F238E27FC236}">
                <a16:creationId xmlns:a16="http://schemas.microsoft.com/office/drawing/2014/main" id="{16C7861D-CC59-A34C-9E20-94B8409475C1}"/>
              </a:ext>
            </a:extLst>
          </p:cNvPr>
          <p:cNvSpPr/>
          <p:nvPr/>
        </p:nvSpPr>
        <p:spPr bwMode="auto">
          <a:xfrm>
            <a:off x="10378601" y="4705342"/>
            <a:ext cx="1296064" cy="1296064"/>
          </a:xfrm>
          <a:prstGeom prst="ellipse">
            <a:avLst/>
          </a:prstGeom>
          <a:solidFill>
            <a:schemeClr val="tx2"/>
          </a:solidFill>
          <a:ln w="7620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11" tIns="140569" rIns="175711" bIns="140569" numCol="1" spcCol="0" rtlCol="0" fromWordArt="0" anchor="t" anchorCtr="0" forceAA="0" compatLnSpc="1">
            <a:prstTxWarp prst="textNoShape">
              <a:avLst/>
            </a:prstTxWarp>
            <a:no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endParaRPr kumimoji="0" lang="en-US" sz="5292"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6" name="Group 25">
            <a:extLst>
              <a:ext uri="{FF2B5EF4-FFF2-40B4-BE49-F238E27FC236}">
                <a16:creationId xmlns:a16="http://schemas.microsoft.com/office/drawing/2014/main" id="{C5344BCA-0E50-914E-B006-3197F6C8839F}"/>
              </a:ext>
            </a:extLst>
          </p:cNvPr>
          <p:cNvGrpSpPr/>
          <p:nvPr/>
        </p:nvGrpSpPr>
        <p:grpSpPr>
          <a:xfrm>
            <a:off x="10747404" y="5004709"/>
            <a:ext cx="558959" cy="574574"/>
            <a:chOff x="5208587" y="2477355"/>
            <a:chExt cx="511175" cy="525463"/>
          </a:xfrm>
        </p:grpSpPr>
        <p:sp>
          <p:nvSpPr>
            <p:cNvPr id="27" name="Line 46">
              <a:extLst>
                <a:ext uri="{FF2B5EF4-FFF2-40B4-BE49-F238E27FC236}">
                  <a16:creationId xmlns:a16="http://schemas.microsoft.com/office/drawing/2014/main" id="{A845404F-3089-5D49-A678-9D83E6E5795C}"/>
                </a:ext>
              </a:extLst>
            </p:cNvPr>
            <p:cNvSpPr>
              <a:spLocks noChangeShapeType="1"/>
            </p:cNvSpPr>
            <p:nvPr/>
          </p:nvSpPr>
          <p:spPr bwMode="auto">
            <a:xfrm flipH="1">
              <a:off x="5284787" y="2601180"/>
              <a:ext cx="47625" cy="49213"/>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 name="Line 47">
              <a:extLst>
                <a:ext uri="{FF2B5EF4-FFF2-40B4-BE49-F238E27FC236}">
                  <a16:creationId xmlns:a16="http://schemas.microsoft.com/office/drawing/2014/main" id="{ACF049E4-4202-4E47-A0A8-86A9947DD48B}"/>
                </a:ext>
              </a:extLst>
            </p:cNvPr>
            <p:cNvSpPr>
              <a:spLocks noChangeShapeType="1"/>
            </p:cNvSpPr>
            <p:nvPr/>
          </p:nvSpPr>
          <p:spPr bwMode="auto">
            <a:xfrm flipH="1" flipV="1">
              <a:off x="5381624" y="2601180"/>
              <a:ext cx="71438" cy="71438"/>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 name="Line 48">
              <a:extLst>
                <a:ext uri="{FF2B5EF4-FFF2-40B4-BE49-F238E27FC236}">
                  <a16:creationId xmlns:a16="http://schemas.microsoft.com/office/drawing/2014/main" id="{B50107CC-DBBC-2F43-82E5-8E94485E1A1C}"/>
                </a:ext>
              </a:extLst>
            </p:cNvPr>
            <p:cNvSpPr>
              <a:spLocks noChangeShapeType="1"/>
            </p:cNvSpPr>
            <p:nvPr/>
          </p:nvSpPr>
          <p:spPr bwMode="auto">
            <a:xfrm flipH="1">
              <a:off x="5521324" y="2548792"/>
              <a:ext cx="119063" cy="123825"/>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 name="Freeform 49">
              <a:extLst>
                <a:ext uri="{FF2B5EF4-FFF2-40B4-BE49-F238E27FC236}">
                  <a16:creationId xmlns:a16="http://schemas.microsoft.com/office/drawing/2014/main" id="{D580BC8D-271A-4A48-9C83-837C6E5B0D74}"/>
                </a:ext>
              </a:extLst>
            </p:cNvPr>
            <p:cNvSpPr>
              <a:spLocks/>
            </p:cNvSpPr>
            <p:nvPr/>
          </p:nvSpPr>
          <p:spPr bwMode="auto">
            <a:xfrm>
              <a:off x="5265737" y="2744055"/>
              <a:ext cx="130175" cy="258763"/>
            </a:xfrm>
            <a:custGeom>
              <a:avLst/>
              <a:gdLst>
                <a:gd name="T0" fmla="*/ 54 w 82"/>
                <a:gd name="T1" fmla="*/ 0 h 163"/>
                <a:gd name="T2" fmla="*/ 0 w 82"/>
                <a:gd name="T3" fmla="*/ 55 h 163"/>
                <a:gd name="T4" fmla="*/ 0 w 82"/>
                <a:gd name="T5" fmla="*/ 163 h 163"/>
                <a:gd name="T6" fmla="*/ 82 w 82"/>
                <a:gd name="T7" fmla="*/ 163 h 163"/>
                <a:gd name="T8" fmla="*/ 82 w 82"/>
                <a:gd name="T9" fmla="*/ 28 h 163"/>
                <a:gd name="T10" fmla="*/ 54 w 82"/>
                <a:gd name="T11" fmla="*/ 0 h 163"/>
              </a:gdLst>
              <a:ahLst/>
              <a:cxnLst>
                <a:cxn ang="0">
                  <a:pos x="T0" y="T1"/>
                </a:cxn>
                <a:cxn ang="0">
                  <a:pos x="T2" y="T3"/>
                </a:cxn>
                <a:cxn ang="0">
                  <a:pos x="T4" y="T5"/>
                </a:cxn>
                <a:cxn ang="0">
                  <a:pos x="T6" y="T7"/>
                </a:cxn>
                <a:cxn ang="0">
                  <a:pos x="T8" y="T9"/>
                </a:cxn>
                <a:cxn ang="0">
                  <a:pos x="T10" y="T11"/>
                </a:cxn>
              </a:cxnLst>
              <a:rect l="0" t="0" r="r" b="b"/>
              <a:pathLst>
                <a:path w="82" h="163">
                  <a:moveTo>
                    <a:pt x="54" y="0"/>
                  </a:moveTo>
                  <a:lnTo>
                    <a:pt x="0" y="55"/>
                  </a:lnTo>
                  <a:lnTo>
                    <a:pt x="0" y="163"/>
                  </a:lnTo>
                  <a:lnTo>
                    <a:pt x="82" y="163"/>
                  </a:lnTo>
                  <a:lnTo>
                    <a:pt x="82" y="28"/>
                  </a:lnTo>
                  <a:lnTo>
                    <a:pt x="54"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 name="Freeform 50">
              <a:extLst>
                <a:ext uri="{FF2B5EF4-FFF2-40B4-BE49-F238E27FC236}">
                  <a16:creationId xmlns:a16="http://schemas.microsoft.com/office/drawing/2014/main" id="{4404F723-70F4-1246-94C3-9EC2BE7126A8}"/>
                </a:ext>
              </a:extLst>
            </p:cNvPr>
            <p:cNvSpPr>
              <a:spLocks/>
            </p:cNvSpPr>
            <p:nvPr/>
          </p:nvSpPr>
          <p:spPr bwMode="auto">
            <a:xfrm>
              <a:off x="5395912" y="2788505"/>
              <a:ext cx="131763" cy="214313"/>
            </a:xfrm>
            <a:custGeom>
              <a:avLst/>
              <a:gdLst>
                <a:gd name="T0" fmla="*/ 53 w 83"/>
                <a:gd name="T1" fmla="*/ 53 h 135"/>
                <a:gd name="T2" fmla="*/ 0 w 83"/>
                <a:gd name="T3" fmla="*/ 0 h 135"/>
                <a:gd name="T4" fmla="*/ 0 w 83"/>
                <a:gd name="T5" fmla="*/ 135 h 135"/>
                <a:gd name="T6" fmla="*/ 83 w 83"/>
                <a:gd name="T7" fmla="*/ 135 h 135"/>
                <a:gd name="T8" fmla="*/ 83 w 83"/>
                <a:gd name="T9" fmla="*/ 19 h 135"/>
                <a:gd name="T10" fmla="*/ 53 w 83"/>
                <a:gd name="T11" fmla="*/ 53 h 135"/>
              </a:gdLst>
              <a:ahLst/>
              <a:cxnLst>
                <a:cxn ang="0">
                  <a:pos x="T0" y="T1"/>
                </a:cxn>
                <a:cxn ang="0">
                  <a:pos x="T2" y="T3"/>
                </a:cxn>
                <a:cxn ang="0">
                  <a:pos x="T4" y="T5"/>
                </a:cxn>
                <a:cxn ang="0">
                  <a:pos x="T6" y="T7"/>
                </a:cxn>
                <a:cxn ang="0">
                  <a:pos x="T8" y="T9"/>
                </a:cxn>
                <a:cxn ang="0">
                  <a:pos x="T10" y="T11"/>
                </a:cxn>
              </a:cxnLst>
              <a:rect l="0" t="0" r="r" b="b"/>
              <a:pathLst>
                <a:path w="83" h="135">
                  <a:moveTo>
                    <a:pt x="53" y="53"/>
                  </a:moveTo>
                  <a:lnTo>
                    <a:pt x="0" y="0"/>
                  </a:lnTo>
                  <a:lnTo>
                    <a:pt x="0" y="135"/>
                  </a:lnTo>
                  <a:lnTo>
                    <a:pt x="83" y="135"/>
                  </a:lnTo>
                  <a:lnTo>
                    <a:pt x="83" y="19"/>
                  </a:lnTo>
                  <a:lnTo>
                    <a:pt x="53" y="53"/>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 name="Freeform 51">
              <a:extLst>
                <a:ext uri="{FF2B5EF4-FFF2-40B4-BE49-F238E27FC236}">
                  <a16:creationId xmlns:a16="http://schemas.microsoft.com/office/drawing/2014/main" id="{1D117EF5-198A-8E4E-80EB-D7754576AE4C}"/>
                </a:ext>
              </a:extLst>
            </p:cNvPr>
            <p:cNvSpPr>
              <a:spLocks/>
            </p:cNvSpPr>
            <p:nvPr/>
          </p:nvSpPr>
          <p:spPr bwMode="auto">
            <a:xfrm>
              <a:off x="5527674" y="2688492"/>
              <a:ext cx="134938" cy="314325"/>
            </a:xfrm>
            <a:custGeom>
              <a:avLst/>
              <a:gdLst>
                <a:gd name="T0" fmla="*/ 0 w 85"/>
                <a:gd name="T1" fmla="*/ 82 h 198"/>
                <a:gd name="T2" fmla="*/ 0 w 85"/>
                <a:gd name="T3" fmla="*/ 198 h 198"/>
                <a:gd name="T4" fmla="*/ 85 w 85"/>
                <a:gd name="T5" fmla="*/ 198 h 198"/>
                <a:gd name="T6" fmla="*/ 85 w 85"/>
                <a:gd name="T7" fmla="*/ 0 h 198"/>
                <a:gd name="T8" fmla="*/ 0 w 85"/>
                <a:gd name="T9" fmla="*/ 82 h 198"/>
              </a:gdLst>
              <a:ahLst/>
              <a:cxnLst>
                <a:cxn ang="0">
                  <a:pos x="T0" y="T1"/>
                </a:cxn>
                <a:cxn ang="0">
                  <a:pos x="T2" y="T3"/>
                </a:cxn>
                <a:cxn ang="0">
                  <a:pos x="T4" y="T5"/>
                </a:cxn>
                <a:cxn ang="0">
                  <a:pos x="T6" y="T7"/>
                </a:cxn>
                <a:cxn ang="0">
                  <a:pos x="T8" y="T9"/>
                </a:cxn>
              </a:cxnLst>
              <a:rect l="0" t="0" r="r" b="b"/>
              <a:pathLst>
                <a:path w="85" h="198">
                  <a:moveTo>
                    <a:pt x="0" y="82"/>
                  </a:moveTo>
                  <a:lnTo>
                    <a:pt x="0" y="198"/>
                  </a:lnTo>
                  <a:lnTo>
                    <a:pt x="85" y="198"/>
                  </a:lnTo>
                  <a:lnTo>
                    <a:pt x="85" y="0"/>
                  </a:lnTo>
                  <a:lnTo>
                    <a:pt x="0" y="8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 name="Oval 53">
              <a:extLst>
                <a:ext uri="{FF2B5EF4-FFF2-40B4-BE49-F238E27FC236}">
                  <a16:creationId xmlns:a16="http://schemas.microsoft.com/office/drawing/2014/main" id="{8D59BC36-C992-AF45-8B9B-CEC333E0B1D8}"/>
                </a:ext>
              </a:extLst>
            </p:cNvPr>
            <p:cNvSpPr>
              <a:spLocks noChangeArrowheads="1"/>
            </p:cNvSpPr>
            <p:nvPr/>
          </p:nvSpPr>
          <p:spPr bwMode="auto">
            <a:xfrm>
              <a:off x="5208587" y="2639280"/>
              <a:ext cx="90488" cy="85725"/>
            </a:xfrm>
            <a:prstGeom prst="ellipse">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 name="Oval 54">
              <a:extLst>
                <a:ext uri="{FF2B5EF4-FFF2-40B4-BE49-F238E27FC236}">
                  <a16:creationId xmlns:a16="http://schemas.microsoft.com/office/drawing/2014/main" id="{FFD205C3-E6D5-8743-87CB-104182312166}"/>
                </a:ext>
              </a:extLst>
            </p:cNvPr>
            <p:cNvSpPr>
              <a:spLocks noChangeArrowheads="1"/>
            </p:cNvSpPr>
            <p:nvPr/>
          </p:nvSpPr>
          <p:spPr bwMode="auto">
            <a:xfrm>
              <a:off x="5632449" y="2477355"/>
              <a:ext cx="87313" cy="85725"/>
            </a:xfrm>
            <a:prstGeom prst="ellipse">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 name="Oval 55">
              <a:extLst>
                <a:ext uri="{FF2B5EF4-FFF2-40B4-BE49-F238E27FC236}">
                  <a16:creationId xmlns:a16="http://schemas.microsoft.com/office/drawing/2014/main" id="{735051CD-60A2-D648-B4F9-D2ADB9D97D1E}"/>
                </a:ext>
              </a:extLst>
            </p:cNvPr>
            <p:cNvSpPr>
              <a:spLocks noChangeArrowheads="1"/>
            </p:cNvSpPr>
            <p:nvPr/>
          </p:nvSpPr>
          <p:spPr bwMode="auto">
            <a:xfrm>
              <a:off x="5441949" y="2658330"/>
              <a:ext cx="90488" cy="85725"/>
            </a:xfrm>
            <a:prstGeom prst="ellipse">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6" name="Oval 56">
              <a:extLst>
                <a:ext uri="{FF2B5EF4-FFF2-40B4-BE49-F238E27FC236}">
                  <a16:creationId xmlns:a16="http://schemas.microsoft.com/office/drawing/2014/main" id="{BDD6E338-03B6-274D-A97F-782731F176F9}"/>
                </a:ext>
              </a:extLst>
            </p:cNvPr>
            <p:cNvSpPr>
              <a:spLocks noChangeArrowheads="1"/>
            </p:cNvSpPr>
            <p:nvPr/>
          </p:nvSpPr>
          <p:spPr bwMode="auto">
            <a:xfrm>
              <a:off x="5310187" y="2518630"/>
              <a:ext cx="90488" cy="90488"/>
            </a:xfrm>
            <a:prstGeom prst="ellipse">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37" name="shield_3" title="Icon of a shield with an exclamation point inside">
            <a:extLst>
              <a:ext uri="{FF2B5EF4-FFF2-40B4-BE49-F238E27FC236}">
                <a16:creationId xmlns:a16="http://schemas.microsoft.com/office/drawing/2014/main" id="{8682F53E-48D9-E543-BAB8-E1C3DC74DE2F}"/>
              </a:ext>
            </a:extLst>
          </p:cNvPr>
          <p:cNvSpPr>
            <a:spLocks noChangeAspect="1" noEditPoints="1"/>
          </p:cNvSpPr>
          <p:nvPr/>
        </p:nvSpPr>
        <p:spPr bwMode="auto">
          <a:xfrm>
            <a:off x="8681806" y="5020966"/>
            <a:ext cx="655953" cy="664815"/>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905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38" name="magnify" title="Icon of a magnifying glass">
            <a:extLst>
              <a:ext uri="{FF2B5EF4-FFF2-40B4-BE49-F238E27FC236}">
                <a16:creationId xmlns:a16="http://schemas.microsoft.com/office/drawing/2014/main" id="{F811FCF7-4005-D94D-926C-41F97DB64857}"/>
              </a:ext>
            </a:extLst>
          </p:cNvPr>
          <p:cNvSpPr>
            <a:spLocks noChangeAspect="1" noEditPoints="1"/>
          </p:cNvSpPr>
          <p:nvPr/>
        </p:nvSpPr>
        <p:spPr bwMode="auto">
          <a:xfrm flipH="1">
            <a:off x="4640666" y="5024364"/>
            <a:ext cx="670839" cy="65802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39" name="TagLegacy_E1CB" title="Icon of a shopping tag">
            <a:extLst>
              <a:ext uri="{FF2B5EF4-FFF2-40B4-BE49-F238E27FC236}">
                <a16:creationId xmlns:a16="http://schemas.microsoft.com/office/drawing/2014/main" id="{E0C5C394-A785-6D40-892C-8695B8C09FAD}"/>
              </a:ext>
            </a:extLst>
          </p:cNvPr>
          <p:cNvSpPr>
            <a:spLocks noChangeAspect="1" noEditPoints="1"/>
          </p:cNvSpPr>
          <p:nvPr/>
        </p:nvSpPr>
        <p:spPr bwMode="auto">
          <a:xfrm>
            <a:off x="6609256" y="5047119"/>
            <a:ext cx="767355" cy="612508"/>
          </a:xfrm>
          <a:custGeom>
            <a:avLst/>
            <a:gdLst>
              <a:gd name="T0" fmla="*/ 2950 w 3700"/>
              <a:gd name="T1" fmla="*/ 1330 h 2952"/>
              <a:gd name="T2" fmla="*/ 1328 w 3700"/>
              <a:gd name="T3" fmla="*/ 2952 h 2952"/>
              <a:gd name="T4" fmla="*/ 0 w 3700"/>
              <a:gd name="T5" fmla="*/ 1620 h 2952"/>
              <a:gd name="T6" fmla="*/ 1620 w 3700"/>
              <a:gd name="T7" fmla="*/ 0 h 2952"/>
              <a:gd name="T8" fmla="*/ 2951 w 3700"/>
              <a:gd name="T9" fmla="*/ 1 h 2952"/>
              <a:gd name="T10" fmla="*/ 2950 w 3700"/>
              <a:gd name="T11" fmla="*/ 1330 h 2952"/>
              <a:gd name="T12" fmla="*/ 1820 w 3700"/>
              <a:gd name="T13" fmla="*/ 2460 h 2952"/>
              <a:gd name="T14" fmla="*/ 2576 w 3700"/>
              <a:gd name="T15" fmla="*/ 2753 h 2952"/>
              <a:gd name="T16" fmla="*/ 3700 w 3700"/>
              <a:gd name="T17" fmla="*/ 1629 h 2952"/>
              <a:gd name="T18" fmla="*/ 2576 w 3700"/>
              <a:gd name="T19" fmla="*/ 505 h 2952"/>
              <a:gd name="T20" fmla="*/ 2421 w 3700"/>
              <a:gd name="T21" fmla="*/ 505 h 2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0" h="2952">
                <a:moveTo>
                  <a:pt x="2950" y="1330"/>
                </a:moveTo>
                <a:cubicBezTo>
                  <a:pt x="1328" y="2952"/>
                  <a:pt x="1328" y="2952"/>
                  <a:pt x="1328" y="2952"/>
                </a:cubicBezTo>
                <a:cubicBezTo>
                  <a:pt x="0" y="1620"/>
                  <a:pt x="0" y="1620"/>
                  <a:pt x="0" y="1620"/>
                </a:cubicBezTo>
                <a:cubicBezTo>
                  <a:pt x="1620" y="0"/>
                  <a:pt x="1620" y="0"/>
                  <a:pt x="1620" y="0"/>
                </a:cubicBezTo>
                <a:cubicBezTo>
                  <a:pt x="2951" y="1"/>
                  <a:pt x="2951" y="1"/>
                  <a:pt x="2951" y="1"/>
                </a:cubicBezTo>
                <a:lnTo>
                  <a:pt x="2950" y="1330"/>
                </a:lnTo>
                <a:close/>
                <a:moveTo>
                  <a:pt x="1820" y="2460"/>
                </a:moveTo>
                <a:cubicBezTo>
                  <a:pt x="2020" y="2642"/>
                  <a:pt x="2285" y="2753"/>
                  <a:pt x="2576" y="2753"/>
                </a:cubicBezTo>
                <a:cubicBezTo>
                  <a:pt x="3197" y="2753"/>
                  <a:pt x="3700" y="2249"/>
                  <a:pt x="3700" y="1629"/>
                </a:cubicBezTo>
                <a:cubicBezTo>
                  <a:pt x="3700" y="1008"/>
                  <a:pt x="3198" y="505"/>
                  <a:pt x="2576" y="505"/>
                </a:cubicBezTo>
                <a:cubicBezTo>
                  <a:pt x="2421" y="505"/>
                  <a:pt x="2421" y="505"/>
                  <a:pt x="2421" y="505"/>
                </a:cubicBezTo>
              </a:path>
            </a:pathLst>
          </a:custGeom>
          <a:noFill/>
          <a:ln w="1905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40" name="TextBox 39">
            <a:extLst>
              <a:ext uri="{FF2B5EF4-FFF2-40B4-BE49-F238E27FC236}">
                <a16:creationId xmlns:a16="http://schemas.microsoft.com/office/drawing/2014/main" id="{5A47BC0B-3B65-084C-8521-2B5CE7DDA26C}"/>
              </a:ext>
            </a:extLst>
          </p:cNvPr>
          <p:cNvSpPr txBox="1"/>
          <p:nvPr/>
        </p:nvSpPr>
        <p:spPr>
          <a:xfrm>
            <a:off x="4328052" y="6001405"/>
            <a:ext cx="1296065" cy="717038"/>
          </a:xfrm>
          <a:prstGeom prst="rect">
            <a:avLst/>
          </a:prstGeom>
          <a:noFill/>
        </p:spPr>
        <p:txBody>
          <a:bodyPr wrap="square" lIns="89630" tIns="143406" rIns="89630" bIns="143406" rtlCol="0">
            <a:no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505050"/>
                </a:solidFill>
                <a:effectLst/>
                <a:uLnTx/>
                <a:uFillTx/>
                <a:latin typeface="Segoe UI Light"/>
                <a:ea typeface="+mn-ea"/>
                <a:cs typeface="Segoe UI Semibold" panose="020B0702040204020203" pitchFamily="34" charset="0"/>
              </a:rPr>
              <a:t>Detect</a:t>
            </a:r>
          </a:p>
        </p:txBody>
      </p:sp>
      <p:sp>
        <p:nvSpPr>
          <p:cNvPr id="41" name="TextBox 40">
            <a:extLst>
              <a:ext uri="{FF2B5EF4-FFF2-40B4-BE49-F238E27FC236}">
                <a16:creationId xmlns:a16="http://schemas.microsoft.com/office/drawing/2014/main" id="{5E5852A2-6C6E-D346-8AE0-66A612A5F105}"/>
              </a:ext>
            </a:extLst>
          </p:cNvPr>
          <p:cNvSpPr txBox="1"/>
          <p:nvPr/>
        </p:nvSpPr>
        <p:spPr>
          <a:xfrm>
            <a:off x="6369909" y="6001405"/>
            <a:ext cx="1296065" cy="717038"/>
          </a:xfrm>
          <a:prstGeom prst="rect">
            <a:avLst/>
          </a:prstGeom>
          <a:noFill/>
        </p:spPr>
        <p:txBody>
          <a:bodyPr wrap="square" lIns="89630" tIns="143406" rIns="89630" bIns="143406" rtlCol="0">
            <a:no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505050"/>
                </a:solidFill>
                <a:effectLst/>
                <a:uLnTx/>
                <a:uFillTx/>
                <a:latin typeface="Segoe UI Light"/>
                <a:ea typeface="+mn-ea"/>
                <a:cs typeface="Segoe UI Semibold" panose="020B0702040204020203" pitchFamily="34" charset="0"/>
              </a:rPr>
              <a:t>Classify</a:t>
            </a:r>
          </a:p>
        </p:txBody>
      </p:sp>
      <p:sp>
        <p:nvSpPr>
          <p:cNvPr id="42" name="TextBox 41">
            <a:extLst>
              <a:ext uri="{FF2B5EF4-FFF2-40B4-BE49-F238E27FC236}">
                <a16:creationId xmlns:a16="http://schemas.microsoft.com/office/drawing/2014/main" id="{FC82B4B4-CBFE-4D41-9414-E293D11B480D}"/>
              </a:ext>
            </a:extLst>
          </p:cNvPr>
          <p:cNvSpPr txBox="1"/>
          <p:nvPr/>
        </p:nvSpPr>
        <p:spPr>
          <a:xfrm>
            <a:off x="8399315" y="6001405"/>
            <a:ext cx="1296065" cy="717038"/>
          </a:xfrm>
          <a:prstGeom prst="rect">
            <a:avLst/>
          </a:prstGeom>
          <a:noFill/>
        </p:spPr>
        <p:txBody>
          <a:bodyPr wrap="square" lIns="89630" tIns="143406" rIns="89630" bIns="143406" rtlCol="0">
            <a:no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505050"/>
                </a:solidFill>
                <a:effectLst/>
                <a:uLnTx/>
                <a:uFillTx/>
                <a:latin typeface="Segoe UI Light"/>
                <a:ea typeface="+mn-ea"/>
                <a:cs typeface="Segoe UI Semibold" panose="020B0702040204020203" pitchFamily="34" charset="0"/>
              </a:rPr>
              <a:t>Protect</a:t>
            </a:r>
          </a:p>
        </p:txBody>
      </p:sp>
      <p:sp>
        <p:nvSpPr>
          <p:cNvPr id="43" name="TextBox 42">
            <a:extLst>
              <a:ext uri="{FF2B5EF4-FFF2-40B4-BE49-F238E27FC236}">
                <a16:creationId xmlns:a16="http://schemas.microsoft.com/office/drawing/2014/main" id="{35C14599-2D2E-1A48-A417-9217664E5CFE}"/>
              </a:ext>
            </a:extLst>
          </p:cNvPr>
          <p:cNvSpPr txBox="1"/>
          <p:nvPr/>
        </p:nvSpPr>
        <p:spPr>
          <a:xfrm>
            <a:off x="10403769" y="6001405"/>
            <a:ext cx="1296065" cy="717038"/>
          </a:xfrm>
          <a:prstGeom prst="rect">
            <a:avLst/>
          </a:prstGeom>
          <a:noFill/>
        </p:spPr>
        <p:txBody>
          <a:bodyPr wrap="square" lIns="89630" tIns="143406" rIns="89630" bIns="143406" rtlCol="0">
            <a:no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505050"/>
                </a:solidFill>
                <a:effectLst/>
                <a:uLnTx/>
                <a:uFillTx/>
                <a:latin typeface="Segoe UI Light"/>
                <a:ea typeface="+mn-ea"/>
                <a:cs typeface="Segoe UI Semibold" panose="020B0702040204020203" pitchFamily="34" charset="0"/>
              </a:rPr>
              <a:t>Monitor</a:t>
            </a:r>
          </a:p>
        </p:txBody>
      </p:sp>
      <p:sp>
        <p:nvSpPr>
          <p:cNvPr id="8" name="Rectangle 7">
            <a:extLst>
              <a:ext uri="{FF2B5EF4-FFF2-40B4-BE49-F238E27FC236}">
                <a16:creationId xmlns:a16="http://schemas.microsoft.com/office/drawing/2014/main" id="{4341F15B-6266-7E4F-9FA8-C98459C9D1AF}"/>
              </a:ext>
            </a:extLst>
          </p:cNvPr>
          <p:cNvSpPr/>
          <p:nvPr/>
        </p:nvSpPr>
        <p:spPr>
          <a:xfrm>
            <a:off x="6132467" y="3744997"/>
            <a:ext cx="3750835" cy="452590"/>
          </a:xfrm>
          <a:prstGeom prst="rect">
            <a:avLst/>
          </a:prstGeom>
        </p:spPr>
        <p:txBody>
          <a:bodyPr wrap="non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98" normalizeH="0" baseline="0" noProof="0">
                <a:ln>
                  <a:noFill/>
                </a:ln>
                <a:solidFill>
                  <a:srgbClr val="4F504F"/>
                </a:solidFill>
                <a:effectLst/>
                <a:uLnTx/>
                <a:uFillTx/>
                <a:latin typeface="Segoe UI Light"/>
                <a:ea typeface="+mn-ea"/>
                <a:cs typeface="+mn-cs"/>
              </a:rPr>
              <a:t>Information protection life cycle</a:t>
            </a:r>
          </a:p>
        </p:txBody>
      </p:sp>
      <p:grpSp>
        <p:nvGrpSpPr>
          <p:cNvPr id="49" name="Group 48">
            <a:extLst>
              <a:ext uri="{FF2B5EF4-FFF2-40B4-BE49-F238E27FC236}">
                <a16:creationId xmlns:a16="http://schemas.microsoft.com/office/drawing/2014/main" id="{995855F3-D02B-084C-B0CA-4267E532F9C8}"/>
              </a:ext>
            </a:extLst>
          </p:cNvPr>
          <p:cNvGrpSpPr/>
          <p:nvPr/>
        </p:nvGrpSpPr>
        <p:grpSpPr>
          <a:xfrm>
            <a:off x="4131854" y="4415308"/>
            <a:ext cx="7745775" cy="350484"/>
            <a:chOff x="5812764" y="4444603"/>
            <a:chExt cx="4577978" cy="357512"/>
          </a:xfrm>
        </p:grpSpPr>
        <p:cxnSp>
          <p:nvCxnSpPr>
            <p:cNvPr id="44" name="Straight Connector 43">
              <a:extLst>
                <a:ext uri="{FF2B5EF4-FFF2-40B4-BE49-F238E27FC236}">
                  <a16:creationId xmlns:a16="http://schemas.microsoft.com/office/drawing/2014/main" id="{A3EFE46B-5548-0F4D-A570-DA51AAB26D57}"/>
                </a:ext>
              </a:extLst>
            </p:cNvPr>
            <p:cNvCxnSpPr>
              <a:cxnSpLocks/>
            </p:cNvCxnSpPr>
            <p:nvPr/>
          </p:nvCxnSpPr>
          <p:spPr>
            <a:xfrm rot="10800000" flipV="1">
              <a:off x="5812764" y="4447574"/>
              <a:ext cx="4577978" cy="2"/>
            </a:xfrm>
            <a:prstGeom prst="line">
              <a:avLst/>
            </a:prstGeom>
            <a:ln w="2540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531D5BC-AA5B-774A-9E20-16FBC7533CB5}"/>
                </a:ext>
              </a:extLst>
            </p:cNvPr>
            <p:cNvCxnSpPr>
              <a:cxnSpLocks/>
            </p:cNvCxnSpPr>
            <p:nvPr/>
          </p:nvCxnSpPr>
          <p:spPr>
            <a:xfrm rot="10800000">
              <a:off x="10390742" y="4444603"/>
              <a:ext cx="0" cy="342998"/>
            </a:xfrm>
            <a:prstGeom prst="line">
              <a:avLst/>
            </a:prstGeom>
            <a:ln w="2540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3086D99-6B4A-074A-B842-4DC0C5099988}"/>
                </a:ext>
              </a:extLst>
            </p:cNvPr>
            <p:cNvCxnSpPr>
              <a:cxnSpLocks/>
            </p:cNvCxnSpPr>
            <p:nvPr/>
          </p:nvCxnSpPr>
          <p:spPr>
            <a:xfrm rot="10800000">
              <a:off x="5812764" y="4459117"/>
              <a:ext cx="0" cy="342998"/>
            </a:xfrm>
            <a:prstGeom prst="line">
              <a:avLst/>
            </a:prstGeom>
            <a:ln w="2540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01C15C46-ADBE-D943-8617-EED28118E9BB}"/>
              </a:ext>
            </a:extLst>
          </p:cNvPr>
          <p:cNvCxnSpPr>
            <a:cxnSpLocks/>
          </p:cNvCxnSpPr>
          <p:nvPr/>
        </p:nvCxnSpPr>
        <p:spPr>
          <a:xfrm flipV="1">
            <a:off x="8004742" y="4216493"/>
            <a:ext cx="0" cy="201732"/>
          </a:xfrm>
          <a:prstGeom prst="line">
            <a:avLst/>
          </a:prstGeom>
          <a:ln w="2540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F689ADC6-102E-40FD-83D4-155D2D0BA6A2}"/>
              </a:ext>
            </a:extLst>
          </p:cNvPr>
          <p:cNvPicPr>
            <a:picLocks noChangeAspect="1"/>
          </p:cNvPicPr>
          <p:nvPr/>
        </p:nvPicPr>
        <p:blipFill rotWithShape="1">
          <a:blip r:embed="rId3"/>
          <a:srcRect l="55990" t="13805" r="20156"/>
          <a:stretch/>
        </p:blipFill>
        <p:spPr>
          <a:xfrm>
            <a:off x="540332" y="3319966"/>
            <a:ext cx="2908300" cy="3248520"/>
          </a:xfrm>
          <a:prstGeom prst="rect">
            <a:avLst/>
          </a:prstGeom>
          <a:ln w="19050">
            <a:solidFill>
              <a:schemeClr val="accent2"/>
            </a:solidFill>
          </a:ln>
        </p:spPr>
      </p:pic>
    </p:spTree>
    <p:extLst>
      <p:ext uri="{BB962C8B-B14F-4D97-AF65-F5344CB8AC3E}">
        <p14:creationId xmlns:p14="http://schemas.microsoft.com/office/powerpoint/2010/main" val="288988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Container and file classification</a:t>
            </a:r>
          </a:p>
        </p:txBody>
      </p:sp>
      <p:sp>
        <p:nvSpPr>
          <p:cNvPr id="23" name="TextBox 22"/>
          <p:cNvSpPr txBox="1"/>
          <p:nvPr/>
        </p:nvSpPr>
        <p:spPr>
          <a:xfrm>
            <a:off x="93785" y="2704846"/>
            <a:ext cx="11653523" cy="1146053"/>
          </a:xfrm>
          <a:prstGeom prst="rect">
            <a:avLst/>
          </a:prstGeom>
          <a:solidFill>
            <a:schemeClr val="bg2"/>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20779">
                      <a:srgbClr val="FF8C00"/>
                    </a:gs>
                    <a:gs pos="61000">
                      <a:srgbClr val="FF8C00"/>
                    </a:gs>
                  </a:gsLst>
                  <a:lin ang="0" scaled="0"/>
                </a:gradFill>
                <a:effectLst/>
                <a:uLnTx/>
                <a:uFillTx/>
                <a:latin typeface="Segoe UI Semibold"/>
                <a:ea typeface="+mn-ea"/>
                <a:cs typeface="+mn-cs"/>
              </a:rPr>
              <a:t>Confidential</a:t>
            </a: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Crucial to achieving our goals. Limited distribution</a:t>
            </a:r>
            <a:r>
              <a:rPr kumimoji="0" lang="en-US" sz="1568" b="0" i="0" u="none" strike="noStrike" kern="0" cap="none" spc="0" normalizeH="0" baseline="0" noProof="0">
                <a:ln>
                  <a:noFill/>
                </a:ln>
                <a:solidFill>
                  <a:sysClr val="windowText" lastClr="000000"/>
                </a:solidFill>
                <a:effectLst/>
                <a:uLnTx/>
                <a:uFillTx/>
                <a:latin typeface="Segoe UI"/>
                <a:ea typeface="+mn-ea"/>
                <a:cs typeface="+mn-cs"/>
              </a:rPr>
              <a:t>—</a:t>
            </a:r>
            <a:r>
              <a:rPr kumimoji="0" lang="en-US" sz="1568"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on a need-to-know basis.</a:t>
            </a:r>
          </a:p>
        </p:txBody>
      </p:sp>
      <p:sp>
        <p:nvSpPr>
          <p:cNvPr id="24" name="TextBox 23"/>
          <p:cNvSpPr txBox="1"/>
          <p:nvPr/>
        </p:nvSpPr>
        <p:spPr>
          <a:xfrm>
            <a:off x="93785" y="1357261"/>
            <a:ext cx="11653523" cy="1146053"/>
          </a:xfrm>
          <a:prstGeom prst="rect">
            <a:avLst/>
          </a:prstGeom>
          <a:solidFill>
            <a:schemeClr val="bg2"/>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3247">
                      <a:srgbClr val="E81123"/>
                    </a:gs>
                    <a:gs pos="38000">
                      <a:srgbClr val="E81123"/>
                    </a:gs>
                  </a:gsLst>
                  <a:lin ang="0" scaled="0"/>
                </a:gradFill>
                <a:effectLst/>
                <a:uLnTx/>
                <a:uFillTx/>
                <a:latin typeface="Segoe UI Semibold"/>
                <a:ea typeface="+mn-ea"/>
                <a:cs typeface="+mn-cs"/>
              </a:rPr>
              <a:t>Highly Confidential </a:t>
            </a: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The most critical data for Microsoft. Share it only with named recipients.</a:t>
            </a:r>
          </a:p>
        </p:txBody>
      </p:sp>
      <p:sp>
        <p:nvSpPr>
          <p:cNvPr id="25" name="TextBox 24"/>
          <p:cNvSpPr txBox="1"/>
          <p:nvPr/>
        </p:nvSpPr>
        <p:spPr>
          <a:xfrm>
            <a:off x="93785" y="4049825"/>
            <a:ext cx="11653523" cy="1146053"/>
          </a:xfrm>
          <a:prstGeom prst="rect">
            <a:avLst/>
          </a:prstGeom>
          <a:solidFill>
            <a:schemeClr val="bg2"/>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3247">
                      <a:srgbClr val="107C10"/>
                    </a:gs>
                    <a:gs pos="82000">
                      <a:srgbClr val="107C10"/>
                    </a:gs>
                  </a:gsLst>
                  <a:lin ang="0" scaled="0"/>
                </a:gradFill>
                <a:effectLst/>
                <a:uLnTx/>
                <a:uFillTx/>
                <a:latin typeface="Segoe UI Semibold"/>
                <a:ea typeface="+mn-ea"/>
                <a:cs typeface="+mn-cs"/>
              </a:rPr>
              <a:t>General</a:t>
            </a:r>
            <a:r>
              <a:rPr kumimoji="0" lang="en-US" sz="1961" b="0" i="0" u="none" strike="noStrike" kern="1200" cap="none" spc="0" normalizeH="0" baseline="0" noProof="0">
                <a:ln>
                  <a:noFill/>
                </a:ln>
                <a:solidFill>
                  <a:srgbClr val="0070C0"/>
                </a:solidFill>
                <a:effectLst/>
                <a:uLnTx/>
                <a:uFillTx/>
                <a:latin typeface="Segoe UI"/>
                <a:ea typeface="+mn-ea"/>
                <a:cs typeface="+mn-cs"/>
              </a:rPr>
              <a:t> </a:t>
            </a: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Daily work product used and shared throughout Microsoft, like personal settings and zip codes. Share it throughout Microsoft internally.</a:t>
            </a:r>
          </a:p>
        </p:txBody>
      </p:sp>
      <p:sp>
        <p:nvSpPr>
          <p:cNvPr id="26" name="TextBox 25"/>
          <p:cNvSpPr txBox="1"/>
          <p:nvPr/>
        </p:nvSpPr>
        <p:spPr>
          <a:xfrm>
            <a:off x="93785" y="5406179"/>
            <a:ext cx="11653523" cy="1146053"/>
          </a:xfrm>
          <a:prstGeom prst="rect">
            <a:avLst/>
          </a:prstGeom>
          <a:solidFill>
            <a:schemeClr val="bg2"/>
          </a:solidFill>
        </p:spPr>
        <p:txBody>
          <a:bodyPr wrap="square" lIns="1792850" tIns="143388" rIns="179235" bIns="143388" rtlCol="0" anchor="ctr" anchorCtr="0">
            <a:noAutofit/>
          </a:bodyPr>
          <a:lstStyle/>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844">
                      <a:srgbClr val="0078D4"/>
                    </a:gs>
                    <a:gs pos="26000">
                      <a:srgbClr val="0078D4"/>
                    </a:gs>
                  </a:gsLst>
                  <a:lin ang="0" scaled="0"/>
                </a:gradFill>
                <a:effectLst/>
                <a:uLnTx/>
                <a:uFillTx/>
                <a:latin typeface="Segoe UI Semibold"/>
                <a:ea typeface="+mn-ea"/>
                <a:cs typeface="+mn-cs"/>
              </a:rPr>
              <a:t>Public </a:t>
            </a:r>
          </a:p>
          <a:p>
            <a:pPr marL="0" marR="0" lvl="0" indent="0" algn="l" defTabSz="896155"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Public data is unrestricted data meant for public consumption, like publicly released source code and announced financials. Share it freely.</a:t>
            </a:r>
          </a:p>
        </p:txBody>
      </p:sp>
      <p:sp>
        <p:nvSpPr>
          <p:cNvPr id="17" name="safe" title="Icon of a locked safe">
            <a:extLst>
              <a:ext uri="{FF2B5EF4-FFF2-40B4-BE49-F238E27FC236}">
                <a16:creationId xmlns:a16="http://schemas.microsoft.com/office/drawing/2014/main" id="{B42CB72F-987E-2D42-A216-8C8ABFDC20F6}"/>
              </a:ext>
            </a:extLst>
          </p:cNvPr>
          <p:cNvSpPr>
            <a:spLocks noChangeAspect="1" noEditPoints="1"/>
          </p:cNvSpPr>
          <p:nvPr/>
        </p:nvSpPr>
        <p:spPr bwMode="auto">
          <a:xfrm>
            <a:off x="664735" y="1555100"/>
            <a:ext cx="725193" cy="768627"/>
          </a:xfrm>
          <a:custGeom>
            <a:avLst/>
            <a:gdLst>
              <a:gd name="T0" fmla="*/ 311 w 311"/>
              <a:gd name="T1" fmla="*/ 0 h 329"/>
              <a:gd name="T2" fmla="*/ 311 w 311"/>
              <a:gd name="T3" fmla="*/ 329 h 329"/>
              <a:gd name="T4" fmla="*/ 18 w 311"/>
              <a:gd name="T5" fmla="*/ 329 h 329"/>
              <a:gd name="T6" fmla="*/ 0 w 311"/>
              <a:gd name="T7" fmla="*/ 310 h 329"/>
              <a:gd name="T8" fmla="*/ 0 w 311"/>
              <a:gd name="T9" fmla="*/ 247 h 329"/>
              <a:gd name="T10" fmla="*/ 18 w 311"/>
              <a:gd name="T11" fmla="*/ 229 h 329"/>
              <a:gd name="T12" fmla="*/ 18 w 311"/>
              <a:gd name="T13" fmla="*/ 99 h 329"/>
              <a:gd name="T14" fmla="*/ 0 w 311"/>
              <a:gd name="T15" fmla="*/ 81 h 329"/>
              <a:gd name="T16" fmla="*/ 0 w 311"/>
              <a:gd name="T17" fmla="*/ 18 h 329"/>
              <a:gd name="T18" fmla="*/ 18 w 311"/>
              <a:gd name="T19" fmla="*/ 0 h 329"/>
              <a:gd name="T20" fmla="*/ 311 w 311"/>
              <a:gd name="T21" fmla="*/ 0 h 329"/>
              <a:gd name="T22" fmla="*/ 257 w 311"/>
              <a:gd name="T23" fmla="*/ 59 h 329"/>
              <a:gd name="T24" fmla="*/ 80 w 311"/>
              <a:gd name="T25" fmla="*/ 59 h 329"/>
              <a:gd name="T26" fmla="*/ 80 w 311"/>
              <a:gd name="T27" fmla="*/ 266 h 329"/>
              <a:gd name="T28" fmla="*/ 257 w 311"/>
              <a:gd name="T29" fmla="*/ 266 h 329"/>
              <a:gd name="T30" fmla="*/ 257 w 311"/>
              <a:gd name="T31" fmla="*/ 59 h 329"/>
              <a:gd name="T32" fmla="*/ 171 w 311"/>
              <a:gd name="T33" fmla="*/ 167 h 329"/>
              <a:gd name="T34" fmla="*/ 197 w 311"/>
              <a:gd name="T35" fmla="*/ 141 h 329"/>
              <a:gd name="T36" fmla="*/ 171 w 311"/>
              <a:gd name="T37" fmla="*/ 115 h 329"/>
              <a:gd name="T38" fmla="*/ 145 w 311"/>
              <a:gd name="T39" fmla="*/ 141 h 329"/>
              <a:gd name="T40" fmla="*/ 171 w 311"/>
              <a:gd name="T41" fmla="*/ 167 h 329"/>
              <a:gd name="T42" fmla="*/ 205 w 311"/>
              <a:gd name="T43" fmla="*/ 224 h 329"/>
              <a:gd name="T44" fmla="*/ 214 w 311"/>
              <a:gd name="T45" fmla="*/ 215 h 329"/>
              <a:gd name="T46" fmla="*/ 205 w 311"/>
              <a:gd name="T47" fmla="*/ 206 h 329"/>
              <a:gd name="T48" fmla="*/ 196 w 311"/>
              <a:gd name="T49" fmla="*/ 215 h 329"/>
              <a:gd name="T50" fmla="*/ 205 w 311"/>
              <a:gd name="T51" fmla="*/ 224 h 329"/>
              <a:gd name="T52" fmla="*/ 192 w 311"/>
              <a:gd name="T53" fmla="*/ 125 h 329"/>
              <a:gd name="T54" fmla="*/ 257 w 311"/>
              <a:gd name="T55" fmla="*/ 125 h 329"/>
              <a:gd name="T56" fmla="*/ 193 w 311"/>
              <a:gd name="T57" fmla="*/ 156 h 329"/>
              <a:gd name="T58" fmla="*/ 257 w 311"/>
              <a:gd name="T59" fmla="*/ 15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1" h="329">
                <a:moveTo>
                  <a:pt x="311" y="0"/>
                </a:moveTo>
                <a:cubicBezTo>
                  <a:pt x="311" y="329"/>
                  <a:pt x="311" y="329"/>
                  <a:pt x="311" y="329"/>
                </a:cubicBezTo>
                <a:cubicBezTo>
                  <a:pt x="18" y="329"/>
                  <a:pt x="18" y="329"/>
                  <a:pt x="18" y="329"/>
                </a:cubicBezTo>
                <a:cubicBezTo>
                  <a:pt x="18" y="319"/>
                  <a:pt x="10" y="310"/>
                  <a:pt x="0" y="310"/>
                </a:cubicBezTo>
                <a:cubicBezTo>
                  <a:pt x="0" y="247"/>
                  <a:pt x="0" y="247"/>
                  <a:pt x="0" y="247"/>
                </a:cubicBezTo>
                <a:cubicBezTo>
                  <a:pt x="10" y="247"/>
                  <a:pt x="18" y="239"/>
                  <a:pt x="18" y="229"/>
                </a:cubicBezTo>
                <a:cubicBezTo>
                  <a:pt x="18" y="99"/>
                  <a:pt x="18" y="99"/>
                  <a:pt x="18" y="99"/>
                </a:cubicBezTo>
                <a:cubicBezTo>
                  <a:pt x="18" y="89"/>
                  <a:pt x="10" y="81"/>
                  <a:pt x="0" y="81"/>
                </a:cubicBezTo>
                <a:cubicBezTo>
                  <a:pt x="0" y="18"/>
                  <a:pt x="0" y="18"/>
                  <a:pt x="0" y="18"/>
                </a:cubicBezTo>
                <a:cubicBezTo>
                  <a:pt x="10" y="18"/>
                  <a:pt x="18" y="10"/>
                  <a:pt x="18" y="0"/>
                </a:cubicBezTo>
                <a:lnTo>
                  <a:pt x="311" y="0"/>
                </a:lnTo>
                <a:close/>
                <a:moveTo>
                  <a:pt x="257" y="59"/>
                </a:moveTo>
                <a:cubicBezTo>
                  <a:pt x="80" y="59"/>
                  <a:pt x="80" y="59"/>
                  <a:pt x="80" y="59"/>
                </a:cubicBezTo>
                <a:cubicBezTo>
                  <a:pt x="80" y="266"/>
                  <a:pt x="80" y="266"/>
                  <a:pt x="80" y="266"/>
                </a:cubicBezTo>
                <a:cubicBezTo>
                  <a:pt x="257" y="266"/>
                  <a:pt x="257" y="266"/>
                  <a:pt x="257" y="266"/>
                </a:cubicBezTo>
                <a:lnTo>
                  <a:pt x="257" y="59"/>
                </a:lnTo>
                <a:close/>
                <a:moveTo>
                  <a:pt x="171" y="167"/>
                </a:moveTo>
                <a:cubicBezTo>
                  <a:pt x="186" y="167"/>
                  <a:pt x="197" y="156"/>
                  <a:pt x="197" y="141"/>
                </a:cubicBezTo>
                <a:cubicBezTo>
                  <a:pt x="197" y="126"/>
                  <a:pt x="186" y="115"/>
                  <a:pt x="171" y="115"/>
                </a:cubicBezTo>
                <a:cubicBezTo>
                  <a:pt x="156" y="115"/>
                  <a:pt x="145" y="126"/>
                  <a:pt x="145" y="141"/>
                </a:cubicBezTo>
                <a:cubicBezTo>
                  <a:pt x="145" y="156"/>
                  <a:pt x="156" y="167"/>
                  <a:pt x="171" y="167"/>
                </a:cubicBezTo>
                <a:close/>
                <a:moveTo>
                  <a:pt x="205" y="224"/>
                </a:moveTo>
                <a:cubicBezTo>
                  <a:pt x="209" y="224"/>
                  <a:pt x="214" y="220"/>
                  <a:pt x="214" y="215"/>
                </a:cubicBezTo>
                <a:cubicBezTo>
                  <a:pt x="214" y="210"/>
                  <a:pt x="209" y="206"/>
                  <a:pt x="205" y="206"/>
                </a:cubicBezTo>
                <a:cubicBezTo>
                  <a:pt x="200" y="206"/>
                  <a:pt x="196" y="210"/>
                  <a:pt x="196" y="215"/>
                </a:cubicBezTo>
                <a:cubicBezTo>
                  <a:pt x="196" y="220"/>
                  <a:pt x="200" y="224"/>
                  <a:pt x="205" y="224"/>
                </a:cubicBezTo>
                <a:close/>
                <a:moveTo>
                  <a:pt x="192" y="125"/>
                </a:moveTo>
                <a:cubicBezTo>
                  <a:pt x="257" y="125"/>
                  <a:pt x="257" y="125"/>
                  <a:pt x="257" y="125"/>
                </a:cubicBezTo>
                <a:moveTo>
                  <a:pt x="193" y="156"/>
                </a:moveTo>
                <a:cubicBezTo>
                  <a:pt x="257" y="156"/>
                  <a:pt x="257" y="156"/>
                  <a:pt x="257" y="156"/>
                </a:cubicBezTo>
              </a:path>
            </a:pathLst>
          </a:custGeom>
          <a:noFill/>
          <a:ln w="28575"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id="{D2ABDB29-7595-C843-9063-BAFC8C78F7E8}"/>
              </a:ext>
            </a:extLst>
          </p:cNvPr>
          <p:cNvGrpSpPr/>
          <p:nvPr/>
        </p:nvGrpSpPr>
        <p:grpSpPr>
          <a:xfrm>
            <a:off x="743270" y="4218487"/>
            <a:ext cx="568123" cy="794036"/>
            <a:chOff x="738935" y="4302580"/>
            <a:chExt cx="579515" cy="809958"/>
          </a:xfrm>
        </p:grpSpPr>
        <p:sp>
          <p:nvSpPr>
            <p:cNvPr id="18" name="key" title="Icon of a key">
              <a:extLst>
                <a:ext uri="{FF2B5EF4-FFF2-40B4-BE49-F238E27FC236}">
                  <a16:creationId xmlns:a16="http://schemas.microsoft.com/office/drawing/2014/main" id="{93296F53-A839-C346-98ED-54033456D3C7}"/>
                </a:ext>
              </a:extLst>
            </p:cNvPr>
            <p:cNvSpPr>
              <a:spLocks noChangeAspect="1" noEditPoints="1"/>
            </p:cNvSpPr>
            <p:nvPr/>
          </p:nvSpPr>
          <p:spPr bwMode="auto">
            <a:xfrm>
              <a:off x="876772" y="4731231"/>
              <a:ext cx="303840" cy="302281"/>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28575" cap="sq">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20" name="Lock_2" title="Icon of an unlocked padlock">
              <a:extLst>
                <a:ext uri="{FF2B5EF4-FFF2-40B4-BE49-F238E27FC236}">
                  <a16:creationId xmlns:a16="http://schemas.microsoft.com/office/drawing/2014/main" id="{FCBC69C1-2A4B-8441-9B2F-8F3F0E2E1784}"/>
                </a:ext>
              </a:extLst>
            </p:cNvPr>
            <p:cNvSpPr>
              <a:spLocks noChangeAspect="1" noEditPoints="1"/>
            </p:cNvSpPr>
            <p:nvPr/>
          </p:nvSpPr>
          <p:spPr bwMode="auto">
            <a:xfrm>
              <a:off x="738935" y="4302580"/>
              <a:ext cx="579515" cy="809958"/>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path>
              </a:pathLst>
            </a:custGeom>
            <a:noFill/>
            <a:ln w="28575" cap="sq">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B77C4E8C-5162-614E-9DB3-2942AB533400}"/>
              </a:ext>
            </a:extLst>
          </p:cNvPr>
          <p:cNvGrpSpPr/>
          <p:nvPr/>
        </p:nvGrpSpPr>
        <p:grpSpPr>
          <a:xfrm>
            <a:off x="743270" y="2873850"/>
            <a:ext cx="568123" cy="794036"/>
            <a:chOff x="720109" y="2930980"/>
            <a:chExt cx="579515" cy="809958"/>
          </a:xfrm>
        </p:grpSpPr>
        <p:sp>
          <p:nvSpPr>
            <p:cNvPr id="19" name="Lock" title="Icon of a padlock">
              <a:extLst>
                <a:ext uri="{FF2B5EF4-FFF2-40B4-BE49-F238E27FC236}">
                  <a16:creationId xmlns:a16="http://schemas.microsoft.com/office/drawing/2014/main" id="{271D7392-6B92-7341-8E7F-82D85D66D1B1}"/>
                </a:ext>
              </a:extLst>
            </p:cNvPr>
            <p:cNvSpPr>
              <a:spLocks noChangeAspect="1" noEditPoints="1"/>
            </p:cNvSpPr>
            <p:nvPr/>
          </p:nvSpPr>
          <p:spPr bwMode="auto">
            <a:xfrm>
              <a:off x="720109" y="2930980"/>
              <a:ext cx="579515" cy="809958"/>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28575" cap="sq">
              <a:solidFill>
                <a:srgbClr val="FF8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21" name="Fingerprint_E928" title="Icon of a fingerprint">
              <a:extLst>
                <a:ext uri="{FF2B5EF4-FFF2-40B4-BE49-F238E27FC236}">
                  <a16:creationId xmlns:a16="http://schemas.microsoft.com/office/drawing/2014/main" id="{C552ADDB-A049-1D4D-A10A-15F335A884F0}"/>
                </a:ext>
              </a:extLst>
            </p:cNvPr>
            <p:cNvSpPr>
              <a:spLocks noChangeAspect="1" noEditPoints="1"/>
            </p:cNvSpPr>
            <p:nvPr/>
          </p:nvSpPr>
          <p:spPr bwMode="auto">
            <a:xfrm>
              <a:off x="916984" y="3399309"/>
              <a:ext cx="185765" cy="249819"/>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28575" cap="sq">
              <a:solidFill>
                <a:srgbClr val="FF8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31" name="globe_4" title="Icon of the earth">
            <a:extLst>
              <a:ext uri="{FF2B5EF4-FFF2-40B4-BE49-F238E27FC236}">
                <a16:creationId xmlns:a16="http://schemas.microsoft.com/office/drawing/2014/main" id="{78A45303-9785-D648-A3B3-28CE06A1CEA3}"/>
              </a:ext>
            </a:extLst>
          </p:cNvPr>
          <p:cNvSpPr>
            <a:spLocks noChangeAspect="1" noEditPoints="1"/>
          </p:cNvSpPr>
          <p:nvPr/>
        </p:nvSpPr>
        <p:spPr bwMode="auto">
          <a:xfrm>
            <a:off x="679139" y="5629829"/>
            <a:ext cx="696382" cy="698753"/>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844A2F02-B011-4352-83B8-2D9285F5AF67}"/>
              </a:ext>
            </a:extLst>
          </p:cNvPr>
          <p:cNvSpPr txBox="1"/>
          <p:nvPr/>
        </p:nvSpPr>
        <p:spPr>
          <a:xfrm>
            <a:off x="7821038" y="0"/>
            <a:ext cx="4370962" cy="492443"/>
          </a:xfrm>
          <a:prstGeom prst="rect">
            <a:avLst/>
          </a:prstGeom>
          <a:solidFill>
            <a:srgbClr val="0078D7"/>
          </a:solidFill>
        </p:spPr>
        <p:txBody>
          <a:bodyPr wrap="square" lIns="182880" tIns="91440" rIns="182880" bIns="9144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Example: Replace with your labels</a:t>
            </a:r>
          </a:p>
        </p:txBody>
      </p:sp>
    </p:spTree>
    <p:custDataLst>
      <p:tags r:id="rId1"/>
    </p:custDataLst>
    <p:extLst>
      <p:ext uri="{BB962C8B-B14F-4D97-AF65-F5344CB8AC3E}">
        <p14:creationId xmlns:p14="http://schemas.microsoft.com/office/powerpoint/2010/main" val="399774814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8085015" y="1189497"/>
            <a:ext cx="3531158" cy="283245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45706" numCol="1" rtlCol="0"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178F"/>
                </a:solidFill>
                <a:effectLst/>
                <a:uLnTx/>
                <a:uFillTx/>
                <a:latin typeface="Segoe UI Light"/>
                <a:ea typeface="+mn-ea"/>
                <a:cs typeface="Segoe UI Semibold" panose="020B0702040204020203" pitchFamily="34" charset="0"/>
              </a:rPr>
              <a:t>Admin</a:t>
            </a:r>
            <a:r>
              <a:rPr kumimoji="0" lang="en-US" sz="2353" b="0" i="0" u="none" strike="noStrike" kern="1200" cap="none" spc="0" normalizeH="0" baseline="0" noProof="0">
                <a:ln>
                  <a:noFill/>
                </a:ln>
                <a:solidFill>
                  <a:srgbClr val="00178F"/>
                </a:solidFill>
                <a:effectLst/>
                <a:uLnTx/>
                <a:uFillTx/>
                <a:latin typeface="Segoe UI Light"/>
                <a:ea typeface="+mn-ea"/>
                <a:cs typeface="Segoe UI Light"/>
              </a:rPr>
              <a:t> configuration</a:t>
            </a:r>
            <a:endParaRPr kumimoji="0" lang="en-US" sz="1567" b="0" i="0" u="none" strike="noStrike" kern="1200" cap="none" spc="0" normalizeH="0" baseline="0" noProof="0">
              <a:ln>
                <a:noFill/>
              </a:ln>
              <a:solidFill>
                <a:srgbClr val="00178F"/>
              </a:solidFill>
              <a:effectLst/>
              <a:uLnTx/>
              <a:uFillTx/>
              <a:latin typeface="Segoe UI"/>
              <a:ea typeface="+mn-ea"/>
              <a:cs typeface="+mn-cs"/>
            </a:endParaRPr>
          </a:p>
          <a:p>
            <a:pPr marL="279498" marR="0" lvl="0" indent="-279498"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Set expiration timeline</a:t>
            </a:r>
            <a:endParaRPr kumimoji="0" lang="en-US" sz="1765" b="0" i="0" u="none" strike="noStrike" kern="1200" cap="none" spc="0" normalizeH="0" baseline="0" noProof="0">
              <a:ln>
                <a:noFill/>
              </a:ln>
              <a:solidFill>
                <a:srgbClr val="4F504F"/>
              </a:solidFill>
              <a:effectLst/>
              <a:uLnTx/>
              <a:uFillTx/>
              <a:latin typeface="Segoe UI"/>
              <a:ea typeface="+mn-ea"/>
              <a:cs typeface="Segoe UI"/>
            </a:endParaRPr>
          </a:p>
          <a:p>
            <a:pPr marL="279498" marR="0" lvl="0" indent="-279498"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Notification intervals are set automatically</a:t>
            </a:r>
            <a:endParaRPr kumimoji="0" lang="en-US" sz="1765" b="0" i="0" u="none" strike="noStrike" kern="1200" cap="none" spc="0" normalizeH="0" baseline="0" noProof="0">
              <a:ln>
                <a:noFill/>
              </a:ln>
              <a:solidFill>
                <a:srgbClr val="4F504F"/>
              </a:solidFill>
              <a:effectLst/>
              <a:uLnTx/>
              <a:uFillTx/>
              <a:latin typeface="Segoe UI"/>
              <a:ea typeface="+mn-ea"/>
              <a:cs typeface="Segoe UI"/>
            </a:endParaRPr>
          </a:p>
          <a:p>
            <a:pPr marL="279498" marR="0" lvl="0" indent="-279498"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Set fallback email address for ownerless groups</a:t>
            </a:r>
            <a:endParaRPr kumimoji="0" lang="en-US" sz="1765" b="0" i="0" u="none" strike="noStrike" kern="1200" cap="none" spc="0" normalizeH="0" baseline="0" noProof="0">
              <a:ln>
                <a:noFill/>
              </a:ln>
              <a:solidFill>
                <a:srgbClr val="4F504F"/>
              </a:solidFill>
              <a:effectLst/>
              <a:uLnTx/>
              <a:uFillTx/>
              <a:latin typeface="Segoe UI"/>
              <a:ea typeface="+mn-ea"/>
              <a:cs typeface="Segoe UI"/>
            </a:endParaRPr>
          </a:p>
          <a:p>
            <a:pPr marL="279498" marR="0" lvl="0" indent="-279498"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Apply policy to selected groups</a:t>
            </a:r>
            <a:endParaRPr kumimoji="0" lang="en-US" sz="1765" b="0" i="0" u="none" strike="noStrike" kern="1200" cap="none" spc="0" normalizeH="0" baseline="0" noProof="0">
              <a:ln>
                <a:noFill/>
              </a:ln>
              <a:solidFill>
                <a:srgbClr val="4F504F"/>
              </a:solidFill>
              <a:effectLst/>
              <a:uLnTx/>
              <a:uFillTx/>
              <a:latin typeface="Segoe UI"/>
              <a:ea typeface="+mn-ea"/>
              <a:cs typeface="Segoe UI"/>
            </a:endParaRPr>
          </a:p>
        </p:txBody>
      </p:sp>
      <p:sp>
        <p:nvSpPr>
          <p:cNvPr id="8" name="Title 21">
            <a:extLst>
              <a:ext uri="{FF2B5EF4-FFF2-40B4-BE49-F238E27FC236}">
                <a16:creationId xmlns:a16="http://schemas.microsoft.com/office/drawing/2014/main" id="{D6EFE926-F6AA-5741-A161-E70C34F0788F}"/>
              </a:ext>
            </a:extLst>
          </p:cNvPr>
          <p:cNvSpPr txBox="1">
            <a:spLocks/>
          </p:cNvSpPr>
          <p:nvPr/>
        </p:nvSpPr>
        <p:spPr>
          <a:xfrm>
            <a:off x="269242" y="289960"/>
            <a:ext cx="11655079" cy="899537"/>
          </a:xfrm>
          <a:prstGeom prst="rect">
            <a:avLst/>
          </a:prstGeom>
        </p:spPr>
        <p:txBody>
          <a:bodyPr vert="horz" wrap="square" lIns="143428" tIns="89642" rIns="143428" bIns="89642" rtlCol="0" anchor="t">
            <a:noAutofit/>
          </a:bodyPr>
          <a:lstStyle>
            <a:lvl1pPr algn="l" defTabSz="931660" rtl="0" fontAlgn="base">
              <a:lnSpc>
                <a:spcPct val="90000"/>
              </a:lnSpc>
              <a:spcBef>
                <a:spcPct val="0"/>
              </a:spcBef>
              <a:spcAft>
                <a:spcPct val="0"/>
              </a:spcAft>
              <a:defRPr lang="en-US" sz="4800" kern="1200" spc="-102" dirty="0">
                <a:ln w="3175">
                  <a:noFill/>
                </a:ln>
                <a:solidFill>
                  <a:schemeClr val="accent2"/>
                </a:solidFill>
                <a:latin typeface="+mj-lt"/>
                <a:ea typeface="ＭＳ Ｐゴシック" charset="0"/>
                <a:cs typeface="Segoe UI" pitchFamily="34" charset="0"/>
              </a:defRPr>
            </a:lvl1pPr>
            <a:lvl2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660" rtl="0" fontAlgn="base">
              <a:lnSpc>
                <a:spcPct val="90000"/>
              </a:lnSpc>
              <a:spcBef>
                <a:spcPct val="0"/>
              </a:spcBef>
              <a:spcAft>
                <a:spcPct val="0"/>
              </a:spcAft>
              <a:defRPr sz="5400">
                <a:solidFill>
                  <a:schemeClr val="tx1"/>
                </a:solidFill>
                <a:latin typeface="Segoe UI Light" charset="0"/>
                <a:ea typeface="ＭＳ Ｐゴシック" charset="0"/>
              </a:defRPr>
            </a:lvl5pPr>
            <a:lvl6pPr marL="457101" algn="l" defTabSz="931660" rtl="0" fontAlgn="base">
              <a:lnSpc>
                <a:spcPct val="90000"/>
              </a:lnSpc>
              <a:spcBef>
                <a:spcPct val="0"/>
              </a:spcBef>
              <a:spcAft>
                <a:spcPct val="0"/>
              </a:spcAft>
              <a:defRPr sz="5400">
                <a:solidFill>
                  <a:schemeClr val="tx1"/>
                </a:solidFill>
                <a:latin typeface="Segoe UI Light" charset="0"/>
                <a:ea typeface="ＭＳ Ｐゴシック" charset="0"/>
              </a:defRPr>
            </a:lvl6pPr>
            <a:lvl7pPr marL="914202" algn="l" defTabSz="931660"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301" algn="l" defTabSz="931660"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404" algn="l" defTabSz="931660" rtl="0" fontAlgn="base">
              <a:lnSpc>
                <a:spcPct val="90000"/>
              </a:lnSpc>
              <a:spcBef>
                <a:spcPct val="0"/>
              </a:spcBef>
              <a:spcAft>
                <a:spcPct val="0"/>
              </a:spcAft>
              <a:defRPr sz="5400">
                <a:solidFill>
                  <a:schemeClr val="tx1"/>
                </a:solidFill>
                <a:latin typeface="Segoe UI Light" charset="0"/>
                <a:ea typeface="ＭＳ Ｐゴシック" charset="0"/>
              </a:defRPr>
            </a:lvl9pPr>
          </a:lstStyle>
          <a:p>
            <a:pPr marL="0" marR="0" lvl="0" indent="0" algn="l" defTabSz="913306" rtl="0" eaLnBrk="1" fontAlgn="base" latinLnBrk="0" hangingPunct="1">
              <a:lnSpc>
                <a:spcPct val="90000"/>
              </a:lnSpc>
              <a:spcBef>
                <a:spcPct val="0"/>
              </a:spcBef>
              <a:spcAft>
                <a:spcPct val="0"/>
              </a:spcAft>
              <a:buClrTx/>
              <a:buSzTx/>
              <a:buFontTx/>
              <a:buNone/>
              <a:tabLst/>
              <a:defRPr/>
            </a:pPr>
            <a:r>
              <a:rPr kumimoji="0" lang="en-US" sz="4117" b="0" i="0" u="none" strike="noStrike" kern="1200" cap="none" spc="-100" normalizeH="0" baseline="0" noProof="0">
                <a:ln w="3175">
                  <a:noFill/>
                </a:ln>
                <a:solidFill>
                  <a:srgbClr val="00178F"/>
                </a:solidFill>
                <a:effectLst/>
                <a:uLnTx/>
                <a:uFillTx/>
                <a:latin typeface="Segoe UI Light"/>
                <a:ea typeface="ＭＳ Ｐゴシック" charset="0"/>
                <a:cs typeface="Segoe UI" pitchFamily="34" charset="0"/>
              </a:rPr>
              <a:t>Expiration policy</a:t>
            </a:r>
          </a:p>
        </p:txBody>
      </p:sp>
      <p:sp>
        <p:nvSpPr>
          <p:cNvPr id="10" name="Rectangle 9">
            <a:extLst>
              <a:ext uri="{FF2B5EF4-FFF2-40B4-BE49-F238E27FC236}">
                <a16:creationId xmlns:a16="http://schemas.microsoft.com/office/drawing/2014/main" id="{D499AA3C-E9DC-DE42-93ED-44119C796D69}"/>
              </a:ext>
            </a:extLst>
          </p:cNvPr>
          <p:cNvSpPr/>
          <p:nvPr/>
        </p:nvSpPr>
        <p:spPr>
          <a:xfrm>
            <a:off x="371297" y="4929823"/>
            <a:ext cx="4137453" cy="950312"/>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567" b="0" i="0" u="none" strike="noStrike" kern="0" cap="none" spc="0" normalizeH="0" baseline="0" noProof="0">
                <a:ln>
                  <a:noFill/>
                </a:ln>
                <a:solidFill>
                  <a:srgbClr val="29384F"/>
                </a:solidFill>
                <a:effectLst/>
                <a:uLnTx/>
                <a:uFillTx/>
                <a:latin typeface="Calibri" panose="020F0502020204030204"/>
                <a:ea typeface="+mn-ea"/>
                <a:cs typeface="Segoe UI Light" panose="020B0502040204020203" pitchFamily="34" charset="0"/>
              </a:rPr>
              <a:t>Related resources:</a:t>
            </a:r>
            <a:endParaRPr kumimoji="0" lang="en-US" sz="1567" b="0" i="0" u="none" strike="noStrike" kern="0" cap="none" spc="0" normalizeH="0" baseline="0" noProof="0">
              <a:ln>
                <a:noFill/>
              </a:ln>
              <a:solidFill>
                <a:srgbClr val="29384F"/>
              </a:solidFill>
              <a:effectLst/>
              <a:uLnTx/>
              <a:uFillTx/>
              <a:latin typeface="Calibri" panose="020F0502020204030204"/>
              <a:ea typeface="+mn-ea"/>
              <a:cs typeface="Segoe UI Light" panose="020B0502040204020203" pitchFamily="34" charset="0"/>
              <a:hlinkClick r:id="rId3">
                <a:extLst>
                  <a:ext uri="{A12FA001-AC4F-418D-AE19-62706E023703}">
                    <ahyp:hlinkClr xmlns:ahyp="http://schemas.microsoft.com/office/drawing/2018/hyperlinkcolor" val="tx"/>
                  </a:ext>
                </a:extLst>
              </a:hlinkClick>
            </a:endParaRPr>
          </a:p>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727372"/>
                </a:solidFill>
                <a:effectLst/>
                <a:uLnTx/>
                <a:uFillTx/>
                <a:latin typeface="Segoe UI" panose="020B0502040204020203" pitchFamily="34" charset="0"/>
                <a:ea typeface="+mn-ea"/>
                <a:cs typeface="Segoe UI" panose="020B0502040204020203" pitchFamily="34" charset="0"/>
                <a:hlinkClick r:id="rId4"/>
              </a:rPr>
              <a:t>Office 365 Group Expiration Policy</a:t>
            </a:r>
            <a:endParaRPr kumimoji="0" lang="en-US" sz="1765" b="0" i="0" u="none" strike="noStrike" kern="1200" cap="none" spc="0" normalizeH="0" baseline="0" noProof="0">
              <a:ln>
                <a:noFill/>
              </a:ln>
              <a:solidFill>
                <a:srgbClr val="727372"/>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00000"/>
              </a:lnSpc>
              <a:spcBef>
                <a:spcPts val="0"/>
              </a:spcBef>
              <a:spcAft>
                <a:spcPts val="588"/>
              </a:spcAft>
              <a:buClrTx/>
              <a:buSzTx/>
              <a:buFontTx/>
              <a:buNone/>
              <a:tabLst/>
              <a:defRPr/>
            </a:pPr>
            <a:r>
              <a:rPr kumimoji="0" lang="fr-FR" sz="1765" b="0" i="0" u="none" strike="noStrike" kern="1200" cap="none" spc="0" normalizeH="0" baseline="0" noProof="0">
                <a:ln>
                  <a:noFill/>
                </a:ln>
                <a:solidFill>
                  <a:srgbClr val="727372"/>
                </a:solidFill>
                <a:effectLst/>
                <a:uLnTx/>
                <a:uFillTx/>
                <a:latin typeface="Segoe UI" panose="020B0502040204020203" pitchFamily="34" charset="0"/>
                <a:ea typeface="+mn-ea"/>
                <a:cs typeface="Segoe UI" panose="020B0502040204020203" pitchFamily="34" charset="0"/>
                <a:hlinkClick r:id="rId5"/>
              </a:rPr>
              <a:t>Configure Office 365 groups expiration</a:t>
            </a: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4BD7D7A-7123-4488-B50C-6303F33BD830}"/>
              </a:ext>
            </a:extLst>
          </p:cNvPr>
          <p:cNvPicPr>
            <a:picLocks noChangeAspect="1"/>
          </p:cNvPicPr>
          <p:nvPr/>
        </p:nvPicPr>
        <p:blipFill>
          <a:blip r:embed="rId6"/>
          <a:stretch>
            <a:fillRect/>
          </a:stretch>
        </p:blipFill>
        <p:spPr>
          <a:xfrm>
            <a:off x="458246" y="1060905"/>
            <a:ext cx="7437765" cy="3682303"/>
          </a:xfrm>
          <a:prstGeom prst="rect">
            <a:avLst/>
          </a:prstGeom>
        </p:spPr>
      </p:pic>
    </p:spTree>
    <p:extLst>
      <p:ext uri="{BB962C8B-B14F-4D97-AF65-F5344CB8AC3E}">
        <p14:creationId xmlns:p14="http://schemas.microsoft.com/office/powerpoint/2010/main" val="17461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12854" y="1140537"/>
            <a:ext cx="6144441" cy="104834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179285" bIns="45706" numCol="1" rtlCol="0"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178F"/>
                </a:solidFill>
                <a:effectLst/>
                <a:uLnTx/>
                <a:uFillTx/>
                <a:latin typeface="Segoe UI Light"/>
                <a:ea typeface="+mn-ea"/>
                <a:cs typeface="Segoe UI Semibold" panose="020B0702040204020203" pitchFamily="34" charset="0"/>
              </a:rPr>
              <a:t>Group Owner</a:t>
            </a:r>
            <a:endParaRPr kumimoji="0" lang="en-US" sz="1567" b="0" i="0" u="none" strike="noStrike" kern="1200" cap="none" spc="0" normalizeH="0" baseline="0" noProof="0">
              <a:ln>
                <a:noFill/>
              </a:ln>
              <a:solidFill>
                <a:srgbClr val="727372"/>
              </a:solidFill>
              <a:effectLst/>
              <a:uLnTx/>
              <a:uFillTx/>
              <a:latin typeface="Segoe UI"/>
              <a:ea typeface="+mn-ea"/>
              <a:cs typeface="+mn-cs"/>
            </a:endParaRPr>
          </a:p>
          <a:p>
            <a:pPr marL="280013" marR="0" lvl="0" indent="-280013"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Renew expired groups</a:t>
            </a:r>
          </a:p>
          <a:p>
            <a:pPr marL="280013" marR="0" lvl="0" indent="-280013"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Restore expired groups that were soft deleted</a:t>
            </a:r>
          </a:p>
        </p:txBody>
      </p:sp>
      <p:sp>
        <p:nvSpPr>
          <p:cNvPr id="2" name="Title 1"/>
          <p:cNvSpPr>
            <a:spLocks noGrp="1"/>
          </p:cNvSpPr>
          <p:nvPr>
            <p:ph type="title"/>
          </p:nvPr>
        </p:nvSpPr>
        <p:spPr>
          <a:xfrm>
            <a:off x="269242" y="289960"/>
            <a:ext cx="11655079" cy="767732"/>
          </a:xfrm>
        </p:spPr>
        <p:txBody>
          <a:bodyPr/>
          <a:lstStyle/>
          <a:p>
            <a:pPr>
              <a:lnSpc>
                <a:spcPct val="100000"/>
              </a:lnSpc>
              <a:spcBef>
                <a:spcPts val="0"/>
              </a:spcBef>
            </a:pPr>
            <a:r>
              <a:rPr lang="en-US" sz="4117"/>
              <a:t>Group Owner experience of expiration policy</a:t>
            </a:r>
          </a:p>
        </p:txBody>
      </p:sp>
      <p:sp>
        <p:nvSpPr>
          <p:cNvPr id="10" name="Rectangle 9">
            <a:extLst>
              <a:ext uri="{FF2B5EF4-FFF2-40B4-BE49-F238E27FC236}">
                <a16:creationId xmlns:a16="http://schemas.microsoft.com/office/drawing/2014/main" id="{B4FC714C-230A-0B4A-ABD2-4F26ECB1FDEF}"/>
              </a:ext>
            </a:extLst>
          </p:cNvPr>
          <p:cNvSpPr/>
          <p:nvPr/>
        </p:nvSpPr>
        <p:spPr bwMode="auto">
          <a:xfrm>
            <a:off x="398548" y="2391074"/>
            <a:ext cx="3531158" cy="30132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45706" numCol="1" rtlCol="0"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178F"/>
                </a:solidFill>
                <a:effectLst/>
                <a:uLnTx/>
                <a:uFillTx/>
                <a:latin typeface="Segoe UI Light"/>
                <a:ea typeface="+mn-ea"/>
                <a:cs typeface="Segoe UI Semibold" panose="020B0702040204020203" pitchFamily="34" charset="0"/>
              </a:rPr>
              <a:t>Teams renewal notice</a:t>
            </a:r>
            <a:endParaRPr kumimoji="0" lang="en-US" sz="1567" b="0" i="0" u="none" strike="noStrike" kern="1200" cap="none" spc="0" normalizeH="0" baseline="0" noProof="0">
              <a:ln>
                <a:noFill/>
              </a:ln>
              <a:solidFill>
                <a:srgbClr val="727372"/>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2B015D27-478D-D847-A2BA-8F94C7A158C4}"/>
              </a:ext>
            </a:extLst>
          </p:cNvPr>
          <p:cNvSpPr/>
          <p:nvPr/>
        </p:nvSpPr>
        <p:spPr bwMode="auto">
          <a:xfrm>
            <a:off x="5168561" y="2391074"/>
            <a:ext cx="2993142" cy="30132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45706" numCol="1" rtlCol="0"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178F"/>
                </a:solidFill>
                <a:effectLst/>
                <a:uLnTx/>
                <a:uFillTx/>
                <a:latin typeface="Segoe UI Light"/>
                <a:ea typeface="+mn-ea"/>
                <a:cs typeface="Segoe UI Semibold" panose="020B0702040204020203" pitchFamily="34" charset="0"/>
              </a:rPr>
              <a:t>Outlook renewal notice</a:t>
            </a:r>
            <a:endParaRPr kumimoji="0" lang="en-US" sz="1567" b="0" i="0" u="none" strike="noStrike" kern="1200" cap="none" spc="0" normalizeH="0" baseline="0" noProof="0">
              <a:ln>
                <a:noFill/>
              </a:ln>
              <a:solidFill>
                <a:srgbClr val="727372"/>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C705DED3-6D09-1C4D-8A85-623FD741EE03}"/>
              </a:ext>
            </a:extLst>
          </p:cNvPr>
          <p:cNvSpPr/>
          <p:nvPr/>
        </p:nvSpPr>
        <p:spPr bwMode="auto">
          <a:xfrm>
            <a:off x="8331594" y="2391074"/>
            <a:ext cx="3464952" cy="30132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45706" numCol="1" rtlCol="0"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178F"/>
                </a:solidFill>
                <a:effectLst/>
                <a:uLnTx/>
                <a:uFillTx/>
                <a:latin typeface="Segoe UI Light"/>
                <a:ea typeface="+mn-ea"/>
                <a:cs typeface="Segoe UI Semibold" panose="020B0702040204020203" pitchFamily="34" charset="0"/>
              </a:rPr>
              <a:t>Outlook restore notice</a:t>
            </a:r>
            <a:endParaRPr kumimoji="0" lang="en-US" sz="1567" b="0" i="0" u="none" strike="noStrike" kern="1200" cap="none" spc="0" normalizeH="0" baseline="0" noProof="0">
              <a:ln>
                <a:noFill/>
              </a:ln>
              <a:solidFill>
                <a:srgbClr val="727372"/>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FDDD302-FE35-4549-9E9B-C887325675D5}"/>
              </a:ext>
            </a:extLst>
          </p:cNvPr>
          <p:cNvPicPr>
            <a:picLocks noChangeAspect="1"/>
          </p:cNvPicPr>
          <p:nvPr/>
        </p:nvPicPr>
        <p:blipFill>
          <a:blip r:embed="rId3"/>
          <a:stretch>
            <a:fillRect/>
          </a:stretch>
        </p:blipFill>
        <p:spPr>
          <a:xfrm>
            <a:off x="279952" y="2833956"/>
            <a:ext cx="11644369" cy="3871296"/>
          </a:xfrm>
          <a:prstGeom prst="rect">
            <a:avLst/>
          </a:prstGeom>
        </p:spPr>
      </p:pic>
    </p:spTree>
    <p:extLst>
      <p:ext uri="{BB962C8B-B14F-4D97-AF65-F5344CB8AC3E}">
        <p14:creationId xmlns:p14="http://schemas.microsoft.com/office/powerpoint/2010/main" val="4758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DA94AB-F686-4A76-B9C4-FB4E64A03445}"/>
              </a:ext>
            </a:extLst>
          </p:cNvPr>
          <p:cNvSpPr/>
          <p:nvPr/>
        </p:nvSpPr>
        <p:spPr bwMode="auto">
          <a:xfrm>
            <a:off x="2715640" y="1225757"/>
            <a:ext cx="5170099" cy="540047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79285" rIns="179285" bIns="179285" numCol="1" rtlCol="0" anchor="t"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353" b="0" i="0" u="none" strike="noStrike" kern="1200" cap="none" spc="0" normalizeH="0" baseline="0" noProof="0">
                <a:ln>
                  <a:noFill/>
                </a:ln>
                <a:solidFill>
                  <a:srgbClr val="4F504F"/>
                </a:solidFill>
                <a:effectLst/>
                <a:uLnTx/>
                <a:uFillTx/>
                <a:latin typeface="Segoe UI"/>
                <a:ea typeface="+mn-ea"/>
                <a:cs typeface="+mn-cs"/>
              </a:rPr>
              <a:t>Office 365 groups</a:t>
            </a:r>
          </a:p>
        </p:txBody>
      </p:sp>
      <p:sp>
        <p:nvSpPr>
          <p:cNvPr id="3" name="Title 2">
            <a:extLst>
              <a:ext uri="{FF2B5EF4-FFF2-40B4-BE49-F238E27FC236}">
                <a16:creationId xmlns:a16="http://schemas.microsoft.com/office/drawing/2014/main" id="{016E276D-2E59-4048-8595-BFC56ECDE216}"/>
              </a:ext>
            </a:extLst>
          </p:cNvPr>
          <p:cNvSpPr>
            <a:spLocks noGrp="1"/>
          </p:cNvSpPr>
          <p:nvPr>
            <p:ph type="title"/>
          </p:nvPr>
        </p:nvSpPr>
        <p:spPr/>
        <p:txBody>
          <a:bodyPr/>
          <a:lstStyle/>
          <a:p>
            <a:r>
              <a:rPr lang="en-US"/>
              <a:t>External collaboration</a:t>
            </a:r>
          </a:p>
        </p:txBody>
      </p:sp>
      <p:sp>
        <p:nvSpPr>
          <p:cNvPr id="10" name="Rectangle 9">
            <a:extLst>
              <a:ext uri="{FF2B5EF4-FFF2-40B4-BE49-F238E27FC236}">
                <a16:creationId xmlns:a16="http://schemas.microsoft.com/office/drawing/2014/main" id="{B38A56DD-2D42-4764-9E69-34E8FD4802B4}"/>
              </a:ext>
            </a:extLst>
          </p:cNvPr>
          <p:cNvSpPr/>
          <p:nvPr/>
        </p:nvSpPr>
        <p:spPr bwMode="auto">
          <a:xfrm>
            <a:off x="3725282" y="1885024"/>
            <a:ext cx="1313384" cy="131338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89642" rIns="89642" bIns="89642"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Group X</a:t>
            </a:r>
          </a:p>
        </p:txBody>
      </p:sp>
      <p:sp>
        <p:nvSpPr>
          <p:cNvPr id="11" name="Rectangle 10">
            <a:extLst>
              <a:ext uri="{FF2B5EF4-FFF2-40B4-BE49-F238E27FC236}">
                <a16:creationId xmlns:a16="http://schemas.microsoft.com/office/drawing/2014/main" id="{930210F5-EB8E-4838-97DB-F70F2EA3C4AB}"/>
              </a:ext>
            </a:extLst>
          </p:cNvPr>
          <p:cNvSpPr/>
          <p:nvPr/>
        </p:nvSpPr>
        <p:spPr bwMode="auto">
          <a:xfrm>
            <a:off x="3725282" y="3416138"/>
            <a:ext cx="1313384" cy="131338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89642" rIns="89642" bIns="89642"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Group Y</a:t>
            </a:r>
          </a:p>
        </p:txBody>
      </p:sp>
      <p:sp>
        <p:nvSpPr>
          <p:cNvPr id="12" name="Rectangle 11">
            <a:extLst>
              <a:ext uri="{FF2B5EF4-FFF2-40B4-BE49-F238E27FC236}">
                <a16:creationId xmlns:a16="http://schemas.microsoft.com/office/drawing/2014/main" id="{DAF06468-EDDE-4C8A-95D6-C5E401376D75}"/>
              </a:ext>
            </a:extLst>
          </p:cNvPr>
          <p:cNvSpPr/>
          <p:nvPr/>
        </p:nvSpPr>
        <p:spPr bwMode="auto">
          <a:xfrm>
            <a:off x="3725282" y="4977645"/>
            <a:ext cx="1313384" cy="131338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89642" rIns="89642" bIns="89642"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Group Z</a:t>
            </a:r>
          </a:p>
        </p:txBody>
      </p:sp>
      <p:sp>
        <p:nvSpPr>
          <p:cNvPr id="13" name="Rectangle 12">
            <a:extLst>
              <a:ext uri="{FF2B5EF4-FFF2-40B4-BE49-F238E27FC236}">
                <a16:creationId xmlns:a16="http://schemas.microsoft.com/office/drawing/2014/main" id="{700A4CDC-41DF-844D-A6E9-17C33CABE8D3}"/>
              </a:ext>
            </a:extLst>
          </p:cNvPr>
          <p:cNvSpPr>
            <a:spLocks/>
          </p:cNvSpPr>
          <p:nvPr/>
        </p:nvSpPr>
        <p:spPr>
          <a:xfrm>
            <a:off x="269242" y="1225756"/>
            <a:ext cx="2241062" cy="2544988"/>
          </a:xfrm>
          <a:prstGeom prst="rect">
            <a:avLst/>
          </a:prstGeom>
          <a:solidFill>
            <a:schemeClr val="bg1"/>
          </a:solidFill>
        </p:spPr>
        <p:txBody>
          <a:bodyPr bIns="179285" anchor="b">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Invited member</a:t>
            </a:r>
          </a:p>
        </p:txBody>
      </p:sp>
      <p:sp>
        <p:nvSpPr>
          <p:cNvPr id="22" name="people_4" title="Icon of a person">
            <a:extLst>
              <a:ext uri="{FF2B5EF4-FFF2-40B4-BE49-F238E27FC236}">
                <a16:creationId xmlns:a16="http://schemas.microsoft.com/office/drawing/2014/main" id="{429E8900-D432-2A4C-9513-8405EF196BDB}"/>
              </a:ext>
            </a:extLst>
          </p:cNvPr>
          <p:cNvSpPr>
            <a:spLocks noChangeAspect="1" noEditPoints="1"/>
          </p:cNvSpPr>
          <p:nvPr/>
        </p:nvSpPr>
        <p:spPr bwMode="auto">
          <a:xfrm>
            <a:off x="881284" y="1935578"/>
            <a:ext cx="1006590" cy="112534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bg1"/>
          </a:solidFill>
          <a:ln w="28575" cap="sq">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EEA42DF2-4316-5046-A7B3-83DB0D629F83}"/>
              </a:ext>
            </a:extLst>
          </p:cNvPr>
          <p:cNvSpPr>
            <a:spLocks/>
          </p:cNvSpPr>
          <p:nvPr/>
        </p:nvSpPr>
        <p:spPr>
          <a:xfrm>
            <a:off x="269242" y="4073947"/>
            <a:ext cx="2241062" cy="2552289"/>
          </a:xfrm>
          <a:prstGeom prst="rect">
            <a:avLst/>
          </a:prstGeom>
          <a:solidFill>
            <a:schemeClr val="bg1"/>
          </a:solidFill>
        </p:spPr>
        <p:txBody>
          <a:bodyPr bIns="179285" anchor="b">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4F504F"/>
                </a:solidFill>
                <a:effectLst/>
                <a:uLnTx/>
                <a:uFillTx/>
                <a:latin typeface="Segoe UI"/>
                <a:ea typeface="+mn-ea"/>
                <a:cs typeface="+mn-cs"/>
              </a:rPr>
              <a:t>Targeted guest</a:t>
            </a:r>
          </a:p>
        </p:txBody>
      </p:sp>
      <p:sp>
        <p:nvSpPr>
          <p:cNvPr id="24" name="people_4" title="Icon of a person">
            <a:extLst>
              <a:ext uri="{FF2B5EF4-FFF2-40B4-BE49-F238E27FC236}">
                <a16:creationId xmlns:a16="http://schemas.microsoft.com/office/drawing/2014/main" id="{0ABB77EC-954C-2E44-919B-ED50E2225736}"/>
              </a:ext>
            </a:extLst>
          </p:cNvPr>
          <p:cNvSpPr>
            <a:spLocks noChangeAspect="1" noEditPoints="1"/>
          </p:cNvSpPr>
          <p:nvPr/>
        </p:nvSpPr>
        <p:spPr bwMode="auto">
          <a:xfrm>
            <a:off x="881284" y="4787419"/>
            <a:ext cx="1006590" cy="112534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bg1"/>
          </a:solidFill>
          <a:ln w="28575" cap="sq">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cxnSp>
        <p:nvCxnSpPr>
          <p:cNvPr id="47" name="Elbow Connector 46">
            <a:extLst>
              <a:ext uri="{FF2B5EF4-FFF2-40B4-BE49-F238E27FC236}">
                <a16:creationId xmlns:a16="http://schemas.microsoft.com/office/drawing/2014/main" id="{19E0AB96-11C4-C841-9D42-43046BF1C2BD}"/>
              </a:ext>
            </a:extLst>
          </p:cNvPr>
          <p:cNvCxnSpPr>
            <a:cxnSpLocks/>
            <a:stCxn id="13" idx="3"/>
            <a:endCxn id="12" idx="1"/>
          </p:cNvCxnSpPr>
          <p:nvPr/>
        </p:nvCxnSpPr>
        <p:spPr>
          <a:xfrm>
            <a:off x="2510304" y="2498250"/>
            <a:ext cx="1214978" cy="3136087"/>
          </a:xfrm>
          <a:prstGeom prst="bentConnector3">
            <a:avLst>
              <a:gd name="adj1" fmla="val 50000"/>
            </a:avLst>
          </a:prstGeom>
          <a:ln w="38100"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5C281140-73D1-C948-96E3-B91EBF5376EB}"/>
              </a:ext>
            </a:extLst>
          </p:cNvPr>
          <p:cNvCxnSpPr>
            <a:cxnSpLocks/>
            <a:stCxn id="13" idx="3"/>
            <a:endCxn id="11" idx="1"/>
          </p:cNvCxnSpPr>
          <p:nvPr/>
        </p:nvCxnSpPr>
        <p:spPr>
          <a:xfrm>
            <a:off x="2510304" y="2498251"/>
            <a:ext cx="1214978" cy="1574579"/>
          </a:xfrm>
          <a:prstGeom prst="bentConnector3">
            <a:avLst>
              <a:gd name="adj1" fmla="val 50000"/>
            </a:avLst>
          </a:prstGeom>
          <a:ln w="38100"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59E9ED69-F08F-7545-B462-7BF45A0F9CD9}"/>
              </a:ext>
            </a:extLst>
          </p:cNvPr>
          <p:cNvSpPr/>
          <p:nvPr/>
        </p:nvSpPr>
        <p:spPr>
          <a:xfrm>
            <a:off x="7885739" y="1225756"/>
            <a:ext cx="4038583" cy="5399870"/>
          </a:xfrm>
          <a:prstGeom prst="rect">
            <a:avLst/>
          </a:prstGeom>
          <a:solidFill>
            <a:schemeClr val="accent1"/>
          </a:solidFill>
        </p:spPr>
        <p:txBody>
          <a:bodyPr wrap="square" lIns="0" tIns="0" rIns="0" bIns="2509989" anchor="ctr">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745" b="0" i="0" u="none" strike="noStrike" kern="1200" cap="none" spc="0" normalizeH="0" baseline="0" noProof="0">
                <a:ln>
                  <a:noFill/>
                </a:ln>
                <a:solidFill>
                  <a:srgbClr val="F8F9F8"/>
                </a:solidFill>
                <a:effectLst/>
                <a:uLnTx/>
                <a:uFillTx/>
                <a:latin typeface="Segoe UI"/>
                <a:ea typeface="+mn-ea"/>
                <a:cs typeface="+mn-cs"/>
              </a:rPr>
              <a:t>Access </a:t>
            </a:r>
            <a:br>
              <a:rPr kumimoji="0" lang="en-US" sz="2745" b="0" i="0" u="none" strike="noStrike" kern="1200" cap="none" spc="0" normalizeH="0" baseline="0" noProof="0">
                <a:ln>
                  <a:noFill/>
                </a:ln>
                <a:solidFill>
                  <a:srgbClr val="F8F9F8"/>
                </a:solidFill>
                <a:effectLst/>
                <a:uLnTx/>
                <a:uFillTx/>
                <a:latin typeface="Segoe UI"/>
                <a:ea typeface="+mn-ea"/>
                <a:cs typeface="+mn-cs"/>
              </a:rPr>
            </a:br>
            <a:r>
              <a:rPr kumimoji="0" lang="en-US" sz="2745" b="0" i="0" u="none" strike="noStrike" kern="1200" cap="none" spc="0" normalizeH="0" baseline="0" noProof="0">
                <a:ln>
                  <a:noFill/>
                </a:ln>
                <a:solidFill>
                  <a:srgbClr val="F8F9F8"/>
                </a:solidFill>
                <a:effectLst/>
                <a:uLnTx/>
                <a:uFillTx/>
                <a:latin typeface="Segoe UI"/>
                <a:ea typeface="+mn-ea"/>
                <a:cs typeface="+mn-cs"/>
              </a:rPr>
              <a:t>Office 365 data</a:t>
            </a:r>
          </a:p>
        </p:txBody>
      </p:sp>
      <p:sp>
        <p:nvSpPr>
          <p:cNvPr id="27" name="Rectangle 26">
            <a:extLst>
              <a:ext uri="{FF2B5EF4-FFF2-40B4-BE49-F238E27FC236}">
                <a16:creationId xmlns:a16="http://schemas.microsoft.com/office/drawing/2014/main" id="{4064B01C-7117-3445-89E1-3CF2BE9AF02E}"/>
              </a:ext>
            </a:extLst>
          </p:cNvPr>
          <p:cNvSpPr/>
          <p:nvPr/>
        </p:nvSpPr>
        <p:spPr bwMode="auto">
          <a:xfrm>
            <a:off x="5266497" y="1885024"/>
            <a:ext cx="2619242" cy="440444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Policies and permissions</a:t>
            </a:r>
          </a:p>
        </p:txBody>
      </p:sp>
      <p:cxnSp>
        <p:nvCxnSpPr>
          <p:cNvPr id="78" name="Straight Connector 77">
            <a:extLst>
              <a:ext uri="{FF2B5EF4-FFF2-40B4-BE49-F238E27FC236}">
                <a16:creationId xmlns:a16="http://schemas.microsoft.com/office/drawing/2014/main" id="{6042ACEC-ED62-CC4A-B23D-A67063672A01}"/>
              </a:ext>
            </a:extLst>
          </p:cNvPr>
          <p:cNvCxnSpPr>
            <a:cxnSpLocks/>
          </p:cNvCxnSpPr>
          <p:nvPr/>
        </p:nvCxnSpPr>
        <p:spPr>
          <a:xfrm>
            <a:off x="7871731" y="1233071"/>
            <a:ext cx="0" cy="5378549"/>
          </a:xfrm>
          <a:prstGeom prst="line">
            <a:avLst/>
          </a:prstGeom>
          <a:ln w="76200" cap="rnd">
            <a:solidFill>
              <a:schemeClr val="bg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3F7803A7-40FA-5344-9A62-705C391CB9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4082" y="2258097"/>
            <a:ext cx="518729" cy="518729"/>
          </a:xfrm>
          <a:prstGeom prst="rect">
            <a:avLst/>
          </a:prstGeom>
        </p:spPr>
      </p:pic>
      <p:pic>
        <p:nvPicPr>
          <p:cNvPr id="81" name="Picture 80">
            <a:extLst>
              <a:ext uri="{FF2B5EF4-FFF2-40B4-BE49-F238E27FC236}">
                <a16:creationId xmlns:a16="http://schemas.microsoft.com/office/drawing/2014/main" id="{04296C61-1DDA-0A4E-91B6-296B418E82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4082" y="5383660"/>
            <a:ext cx="518729" cy="518729"/>
          </a:xfrm>
          <a:prstGeom prst="rect">
            <a:avLst/>
          </a:prstGeom>
        </p:spPr>
      </p:pic>
      <p:cxnSp>
        <p:nvCxnSpPr>
          <p:cNvPr id="33" name="Straight Arrow Connector 32">
            <a:extLst>
              <a:ext uri="{FF2B5EF4-FFF2-40B4-BE49-F238E27FC236}">
                <a16:creationId xmlns:a16="http://schemas.microsoft.com/office/drawing/2014/main" id="{47D56CE7-49FA-2548-8039-F6DCB91C303D}"/>
              </a:ext>
            </a:extLst>
          </p:cNvPr>
          <p:cNvCxnSpPr>
            <a:cxnSpLocks/>
            <a:stCxn id="13" idx="3"/>
            <a:endCxn id="10" idx="1"/>
          </p:cNvCxnSpPr>
          <p:nvPr/>
        </p:nvCxnSpPr>
        <p:spPr>
          <a:xfrm>
            <a:off x="2510304" y="2498250"/>
            <a:ext cx="1214978" cy="0"/>
          </a:xfrm>
          <a:prstGeom prst="straightConnector1">
            <a:avLst/>
          </a:prstGeom>
          <a:ln w="38100"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D85890-227A-1D4E-BEAF-2BAF4BE6E3DB}"/>
              </a:ext>
            </a:extLst>
          </p:cNvPr>
          <p:cNvGrpSpPr/>
          <p:nvPr/>
        </p:nvGrpSpPr>
        <p:grpSpPr>
          <a:xfrm>
            <a:off x="8433018" y="3256227"/>
            <a:ext cx="2944022" cy="1172143"/>
            <a:chOff x="8761606" y="3374189"/>
            <a:chExt cx="3003056" cy="1195647"/>
          </a:xfrm>
        </p:grpSpPr>
        <p:grpSp>
          <p:nvGrpSpPr>
            <p:cNvPr id="6" name="Group 5">
              <a:extLst>
                <a:ext uri="{FF2B5EF4-FFF2-40B4-BE49-F238E27FC236}">
                  <a16:creationId xmlns:a16="http://schemas.microsoft.com/office/drawing/2014/main" id="{D4C84AA5-D3F6-554A-A298-03AFD5DF0A4E}"/>
                </a:ext>
              </a:extLst>
            </p:cNvPr>
            <p:cNvGrpSpPr/>
            <p:nvPr/>
          </p:nvGrpSpPr>
          <p:grpSpPr>
            <a:xfrm>
              <a:off x="8761606" y="3382746"/>
              <a:ext cx="1463040" cy="1187090"/>
              <a:chOff x="8549527" y="3382746"/>
              <a:chExt cx="1463040" cy="1187090"/>
            </a:xfrm>
          </p:grpSpPr>
          <p:sp>
            <p:nvSpPr>
              <p:cNvPr id="4" name="TextBox 3">
                <a:extLst>
                  <a:ext uri="{FF2B5EF4-FFF2-40B4-BE49-F238E27FC236}">
                    <a16:creationId xmlns:a16="http://schemas.microsoft.com/office/drawing/2014/main" id="{B743CA09-BA11-4F7E-85FC-265DDDAB47A9}"/>
                  </a:ext>
                </a:extLst>
              </p:cNvPr>
              <p:cNvSpPr txBox="1"/>
              <p:nvPr/>
            </p:nvSpPr>
            <p:spPr>
              <a:xfrm>
                <a:off x="8549527" y="4025071"/>
                <a:ext cx="1463040" cy="544765"/>
              </a:xfrm>
              <a:prstGeom prst="rect">
                <a:avLst/>
              </a:prstGeom>
              <a:noFill/>
            </p:spPr>
            <p:txBody>
              <a:bodyPr wrap="none" lIns="179285" tIns="143428" rIns="179285" bIns="143428" rtlCol="0">
                <a:noAutofit/>
              </a:bodyPr>
              <a:lstStyle/>
              <a:p>
                <a:pPr marL="0" marR="0" lvl="0" indent="0" algn="ctr" defTabSz="914314" rtl="0" eaLnBrk="1" fontAlgn="auto" latinLnBrk="0" hangingPunct="1">
                  <a:lnSpc>
                    <a:spcPct val="9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mn-cs"/>
                  </a:rPr>
                  <a:t>SharePoint</a:t>
                </a:r>
              </a:p>
            </p:txBody>
          </p:sp>
          <p:grpSp>
            <p:nvGrpSpPr>
              <p:cNvPr id="63" name="Group 62">
                <a:extLst>
                  <a:ext uri="{FF2B5EF4-FFF2-40B4-BE49-F238E27FC236}">
                    <a16:creationId xmlns:a16="http://schemas.microsoft.com/office/drawing/2014/main" id="{D25D5E6B-0872-0743-BCEA-AAEB906A9F92}"/>
                  </a:ext>
                </a:extLst>
              </p:cNvPr>
              <p:cNvGrpSpPr>
                <a:grpSpLocks noChangeAspect="1"/>
              </p:cNvGrpSpPr>
              <p:nvPr/>
            </p:nvGrpSpPr>
            <p:grpSpPr>
              <a:xfrm>
                <a:off x="8961020" y="3382746"/>
                <a:ext cx="640054" cy="600821"/>
                <a:chOff x="10744848" y="4607471"/>
                <a:chExt cx="640054" cy="600821"/>
              </a:xfrm>
              <a:solidFill>
                <a:schemeClr val="bg2"/>
              </a:solidFill>
            </p:grpSpPr>
            <p:sp>
              <p:nvSpPr>
                <p:cNvPr id="64" name="Freeform 10">
                  <a:extLst>
                    <a:ext uri="{FF2B5EF4-FFF2-40B4-BE49-F238E27FC236}">
                      <a16:creationId xmlns:a16="http://schemas.microsoft.com/office/drawing/2014/main" id="{D8F988BF-A8F5-3642-86B2-37AF001FD84E}"/>
                    </a:ext>
                  </a:extLst>
                </p:cNvPr>
                <p:cNvSpPr>
                  <a:spLocks noEditPoints="1"/>
                </p:cNvSpPr>
                <p:nvPr/>
              </p:nvSpPr>
              <p:spPr bwMode="auto">
                <a:xfrm>
                  <a:off x="10744848" y="4607471"/>
                  <a:ext cx="362192" cy="600821"/>
                </a:xfrm>
                <a:custGeom>
                  <a:avLst/>
                  <a:gdLst>
                    <a:gd name="T0" fmla="*/ 909 w 910"/>
                    <a:gd name="T1" fmla="*/ 766 h 1526"/>
                    <a:gd name="T2" fmla="*/ 910 w 910"/>
                    <a:gd name="T3" fmla="*/ 30 h 1526"/>
                    <a:gd name="T4" fmla="*/ 879 w 910"/>
                    <a:gd name="T5" fmla="*/ 5 h 1526"/>
                    <a:gd name="T6" fmla="*/ 25 w 910"/>
                    <a:gd name="T7" fmla="*/ 166 h 1526"/>
                    <a:gd name="T8" fmla="*/ 0 w 910"/>
                    <a:gd name="T9" fmla="*/ 198 h 1526"/>
                    <a:gd name="T10" fmla="*/ 0 w 910"/>
                    <a:gd name="T11" fmla="*/ 1329 h 1526"/>
                    <a:gd name="T12" fmla="*/ 26 w 910"/>
                    <a:gd name="T13" fmla="*/ 1360 h 1526"/>
                    <a:gd name="T14" fmla="*/ 874 w 910"/>
                    <a:gd name="T15" fmla="*/ 1520 h 1526"/>
                    <a:gd name="T16" fmla="*/ 910 w 910"/>
                    <a:gd name="T17" fmla="*/ 1491 h 1526"/>
                    <a:gd name="T18" fmla="*/ 909 w 910"/>
                    <a:gd name="T19" fmla="*/ 766 h 1526"/>
                    <a:gd name="T20" fmla="*/ 572 w 910"/>
                    <a:gd name="T21" fmla="*/ 900 h 1526"/>
                    <a:gd name="T22" fmla="*/ 446 w 910"/>
                    <a:gd name="T23" fmla="*/ 1030 h 1526"/>
                    <a:gd name="T24" fmla="*/ 298 w 910"/>
                    <a:gd name="T25" fmla="*/ 1008 h 1526"/>
                    <a:gd name="T26" fmla="*/ 273 w 910"/>
                    <a:gd name="T27" fmla="*/ 968 h 1526"/>
                    <a:gd name="T28" fmla="*/ 273 w 910"/>
                    <a:gd name="T29" fmla="*/ 877 h 1526"/>
                    <a:gd name="T30" fmla="*/ 383 w 910"/>
                    <a:gd name="T31" fmla="*/ 935 h 1526"/>
                    <a:gd name="T32" fmla="*/ 460 w 910"/>
                    <a:gd name="T33" fmla="*/ 902 h 1526"/>
                    <a:gd name="T34" fmla="*/ 427 w 910"/>
                    <a:gd name="T35" fmla="*/ 825 h 1526"/>
                    <a:gd name="T36" fmla="*/ 365 w 910"/>
                    <a:gd name="T37" fmla="*/ 788 h 1526"/>
                    <a:gd name="T38" fmla="*/ 274 w 910"/>
                    <a:gd name="T39" fmla="*/ 607 h 1526"/>
                    <a:gd name="T40" fmla="*/ 418 w 910"/>
                    <a:gd name="T41" fmla="*/ 474 h 1526"/>
                    <a:gd name="T42" fmla="*/ 429 w 910"/>
                    <a:gd name="T43" fmla="*/ 473 h 1526"/>
                    <a:gd name="T44" fmla="*/ 551 w 910"/>
                    <a:gd name="T45" fmla="*/ 596 h 1526"/>
                    <a:gd name="T46" fmla="*/ 484 w 910"/>
                    <a:gd name="T47" fmla="*/ 571 h 1526"/>
                    <a:gd name="T48" fmla="*/ 422 w 910"/>
                    <a:gd name="T49" fmla="*/ 572 h 1526"/>
                    <a:gd name="T50" fmla="*/ 373 w 910"/>
                    <a:gd name="T51" fmla="*/ 615 h 1526"/>
                    <a:gd name="T52" fmla="*/ 400 w 910"/>
                    <a:gd name="T53" fmla="*/ 674 h 1526"/>
                    <a:gd name="T54" fmla="*/ 493 w 910"/>
                    <a:gd name="T55" fmla="*/ 729 h 1526"/>
                    <a:gd name="T56" fmla="*/ 572 w 910"/>
                    <a:gd name="T57" fmla="*/ 900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0" h="1526">
                      <a:moveTo>
                        <a:pt x="909" y="766"/>
                      </a:moveTo>
                      <a:cubicBezTo>
                        <a:pt x="909" y="521"/>
                        <a:pt x="909" y="276"/>
                        <a:pt x="910" y="30"/>
                      </a:cubicBezTo>
                      <a:cubicBezTo>
                        <a:pt x="910" y="6"/>
                        <a:pt x="905" y="0"/>
                        <a:pt x="879" y="5"/>
                      </a:cubicBezTo>
                      <a:cubicBezTo>
                        <a:pt x="595" y="60"/>
                        <a:pt x="310" y="113"/>
                        <a:pt x="25" y="166"/>
                      </a:cubicBezTo>
                      <a:cubicBezTo>
                        <a:pt x="4" y="170"/>
                        <a:pt x="0" y="179"/>
                        <a:pt x="0" y="198"/>
                      </a:cubicBezTo>
                      <a:cubicBezTo>
                        <a:pt x="1" y="575"/>
                        <a:pt x="1" y="952"/>
                        <a:pt x="0" y="1329"/>
                      </a:cubicBezTo>
                      <a:cubicBezTo>
                        <a:pt x="0" y="1350"/>
                        <a:pt x="7" y="1356"/>
                        <a:pt x="26" y="1360"/>
                      </a:cubicBezTo>
                      <a:cubicBezTo>
                        <a:pt x="309" y="1413"/>
                        <a:pt x="592" y="1466"/>
                        <a:pt x="874" y="1520"/>
                      </a:cubicBezTo>
                      <a:cubicBezTo>
                        <a:pt x="903" y="1526"/>
                        <a:pt x="910" y="1521"/>
                        <a:pt x="910" y="1491"/>
                      </a:cubicBezTo>
                      <a:cubicBezTo>
                        <a:pt x="909" y="1249"/>
                        <a:pt x="909" y="1007"/>
                        <a:pt x="909" y="766"/>
                      </a:cubicBezTo>
                      <a:close/>
                      <a:moveTo>
                        <a:pt x="572" y="900"/>
                      </a:moveTo>
                      <a:cubicBezTo>
                        <a:pt x="563" y="978"/>
                        <a:pt x="524" y="1018"/>
                        <a:pt x="446" y="1030"/>
                      </a:cubicBezTo>
                      <a:cubicBezTo>
                        <a:pt x="395" y="1038"/>
                        <a:pt x="346" y="1028"/>
                        <a:pt x="298" y="1008"/>
                      </a:cubicBezTo>
                      <a:cubicBezTo>
                        <a:pt x="279" y="1000"/>
                        <a:pt x="271" y="988"/>
                        <a:pt x="273" y="968"/>
                      </a:cubicBezTo>
                      <a:cubicBezTo>
                        <a:pt x="274" y="940"/>
                        <a:pt x="273" y="913"/>
                        <a:pt x="273" y="877"/>
                      </a:cubicBezTo>
                      <a:cubicBezTo>
                        <a:pt x="309" y="912"/>
                        <a:pt x="343" y="931"/>
                        <a:pt x="383" y="935"/>
                      </a:cubicBezTo>
                      <a:cubicBezTo>
                        <a:pt x="414" y="938"/>
                        <a:pt x="445" y="935"/>
                        <a:pt x="460" y="902"/>
                      </a:cubicBezTo>
                      <a:cubicBezTo>
                        <a:pt x="474" y="867"/>
                        <a:pt x="452" y="844"/>
                        <a:pt x="427" y="825"/>
                      </a:cubicBezTo>
                      <a:cubicBezTo>
                        <a:pt x="408" y="811"/>
                        <a:pt x="386" y="800"/>
                        <a:pt x="365" y="788"/>
                      </a:cubicBezTo>
                      <a:cubicBezTo>
                        <a:pt x="292" y="747"/>
                        <a:pt x="260" y="684"/>
                        <a:pt x="274" y="607"/>
                      </a:cubicBezTo>
                      <a:cubicBezTo>
                        <a:pt x="288" y="532"/>
                        <a:pt x="335" y="488"/>
                        <a:pt x="418" y="474"/>
                      </a:cubicBezTo>
                      <a:cubicBezTo>
                        <a:pt x="422" y="473"/>
                        <a:pt x="425" y="473"/>
                        <a:pt x="429" y="473"/>
                      </a:cubicBezTo>
                      <a:cubicBezTo>
                        <a:pt x="544" y="460"/>
                        <a:pt x="562" y="478"/>
                        <a:pt x="551" y="596"/>
                      </a:cubicBezTo>
                      <a:cubicBezTo>
                        <a:pt x="528" y="589"/>
                        <a:pt x="507" y="575"/>
                        <a:pt x="484" y="571"/>
                      </a:cubicBezTo>
                      <a:cubicBezTo>
                        <a:pt x="463" y="568"/>
                        <a:pt x="442" y="566"/>
                        <a:pt x="422" y="572"/>
                      </a:cubicBezTo>
                      <a:cubicBezTo>
                        <a:pt x="398" y="578"/>
                        <a:pt x="378" y="589"/>
                        <a:pt x="373" y="615"/>
                      </a:cubicBezTo>
                      <a:cubicBezTo>
                        <a:pt x="368" y="641"/>
                        <a:pt x="379" y="661"/>
                        <a:pt x="400" y="674"/>
                      </a:cubicBezTo>
                      <a:cubicBezTo>
                        <a:pt x="430" y="694"/>
                        <a:pt x="462" y="710"/>
                        <a:pt x="493" y="729"/>
                      </a:cubicBezTo>
                      <a:cubicBezTo>
                        <a:pt x="556" y="768"/>
                        <a:pt x="581" y="827"/>
                        <a:pt x="572" y="900"/>
                      </a:cubicBezTo>
                      <a:close/>
                    </a:path>
                  </a:pathLst>
                </a:custGeom>
                <a:grpFill/>
                <a:ln>
                  <a:noFill/>
                </a:ln>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sp>
              <p:nvSpPr>
                <p:cNvPr id="65" name="Freeform 11">
                  <a:extLst>
                    <a:ext uri="{FF2B5EF4-FFF2-40B4-BE49-F238E27FC236}">
                      <a16:creationId xmlns:a16="http://schemas.microsoft.com/office/drawing/2014/main" id="{EEA3BDAF-3700-7B45-9637-7C618C01485B}"/>
                    </a:ext>
                  </a:extLst>
                </p:cNvPr>
                <p:cNvSpPr>
                  <a:spLocks/>
                </p:cNvSpPr>
                <p:nvPr/>
              </p:nvSpPr>
              <p:spPr bwMode="auto">
                <a:xfrm>
                  <a:off x="11130827" y="4683376"/>
                  <a:ext cx="254075" cy="451150"/>
                </a:xfrm>
                <a:custGeom>
                  <a:avLst/>
                  <a:gdLst>
                    <a:gd name="T0" fmla="*/ 486 w 639"/>
                    <a:gd name="T1" fmla="*/ 419 h 1145"/>
                    <a:gd name="T2" fmla="*/ 453 w 639"/>
                    <a:gd name="T3" fmla="*/ 397 h 1145"/>
                    <a:gd name="T4" fmla="*/ 272 w 639"/>
                    <a:gd name="T5" fmla="*/ 203 h 1145"/>
                    <a:gd name="T6" fmla="*/ 251 w 639"/>
                    <a:gd name="T7" fmla="*/ 169 h 1145"/>
                    <a:gd name="T8" fmla="*/ 62 w 639"/>
                    <a:gd name="T9" fmla="*/ 24 h 1145"/>
                    <a:gd name="T10" fmla="*/ 0 w 639"/>
                    <a:gd name="T11" fmla="*/ 104 h 1145"/>
                    <a:gd name="T12" fmla="*/ 0 w 639"/>
                    <a:gd name="T13" fmla="*/ 239 h 1145"/>
                    <a:gd name="T14" fmla="*/ 3 w 639"/>
                    <a:gd name="T15" fmla="*/ 274 h 1145"/>
                    <a:gd name="T16" fmla="*/ 6 w 639"/>
                    <a:gd name="T17" fmla="*/ 283 h 1145"/>
                    <a:gd name="T18" fmla="*/ 9 w 639"/>
                    <a:gd name="T19" fmla="*/ 288 h 1145"/>
                    <a:gd name="T20" fmla="*/ 13 w 639"/>
                    <a:gd name="T21" fmla="*/ 293 h 1145"/>
                    <a:gd name="T22" fmla="*/ 15 w 639"/>
                    <a:gd name="T23" fmla="*/ 296 h 1145"/>
                    <a:gd name="T24" fmla="*/ 63 w 639"/>
                    <a:gd name="T25" fmla="*/ 314 h 1145"/>
                    <a:gd name="T26" fmla="*/ 108 w 639"/>
                    <a:gd name="T27" fmla="*/ 321 h 1145"/>
                    <a:gd name="T28" fmla="*/ 160 w 639"/>
                    <a:gd name="T29" fmla="*/ 309 h 1145"/>
                    <a:gd name="T30" fmla="*/ 167 w 639"/>
                    <a:gd name="T31" fmla="*/ 306 h 1145"/>
                    <a:gd name="T32" fmla="*/ 198 w 639"/>
                    <a:gd name="T33" fmla="*/ 285 h 1145"/>
                    <a:gd name="T34" fmla="*/ 234 w 639"/>
                    <a:gd name="T35" fmla="*/ 279 h 1145"/>
                    <a:gd name="T36" fmla="*/ 378 w 639"/>
                    <a:gd name="T37" fmla="*/ 437 h 1145"/>
                    <a:gd name="T38" fmla="*/ 373 w 639"/>
                    <a:gd name="T39" fmla="*/ 472 h 1145"/>
                    <a:gd name="T40" fmla="*/ 373 w 639"/>
                    <a:gd name="T41" fmla="*/ 668 h 1145"/>
                    <a:gd name="T42" fmla="*/ 377 w 639"/>
                    <a:gd name="T43" fmla="*/ 705 h 1145"/>
                    <a:gd name="T44" fmla="*/ 240 w 639"/>
                    <a:gd name="T45" fmla="*/ 857 h 1145"/>
                    <a:gd name="T46" fmla="*/ 195 w 639"/>
                    <a:gd name="T47" fmla="*/ 855 h 1145"/>
                    <a:gd name="T48" fmla="*/ 62 w 639"/>
                    <a:gd name="T49" fmla="*/ 827 h 1145"/>
                    <a:gd name="T50" fmla="*/ 0 w 639"/>
                    <a:gd name="T51" fmla="*/ 907 h 1145"/>
                    <a:gd name="T52" fmla="*/ 0 w 639"/>
                    <a:gd name="T53" fmla="*/ 1038 h 1145"/>
                    <a:gd name="T54" fmla="*/ 62 w 639"/>
                    <a:gd name="T55" fmla="*/ 1117 h 1145"/>
                    <a:gd name="T56" fmla="*/ 251 w 639"/>
                    <a:gd name="T57" fmla="*/ 976 h 1145"/>
                    <a:gd name="T58" fmla="*/ 276 w 639"/>
                    <a:gd name="T59" fmla="*/ 934 h 1145"/>
                    <a:gd name="T60" fmla="*/ 452 w 639"/>
                    <a:gd name="T61" fmla="*/ 745 h 1145"/>
                    <a:gd name="T62" fmla="*/ 488 w 639"/>
                    <a:gd name="T63" fmla="*/ 721 h 1145"/>
                    <a:gd name="T64" fmla="*/ 639 w 639"/>
                    <a:gd name="T65" fmla="*/ 569 h 1145"/>
                    <a:gd name="T66" fmla="*/ 486 w 639"/>
                    <a:gd name="T67" fmla="*/ 419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9" h="1145">
                      <a:moveTo>
                        <a:pt x="486" y="419"/>
                      </a:moveTo>
                      <a:cubicBezTo>
                        <a:pt x="468" y="418"/>
                        <a:pt x="460" y="413"/>
                        <a:pt x="453" y="397"/>
                      </a:cubicBezTo>
                      <a:cubicBezTo>
                        <a:pt x="414" y="312"/>
                        <a:pt x="353" y="248"/>
                        <a:pt x="272" y="203"/>
                      </a:cubicBezTo>
                      <a:cubicBezTo>
                        <a:pt x="256" y="195"/>
                        <a:pt x="252" y="186"/>
                        <a:pt x="251" y="169"/>
                      </a:cubicBezTo>
                      <a:cubicBezTo>
                        <a:pt x="249" y="66"/>
                        <a:pt x="162" y="0"/>
                        <a:pt x="62" y="24"/>
                      </a:cubicBezTo>
                      <a:cubicBezTo>
                        <a:pt x="4" y="41"/>
                        <a:pt x="0" y="46"/>
                        <a:pt x="0" y="104"/>
                      </a:cubicBezTo>
                      <a:cubicBezTo>
                        <a:pt x="0" y="149"/>
                        <a:pt x="0" y="194"/>
                        <a:pt x="0" y="239"/>
                      </a:cubicBezTo>
                      <a:cubicBezTo>
                        <a:pt x="0" y="254"/>
                        <a:pt x="1" y="265"/>
                        <a:pt x="3" y="274"/>
                      </a:cubicBezTo>
                      <a:cubicBezTo>
                        <a:pt x="4" y="277"/>
                        <a:pt x="5" y="280"/>
                        <a:pt x="6" y="283"/>
                      </a:cubicBezTo>
                      <a:cubicBezTo>
                        <a:pt x="6" y="285"/>
                        <a:pt x="7" y="287"/>
                        <a:pt x="9" y="288"/>
                      </a:cubicBezTo>
                      <a:cubicBezTo>
                        <a:pt x="10" y="290"/>
                        <a:pt x="11" y="292"/>
                        <a:pt x="13" y="293"/>
                      </a:cubicBezTo>
                      <a:cubicBezTo>
                        <a:pt x="13" y="294"/>
                        <a:pt x="14" y="295"/>
                        <a:pt x="15" y="296"/>
                      </a:cubicBezTo>
                      <a:cubicBezTo>
                        <a:pt x="24" y="304"/>
                        <a:pt x="39" y="308"/>
                        <a:pt x="63" y="314"/>
                      </a:cubicBezTo>
                      <a:cubicBezTo>
                        <a:pt x="78" y="319"/>
                        <a:pt x="94" y="321"/>
                        <a:pt x="108" y="321"/>
                      </a:cubicBezTo>
                      <a:cubicBezTo>
                        <a:pt x="126" y="321"/>
                        <a:pt x="144" y="317"/>
                        <a:pt x="160" y="309"/>
                      </a:cubicBezTo>
                      <a:cubicBezTo>
                        <a:pt x="162" y="308"/>
                        <a:pt x="165" y="307"/>
                        <a:pt x="167" y="306"/>
                      </a:cubicBezTo>
                      <a:cubicBezTo>
                        <a:pt x="178" y="300"/>
                        <a:pt x="188" y="293"/>
                        <a:pt x="198" y="285"/>
                      </a:cubicBezTo>
                      <a:cubicBezTo>
                        <a:pt x="210" y="276"/>
                        <a:pt x="218" y="269"/>
                        <a:pt x="234" y="279"/>
                      </a:cubicBezTo>
                      <a:cubicBezTo>
                        <a:pt x="299" y="317"/>
                        <a:pt x="347" y="369"/>
                        <a:pt x="378" y="437"/>
                      </a:cubicBezTo>
                      <a:cubicBezTo>
                        <a:pt x="384" y="451"/>
                        <a:pt x="382" y="460"/>
                        <a:pt x="373" y="472"/>
                      </a:cubicBezTo>
                      <a:cubicBezTo>
                        <a:pt x="322" y="538"/>
                        <a:pt x="322" y="602"/>
                        <a:pt x="373" y="668"/>
                      </a:cubicBezTo>
                      <a:cubicBezTo>
                        <a:pt x="383" y="681"/>
                        <a:pt x="384" y="691"/>
                        <a:pt x="377" y="705"/>
                      </a:cubicBezTo>
                      <a:cubicBezTo>
                        <a:pt x="347" y="770"/>
                        <a:pt x="302" y="821"/>
                        <a:pt x="240" y="857"/>
                      </a:cubicBezTo>
                      <a:cubicBezTo>
                        <a:pt x="224" y="867"/>
                        <a:pt x="213" y="869"/>
                        <a:pt x="195" y="855"/>
                      </a:cubicBezTo>
                      <a:cubicBezTo>
                        <a:pt x="157" y="824"/>
                        <a:pt x="112" y="810"/>
                        <a:pt x="62" y="827"/>
                      </a:cubicBezTo>
                      <a:cubicBezTo>
                        <a:pt x="4" y="843"/>
                        <a:pt x="0" y="849"/>
                        <a:pt x="0" y="907"/>
                      </a:cubicBezTo>
                      <a:cubicBezTo>
                        <a:pt x="0" y="950"/>
                        <a:pt x="0" y="994"/>
                        <a:pt x="0" y="1038"/>
                      </a:cubicBezTo>
                      <a:cubicBezTo>
                        <a:pt x="0" y="1096"/>
                        <a:pt x="4" y="1101"/>
                        <a:pt x="62" y="1117"/>
                      </a:cubicBezTo>
                      <a:cubicBezTo>
                        <a:pt x="156" y="1145"/>
                        <a:pt x="250" y="1075"/>
                        <a:pt x="251" y="976"/>
                      </a:cubicBezTo>
                      <a:cubicBezTo>
                        <a:pt x="251" y="955"/>
                        <a:pt x="257" y="944"/>
                        <a:pt x="276" y="934"/>
                      </a:cubicBezTo>
                      <a:cubicBezTo>
                        <a:pt x="355" y="891"/>
                        <a:pt x="414" y="827"/>
                        <a:pt x="452" y="745"/>
                      </a:cubicBezTo>
                      <a:cubicBezTo>
                        <a:pt x="460" y="727"/>
                        <a:pt x="468" y="722"/>
                        <a:pt x="488" y="721"/>
                      </a:cubicBezTo>
                      <a:cubicBezTo>
                        <a:pt x="575" y="720"/>
                        <a:pt x="639" y="654"/>
                        <a:pt x="639" y="569"/>
                      </a:cubicBezTo>
                      <a:cubicBezTo>
                        <a:pt x="638" y="485"/>
                        <a:pt x="574" y="421"/>
                        <a:pt x="486" y="419"/>
                      </a:cubicBezTo>
                      <a:close/>
                    </a:path>
                  </a:pathLst>
                </a:custGeom>
                <a:grpFill/>
                <a:ln>
                  <a:noFill/>
                </a:ln>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372"/>
                    </a:solidFill>
                    <a:effectLst/>
                    <a:uLnTx/>
                    <a:uFillTx/>
                    <a:latin typeface="Segoe UI"/>
                    <a:ea typeface="+mn-ea"/>
                    <a:cs typeface="+mn-cs"/>
                  </a:endParaRPr>
                </a:p>
              </p:txBody>
            </p:sp>
          </p:grpSp>
        </p:grpSp>
        <p:grpSp>
          <p:nvGrpSpPr>
            <p:cNvPr id="2" name="Group 1">
              <a:extLst>
                <a:ext uri="{FF2B5EF4-FFF2-40B4-BE49-F238E27FC236}">
                  <a16:creationId xmlns:a16="http://schemas.microsoft.com/office/drawing/2014/main" id="{98205CC9-8556-AC42-86D3-C9B71966EEBF}"/>
                </a:ext>
              </a:extLst>
            </p:cNvPr>
            <p:cNvGrpSpPr/>
            <p:nvPr/>
          </p:nvGrpSpPr>
          <p:grpSpPr>
            <a:xfrm>
              <a:off x="10301622" y="3374189"/>
              <a:ext cx="1463040" cy="1195647"/>
              <a:chOff x="10408520" y="3374189"/>
              <a:chExt cx="1463040" cy="1195647"/>
            </a:xfrm>
          </p:grpSpPr>
          <p:sp>
            <p:nvSpPr>
              <p:cNvPr id="5" name="TextBox 4">
                <a:extLst>
                  <a:ext uri="{FF2B5EF4-FFF2-40B4-BE49-F238E27FC236}">
                    <a16:creationId xmlns:a16="http://schemas.microsoft.com/office/drawing/2014/main" id="{1D515C43-E915-44B5-99B0-355D752BF954}"/>
                  </a:ext>
                </a:extLst>
              </p:cNvPr>
              <p:cNvSpPr txBox="1"/>
              <p:nvPr/>
            </p:nvSpPr>
            <p:spPr>
              <a:xfrm>
                <a:off x="10408520" y="4025071"/>
                <a:ext cx="1463040" cy="544765"/>
              </a:xfrm>
              <a:prstGeom prst="rect">
                <a:avLst/>
              </a:prstGeom>
              <a:noFill/>
            </p:spPr>
            <p:txBody>
              <a:bodyPr wrap="none" lIns="179285" tIns="143428" rIns="179285" bIns="143428" rtlCol="0">
                <a:noAutofit/>
              </a:bodyPr>
              <a:lstStyle/>
              <a:p>
                <a:pPr marL="0" marR="0" lvl="0" indent="0" algn="ctr" defTabSz="914314" rtl="0" eaLnBrk="1" fontAlgn="auto" latinLnBrk="0" hangingPunct="1">
                  <a:lnSpc>
                    <a:spcPct val="9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8F9F8"/>
                    </a:solidFill>
                    <a:effectLst/>
                    <a:uLnTx/>
                    <a:uFillTx/>
                    <a:latin typeface="Segoe UI"/>
                    <a:ea typeface="+mn-ea"/>
                    <a:cs typeface="+mn-cs"/>
                  </a:rPr>
                  <a:t>Teams</a:t>
                </a:r>
              </a:p>
            </p:txBody>
          </p:sp>
          <p:sp>
            <p:nvSpPr>
              <p:cNvPr id="66" name="Freeform 6">
                <a:extLst>
                  <a:ext uri="{FF2B5EF4-FFF2-40B4-BE49-F238E27FC236}">
                    <a16:creationId xmlns:a16="http://schemas.microsoft.com/office/drawing/2014/main" id="{F8DE67DA-2BFB-5146-A237-0476C51EDDD1}"/>
                  </a:ext>
                </a:extLst>
              </p:cNvPr>
              <p:cNvSpPr>
                <a:spLocks noChangeAspect="1" noEditPoints="1"/>
              </p:cNvSpPr>
              <p:nvPr/>
            </p:nvSpPr>
            <p:spPr bwMode="auto">
              <a:xfrm>
                <a:off x="10951429" y="3374189"/>
                <a:ext cx="377222" cy="639201"/>
              </a:xfrm>
              <a:custGeom>
                <a:avLst/>
                <a:gdLst>
                  <a:gd name="T0" fmla="*/ 2613 w 2646"/>
                  <a:gd name="T1" fmla="*/ 2 h 4479"/>
                  <a:gd name="T2" fmla="*/ 1656 w 2646"/>
                  <a:gd name="T3" fmla="*/ 167 h 4479"/>
                  <a:gd name="T4" fmla="*/ 811 w 2646"/>
                  <a:gd name="T5" fmla="*/ 315 h 4479"/>
                  <a:gd name="T6" fmla="*/ 43 w 2646"/>
                  <a:gd name="T7" fmla="*/ 446 h 4479"/>
                  <a:gd name="T8" fmla="*/ 0 w 2646"/>
                  <a:gd name="T9" fmla="*/ 497 h 4479"/>
                  <a:gd name="T10" fmla="*/ 1 w 2646"/>
                  <a:gd name="T11" fmla="*/ 1103 h 4479"/>
                  <a:gd name="T12" fmla="*/ 1 w 2646"/>
                  <a:gd name="T13" fmla="*/ 3980 h 4479"/>
                  <a:gd name="T14" fmla="*/ 39 w 2646"/>
                  <a:gd name="T15" fmla="*/ 4030 h 4479"/>
                  <a:gd name="T16" fmla="*/ 501 w 2646"/>
                  <a:gd name="T17" fmla="*/ 4109 h 4479"/>
                  <a:gd name="T18" fmla="*/ 1114 w 2646"/>
                  <a:gd name="T19" fmla="*/ 4214 h 4479"/>
                  <a:gd name="T20" fmla="*/ 1819 w 2646"/>
                  <a:gd name="T21" fmla="*/ 4337 h 4479"/>
                  <a:gd name="T22" fmla="*/ 2459 w 2646"/>
                  <a:gd name="T23" fmla="*/ 4448 h 4479"/>
                  <a:gd name="T24" fmla="*/ 2646 w 2646"/>
                  <a:gd name="T25" fmla="*/ 4479 h 4479"/>
                  <a:gd name="T26" fmla="*/ 2646 w 2646"/>
                  <a:gd name="T27" fmla="*/ 2 h 4479"/>
                  <a:gd name="T28" fmla="*/ 2613 w 2646"/>
                  <a:gd name="T29" fmla="*/ 2 h 4479"/>
                  <a:gd name="T30" fmla="*/ 1934 w 2646"/>
                  <a:gd name="T31" fmla="*/ 1680 h 4479"/>
                  <a:gd name="T32" fmla="*/ 1763 w 2646"/>
                  <a:gd name="T33" fmla="*/ 1680 h 4479"/>
                  <a:gd name="T34" fmla="*/ 1507 w 2646"/>
                  <a:gd name="T35" fmla="*/ 1688 h 4479"/>
                  <a:gd name="T36" fmla="*/ 1476 w 2646"/>
                  <a:gd name="T37" fmla="*/ 1729 h 4479"/>
                  <a:gd name="T38" fmla="*/ 1476 w 2646"/>
                  <a:gd name="T39" fmla="*/ 2740 h 4479"/>
                  <a:gd name="T40" fmla="*/ 1476 w 2646"/>
                  <a:gd name="T41" fmla="*/ 3055 h 4479"/>
                  <a:gd name="T42" fmla="*/ 1123 w 2646"/>
                  <a:gd name="T43" fmla="*/ 3030 h 4479"/>
                  <a:gd name="T44" fmla="*/ 1123 w 2646"/>
                  <a:gd name="T45" fmla="*/ 2984 h 4479"/>
                  <a:gd name="T46" fmla="*/ 1123 w 2646"/>
                  <a:gd name="T47" fmla="*/ 1756 h 4479"/>
                  <a:gd name="T48" fmla="*/ 1075 w 2646"/>
                  <a:gd name="T49" fmla="*/ 1709 h 4479"/>
                  <a:gd name="T50" fmla="*/ 701 w 2646"/>
                  <a:gd name="T51" fmla="*/ 1722 h 4479"/>
                  <a:gd name="T52" fmla="*/ 668 w 2646"/>
                  <a:gd name="T53" fmla="*/ 1720 h 4479"/>
                  <a:gd name="T54" fmla="*/ 668 w 2646"/>
                  <a:gd name="T55" fmla="*/ 1401 h 4479"/>
                  <a:gd name="T56" fmla="*/ 881 w 2646"/>
                  <a:gd name="T57" fmla="*/ 1386 h 4479"/>
                  <a:gd name="T58" fmla="*/ 1505 w 2646"/>
                  <a:gd name="T59" fmla="*/ 1349 h 4479"/>
                  <a:gd name="T60" fmla="*/ 1898 w 2646"/>
                  <a:gd name="T61" fmla="*/ 1325 h 4479"/>
                  <a:gd name="T62" fmla="*/ 1934 w 2646"/>
                  <a:gd name="T63" fmla="*/ 1347 h 4479"/>
                  <a:gd name="T64" fmla="*/ 1934 w 2646"/>
                  <a:gd name="T65" fmla="*/ 1680 h 4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6" h="4479">
                    <a:moveTo>
                      <a:pt x="2613" y="2"/>
                    </a:moveTo>
                    <a:cubicBezTo>
                      <a:pt x="2294" y="57"/>
                      <a:pt x="1975" y="112"/>
                      <a:pt x="1656" y="167"/>
                    </a:cubicBezTo>
                    <a:cubicBezTo>
                      <a:pt x="1374" y="216"/>
                      <a:pt x="1092" y="266"/>
                      <a:pt x="811" y="315"/>
                    </a:cubicBezTo>
                    <a:cubicBezTo>
                      <a:pt x="555" y="359"/>
                      <a:pt x="299" y="403"/>
                      <a:pt x="43" y="446"/>
                    </a:cubicBezTo>
                    <a:cubicBezTo>
                      <a:pt x="10" y="451"/>
                      <a:pt x="0" y="463"/>
                      <a:pt x="0" y="497"/>
                    </a:cubicBezTo>
                    <a:cubicBezTo>
                      <a:pt x="2" y="699"/>
                      <a:pt x="1" y="901"/>
                      <a:pt x="1" y="1103"/>
                    </a:cubicBezTo>
                    <a:cubicBezTo>
                      <a:pt x="1" y="2062"/>
                      <a:pt x="1" y="3021"/>
                      <a:pt x="1" y="3980"/>
                    </a:cubicBezTo>
                    <a:cubicBezTo>
                      <a:pt x="1" y="4010"/>
                      <a:pt x="7" y="4025"/>
                      <a:pt x="39" y="4030"/>
                    </a:cubicBezTo>
                    <a:cubicBezTo>
                      <a:pt x="193" y="4055"/>
                      <a:pt x="347" y="4082"/>
                      <a:pt x="501" y="4109"/>
                    </a:cubicBezTo>
                    <a:cubicBezTo>
                      <a:pt x="705" y="4144"/>
                      <a:pt x="909" y="4179"/>
                      <a:pt x="1114" y="4214"/>
                    </a:cubicBezTo>
                    <a:cubicBezTo>
                      <a:pt x="1349" y="4255"/>
                      <a:pt x="1584" y="4296"/>
                      <a:pt x="1819" y="4337"/>
                    </a:cubicBezTo>
                    <a:cubicBezTo>
                      <a:pt x="2032" y="4374"/>
                      <a:pt x="2246" y="4411"/>
                      <a:pt x="2459" y="4448"/>
                    </a:cubicBezTo>
                    <a:cubicBezTo>
                      <a:pt x="2521" y="4458"/>
                      <a:pt x="2582" y="4468"/>
                      <a:pt x="2646" y="4479"/>
                    </a:cubicBezTo>
                    <a:cubicBezTo>
                      <a:pt x="2646" y="2983"/>
                      <a:pt x="2646" y="1493"/>
                      <a:pt x="2646" y="2"/>
                    </a:cubicBezTo>
                    <a:cubicBezTo>
                      <a:pt x="2634" y="2"/>
                      <a:pt x="2623" y="0"/>
                      <a:pt x="2613" y="2"/>
                    </a:cubicBezTo>
                    <a:close/>
                    <a:moveTo>
                      <a:pt x="1934" y="1680"/>
                    </a:moveTo>
                    <a:cubicBezTo>
                      <a:pt x="1875" y="1680"/>
                      <a:pt x="1819" y="1678"/>
                      <a:pt x="1763" y="1680"/>
                    </a:cubicBezTo>
                    <a:cubicBezTo>
                      <a:pt x="1677" y="1682"/>
                      <a:pt x="1592" y="1687"/>
                      <a:pt x="1507" y="1688"/>
                    </a:cubicBezTo>
                    <a:cubicBezTo>
                      <a:pt x="1474" y="1688"/>
                      <a:pt x="1476" y="1707"/>
                      <a:pt x="1476" y="1729"/>
                    </a:cubicBezTo>
                    <a:cubicBezTo>
                      <a:pt x="1476" y="2066"/>
                      <a:pt x="1476" y="2403"/>
                      <a:pt x="1476" y="2740"/>
                    </a:cubicBezTo>
                    <a:cubicBezTo>
                      <a:pt x="1476" y="2843"/>
                      <a:pt x="1476" y="2945"/>
                      <a:pt x="1476" y="3055"/>
                    </a:cubicBezTo>
                    <a:cubicBezTo>
                      <a:pt x="1358" y="3047"/>
                      <a:pt x="1243" y="3039"/>
                      <a:pt x="1123" y="3030"/>
                    </a:cubicBezTo>
                    <a:cubicBezTo>
                      <a:pt x="1123" y="3012"/>
                      <a:pt x="1123" y="2998"/>
                      <a:pt x="1123" y="2984"/>
                    </a:cubicBezTo>
                    <a:cubicBezTo>
                      <a:pt x="1123" y="2575"/>
                      <a:pt x="1123" y="2165"/>
                      <a:pt x="1123" y="1756"/>
                    </a:cubicBezTo>
                    <a:cubicBezTo>
                      <a:pt x="1123" y="1706"/>
                      <a:pt x="1123" y="1707"/>
                      <a:pt x="1075" y="1709"/>
                    </a:cubicBezTo>
                    <a:cubicBezTo>
                      <a:pt x="950" y="1714"/>
                      <a:pt x="826" y="1718"/>
                      <a:pt x="701" y="1722"/>
                    </a:cubicBezTo>
                    <a:cubicBezTo>
                      <a:pt x="691" y="1722"/>
                      <a:pt x="681" y="1721"/>
                      <a:pt x="668" y="1720"/>
                    </a:cubicBezTo>
                    <a:cubicBezTo>
                      <a:pt x="668" y="1614"/>
                      <a:pt x="668" y="1510"/>
                      <a:pt x="668" y="1401"/>
                    </a:cubicBezTo>
                    <a:cubicBezTo>
                      <a:pt x="738" y="1396"/>
                      <a:pt x="810" y="1390"/>
                      <a:pt x="881" y="1386"/>
                    </a:cubicBezTo>
                    <a:cubicBezTo>
                      <a:pt x="1089" y="1373"/>
                      <a:pt x="1297" y="1361"/>
                      <a:pt x="1505" y="1349"/>
                    </a:cubicBezTo>
                    <a:cubicBezTo>
                      <a:pt x="1636" y="1341"/>
                      <a:pt x="1767" y="1333"/>
                      <a:pt x="1898" y="1325"/>
                    </a:cubicBezTo>
                    <a:cubicBezTo>
                      <a:pt x="1914" y="1324"/>
                      <a:pt x="1934" y="1320"/>
                      <a:pt x="1934" y="1347"/>
                    </a:cubicBezTo>
                    <a:cubicBezTo>
                      <a:pt x="1934" y="1455"/>
                      <a:pt x="1934" y="1562"/>
                      <a:pt x="1934" y="1680"/>
                    </a:cubicBezTo>
                    <a:close/>
                  </a:path>
                </a:pathLst>
              </a:custGeom>
              <a:solidFill>
                <a:schemeClr val="bg2"/>
              </a:solidFill>
              <a:ln>
                <a:noFill/>
              </a:ln>
              <a:extLst/>
            </p:spPr>
            <p:txBody>
              <a:bodyPr vert="horz" wrap="square" lIns="119488" tIns="59745" rIns="119488" bIns="59745" numCol="1" anchor="t" anchorCtr="0" compatLnSpc="1">
                <a:prstTxWarp prst="textNoShape">
                  <a:avLst/>
                </a:prstTxWarp>
              </a:bodyPr>
              <a:lstStyle/>
              <a:p>
                <a:pPr marL="0" marR="0" lvl="0" indent="0" algn="l" defTabSz="1218812"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2C292A"/>
                  </a:solidFill>
                  <a:effectLst/>
                  <a:uLnTx/>
                  <a:uFillTx/>
                  <a:latin typeface="Segoe UI"/>
                  <a:ea typeface="+mn-ea"/>
                  <a:cs typeface="+mn-cs"/>
                </a:endParaRPr>
              </a:p>
            </p:txBody>
          </p:sp>
        </p:grpSp>
      </p:grpSp>
      <p:cxnSp>
        <p:nvCxnSpPr>
          <p:cNvPr id="45" name="Straight Arrow Connector 44">
            <a:extLst>
              <a:ext uri="{FF2B5EF4-FFF2-40B4-BE49-F238E27FC236}">
                <a16:creationId xmlns:a16="http://schemas.microsoft.com/office/drawing/2014/main" id="{EC670E95-CFAC-654F-9FAF-44CC4A8AEAAE}"/>
              </a:ext>
            </a:extLst>
          </p:cNvPr>
          <p:cNvCxnSpPr>
            <a:cxnSpLocks/>
          </p:cNvCxnSpPr>
          <p:nvPr/>
        </p:nvCxnSpPr>
        <p:spPr>
          <a:xfrm>
            <a:off x="2510304" y="4848339"/>
            <a:ext cx="6829049" cy="0"/>
          </a:xfrm>
          <a:prstGeom prst="straightConnector1">
            <a:avLst/>
          </a:prstGeom>
          <a:ln w="508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B29DAD1-2B20-BB44-9938-9E032F8D0838}"/>
              </a:ext>
            </a:extLst>
          </p:cNvPr>
          <p:cNvCxnSpPr>
            <a:cxnSpLocks/>
            <a:stCxn id="12" idx="3"/>
          </p:cNvCxnSpPr>
          <p:nvPr/>
        </p:nvCxnSpPr>
        <p:spPr>
          <a:xfrm flipV="1">
            <a:off x="5038666" y="5630514"/>
            <a:ext cx="247605" cy="3823"/>
          </a:xfrm>
          <a:prstGeom prst="straightConnector1">
            <a:avLst/>
          </a:prstGeom>
          <a:ln w="38100"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9BDFB90-6CE8-3643-BB33-372B6BF4580B}"/>
              </a:ext>
            </a:extLst>
          </p:cNvPr>
          <p:cNvCxnSpPr>
            <a:cxnSpLocks/>
          </p:cNvCxnSpPr>
          <p:nvPr/>
        </p:nvCxnSpPr>
        <p:spPr>
          <a:xfrm flipV="1">
            <a:off x="5038666" y="4070918"/>
            <a:ext cx="247605" cy="3823"/>
          </a:xfrm>
          <a:prstGeom prst="straightConnector1">
            <a:avLst/>
          </a:prstGeom>
          <a:ln w="38100"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9943878-33F5-B94D-B73D-F73D954280DA}"/>
              </a:ext>
            </a:extLst>
          </p:cNvPr>
          <p:cNvCxnSpPr>
            <a:cxnSpLocks/>
          </p:cNvCxnSpPr>
          <p:nvPr/>
        </p:nvCxnSpPr>
        <p:spPr>
          <a:xfrm flipV="1">
            <a:off x="5038666" y="2496339"/>
            <a:ext cx="247605" cy="3823"/>
          </a:xfrm>
          <a:prstGeom prst="straightConnector1">
            <a:avLst/>
          </a:prstGeom>
          <a:ln w="38100"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A04DB67-10CA-EE46-AF04-59E46EFB6748}"/>
              </a:ext>
            </a:extLst>
          </p:cNvPr>
          <p:cNvPicPr>
            <a:picLocks noChangeAspect="1"/>
          </p:cNvPicPr>
          <p:nvPr/>
        </p:nvPicPr>
        <p:blipFill>
          <a:blip r:embed="rId3"/>
          <a:stretch>
            <a:fillRect/>
          </a:stretch>
        </p:blipFill>
        <p:spPr>
          <a:xfrm>
            <a:off x="9530866" y="4462011"/>
            <a:ext cx="748329" cy="748329"/>
          </a:xfrm>
          <a:prstGeom prst="rect">
            <a:avLst/>
          </a:prstGeom>
        </p:spPr>
      </p:pic>
      <p:sp>
        <p:nvSpPr>
          <p:cNvPr id="17" name="TextBox 16">
            <a:extLst>
              <a:ext uri="{FF2B5EF4-FFF2-40B4-BE49-F238E27FC236}">
                <a16:creationId xmlns:a16="http://schemas.microsoft.com/office/drawing/2014/main" id="{A86AE62F-BB6D-4E92-B3DC-FF0214D0974A}"/>
              </a:ext>
            </a:extLst>
          </p:cNvPr>
          <p:cNvSpPr txBox="1"/>
          <p:nvPr/>
        </p:nvSpPr>
        <p:spPr>
          <a:xfrm>
            <a:off x="9382749" y="4337809"/>
            <a:ext cx="1044561" cy="1045821"/>
          </a:xfrm>
          <a:prstGeom prst="rect">
            <a:avLst/>
          </a:prstGeom>
          <a:noFill/>
          <a:ln w="38100">
            <a:solidFill>
              <a:schemeClr val="bg2"/>
            </a:solidFill>
          </a:ln>
        </p:spPr>
        <p:txBody>
          <a:bodyPr wrap="square" lIns="179285" tIns="143428" rIns="179285" bIns="143428" rtlCol="0">
            <a:noAutofit/>
          </a:bodyPr>
          <a:lstStyle/>
          <a:p>
            <a:pPr marL="0" marR="0" lvl="0" indent="0" algn="l" defTabSz="914314" rtl="0" eaLnBrk="1" fontAlgn="auto" latinLnBrk="0" hangingPunct="1">
              <a:lnSpc>
                <a:spcPct val="90000"/>
              </a:lnSpc>
              <a:spcBef>
                <a:spcPts val="0"/>
              </a:spcBef>
              <a:spcAft>
                <a:spcPts val="0"/>
              </a:spcAft>
              <a:buClrTx/>
              <a:buSzTx/>
              <a:buFontTx/>
              <a:buNone/>
              <a:tabLst/>
              <a:defRPr/>
            </a:pPr>
            <a:endParaRPr kumimoji="0" lang="en-US" sz="2353" b="0" i="0" u="none" strike="noStrike" kern="1200" cap="none" spc="0" normalizeH="0" baseline="0" noProof="0">
              <a:ln>
                <a:noFill/>
              </a:ln>
              <a:gradFill>
                <a:gsLst>
                  <a:gs pos="2917">
                    <a:srgbClr val="727372"/>
                  </a:gs>
                  <a:gs pos="30000">
                    <a:srgbClr val="727372"/>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22896329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0C5638-B8F2-46BE-8F78-3761C8B29787}"/>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mj-lt"/>
                <a:ea typeface="+mj-ea"/>
                <a:cs typeface="+mj-cs"/>
              </a:rPr>
              <a:t>Help us design this program!</a:t>
            </a:r>
          </a:p>
        </p:txBody>
      </p:sp>
      <p:graphicFrame>
        <p:nvGraphicFramePr>
          <p:cNvPr id="5" name="TextBox 2">
            <a:extLst>
              <a:ext uri="{FF2B5EF4-FFF2-40B4-BE49-F238E27FC236}">
                <a16:creationId xmlns:a16="http://schemas.microsoft.com/office/drawing/2014/main" id="{DEC6EEE2-8CCB-4FF0-8EDF-51A0C17BAFE5}"/>
              </a:ext>
            </a:extLst>
          </p:cNvPr>
          <p:cNvGraphicFramePr/>
          <p:nvPr>
            <p:extLst>
              <p:ext uri="{D42A27DB-BD31-4B8C-83A1-F6EECF244321}">
                <p14:modId xmlns:p14="http://schemas.microsoft.com/office/powerpoint/2010/main" val="221127260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22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E2C44-E3CC-473B-A317-27FE7DDA9E81}"/>
              </a:ext>
            </a:extLst>
          </p:cNvPr>
          <p:cNvSpPr>
            <a:spLocks noGrp="1"/>
          </p:cNvSpPr>
          <p:nvPr>
            <p:ph type="title"/>
          </p:nvPr>
        </p:nvSpPr>
        <p:spPr/>
        <p:txBody>
          <a:bodyPr/>
          <a:lstStyle/>
          <a:p>
            <a:r>
              <a:rPr lang="en-US"/>
              <a:t>Configuring O365 Classification</a:t>
            </a:r>
          </a:p>
        </p:txBody>
      </p:sp>
    </p:spTree>
    <p:extLst>
      <p:ext uri="{BB962C8B-B14F-4D97-AF65-F5344CB8AC3E}">
        <p14:creationId xmlns:p14="http://schemas.microsoft.com/office/powerpoint/2010/main" val="320142537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setup Classification </a:t>
            </a:r>
          </a:p>
        </p:txBody>
      </p:sp>
      <p:sp>
        <p:nvSpPr>
          <p:cNvPr id="4" name="TextBox 3">
            <a:extLst>
              <a:ext uri="{FF2B5EF4-FFF2-40B4-BE49-F238E27FC236}">
                <a16:creationId xmlns:a16="http://schemas.microsoft.com/office/drawing/2014/main" id="{82CD1BC9-67C1-4D19-B8B6-012D09CBF257}"/>
              </a:ext>
            </a:extLst>
          </p:cNvPr>
          <p:cNvSpPr txBox="1"/>
          <p:nvPr/>
        </p:nvSpPr>
        <p:spPr>
          <a:xfrm>
            <a:off x="422727" y="4660497"/>
            <a:ext cx="8223562" cy="2078526"/>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Connect-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MsolService</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MsolAllSettings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where-object {$_.</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displayname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-eq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Group.Unified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 =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singlesettings.GetSettingsValue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ClassificationList</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“HBI, MBI, LBI”</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$value</a:t>
            </a:r>
          </a:p>
          <a:p>
            <a:pPr marL="0" marR="0" lvl="0" indent="0" algn="l" defTabSz="914225" rtl="0" eaLnBrk="1" fontAlgn="auto" latinLnBrk="0" hangingPunct="1">
              <a:lnSpc>
                <a:spcPct val="90000"/>
              </a:lnSpc>
              <a:spcBef>
                <a:spcPts val="600"/>
              </a:spcBef>
              <a:spcAft>
                <a:spcPts val="588"/>
              </a:spcAft>
              <a:buClrTx/>
              <a:buSzTx/>
              <a:buFontTx/>
              <a:buNone/>
              <a:tabLst/>
              <a:defRPr/>
            </a:pP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p:txBody>
      </p:sp>
      <p:pic>
        <p:nvPicPr>
          <p:cNvPr id="6" name="Picture 5">
            <a:extLst>
              <a:ext uri="{FF2B5EF4-FFF2-40B4-BE49-F238E27FC236}">
                <a16:creationId xmlns:a16="http://schemas.microsoft.com/office/drawing/2014/main" id="{F489DE01-1619-4CAA-B150-E2D7F530EDBD}"/>
              </a:ext>
            </a:extLst>
          </p:cNvPr>
          <p:cNvPicPr>
            <a:picLocks noChangeAspect="1"/>
          </p:cNvPicPr>
          <p:nvPr/>
        </p:nvPicPr>
        <p:blipFill>
          <a:blip r:embed="rId2"/>
          <a:stretch>
            <a:fillRect/>
          </a:stretch>
        </p:blipFill>
        <p:spPr>
          <a:xfrm>
            <a:off x="588265" y="1241669"/>
            <a:ext cx="7073831" cy="1353783"/>
          </a:xfrm>
          <a:prstGeom prst="rect">
            <a:avLst/>
          </a:prstGeom>
        </p:spPr>
      </p:pic>
      <p:pic>
        <p:nvPicPr>
          <p:cNvPr id="7" name="Picture 6">
            <a:extLst>
              <a:ext uri="{FF2B5EF4-FFF2-40B4-BE49-F238E27FC236}">
                <a16:creationId xmlns:a16="http://schemas.microsoft.com/office/drawing/2014/main" id="{678F9B7B-C103-4FA4-8BC5-EF1C924B15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263" y="3126173"/>
            <a:ext cx="5082432" cy="1559904"/>
          </a:xfrm>
          <a:prstGeom prst="rect">
            <a:avLst/>
          </a:prstGeom>
        </p:spPr>
      </p:pic>
      <p:pic>
        <p:nvPicPr>
          <p:cNvPr id="8" name="Picture 7">
            <a:extLst>
              <a:ext uri="{FF2B5EF4-FFF2-40B4-BE49-F238E27FC236}">
                <a16:creationId xmlns:a16="http://schemas.microsoft.com/office/drawing/2014/main" id="{7897EB1B-6D10-4062-BE06-747B5D4665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263" y="2474841"/>
            <a:ext cx="5082432" cy="651331"/>
          </a:xfrm>
          <a:prstGeom prst="rect">
            <a:avLst/>
          </a:prstGeom>
        </p:spPr>
      </p:pic>
      <p:pic>
        <p:nvPicPr>
          <p:cNvPr id="9" name="Picture 8">
            <a:extLst>
              <a:ext uri="{FF2B5EF4-FFF2-40B4-BE49-F238E27FC236}">
                <a16:creationId xmlns:a16="http://schemas.microsoft.com/office/drawing/2014/main" id="{F11A83BC-1923-4FD0-8D2E-66B6469829C0}"/>
              </a:ext>
            </a:extLst>
          </p:cNvPr>
          <p:cNvPicPr>
            <a:picLocks noChangeAspect="1"/>
          </p:cNvPicPr>
          <p:nvPr/>
        </p:nvPicPr>
        <p:blipFill>
          <a:blip r:embed="rId5"/>
          <a:stretch>
            <a:fillRect/>
          </a:stretch>
        </p:blipFill>
        <p:spPr>
          <a:xfrm>
            <a:off x="8073499" y="410241"/>
            <a:ext cx="3826970" cy="6024554"/>
          </a:xfrm>
          <a:prstGeom prst="rect">
            <a:avLst/>
          </a:prstGeom>
        </p:spPr>
      </p:pic>
    </p:spTree>
    <p:extLst>
      <p:ext uri="{BB962C8B-B14F-4D97-AF65-F5344CB8AC3E}">
        <p14:creationId xmlns:p14="http://schemas.microsoft.com/office/powerpoint/2010/main" val="35572614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381267" y="1273293"/>
            <a:ext cx="6144871" cy="28545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expiration timeline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Notification intervals are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autoset</a:t>
            </a: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 </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fallback email address for ownerless groups</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Apply the policy to selective groups</a:t>
            </a:r>
          </a:p>
        </p:txBody>
      </p:sp>
      <p:sp>
        <p:nvSpPr>
          <p:cNvPr id="2" name="Title 1"/>
          <p:cNvSpPr>
            <a:spLocks noGrp="1"/>
          </p:cNvSpPr>
          <p:nvPr>
            <p:ph type="title"/>
          </p:nvPr>
        </p:nvSpPr>
        <p:spPr/>
        <p:txBody>
          <a:bodyPr/>
          <a:lstStyle/>
          <a:p>
            <a:r>
              <a:rPr lang="en-US"/>
              <a:t>How to setup Expiration Policy</a:t>
            </a:r>
          </a:p>
        </p:txBody>
      </p:sp>
      <p:sp>
        <p:nvSpPr>
          <p:cNvPr id="10" name="Rectangle 9">
            <a:extLst>
              <a:ext uri="{FF2B5EF4-FFF2-40B4-BE49-F238E27FC236}">
                <a16:creationId xmlns:a16="http://schemas.microsoft.com/office/drawing/2014/main" id="{1FB984FF-9AC7-46D2-B5E9-65650B0DED0C}"/>
              </a:ext>
            </a:extLst>
          </p:cNvPr>
          <p:cNvSpPr/>
          <p:nvPr/>
        </p:nvSpPr>
        <p:spPr bwMode="auto">
          <a:xfrm>
            <a:off x="381269" y="3440462"/>
            <a:ext cx="6300060" cy="247496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 Tool</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powershell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portal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p:txBody>
      </p:sp>
      <p:pic>
        <p:nvPicPr>
          <p:cNvPr id="3" name="Picture 2">
            <a:extLst>
              <a:ext uri="{FF2B5EF4-FFF2-40B4-BE49-F238E27FC236}">
                <a16:creationId xmlns:a16="http://schemas.microsoft.com/office/drawing/2014/main" id="{03640521-E75C-4614-BA1B-F284CB296808}"/>
              </a:ext>
            </a:extLst>
          </p:cNvPr>
          <p:cNvPicPr>
            <a:picLocks noChangeAspect="1"/>
          </p:cNvPicPr>
          <p:nvPr/>
        </p:nvPicPr>
        <p:blipFill>
          <a:blip r:embed="rId2"/>
          <a:stretch>
            <a:fillRect/>
          </a:stretch>
        </p:blipFill>
        <p:spPr>
          <a:xfrm>
            <a:off x="4277934" y="1435344"/>
            <a:ext cx="7618513" cy="4285414"/>
          </a:xfrm>
          <a:prstGeom prst="rect">
            <a:avLst/>
          </a:prstGeom>
        </p:spPr>
      </p:pic>
      <p:sp>
        <p:nvSpPr>
          <p:cNvPr id="4" name="TextBox 3">
            <a:extLst>
              <a:ext uri="{FF2B5EF4-FFF2-40B4-BE49-F238E27FC236}">
                <a16:creationId xmlns:a16="http://schemas.microsoft.com/office/drawing/2014/main" id="{82CD1BC9-67C1-4D19-B8B6-012D09CBF257}"/>
              </a:ext>
            </a:extLst>
          </p:cNvPr>
          <p:cNvSpPr txBox="1"/>
          <p:nvPr/>
        </p:nvSpPr>
        <p:spPr>
          <a:xfrm>
            <a:off x="4247912" y="5757413"/>
            <a:ext cx="6782764" cy="723668"/>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 A maximum of 500 groups can be selected to apply the policy in the </a:t>
            </a:r>
            <a:b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b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AAD portal UI. Group selection has no restriction in the AAD </a:t>
            </a:r>
            <a:r>
              <a:rPr kumimoji="0" lang="en-US" sz="1567" b="0" i="0" u="none" strike="noStrike" kern="1200" cap="none" spc="0" normalizeH="0" baseline="0" noProof="0" err="1">
                <a:ln>
                  <a:noFill/>
                </a:ln>
                <a:gradFill>
                  <a:gsLst>
                    <a:gs pos="2917">
                      <a:srgbClr val="505050"/>
                    </a:gs>
                    <a:gs pos="30000">
                      <a:srgbClr val="505050"/>
                    </a:gs>
                  </a:gsLst>
                  <a:lin ang="5400000" scaled="0"/>
                </a:gradFill>
                <a:effectLst/>
                <a:uLnTx/>
                <a:uFillTx/>
                <a:latin typeface="Segoe UI"/>
                <a:ea typeface="+mn-ea"/>
                <a:cs typeface="+mn-cs"/>
              </a:rPr>
              <a:t>powershell</a:t>
            </a: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t>
            </a:r>
          </a:p>
        </p:txBody>
      </p:sp>
    </p:spTree>
    <p:extLst>
      <p:ext uri="{BB962C8B-B14F-4D97-AF65-F5344CB8AC3E}">
        <p14:creationId xmlns:p14="http://schemas.microsoft.com/office/powerpoint/2010/main" val="3673918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0"/>
              </a:spcBef>
            </a:pPr>
            <a:r>
              <a:rPr lang="en-US"/>
              <a:t>Group Owner experience of expiration policy</a:t>
            </a:r>
          </a:p>
        </p:txBody>
      </p:sp>
      <p:grpSp>
        <p:nvGrpSpPr>
          <p:cNvPr id="11" name="Group 10">
            <a:extLst>
              <a:ext uri="{FF2B5EF4-FFF2-40B4-BE49-F238E27FC236}">
                <a16:creationId xmlns:a16="http://schemas.microsoft.com/office/drawing/2014/main" id="{37CB9DCE-B3F7-4E0D-A790-DB4B1A65533C}"/>
              </a:ext>
            </a:extLst>
          </p:cNvPr>
          <p:cNvGrpSpPr/>
          <p:nvPr/>
        </p:nvGrpSpPr>
        <p:grpSpPr>
          <a:xfrm>
            <a:off x="468449" y="5775767"/>
            <a:ext cx="8002333" cy="788546"/>
            <a:chOff x="844378" y="6094699"/>
            <a:chExt cx="6814038" cy="671452"/>
          </a:xfrm>
        </p:grpSpPr>
        <p:pic>
          <p:nvPicPr>
            <p:cNvPr id="5" name="Picture 4">
              <a:extLst>
                <a:ext uri="{FF2B5EF4-FFF2-40B4-BE49-F238E27FC236}">
                  <a16:creationId xmlns:a16="http://schemas.microsoft.com/office/drawing/2014/main" id="{304B1676-ED49-4F59-A47B-CD7E605749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4378" y="6096426"/>
              <a:ext cx="2179072" cy="333999"/>
            </a:xfrm>
            <a:prstGeom prst="rect">
              <a:avLst/>
            </a:prstGeom>
          </p:spPr>
        </p:pic>
        <p:pic>
          <p:nvPicPr>
            <p:cNvPr id="6" name="Picture 5">
              <a:extLst>
                <a:ext uri="{FF2B5EF4-FFF2-40B4-BE49-F238E27FC236}">
                  <a16:creationId xmlns:a16="http://schemas.microsoft.com/office/drawing/2014/main" id="{5A6C1755-F633-4850-AD0D-FB3201DE2C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2586" y="6094699"/>
              <a:ext cx="4695830" cy="671452"/>
            </a:xfrm>
            <a:prstGeom prst="rect">
              <a:avLst/>
            </a:prstGeom>
          </p:spPr>
        </p:pic>
      </p:grpSp>
      <p:grpSp>
        <p:nvGrpSpPr>
          <p:cNvPr id="14" name="Group 13">
            <a:extLst>
              <a:ext uri="{FF2B5EF4-FFF2-40B4-BE49-F238E27FC236}">
                <a16:creationId xmlns:a16="http://schemas.microsoft.com/office/drawing/2014/main" id="{49632143-5739-40BF-AFEE-DB73B1D3617E}"/>
              </a:ext>
            </a:extLst>
          </p:cNvPr>
          <p:cNvGrpSpPr/>
          <p:nvPr/>
        </p:nvGrpSpPr>
        <p:grpSpPr>
          <a:xfrm>
            <a:off x="1406392" y="1229283"/>
            <a:ext cx="9379217" cy="4685906"/>
            <a:chOff x="584200" y="1229283"/>
            <a:chExt cx="9379217" cy="4685906"/>
          </a:xfrm>
        </p:grpSpPr>
        <p:pic>
          <p:nvPicPr>
            <p:cNvPr id="7" name="Picture 6">
              <a:extLst>
                <a:ext uri="{FF2B5EF4-FFF2-40B4-BE49-F238E27FC236}">
                  <a16:creationId xmlns:a16="http://schemas.microsoft.com/office/drawing/2014/main" id="{C56106AA-2F55-45F1-BAF1-12EECA292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5722" y="1229283"/>
              <a:ext cx="3567695" cy="3354264"/>
            </a:xfrm>
            <a:prstGeom prst="rect">
              <a:avLst/>
            </a:prstGeom>
            <a:ln>
              <a:solidFill>
                <a:schemeClr val="accent6"/>
              </a:solidFill>
            </a:ln>
          </p:spPr>
        </p:pic>
        <p:pic>
          <p:nvPicPr>
            <p:cNvPr id="8" name="Picture 7">
              <a:extLst>
                <a:ext uri="{FF2B5EF4-FFF2-40B4-BE49-F238E27FC236}">
                  <a16:creationId xmlns:a16="http://schemas.microsoft.com/office/drawing/2014/main" id="{769FCB53-A3F6-435B-83D3-2AB208A709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200" y="1288555"/>
              <a:ext cx="3542513" cy="3294991"/>
            </a:xfrm>
            <a:prstGeom prst="rect">
              <a:avLst/>
            </a:prstGeom>
            <a:ln>
              <a:solidFill>
                <a:schemeClr val="accent6"/>
              </a:solidFill>
            </a:ln>
          </p:spPr>
        </p:pic>
        <p:sp>
          <p:nvSpPr>
            <p:cNvPr id="12" name="Text Placeholder 3">
              <a:extLst>
                <a:ext uri="{FF2B5EF4-FFF2-40B4-BE49-F238E27FC236}">
                  <a16:creationId xmlns:a16="http://schemas.microsoft.com/office/drawing/2014/main" id="{50FCF143-E522-4DFE-9044-E4D04C1E315A}"/>
                </a:ext>
              </a:extLst>
            </p:cNvPr>
            <p:cNvSpPr txBox="1">
              <a:spLocks/>
            </p:cNvSpPr>
            <p:nvPr/>
          </p:nvSpPr>
          <p:spPr>
            <a:xfrm>
              <a:off x="584200" y="4653305"/>
              <a:ext cx="3542513" cy="89255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Renew expired groups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sp>
          <p:nvSpPr>
            <p:cNvPr id="13" name="Text Placeholder 9">
              <a:extLst>
                <a:ext uri="{FF2B5EF4-FFF2-40B4-BE49-F238E27FC236}">
                  <a16:creationId xmlns:a16="http://schemas.microsoft.com/office/drawing/2014/main" id="{6EC0272B-1E92-4B22-9563-277CB90569C8}"/>
                </a:ext>
              </a:extLst>
            </p:cNvPr>
            <p:cNvSpPr txBox="1">
              <a:spLocks/>
            </p:cNvSpPr>
            <p:nvPr/>
          </p:nvSpPr>
          <p:spPr>
            <a:xfrm>
              <a:off x="6397171" y="4653305"/>
              <a:ext cx="3566246" cy="126188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Restore expired groups </a:t>
              </a:r>
              <a:b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that were soft deleted</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grpSp>
    </p:spTree>
    <p:extLst>
      <p:ext uri="{BB962C8B-B14F-4D97-AF65-F5344CB8AC3E}">
        <p14:creationId xmlns:p14="http://schemas.microsoft.com/office/powerpoint/2010/main" val="411648524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263" y="457200"/>
            <a:ext cx="11018520" cy="861774"/>
          </a:xfrm>
        </p:spPr>
        <p:txBody>
          <a:bodyPr/>
          <a:lstStyle/>
          <a:p>
            <a:r>
              <a:rPr lang="en-US"/>
              <a:t>Enforce policy</a:t>
            </a:r>
            <a:br>
              <a:rPr lang="en-US"/>
            </a:br>
            <a:r>
              <a:rPr lang="en-US" sz="2000" spc="0"/>
              <a:t>Groups governance reduces customization</a:t>
            </a:r>
          </a:p>
        </p:txBody>
      </p:sp>
      <p:graphicFrame>
        <p:nvGraphicFramePr>
          <p:cNvPr id="6" name="Table 5"/>
          <p:cNvGraphicFramePr>
            <a:graphicFrameLocks noGrp="1"/>
          </p:cNvGraphicFramePr>
          <p:nvPr>
            <p:extLst/>
          </p:nvPr>
        </p:nvGraphicFramePr>
        <p:xfrm>
          <a:off x="588263" y="1513257"/>
          <a:ext cx="11335164" cy="5073923"/>
        </p:xfrm>
        <a:graphic>
          <a:graphicData uri="http://schemas.openxmlformats.org/drawingml/2006/table">
            <a:tbl>
              <a:tblPr firstRow="1" firstCol="1" bandRow="1">
                <a:tableStyleId>{72833802-FEF1-4C79-8D5D-14CF1EAF98D9}</a:tableStyleId>
              </a:tblPr>
              <a:tblGrid>
                <a:gridCol w="5462713">
                  <a:extLst>
                    <a:ext uri="{9D8B030D-6E8A-4147-A177-3AD203B41FA5}">
                      <a16:colId xmlns:a16="http://schemas.microsoft.com/office/drawing/2014/main" val="2568803373"/>
                    </a:ext>
                  </a:extLst>
                </a:gridCol>
                <a:gridCol w="1966030">
                  <a:extLst>
                    <a:ext uri="{9D8B030D-6E8A-4147-A177-3AD203B41FA5}">
                      <a16:colId xmlns:a16="http://schemas.microsoft.com/office/drawing/2014/main" val="1079011540"/>
                    </a:ext>
                  </a:extLst>
                </a:gridCol>
                <a:gridCol w="2456102">
                  <a:extLst>
                    <a:ext uri="{9D8B030D-6E8A-4147-A177-3AD203B41FA5}">
                      <a16:colId xmlns:a16="http://schemas.microsoft.com/office/drawing/2014/main" val="602591870"/>
                    </a:ext>
                  </a:extLst>
                </a:gridCol>
                <a:gridCol w="1450319">
                  <a:extLst>
                    <a:ext uri="{9D8B030D-6E8A-4147-A177-3AD203B41FA5}">
                      <a16:colId xmlns:a16="http://schemas.microsoft.com/office/drawing/2014/main" val="97920549"/>
                    </a:ext>
                  </a:extLst>
                </a:gridCol>
              </a:tblGrid>
              <a:tr h="638530">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 Policy</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L w="9525" cap="flat" cmpd="sng" algn="ctr">
                      <a:noFill/>
                      <a:prstDash val="solid"/>
                    </a:lnL>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latin typeface="+mn-lt"/>
                        </a:rPr>
                        <a:t>SharePoint</a:t>
                      </a:r>
                      <a:r>
                        <a:rPr lang="en-US" sz="1600" b="0" baseline="0">
                          <a:gradFill>
                            <a:gsLst>
                              <a:gs pos="12987">
                                <a:schemeClr val="bg1"/>
                              </a:gs>
                              <a:gs pos="50000">
                                <a:schemeClr val="bg1"/>
                              </a:gs>
                            </a:gsLst>
                            <a:lin ang="5400000" scaled="0"/>
                          </a:gradFill>
                          <a:effectLst/>
                          <a:latin typeface="+mn-lt"/>
                        </a:rPr>
                        <a:t> </a:t>
                      </a:r>
                      <a:br>
                        <a:rPr lang="en-US" sz="1600" b="0" baseline="0">
                          <a:gradFill>
                            <a:gsLst>
                              <a:gs pos="12987">
                                <a:schemeClr val="bg1"/>
                              </a:gs>
                              <a:gs pos="50000">
                                <a:schemeClr val="bg1"/>
                              </a:gs>
                            </a:gsLst>
                            <a:lin ang="5400000" scaled="0"/>
                          </a:gradFill>
                          <a:effectLst/>
                          <a:latin typeface="+mn-lt"/>
                        </a:rPr>
                      </a:br>
                      <a:r>
                        <a:rPr lang="en-US" sz="1600" b="0" baseline="0">
                          <a:gradFill>
                            <a:gsLst>
                              <a:gs pos="12987">
                                <a:schemeClr val="bg1"/>
                              </a:gs>
                              <a:gs pos="50000">
                                <a:schemeClr val="bg1"/>
                              </a:gs>
                            </a:gsLst>
                            <a:lin ang="5400000" scaled="0"/>
                          </a:gradFill>
                          <a:effectLst/>
                          <a:latin typeface="+mn-lt"/>
                        </a:rPr>
                        <a:t>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600" b="0">
                          <a:gradFill>
                            <a:gsLst>
                              <a:gs pos="12987">
                                <a:schemeClr val="bg1"/>
                              </a:gs>
                              <a:gs pos="50000">
                                <a:schemeClr val="bg1"/>
                              </a:gs>
                            </a:gsLst>
                            <a:lin ang="5400000" scaled="0"/>
                          </a:gradFill>
                          <a:effectLst/>
                        </a:rPr>
                        <a:t>In product </a:t>
                      </a:r>
                      <a:br>
                        <a:rPr lang="en-US" sz="1600" b="0">
                          <a:gradFill>
                            <a:gsLst>
                              <a:gs pos="12987">
                                <a:schemeClr val="bg1"/>
                              </a:gs>
                              <a:gs pos="50000">
                                <a:schemeClr val="bg1"/>
                              </a:gs>
                            </a:gsLst>
                            <a:lin ang="5400000" scaled="0"/>
                          </a:gradFill>
                          <a:effectLst/>
                        </a:rPr>
                      </a:br>
                      <a:r>
                        <a:rPr lang="en-US" sz="1600" b="0">
                          <a:gradFill>
                            <a:gsLst>
                              <a:gs pos="12987">
                                <a:schemeClr val="bg1"/>
                              </a:gs>
                              <a:gs pos="50000">
                                <a:schemeClr val="bg1"/>
                              </a:gs>
                            </a:gsLst>
                            <a:lin ang="5400000" scaled="0"/>
                          </a:gradFill>
                          <a:effectLst/>
                        </a:rPr>
                        <a:t>(Office</a:t>
                      </a:r>
                      <a:r>
                        <a:rPr lang="en-US" sz="1600" b="0" baseline="0">
                          <a:gradFill>
                            <a:gsLst>
                              <a:gs pos="12987">
                                <a:schemeClr val="bg1"/>
                              </a:gs>
                              <a:gs pos="50000">
                                <a:schemeClr val="bg1"/>
                              </a:gs>
                            </a:gsLst>
                            <a:lin ang="5400000" scaled="0"/>
                          </a:gradFill>
                          <a:effectLst/>
                        </a:rPr>
                        <a:t> 365/Azure AD)</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Groups 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R w="9525" cap="flat" cmpd="sng" algn="ctr">
                      <a:noFill/>
                      <a:prstDash val="solid"/>
                    </a:lnR>
                    <a:lnT w="9525" cap="flat" cmpd="sng" algn="ctr">
                      <a:noFill/>
                      <a:prstDash val="solid"/>
                    </a:lnT>
                    <a:lnB w="9525" cap="flat" cmpd="sng" algn="ctr">
                      <a:noFill/>
                      <a:prstDash val="solid"/>
                    </a:lnB>
                    <a:solidFill>
                      <a:schemeClr val="accent3"/>
                    </a:solidFill>
                  </a:tcPr>
                </a:tc>
                <a:extLst>
                  <a:ext uri="{0D108BD9-81ED-4DB2-BD59-A6C34878D82A}">
                    <a16:rowId xmlns:a16="http://schemas.microsoft.com/office/drawing/2014/main" val="2075313044"/>
                  </a:ext>
                </a:extLst>
              </a:tr>
              <a:tr h="342983">
                <a:tc>
                  <a:txBody>
                    <a:bodyPr/>
                    <a:lstStyle/>
                    <a:p>
                      <a:pPr marL="0" marR="0" fontAlgn="t">
                        <a:spcBef>
                          <a:spcPts val="0"/>
                        </a:spcBef>
                        <a:spcAft>
                          <a:spcPts val="0"/>
                        </a:spcAft>
                      </a:pPr>
                      <a:r>
                        <a:rPr lang="en-US" sz="1600" b="0">
                          <a:effectLst/>
                          <a:latin typeface="+mn-lt"/>
                        </a:rPr>
                        <a:t>Enable self-service site collection / group creation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8715053"/>
                  </a:ext>
                </a:extLst>
              </a:tr>
              <a:tr h="342983">
                <a:tc>
                  <a:txBody>
                    <a:bodyPr/>
                    <a:lstStyle/>
                    <a:p>
                      <a:pPr marL="0" marR="0" fontAlgn="t">
                        <a:spcBef>
                          <a:spcPts val="0"/>
                        </a:spcBef>
                        <a:spcAft>
                          <a:spcPts val="0"/>
                        </a:spcAft>
                      </a:pPr>
                      <a:r>
                        <a:rPr lang="en-US" sz="1600" b="0">
                          <a:effectLst/>
                          <a:latin typeface="+mn-lt"/>
                        </a:rPr>
                        <a:t>Collect classification for all containers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(Updated)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2546635"/>
                  </a:ext>
                </a:extLst>
              </a:tr>
              <a:tr h="342983">
                <a:tc>
                  <a:txBody>
                    <a:bodyPr/>
                    <a:lstStyle/>
                    <a:p>
                      <a:pPr marL="0" marR="0" fontAlgn="t">
                        <a:spcBef>
                          <a:spcPts val="0"/>
                        </a:spcBef>
                        <a:spcAft>
                          <a:spcPts val="0"/>
                        </a:spcAft>
                      </a:pPr>
                      <a:r>
                        <a:rPr lang="en-US" sz="1600" b="0">
                          <a:effectLst/>
                          <a:latin typeface="+mn-lt"/>
                        </a:rPr>
                        <a:t>User awareness: Display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14241290"/>
                  </a:ext>
                </a:extLst>
              </a:tr>
              <a:tr h="342983">
                <a:tc>
                  <a:txBody>
                    <a:bodyPr/>
                    <a:lstStyle/>
                    <a:p>
                      <a:pPr marL="0" marR="0" fontAlgn="t">
                        <a:spcBef>
                          <a:spcPts val="0"/>
                        </a:spcBef>
                        <a:spcAft>
                          <a:spcPts val="0"/>
                        </a:spcAft>
                      </a:pPr>
                      <a:r>
                        <a:rPr lang="en-US" sz="1600" b="0">
                          <a:effectLst/>
                          <a:latin typeface="+mn-lt"/>
                        </a:rPr>
                        <a:t>Enforce naming rules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(New)</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77769778"/>
                  </a:ext>
                </a:extLst>
              </a:tr>
              <a:tr h="342983">
                <a:tc>
                  <a:txBody>
                    <a:bodyPr/>
                    <a:lstStyle/>
                    <a:p>
                      <a:pPr marL="0" marR="0" fontAlgn="t">
                        <a:spcBef>
                          <a:spcPts val="0"/>
                        </a:spcBef>
                        <a:spcAft>
                          <a:spcPts val="0"/>
                        </a:spcAft>
                      </a:pPr>
                      <a:r>
                        <a:rPr lang="en-US" sz="1600" b="0" kern="1200" baseline="0">
                          <a:solidFill>
                            <a:schemeClr val="tx1"/>
                          </a:solidFill>
                          <a:effectLst/>
                          <a:latin typeface="+mn-lt"/>
                          <a:ea typeface="+mn-ea"/>
                          <a:cs typeface="+mn-cs"/>
                        </a:rPr>
                        <a:t>U</a:t>
                      </a:r>
                      <a:r>
                        <a:rPr lang="en-US" sz="1600" b="0" kern="1200">
                          <a:solidFill>
                            <a:schemeClr val="tx1"/>
                          </a:solidFill>
                          <a:effectLst/>
                          <a:latin typeface="+mn-lt"/>
                          <a:ea typeface="+mn-ea"/>
                          <a:cs typeface="+mn-cs"/>
                        </a:rPr>
                        <a:t>sage</a:t>
                      </a:r>
                      <a:r>
                        <a:rPr lang="en-US" sz="1600" b="0">
                          <a:effectLst/>
                          <a:latin typeface="+mn-lt"/>
                        </a:rPr>
                        <a:t> guideline</a:t>
                      </a:r>
                      <a:r>
                        <a:rPr lang="en-US" sz="1600" b="0" baseline="0">
                          <a:effectLst/>
                          <a:latin typeface="+mn-lt"/>
                        </a:rPr>
                        <a:t> visibility</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1423099"/>
                  </a:ext>
                </a:extLst>
              </a:tr>
              <a:tr h="342983">
                <a:tc>
                  <a:txBody>
                    <a:bodyPr/>
                    <a:lstStyle/>
                    <a:p>
                      <a:pPr marL="0" marR="0" fontAlgn="t">
                        <a:spcBef>
                          <a:spcPts val="0"/>
                        </a:spcBef>
                        <a:spcAft>
                          <a:spcPts val="0"/>
                        </a:spcAft>
                      </a:pPr>
                      <a:r>
                        <a:rPr lang="en-US" sz="1600" b="0">
                          <a:effectLst/>
                          <a:latin typeface="+mn-lt"/>
                        </a:rPr>
                        <a:t>Ownership accountability: (1</a:t>
                      </a:r>
                      <a:r>
                        <a:rPr lang="en-US" sz="1600" b="0" baseline="0">
                          <a:effectLst/>
                          <a:latin typeface="+mn-lt"/>
                        </a:rPr>
                        <a:t> Full-time, 2 people)</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Workaround</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4426191"/>
                  </a:ext>
                </a:extLst>
              </a:tr>
              <a:tr h="342983">
                <a:tc>
                  <a:txBody>
                    <a:bodyPr/>
                    <a:lstStyle/>
                    <a:p>
                      <a:pPr marL="0" marR="0" fontAlgn="t">
                        <a:spcBef>
                          <a:spcPts val="0"/>
                        </a:spcBef>
                        <a:spcAft>
                          <a:spcPts val="0"/>
                        </a:spcAft>
                      </a:pPr>
                      <a:r>
                        <a:rPr lang="en-US" sz="1600" b="0">
                          <a:effectLst/>
                          <a:latin typeface="+mn-lt"/>
                        </a:rPr>
                        <a:t>Set</a:t>
                      </a:r>
                      <a:r>
                        <a:rPr lang="en-US" sz="1600" b="0" baseline="0">
                          <a:effectLst/>
                          <a:latin typeface="+mn-lt"/>
                        </a:rPr>
                        <a:t> p</a:t>
                      </a:r>
                      <a:r>
                        <a:rPr lang="en-US" sz="1600" b="0">
                          <a:effectLst/>
                          <a:latin typeface="+mn-lt"/>
                        </a:rPr>
                        <a:t>ublic</a:t>
                      </a:r>
                      <a:r>
                        <a:rPr lang="en-US" sz="1600" b="0" baseline="0">
                          <a:effectLst/>
                          <a:latin typeface="+mn-lt"/>
                        </a:rPr>
                        <a:t> vs. private based on classification </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65997281"/>
                  </a:ext>
                </a:extLst>
              </a:tr>
              <a:tr h="342983">
                <a:tc>
                  <a:txBody>
                    <a:bodyPr/>
                    <a:lstStyle/>
                    <a:p>
                      <a:pPr marL="0" marR="0" fontAlgn="t">
                        <a:spcBef>
                          <a:spcPts val="0"/>
                        </a:spcBef>
                        <a:spcAft>
                          <a:spcPts val="0"/>
                        </a:spcAft>
                      </a:pPr>
                      <a:r>
                        <a:rPr lang="en-US" sz="1600" b="0">
                          <a:effectLst/>
                          <a:latin typeface="+mn-lt"/>
                        </a:rPr>
                        <a:t>External sharing</a:t>
                      </a:r>
                      <a:r>
                        <a:rPr lang="en-US" sz="1600" b="0" baseline="0">
                          <a:effectLst/>
                          <a:latin typeface="+mn-lt"/>
                        </a:rPr>
                        <a:t> limited based on classification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92481626"/>
                  </a:ext>
                </a:extLst>
              </a:tr>
              <a:tr h="342983">
                <a:tc>
                  <a:txBody>
                    <a:bodyPr/>
                    <a:lstStyle/>
                    <a:p>
                      <a:pPr marL="0" marR="0" fontAlgn="t">
                        <a:spcBef>
                          <a:spcPts val="0"/>
                        </a:spcBef>
                        <a:spcAft>
                          <a:spcPts val="0"/>
                        </a:spcAft>
                      </a:pPr>
                      <a:r>
                        <a:rPr lang="en-US" sz="1600" b="0">
                          <a:effectLst/>
                          <a:latin typeface="+mn-lt"/>
                        </a:rPr>
                        <a:t>Guest membership disallowed with</a:t>
                      </a:r>
                      <a:r>
                        <a:rPr lang="en-US" sz="1600" b="0" baseline="0">
                          <a:effectLst/>
                          <a:latin typeface="+mn-lt"/>
                        </a:rPr>
                        <a:t> </a:t>
                      </a:r>
                      <a:r>
                        <a:rPr lang="en-US" sz="1600" b="0">
                          <a:effectLst/>
                          <a:latin typeface="+mn-lt"/>
                        </a:rPr>
                        <a:t>classification</a:t>
                      </a:r>
                      <a:r>
                        <a:rPr lang="en-US" sz="1600" b="0" baseline="0">
                          <a:effectLst/>
                          <a:latin typeface="+mn-lt"/>
                        </a:rPr>
                        <a:t>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7817975"/>
                  </a:ext>
                </a:extLst>
              </a:tr>
              <a:tr h="342983">
                <a:tc>
                  <a:txBody>
                    <a:bodyPr/>
                    <a:lstStyle/>
                    <a:p>
                      <a:pPr marL="0" marR="0" fontAlgn="t">
                        <a:spcBef>
                          <a:spcPts val="0"/>
                        </a:spcBef>
                        <a:spcAft>
                          <a:spcPts val="0"/>
                        </a:spcAft>
                      </a:pPr>
                      <a:r>
                        <a:rPr lang="en-US" sz="1600" b="0">
                          <a:effectLst/>
                          <a:latin typeface="+mn-lt"/>
                        </a:rPr>
                        <a:t>Life cycle: 6-month expiry</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baseline="0">
                          <a:effectLst/>
                          <a:latin typeface="+mn-lt"/>
                        </a:rPr>
                        <a:t>Yes (New)</a:t>
                      </a: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4858040"/>
                  </a:ext>
                </a:extLst>
              </a:tr>
              <a:tr h="319597">
                <a:tc>
                  <a:txBody>
                    <a:bodyPr/>
                    <a:lstStyle/>
                    <a:p>
                      <a:pPr marL="0" marR="0" fontAlgn="t">
                        <a:spcBef>
                          <a:spcPts val="0"/>
                        </a:spcBef>
                        <a:spcAft>
                          <a:spcPts val="0"/>
                        </a:spcAft>
                      </a:pPr>
                      <a:r>
                        <a:rPr lang="en-US" sz="1600" b="0">
                          <a:effectLst/>
                          <a:latin typeface="+mn-lt"/>
                        </a:rPr>
                        <a:t>Membership life cycle: Enforce external</a:t>
                      </a:r>
                      <a:r>
                        <a:rPr lang="en-US" sz="1600" b="0" baseline="0">
                          <a:effectLst/>
                          <a:latin typeface="+mn-lt"/>
                        </a:rPr>
                        <a:t> renewals</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 (policy based)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7859469"/>
                  </a:ext>
                </a:extLst>
              </a:tr>
              <a:tr h="342983">
                <a:tc>
                  <a:txBody>
                    <a:bodyPr/>
                    <a:lstStyle/>
                    <a:p>
                      <a:pPr marL="0" marR="0" fontAlgn="t">
                        <a:spcBef>
                          <a:spcPts val="0"/>
                        </a:spcBef>
                        <a:spcAft>
                          <a:spcPts val="0"/>
                        </a:spcAft>
                      </a:pPr>
                      <a:r>
                        <a:rPr lang="en-US" sz="1600" b="0">
                          <a:effectLst/>
                          <a:latin typeface="+mn-lt"/>
                        </a:rPr>
                        <a:t>Limit reach based on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15261485"/>
                  </a:ext>
                </a:extLst>
              </a:tr>
              <a:tr h="342983">
                <a:tc>
                  <a:txBody>
                    <a:bodyPr/>
                    <a:lstStyle/>
                    <a:p>
                      <a:pPr marL="0" marR="0" fontAlgn="t">
                        <a:spcBef>
                          <a:spcPts val="0"/>
                        </a:spcBef>
                        <a:spcAft>
                          <a:spcPts val="0"/>
                        </a:spcAft>
                      </a:pPr>
                      <a:r>
                        <a:rPr lang="en-US" sz="1600" b="0" kern="1200">
                          <a:solidFill>
                            <a:schemeClr val="tx1"/>
                          </a:solidFill>
                          <a:effectLst/>
                          <a:latin typeface="+mn-lt"/>
                          <a:ea typeface="+mn-ea"/>
                          <a:cs typeface="+mn-cs"/>
                        </a:rPr>
                        <a:t>Multi-geo</a:t>
                      </a:r>
                      <a:r>
                        <a:rPr lang="en-US" sz="1600" b="0">
                          <a:effectLst/>
                          <a:latin typeface="+mn-lt"/>
                        </a:rPr>
                        <a:t>; Provision based on user’s region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3964763"/>
                  </a:ext>
                </a:extLst>
              </a:tr>
            </a:tbl>
          </a:graphicData>
        </a:graphic>
      </p:graphicFrame>
      <p:sp>
        <p:nvSpPr>
          <p:cNvPr id="8" name="TextBox 7"/>
          <p:cNvSpPr txBox="1"/>
          <p:nvPr/>
        </p:nvSpPr>
        <p:spPr>
          <a:xfrm>
            <a:off x="8592700" y="1118258"/>
            <a:ext cx="3515922" cy="447732"/>
          </a:xfrm>
          <a:prstGeom prst="rect">
            <a:avLst/>
          </a:prstGeom>
          <a:noFill/>
        </p:spPr>
        <p:txBody>
          <a:bodyPr wrap="none" lIns="182828" tIns="146263" rIns="182828" bIns="146263" rtlCol="0">
            <a:spAutoFit/>
          </a:bodyPr>
          <a:lstStyle/>
          <a:p>
            <a:pPr marL="0" marR="0" lvl="0" indent="0" algn="r" defTabSz="914049"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Official roadmap on fasttrack.office.com/roadmap </a:t>
            </a:r>
          </a:p>
        </p:txBody>
      </p:sp>
    </p:spTree>
    <p:extLst>
      <p:ext uri="{BB962C8B-B14F-4D97-AF65-F5344CB8AC3E}">
        <p14:creationId xmlns:p14="http://schemas.microsoft.com/office/powerpoint/2010/main" val="24525493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5D043789-C366-46AC-B38E-C8FB008CA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E0948A0D-CFB4-47AA-90E8-E275C76687D1}"/>
              </a:ext>
            </a:extLst>
          </p:cNvPr>
          <p:cNvSpPr>
            <a:spLocks noGrp="1"/>
          </p:cNvSpPr>
          <p:nvPr>
            <p:ph type="title"/>
          </p:nvPr>
        </p:nvSpPr>
        <p:spPr>
          <a:xfrm>
            <a:off x="6708161" y="1248672"/>
            <a:ext cx="4840895" cy="3446373"/>
          </a:xfrm>
          <a:noFill/>
          <a:ln w="19050">
            <a:noFill/>
            <a:prstDash val="dash"/>
          </a:ln>
        </p:spPr>
        <p:txBody>
          <a:bodyPr vert="horz" lIns="91440" tIns="45720" rIns="91440" bIns="45720" rtlCol="0" anchor="b">
            <a:normAutofit/>
          </a:bodyPr>
          <a:lstStyle/>
          <a:p>
            <a:r>
              <a:rPr lang="en-US" kern="1200" dirty="0">
                <a:solidFill>
                  <a:schemeClr val="tx1"/>
                </a:solidFill>
                <a:latin typeface="+mj-lt"/>
                <a:ea typeface="+mj-ea"/>
                <a:cs typeface="+mj-cs"/>
              </a:rPr>
              <a:t>Rare events happen BUT they are all part of a larger cycle</a:t>
            </a:r>
          </a:p>
        </p:txBody>
      </p:sp>
      <p:sp>
        <p:nvSpPr>
          <p:cNvPr id="27" name="Rectangle 15">
            <a:extLst>
              <a:ext uri="{FF2B5EF4-FFF2-40B4-BE49-F238E27FC236}">
                <a16:creationId xmlns:a16="http://schemas.microsoft.com/office/drawing/2014/main" id="{F8B04874-A529-4BBC-B665-99A7D1758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31AE1C6-8545-4253-91B3-06916E0477E1}"/>
              </a:ext>
            </a:extLst>
          </p:cNvPr>
          <p:cNvGrpSpPr/>
          <p:nvPr/>
        </p:nvGrpSpPr>
        <p:grpSpPr>
          <a:xfrm>
            <a:off x="483931" y="163898"/>
            <a:ext cx="5353692" cy="3569128"/>
            <a:chOff x="483931" y="163898"/>
            <a:chExt cx="5353692" cy="3569128"/>
          </a:xfrm>
        </p:grpSpPr>
        <p:pic>
          <p:nvPicPr>
            <p:cNvPr id="3" name="Picture 2">
              <a:extLst>
                <a:ext uri="{FF2B5EF4-FFF2-40B4-BE49-F238E27FC236}">
                  <a16:creationId xmlns:a16="http://schemas.microsoft.com/office/drawing/2014/main" id="{980DEA30-25B9-4694-B906-F26DF1D80BE1}"/>
                </a:ext>
              </a:extLst>
            </p:cNvPr>
            <p:cNvPicPr>
              <a:picLocks noChangeAspect="1"/>
            </p:cNvPicPr>
            <p:nvPr/>
          </p:nvPicPr>
          <p:blipFill>
            <a:blip r:embed="rId2"/>
            <a:stretch>
              <a:fillRect/>
            </a:stretch>
          </p:blipFill>
          <p:spPr>
            <a:xfrm>
              <a:off x="483931" y="163898"/>
              <a:ext cx="5353692" cy="3569128"/>
            </a:xfrm>
            <a:prstGeom prst="rect">
              <a:avLst/>
            </a:prstGeom>
          </p:spPr>
        </p:pic>
        <p:sp>
          <p:nvSpPr>
            <p:cNvPr id="12" name="TextBox 11">
              <a:extLst>
                <a:ext uri="{FF2B5EF4-FFF2-40B4-BE49-F238E27FC236}">
                  <a16:creationId xmlns:a16="http://schemas.microsoft.com/office/drawing/2014/main" id="{EC3C7C61-F9B8-4E68-A2B4-1C8769F3E41C}"/>
                </a:ext>
              </a:extLst>
            </p:cNvPr>
            <p:cNvSpPr txBox="1"/>
            <p:nvPr/>
          </p:nvSpPr>
          <p:spPr>
            <a:xfrm>
              <a:off x="483931" y="3465645"/>
              <a:ext cx="1563880" cy="215444"/>
            </a:xfrm>
            <a:prstGeom prst="rect">
              <a:avLst/>
            </a:prstGeom>
            <a:noFill/>
          </p:spPr>
          <p:txBody>
            <a:bodyPr wrap="square" rtlCol="0">
              <a:spAutoFit/>
            </a:bodyPr>
            <a:lstStyle/>
            <a:p>
              <a:r>
                <a:rPr lang="en-US" sz="800" dirty="0"/>
                <a:t>Photo Credit: James Jordon</a:t>
              </a:r>
            </a:p>
          </p:txBody>
        </p:sp>
      </p:grpSp>
      <p:grpSp>
        <p:nvGrpSpPr>
          <p:cNvPr id="15" name="Group 14">
            <a:extLst>
              <a:ext uri="{FF2B5EF4-FFF2-40B4-BE49-F238E27FC236}">
                <a16:creationId xmlns:a16="http://schemas.microsoft.com/office/drawing/2014/main" id="{33DB8FE7-2559-4A1B-AF42-A93DC9CE120D}"/>
              </a:ext>
            </a:extLst>
          </p:cNvPr>
          <p:cNvGrpSpPr/>
          <p:nvPr/>
        </p:nvGrpSpPr>
        <p:grpSpPr>
          <a:xfrm>
            <a:off x="1959428" y="3896923"/>
            <a:ext cx="3878195" cy="2743809"/>
            <a:chOff x="1959428" y="3896923"/>
            <a:chExt cx="3878195" cy="2743809"/>
          </a:xfrm>
        </p:grpSpPr>
        <p:pic>
          <p:nvPicPr>
            <p:cNvPr id="1026" name="Picture 2" descr="Image result for super blood wolf moon">
              <a:extLst>
                <a:ext uri="{FF2B5EF4-FFF2-40B4-BE49-F238E27FC236}">
                  <a16:creationId xmlns:a16="http://schemas.microsoft.com/office/drawing/2014/main" id="{3BDD1BE1-4C54-4B8B-B571-C0C8A7B1E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11" y="3896923"/>
              <a:ext cx="3789812" cy="25265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A3E0BEB-7085-4076-8618-76A5068FACB2}"/>
                </a:ext>
              </a:extLst>
            </p:cNvPr>
            <p:cNvSpPr txBox="1"/>
            <p:nvPr/>
          </p:nvSpPr>
          <p:spPr>
            <a:xfrm>
              <a:off x="1959428" y="6386816"/>
              <a:ext cx="2574152" cy="253916"/>
            </a:xfrm>
            <a:prstGeom prst="rect">
              <a:avLst/>
            </a:prstGeom>
            <a:noFill/>
          </p:spPr>
          <p:txBody>
            <a:bodyPr wrap="square" rtlCol="0">
              <a:spAutoFit/>
            </a:bodyPr>
            <a:lstStyle/>
            <a:p>
              <a:r>
                <a:rPr lang="en-US" sz="1050" dirty="0"/>
                <a:t>Photograph: Anadolu Agency/Getty Images</a:t>
              </a:r>
            </a:p>
          </p:txBody>
        </p:sp>
      </p:grpSp>
    </p:spTree>
    <p:extLst>
      <p:ext uri="{BB962C8B-B14F-4D97-AF65-F5344CB8AC3E}">
        <p14:creationId xmlns:p14="http://schemas.microsoft.com/office/powerpoint/2010/main" val="1808728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D62D8CA-8086-4A9D-9BD0-489988A33A3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SharePoint Saturdays</a:t>
            </a:r>
          </a:p>
        </p:txBody>
      </p:sp>
      <p:cxnSp>
        <p:nvCxnSpPr>
          <p:cNvPr id="16"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BE01CD9-EBC2-4E93-9F49-FEE9AA968CEA}"/>
              </a:ext>
            </a:extLst>
          </p:cNvPr>
          <p:cNvPicPr>
            <a:picLocks noChangeAspect="1"/>
          </p:cNvPicPr>
          <p:nvPr/>
        </p:nvPicPr>
        <p:blipFill>
          <a:blip r:embed="rId2"/>
          <a:stretch>
            <a:fillRect/>
          </a:stretch>
        </p:blipFill>
        <p:spPr>
          <a:xfrm>
            <a:off x="5153822" y="754209"/>
            <a:ext cx="6553545" cy="5357523"/>
          </a:xfrm>
          <a:prstGeom prst="rect">
            <a:avLst/>
          </a:prstGeom>
        </p:spPr>
      </p:pic>
      <p:sp>
        <p:nvSpPr>
          <p:cNvPr id="15" name="Title 3">
            <a:extLst>
              <a:ext uri="{FF2B5EF4-FFF2-40B4-BE49-F238E27FC236}">
                <a16:creationId xmlns:a16="http://schemas.microsoft.com/office/drawing/2014/main" id="{331387AA-52B6-4EDA-9C7A-5E73F1387416}"/>
              </a:ext>
            </a:extLst>
          </p:cNvPr>
          <p:cNvSpPr txBox="1">
            <a:spLocks/>
          </p:cNvSpPr>
          <p:nvPr/>
        </p:nvSpPr>
        <p:spPr>
          <a:xfrm>
            <a:off x="674237" y="2358189"/>
            <a:ext cx="3657600" cy="2887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j-ea"/>
                <a:cs typeface="+mj-cs"/>
              </a:rPr>
              <a:t>SPSEvents.org</a:t>
            </a:r>
          </a:p>
        </p:txBody>
      </p:sp>
    </p:spTree>
    <p:extLst>
      <p:ext uri="{BB962C8B-B14F-4D97-AF65-F5344CB8AC3E}">
        <p14:creationId xmlns:p14="http://schemas.microsoft.com/office/powerpoint/2010/main" val="1084279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73096" y="2144778"/>
            <a:ext cx="11475347" cy="2697988"/>
          </a:xfrm>
        </p:spPr>
        <p:txBody>
          <a:bodyPr/>
          <a:lstStyle/>
          <a:p>
            <a:r>
              <a:rPr lang="en-US" dirty="0">
                <a:latin typeface="Segoe UI Semibold" panose="020B0702040204020203" pitchFamily="34" charset="0"/>
                <a:cs typeface="Segoe UI Semibold" panose="020B0702040204020203" pitchFamily="34" charset="0"/>
              </a:rPr>
              <a:t>Now Available</a:t>
            </a:r>
            <a:br>
              <a:rPr lang="en-US" dirty="0">
                <a:latin typeface="Segoe UI Semibold" panose="020B0702040204020203" pitchFamily="34" charset="0"/>
                <a:cs typeface="Segoe UI Semibold" panose="020B0702040204020203" pitchFamily="34" charset="0"/>
              </a:rPr>
            </a:br>
            <a:br>
              <a:rPr lang="en-US" dirty="0">
                <a:latin typeface="Segoe UI Semibold" panose="020B0702040204020203" pitchFamily="34" charset="0"/>
                <a:cs typeface="Segoe UI Semibold" panose="020B0702040204020203" pitchFamily="34" charset="0"/>
              </a:rPr>
            </a:br>
            <a:r>
              <a:rPr lang="en-US" dirty="0">
                <a:latin typeface="Segoe UI Light" panose="020B0502040204020203" pitchFamily="34" charset="0"/>
                <a:cs typeface="Segoe UI Light" panose="020B0502040204020203" pitchFamily="34" charset="0"/>
              </a:rPr>
              <a:t>Teams Toolkit Flipbook</a:t>
            </a:r>
            <a:endParaRPr lang="en-US" sz="6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7724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28">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2300" b="1" kern="1200">
                <a:solidFill>
                  <a:srgbClr val="FFFFFF"/>
                </a:solidFill>
                <a:latin typeface="+mj-lt"/>
                <a:ea typeface="+mj-ea"/>
                <a:cs typeface="+mj-cs"/>
              </a:rPr>
              <a:t>Teams Toolkit  </a:t>
            </a:r>
            <a:br>
              <a:rPr lang="en-US" sz="2300" b="1" kern="1200">
                <a:solidFill>
                  <a:srgbClr val="FFFFFF"/>
                </a:solidFill>
                <a:latin typeface="+mj-lt"/>
                <a:ea typeface="+mj-ea"/>
                <a:cs typeface="+mj-cs"/>
              </a:rPr>
            </a:br>
            <a:br>
              <a:rPr lang="en-US" sz="2300" b="1" kern="1200">
                <a:solidFill>
                  <a:srgbClr val="FFFFFF"/>
                </a:solidFill>
                <a:latin typeface="+mj-lt"/>
                <a:ea typeface="+mj-ea"/>
                <a:cs typeface="+mj-cs"/>
              </a:rPr>
            </a:br>
            <a:r>
              <a:rPr lang="en-US" sz="2300" b="1" kern="1200">
                <a:solidFill>
                  <a:srgbClr val="FFFFFF"/>
                </a:solidFill>
                <a:latin typeface="+mj-lt"/>
                <a:ea typeface="+mj-ea"/>
                <a:cs typeface="+mj-cs"/>
              </a:rPr>
              <a:t>Tell the Teams Story</a:t>
            </a:r>
            <a:br>
              <a:rPr lang="en-US" sz="2300" b="1" kern="1200">
                <a:solidFill>
                  <a:srgbClr val="FFFFFF"/>
                </a:solidFill>
                <a:latin typeface="+mj-lt"/>
                <a:ea typeface="+mj-ea"/>
                <a:cs typeface="+mj-cs"/>
              </a:rPr>
            </a:br>
            <a:r>
              <a:rPr lang="en-US" sz="2300" b="1" kern="1200">
                <a:solidFill>
                  <a:srgbClr val="FFFFFF"/>
                </a:solidFill>
                <a:latin typeface="+mj-lt"/>
                <a:ea typeface="+mj-ea"/>
                <a:cs typeface="+mj-cs"/>
              </a:rPr>
              <a:t>https://aka.ms/TeamsToolkit</a:t>
            </a:r>
            <a:endParaRPr lang="en-US" sz="2300" b="1" kern="1200" dirty="0">
              <a:solidFill>
                <a:srgbClr val="FFFFFF"/>
              </a:solidFill>
              <a:latin typeface="+mj-lt"/>
              <a:ea typeface="+mj-ea"/>
              <a:cs typeface="+mj-cs"/>
            </a:endParaRPr>
          </a:p>
        </p:txBody>
      </p:sp>
      <p:cxnSp>
        <p:nvCxnSpPr>
          <p:cNvPr id="47" name="Straight Connector 30">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0BCB35-5CFF-4E33-B33B-BF17D4CA129B}"/>
              </a:ext>
            </a:extLst>
          </p:cNvPr>
          <p:cNvPicPr>
            <a:picLocks noChangeAspect="1"/>
          </p:cNvPicPr>
          <p:nvPr/>
        </p:nvPicPr>
        <p:blipFill rotWithShape="1">
          <a:blip r:embed="rId3"/>
          <a:srcRect l="3603" r="9732" b="-2"/>
          <a:stretch/>
        </p:blipFill>
        <p:spPr>
          <a:xfrm>
            <a:off x="317635" y="321733"/>
            <a:ext cx="4160452" cy="6214534"/>
          </a:xfrm>
          <a:prstGeom prst="rect">
            <a:avLst/>
          </a:prstGeom>
        </p:spPr>
      </p:pic>
      <p:pic>
        <p:nvPicPr>
          <p:cNvPr id="4" name="Picture 3">
            <a:extLst>
              <a:ext uri="{FF2B5EF4-FFF2-40B4-BE49-F238E27FC236}">
                <a16:creationId xmlns:a16="http://schemas.microsoft.com/office/drawing/2014/main" id="{0B10AD71-EB12-469A-8033-C6CC28E3A755}"/>
              </a:ext>
            </a:extLst>
          </p:cNvPr>
          <p:cNvPicPr>
            <a:picLocks noChangeAspect="1"/>
          </p:cNvPicPr>
          <p:nvPr/>
        </p:nvPicPr>
        <p:blipFill rotWithShape="1">
          <a:blip r:embed="rId4">
            <a:extLst/>
          </a:blip>
          <a:srcRect t="5822" r="2" b="30054"/>
          <a:stretch/>
        </p:blipFill>
        <p:spPr>
          <a:xfrm>
            <a:off x="4654296" y="299363"/>
            <a:ext cx="7217085" cy="3008188"/>
          </a:xfrm>
          <a:prstGeom prst="rect">
            <a:avLst/>
          </a:prstGeom>
        </p:spPr>
      </p:pic>
    </p:spTree>
    <p:extLst>
      <p:ext uri="{BB962C8B-B14F-4D97-AF65-F5344CB8AC3E}">
        <p14:creationId xmlns:p14="http://schemas.microsoft.com/office/powerpoint/2010/main" val="57581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358326" y="5052447"/>
            <a:ext cx="11475347" cy="1046136"/>
          </a:xfrm>
        </p:spPr>
        <p:txBody>
          <a:bodyPr/>
          <a:lstStyle/>
          <a:p>
            <a:r>
              <a:rPr lang="en-US" sz="6600" dirty="0"/>
              <a:t>OneDrive Adoption Guidance</a:t>
            </a:r>
            <a:br>
              <a:rPr lang="en-US" sz="6600" dirty="0"/>
            </a:br>
            <a:r>
              <a:rPr lang="en-US" sz="2400" dirty="0"/>
              <a:t>https://aka.ms/OneDriveAdoption </a:t>
            </a:r>
            <a:endParaRPr lang="en-US" dirty="0"/>
          </a:p>
        </p:txBody>
      </p:sp>
      <p:pic>
        <p:nvPicPr>
          <p:cNvPr id="5" name="Picture 4">
            <a:extLst>
              <a:ext uri="{FF2B5EF4-FFF2-40B4-BE49-F238E27FC236}">
                <a16:creationId xmlns:a16="http://schemas.microsoft.com/office/drawing/2014/main" id="{8917C829-D34D-48AC-8178-F489E318E30B}"/>
              </a:ext>
            </a:extLst>
          </p:cNvPr>
          <p:cNvPicPr>
            <a:picLocks noChangeAspect="1"/>
          </p:cNvPicPr>
          <p:nvPr/>
        </p:nvPicPr>
        <p:blipFill>
          <a:blip r:embed="rId3"/>
          <a:stretch>
            <a:fillRect/>
          </a:stretch>
        </p:blipFill>
        <p:spPr>
          <a:xfrm>
            <a:off x="358326" y="604434"/>
            <a:ext cx="11004862" cy="4178043"/>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9336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15" ma:contentTypeDescription="Create a new document." ma:contentTypeScope="" ma:versionID="02eaa53d81a64d51d78ae66e3f6044d2">
  <xsd:schema xmlns:xsd="http://www.w3.org/2001/XMLSchema" xmlns:xs="http://www.w3.org/2001/XMLSchema" xmlns:p="http://schemas.microsoft.com/office/2006/metadata/properties" xmlns:ns1="http://schemas.microsoft.com/sharepoint/v3" xmlns:ns2="49c3fbd3-11d7-4c6c-a811-a63d8f00b9e8" xmlns:ns3="6b97597a-5ce1-43a4-a0aa-7a48338372f6" targetNamespace="http://schemas.microsoft.com/office/2006/metadata/properties" ma:root="true" ma:fieldsID="368b8ac9d492a11bf20a24b254951419" ns1:_="" ns2:_="" ns3:_="">
    <xsd:import namespace="http://schemas.microsoft.com/sharepoint/v3"/>
    <xsd:import namespace="49c3fbd3-11d7-4c6c-a811-a63d8f00b9e8"/>
    <xsd:import namespace="6b97597a-5ce1-43a4-a0aa-7a48338372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6b97597a-5ce1-43a4-a0aa-7a48338372f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90AC8F-7FAD-4D56-80B8-1377256D4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c3fbd3-11d7-4c6c-a811-a63d8f00b9e8"/>
    <ds:schemaRef ds:uri="6b97597a-5ce1-43a4-a0aa-7a4833837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5ECC33-E341-4CBA-9A92-ABCDADCAE649}">
  <ds:schemaRefs>
    <ds:schemaRef ds:uri="http://schemas.microsoft.com/sharepoint/v3"/>
    <ds:schemaRef ds:uri="49c3fbd3-11d7-4c6c-a811-a63d8f00b9e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b97597a-5ce1-43a4-a0aa-7a48338372f6"/>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BE3A645-A9D8-46EA-B907-6F219EE3D7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672</TotalTime>
  <Words>2427</Words>
  <Application>Microsoft Office PowerPoint</Application>
  <PresentationFormat>Widescreen</PresentationFormat>
  <Paragraphs>421</Paragraphs>
  <Slides>36</Slides>
  <Notes>13</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36</vt:i4>
      </vt:variant>
    </vt:vector>
  </HeadingPairs>
  <TitlesOfParts>
    <vt:vector size="62" baseType="lpstr">
      <vt:lpstr>Arial</vt:lpstr>
      <vt:lpstr>Calibri</vt:lpstr>
      <vt:lpstr>Calibri Light</vt:lpstr>
      <vt:lpstr>Consolas</vt:lpstr>
      <vt:lpstr>Segoe UI</vt:lpstr>
      <vt:lpstr>Segoe UI Bold</vt:lpstr>
      <vt:lpstr>Segoe UI Light</vt:lpstr>
      <vt:lpstr>Segoe UI Semibold</vt:lpstr>
      <vt:lpstr>Segoe UI Semilight</vt:lpstr>
      <vt:lpstr>Segoe WP Black</vt:lpstr>
      <vt:lpstr>Segoe WP Semibold</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Rare events happen BUT they are all part of a larger cycle</vt:lpstr>
      <vt:lpstr>SharePoint Saturdays</vt:lpstr>
      <vt:lpstr>Now Available  Teams Toolkit Flipbook</vt:lpstr>
      <vt:lpstr>Teams Toolkit    Tell the Teams Story https://aka.ms/TeamsToolkit</vt:lpstr>
      <vt:lpstr>OneDrive Adoption Guidance https://aka.ms/OneDriveAdoption </vt:lpstr>
      <vt:lpstr>This Month’s Topics  Microsoft Service Adoption Specialist online course Teamwork Governance Concepts</vt:lpstr>
      <vt:lpstr>Become a Certified Service Adoption Specialist</vt:lpstr>
      <vt:lpstr>Learning Objectives</vt:lpstr>
      <vt:lpstr>What People are Saying</vt:lpstr>
      <vt:lpstr>Get Certified!</vt:lpstr>
      <vt:lpstr>Adoption Assets by Scenario</vt:lpstr>
      <vt:lpstr>Governance</vt:lpstr>
      <vt:lpstr>Roles and their needs</vt:lpstr>
      <vt:lpstr>Types of governance</vt:lpstr>
      <vt:lpstr>Managing identity and user experience</vt:lpstr>
      <vt:lpstr>Pillars of container and content governance</vt:lpstr>
      <vt:lpstr>Defining my Office 365 group &amp; experiences  Determining the altitude for group membership</vt:lpstr>
      <vt:lpstr>Governance Quick Start</vt:lpstr>
      <vt:lpstr>Protect content</vt:lpstr>
      <vt:lpstr>Container and file classification</vt:lpstr>
      <vt:lpstr>PowerPoint Presentation</vt:lpstr>
      <vt:lpstr>Group Owner experience of expiration policy</vt:lpstr>
      <vt:lpstr>External collaboration</vt:lpstr>
      <vt:lpstr>PowerPoint Presentation</vt:lpstr>
      <vt:lpstr>Resources</vt:lpstr>
      <vt:lpstr>Configuring O365 Classification</vt:lpstr>
      <vt:lpstr>How to setup Classification </vt:lpstr>
      <vt:lpstr>How to setup Expiration Policy</vt:lpstr>
      <vt:lpstr>Group Owner experience of expiration policy</vt:lpstr>
      <vt:lpstr>Enforce policy Groups governance reduces customization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2018-12-19T08:11:30Z</dcterms:created>
  <dcterms:modified xsi:type="dcterms:W3CDTF">2019-01-24T20:32:49Z</dcterms:modified>
</cp:coreProperties>
</file>