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 id="2147483872" r:id="rId12"/>
  </p:sldMasterIdLst>
  <p:notesMasterIdLst>
    <p:notesMasterId r:id="rId30"/>
  </p:notesMasterIdLst>
  <p:sldIdLst>
    <p:sldId id="259" r:id="rId13"/>
    <p:sldId id="5580" r:id="rId14"/>
    <p:sldId id="5582" r:id="rId15"/>
    <p:sldId id="1566" r:id="rId16"/>
    <p:sldId id="256" r:id="rId17"/>
    <p:sldId id="5742" r:id="rId18"/>
    <p:sldId id="1143" r:id="rId19"/>
    <p:sldId id="5698" r:id="rId20"/>
    <p:sldId id="5701" r:id="rId21"/>
    <p:sldId id="5703" r:id="rId22"/>
    <p:sldId id="5555" r:id="rId23"/>
    <p:sldId id="5556" r:id="rId24"/>
    <p:sldId id="5557" r:id="rId25"/>
    <p:sldId id="5558" r:id="rId26"/>
    <p:sldId id="5559" r:id="rId27"/>
    <p:sldId id="2613"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6E0F80-BAF6-450E-A83E-219EAC27BBCF}" v="125" dt="2019-02-21T00:53:19.1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8" autoAdjust="0"/>
    <p:restoredTop sz="96856" autoAdjust="0"/>
  </p:normalViewPr>
  <p:slideViewPr>
    <p:cSldViewPr snapToGrid="0">
      <p:cViewPr varScale="1">
        <p:scale>
          <a:sx n="110" d="100"/>
          <a:sy n="110" d="100"/>
        </p:scale>
        <p:origin x="144"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2AFE55B5-1FD4-4363-9EE9-999A7D52E319}"/>
    <pc:docChg chg="undo custSel mod addSld delSld modSld">
      <pc:chgData name="Karuana Gatimu" userId="c835d73b-5b64-4378-9cc4-37e921133843" providerId="ADAL" clId="{2AFE55B5-1FD4-4363-9EE9-999A7D52E319}" dt="2019-02-20T10:42:00.512" v="432" actId="47"/>
      <pc:docMkLst>
        <pc:docMk/>
      </pc:docMkLst>
      <pc:sldChg chg="addSp delSp modSp mod setBg setClrOvrMap">
        <pc:chgData name="Karuana Gatimu" userId="c835d73b-5b64-4378-9cc4-37e921133843" providerId="ADAL" clId="{2AFE55B5-1FD4-4363-9EE9-999A7D52E319}" dt="2019-02-20T10:35:16.494" v="60" actId="26606"/>
        <pc:sldMkLst>
          <pc:docMk/>
          <pc:sldMk cId="180872851" sldId="256"/>
        </pc:sldMkLst>
        <pc:spChg chg="mod ord">
          <ac:chgData name="Karuana Gatimu" userId="c835d73b-5b64-4378-9cc4-37e921133843" providerId="ADAL" clId="{2AFE55B5-1FD4-4363-9EE9-999A7D52E319}" dt="2019-02-20T10:35:16.494" v="60" actId="26606"/>
          <ac:spMkLst>
            <pc:docMk/>
            <pc:sldMk cId="180872851" sldId="256"/>
            <ac:spMk id="9" creationId="{E0948A0D-CFB4-47AA-90E8-E275C76687D1}"/>
          </ac:spMkLst>
        </pc:spChg>
        <pc:spChg chg="add del">
          <ac:chgData name="Karuana Gatimu" userId="c835d73b-5b64-4378-9cc4-37e921133843" providerId="ADAL" clId="{2AFE55B5-1FD4-4363-9EE9-999A7D52E319}" dt="2019-02-20T10:35:16.494" v="60" actId="26606"/>
          <ac:spMkLst>
            <pc:docMk/>
            <pc:sldMk cId="180872851" sldId="256"/>
            <ac:spMk id="26" creationId="{5D043789-C366-46AC-B38E-C8FB008CAE2F}"/>
          </ac:spMkLst>
        </pc:spChg>
        <pc:spChg chg="add del">
          <ac:chgData name="Karuana Gatimu" userId="c835d73b-5b64-4378-9cc4-37e921133843" providerId="ADAL" clId="{2AFE55B5-1FD4-4363-9EE9-999A7D52E319}" dt="2019-02-20T10:35:16.494" v="60" actId="26606"/>
          <ac:spMkLst>
            <pc:docMk/>
            <pc:sldMk cId="180872851" sldId="256"/>
            <ac:spMk id="27" creationId="{F8B04874-A529-4BBC-B665-99A7D1758ACD}"/>
          </ac:spMkLst>
        </pc:spChg>
        <pc:spChg chg="add del">
          <ac:chgData name="Karuana Gatimu" userId="c835d73b-5b64-4378-9cc4-37e921133843" providerId="ADAL" clId="{2AFE55B5-1FD4-4363-9EE9-999A7D52E319}" dt="2019-02-20T10:35:09.718" v="55" actId="26606"/>
          <ac:spMkLst>
            <pc:docMk/>
            <pc:sldMk cId="180872851" sldId="256"/>
            <ac:spMk id="32" creationId="{765F4110-C0FC-4D61-ACD2-A7C950EAE908}"/>
          </ac:spMkLst>
        </pc:spChg>
        <pc:spChg chg="add del">
          <ac:chgData name="Karuana Gatimu" userId="c835d73b-5b64-4378-9cc4-37e921133843" providerId="ADAL" clId="{2AFE55B5-1FD4-4363-9EE9-999A7D52E319}" dt="2019-02-20T10:35:12.901" v="57" actId="26606"/>
          <ac:spMkLst>
            <pc:docMk/>
            <pc:sldMk cId="180872851" sldId="256"/>
            <ac:spMk id="36" creationId="{557ADA24-F07F-4AF3-A108-8B0538C1BB87}"/>
          </ac:spMkLst>
        </pc:spChg>
        <pc:spChg chg="add">
          <ac:chgData name="Karuana Gatimu" userId="c835d73b-5b64-4378-9cc4-37e921133843" providerId="ADAL" clId="{2AFE55B5-1FD4-4363-9EE9-999A7D52E319}" dt="2019-02-20T10:35:16.494" v="60" actId="26606"/>
          <ac:spMkLst>
            <pc:docMk/>
            <pc:sldMk cId="180872851" sldId="256"/>
            <ac:spMk id="41" creationId="{765F4110-C0FC-4D61-ACD2-A7C950EAE908}"/>
          </ac:spMkLst>
        </pc:spChg>
        <pc:grpChg chg="del">
          <ac:chgData name="Karuana Gatimu" userId="c835d73b-5b64-4378-9cc4-37e921133843" providerId="ADAL" clId="{2AFE55B5-1FD4-4363-9EE9-999A7D52E319}" dt="2019-02-20T10:34:34.235" v="52" actId="478"/>
          <ac:grpSpMkLst>
            <pc:docMk/>
            <pc:sldMk cId="180872851" sldId="256"/>
            <ac:grpSpMk id="14" creationId="{D31AE1C6-8545-4253-91B3-06916E0477E1}"/>
          </ac:grpSpMkLst>
        </pc:grpChg>
        <pc:grpChg chg="del">
          <ac:chgData name="Karuana Gatimu" userId="c835d73b-5b64-4378-9cc4-37e921133843" providerId="ADAL" clId="{2AFE55B5-1FD4-4363-9EE9-999A7D52E319}" dt="2019-02-20T10:34:26.776" v="49" actId="478"/>
          <ac:grpSpMkLst>
            <pc:docMk/>
            <pc:sldMk cId="180872851" sldId="256"/>
            <ac:grpSpMk id="15" creationId="{33DB8FE7-2559-4A1B-AF42-A93DC9CE120D}"/>
          </ac:grpSpMkLst>
        </pc:grpChg>
        <pc:picChg chg="add mod ord">
          <ac:chgData name="Karuana Gatimu" userId="c835d73b-5b64-4378-9cc4-37e921133843" providerId="ADAL" clId="{2AFE55B5-1FD4-4363-9EE9-999A7D52E319}" dt="2019-02-20T10:35:16.494" v="60" actId="26606"/>
          <ac:picMkLst>
            <pc:docMk/>
            <pc:sldMk cId="180872851" sldId="256"/>
            <ac:picMk id="2" creationId="{CEAFB5DD-5F1E-465E-BA21-BA17808711C6}"/>
          </ac:picMkLst>
        </pc:picChg>
        <pc:picChg chg="add mod">
          <ac:chgData name="Karuana Gatimu" userId="c835d73b-5b64-4378-9cc4-37e921133843" providerId="ADAL" clId="{2AFE55B5-1FD4-4363-9EE9-999A7D52E319}" dt="2019-02-20T10:35:16.494" v="60" actId="26606"/>
          <ac:picMkLst>
            <pc:docMk/>
            <pc:sldMk cId="180872851" sldId="256"/>
            <ac:picMk id="4" creationId="{EB235479-86D1-490D-BF0C-3CFADEB7E5EB}"/>
          </ac:picMkLst>
        </pc:picChg>
        <pc:cxnChg chg="add del">
          <ac:chgData name="Karuana Gatimu" userId="c835d73b-5b64-4378-9cc4-37e921133843" providerId="ADAL" clId="{2AFE55B5-1FD4-4363-9EE9-999A7D52E319}" dt="2019-02-20T10:35:09.718" v="55" actId="26606"/>
          <ac:cxnSpMkLst>
            <pc:docMk/>
            <pc:sldMk cId="180872851" sldId="256"/>
            <ac:cxnSpMk id="34" creationId="{CC94CBDB-A76C-499E-95AB-C0A049E3154E}"/>
          </ac:cxnSpMkLst>
        </pc:cxnChg>
        <pc:cxnChg chg="add del">
          <ac:chgData name="Karuana Gatimu" userId="c835d73b-5b64-4378-9cc4-37e921133843" providerId="ADAL" clId="{2AFE55B5-1FD4-4363-9EE9-999A7D52E319}" dt="2019-02-20T10:35:16.484" v="59" actId="26606"/>
          <ac:cxnSpMkLst>
            <pc:docMk/>
            <pc:sldMk cId="180872851" sldId="256"/>
            <ac:cxnSpMk id="38" creationId="{EBAD6A72-88E8-42F7-88B9-CAF744536BE4}"/>
          </ac:cxnSpMkLst>
        </pc:cxnChg>
        <pc:cxnChg chg="add del">
          <ac:chgData name="Karuana Gatimu" userId="c835d73b-5b64-4378-9cc4-37e921133843" providerId="ADAL" clId="{2AFE55B5-1FD4-4363-9EE9-999A7D52E319}" dt="2019-02-20T10:35:16.484" v="59" actId="26606"/>
          <ac:cxnSpMkLst>
            <pc:docMk/>
            <pc:sldMk cId="180872851" sldId="256"/>
            <ac:cxnSpMk id="39" creationId="{C800968E-0A99-46C4-A9B2-6A63AC66F4B0}"/>
          </ac:cxnSpMkLst>
        </pc:cxnChg>
        <pc:cxnChg chg="add">
          <ac:chgData name="Karuana Gatimu" userId="c835d73b-5b64-4378-9cc4-37e921133843" providerId="ADAL" clId="{2AFE55B5-1FD4-4363-9EE9-999A7D52E319}" dt="2019-02-20T10:35:16.494" v="60" actId="26606"/>
          <ac:cxnSpMkLst>
            <pc:docMk/>
            <pc:sldMk cId="180872851" sldId="256"/>
            <ac:cxnSpMk id="42" creationId="{CC94CBDB-A76C-499E-95AB-C0A049E3154E}"/>
          </ac:cxnSpMkLst>
        </pc:cxnChg>
      </pc:sldChg>
      <pc:sldChg chg="modSp">
        <pc:chgData name="Karuana Gatimu" userId="c835d73b-5b64-4378-9cc4-37e921133843" providerId="ADAL" clId="{2AFE55B5-1FD4-4363-9EE9-999A7D52E319}" dt="2019-02-20T10:31:55.216" v="7" actId="20577"/>
        <pc:sldMkLst>
          <pc:docMk/>
          <pc:sldMk cId="658391036" sldId="259"/>
        </pc:sldMkLst>
        <pc:spChg chg="mod">
          <ac:chgData name="Karuana Gatimu" userId="c835d73b-5b64-4378-9cc4-37e921133843" providerId="ADAL" clId="{2AFE55B5-1FD4-4363-9EE9-999A7D52E319}" dt="2019-02-20T10:31:55.216" v="7" actId="20577"/>
          <ac:spMkLst>
            <pc:docMk/>
            <pc:sldMk cId="658391036" sldId="259"/>
            <ac:spMk id="18" creationId="{E79AA27D-0AE5-418F-8362-397B543CDF33}"/>
          </ac:spMkLst>
        </pc:spChg>
      </pc:sldChg>
      <pc:sldChg chg="del">
        <pc:chgData name="Karuana Gatimu" userId="c835d73b-5b64-4378-9cc4-37e921133843" providerId="ADAL" clId="{2AFE55B5-1FD4-4363-9EE9-999A7D52E319}" dt="2019-02-20T10:42:00.512" v="432" actId="47"/>
        <pc:sldMkLst>
          <pc:docMk/>
          <pc:sldMk cId="1746161523" sldId="364"/>
        </pc:sldMkLst>
      </pc:sldChg>
      <pc:sldChg chg="del">
        <pc:chgData name="Karuana Gatimu" userId="c835d73b-5b64-4378-9cc4-37e921133843" providerId="ADAL" clId="{2AFE55B5-1FD4-4363-9EE9-999A7D52E319}" dt="2019-02-20T10:42:00.512" v="432" actId="47"/>
        <pc:sldMkLst>
          <pc:docMk/>
          <pc:sldMk cId="475806521" sldId="365"/>
        </pc:sldMkLst>
      </pc:sldChg>
      <pc:sldChg chg="modSp">
        <pc:chgData name="Karuana Gatimu" userId="c835d73b-5b64-4378-9cc4-37e921133843" providerId="ADAL" clId="{2AFE55B5-1FD4-4363-9EE9-999A7D52E319}" dt="2019-02-20T10:38:16.211" v="290" actId="20577"/>
        <pc:sldMkLst>
          <pc:docMk/>
          <pc:sldMk cId="367724095" sldId="1143"/>
        </pc:sldMkLst>
        <pc:spChg chg="mod">
          <ac:chgData name="Karuana Gatimu" userId="c835d73b-5b64-4378-9cc4-37e921133843" providerId="ADAL" clId="{2AFE55B5-1FD4-4363-9EE9-999A7D52E319}" dt="2019-02-20T10:38:16.211" v="290" actId="20577"/>
          <ac:spMkLst>
            <pc:docMk/>
            <pc:sldMk cId="367724095" sldId="1143"/>
            <ac:spMk id="2" creationId="{36157500-FF34-44F6-B251-D4C045EF569D}"/>
          </ac:spMkLst>
        </pc:spChg>
      </pc:sldChg>
      <pc:sldChg chg="del">
        <pc:chgData name="Karuana Gatimu" userId="c835d73b-5b64-4378-9cc4-37e921133843" providerId="ADAL" clId="{2AFE55B5-1FD4-4363-9EE9-999A7D52E319}" dt="2019-02-20T10:42:00.512" v="432" actId="47"/>
        <pc:sldMkLst>
          <pc:docMk/>
          <pc:sldMk cId="675975962" sldId="2012"/>
        </pc:sldMkLst>
      </pc:sldChg>
      <pc:sldChg chg="del">
        <pc:chgData name="Karuana Gatimu" userId="c835d73b-5b64-4378-9cc4-37e921133843" providerId="ADAL" clId="{2AFE55B5-1FD4-4363-9EE9-999A7D52E319}" dt="2019-02-20T10:42:00.512" v="432" actId="47"/>
        <pc:sldMkLst>
          <pc:docMk/>
          <pc:sldMk cId="2889881754" sldId="4229"/>
        </pc:sldMkLst>
      </pc:sldChg>
      <pc:sldChg chg="del">
        <pc:chgData name="Karuana Gatimu" userId="c835d73b-5b64-4378-9cc4-37e921133843" providerId="ADAL" clId="{2AFE55B5-1FD4-4363-9EE9-999A7D52E319}" dt="2019-02-20T10:42:00.512" v="432" actId="47"/>
        <pc:sldMkLst>
          <pc:docMk/>
          <pc:sldMk cId="1063762177" sldId="4232"/>
        </pc:sldMkLst>
      </pc:sldChg>
      <pc:sldChg chg="del">
        <pc:chgData name="Karuana Gatimu" userId="c835d73b-5b64-4378-9cc4-37e921133843" providerId="ADAL" clId="{2AFE55B5-1FD4-4363-9EE9-999A7D52E319}" dt="2019-02-20T10:42:00.512" v="432" actId="47"/>
        <pc:sldMkLst>
          <pc:docMk/>
          <pc:sldMk cId="3972095679" sldId="5545"/>
        </pc:sldMkLst>
      </pc:sldChg>
      <pc:sldChg chg="del">
        <pc:chgData name="Karuana Gatimu" userId="c835d73b-5b64-4378-9cc4-37e921133843" providerId="ADAL" clId="{2AFE55B5-1FD4-4363-9EE9-999A7D52E319}" dt="2019-02-20T10:42:00.512" v="432" actId="47"/>
        <pc:sldMkLst>
          <pc:docMk/>
          <pc:sldMk cId="914215014" sldId="5548"/>
        </pc:sldMkLst>
      </pc:sldChg>
      <pc:sldChg chg="del">
        <pc:chgData name="Karuana Gatimu" userId="c835d73b-5b64-4378-9cc4-37e921133843" providerId="ADAL" clId="{2AFE55B5-1FD4-4363-9EE9-999A7D52E319}" dt="2019-02-20T10:42:00.512" v="432" actId="47"/>
        <pc:sldMkLst>
          <pc:docMk/>
          <pc:sldMk cId="3997748148" sldId="5550"/>
        </pc:sldMkLst>
      </pc:sldChg>
      <pc:sldChg chg="del">
        <pc:chgData name="Karuana Gatimu" userId="c835d73b-5b64-4378-9cc4-37e921133843" providerId="ADAL" clId="{2AFE55B5-1FD4-4363-9EE9-999A7D52E319}" dt="2019-02-20T10:42:00.512" v="432" actId="47"/>
        <pc:sldMkLst>
          <pc:docMk/>
          <pc:sldMk cId="1355862910" sldId="5551"/>
        </pc:sldMkLst>
      </pc:sldChg>
      <pc:sldChg chg="del">
        <pc:chgData name="Karuana Gatimu" userId="c835d73b-5b64-4378-9cc4-37e921133843" providerId="ADAL" clId="{2AFE55B5-1FD4-4363-9EE9-999A7D52E319}" dt="2019-02-20T10:42:00.512" v="432" actId="47"/>
        <pc:sldMkLst>
          <pc:docMk/>
          <pc:sldMk cId="2228963299" sldId="5553"/>
        </pc:sldMkLst>
      </pc:sldChg>
      <pc:sldChg chg="modSp">
        <pc:chgData name="Karuana Gatimu" userId="c835d73b-5b64-4378-9cc4-37e921133843" providerId="ADAL" clId="{2AFE55B5-1FD4-4363-9EE9-999A7D52E319}" dt="2019-02-20T10:36:05.565" v="174" actId="20577"/>
        <pc:sldMkLst>
          <pc:docMk/>
          <pc:sldMk cId="834326413" sldId="5580"/>
        </pc:sldMkLst>
        <pc:graphicFrameChg chg="mod">
          <ac:chgData name="Karuana Gatimu" userId="c835d73b-5b64-4378-9cc4-37e921133843" providerId="ADAL" clId="{2AFE55B5-1FD4-4363-9EE9-999A7D52E319}" dt="2019-02-20T10:36:05.565" v="174" actId="20577"/>
          <ac:graphicFrameMkLst>
            <pc:docMk/>
            <pc:sldMk cId="834326413" sldId="5580"/>
            <ac:graphicFrameMk id="6" creationId="{E2359CDF-8CD7-4CE1-984E-4B62A7C829F5}"/>
          </ac:graphicFrameMkLst>
        </pc:graphicFrameChg>
      </pc:sldChg>
      <pc:sldChg chg="addSp delSp modSp mod setClrOvrMap">
        <pc:chgData name="Karuana Gatimu" userId="c835d73b-5b64-4378-9cc4-37e921133843" providerId="ADAL" clId="{2AFE55B5-1FD4-4363-9EE9-999A7D52E319}" dt="2019-02-20T10:41:40.302" v="431" actId="1076"/>
        <pc:sldMkLst>
          <pc:docMk/>
          <pc:sldMk cId="575816310" sldId="5698"/>
        </pc:sldMkLst>
        <pc:spChg chg="mod ord">
          <ac:chgData name="Karuana Gatimu" userId="c835d73b-5b64-4378-9cc4-37e921133843" providerId="ADAL" clId="{2AFE55B5-1FD4-4363-9EE9-999A7D52E319}" dt="2019-02-20T10:41:40.302" v="431" actId="1076"/>
          <ac:spMkLst>
            <pc:docMk/>
            <pc:sldMk cId="575816310" sldId="5698"/>
            <ac:spMk id="2" creationId="{E03C378B-2DC5-459C-8D1B-8FAA0AE80F67}"/>
          </ac:spMkLst>
        </pc:spChg>
        <pc:spChg chg="add del">
          <ac:chgData name="Karuana Gatimu" userId="c835d73b-5b64-4378-9cc4-37e921133843" providerId="ADAL" clId="{2AFE55B5-1FD4-4363-9EE9-999A7D52E319}" dt="2019-02-20T10:39:46.635" v="305" actId="26606"/>
          <ac:spMkLst>
            <pc:docMk/>
            <pc:sldMk cId="575816310" sldId="5698"/>
            <ac:spMk id="46" creationId="{765F4110-C0FC-4D61-ACD2-A7C950EAE908}"/>
          </ac:spMkLst>
        </pc:spChg>
        <pc:spChg chg="add del">
          <ac:chgData name="Karuana Gatimu" userId="c835d73b-5b64-4378-9cc4-37e921133843" providerId="ADAL" clId="{2AFE55B5-1FD4-4363-9EE9-999A7D52E319}" dt="2019-02-20T10:39:35.986" v="296" actId="26606"/>
          <ac:spMkLst>
            <pc:docMk/>
            <pc:sldMk cId="575816310" sldId="5698"/>
            <ac:spMk id="52" creationId="{823AC064-BC96-4F32-8AE1-B2FD38754823}"/>
          </ac:spMkLst>
        </pc:spChg>
        <pc:spChg chg="add del">
          <ac:chgData name="Karuana Gatimu" userId="c835d73b-5b64-4378-9cc4-37e921133843" providerId="ADAL" clId="{2AFE55B5-1FD4-4363-9EE9-999A7D52E319}" dt="2019-02-20T10:39:38.557" v="298" actId="26606"/>
          <ac:spMkLst>
            <pc:docMk/>
            <pc:sldMk cId="575816310" sldId="5698"/>
            <ac:spMk id="58" creationId="{765F4110-C0FC-4D61-ACD2-A7C950EAE908}"/>
          </ac:spMkLst>
        </pc:spChg>
        <pc:spChg chg="add del">
          <ac:chgData name="Karuana Gatimu" userId="c835d73b-5b64-4378-9cc4-37e921133843" providerId="ADAL" clId="{2AFE55B5-1FD4-4363-9EE9-999A7D52E319}" dt="2019-02-20T10:39:40.460" v="300" actId="26606"/>
          <ac:spMkLst>
            <pc:docMk/>
            <pc:sldMk cId="575816310" sldId="5698"/>
            <ac:spMk id="61" creationId="{0700D48D-C9AA-4000-A912-29A4FEA98A9F}"/>
          </ac:spMkLst>
        </pc:spChg>
        <pc:spChg chg="add del">
          <ac:chgData name="Karuana Gatimu" userId="c835d73b-5b64-4378-9cc4-37e921133843" providerId="ADAL" clId="{2AFE55B5-1FD4-4363-9EE9-999A7D52E319}" dt="2019-02-20T10:39:42.044" v="302" actId="26606"/>
          <ac:spMkLst>
            <pc:docMk/>
            <pc:sldMk cId="575816310" sldId="5698"/>
            <ac:spMk id="65" creationId="{66BCEC1B-9617-4EF1-9B03-4BD43D100B8A}"/>
          </ac:spMkLst>
        </pc:spChg>
        <pc:spChg chg="add del">
          <ac:chgData name="Karuana Gatimu" userId="c835d73b-5b64-4378-9cc4-37e921133843" providerId="ADAL" clId="{2AFE55B5-1FD4-4363-9EE9-999A7D52E319}" dt="2019-02-20T10:39:42.044" v="302" actId="26606"/>
          <ac:spMkLst>
            <pc:docMk/>
            <pc:sldMk cId="575816310" sldId="5698"/>
            <ac:spMk id="66" creationId="{CCBFD80B-276C-4775-A363-20693A7CF95E}"/>
          </ac:spMkLst>
        </pc:spChg>
        <pc:spChg chg="add del">
          <ac:chgData name="Karuana Gatimu" userId="c835d73b-5b64-4378-9cc4-37e921133843" providerId="ADAL" clId="{2AFE55B5-1FD4-4363-9EE9-999A7D52E319}" dt="2019-02-20T10:39:46.626" v="304" actId="26606"/>
          <ac:spMkLst>
            <pc:docMk/>
            <pc:sldMk cId="575816310" sldId="5698"/>
            <ac:spMk id="69" creationId="{823AC064-BC96-4F32-8AE1-B2FD38754823}"/>
          </ac:spMkLst>
        </pc:spChg>
        <pc:spChg chg="add">
          <ac:chgData name="Karuana Gatimu" userId="c835d73b-5b64-4378-9cc4-37e921133843" providerId="ADAL" clId="{2AFE55B5-1FD4-4363-9EE9-999A7D52E319}" dt="2019-02-20T10:39:46.635" v="305" actId="26606"/>
          <ac:spMkLst>
            <pc:docMk/>
            <pc:sldMk cId="575816310" sldId="5698"/>
            <ac:spMk id="72" creationId="{823AC064-BC96-4F32-8AE1-B2FD38754823}"/>
          </ac:spMkLst>
        </pc:spChg>
        <pc:picChg chg="add mod ord">
          <ac:chgData name="Karuana Gatimu" userId="c835d73b-5b64-4378-9cc4-37e921133843" providerId="ADAL" clId="{2AFE55B5-1FD4-4363-9EE9-999A7D52E319}" dt="2019-02-20T10:39:46.635" v="305" actId="26606"/>
          <ac:picMkLst>
            <pc:docMk/>
            <pc:sldMk cId="575816310" sldId="5698"/>
            <ac:picMk id="3" creationId="{E27FA3AB-DD7C-42E3-A1CC-F27D09C8F332}"/>
          </ac:picMkLst>
        </pc:picChg>
        <pc:picChg chg="del">
          <ac:chgData name="Karuana Gatimu" userId="c835d73b-5b64-4378-9cc4-37e921133843" providerId="ADAL" clId="{2AFE55B5-1FD4-4363-9EE9-999A7D52E319}" dt="2019-02-20T10:39:28.055" v="293" actId="478"/>
          <ac:picMkLst>
            <pc:docMk/>
            <pc:sldMk cId="575816310" sldId="5698"/>
            <ac:picMk id="4" creationId="{0B10AD71-EB12-469A-8033-C6CC28E3A755}"/>
          </ac:picMkLst>
        </pc:picChg>
        <pc:picChg chg="del">
          <ac:chgData name="Karuana Gatimu" userId="c835d73b-5b64-4378-9cc4-37e921133843" providerId="ADAL" clId="{2AFE55B5-1FD4-4363-9EE9-999A7D52E319}" dt="2019-02-20T10:38:33.616" v="291" actId="478"/>
          <ac:picMkLst>
            <pc:docMk/>
            <pc:sldMk cId="575816310" sldId="5698"/>
            <ac:picMk id="5" creationId="{170BCB35-5CFF-4E33-B33B-BF17D4CA129B}"/>
          </ac:picMkLst>
        </pc:picChg>
        <pc:picChg chg="add mod">
          <ac:chgData name="Karuana Gatimu" userId="c835d73b-5b64-4378-9cc4-37e921133843" providerId="ADAL" clId="{2AFE55B5-1FD4-4363-9EE9-999A7D52E319}" dt="2019-02-20T10:39:46.635" v="305" actId="26606"/>
          <ac:picMkLst>
            <pc:docMk/>
            <pc:sldMk cId="575816310" sldId="5698"/>
            <ac:picMk id="6" creationId="{39BA32F1-EB1A-49C5-A835-F23A37AF7A27}"/>
          </ac:picMkLst>
        </pc:picChg>
        <pc:cxnChg chg="add del">
          <ac:chgData name="Karuana Gatimu" userId="c835d73b-5b64-4378-9cc4-37e921133843" providerId="ADAL" clId="{2AFE55B5-1FD4-4363-9EE9-999A7D52E319}" dt="2019-02-20T10:39:46.635" v="305" actId="26606"/>
          <ac:cxnSpMkLst>
            <pc:docMk/>
            <pc:sldMk cId="575816310" sldId="5698"/>
            <ac:cxnSpMk id="47" creationId="{CC94CBDB-A76C-499E-95AB-C0A049E3154E}"/>
          </ac:cxnSpMkLst>
        </pc:cxnChg>
        <pc:cxnChg chg="add del">
          <ac:chgData name="Karuana Gatimu" userId="c835d73b-5b64-4378-9cc4-37e921133843" providerId="ADAL" clId="{2AFE55B5-1FD4-4363-9EE9-999A7D52E319}" dt="2019-02-20T10:39:35.986" v="296" actId="26606"/>
          <ac:cxnSpMkLst>
            <pc:docMk/>
            <pc:sldMk cId="575816310" sldId="5698"/>
            <ac:cxnSpMk id="54" creationId="{7E7C77BC-7138-40B1-A15B-20F57A494629}"/>
          </ac:cxnSpMkLst>
        </pc:cxnChg>
        <pc:cxnChg chg="add del">
          <ac:chgData name="Karuana Gatimu" userId="c835d73b-5b64-4378-9cc4-37e921133843" providerId="ADAL" clId="{2AFE55B5-1FD4-4363-9EE9-999A7D52E319}" dt="2019-02-20T10:39:35.986" v="296" actId="26606"/>
          <ac:cxnSpMkLst>
            <pc:docMk/>
            <pc:sldMk cId="575816310" sldId="5698"/>
            <ac:cxnSpMk id="56" creationId="{DB146403-F3D6-484B-B2ED-97F9565D0370}"/>
          </ac:cxnSpMkLst>
        </pc:cxnChg>
        <pc:cxnChg chg="add del">
          <ac:chgData name="Karuana Gatimu" userId="c835d73b-5b64-4378-9cc4-37e921133843" providerId="ADAL" clId="{2AFE55B5-1FD4-4363-9EE9-999A7D52E319}" dt="2019-02-20T10:39:38.557" v="298" actId="26606"/>
          <ac:cxnSpMkLst>
            <pc:docMk/>
            <pc:sldMk cId="575816310" sldId="5698"/>
            <ac:cxnSpMk id="59" creationId="{CC94CBDB-A76C-499E-95AB-C0A049E3154E}"/>
          </ac:cxnSpMkLst>
        </pc:cxnChg>
        <pc:cxnChg chg="add del">
          <ac:chgData name="Karuana Gatimu" userId="c835d73b-5b64-4378-9cc4-37e921133843" providerId="ADAL" clId="{2AFE55B5-1FD4-4363-9EE9-999A7D52E319}" dt="2019-02-20T10:39:40.460" v="300" actId="26606"/>
          <ac:cxnSpMkLst>
            <pc:docMk/>
            <pc:sldMk cId="575816310" sldId="5698"/>
            <ac:cxnSpMk id="62" creationId="{805E69BC-D844-4AB5-9E35-ED458EE29655}"/>
          </ac:cxnSpMkLst>
        </pc:cxnChg>
        <pc:cxnChg chg="add del">
          <ac:chgData name="Karuana Gatimu" userId="c835d73b-5b64-4378-9cc4-37e921133843" providerId="ADAL" clId="{2AFE55B5-1FD4-4363-9EE9-999A7D52E319}" dt="2019-02-20T10:39:40.460" v="300" actId="26606"/>
          <ac:cxnSpMkLst>
            <pc:docMk/>
            <pc:sldMk cId="575816310" sldId="5698"/>
            <ac:cxnSpMk id="63" creationId="{4312C673-8179-457E-AD2A-D1FAE4CC961A}"/>
          </ac:cxnSpMkLst>
        </pc:cxnChg>
        <pc:cxnChg chg="add del">
          <ac:chgData name="Karuana Gatimu" userId="c835d73b-5b64-4378-9cc4-37e921133843" providerId="ADAL" clId="{2AFE55B5-1FD4-4363-9EE9-999A7D52E319}" dt="2019-02-20T10:39:46.626" v="304" actId="26606"/>
          <ac:cxnSpMkLst>
            <pc:docMk/>
            <pc:sldMk cId="575816310" sldId="5698"/>
            <ac:cxnSpMk id="68" creationId="{DB146403-F3D6-484B-B2ED-97F9565D0370}"/>
          </ac:cxnSpMkLst>
        </pc:cxnChg>
        <pc:cxnChg chg="add del">
          <ac:chgData name="Karuana Gatimu" userId="c835d73b-5b64-4378-9cc4-37e921133843" providerId="ADAL" clId="{2AFE55B5-1FD4-4363-9EE9-999A7D52E319}" dt="2019-02-20T10:39:46.626" v="304" actId="26606"/>
          <ac:cxnSpMkLst>
            <pc:docMk/>
            <pc:sldMk cId="575816310" sldId="5698"/>
            <ac:cxnSpMk id="70" creationId="{7E7C77BC-7138-40B1-A15B-20F57A494629}"/>
          </ac:cxnSpMkLst>
        </pc:cxnChg>
        <pc:cxnChg chg="add">
          <ac:chgData name="Karuana Gatimu" userId="c835d73b-5b64-4378-9cc4-37e921133843" providerId="ADAL" clId="{2AFE55B5-1FD4-4363-9EE9-999A7D52E319}" dt="2019-02-20T10:39:46.635" v="305" actId="26606"/>
          <ac:cxnSpMkLst>
            <pc:docMk/>
            <pc:sldMk cId="575816310" sldId="5698"/>
            <ac:cxnSpMk id="73" creationId="{7E7C77BC-7138-40B1-A15B-20F57A494629}"/>
          </ac:cxnSpMkLst>
        </pc:cxnChg>
        <pc:cxnChg chg="add">
          <ac:chgData name="Karuana Gatimu" userId="c835d73b-5b64-4378-9cc4-37e921133843" providerId="ADAL" clId="{2AFE55B5-1FD4-4363-9EE9-999A7D52E319}" dt="2019-02-20T10:39:46.635" v="305" actId="26606"/>
          <ac:cxnSpMkLst>
            <pc:docMk/>
            <pc:sldMk cId="575816310" sldId="5698"/>
            <ac:cxnSpMk id="74" creationId="{DB146403-F3D6-484B-B2ED-97F9565D0370}"/>
          </ac:cxnSpMkLst>
        </pc:cxnChg>
      </pc:sldChg>
      <pc:sldChg chg="del">
        <pc:chgData name="Karuana Gatimu" userId="c835d73b-5b64-4378-9cc4-37e921133843" providerId="ADAL" clId="{2AFE55B5-1FD4-4363-9EE9-999A7D52E319}" dt="2019-02-20T10:42:00.512" v="432" actId="47"/>
        <pc:sldMkLst>
          <pc:docMk/>
          <pc:sldMk cId="265948005" sldId="5704"/>
        </pc:sldMkLst>
      </pc:sldChg>
      <pc:sldChg chg="del">
        <pc:chgData name="Karuana Gatimu" userId="c835d73b-5b64-4378-9cc4-37e921133843" providerId="ADAL" clId="{2AFE55B5-1FD4-4363-9EE9-999A7D52E319}" dt="2019-02-20T10:42:00.512" v="432" actId="47"/>
        <pc:sldMkLst>
          <pc:docMk/>
          <pc:sldMk cId="2459336248" sldId="5705"/>
        </pc:sldMkLst>
      </pc:sldChg>
      <pc:sldChg chg="addSp delSp modSp del">
        <pc:chgData name="Karuana Gatimu" userId="c835d73b-5b64-4378-9cc4-37e921133843" providerId="ADAL" clId="{2AFE55B5-1FD4-4363-9EE9-999A7D52E319}" dt="2019-02-20T10:37:31.950" v="242" actId="47"/>
        <pc:sldMkLst>
          <pc:docMk/>
          <pc:sldMk cId="1084279848" sldId="5708"/>
        </pc:sldMkLst>
        <pc:picChg chg="add mod">
          <ac:chgData name="Karuana Gatimu" userId="c835d73b-5b64-4378-9cc4-37e921133843" providerId="ADAL" clId="{2AFE55B5-1FD4-4363-9EE9-999A7D52E319}" dt="2019-02-20T10:36:49.688" v="178" actId="1076"/>
          <ac:picMkLst>
            <pc:docMk/>
            <pc:sldMk cId="1084279848" sldId="5708"/>
            <ac:picMk id="2" creationId="{26136343-6D55-42A2-9DEF-C1F7BE32AFEC}"/>
          </ac:picMkLst>
        </pc:picChg>
        <pc:picChg chg="del">
          <ac:chgData name="Karuana Gatimu" userId="c835d73b-5b64-4378-9cc4-37e921133843" providerId="ADAL" clId="{2AFE55B5-1FD4-4363-9EE9-999A7D52E319}" dt="2019-02-20T10:36:39.319" v="175" actId="478"/>
          <ac:picMkLst>
            <pc:docMk/>
            <pc:sldMk cId="1084279848" sldId="5708"/>
            <ac:picMk id="5" creationId="{DBE01CD9-EBC2-4E93-9F49-FEE9AA968CEA}"/>
          </ac:picMkLst>
        </pc:picChg>
      </pc:sldChg>
      <pc:sldChg chg="del">
        <pc:chgData name="Karuana Gatimu" userId="c835d73b-5b64-4378-9cc4-37e921133843" providerId="ADAL" clId="{2AFE55B5-1FD4-4363-9EE9-999A7D52E319}" dt="2019-02-20T10:42:00.512" v="432" actId="47"/>
        <pc:sldMkLst>
          <pc:docMk/>
          <pc:sldMk cId="2009569705" sldId="5709"/>
        </pc:sldMkLst>
      </pc:sldChg>
      <pc:sldChg chg="del">
        <pc:chgData name="Karuana Gatimu" userId="c835d73b-5b64-4378-9cc4-37e921133843" providerId="ADAL" clId="{2AFE55B5-1FD4-4363-9EE9-999A7D52E319}" dt="2019-02-20T10:42:00.512" v="432" actId="47"/>
        <pc:sldMkLst>
          <pc:docMk/>
          <pc:sldMk cId="967611822" sldId="5724"/>
        </pc:sldMkLst>
      </pc:sldChg>
      <pc:sldChg chg="del">
        <pc:chgData name="Karuana Gatimu" userId="c835d73b-5b64-4378-9cc4-37e921133843" providerId="ADAL" clId="{2AFE55B5-1FD4-4363-9EE9-999A7D52E319}" dt="2019-02-20T10:42:00.512" v="432" actId="47"/>
        <pc:sldMkLst>
          <pc:docMk/>
          <pc:sldMk cId="1348882877" sldId="5731"/>
        </pc:sldMkLst>
      </pc:sldChg>
      <pc:sldChg chg="del">
        <pc:chgData name="Karuana Gatimu" userId="c835d73b-5b64-4378-9cc4-37e921133843" providerId="ADAL" clId="{2AFE55B5-1FD4-4363-9EE9-999A7D52E319}" dt="2019-02-20T10:42:00.512" v="432" actId="47"/>
        <pc:sldMkLst>
          <pc:docMk/>
          <pc:sldMk cId="1964708118" sldId="5734"/>
        </pc:sldMkLst>
      </pc:sldChg>
      <pc:sldChg chg="del">
        <pc:chgData name="Karuana Gatimu" userId="c835d73b-5b64-4378-9cc4-37e921133843" providerId="ADAL" clId="{2AFE55B5-1FD4-4363-9EE9-999A7D52E319}" dt="2019-02-20T10:42:00.512" v="432" actId="47"/>
        <pc:sldMkLst>
          <pc:docMk/>
          <pc:sldMk cId="3872277260" sldId="5737"/>
        </pc:sldMkLst>
      </pc:sldChg>
      <pc:sldChg chg="del">
        <pc:chgData name="Karuana Gatimu" userId="c835d73b-5b64-4378-9cc4-37e921133843" providerId="ADAL" clId="{2AFE55B5-1FD4-4363-9EE9-999A7D52E319}" dt="2019-02-20T10:42:00.512" v="432" actId="47"/>
        <pc:sldMkLst>
          <pc:docMk/>
          <pc:sldMk cId="2978222392" sldId="5739"/>
        </pc:sldMkLst>
      </pc:sldChg>
      <pc:sldChg chg="del">
        <pc:chgData name="Karuana Gatimu" userId="c835d73b-5b64-4378-9cc4-37e921133843" providerId="ADAL" clId="{2AFE55B5-1FD4-4363-9EE9-999A7D52E319}" dt="2019-02-20T10:42:00.512" v="432" actId="47"/>
        <pc:sldMkLst>
          <pc:docMk/>
          <pc:sldMk cId="118269444" sldId="5741"/>
        </pc:sldMkLst>
      </pc:sldChg>
      <pc:sldChg chg="addSp delSp modSp new add mod setBg">
        <pc:chgData name="Karuana Gatimu" userId="c835d73b-5b64-4378-9cc4-37e921133843" providerId="ADAL" clId="{2AFE55B5-1FD4-4363-9EE9-999A7D52E319}" dt="2019-02-20T10:37:25.663" v="241" actId="20577"/>
        <pc:sldMkLst>
          <pc:docMk/>
          <pc:sldMk cId="347983767" sldId="5742"/>
        </pc:sldMkLst>
        <pc:spChg chg="mod">
          <ac:chgData name="Karuana Gatimu" userId="c835d73b-5b64-4378-9cc4-37e921133843" providerId="ADAL" clId="{2AFE55B5-1FD4-4363-9EE9-999A7D52E319}" dt="2019-02-20T10:37:25.663" v="241" actId="20577"/>
          <ac:spMkLst>
            <pc:docMk/>
            <pc:sldMk cId="347983767" sldId="5742"/>
            <ac:spMk id="2" creationId="{4E34116C-C91B-411B-9582-E5C1ECC19569}"/>
          </ac:spMkLst>
        </pc:spChg>
        <pc:spChg chg="add del">
          <ac:chgData name="Karuana Gatimu" userId="c835d73b-5b64-4378-9cc4-37e921133843" providerId="ADAL" clId="{2AFE55B5-1FD4-4363-9EE9-999A7D52E319}" dt="2019-02-20T10:37:10.587" v="183" actId="26606"/>
          <ac:spMkLst>
            <pc:docMk/>
            <pc:sldMk cId="347983767" sldId="5742"/>
            <ac:spMk id="8" creationId="{6753252F-4873-4F63-801D-CC719279A7D5}"/>
          </ac:spMkLst>
        </pc:spChg>
        <pc:spChg chg="add del">
          <ac:chgData name="Karuana Gatimu" userId="c835d73b-5b64-4378-9cc4-37e921133843" providerId="ADAL" clId="{2AFE55B5-1FD4-4363-9EE9-999A7D52E319}" dt="2019-02-20T10:37:10.587" v="183" actId="26606"/>
          <ac:spMkLst>
            <pc:docMk/>
            <pc:sldMk cId="347983767" sldId="5742"/>
            <ac:spMk id="10" creationId="{047C8CCB-F95D-4249-92DD-651249D3535A}"/>
          </ac:spMkLst>
        </pc:spChg>
        <pc:spChg chg="add">
          <ac:chgData name="Karuana Gatimu" userId="c835d73b-5b64-4378-9cc4-37e921133843" providerId="ADAL" clId="{2AFE55B5-1FD4-4363-9EE9-999A7D52E319}" dt="2019-02-20T10:37:10.594" v="184" actId="26606"/>
          <ac:spMkLst>
            <pc:docMk/>
            <pc:sldMk cId="347983767" sldId="5742"/>
            <ac:spMk id="12" creationId="{A4AC5506-6312-4701-8D3C-40187889A947}"/>
          </ac:spMkLst>
        </pc:spChg>
        <pc:picChg chg="add mod">
          <ac:chgData name="Karuana Gatimu" userId="c835d73b-5b64-4378-9cc4-37e921133843" providerId="ADAL" clId="{2AFE55B5-1FD4-4363-9EE9-999A7D52E319}" dt="2019-02-20T10:37:10.594" v="184" actId="26606"/>
          <ac:picMkLst>
            <pc:docMk/>
            <pc:sldMk cId="347983767" sldId="5742"/>
            <ac:picMk id="3" creationId="{E4F6CE47-8704-435F-B434-533C013E40E7}"/>
          </ac:picMkLst>
        </pc:picChg>
      </pc:sldChg>
    </pc:docChg>
  </pc:docChgLst>
  <pc:docChgLst>
    <pc:chgData name="Karuana Gatimu" userId="c835d73b-5b64-4378-9cc4-37e921133843" providerId="ADAL" clId="{9D6E0F80-BAF6-450E-A83E-219EAC27BBCF}"/>
    <pc:docChg chg="modSld">
      <pc:chgData name="Karuana Gatimu" userId="c835d73b-5b64-4378-9cc4-37e921133843" providerId="ADAL" clId="{9D6E0F80-BAF6-450E-A83E-219EAC27BBCF}" dt="2019-02-21T00:53:09.907" v="1" actId="20577"/>
      <pc:docMkLst>
        <pc:docMk/>
      </pc:docMkLst>
      <pc:sldChg chg="modSp">
        <pc:chgData name="Karuana Gatimu" userId="c835d73b-5b64-4378-9cc4-37e921133843" providerId="ADAL" clId="{9D6E0F80-BAF6-450E-A83E-219EAC27BBCF}" dt="2019-02-21T00:53:09.907" v="1" actId="20577"/>
        <pc:sldMkLst>
          <pc:docMk/>
          <pc:sldMk cId="575816310" sldId="5698"/>
        </pc:sldMkLst>
        <pc:spChg chg="mod">
          <ac:chgData name="Karuana Gatimu" userId="c835d73b-5b64-4378-9cc4-37e921133843" providerId="ADAL" clId="{9D6E0F80-BAF6-450E-A83E-219EAC27BBCF}" dt="2019-02-21T00:53:09.907" v="1" actId="20577"/>
          <ac:spMkLst>
            <pc:docMk/>
            <pc:sldMk cId="575816310" sldId="5698"/>
            <ac:spMk id="2" creationId="{E03C378B-2DC5-459C-8D1B-8FAA0AE80F67}"/>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hyperlink" Target="https://aka.ms/ChampionsFeedback" TargetMode="Externa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diagrams/_rels/data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aka.ms/ChampionsFeedback" TargetMode="External"/><Relationship Id="rId7" Type="http://schemas.openxmlformats.org/officeDocument/2006/relationships/image" Target="../media/image79.sv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Instructor Led Training for Microsoft Teams</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Microsoft 365 Training Guide &amp; Workbook</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02094B67-17C9-4029-A1F0-E5C82A3107EF}">
      <dgm:prSet phldrT="[Text]"/>
      <dgm:spPr/>
      <dgm:t>
        <a:bodyPr/>
        <a:lstStyle/>
        <a:p>
          <a:r>
            <a:rPr lang="en-US" dirty="0"/>
            <a:t>Asks</a:t>
          </a:r>
        </a:p>
      </dgm:t>
    </dgm:pt>
    <dgm:pt modelId="{E9B2248B-F313-4C48-9DE6-6D19A0EEE384}" type="parTrans" cxnId="{6860D252-8671-47BD-8A34-F038D3A32BCD}">
      <dgm:prSet/>
      <dgm:spPr/>
      <dgm:t>
        <a:bodyPr/>
        <a:lstStyle/>
        <a:p>
          <a:endParaRPr lang="en-US"/>
        </a:p>
      </dgm:t>
    </dgm:pt>
    <dgm:pt modelId="{8F7DE613-A4A0-47E8-8E8A-55728637B93F}" type="sibTrans" cxnId="{6860D252-8671-47BD-8A34-F038D3A32BCD}">
      <dgm:prSet/>
      <dgm:spPr/>
      <dgm:t>
        <a:bodyPr/>
        <a:lstStyle/>
        <a:p>
          <a:endParaRPr lang="en-US"/>
        </a:p>
      </dgm:t>
    </dgm:pt>
    <dgm:pt modelId="{CF625BEF-B4CD-4FF6-AB79-B36FE2F70D3C}">
      <dgm:prSet phldrT="[Text]"/>
      <dgm:spPr/>
      <dgm:t>
        <a:bodyPr/>
        <a:lstStyle/>
        <a:p>
          <a:r>
            <a:rPr lang="en-US" dirty="0"/>
            <a:t>Flipbook Feedback</a:t>
          </a:r>
        </a:p>
      </dgm:t>
    </dgm:pt>
    <dgm:pt modelId="{764CE4F5-47CC-45ED-BB6F-803C06125D7C}" type="parTrans" cxnId="{2A31DBE6-3239-4C50-945E-B85F866EC8C4}">
      <dgm:prSet/>
      <dgm:spPr/>
      <dgm:t>
        <a:bodyPr/>
        <a:lstStyle/>
        <a:p>
          <a:endParaRPr lang="en-US"/>
        </a:p>
      </dgm:t>
    </dgm:pt>
    <dgm:pt modelId="{84155AA7-9ECD-4EB7-AD48-B66F21D095F3}" type="sibTrans" cxnId="{2A31DBE6-3239-4C50-945E-B85F866EC8C4}">
      <dgm:prSet/>
      <dgm:spPr/>
      <dgm:t>
        <a:bodyPr/>
        <a:lstStyle/>
        <a:p>
          <a:endParaRPr lang="en-US"/>
        </a:p>
      </dgm:t>
    </dgm:pt>
    <dgm:pt modelId="{B0779E1D-2C59-4728-98BE-81C72A507B22}">
      <dgm:prSet phldrT="[Text]" custT="1"/>
      <dgm:spPr/>
      <dgm:t>
        <a:bodyPr/>
        <a:lstStyle/>
        <a:p>
          <a:r>
            <a:rPr lang="en-US" sz="2400" dirty="0"/>
            <a:t>Seattle </a:t>
          </a:r>
          <a:r>
            <a:rPr lang="en-US" sz="2400" dirty="0" err="1"/>
            <a:t>Snowmageddon</a:t>
          </a:r>
          <a:r>
            <a:rPr lang="en-US" sz="2400" dirty="0"/>
            <a:t> 2019</a:t>
          </a:r>
          <a:endParaRPr lang="en-US" sz="36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9"/>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9"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9" custScaleX="106692"/>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4"/>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9"/>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9"/>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4"/>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9"/>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9"/>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4"/>
      <dgm:spPr/>
    </dgm:pt>
    <dgm:pt modelId="{73F60DA0-022F-4AAA-8576-162B5233987F}" type="pres">
      <dgm:prSet presAssocID="{3B382375-011B-43A1-8C99-15CAFA32B2C3}" presName="vertSpace2b" presStyleCnt="0"/>
      <dgm:spPr/>
    </dgm:pt>
    <dgm:pt modelId="{1320F1EC-013E-455A-8CA9-264477749291}" type="pres">
      <dgm:prSet presAssocID="{02094B67-17C9-4029-A1F0-E5C82A3107EF}" presName="horz2" presStyleCnt="0"/>
      <dgm:spPr/>
    </dgm:pt>
    <dgm:pt modelId="{71852D96-76DF-499E-90E6-D1796D6A5890}" type="pres">
      <dgm:prSet presAssocID="{02094B67-17C9-4029-A1F0-E5C82A3107EF}" presName="horzSpace2" presStyleCnt="0"/>
      <dgm:spPr/>
    </dgm:pt>
    <dgm:pt modelId="{A6C86BC5-C2AB-4F31-A331-EEA29B1FD0DC}" type="pres">
      <dgm:prSet presAssocID="{02094B67-17C9-4029-A1F0-E5C82A3107EF}" presName="tx2" presStyleLbl="revTx" presStyleIdx="7" presStyleCnt="9"/>
      <dgm:spPr/>
    </dgm:pt>
    <dgm:pt modelId="{319EF6B2-42CE-4497-BE37-1D6B737F1969}" type="pres">
      <dgm:prSet presAssocID="{02094B67-17C9-4029-A1F0-E5C82A3107EF}" presName="vert2" presStyleCnt="0"/>
      <dgm:spPr/>
    </dgm:pt>
    <dgm:pt modelId="{5DF0B7A2-C82A-4E9B-84FE-8F4ADBB46667}" type="pres">
      <dgm:prSet presAssocID="{CF625BEF-B4CD-4FF6-AB79-B36FE2F70D3C}" presName="horz3" presStyleCnt="0"/>
      <dgm:spPr/>
    </dgm:pt>
    <dgm:pt modelId="{1A97DA2C-84F1-4B58-BF44-CAAD67D29AEE}" type="pres">
      <dgm:prSet presAssocID="{CF625BEF-B4CD-4FF6-AB79-B36FE2F70D3C}" presName="horzSpace3" presStyleCnt="0"/>
      <dgm:spPr/>
    </dgm:pt>
    <dgm:pt modelId="{A9E653EC-1FB0-44A5-91E9-F24C501F8B83}" type="pres">
      <dgm:prSet presAssocID="{CF625BEF-B4CD-4FF6-AB79-B36FE2F70D3C}" presName="tx3" presStyleLbl="revTx" presStyleIdx="8" presStyleCnt="9"/>
      <dgm:spPr/>
    </dgm:pt>
    <dgm:pt modelId="{749BF3A8-5356-4D05-8B98-2E07EF4E26E3}" type="pres">
      <dgm:prSet presAssocID="{CF625BEF-B4CD-4FF6-AB79-B36FE2F70D3C}" presName="vert3" presStyleCnt="0"/>
      <dgm:spPr/>
    </dgm:pt>
    <dgm:pt modelId="{2C4071DB-C1C6-4E34-B567-36ADE9A1F3AB}" type="pres">
      <dgm:prSet presAssocID="{02094B67-17C9-4029-A1F0-E5C82A3107EF}" presName="thinLine2b" presStyleLbl="callout" presStyleIdx="3" presStyleCnt="4"/>
      <dgm:spPr/>
    </dgm:pt>
    <dgm:pt modelId="{6B4970D4-AA75-4E8C-94E3-D35C240270AA}" type="pres">
      <dgm:prSet presAssocID="{02094B67-17C9-4029-A1F0-E5C82A3107EF}"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6860D252-8671-47BD-8A34-F038D3A32BCD}" srcId="{5C0BD772-B663-4116-8A2A-C5DD3D8D9F4B}" destId="{02094B67-17C9-4029-A1F0-E5C82A3107EF}" srcOrd="3" destOrd="0" parTransId="{E9B2248B-F313-4C48-9DE6-6D19A0EEE384}" sibTransId="{8F7DE613-A4A0-47E8-8E8A-55728637B93F}"/>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791A0398-462A-49DD-A6C1-2634A6D00559}" type="presOf" srcId="{02094B67-17C9-4029-A1F0-E5C82A3107EF}" destId="{A6C86BC5-C2AB-4F31-A331-EEA29B1FD0DC}" srcOrd="0" destOrd="0" presId="urn:microsoft.com/office/officeart/2008/layout/LinedList"/>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2A31DBE6-3239-4C50-945E-B85F866EC8C4}" srcId="{02094B67-17C9-4029-A1F0-E5C82A3107EF}" destId="{CF625BEF-B4CD-4FF6-AB79-B36FE2F70D3C}" srcOrd="0" destOrd="0" parTransId="{764CE4F5-47CC-45ED-BB6F-803C06125D7C}" sibTransId="{84155AA7-9ECD-4EB7-AD48-B66F21D095F3}"/>
    <dgm:cxn modelId="{CEB966F1-884B-4562-8B7C-C4AE74FCEE81}" type="presOf" srcId="{CF625BEF-B4CD-4FF6-AB79-B36FE2F70D3C}" destId="{A9E653EC-1FB0-44A5-91E9-F24C501F8B83}"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 modelId="{0DC393E1-F1EB-428D-80AC-1B2A1D75BCE6}" type="presParOf" srcId="{604AA0CA-1096-42AD-919A-97332093DB9A}" destId="{1320F1EC-013E-455A-8CA9-264477749291}" srcOrd="10" destOrd="0" presId="urn:microsoft.com/office/officeart/2008/layout/LinedList"/>
    <dgm:cxn modelId="{A3D806BF-F789-4D19-AA68-4FC6A2447970}" type="presParOf" srcId="{1320F1EC-013E-455A-8CA9-264477749291}" destId="{71852D96-76DF-499E-90E6-D1796D6A5890}" srcOrd="0" destOrd="0" presId="urn:microsoft.com/office/officeart/2008/layout/LinedList"/>
    <dgm:cxn modelId="{14762105-A96B-4EFD-9709-BDE5AA0BAB66}" type="presParOf" srcId="{1320F1EC-013E-455A-8CA9-264477749291}" destId="{A6C86BC5-C2AB-4F31-A331-EEA29B1FD0DC}" srcOrd="1" destOrd="0" presId="urn:microsoft.com/office/officeart/2008/layout/LinedList"/>
    <dgm:cxn modelId="{DEAAA696-3008-4117-866B-147C0B421123}" type="presParOf" srcId="{1320F1EC-013E-455A-8CA9-264477749291}" destId="{319EF6B2-42CE-4497-BE37-1D6B737F1969}" srcOrd="2" destOrd="0" presId="urn:microsoft.com/office/officeart/2008/layout/LinedList"/>
    <dgm:cxn modelId="{DAFA806A-8478-48A4-937E-FDFA12E47C68}" type="presParOf" srcId="{319EF6B2-42CE-4497-BE37-1D6B737F1969}" destId="{5DF0B7A2-C82A-4E9B-84FE-8F4ADBB46667}" srcOrd="0" destOrd="0" presId="urn:microsoft.com/office/officeart/2008/layout/LinedList"/>
    <dgm:cxn modelId="{357A4DF3-5E2C-4A52-A3A2-D0096879D990}" type="presParOf" srcId="{5DF0B7A2-C82A-4E9B-84FE-8F4ADBB46667}" destId="{1A97DA2C-84F1-4B58-BF44-CAAD67D29AEE}" srcOrd="0" destOrd="0" presId="urn:microsoft.com/office/officeart/2008/layout/LinedList"/>
    <dgm:cxn modelId="{309AF00B-7C04-42D3-B50A-53DBCFD974A5}" type="presParOf" srcId="{5DF0B7A2-C82A-4E9B-84FE-8F4ADBB46667}" destId="{A9E653EC-1FB0-44A5-91E9-F24C501F8B83}" srcOrd="1" destOrd="0" presId="urn:microsoft.com/office/officeart/2008/layout/LinedList"/>
    <dgm:cxn modelId="{E3332B24-00EE-496E-889C-A1172452EE49}" type="presParOf" srcId="{5DF0B7A2-C82A-4E9B-84FE-8F4ADBB46667}" destId="{749BF3A8-5356-4D05-8B98-2E07EF4E26E3}" srcOrd="2" destOrd="0" presId="urn:microsoft.com/office/officeart/2008/layout/LinedList"/>
    <dgm:cxn modelId="{92FAFD66-8C23-4FB5-866B-3D6F45F2FD3A}" type="presParOf" srcId="{604AA0CA-1096-42AD-919A-97332093DB9A}" destId="{2C4071DB-C1C6-4E34-B567-36ADE9A1F3AB}" srcOrd="11" destOrd="0" presId="urn:microsoft.com/office/officeart/2008/layout/LinedList"/>
    <dgm:cxn modelId="{5C6BF49A-BEDB-4065-B190-7C7CDFA364FE}" type="presParOf" srcId="{604AA0CA-1096-42AD-919A-97332093DB9A}" destId="{6B4970D4-AA75-4E8C-94E3-D35C240270AA}"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99E6A5-8D50-418B-A69B-9F4B045127C3}"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FDEAEFDA-4952-4A00-9E05-DB4461A95291}">
      <dgm:prSet/>
      <dgm:spPr/>
      <dgm:t>
        <a:bodyPr/>
        <a:lstStyle/>
        <a:p>
          <a:r>
            <a:rPr lang="en-US" dirty="0"/>
            <a:t>Visit </a:t>
          </a:r>
          <a:r>
            <a:rPr lang="en-US" dirty="0">
              <a:hlinkClick xmlns:r="http://schemas.openxmlformats.org/officeDocument/2006/relationships" r:id="rId1"/>
            </a:rPr>
            <a:t>https://aka.</a:t>
          </a:r>
          <a:r>
            <a:rPr lang="en-US">
              <a:hlinkClick xmlns:r="http://schemas.openxmlformats.org/officeDocument/2006/relationships" r:id="rId1"/>
            </a:rPr>
            <a:t>ms/O365ChampionFeedback </a:t>
          </a:r>
          <a:endParaRPr lang="en-US" dirty="0"/>
        </a:p>
      </dgm:t>
    </dgm:pt>
    <dgm:pt modelId="{AD717C56-3C81-499E-A0EB-60260C82C576}" type="parTrans" cxnId="{6AF0C335-B47D-43B1-9BC0-600846D200C2}">
      <dgm:prSet/>
      <dgm:spPr/>
      <dgm:t>
        <a:bodyPr/>
        <a:lstStyle/>
        <a:p>
          <a:endParaRPr lang="en-US"/>
        </a:p>
      </dgm:t>
    </dgm:pt>
    <dgm:pt modelId="{35F25A96-737B-4DB0-9BF3-C6A6514AF8F2}" type="sibTrans" cxnId="{6AF0C335-B47D-43B1-9BC0-600846D200C2}">
      <dgm:prSet/>
      <dgm:spPr/>
      <dgm:t>
        <a:bodyPr/>
        <a:lstStyle/>
        <a:p>
          <a:endParaRPr lang="en-US"/>
        </a:p>
      </dgm:t>
    </dgm:pt>
    <dgm:pt modelId="{B3B6883A-ABF8-4B8E-8CFA-0C274A96DD6E}">
      <dgm:prSet/>
      <dgm:spPr/>
      <dgm:t>
        <a:bodyPr/>
        <a:lstStyle/>
        <a:p>
          <a:r>
            <a:rPr lang="en-US" dirty="0"/>
            <a:t>Share your product &amp; topics of interest</a:t>
          </a:r>
        </a:p>
      </dgm:t>
    </dgm:pt>
    <dgm:pt modelId="{14284582-5D5E-4617-969F-821057C860FF}" type="parTrans" cxnId="{3C4B7C36-72B1-430A-944F-875195AF3765}">
      <dgm:prSet/>
      <dgm:spPr/>
      <dgm:t>
        <a:bodyPr/>
        <a:lstStyle/>
        <a:p>
          <a:endParaRPr lang="en-US"/>
        </a:p>
      </dgm:t>
    </dgm:pt>
    <dgm:pt modelId="{9ADF2B09-59A8-4C66-9E38-0275C59EE591}" type="sibTrans" cxnId="{3C4B7C36-72B1-430A-944F-875195AF3765}">
      <dgm:prSet/>
      <dgm:spPr/>
      <dgm:t>
        <a:bodyPr/>
        <a:lstStyle/>
        <a:p>
          <a:endParaRPr lang="en-US"/>
        </a:p>
      </dgm:t>
    </dgm:pt>
    <dgm:pt modelId="{FD7B86B0-43AB-4591-AE65-676B9EDD25D3}">
      <dgm:prSet/>
      <dgm:spPr/>
      <dgm:t>
        <a:bodyPr/>
        <a:lstStyle/>
        <a:p>
          <a:r>
            <a:rPr lang="en-US" dirty="0"/>
            <a:t>Tell us what times work for you</a:t>
          </a:r>
        </a:p>
      </dgm:t>
    </dgm:pt>
    <dgm:pt modelId="{ECAF4602-A305-4A51-9108-6F3BAB9E99EA}" type="parTrans" cxnId="{1F3F170E-B099-42FE-B3E7-060DCA2C3D26}">
      <dgm:prSet/>
      <dgm:spPr/>
      <dgm:t>
        <a:bodyPr/>
        <a:lstStyle/>
        <a:p>
          <a:endParaRPr lang="en-US"/>
        </a:p>
      </dgm:t>
    </dgm:pt>
    <dgm:pt modelId="{DFD57768-44BA-4E59-8D9F-EDD7A294B0B9}" type="sibTrans" cxnId="{1F3F170E-B099-42FE-B3E7-060DCA2C3D26}">
      <dgm:prSet/>
      <dgm:spPr/>
      <dgm:t>
        <a:bodyPr/>
        <a:lstStyle/>
        <a:p>
          <a:endParaRPr lang="en-US"/>
        </a:p>
      </dgm:t>
    </dgm:pt>
    <dgm:pt modelId="{1C36939B-E744-4956-A880-4AEF3293D610}">
      <dgm:prSet/>
      <dgm:spPr/>
      <dgm:t>
        <a:bodyPr/>
        <a:lstStyle/>
        <a:p>
          <a:r>
            <a:rPr lang="en-US" dirty="0"/>
            <a:t>Open feedback section </a:t>
          </a:r>
        </a:p>
      </dgm:t>
    </dgm:pt>
    <dgm:pt modelId="{D4165F69-B0F8-4BB3-A0A0-4E72D812921F}" type="parTrans" cxnId="{23F9814B-6F71-4760-8393-32AED51E5594}">
      <dgm:prSet/>
      <dgm:spPr/>
      <dgm:t>
        <a:bodyPr/>
        <a:lstStyle/>
        <a:p>
          <a:endParaRPr lang="en-US"/>
        </a:p>
      </dgm:t>
    </dgm:pt>
    <dgm:pt modelId="{D098C5FE-C03D-4C91-BC67-1FE0C5DBCE85}" type="sibTrans" cxnId="{23F9814B-6F71-4760-8393-32AED51E5594}">
      <dgm:prSet/>
      <dgm:spPr/>
      <dgm:t>
        <a:bodyPr/>
        <a:lstStyle/>
        <a:p>
          <a:endParaRPr lang="en-US"/>
        </a:p>
      </dgm:t>
    </dgm:pt>
    <dgm:pt modelId="{81D5F92A-BD62-4BE0-8DEC-19251E4641FA}" type="pres">
      <dgm:prSet presAssocID="{F199E6A5-8D50-418B-A69B-9F4B045127C3}" presName="root" presStyleCnt="0">
        <dgm:presLayoutVars>
          <dgm:dir/>
          <dgm:resizeHandles val="exact"/>
        </dgm:presLayoutVars>
      </dgm:prSet>
      <dgm:spPr/>
    </dgm:pt>
    <dgm:pt modelId="{BD268E44-B5C7-4DA1-BCE1-D321E1B0C624}" type="pres">
      <dgm:prSet presAssocID="{FDEAEFDA-4952-4A00-9E05-DB4461A95291}" presName="compNode" presStyleCnt="0"/>
      <dgm:spPr/>
    </dgm:pt>
    <dgm:pt modelId="{0FE4B2B0-A816-4CCF-899D-048EE87D6243}" type="pres">
      <dgm:prSet presAssocID="{FDEAEFDA-4952-4A00-9E05-DB4461A95291}" presName="bgRect" presStyleLbl="bgShp" presStyleIdx="0" presStyleCnt="4"/>
      <dgm:spPr/>
    </dgm:pt>
    <dgm:pt modelId="{C158517A-7BE0-442D-94D6-15C9CB852F1C}" type="pres">
      <dgm:prSet presAssocID="{FDEAEFDA-4952-4A00-9E05-DB4461A95291}"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3F9CB285-CDFE-445E-B5D6-95818785886D}" type="pres">
      <dgm:prSet presAssocID="{FDEAEFDA-4952-4A00-9E05-DB4461A95291}" presName="spaceRect" presStyleCnt="0"/>
      <dgm:spPr/>
    </dgm:pt>
    <dgm:pt modelId="{0075E23B-AD1C-4187-8B52-84BF7619DAE6}" type="pres">
      <dgm:prSet presAssocID="{FDEAEFDA-4952-4A00-9E05-DB4461A95291}" presName="parTx" presStyleLbl="revTx" presStyleIdx="0" presStyleCnt="4">
        <dgm:presLayoutVars>
          <dgm:chMax val="0"/>
          <dgm:chPref val="0"/>
        </dgm:presLayoutVars>
      </dgm:prSet>
      <dgm:spPr/>
    </dgm:pt>
    <dgm:pt modelId="{155D1FBC-68AB-45D6-8471-2D118B723C22}" type="pres">
      <dgm:prSet presAssocID="{35F25A96-737B-4DB0-9BF3-C6A6514AF8F2}" presName="sibTrans" presStyleCnt="0"/>
      <dgm:spPr/>
    </dgm:pt>
    <dgm:pt modelId="{1EBD46E3-B6CC-43AA-87D6-F17628DBE3F2}" type="pres">
      <dgm:prSet presAssocID="{B3B6883A-ABF8-4B8E-8CFA-0C274A96DD6E}" presName="compNode" presStyleCnt="0"/>
      <dgm:spPr/>
    </dgm:pt>
    <dgm:pt modelId="{B8AE5399-ECFE-490B-9586-91696A3B141D}" type="pres">
      <dgm:prSet presAssocID="{B3B6883A-ABF8-4B8E-8CFA-0C274A96DD6E}" presName="bgRect" presStyleLbl="bgShp" presStyleIdx="1" presStyleCnt="4"/>
      <dgm:spPr/>
    </dgm:pt>
    <dgm:pt modelId="{2D96280F-833A-4602-A578-0B6E60B6F949}" type="pres">
      <dgm:prSet presAssocID="{B3B6883A-ABF8-4B8E-8CFA-0C274A96DD6E}"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18F0594D-051A-4464-A39B-1D1B611FAA6F}" type="pres">
      <dgm:prSet presAssocID="{B3B6883A-ABF8-4B8E-8CFA-0C274A96DD6E}" presName="spaceRect" presStyleCnt="0"/>
      <dgm:spPr/>
    </dgm:pt>
    <dgm:pt modelId="{909698DD-759E-4A81-A699-D113AF1C9FA9}" type="pres">
      <dgm:prSet presAssocID="{B3B6883A-ABF8-4B8E-8CFA-0C274A96DD6E}" presName="parTx" presStyleLbl="revTx" presStyleIdx="1" presStyleCnt="4">
        <dgm:presLayoutVars>
          <dgm:chMax val="0"/>
          <dgm:chPref val="0"/>
        </dgm:presLayoutVars>
      </dgm:prSet>
      <dgm:spPr/>
    </dgm:pt>
    <dgm:pt modelId="{1C5C5965-BA59-4791-B7FC-C75D153B6786}" type="pres">
      <dgm:prSet presAssocID="{9ADF2B09-59A8-4C66-9E38-0275C59EE591}" presName="sibTrans" presStyleCnt="0"/>
      <dgm:spPr/>
    </dgm:pt>
    <dgm:pt modelId="{4DCCE41C-7BDF-4997-8F83-B2DACDBC9990}" type="pres">
      <dgm:prSet presAssocID="{FD7B86B0-43AB-4591-AE65-676B9EDD25D3}" presName="compNode" presStyleCnt="0"/>
      <dgm:spPr/>
    </dgm:pt>
    <dgm:pt modelId="{0964B3D2-2B66-43E0-BFA6-1939B08347F1}" type="pres">
      <dgm:prSet presAssocID="{FD7B86B0-43AB-4591-AE65-676B9EDD25D3}" presName="bgRect" presStyleLbl="bgShp" presStyleIdx="2" presStyleCnt="4"/>
      <dgm:spPr/>
    </dgm:pt>
    <dgm:pt modelId="{C04125CC-3C43-4BE5-B821-23A4D5625630}" type="pres">
      <dgm:prSet presAssocID="{FD7B86B0-43AB-4591-AE65-676B9EDD25D3}"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ight Pointing Backhand Index "/>
        </a:ext>
      </dgm:extLst>
    </dgm:pt>
    <dgm:pt modelId="{B7E841B3-818A-4757-BD4B-6E80466B7F04}" type="pres">
      <dgm:prSet presAssocID="{FD7B86B0-43AB-4591-AE65-676B9EDD25D3}" presName="spaceRect" presStyleCnt="0"/>
      <dgm:spPr/>
    </dgm:pt>
    <dgm:pt modelId="{ADBBE2DF-283B-421A-82ED-E741CB2397EC}" type="pres">
      <dgm:prSet presAssocID="{FD7B86B0-43AB-4591-AE65-676B9EDD25D3}" presName="parTx" presStyleLbl="revTx" presStyleIdx="2" presStyleCnt="4">
        <dgm:presLayoutVars>
          <dgm:chMax val="0"/>
          <dgm:chPref val="0"/>
        </dgm:presLayoutVars>
      </dgm:prSet>
      <dgm:spPr/>
    </dgm:pt>
    <dgm:pt modelId="{DC429706-8C1B-4F12-86C0-8C3B0ED5EB60}" type="pres">
      <dgm:prSet presAssocID="{DFD57768-44BA-4E59-8D9F-EDD7A294B0B9}" presName="sibTrans" presStyleCnt="0"/>
      <dgm:spPr/>
    </dgm:pt>
    <dgm:pt modelId="{4EC0F51B-F097-434B-8911-305580AA82AC}" type="pres">
      <dgm:prSet presAssocID="{1C36939B-E744-4956-A880-4AEF3293D610}" presName="compNode" presStyleCnt="0"/>
      <dgm:spPr/>
    </dgm:pt>
    <dgm:pt modelId="{E0A2B45C-4706-44CE-BC6A-03BF73BCD4CC}" type="pres">
      <dgm:prSet presAssocID="{1C36939B-E744-4956-A880-4AEF3293D610}" presName="bgRect" presStyleLbl="bgShp" presStyleIdx="3" presStyleCnt="4"/>
      <dgm:spPr/>
    </dgm:pt>
    <dgm:pt modelId="{999E2B01-A76F-4E30-B3DB-7A59AC1EBF3F}" type="pres">
      <dgm:prSet presAssocID="{1C36939B-E744-4956-A880-4AEF3293D610}"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Checklist"/>
        </a:ext>
      </dgm:extLst>
    </dgm:pt>
    <dgm:pt modelId="{E7321E2E-EFF2-4413-AB33-E98B9CE8E402}" type="pres">
      <dgm:prSet presAssocID="{1C36939B-E744-4956-A880-4AEF3293D610}" presName="spaceRect" presStyleCnt="0"/>
      <dgm:spPr/>
    </dgm:pt>
    <dgm:pt modelId="{A9769FCF-6A1F-4C9A-9484-E456A990B0C1}" type="pres">
      <dgm:prSet presAssocID="{1C36939B-E744-4956-A880-4AEF3293D610}" presName="parTx" presStyleLbl="revTx" presStyleIdx="3" presStyleCnt="4">
        <dgm:presLayoutVars>
          <dgm:chMax val="0"/>
          <dgm:chPref val="0"/>
        </dgm:presLayoutVars>
      </dgm:prSet>
      <dgm:spPr/>
    </dgm:pt>
  </dgm:ptLst>
  <dgm:cxnLst>
    <dgm:cxn modelId="{1F3F170E-B099-42FE-B3E7-060DCA2C3D26}" srcId="{F199E6A5-8D50-418B-A69B-9F4B045127C3}" destId="{FD7B86B0-43AB-4591-AE65-676B9EDD25D3}" srcOrd="2" destOrd="0" parTransId="{ECAF4602-A305-4A51-9108-6F3BAB9E99EA}" sibTransId="{DFD57768-44BA-4E59-8D9F-EDD7A294B0B9}"/>
    <dgm:cxn modelId="{0233AF24-0140-411C-8220-7ABEF2D68964}" type="presOf" srcId="{F199E6A5-8D50-418B-A69B-9F4B045127C3}" destId="{81D5F92A-BD62-4BE0-8DEC-19251E4641FA}" srcOrd="0" destOrd="0" presId="urn:microsoft.com/office/officeart/2018/2/layout/IconVerticalSolidList"/>
    <dgm:cxn modelId="{6AF0C335-B47D-43B1-9BC0-600846D200C2}" srcId="{F199E6A5-8D50-418B-A69B-9F4B045127C3}" destId="{FDEAEFDA-4952-4A00-9E05-DB4461A95291}" srcOrd="0" destOrd="0" parTransId="{AD717C56-3C81-499E-A0EB-60260C82C576}" sibTransId="{35F25A96-737B-4DB0-9BF3-C6A6514AF8F2}"/>
    <dgm:cxn modelId="{3C4B7C36-72B1-430A-944F-875195AF3765}" srcId="{F199E6A5-8D50-418B-A69B-9F4B045127C3}" destId="{B3B6883A-ABF8-4B8E-8CFA-0C274A96DD6E}" srcOrd="1" destOrd="0" parTransId="{14284582-5D5E-4617-969F-821057C860FF}" sibTransId="{9ADF2B09-59A8-4C66-9E38-0275C59EE591}"/>
    <dgm:cxn modelId="{7A779E41-B17B-4B0A-BB7E-A7D0FDD50644}" type="presOf" srcId="{B3B6883A-ABF8-4B8E-8CFA-0C274A96DD6E}" destId="{909698DD-759E-4A81-A699-D113AF1C9FA9}" srcOrd="0" destOrd="0" presId="urn:microsoft.com/office/officeart/2018/2/layout/IconVerticalSolidList"/>
    <dgm:cxn modelId="{152E9B69-A53F-4817-B160-FCD6F12A0758}" type="presOf" srcId="{1C36939B-E744-4956-A880-4AEF3293D610}" destId="{A9769FCF-6A1F-4C9A-9484-E456A990B0C1}" srcOrd="0" destOrd="0" presId="urn:microsoft.com/office/officeart/2018/2/layout/IconVerticalSolidList"/>
    <dgm:cxn modelId="{23F9814B-6F71-4760-8393-32AED51E5594}" srcId="{F199E6A5-8D50-418B-A69B-9F4B045127C3}" destId="{1C36939B-E744-4956-A880-4AEF3293D610}" srcOrd="3" destOrd="0" parTransId="{D4165F69-B0F8-4BB3-A0A0-4E72D812921F}" sibTransId="{D098C5FE-C03D-4C91-BC67-1FE0C5DBCE85}"/>
    <dgm:cxn modelId="{9424F479-81BF-46C9-BF87-0BF1FACC6F24}" type="presOf" srcId="{FD7B86B0-43AB-4591-AE65-676B9EDD25D3}" destId="{ADBBE2DF-283B-421A-82ED-E741CB2397EC}" srcOrd="0" destOrd="0" presId="urn:microsoft.com/office/officeart/2018/2/layout/IconVerticalSolidList"/>
    <dgm:cxn modelId="{34E98384-E70A-4FB0-A6F8-214D2C9B448A}" type="presOf" srcId="{FDEAEFDA-4952-4A00-9E05-DB4461A95291}" destId="{0075E23B-AD1C-4187-8B52-84BF7619DAE6}" srcOrd="0" destOrd="0" presId="urn:microsoft.com/office/officeart/2018/2/layout/IconVerticalSolidList"/>
    <dgm:cxn modelId="{6D08470F-0529-46A6-A711-41C3CCD11349}" type="presParOf" srcId="{81D5F92A-BD62-4BE0-8DEC-19251E4641FA}" destId="{BD268E44-B5C7-4DA1-BCE1-D321E1B0C624}" srcOrd="0" destOrd="0" presId="urn:microsoft.com/office/officeart/2018/2/layout/IconVerticalSolidList"/>
    <dgm:cxn modelId="{FC18052E-B078-475B-B237-9C32D9D34C4F}" type="presParOf" srcId="{BD268E44-B5C7-4DA1-BCE1-D321E1B0C624}" destId="{0FE4B2B0-A816-4CCF-899D-048EE87D6243}" srcOrd="0" destOrd="0" presId="urn:microsoft.com/office/officeart/2018/2/layout/IconVerticalSolidList"/>
    <dgm:cxn modelId="{9449EB52-C8DD-4FD3-82FB-6705C1D1C1F5}" type="presParOf" srcId="{BD268E44-B5C7-4DA1-BCE1-D321E1B0C624}" destId="{C158517A-7BE0-442D-94D6-15C9CB852F1C}" srcOrd="1" destOrd="0" presId="urn:microsoft.com/office/officeart/2018/2/layout/IconVerticalSolidList"/>
    <dgm:cxn modelId="{97A7C4FD-6B88-4CA0-9744-7AC7A2F3742F}" type="presParOf" srcId="{BD268E44-B5C7-4DA1-BCE1-D321E1B0C624}" destId="{3F9CB285-CDFE-445E-B5D6-95818785886D}" srcOrd="2" destOrd="0" presId="urn:microsoft.com/office/officeart/2018/2/layout/IconVerticalSolidList"/>
    <dgm:cxn modelId="{EA585206-9BF1-4F06-9F2C-E4A53F770070}" type="presParOf" srcId="{BD268E44-B5C7-4DA1-BCE1-D321E1B0C624}" destId="{0075E23B-AD1C-4187-8B52-84BF7619DAE6}" srcOrd="3" destOrd="0" presId="urn:microsoft.com/office/officeart/2018/2/layout/IconVerticalSolidList"/>
    <dgm:cxn modelId="{951ED06E-7763-491D-88C4-A73BDF808DE5}" type="presParOf" srcId="{81D5F92A-BD62-4BE0-8DEC-19251E4641FA}" destId="{155D1FBC-68AB-45D6-8471-2D118B723C22}" srcOrd="1" destOrd="0" presId="urn:microsoft.com/office/officeart/2018/2/layout/IconVerticalSolidList"/>
    <dgm:cxn modelId="{42117CC0-29D6-4411-AABA-2357DE62F116}" type="presParOf" srcId="{81D5F92A-BD62-4BE0-8DEC-19251E4641FA}" destId="{1EBD46E3-B6CC-43AA-87D6-F17628DBE3F2}" srcOrd="2" destOrd="0" presId="urn:microsoft.com/office/officeart/2018/2/layout/IconVerticalSolidList"/>
    <dgm:cxn modelId="{4136CE86-F9B9-4EDD-8995-5D9943C11A9F}" type="presParOf" srcId="{1EBD46E3-B6CC-43AA-87D6-F17628DBE3F2}" destId="{B8AE5399-ECFE-490B-9586-91696A3B141D}" srcOrd="0" destOrd="0" presId="urn:microsoft.com/office/officeart/2018/2/layout/IconVerticalSolidList"/>
    <dgm:cxn modelId="{7B5511EC-E5AB-47D0-A610-3BCD9D75055C}" type="presParOf" srcId="{1EBD46E3-B6CC-43AA-87D6-F17628DBE3F2}" destId="{2D96280F-833A-4602-A578-0B6E60B6F949}" srcOrd="1" destOrd="0" presId="urn:microsoft.com/office/officeart/2018/2/layout/IconVerticalSolidList"/>
    <dgm:cxn modelId="{02B793E9-7495-4804-BD08-2773C3FD2FBB}" type="presParOf" srcId="{1EBD46E3-B6CC-43AA-87D6-F17628DBE3F2}" destId="{18F0594D-051A-4464-A39B-1D1B611FAA6F}" srcOrd="2" destOrd="0" presId="urn:microsoft.com/office/officeart/2018/2/layout/IconVerticalSolidList"/>
    <dgm:cxn modelId="{9D815CC5-3BE4-4C26-A9F1-13599FE3BBFB}" type="presParOf" srcId="{1EBD46E3-B6CC-43AA-87D6-F17628DBE3F2}" destId="{909698DD-759E-4A81-A699-D113AF1C9FA9}" srcOrd="3" destOrd="0" presId="urn:microsoft.com/office/officeart/2018/2/layout/IconVerticalSolidList"/>
    <dgm:cxn modelId="{D213AE4C-8A07-47D2-B95B-4C4715C399C1}" type="presParOf" srcId="{81D5F92A-BD62-4BE0-8DEC-19251E4641FA}" destId="{1C5C5965-BA59-4791-B7FC-C75D153B6786}" srcOrd="3" destOrd="0" presId="urn:microsoft.com/office/officeart/2018/2/layout/IconVerticalSolidList"/>
    <dgm:cxn modelId="{933C2E46-1C55-4400-8904-AF9E09286499}" type="presParOf" srcId="{81D5F92A-BD62-4BE0-8DEC-19251E4641FA}" destId="{4DCCE41C-7BDF-4997-8F83-B2DACDBC9990}" srcOrd="4" destOrd="0" presId="urn:microsoft.com/office/officeart/2018/2/layout/IconVerticalSolidList"/>
    <dgm:cxn modelId="{EEA25155-922C-40A4-955F-A5A597F4C4F5}" type="presParOf" srcId="{4DCCE41C-7BDF-4997-8F83-B2DACDBC9990}" destId="{0964B3D2-2B66-43E0-BFA6-1939B08347F1}" srcOrd="0" destOrd="0" presId="urn:microsoft.com/office/officeart/2018/2/layout/IconVerticalSolidList"/>
    <dgm:cxn modelId="{80724D66-8851-45B1-806B-77AE68F3AF52}" type="presParOf" srcId="{4DCCE41C-7BDF-4997-8F83-B2DACDBC9990}" destId="{C04125CC-3C43-4BE5-B821-23A4D5625630}" srcOrd="1" destOrd="0" presId="urn:microsoft.com/office/officeart/2018/2/layout/IconVerticalSolidList"/>
    <dgm:cxn modelId="{E3C9FB0F-7BCB-48E7-95FC-F708B694FC38}" type="presParOf" srcId="{4DCCE41C-7BDF-4997-8F83-B2DACDBC9990}" destId="{B7E841B3-818A-4757-BD4B-6E80466B7F04}" srcOrd="2" destOrd="0" presId="urn:microsoft.com/office/officeart/2018/2/layout/IconVerticalSolidList"/>
    <dgm:cxn modelId="{52D7B81F-36EB-4BC1-8A04-C2B381B94A81}" type="presParOf" srcId="{4DCCE41C-7BDF-4997-8F83-B2DACDBC9990}" destId="{ADBBE2DF-283B-421A-82ED-E741CB2397EC}" srcOrd="3" destOrd="0" presId="urn:microsoft.com/office/officeart/2018/2/layout/IconVerticalSolidList"/>
    <dgm:cxn modelId="{D2D4B208-8F99-46E4-91E2-346940554693}" type="presParOf" srcId="{81D5F92A-BD62-4BE0-8DEC-19251E4641FA}" destId="{DC429706-8C1B-4F12-86C0-8C3B0ED5EB60}" srcOrd="5" destOrd="0" presId="urn:microsoft.com/office/officeart/2018/2/layout/IconVerticalSolidList"/>
    <dgm:cxn modelId="{F9603E65-F5E2-4F65-99E3-B999FEDDE0BC}" type="presParOf" srcId="{81D5F92A-BD62-4BE0-8DEC-19251E4641FA}" destId="{4EC0F51B-F097-434B-8911-305580AA82AC}" srcOrd="6" destOrd="0" presId="urn:microsoft.com/office/officeart/2018/2/layout/IconVerticalSolidList"/>
    <dgm:cxn modelId="{C4BADCE5-55F1-4C2C-B159-8FE0F4F00ED2}" type="presParOf" srcId="{4EC0F51B-F097-434B-8911-305580AA82AC}" destId="{E0A2B45C-4706-44CE-BC6A-03BF73BCD4CC}" srcOrd="0" destOrd="0" presId="urn:microsoft.com/office/officeart/2018/2/layout/IconVerticalSolidList"/>
    <dgm:cxn modelId="{1D6535E4-0513-4302-80AC-6FF304891473}" type="presParOf" srcId="{4EC0F51B-F097-434B-8911-305580AA82AC}" destId="{999E2B01-A76F-4E30-B3DB-7A59AC1EBF3F}" srcOrd="1" destOrd="0" presId="urn:microsoft.com/office/officeart/2018/2/layout/IconVerticalSolidList"/>
    <dgm:cxn modelId="{75E7EEA6-D435-4244-A582-8ED749C15537}" type="presParOf" srcId="{4EC0F51B-F097-434B-8911-305580AA82AC}" destId="{E7321E2E-EFF2-4413-AB33-E98B9CE8E402}" srcOrd="2" destOrd="0" presId="urn:microsoft.com/office/officeart/2018/2/layout/IconVerticalSolidList"/>
    <dgm:cxn modelId="{917951B4-4F9F-4599-841A-0D68E48DE2A0}" type="presParOf" srcId="{4EC0F51B-F097-434B-8911-305580AA82AC}" destId="{A9769FCF-6A1F-4C9A-9484-E456A990B0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7016"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7016" cy="5105400"/>
      </dsp:txXfrm>
    </dsp:sp>
    <dsp:sp modelId="{D8ED3A95-67DC-4983-8922-3BD5A2719870}">
      <dsp:nvSpPr>
        <dsp:cNvPr id="0" name=""/>
        <dsp:cNvSpPr/>
      </dsp:nvSpPr>
      <dsp:spPr>
        <a:xfrm>
          <a:off x="1372792" y="60015"/>
          <a:ext cx="2396948"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2792" y="60015"/>
        <a:ext cx="2396948" cy="1200317"/>
      </dsp:txXfrm>
    </dsp:sp>
    <dsp:sp modelId="{E5B9CD16-19C8-4EB2-B849-0595F8E93337}">
      <dsp:nvSpPr>
        <dsp:cNvPr id="0" name=""/>
        <dsp:cNvSpPr/>
      </dsp:nvSpPr>
      <dsp:spPr>
        <a:xfrm>
          <a:off x="3865517" y="60015"/>
          <a:ext cx="2622763"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Seattle </a:t>
          </a:r>
          <a:r>
            <a:rPr lang="en-US" sz="2400" kern="1200" dirty="0" err="1"/>
            <a:t>Snowmageddon</a:t>
          </a:r>
          <a:r>
            <a:rPr lang="en-US" sz="2400" kern="1200" dirty="0"/>
            <a:t> 2019</a:t>
          </a:r>
          <a:endParaRPr lang="en-US" sz="3600" kern="1200" dirty="0"/>
        </a:p>
      </dsp:txBody>
      <dsp:txXfrm>
        <a:off x="3865517" y="60015"/>
        <a:ext cx="2622763" cy="1200317"/>
      </dsp:txXfrm>
    </dsp:sp>
    <dsp:sp modelId="{EE2885AE-AFF9-4109-8D61-264516A4B6B1}">
      <dsp:nvSpPr>
        <dsp:cNvPr id="0" name=""/>
        <dsp:cNvSpPr/>
      </dsp:nvSpPr>
      <dsp:spPr>
        <a:xfrm>
          <a:off x="1277016" y="1260333"/>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2792" y="1320349"/>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2792" y="1320349"/>
        <a:ext cx="2458257" cy="1200317"/>
      </dsp:txXfrm>
    </dsp:sp>
    <dsp:sp modelId="{7344CFCD-363A-4744-A109-D9764535542B}">
      <dsp:nvSpPr>
        <dsp:cNvPr id="0" name=""/>
        <dsp:cNvSpPr/>
      </dsp:nvSpPr>
      <dsp:spPr>
        <a:xfrm>
          <a:off x="3926826" y="1320349"/>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Instructor Led Training for Microsoft Teams</a:t>
          </a:r>
        </a:p>
      </dsp:txBody>
      <dsp:txXfrm>
        <a:off x="3926826" y="1320349"/>
        <a:ext cx="2458257" cy="1200317"/>
      </dsp:txXfrm>
    </dsp:sp>
    <dsp:sp modelId="{155603D8-7DC6-4683-9D26-D5BFE810F40E}">
      <dsp:nvSpPr>
        <dsp:cNvPr id="0" name=""/>
        <dsp:cNvSpPr/>
      </dsp:nvSpPr>
      <dsp:spPr>
        <a:xfrm>
          <a:off x="1277016" y="2520666"/>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2792" y="2580682"/>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2792" y="2580682"/>
        <a:ext cx="2458257" cy="1200317"/>
      </dsp:txXfrm>
    </dsp:sp>
    <dsp:sp modelId="{AFE7C525-4E6A-47F5-A667-7B185B472F87}">
      <dsp:nvSpPr>
        <dsp:cNvPr id="0" name=""/>
        <dsp:cNvSpPr/>
      </dsp:nvSpPr>
      <dsp:spPr>
        <a:xfrm>
          <a:off x="3926826" y="2580682"/>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Microsoft 365 Training Guide &amp; Workbook</a:t>
          </a:r>
        </a:p>
      </dsp:txBody>
      <dsp:txXfrm>
        <a:off x="3926826" y="2580682"/>
        <a:ext cx="2458257" cy="1200317"/>
      </dsp:txXfrm>
    </dsp:sp>
    <dsp:sp modelId="{6CC736D7-B546-4D83-A89C-F7FAF8E8DCC4}">
      <dsp:nvSpPr>
        <dsp:cNvPr id="0" name=""/>
        <dsp:cNvSpPr/>
      </dsp:nvSpPr>
      <dsp:spPr>
        <a:xfrm>
          <a:off x="1277016" y="3780999"/>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C86BC5-C2AB-4F31-A331-EEA29B1FD0DC}">
      <dsp:nvSpPr>
        <dsp:cNvPr id="0" name=""/>
        <dsp:cNvSpPr/>
      </dsp:nvSpPr>
      <dsp:spPr>
        <a:xfrm>
          <a:off x="1372792" y="3841015"/>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Asks</a:t>
          </a:r>
        </a:p>
      </dsp:txBody>
      <dsp:txXfrm>
        <a:off x="1372792" y="3841015"/>
        <a:ext cx="2458257" cy="1200317"/>
      </dsp:txXfrm>
    </dsp:sp>
    <dsp:sp modelId="{A9E653EC-1FB0-44A5-91E9-F24C501F8B83}">
      <dsp:nvSpPr>
        <dsp:cNvPr id="0" name=""/>
        <dsp:cNvSpPr/>
      </dsp:nvSpPr>
      <dsp:spPr>
        <a:xfrm>
          <a:off x="3926826" y="3841015"/>
          <a:ext cx="2458257" cy="1200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Flipbook Feedback</a:t>
          </a:r>
        </a:p>
      </dsp:txBody>
      <dsp:txXfrm>
        <a:off x="3926826" y="3841015"/>
        <a:ext cx="2458257" cy="1200317"/>
      </dsp:txXfrm>
    </dsp:sp>
    <dsp:sp modelId="{2C4071DB-C1C6-4E34-B567-36ADE9A1F3AB}">
      <dsp:nvSpPr>
        <dsp:cNvPr id="0" name=""/>
        <dsp:cNvSpPr/>
      </dsp:nvSpPr>
      <dsp:spPr>
        <a:xfrm>
          <a:off x="1277016" y="5041333"/>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4B2B0-A816-4CCF-899D-048EE87D6243}">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58517A-7BE0-442D-94D6-15C9CB852F1C}">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075E23B-AD1C-4187-8B52-84BF7619DAE6}">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Visit </a:t>
          </a:r>
          <a:r>
            <a:rPr lang="en-US" sz="1900" kern="1200" dirty="0">
              <a:hlinkClick xmlns:r="http://schemas.openxmlformats.org/officeDocument/2006/relationships" r:id="rId3"/>
            </a:rPr>
            <a:t>https://aka.</a:t>
          </a:r>
          <a:r>
            <a:rPr lang="en-US" sz="1900" kern="1200">
              <a:hlinkClick xmlns:r="http://schemas.openxmlformats.org/officeDocument/2006/relationships" r:id="rId3"/>
            </a:rPr>
            <a:t>ms/O365ChampionFeedback </a:t>
          </a:r>
          <a:endParaRPr lang="en-US" sz="1900" kern="1200" dirty="0"/>
        </a:p>
      </dsp:txBody>
      <dsp:txXfrm>
        <a:off x="1429899" y="2442"/>
        <a:ext cx="5083704" cy="1238008"/>
      </dsp:txXfrm>
    </dsp:sp>
    <dsp:sp modelId="{B8AE5399-ECFE-490B-9586-91696A3B141D}">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D96280F-833A-4602-A578-0B6E60B6F949}">
      <dsp:nvSpPr>
        <dsp:cNvPr id="0" name=""/>
        <dsp:cNvSpPr/>
      </dsp:nvSpPr>
      <dsp:spPr>
        <a:xfrm>
          <a:off x="374497" y="1828505"/>
          <a:ext cx="680904" cy="68090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09698DD-759E-4A81-A699-D113AF1C9FA9}">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Share your product &amp; topics of interest</a:t>
          </a:r>
        </a:p>
      </dsp:txBody>
      <dsp:txXfrm>
        <a:off x="1429899" y="1549953"/>
        <a:ext cx="5083704" cy="1238008"/>
      </dsp:txXfrm>
    </dsp:sp>
    <dsp:sp modelId="{0964B3D2-2B66-43E0-BFA6-1939B08347F1}">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04125CC-3C43-4BE5-B821-23A4D5625630}">
      <dsp:nvSpPr>
        <dsp:cNvPr id="0" name=""/>
        <dsp:cNvSpPr/>
      </dsp:nvSpPr>
      <dsp:spPr>
        <a:xfrm>
          <a:off x="374497" y="3376015"/>
          <a:ext cx="680904" cy="68090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DBBE2DF-283B-421A-82ED-E741CB2397EC}">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Tell us what times work for you</a:t>
          </a:r>
        </a:p>
      </dsp:txBody>
      <dsp:txXfrm>
        <a:off x="1429899" y="3097464"/>
        <a:ext cx="5083704" cy="1238008"/>
      </dsp:txXfrm>
    </dsp:sp>
    <dsp:sp modelId="{E0A2B45C-4706-44CE-BC6A-03BF73BCD4CC}">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99E2B01-A76F-4E30-B3DB-7A59AC1EBF3F}">
      <dsp:nvSpPr>
        <dsp:cNvPr id="0" name=""/>
        <dsp:cNvSpPr/>
      </dsp:nvSpPr>
      <dsp:spPr>
        <a:xfrm>
          <a:off x="374497" y="4923526"/>
          <a:ext cx="680904" cy="68090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9769FCF-6A1F-4C9A-9484-E456A990B0C1}">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844550">
            <a:lnSpc>
              <a:spcPct val="90000"/>
            </a:lnSpc>
            <a:spcBef>
              <a:spcPct val="0"/>
            </a:spcBef>
            <a:spcAft>
              <a:spcPct val="35000"/>
            </a:spcAft>
            <a:buNone/>
          </a:pPr>
          <a:r>
            <a:rPr lang="en-US" sz="1900" kern="1200" dirty="0"/>
            <a:t>Open feedback section </a:t>
          </a:r>
        </a:p>
      </dsp:txBody>
      <dsp:txXfrm>
        <a:off x="1429899" y="4644974"/>
        <a:ext cx="5083704" cy="1238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2/20/2019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2</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2/20/2019 4:52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fld id="{AA619CC4-B59A-4BEC-8A1A-A0C6EB2B87E3}" type="slidenum">
              <a:rPr lang="en-US" smtClean="0"/>
              <a:t>7</a:t>
            </a:fld>
            <a:endParaRPr lang="en-US"/>
          </a:p>
        </p:txBody>
      </p:sp>
    </p:spTree>
    <p:extLst>
      <p:ext uri="{BB962C8B-B14F-4D97-AF65-F5344CB8AC3E}">
        <p14:creationId xmlns:p14="http://schemas.microsoft.com/office/powerpoint/2010/main" val="3141579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2/20/2019 4:52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894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2/20/2019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mod="1">
    <p:ext uri="{DCECCB84-F9BA-43D5-87BE-67443E8EF086}">
      <p15:sldGuideLst xmlns:p15="http://schemas.microsoft.com/office/powerpoint/2012/main">
        <p15:guide id="1" pos="342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2/20/2019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2/20/2019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1.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image" Target="../media/image30.emf"/><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image" Target="../media/image30.emf"/><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theme" Target="../theme/theme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8"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image" Target="../media/image51.png"/><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image" Target="../media/image30.emf"/><Relationship Id="rId5" Type="http://schemas.openxmlformats.org/officeDocument/2006/relationships/slideLayout" Target="../slideLayouts/slideLayout184.xml"/><Relationship Id="rId10" Type="http://schemas.openxmlformats.org/officeDocument/2006/relationships/theme" Target="../theme/theme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2/20/2019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10" r:id="rId27"/>
    <p:sldLayoutId id="2147483811" r:id="rId28"/>
    <p:sldLayoutId id="2147483812" r:id="rId29"/>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54.xml"/><Relationship Id="rId5" Type="http://schemas.openxmlformats.org/officeDocument/2006/relationships/image" Target="../media/image101.png"/><Relationship Id="rId4" Type="http://schemas.openxmlformats.org/officeDocument/2006/relationships/image" Target="../media/image100.gi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February 2019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9E2C44-E3CC-473B-A317-27FE7DDA9E81}"/>
              </a:ext>
            </a:extLst>
          </p:cNvPr>
          <p:cNvSpPr>
            <a:spLocks noGrp="1"/>
          </p:cNvSpPr>
          <p:nvPr>
            <p:ph type="title"/>
          </p:nvPr>
        </p:nvSpPr>
        <p:spPr/>
        <p:txBody>
          <a:bodyPr/>
          <a:lstStyle/>
          <a:p>
            <a:r>
              <a:rPr lang="en-US"/>
              <a:t>Configuring O365 Classification</a:t>
            </a:r>
          </a:p>
        </p:txBody>
      </p:sp>
    </p:spTree>
    <p:extLst>
      <p:ext uri="{BB962C8B-B14F-4D97-AF65-F5344CB8AC3E}">
        <p14:creationId xmlns:p14="http://schemas.microsoft.com/office/powerpoint/2010/main" val="320142537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setup Classification </a:t>
            </a:r>
          </a:p>
        </p:txBody>
      </p:sp>
      <p:sp>
        <p:nvSpPr>
          <p:cNvPr id="4" name="TextBox 3">
            <a:extLst>
              <a:ext uri="{FF2B5EF4-FFF2-40B4-BE49-F238E27FC236}">
                <a16:creationId xmlns:a16="http://schemas.microsoft.com/office/drawing/2014/main" id="{82CD1BC9-67C1-4D19-B8B6-012D09CBF257}"/>
              </a:ext>
            </a:extLst>
          </p:cNvPr>
          <p:cNvSpPr txBox="1"/>
          <p:nvPr/>
        </p:nvSpPr>
        <p:spPr>
          <a:xfrm>
            <a:off x="422727" y="4660497"/>
            <a:ext cx="8223562" cy="2078526"/>
          </a:xfrm>
          <a:prstGeom prst="rect">
            <a:avLst/>
          </a:prstGeom>
          <a:noFill/>
        </p:spPr>
        <p:txBody>
          <a:bodyPr wrap="square" lIns="179234" tIns="143387" rIns="179234" bIns="143387" rtlCol="0">
            <a:spAutoFit/>
          </a:bodyPr>
          <a:lstStyle/>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Connect-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MsolService</a:t>
            </a: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 = Get-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MsolAllSettings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where-object {$_.</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displayname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-eq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Group.Unified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singlesettings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Get-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settings.ObjectId</a:t>
            </a: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$value =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singlesettings.GetSettingsValue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$value[“</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ClassificationList</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“HBI, MBI, LBI”</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settings.ObjectId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SettingsValue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$value</a:t>
            </a:r>
          </a:p>
          <a:p>
            <a:pPr marL="0" marR="0" lvl="0" indent="0" algn="l" defTabSz="914225" rtl="0" eaLnBrk="1" fontAlgn="auto" latinLnBrk="0" hangingPunct="1">
              <a:lnSpc>
                <a:spcPct val="90000"/>
              </a:lnSpc>
              <a:spcBef>
                <a:spcPts val="600"/>
              </a:spcBef>
              <a:spcAft>
                <a:spcPts val="588"/>
              </a:spcAft>
              <a:buClrTx/>
              <a:buSzTx/>
              <a:buFontTx/>
              <a:buNone/>
              <a:tabLst/>
              <a:defRPr/>
            </a:pP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p:txBody>
      </p:sp>
      <p:pic>
        <p:nvPicPr>
          <p:cNvPr id="6" name="Picture 5">
            <a:extLst>
              <a:ext uri="{FF2B5EF4-FFF2-40B4-BE49-F238E27FC236}">
                <a16:creationId xmlns:a16="http://schemas.microsoft.com/office/drawing/2014/main" id="{F489DE01-1619-4CAA-B150-E2D7F530EDBD}"/>
              </a:ext>
            </a:extLst>
          </p:cNvPr>
          <p:cNvPicPr>
            <a:picLocks noChangeAspect="1"/>
          </p:cNvPicPr>
          <p:nvPr/>
        </p:nvPicPr>
        <p:blipFill>
          <a:blip r:embed="rId2"/>
          <a:stretch>
            <a:fillRect/>
          </a:stretch>
        </p:blipFill>
        <p:spPr>
          <a:xfrm>
            <a:off x="588265" y="1241669"/>
            <a:ext cx="7073831" cy="1353783"/>
          </a:xfrm>
          <a:prstGeom prst="rect">
            <a:avLst/>
          </a:prstGeom>
        </p:spPr>
      </p:pic>
      <p:pic>
        <p:nvPicPr>
          <p:cNvPr id="7" name="Picture 6">
            <a:extLst>
              <a:ext uri="{FF2B5EF4-FFF2-40B4-BE49-F238E27FC236}">
                <a16:creationId xmlns:a16="http://schemas.microsoft.com/office/drawing/2014/main" id="{678F9B7B-C103-4FA4-8BC5-EF1C924B15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263" y="3126173"/>
            <a:ext cx="5082432" cy="1559904"/>
          </a:xfrm>
          <a:prstGeom prst="rect">
            <a:avLst/>
          </a:prstGeom>
        </p:spPr>
      </p:pic>
      <p:pic>
        <p:nvPicPr>
          <p:cNvPr id="8" name="Picture 7">
            <a:extLst>
              <a:ext uri="{FF2B5EF4-FFF2-40B4-BE49-F238E27FC236}">
                <a16:creationId xmlns:a16="http://schemas.microsoft.com/office/drawing/2014/main" id="{7897EB1B-6D10-4062-BE06-747B5D4665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263" y="2474841"/>
            <a:ext cx="5082432" cy="651331"/>
          </a:xfrm>
          <a:prstGeom prst="rect">
            <a:avLst/>
          </a:prstGeom>
        </p:spPr>
      </p:pic>
      <p:pic>
        <p:nvPicPr>
          <p:cNvPr id="9" name="Picture 8">
            <a:extLst>
              <a:ext uri="{FF2B5EF4-FFF2-40B4-BE49-F238E27FC236}">
                <a16:creationId xmlns:a16="http://schemas.microsoft.com/office/drawing/2014/main" id="{F11A83BC-1923-4FD0-8D2E-66B6469829C0}"/>
              </a:ext>
            </a:extLst>
          </p:cNvPr>
          <p:cNvPicPr>
            <a:picLocks noChangeAspect="1"/>
          </p:cNvPicPr>
          <p:nvPr/>
        </p:nvPicPr>
        <p:blipFill>
          <a:blip r:embed="rId5"/>
          <a:stretch>
            <a:fillRect/>
          </a:stretch>
        </p:blipFill>
        <p:spPr>
          <a:xfrm>
            <a:off x="8073499" y="410241"/>
            <a:ext cx="3826970" cy="6024554"/>
          </a:xfrm>
          <a:prstGeom prst="rect">
            <a:avLst/>
          </a:prstGeom>
        </p:spPr>
      </p:pic>
    </p:spTree>
    <p:extLst>
      <p:ext uri="{BB962C8B-B14F-4D97-AF65-F5344CB8AC3E}">
        <p14:creationId xmlns:p14="http://schemas.microsoft.com/office/powerpoint/2010/main" val="35572614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381267" y="1273293"/>
            <a:ext cx="6144871" cy="28545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851" tIns="179234" rIns="2778129" bIns="45706" numCol="1" rtlCol="0"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588"/>
              </a:spcAft>
              <a:buClrTx/>
              <a:buSzTx/>
              <a:buFontTx/>
              <a:buNone/>
              <a:tabLst/>
              <a:defRPr/>
            </a:pPr>
            <a:r>
              <a:rPr kumimoji="0" lang="en-US" sz="2800" b="0" i="0" u="none" strike="noStrike" kern="1200" cap="none" spc="0" normalizeH="0" baseline="0" noProof="0">
                <a:ln>
                  <a:noFill/>
                </a:ln>
                <a:gradFill>
                  <a:gsLst>
                    <a:gs pos="9740">
                      <a:srgbClr val="1A1A1A"/>
                    </a:gs>
                    <a:gs pos="47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Admin</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Set expiration timeline</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Notification intervals are </a:t>
            </a:r>
            <a:r>
              <a:rPr kumimoji="0" lang="en-US" sz="1400" b="0" i="0" u="none" strike="noStrike" kern="1200" cap="none" spc="0" normalizeH="0" baseline="0" noProof="0" err="1">
                <a:ln>
                  <a:noFill/>
                </a:ln>
                <a:gradFill>
                  <a:gsLst>
                    <a:gs pos="9740">
                      <a:srgbClr val="1A1A1A"/>
                    </a:gs>
                    <a:gs pos="47000">
                      <a:srgbClr val="1A1A1A"/>
                    </a:gs>
                  </a:gsLst>
                  <a:lin ang="5400000" scaled="0"/>
                </a:gradFill>
                <a:effectLst/>
                <a:uLnTx/>
                <a:uFillTx/>
                <a:latin typeface="Segoe UI"/>
                <a:ea typeface="+mn-ea"/>
                <a:cs typeface="+mn-cs"/>
              </a:rPr>
              <a:t>autoset</a:t>
            </a: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 </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Set fallback email address for ownerless groups</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Apply the policy to selective groups</a:t>
            </a:r>
          </a:p>
        </p:txBody>
      </p:sp>
      <p:sp>
        <p:nvSpPr>
          <p:cNvPr id="2" name="Title 1"/>
          <p:cNvSpPr>
            <a:spLocks noGrp="1"/>
          </p:cNvSpPr>
          <p:nvPr>
            <p:ph type="title"/>
          </p:nvPr>
        </p:nvSpPr>
        <p:spPr/>
        <p:txBody>
          <a:bodyPr/>
          <a:lstStyle/>
          <a:p>
            <a:r>
              <a:rPr lang="en-US"/>
              <a:t>How to setup Expiration Policy</a:t>
            </a:r>
          </a:p>
        </p:txBody>
      </p:sp>
      <p:sp>
        <p:nvSpPr>
          <p:cNvPr id="10" name="Rectangle 9">
            <a:extLst>
              <a:ext uri="{FF2B5EF4-FFF2-40B4-BE49-F238E27FC236}">
                <a16:creationId xmlns:a16="http://schemas.microsoft.com/office/drawing/2014/main" id="{1FB984FF-9AC7-46D2-B5E9-65650B0DED0C}"/>
              </a:ext>
            </a:extLst>
          </p:cNvPr>
          <p:cNvSpPr/>
          <p:nvPr/>
        </p:nvSpPr>
        <p:spPr bwMode="auto">
          <a:xfrm>
            <a:off x="381269" y="3440462"/>
            <a:ext cx="6300060" cy="247496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851" tIns="179234" rIns="2778129" bIns="45706" numCol="1" rtlCol="0"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588"/>
              </a:spcAft>
              <a:buClrTx/>
              <a:buSzTx/>
              <a:buFontTx/>
              <a:buNone/>
              <a:tabLst/>
              <a:defRPr/>
            </a:pPr>
            <a:r>
              <a:rPr kumimoji="0" lang="en-US" sz="2800" b="0" i="0" u="none" strike="noStrike" kern="1200" cap="none" spc="0" normalizeH="0" baseline="0" noProof="0">
                <a:ln>
                  <a:noFill/>
                </a:ln>
                <a:gradFill>
                  <a:gsLst>
                    <a:gs pos="9740">
                      <a:srgbClr val="1A1A1A"/>
                    </a:gs>
                    <a:gs pos="47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Admin Tool</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Azure AD </a:t>
            </a:r>
            <a:r>
              <a:rPr kumimoji="0" lang="en-US" sz="1400" b="0" i="0" u="none" strike="noStrike" kern="1200" cap="none" spc="0" normalizeH="0" baseline="0" noProof="0" err="1">
                <a:ln>
                  <a:noFill/>
                </a:ln>
                <a:gradFill>
                  <a:gsLst>
                    <a:gs pos="9740">
                      <a:srgbClr val="1A1A1A"/>
                    </a:gs>
                    <a:gs pos="47000">
                      <a:srgbClr val="1A1A1A"/>
                    </a:gs>
                  </a:gsLst>
                  <a:lin ang="5400000" scaled="0"/>
                </a:gradFill>
                <a:effectLst/>
                <a:uLnTx/>
                <a:uFillTx/>
                <a:latin typeface="Segoe UI"/>
                <a:ea typeface="+mn-ea"/>
                <a:cs typeface="+mn-cs"/>
              </a:rPr>
              <a:t>powershell</a:t>
            </a:r>
            <a:b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—Supported in V1 release</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Azure AD portal</a:t>
            </a:r>
            <a:b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—Supported in V1 release</a:t>
            </a:r>
          </a:p>
        </p:txBody>
      </p:sp>
      <p:pic>
        <p:nvPicPr>
          <p:cNvPr id="3" name="Picture 2">
            <a:extLst>
              <a:ext uri="{FF2B5EF4-FFF2-40B4-BE49-F238E27FC236}">
                <a16:creationId xmlns:a16="http://schemas.microsoft.com/office/drawing/2014/main" id="{03640521-E75C-4614-BA1B-F284CB296808}"/>
              </a:ext>
            </a:extLst>
          </p:cNvPr>
          <p:cNvPicPr>
            <a:picLocks noChangeAspect="1"/>
          </p:cNvPicPr>
          <p:nvPr/>
        </p:nvPicPr>
        <p:blipFill>
          <a:blip r:embed="rId2"/>
          <a:stretch>
            <a:fillRect/>
          </a:stretch>
        </p:blipFill>
        <p:spPr>
          <a:xfrm>
            <a:off x="4277934" y="1435344"/>
            <a:ext cx="7618513" cy="4285414"/>
          </a:xfrm>
          <a:prstGeom prst="rect">
            <a:avLst/>
          </a:prstGeom>
        </p:spPr>
      </p:pic>
      <p:sp>
        <p:nvSpPr>
          <p:cNvPr id="4" name="TextBox 3">
            <a:extLst>
              <a:ext uri="{FF2B5EF4-FFF2-40B4-BE49-F238E27FC236}">
                <a16:creationId xmlns:a16="http://schemas.microsoft.com/office/drawing/2014/main" id="{82CD1BC9-67C1-4D19-B8B6-012D09CBF257}"/>
              </a:ext>
            </a:extLst>
          </p:cNvPr>
          <p:cNvSpPr txBox="1"/>
          <p:nvPr/>
        </p:nvSpPr>
        <p:spPr>
          <a:xfrm>
            <a:off x="4247912" y="5757413"/>
            <a:ext cx="6782764" cy="723668"/>
          </a:xfrm>
          <a:prstGeom prst="rect">
            <a:avLst/>
          </a:prstGeom>
          <a:noFill/>
        </p:spPr>
        <p:txBody>
          <a:bodyPr wrap="square" lIns="179234" tIns="143387" rIns="179234" bIns="143387" rtlCol="0">
            <a:spAutoFit/>
          </a:bodyPr>
          <a:lstStyle/>
          <a:p>
            <a:pPr marL="0" marR="0" lvl="0" indent="0" algn="l" defTabSz="914225"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 A maximum of 500 groups can be selected to apply the policy in the </a:t>
            </a:r>
            <a:b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b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AAD portal UI. Group selection has no restriction in the AAD </a:t>
            </a:r>
            <a:r>
              <a:rPr kumimoji="0" lang="en-US" sz="1567" b="0" i="0" u="none" strike="noStrike" kern="1200" cap="none" spc="0" normalizeH="0" baseline="0" noProof="0" err="1">
                <a:ln>
                  <a:noFill/>
                </a:ln>
                <a:gradFill>
                  <a:gsLst>
                    <a:gs pos="2917">
                      <a:srgbClr val="505050"/>
                    </a:gs>
                    <a:gs pos="30000">
                      <a:srgbClr val="505050"/>
                    </a:gs>
                  </a:gsLst>
                  <a:lin ang="5400000" scaled="0"/>
                </a:gradFill>
                <a:effectLst/>
                <a:uLnTx/>
                <a:uFillTx/>
                <a:latin typeface="Segoe UI"/>
                <a:ea typeface="+mn-ea"/>
                <a:cs typeface="+mn-cs"/>
              </a:rPr>
              <a:t>powershell</a:t>
            </a: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a:t>
            </a:r>
          </a:p>
        </p:txBody>
      </p:sp>
    </p:spTree>
    <p:extLst>
      <p:ext uri="{BB962C8B-B14F-4D97-AF65-F5344CB8AC3E}">
        <p14:creationId xmlns:p14="http://schemas.microsoft.com/office/powerpoint/2010/main" val="36739182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0"/>
              </a:spcBef>
            </a:pPr>
            <a:r>
              <a:rPr lang="en-US"/>
              <a:t>Group Owner experience of expiration policy</a:t>
            </a:r>
          </a:p>
        </p:txBody>
      </p:sp>
      <p:grpSp>
        <p:nvGrpSpPr>
          <p:cNvPr id="11" name="Group 10">
            <a:extLst>
              <a:ext uri="{FF2B5EF4-FFF2-40B4-BE49-F238E27FC236}">
                <a16:creationId xmlns:a16="http://schemas.microsoft.com/office/drawing/2014/main" id="{37CB9DCE-B3F7-4E0D-A790-DB4B1A65533C}"/>
              </a:ext>
            </a:extLst>
          </p:cNvPr>
          <p:cNvGrpSpPr/>
          <p:nvPr/>
        </p:nvGrpSpPr>
        <p:grpSpPr>
          <a:xfrm>
            <a:off x="468449" y="5775767"/>
            <a:ext cx="8002333" cy="788546"/>
            <a:chOff x="844378" y="6094699"/>
            <a:chExt cx="6814038" cy="671452"/>
          </a:xfrm>
        </p:grpSpPr>
        <p:pic>
          <p:nvPicPr>
            <p:cNvPr id="5" name="Picture 4">
              <a:extLst>
                <a:ext uri="{FF2B5EF4-FFF2-40B4-BE49-F238E27FC236}">
                  <a16:creationId xmlns:a16="http://schemas.microsoft.com/office/drawing/2014/main" id="{304B1676-ED49-4F59-A47B-CD7E605749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4378" y="6096426"/>
              <a:ext cx="2179072" cy="333999"/>
            </a:xfrm>
            <a:prstGeom prst="rect">
              <a:avLst/>
            </a:prstGeom>
          </p:spPr>
        </p:pic>
        <p:pic>
          <p:nvPicPr>
            <p:cNvPr id="6" name="Picture 5">
              <a:extLst>
                <a:ext uri="{FF2B5EF4-FFF2-40B4-BE49-F238E27FC236}">
                  <a16:creationId xmlns:a16="http://schemas.microsoft.com/office/drawing/2014/main" id="{5A6C1755-F633-4850-AD0D-FB3201DE2C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2586" y="6094699"/>
              <a:ext cx="4695830" cy="671452"/>
            </a:xfrm>
            <a:prstGeom prst="rect">
              <a:avLst/>
            </a:prstGeom>
          </p:spPr>
        </p:pic>
      </p:grpSp>
      <p:grpSp>
        <p:nvGrpSpPr>
          <p:cNvPr id="14" name="Group 13">
            <a:extLst>
              <a:ext uri="{FF2B5EF4-FFF2-40B4-BE49-F238E27FC236}">
                <a16:creationId xmlns:a16="http://schemas.microsoft.com/office/drawing/2014/main" id="{49632143-5739-40BF-AFEE-DB73B1D3617E}"/>
              </a:ext>
            </a:extLst>
          </p:cNvPr>
          <p:cNvGrpSpPr/>
          <p:nvPr/>
        </p:nvGrpSpPr>
        <p:grpSpPr>
          <a:xfrm>
            <a:off x="1406392" y="1229283"/>
            <a:ext cx="9379217" cy="4685906"/>
            <a:chOff x="584200" y="1229283"/>
            <a:chExt cx="9379217" cy="4685906"/>
          </a:xfrm>
        </p:grpSpPr>
        <p:pic>
          <p:nvPicPr>
            <p:cNvPr id="7" name="Picture 6">
              <a:extLst>
                <a:ext uri="{FF2B5EF4-FFF2-40B4-BE49-F238E27FC236}">
                  <a16:creationId xmlns:a16="http://schemas.microsoft.com/office/drawing/2014/main" id="{C56106AA-2F55-45F1-BAF1-12EECA292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5722" y="1229283"/>
              <a:ext cx="3567695" cy="3354264"/>
            </a:xfrm>
            <a:prstGeom prst="rect">
              <a:avLst/>
            </a:prstGeom>
            <a:ln>
              <a:solidFill>
                <a:schemeClr val="accent6"/>
              </a:solidFill>
            </a:ln>
          </p:spPr>
        </p:pic>
        <p:pic>
          <p:nvPicPr>
            <p:cNvPr id="8" name="Picture 7">
              <a:extLst>
                <a:ext uri="{FF2B5EF4-FFF2-40B4-BE49-F238E27FC236}">
                  <a16:creationId xmlns:a16="http://schemas.microsoft.com/office/drawing/2014/main" id="{769FCB53-A3F6-435B-83D3-2AB208A709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200" y="1288555"/>
              <a:ext cx="3542513" cy="3294991"/>
            </a:xfrm>
            <a:prstGeom prst="rect">
              <a:avLst/>
            </a:prstGeom>
            <a:ln>
              <a:solidFill>
                <a:schemeClr val="accent6"/>
              </a:solidFill>
            </a:ln>
          </p:spPr>
        </p:pic>
        <p:sp>
          <p:nvSpPr>
            <p:cNvPr id="12" name="Text Placeholder 3">
              <a:extLst>
                <a:ext uri="{FF2B5EF4-FFF2-40B4-BE49-F238E27FC236}">
                  <a16:creationId xmlns:a16="http://schemas.microsoft.com/office/drawing/2014/main" id="{50FCF143-E522-4DFE-9044-E4D04C1E315A}"/>
                </a:ext>
              </a:extLst>
            </p:cNvPr>
            <p:cNvSpPr txBox="1">
              <a:spLocks/>
            </p:cNvSpPr>
            <p:nvPr/>
          </p:nvSpPr>
          <p:spPr>
            <a:xfrm>
              <a:off x="584200" y="4653305"/>
              <a:ext cx="3542513" cy="89255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Renew expired groups</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sp>
          <p:nvSpPr>
            <p:cNvPr id="13" name="Text Placeholder 9">
              <a:extLst>
                <a:ext uri="{FF2B5EF4-FFF2-40B4-BE49-F238E27FC236}">
                  <a16:creationId xmlns:a16="http://schemas.microsoft.com/office/drawing/2014/main" id="{6EC0272B-1E92-4B22-9563-277CB90569C8}"/>
                </a:ext>
              </a:extLst>
            </p:cNvPr>
            <p:cNvSpPr txBox="1">
              <a:spLocks/>
            </p:cNvSpPr>
            <p:nvPr/>
          </p:nvSpPr>
          <p:spPr>
            <a:xfrm>
              <a:off x="6397171" y="4653305"/>
              <a:ext cx="3566246" cy="126188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Restore expired groups </a:t>
              </a:r>
              <a:b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that were soft deleted</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grpSp>
    </p:spTree>
    <p:extLst>
      <p:ext uri="{BB962C8B-B14F-4D97-AF65-F5344CB8AC3E}">
        <p14:creationId xmlns:p14="http://schemas.microsoft.com/office/powerpoint/2010/main" val="41164852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263" y="457200"/>
            <a:ext cx="11018520" cy="861774"/>
          </a:xfrm>
        </p:spPr>
        <p:txBody>
          <a:bodyPr/>
          <a:lstStyle/>
          <a:p>
            <a:r>
              <a:rPr lang="en-US"/>
              <a:t>Enforce policy</a:t>
            </a:r>
            <a:br>
              <a:rPr lang="en-US"/>
            </a:br>
            <a:r>
              <a:rPr lang="en-US" sz="2000" spc="0"/>
              <a:t>Groups governance reduces customization</a:t>
            </a:r>
          </a:p>
        </p:txBody>
      </p:sp>
      <p:graphicFrame>
        <p:nvGraphicFramePr>
          <p:cNvPr id="6" name="Table 5"/>
          <p:cNvGraphicFramePr>
            <a:graphicFrameLocks noGrp="1"/>
          </p:cNvGraphicFramePr>
          <p:nvPr>
            <p:extLst/>
          </p:nvPr>
        </p:nvGraphicFramePr>
        <p:xfrm>
          <a:off x="588263" y="1513257"/>
          <a:ext cx="11335164" cy="5073923"/>
        </p:xfrm>
        <a:graphic>
          <a:graphicData uri="http://schemas.openxmlformats.org/drawingml/2006/table">
            <a:tbl>
              <a:tblPr firstRow="1" firstCol="1" bandRow="1">
                <a:tableStyleId>{72833802-FEF1-4C79-8D5D-14CF1EAF98D9}</a:tableStyleId>
              </a:tblPr>
              <a:tblGrid>
                <a:gridCol w="5462713">
                  <a:extLst>
                    <a:ext uri="{9D8B030D-6E8A-4147-A177-3AD203B41FA5}">
                      <a16:colId xmlns:a16="http://schemas.microsoft.com/office/drawing/2014/main" val="2568803373"/>
                    </a:ext>
                  </a:extLst>
                </a:gridCol>
                <a:gridCol w="1966030">
                  <a:extLst>
                    <a:ext uri="{9D8B030D-6E8A-4147-A177-3AD203B41FA5}">
                      <a16:colId xmlns:a16="http://schemas.microsoft.com/office/drawing/2014/main" val="1079011540"/>
                    </a:ext>
                  </a:extLst>
                </a:gridCol>
                <a:gridCol w="2456102">
                  <a:extLst>
                    <a:ext uri="{9D8B030D-6E8A-4147-A177-3AD203B41FA5}">
                      <a16:colId xmlns:a16="http://schemas.microsoft.com/office/drawing/2014/main" val="602591870"/>
                    </a:ext>
                  </a:extLst>
                </a:gridCol>
                <a:gridCol w="1450319">
                  <a:extLst>
                    <a:ext uri="{9D8B030D-6E8A-4147-A177-3AD203B41FA5}">
                      <a16:colId xmlns:a16="http://schemas.microsoft.com/office/drawing/2014/main" val="97920549"/>
                    </a:ext>
                  </a:extLst>
                </a:gridCol>
              </a:tblGrid>
              <a:tr h="638530">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rPr>
                        <a:t> Policy</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L w="9525" cap="flat" cmpd="sng" algn="ctr">
                      <a:noFill/>
                      <a:prstDash val="solid"/>
                    </a:lnL>
                    <a:lnT w="9525" cap="flat" cmpd="sng" algn="ctr">
                      <a:noFill/>
                      <a:prstDash val="solid"/>
                    </a:lnT>
                    <a:lnB w="9525" cap="flat" cmpd="sng" algn="ctr">
                      <a:noFill/>
                      <a:prstDash val="solid"/>
                    </a:lnB>
                    <a:solidFill>
                      <a:schemeClr val="accent3"/>
                    </a:solidFill>
                  </a:tcPr>
                </a:tc>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latin typeface="+mn-lt"/>
                        </a:rPr>
                        <a:t>SharePoint</a:t>
                      </a:r>
                      <a:r>
                        <a:rPr lang="en-US" sz="1600" b="0" baseline="0">
                          <a:gradFill>
                            <a:gsLst>
                              <a:gs pos="12987">
                                <a:schemeClr val="bg1"/>
                              </a:gs>
                              <a:gs pos="50000">
                                <a:schemeClr val="bg1"/>
                              </a:gs>
                            </a:gsLst>
                            <a:lin ang="5400000" scaled="0"/>
                          </a:gradFill>
                          <a:effectLst/>
                          <a:latin typeface="+mn-lt"/>
                        </a:rPr>
                        <a:t> </a:t>
                      </a:r>
                      <a:br>
                        <a:rPr lang="en-US" sz="1600" b="0" baseline="0">
                          <a:gradFill>
                            <a:gsLst>
                              <a:gs pos="12987">
                                <a:schemeClr val="bg1"/>
                              </a:gs>
                              <a:gs pos="50000">
                                <a:schemeClr val="bg1"/>
                              </a:gs>
                            </a:gsLst>
                            <a:lin ang="5400000" scaled="0"/>
                          </a:gradFill>
                          <a:effectLst/>
                          <a:latin typeface="+mn-lt"/>
                        </a:rPr>
                      </a:br>
                      <a:r>
                        <a:rPr lang="en-US" sz="1600" b="0" baseline="0">
                          <a:gradFill>
                            <a:gsLst>
                              <a:gs pos="12987">
                                <a:schemeClr val="bg1"/>
                              </a:gs>
                              <a:gs pos="50000">
                                <a:schemeClr val="bg1"/>
                              </a:gs>
                            </a:gsLst>
                            <a:lin ang="5400000" scaled="0"/>
                          </a:gradFill>
                          <a:effectLst/>
                          <a:latin typeface="+mn-lt"/>
                        </a:rPr>
                        <a:t>custom</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T w="9525" cap="flat" cmpd="sng" algn="ctr">
                      <a:noFill/>
                      <a:prstDash val="solid"/>
                    </a:lnT>
                    <a:lnB w="9525" cap="flat" cmpd="sng" algn="ctr">
                      <a:noFill/>
                      <a:prstDash val="solid"/>
                    </a:lnB>
                    <a:solidFill>
                      <a:schemeClr val="accent3"/>
                    </a:solid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US" sz="1600" b="0">
                          <a:gradFill>
                            <a:gsLst>
                              <a:gs pos="12987">
                                <a:schemeClr val="bg1"/>
                              </a:gs>
                              <a:gs pos="50000">
                                <a:schemeClr val="bg1"/>
                              </a:gs>
                            </a:gsLst>
                            <a:lin ang="5400000" scaled="0"/>
                          </a:gradFill>
                          <a:effectLst/>
                        </a:rPr>
                        <a:t>In product </a:t>
                      </a:r>
                      <a:br>
                        <a:rPr lang="en-US" sz="1600" b="0">
                          <a:gradFill>
                            <a:gsLst>
                              <a:gs pos="12987">
                                <a:schemeClr val="bg1"/>
                              </a:gs>
                              <a:gs pos="50000">
                                <a:schemeClr val="bg1"/>
                              </a:gs>
                            </a:gsLst>
                            <a:lin ang="5400000" scaled="0"/>
                          </a:gradFill>
                          <a:effectLst/>
                        </a:rPr>
                      </a:br>
                      <a:r>
                        <a:rPr lang="en-US" sz="1600" b="0">
                          <a:gradFill>
                            <a:gsLst>
                              <a:gs pos="12987">
                                <a:schemeClr val="bg1"/>
                              </a:gs>
                              <a:gs pos="50000">
                                <a:schemeClr val="bg1"/>
                              </a:gs>
                            </a:gsLst>
                            <a:lin ang="5400000" scaled="0"/>
                          </a:gradFill>
                          <a:effectLst/>
                        </a:rPr>
                        <a:t>(Office</a:t>
                      </a:r>
                      <a:r>
                        <a:rPr lang="en-US" sz="1600" b="0" baseline="0">
                          <a:gradFill>
                            <a:gsLst>
                              <a:gs pos="12987">
                                <a:schemeClr val="bg1"/>
                              </a:gs>
                              <a:gs pos="50000">
                                <a:schemeClr val="bg1"/>
                              </a:gs>
                            </a:gsLst>
                            <a:lin ang="5400000" scaled="0"/>
                          </a:gradFill>
                          <a:effectLst/>
                        </a:rPr>
                        <a:t> 365/Azure AD)</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T w="9525" cap="flat" cmpd="sng" algn="ctr">
                      <a:noFill/>
                      <a:prstDash val="solid"/>
                    </a:lnT>
                    <a:lnB w="9525" cap="flat" cmpd="sng" algn="ctr">
                      <a:noFill/>
                      <a:prstDash val="solid"/>
                    </a:lnB>
                    <a:solidFill>
                      <a:schemeClr val="accent3"/>
                    </a:solidFill>
                  </a:tcPr>
                </a:tc>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rPr>
                        <a:t>Groups custom</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R w="9525" cap="flat" cmpd="sng" algn="ctr">
                      <a:noFill/>
                      <a:prstDash val="solid"/>
                    </a:lnR>
                    <a:lnT w="9525" cap="flat" cmpd="sng" algn="ctr">
                      <a:noFill/>
                      <a:prstDash val="solid"/>
                    </a:lnT>
                    <a:lnB w="9525" cap="flat" cmpd="sng" algn="ctr">
                      <a:noFill/>
                      <a:prstDash val="solid"/>
                    </a:lnB>
                    <a:solidFill>
                      <a:schemeClr val="accent3"/>
                    </a:solidFill>
                  </a:tcPr>
                </a:tc>
                <a:extLst>
                  <a:ext uri="{0D108BD9-81ED-4DB2-BD59-A6C34878D82A}">
                    <a16:rowId xmlns:a16="http://schemas.microsoft.com/office/drawing/2014/main" val="2075313044"/>
                  </a:ext>
                </a:extLst>
              </a:tr>
              <a:tr h="342983">
                <a:tc>
                  <a:txBody>
                    <a:bodyPr/>
                    <a:lstStyle/>
                    <a:p>
                      <a:pPr marL="0" marR="0" fontAlgn="t">
                        <a:spcBef>
                          <a:spcPts val="0"/>
                        </a:spcBef>
                        <a:spcAft>
                          <a:spcPts val="0"/>
                        </a:spcAft>
                      </a:pPr>
                      <a:r>
                        <a:rPr lang="en-US" sz="1600" b="0">
                          <a:effectLst/>
                          <a:latin typeface="+mn-lt"/>
                        </a:rPr>
                        <a:t>Enable self-service site collection / group creation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8715053"/>
                  </a:ext>
                </a:extLst>
              </a:tr>
              <a:tr h="342983">
                <a:tc>
                  <a:txBody>
                    <a:bodyPr/>
                    <a:lstStyle/>
                    <a:p>
                      <a:pPr marL="0" marR="0" fontAlgn="t">
                        <a:spcBef>
                          <a:spcPts val="0"/>
                        </a:spcBef>
                        <a:spcAft>
                          <a:spcPts val="0"/>
                        </a:spcAft>
                      </a:pPr>
                      <a:r>
                        <a:rPr lang="en-US" sz="1600" b="0">
                          <a:effectLst/>
                          <a:latin typeface="+mn-lt"/>
                        </a:rPr>
                        <a:t>Collect classification for all containers</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 (Updated)</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92546635"/>
                  </a:ext>
                </a:extLst>
              </a:tr>
              <a:tr h="342983">
                <a:tc>
                  <a:txBody>
                    <a:bodyPr/>
                    <a:lstStyle/>
                    <a:p>
                      <a:pPr marL="0" marR="0" fontAlgn="t">
                        <a:spcBef>
                          <a:spcPts val="0"/>
                        </a:spcBef>
                        <a:spcAft>
                          <a:spcPts val="0"/>
                        </a:spcAft>
                      </a:pPr>
                      <a:r>
                        <a:rPr lang="en-US" sz="1600" b="0">
                          <a:effectLst/>
                          <a:latin typeface="+mn-lt"/>
                        </a:rPr>
                        <a:t>User awareness: Display classification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14241290"/>
                  </a:ext>
                </a:extLst>
              </a:tr>
              <a:tr h="342983">
                <a:tc>
                  <a:txBody>
                    <a:bodyPr/>
                    <a:lstStyle/>
                    <a:p>
                      <a:pPr marL="0" marR="0" fontAlgn="t">
                        <a:spcBef>
                          <a:spcPts val="0"/>
                        </a:spcBef>
                        <a:spcAft>
                          <a:spcPts val="0"/>
                        </a:spcAft>
                      </a:pPr>
                      <a:r>
                        <a:rPr lang="en-US" sz="1600" b="0">
                          <a:effectLst/>
                          <a:latin typeface="+mn-lt"/>
                        </a:rPr>
                        <a:t>Enforce naming rules</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 (New)</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77769778"/>
                  </a:ext>
                </a:extLst>
              </a:tr>
              <a:tr h="342983">
                <a:tc>
                  <a:txBody>
                    <a:bodyPr/>
                    <a:lstStyle/>
                    <a:p>
                      <a:pPr marL="0" marR="0" fontAlgn="t">
                        <a:spcBef>
                          <a:spcPts val="0"/>
                        </a:spcBef>
                        <a:spcAft>
                          <a:spcPts val="0"/>
                        </a:spcAft>
                      </a:pPr>
                      <a:r>
                        <a:rPr lang="en-US" sz="1600" b="0" kern="1200" baseline="0">
                          <a:solidFill>
                            <a:schemeClr val="tx1"/>
                          </a:solidFill>
                          <a:effectLst/>
                          <a:latin typeface="+mn-lt"/>
                          <a:ea typeface="+mn-ea"/>
                          <a:cs typeface="+mn-cs"/>
                        </a:rPr>
                        <a:t>U</a:t>
                      </a:r>
                      <a:r>
                        <a:rPr lang="en-US" sz="1600" b="0" kern="1200">
                          <a:solidFill>
                            <a:schemeClr val="tx1"/>
                          </a:solidFill>
                          <a:effectLst/>
                          <a:latin typeface="+mn-lt"/>
                          <a:ea typeface="+mn-ea"/>
                          <a:cs typeface="+mn-cs"/>
                        </a:rPr>
                        <a:t>sage</a:t>
                      </a:r>
                      <a:r>
                        <a:rPr lang="en-US" sz="1600" b="0">
                          <a:effectLst/>
                          <a:latin typeface="+mn-lt"/>
                        </a:rPr>
                        <a:t> guideline</a:t>
                      </a:r>
                      <a:r>
                        <a:rPr lang="en-US" sz="1600" b="0" baseline="0">
                          <a:effectLst/>
                          <a:latin typeface="+mn-lt"/>
                        </a:rPr>
                        <a:t> visibility</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1423099"/>
                  </a:ext>
                </a:extLst>
              </a:tr>
              <a:tr h="342983">
                <a:tc>
                  <a:txBody>
                    <a:bodyPr/>
                    <a:lstStyle/>
                    <a:p>
                      <a:pPr marL="0" marR="0" fontAlgn="t">
                        <a:spcBef>
                          <a:spcPts val="0"/>
                        </a:spcBef>
                        <a:spcAft>
                          <a:spcPts val="0"/>
                        </a:spcAft>
                      </a:pPr>
                      <a:r>
                        <a:rPr lang="en-US" sz="1600" b="0">
                          <a:effectLst/>
                          <a:latin typeface="+mn-lt"/>
                        </a:rPr>
                        <a:t>Ownership accountability: (1</a:t>
                      </a:r>
                      <a:r>
                        <a:rPr lang="en-US" sz="1600" b="0" baseline="0">
                          <a:effectLst/>
                          <a:latin typeface="+mn-lt"/>
                        </a:rPr>
                        <a:t> Full-time, 2 people)</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Workaround</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4426191"/>
                  </a:ext>
                </a:extLst>
              </a:tr>
              <a:tr h="342983">
                <a:tc>
                  <a:txBody>
                    <a:bodyPr/>
                    <a:lstStyle/>
                    <a:p>
                      <a:pPr marL="0" marR="0" fontAlgn="t">
                        <a:spcBef>
                          <a:spcPts val="0"/>
                        </a:spcBef>
                        <a:spcAft>
                          <a:spcPts val="0"/>
                        </a:spcAft>
                      </a:pPr>
                      <a:r>
                        <a:rPr lang="en-US" sz="1600" b="0">
                          <a:effectLst/>
                          <a:latin typeface="+mn-lt"/>
                        </a:rPr>
                        <a:t>Set</a:t>
                      </a:r>
                      <a:r>
                        <a:rPr lang="en-US" sz="1600" b="0" baseline="0">
                          <a:effectLst/>
                          <a:latin typeface="+mn-lt"/>
                        </a:rPr>
                        <a:t> p</a:t>
                      </a:r>
                      <a:r>
                        <a:rPr lang="en-US" sz="1600" b="0">
                          <a:effectLst/>
                          <a:latin typeface="+mn-lt"/>
                        </a:rPr>
                        <a:t>ublic</a:t>
                      </a:r>
                      <a:r>
                        <a:rPr lang="en-US" sz="1600" b="0" baseline="0">
                          <a:effectLst/>
                          <a:latin typeface="+mn-lt"/>
                        </a:rPr>
                        <a:t> vs. private based on classification </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65997281"/>
                  </a:ext>
                </a:extLst>
              </a:tr>
              <a:tr h="342983">
                <a:tc>
                  <a:txBody>
                    <a:bodyPr/>
                    <a:lstStyle/>
                    <a:p>
                      <a:pPr marL="0" marR="0" fontAlgn="t">
                        <a:spcBef>
                          <a:spcPts val="0"/>
                        </a:spcBef>
                        <a:spcAft>
                          <a:spcPts val="0"/>
                        </a:spcAft>
                      </a:pPr>
                      <a:r>
                        <a:rPr lang="en-US" sz="1600" b="0">
                          <a:effectLst/>
                          <a:latin typeface="+mn-lt"/>
                        </a:rPr>
                        <a:t>External sharing</a:t>
                      </a:r>
                      <a:r>
                        <a:rPr lang="en-US" sz="1600" b="0" baseline="0">
                          <a:effectLst/>
                          <a:latin typeface="+mn-lt"/>
                        </a:rPr>
                        <a:t> limited based on classification (HBI)</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92481626"/>
                  </a:ext>
                </a:extLst>
              </a:tr>
              <a:tr h="342983">
                <a:tc>
                  <a:txBody>
                    <a:bodyPr/>
                    <a:lstStyle/>
                    <a:p>
                      <a:pPr marL="0" marR="0" fontAlgn="t">
                        <a:spcBef>
                          <a:spcPts val="0"/>
                        </a:spcBef>
                        <a:spcAft>
                          <a:spcPts val="0"/>
                        </a:spcAft>
                      </a:pPr>
                      <a:r>
                        <a:rPr lang="en-US" sz="1600" b="0">
                          <a:effectLst/>
                          <a:latin typeface="+mn-lt"/>
                        </a:rPr>
                        <a:t>Guest membership disallowed with</a:t>
                      </a:r>
                      <a:r>
                        <a:rPr lang="en-US" sz="1600" b="0" baseline="0">
                          <a:effectLst/>
                          <a:latin typeface="+mn-lt"/>
                        </a:rPr>
                        <a:t> </a:t>
                      </a:r>
                      <a:r>
                        <a:rPr lang="en-US" sz="1600" b="0">
                          <a:effectLst/>
                          <a:latin typeface="+mn-lt"/>
                        </a:rPr>
                        <a:t>classification</a:t>
                      </a:r>
                      <a:r>
                        <a:rPr lang="en-US" sz="1600" b="0" baseline="0">
                          <a:effectLst/>
                          <a:latin typeface="+mn-lt"/>
                        </a:rPr>
                        <a:t> (HBI)</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7817975"/>
                  </a:ext>
                </a:extLst>
              </a:tr>
              <a:tr h="342983">
                <a:tc>
                  <a:txBody>
                    <a:bodyPr/>
                    <a:lstStyle/>
                    <a:p>
                      <a:pPr marL="0" marR="0" fontAlgn="t">
                        <a:spcBef>
                          <a:spcPts val="0"/>
                        </a:spcBef>
                        <a:spcAft>
                          <a:spcPts val="0"/>
                        </a:spcAft>
                      </a:pPr>
                      <a:r>
                        <a:rPr lang="en-US" sz="1600" b="0">
                          <a:effectLst/>
                          <a:latin typeface="+mn-lt"/>
                        </a:rPr>
                        <a:t>Life cycle: 6-month expiry</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baseline="0">
                          <a:effectLst/>
                          <a:latin typeface="+mn-lt"/>
                        </a:rPr>
                        <a:t>Yes (New)</a:t>
                      </a: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 </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94858040"/>
                  </a:ext>
                </a:extLst>
              </a:tr>
              <a:tr h="319597">
                <a:tc>
                  <a:txBody>
                    <a:bodyPr/>
                    <a:lstStyle/>
                    <a:p>
                      <a:pPr marL="0" marR="0" fontAlgn="t">
                        <a:spcBef>
                          <a:spcPts val="0"/>
                        </a:spcBef>
                        <a:spcAft>
                          <a:spcPts val="0"/>
                        </a:spcAft>
                      </a:pPr>
                      <a:r>
                        <a:rPr lang="en-US" sz="1600" b="0">
                          <a:effectLst/>
                          <a:latin typeface="+mn-lt"/>
                        </a:rPr>
                        <a:t>Membership life cycle: Enforce external</a:t>
                      </a:r>
                      <a:r>
                        <a:rPr lang="en-US" sz="1600" b="0" baseline="0">
                          <a:effectLst/>
                          <a:latin typeface="+mn-lt"/>
                        </a:rPr>
                        <a:t> renewals</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 (policy based)</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In development</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 </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7859469"/>
                  </a:ext>
                </a:extLst>
              </a:tr>
              <a:tr h="342983">
                <a:tc>
                  <a:txBody>
                    <a:bodyPr/>
                    <a:lstStyle/>
                    <a:p>
                      <a:pPr marL="0" marR="0" fontAlgn="t">
                        <a:spcBef>
                          <a:spcPts val="0"/>
                        </a:spcBef>
                        <a:spcAft>
                          <a:spcPts val="0"/>
                        </a:spcAft>
                      </a:pPr>
                      <a:r>
                        <a:rPr lang="en-US" sz="1600" b="0">
                          <a:effectLst/>
                          <a:latin typeface="+mn-lt"/>
                        </a:rPr>
                        <a:t>Limit reach based on classification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15261485"/>
                  </a:ext>
                </a:extLst>
              </a:tr>
              <a:tr h="342983">
                <a:tc>
                  <a:txBody>
                    <a:bodyPr/>
                    <a:lstStyle/>
                    <a:p>
                      <a:pPr marL="0" marR="0" fontAlgn="t">
                        <a:spcBef>
                          <a:spcPts val="0"/>
                        </a:spcBef>
                        <a:spcAft>
                          <a:spcPts val="0"/>
                        </a:spcAft>
                      </a:pPr>
                      <a:r>
                        <a:rPr lang="en-US" sz="1600" b="0" kern="1200">
                          <a:solidFill>
                            <a:schemeClr val="tx1"/>
                          </a:solidFill>
                          <a:effectLst/>
                          <a:latin typeface="+mn-lt"/>
                          <a:ea typeface="+mn-ea"/>
                          <a:cs typeface="+mn-cs"/>
                        </a:rPr>
                        <a:t>Multi-geo</a:t>
                      </a:r>
                      <a:r>
                        <a:rPr lang="en-US" sz="1600" b="0">
                          <a:effectLst/>
                          <a:latin typeface="+mn-lt"/>
                        </a:rPr>
                        <a:t>; Provision based on user’s region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In development</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3964763"/>
                  </a:ext>
                </a:extLst>
              </a:tr>
            </a:tbl>
          </a:graphicData>
        </a:graphic>
      </p:graphicFrame>
      <p:sp>
        <p:nvSpPr>
          <p:cNvPr id="8" name="TextBox 7"/>
          <p:cNvSpPr txBox="1"/>
          <p:nvPr/>
        </p:nvSpPr>
        <p:spPr>
          <a:xfrm>
            <a:off x="8592700" y="1118258"/>
            <a:ext cx="3515922" cy="447732"/>
          </a:xfrm>
          <a:prstGeom prst="rect">
            <a:avLst/>
          </a:prstGeom>
          <a:noFill/>
        </p:spPr>
        <p:txBody>
          <a:bodyPr wrap="none" lIns="182828" tIns="146263" rIns="182828" bIns="146263" rtlCol="0">
            <a:spAutoFit/>
          </a:bodyPr>
          <a:lstStyle/>
          <a:p>
            <a:pPr marL="0" marR="0" lvl="0" indent="0" algn="r" defTabSz="914049"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Official roadmap on fasttrack.office.com/roadmap </a:t>
            </a:r>
          </a:p>
        </p:txBody>
      </p:sp>
    </p:spTree>
    <p:extLst>
      <p:ext uri="{BB962C8B-B14F-4D97-AF65-F5344CB8AC3E}">
        <p14:creationId xmlns:p14="http://schemas.microsoft.com/office/powerpoint/2010/main" val="24525493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28660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86460048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432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https://aka.ms/O365Roadmap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3877985"/>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31">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E0948A0D-CFB4-47AA-90E8-E275C76687D1}"/>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There is no exception for preparation</a:t>
            </a:r>
          </a:p>
        </p:txBody>
      </p:sp>
      <p:cxnSp>
        <p:nvCxnSpPr>
          <p:cNvPr id="42" name="Straight Connector 33">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EAFB5DD-5F1E-465E-BA21-BA17808711C6}"/>
              </a:ext>
            </a:extLst>
          </p:cNvPr>
          <p:cNvPicPr>
            <a:picLocks noChangeAspect="1"/>
          </p:cNvPicPr>
          <p:nvPr/>
        </p:nvPicPr>
        <p:blipFill rotWithShape="1">
          <a:blip r:embed="rId2"/>
          <a:srcRect l="38041" r="7565" b="2"/>
          <a:stretch/>
        </p:blipFill>
        <p:spPr>
          <a:xfrm>
            <a:off x="317635" y="321733"/>
            <a:ext cx="4160452" cy="6214534"/>
          </a:xfrm>
          <a:prstGeom prst="rect">
            <a:avLst/>
          </a:prstGeom>
        </p:spPr>
      </p:pic>
      <p:pic>
        <p:nvPicPr>
          <p:cNvPr id="4" name="Picture 3">
            <a:extLst>
              <a:ext uri="{FF2B5EF4-FFF2-40B4-BE49-F238E27FC236}">
                <a16:creationId xmlns:a16="http://schemas.microsoft.com/office/drawing/2014/main" id="{EB235479-86D1-490D-BF0C-3CFADEB7E5EB}"/>
              </a:ext>
            </a:extLst>
          </p:cNvPr>
          <p:cNvPicPr>
            <a:picLocks noChangeAspect="1"/>
          </p:cNvPicPr>
          <p:nvPr/>
        </p:nvPicPr>
        <p:blipFill rotWithShape="1">
          <a:blip r:embed="rId3"/>
          <a:srcRect t="25899" r="2" b="2"/>
          <a:stretch/>
        </p:blipFill>
        <p:spPr>
          <a:xfrm>
            <a:off x="4654296" y="299363"/>
            <a:ext cx="7217085" cy="3008188"/>
          </a:xfrm>
          <a:prstGeom prst="rect">
            <a:avLst/>
          </a:prstGeom>
        </p:spPr>
      </p:pic>
    </p:spTree>
    <p:extLst>
      <p:ext uri="{BB962C8B-B14F-4D97-AF65-F5344CB8AC3E}">
        <p14:creationId xmlns:p14="http://schemas.microsoft.com/office/powerpoint/2010/main" val="180872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34116C-C91B-411B-9582-E5C1ECC19569}"/>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Free Training for Microsoft Teams</a:t>
            </a:r>
          </a:p>
        </p:txBody>
      </p:sp>
      <p:pic>
        <p:nvPicPr>
          <p:cNvPr id="3" name="Picture 2">
            <a:extLst>
              <a:ext uri="{FF2B5EF4-FFF2-40B4-BE49-F238E27FC236}">
                <a16:creationId xmlns:a16="http://schemas.microsoft.com/office/drawing/2014/main" id="{E4F6CE47-8704-435F-B434-533C013E40E7}"/>
              </a:ext>
            </a:extLst>
          </p:cNvPr>
          <p:cNvPicPr>
            <a:picLocks noChangeAspect="1"/>
          </p:cNvPicPr>
          <p:nvPr/>
        </p:nvPicPr>
        <p:blipFill>
          <a:blip r:embed="rId2"/>
          <a:stretch>
            <a:fillRect/>
          </a:stretch>
        </p:blipFill>
        <p:spPr>
          <a:xfrm>
            <a:off x="1565898" y="1675227"/>
            <a:ext cx="9060204" cy="4394199"/>
          </a:xfrm>
          <a:prstGeom prst="rect">
            <a:avLst/>
          </a:prstGeom>
        </p:spPr>
      </p:pic>
    </p:spTree>
    <p:extLst>
      <p:ext uri="{BB962C8B-B14F-4D97-AF65-F5344CB8AC3E}">
        <p14:creationId xmlns:p14="http://schemas.microsoft.com/office/powerpoint/2010/main" val="34798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73096" y="2144778"/>
            <a:ext cx="11475347" cy="2697988"/>
          </a:xfrm>
        </p:spPr>
        <p:txBody>
          <a:bodyPr/>
          <a:lstStyle/>
          <a:p>
            <a:r>
              <a:rPr lang="en-US" dirty="0">
                <a:latin typeface="Segoe UI Semibold" panose="020B0702040204020203" pitchFamily="34" charset="0"/>
                <a:cs typeface="Segoe UI Semibold" panose="020B0702040204020203" pitchFamily="34" charset="0"/>
              </a:rPr>
              <a:t>Now Available</a:t>
            </a:r>
            <a:br>
              <a:rPr lang="en-US" dirty="0">
                <a:latin typeface="Segoe UI Semibold" panose="020B0702040204020203" pitchFamily="34" charset="0"/>
                <a:cs typeface="Segoe UI Semibold" panose="020B0702040204020203" pitchFamily="34" charset="0"/>
              </a:rPr>
            </a:br>
            <a:br>
              <a:rPr lang="en-US" dirty="0">
                <a:latin typeface="Segoe UI Semibold" panose="020B0702040204020203" pitchFamily="34" charset="0"/>
                <a:cs typeface="Segoe UI Semibold" panose="020B0702040204020203" pitchFamily="34" charset="0"/>
              </a:rPr>
            </a:br>
            <a:r>
              <a:rPr lang="en-US" dirty="0">
                <a:latin typeface="Segoe UI Light" panose="020B0502040204020203" pitchFamily="34" charset="0"/>
                <a:cs typeface="Segoe UI Light" panose="020B0502040204020203" pitchFamily="34" charset="0"/>
              </a:rPr>
              <a:t>Microsoft 365 Adoption Guide &amp; Planning Workbook</a:t>
            </a:r>
            <a:endParaRPr lang="en-US" sz="66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7724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5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3C378B-2DC5-459C-8D1B-8FAA0AE80F67}"/>
              </a:ext>
            </a:extLst>
          </p:cNvPr>
          <p:cNvSpPr>
            <a:spLocks noGrp="1"/>
          </p:cNvSpPr>
          <p:nvPr>
            <p:ph type="title"/>
          </p:nvPr>
        </p:nvSpPr>
        <p:spPr>
          <a:xfrm>
            <a:off x="531867" y="487789"/>
            <a:ext cx="11128266" cy="1573486"/>
          </a:xfrm>
        </p:spPr>
        <p:txBody>
          <a:bodyPr vert="horz" lIns="91440" tIns="45720" rIns="91440" bIns="45720" rtlCol="0" anchor="b">
            <a:normAutofit/>
          </a:bodyPr>
          <a:lstStyle/>
          <a:p>
            <a:pPr algn="ctr"/>
            <a:r>
              <a:rPr lang="en-US" sz="2800" b="1" dirty="0">
                <a:solidFill>
                  <a:srgbClr val="FFFFFF"/>
                </a:solidFill>
              </a:rPr>
              <a:t>Microsoft 365 Adoption Guide:  https://aka.ms</a:t>
            </a:r>
            <a:r>
              <a:rPr lang="en-US" sz="2800" b="1">
                <a:solidFill>
                  <a:srgbClr val="FFFFFF"/>
                </a:solidFill>
              </a:rPr>
              <a:t>/M365AG</a:t>
            </a:r>
            <a:br>
              <a:rPr lang="en-US" sz="2800" b="1" dirty="0">
                <a:solidFill>
                  <a:srgbClr val="FFFFFF"/>
                </a:solidFill>
              </a:rPr>
            </a:br>
            <a:br>
              <a:rPr lang="en-US" sz="2800" b="1" dirty="0">
                <a:solidFill>
                  <a:srgbClr val="FFFFFF"/>
                </a:solidFill>
              </a:rPr>
            </a:br>
            <a:r>
              <a:rPr lang="en-US" sz="2800" b="1" dirty="0">
                <a:solidFill>
                  <a:srgbClr val="FFFFFF"/>
                </a:solidFill>
              </a:rPr>
              <a:t>Planning Workbook:  https://aka.ms/M365AGWorkbook </a:t>
            </a:r>
          </a:p>
        </p:txBody>
      </p:sp>
      <p:cxnSp>
        <p:nvCxnSpPr>
          <p:cNvPr id="73" name="Straight Connector 5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9BA32F1-EB1A-49C5-A835-F23A37AF7A27}"/>
              </a:ext>
            </a:extLst>
          </p:cNvPr>
          <p:cNvPicPr>
            <a:picLocks noChangeAspect="1"/>
          </p:cNvPicPr>
          <p:nvPr/>
        </p:nvPicPr>
        <p:blipFill>
          <a:blip r:embed="rId3"/>
          <a:stretch>
            <a:fillRect/>
          </a:stretch>
        </p:blipFill>
        <p:spPr>
          <a:xfrm>
            <a:off x="331567" y="2829781"/>
            <a:ext cx="5455917" cy="3191711"/>
          </a:xfrm>
          <a:prstGeom prst="rect">
            <a:avLst/>
          </a:prstGeom>
        </p:spPr>
      </p:pic>
      <p:cxnSp>
        <p:nvCxnSpPr>
          <p:cNvPr id="74" name="Straight Connector 5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27FA3AB-DD7C-42E3-A1CC-F27D09C8F332}"/>
              </a:ext>
            </a:extLst>
          </p:cNvPr>
          <p:cNvPicPr>
            <a:picLocks noChangeAspect="1"/>
          </p:cNvPicPr>
          <p:nvPr/>
        </p:nvPicPr>
        <p:blipFill>
          <a:blip r:embed="rId4"/>
          <a:stretch>
            <a:fillRect/>
          </a:stretch>
        </p:blipFill>
        <p:spPr>
          <a:xfrm>
            <a:off x="6445073" y="3109396"/>
            <a:ext cx="5455917" cy="2632480"/>
          </a:xfrm>
          <a:prstGeom prst="rect">
            <a:avLst/>
          </a:prstGeom>
        </p:spPr>
      </p:pic>
    </p:spTree>
    <p:extLst>
      <p:ext uri="{BB962C8B-B14F-4D97-AF65-F5344CB8AC3E}">
        <p14:creationId xmlns:p14="http://schemas.microsoft.com/office/powerpoint/2010/main" val="575816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0C5638-B8F2-46BE-8F78-3761C8B29787}"/>
              </a:ext>
            </a:extLst>
          </p:cNvPr>
          <p:cNvSpPr txBox="1"/>
          <p:nvPr/>
        </p:nvSpPr>
        <p:spPr>
          <a:xfrm>
            <a:off x="863029" y="1012004"/>
            <a:ext cx="3416158" cy="47954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FFFFFF"/>
                </a:solidFill>
                <a:latin typeface="+mj-lt"/>
                <a:ea typeface="+mj-ea"/>
                <a:cs typeface="+mj-cs"/>
              </a:rPr>
              <a:t>Help us design this program!</a:t>
            </a:r>
          </a:p>
        </p:txBody>
      </p:sp>
      <p:graphicFrame>
        <p:nvGraphicFramePr>
          <p:cNvPr id="5" name="TextBox 2">
            <a:extLst>
              <a:ext uri="{FF2B5EF4-FFF2-40B4-BE49-F238E27FC236}">
                <a16:creationId xmlns:a16="http://schemas.microsoft.com/office/drawing/2014/main" id="{DEC6EEE2-8CCB-4FF0-8EDF-51A0C17BAFE5}"/>
              </a:ext>
            </a:extLst>
          </p:cNvPr>
          <p:cNvGraphicFramePr/>
          <p:nvPr>
            <p:extLst>
              <p:ext uri="{D42A27DB-BD31-4B8C-83A1-F6EECF244321}">
                <p14:modId xmlns:p14="http://schemas.microsoft.com/office/powerpoint/2010/main" val="221127260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22812"/>
      </p:ext>
    </p:extLst>
  </p:cSld>
  <p:clrMapOvr>
    <a:masterClrMapping/>
  </p:clrMapOvr>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B7231485783A44B729A5193858571F" ma:contentTypeVersion="15" ma:contentTypeDescription="Create a new document." ma:contentTypeScope="" ma:versionID="02eaa53d81a64d51d78ae66e3f6044d2">
  <xsd:schema xmlns:xsd="http://www.w3.org/2001/XMLSchema" xmlns:xs="http://www.w3.org/2001/XMLSchema" xmlns:p="http://schemas.microsoft.com/office/2006/metadata/properties" xmlns:ns1="http://schemas.microsoft.com/sharepoint/v3" xmlns:ns2="49c3fbd3-11d7-4c6c-a811-a63d8f00b9e8" xmlns:ns3="6b97597a-5ce1-43a4-a0aa-7a48338372f6" targetNamespace="http://schemas.microsoft.com/office/2006/metadata/properties" ma:root="true" ma:fieldsID="368b8ac9d492a11bf20a24b254951419" ns1:_="" ns2:_="" ns3:_="">
    <xsd:import namespace="http://schemas.microsoft.com/sharepoint/v3"/>
    <xsd:import namespace="49c3fbd3-11d7-4c6c-a811-a63d8f00b9e8"/>
    <xsd:import namespace="6b97597a-5ce1-43a4-a0aa-7a48338372f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3fbd3-11d7-4c6c-a811-a63d8f00b9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b97597a-5ce1-43a4-a0aa-7a48338372f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6b97597a-5ce1-43a4-a0aa-7a48338372f6" xsi:nil="true"/>
  </documentManagement>
</p:properties>
</file>

<file path=customXml/itemProps1.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2.xml><?xml version="1.0" encoding="utf-8"?>
<ds:datastoreItem xmlns:ds="http://schemas.openxmlformats.org/officeDocument/2006/customXml" ds:itemID="{8990AC8F-7FAD-4D56-80B8-1377256D4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c3fbd3-11d7-4c6c-a811-a63d8f00b9e8"/>
    <ds:schemaRef ds:uri="6b97597a-5ce1-43a4-a0aa-7a48338372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5ECC33-E341-4CBA-9A92-ABCDADCAE649}">
  <ds:schemaRefs>
    <ds:schemaRef ds:uri="http://schemas.microsoft.com/office/2006/documentManagement/types"/>
    <ds:schemaRef ds:uri="http://purl.org/dc/dcmitype/"/>
    <ds:schemaRef ds:uri="http://schemas.microsoft.com/office/infopath/2007/PartnerControls"/>
    <ds:schemaRef ds:uri="6b97597a-5ce1-43a4-a0aa-7a48338372f6"/>
    <ds:schemaRef ds:uri="http://purl.org/dc/terms/"/>
    <ds:schemaRef ds:uri="http://schemas.microsoft.com/office/2006/metadata/properties"/>
    <ds:schemaRef ds:uri="http://schemas.microsoft.com/sharepoint/v3"/>
    <ds:schemaRef ds:uri="49c3fbd3-11d7-4c6c-a811-a63d8f00b9e8"/>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TotalTime>
  <Words>1045</Words>
  <Application>Microsoft Office PowerPoint</Application>
  <PresentationFormat>Widescreen</PresentationFormat>
  <Paragraphs>192</Paragraphs>
  <Slides>17</Slides>
  <Notes>7</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17</vt:i4>
      </vt:variant>
    </vt:vector>
  </HeadingPairs>
  <TitlesOfParts>
    <vt:vector size="43" baseType="lpstr">
      <vt:lpstr>Arial</vt:lpstr>
      <vt:lpstr>Calibri</vt:lpstr>
      <vt:lpstr>Calibri Light</vt:lpstr>
      <vt:lpstr>Consolas</vt:lpstr>
      <vt:lpstr>Segoe UI</vt:lpstr>
      <vt:lpstr>Segoe UI Bold</vt:lpstr>
      <vt:lpstr>Segoe UI Light</vt:lpstr>
      <vt:lpstr>Segoe UI Semibold</vt:lpstr>
      <vt:lpstr>Segoe UI Semilight</vt:lpstr>
      <vt:lpstr>Segoe WP Black</vt:lpstr>
      <vt:lpstr>Segoe WP Semibold</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PowerPoint Presentation</vt:lpstr>
      <vt:lpstr>PowerPoint Presentation</vt:lpstr>
      <vt:lpstr>PowerPoint Presentation</vt:lpstr>
      <vt:lpstr>The successful adoption of Microsoft 365 represents a change in behavior.    It is more than a set of products—it is a fundamentally different way of working.   This change is about people. </vt:lpstr>
      <vt:lpstr>There is no exception for preparation</vt:lpstr>
      <vt:lpstr>Free Training for Microsoft Teams</vt:lpstr>
      <vt:lpstr>Now Available  Microsoft 365 Adoption Guide &amp; Planning Workbook</vt:lpstr>
      <vt:lpstr>Microsoft 365 Adoption Guide:  https://aka.ms/M365AG  Planning Workbook:  https://aka.ms/M365AGWorkbook </vt:lpstr>
      <vt:lpstr>PowerPoint Presentation</vt:lpstr>
      <vt:lpstr>Resources</vt:lpstr>
      <vt:lpstr>Configuring O365 Classification</vt:lpstr>
      <vt:lpstr>How to setup Classification </vt:lpstr>
      <vt:lpstr>How to setup Expiration Policy</vt:lpstr>
      <vt:lpstr>Group Owner experience of expiration policy</vt:lpstr>
      <vt:lpstr>Enforce policy Groups governance reduces customization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cp:revision>
  <dcterms:created xsi:type="dcterms:W3CDTF">2019-02-20T10:39:46Z</dcterms:created>
  <dcterms:modified xsi:type="dcterms:W3CDTF">2019-02-21T00:53:19Z</dcterms:modified>
</cp:coreProperties>
</file>